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48" r:id="rId2"/>
    <p:sldMasterId id="2147483658" r:id="rId3"/>
  </p:sldMasterIdLst>
  <p:handoutMasterIdLst>
    <p:handoutMasterId r:id="rId37"/>
  </p:handoutMasterIdLst>
  <p:sldIdLst>
    <p:sldId id="256" r:id="rId4"/>
    <p:sldId id="257" r:id="rId5"/>
    <p:sldId id="259" r:id="rId6"/>
    <p:sldId id="258" r:id="rId7"/>
    <p:sldId id="260" r:id="rId8"/>
    <p:sldId id="261" r:id="rId9"/>
    <p:sldId id="262" r:id="rId10"/>
    <p:sldId id="263" r:id="rId11"/>
    <p:sldId id="290" r:id="rId12"/>
    <p:sldId id="264" r:id="rId13"/>
    <p:sldId id="284" r:id="rId14"/>
    <p:sldId id="267" r:id="rId15"/>
    <p:sldId id="285" r:id="rId16"/>
    <p:sldId id="287" r:id="rId17"/>
    <p:sldId id="270" r:id="rId18"/>
    <p:sldId id="286" r:id="rId19"/>
    <p:sldId id="272" r:id="rId20"/>
    <p:sldId id="283" r:id="rId21"/>
    <p:sldId id="282" r:id="rId22"/>
    <p:sldId id="271" r:id="rId23"/>
    <p:sldId id="265" r:id="rId24"/>
    <p:sldId id="274" r:id="rId25"/>
    <p:sldId id="269" r:id="rId26"/>
    <p:sldId id="281" r:id="rId27"/>
    <p:sldId id="268" r:id="rId28"/>
    <p:sldId id="276" r:id="rId29"/>
    <p:sldId id="277" r:id="rId30"/>
    <p:sldId id="289" r:id="rId31"/>
    <p:sldId id="279" r:id="rId32"/>
    <p:sldId id="278" r:id="rId33"/>
    <p:sldId id="291" r:id="rId34"/>
    <p:sldId id="292" r:id="rId35"/>
    <p:sldId id="298" r:id="rId36"/>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46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137" d="100"/>
          <a:sy n="137" d="100"/>
        </p:scale>
        <p:origin x="1548" y="114"/>
      </p:cViewPr>
      <p:guideLst>
        <p:guide orient="horz" pos="1620"/>
        <p:guide pos="2880"/>
      </p:guideLst>
    </p:cSldViewPr>
  </p:slideViewPr>
  <p:notesTextViewPr>
    <p:cViewPr>
      <p:scale>
        <a:sx n="1" d="1"/>
        <a:sy n="1" d="1"/>
      </p:scale>
      <p:origin x="0" y="0"/>
    </p:cViewPr>
  </p:notesTextViewPr>
  <p:notesViewPr>
    <p:cSldViewPr showGuides="1">
      <p:cViewPr varScale="1">
        <p:scale>
          <a:sx n="83" d="100"/>
          <a:sy n="83" d="100"/>
        </p:scale>
        <p:origin x="-319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Series 1</c:v>
                </c:pt>
              </c:strCache>
            </c:strRef>
          </c:tx>
          <c:spPr>
            <a:solidFill>
              <a:schemeClr val="tx1">
                <a:lumMod val="75000"/>
                <a:lumOff val="25000"/>
              </a:schemeClr>
            </a:solidFill>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c:v>
                </c:pt>
                <c:pt idx="1">
                  <c:v>2</c:v>
                </c:pt>
                <c:pt idx="2">
                  <c:v>3</c:v>
                </c:pt>
                <c:pt idx="3">
                  <c:v>4</c:v>
                </c:pt>
              </c:numCache>
            </c:numRef>
          </c:val>
          <c:extLst>
            <c:ext xmlns:c16="http://schemas.microsoft.com/office/drawing/2014/chart" uri="{C3380CC4-5D6E-409C-BE32-E72D297353CC}">
              <c16:uniqueId val="{00000000-444D-4B34-B2E7-E8092754BEDB}"/>
            </c:ext>
          </c:extLst>
        </c:ser>
        <c:ser>
          <c:idx val="1"/>
          <c:order val="1"/>
          <c:tx>
            <c:strRef>
              <c:f>Sheet1!$C$1</c:f>
              <c:strCache>
                <c:ptCount val="1"/>
                <c:pt idx="0">
                  <c:v>Series 2</c:v>
                </c:pt>
              </c:strCache>
            </c:strRef>
          </c:tx>
          <c:spPr>
            <a:solidFill>
              <a:schemeClr val="bg1">
                <a:lumMod val="75000"/>
              </a:schemeClr>
            </a:solidFill>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3</c:v>
                </c:pt>
                <c:pt idx="1">
                  <c:v>4</c:v>
                </c:pt>
                <c:pt idx="2">
                  <c:v>1</c:v>
                </c:pt>
                <c:pt idx="3">
                  <c:v>2</c:v>
                </c:pt>
              </c:numCache>
            </c:numRef>
          </c:val>
          <c:extLst>
            <c:ext xmlns:c16="http://schemas.microsoft.com/office/drawing/2014/chart" uri="{C3380CC4-5D6E-409C-BE32-E72D297353CC}">
              <c16:uniqueId val="{00000001-444D-4B34-B2E7-E8092754BEDB}"/>
            </c:ext>
          </c:extLst>
        </c:ser>
        <c:ser>
          <c:idx val="2"/>
          <c:order val="2"/>
          <c:tx>
            <c:strRef>
              <c:f>Sheet1!$D$1</c:f>
              <c:strCache>
                <c:ptCount val="1"/>
                <c:pt idx="0">
                  <c:v>Series 3</c:v>
                </c:pt>
              </c:strCache>
            </c:strRef>
          </c:tx>
          <c:spPr>
            <a:solidFill>
              <a:schemeClr val="accent1"/>
            </a:solidFill>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1</c:v>
                </c:pt>
                <c:pt idx="2">
                  <c:v>3</c:v>
                </c:pt>
                <c:pt idx="3">
                  <c:v>5</c:v>
                </c:pt>
              </c:numCache>
            </c:numRef>
          </c:val>
          <c:extLst>
            <c:ext xmlns:c16="http://schemas.microsoft.com/office/drawing/2014/chart" uri="{C3380CC4-5D6E-409C-BE32-E72D297353CC}">
              <c16:uniqueId val="{00000002-444D-4B34-B2E7-E8092754BEDB}"/>
            </c:ext>
          </c:extLst>
        </c:ser>
        <c:dLbls>
          <c:showLegendKey val="0"/>
          <c:showVal val="0"/>
          <c:showCatName val="0"/>
          <c:showSerName val="0"/>
          <c:showPercent val="0"/>
          <c:showBubbleSize val="0"/>
        </c:dLbls>
        <c:gapWidth val="150"/>
        <c:axId val="138332416"/>
        <c:axId val="138481664"/>
      </c:barChart>
      <c:catAx>
        <c:axId val="138332416"/>
        <c:scaling>
          <c:orientation val="minMax"/>
        </c:scaling>
        <c:delete val="0"/>
        <c:axPos val="b"/>
        <c:numFmt formatCode="General" sourceLinked="0"/>
        <c:majorTickMark val="out"/>
        <c:minorTickMark val="none"/>
        <c:tickLblPos val="nextTo"/>
        <c:txPr>
          <a:bodyPr/>
          <a:lstStyle/>
          <a:p>
            <a:pPr>
              <a:defRPr sz="1200">
                <a:latin typeface="Arial" pitchFamily="34" charset="0"/>
                <a:cs typeface="Arial" pitchFamily="34" charset="0"/>
              </a:defRPr>
            </a:pPr>
            <a:endParaRPr lang="ko-KR"/>
          </a:p>
        </c:txPr>
        <c:crossAx val="138481664"/>
        <c:crosses val="autoZero"/>
        <c:auto val="1"/>
        <c:lblAlgn val="ctr"/>
        <c:lblOffset val="100"/>
        <c:noMultiLvlLbl val="0"/>
      </c:catAx>
      <c:valAx>
        <c:axId val="138481664"/>
        <c:scaling>
          <c:orientation val="minMax"/>
        </c:scaling>
        <c:delete val="0"/>
        <c:axPos val="l"/>
        <c:majorGridlines>
          <c:spPr>
            <a:ln>
              <a:noFill/>
            </a:ln>
          </c:spPr>
        </c:majorGridlines>
        <c:numFmt formatCode="General" sourceLinked="1"/>
        <c:majorTickMark val="out"/>
        <c:minorTickMark val="none"/>
        <c:tickLblPos val="nextTo"/>
        <c:txPr>
          <a:bodyPr/>
          <a:lstStyle/>
          <a:p>
            <a:pPr>
              <a:defRPr sz="1200">
                <a:latin typeface="Arial" pitchFamily="34" charset="0"/>
                <a:cs typeface="Arial" pitchFamily="34" charset="0"/>
              </a:defRPr>
            </a:pPr>
            <a:endParaRPr lang="ko-KR"/>
          </a:p>
        </c:txPr>
        <c:crossAx val="138332416"/>
        <c:crosses val="autoZero"/>
        <c:crossBetween val="between"/>
      </c:valAx>
      <c:spPr>
        <a:noFill/>
        <a:ln w="12700">
          <a:noFill/>
        </a:ln>
      </c:spPr>
    </c:plotArea>
    <c:plotVisOnly val="1"/>
    <c:dispBlanksAs val="gap"/>
    <c:showDLblsOverMax val="0"/>
  </c:chart>
  <c:spPr>
    <a:ln>
      <a:noFill/>
    </a:ln>
  </c:spPr>
  <c:txPr>
    <a:bodyPr/>
    <a:lstStyle/>
    <a:p>
      <a:pPr>
        <a:defRPr sz="1800"/>
      </a:pPr>
      <a:endParaRPr lang="ko-K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percentStacked"/>
        <c:varyColors val="0"/>
        <c:ser>
          <c:idx val="0"/>
          <c:order val="0"/>
          <c:tx>
            <c:strRef>
              <c:f>Sheet1!$B$1</c:f>
              <c:strCache>
                <c:ptCount val="1"/>
                <c:pt idx="0">
                  <c:v>Series 1</c:v>
                </c:pt>
              </c:strCache>
            </c:strRef>
          </c:tx>
          <c:spPr>
            <a:solidFill>
              <a:srgbClr val="E54632"/>
            </a:solidFill>
          </c:spPr>
          <c:invertIfNegative val="0"/>
          <c:dPt>
            <c:idx val="0"/>
            <c:invertIfNegative val="0"/>
            <c:bubble3D val="0"/>
            <c:spPr>
              <a:solidFill>
                <a:schemeClr val="accent1"/>
              </a:solidFill>
            </c:spPr>
            <c:extLst>
              <c:ext xmlns:c16="http://schemas.microsoft.com/office/drawing/2014/chart" uri="{C3380CC4-5D6E-409C-BE32-E72D297353CC}">
                <c16:uniqueId val="{00000002-0D6C-4120-AFBB-333C09A4BDF1}"/>
              </c:ext>
            </c:extLst>
          </c:dPt>
          <c:dPt>
            <c:idx val="1"/>
            <c:invertIfNegative val="0"/>
            <c:bubble3D val="0"/>
            <c:spPr>
              <a:solidFill>
                <a:schemeClr val="accent2"/>
              </a:solidFill>
            </c:spPr>
            <c:extLst>
              <c:ext xmlns:c16="http://schemas.microsoft.com/office/drawing/2014/chart" uri="{C3380CC4-5D6E-409C-BE32-E72D297353CC}">
                <c16:uniqueId val="{00000003-0D6C-4120-AFBB-333C09A4BDF1}"/>
              </c:ext>
            </c:extLst>
          </c:dPt>
          <c:dPt>
            <c:idx val="2"/>
            <c:invertIfNegative val="0"/>
            <c:bubble3D val="0"/>
            <c:spPr>
              <a:solidFill>
                <a:schemeClr val="accent3"/>
              </a:solidFill>
            </c:spPr>
            <c:extLst>
              <c:ext xmlns:c16="http://schemas.microsoft.com/office/drawing/2014/chart" uri="{C3380CC4-5D6E-409C-BE32-E72D297353CC}">
                <c16:uniqueId val="{00000004-0D6C-4120-AFBB-333C09A4BDF1}"/>
              </c:ext>
            </c:extLst>
          </c:dPt>
          <c:dPt>
            <c:idx val="3"/>
            <c:invertIfNegative val="0"/>
            <c:bubble3D val="0"/>
            <c:spPr>
              <a:solidFill>
                <a:schemeClr val="accent4"/>
              </a:solidFill>
            </c:spPr>
            <c:extLst>
              <c:ext xmlns:c16="http://schemas.microsoft.com/office/drawing/2014/chart" uri="{C3380CC4-5D6E-409C-BE32-E72D297353CC}">
                <c16:uniqueId val="{00000005-0D6C-4120-AFBB-333C09A4BDF1}"/>
              </c:ext>
            </c:extLst>
          </c:dPt>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35</c:v>
                </c:pt>
                <c:pt idx="1">
                  <c:v>80</c:v>
                </c:pt>
                <c:pt idx="2">
                  <c:v>60</c:v>
                </c:pt>
                <c:pt idx="3">
                  <c:v>20</c:v>
                </c:pt>
              </c:numCache>
            </c:numRef>
          </c:val>
          <c:extLst>
            <c:ext xmlns:c16="http://schemas.microsoft.com/office/drawing/2014/chart" uri="{C3380CC4-5D6E-409C-BE32-E72D297353CC}">
              <c16:uniqueId val="{00000000-0D6C-4120-AFBB-333C09A4BDF1}"/>
            </c:ext>
          </c:extLst>
        </c:ser>
        <c:ser>
          <c:idx val="1"/>
          <c:order val="1"/>
          <c:tx>
            <c:strRef>
              <c:f>Sheet1!$C$1</c:f>
              <c:strCache>
                <c:ptCount val="1"/>
                <c:pt idx="0">
                  <c:v>Series 2</c:v>
                </c:pt>
              </c:strCache>
            </c:strRef>
          </c:tx>
          <c:spPr>
            <a:solidFill>
              <a:schemeClr val="bg1">
                <a:lumMod val="95000"/>
              </a:schemeClr>
            </a:solidFill>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65</c:v>
                </c:pt>
                <c:pt idx="1">
                  <c:v>20</c:v>
                </c:pt>
                <c:pt idx="2">
                  <c:v>40</c:v>
                </c:pt>
                <c:pt idx="3">
                  <c:v>80</c:v>
                </c:pt>
              </c:numCache>
            </c:numRef>
          </c:val>
          <c:extLst>
            <c:ext xmlns:c16="http://schemas.microsoft.com/office/drawing/2014/chart" uri="{C3380CC4-5D6E-409C-BE32-E72D297353CC}">
              <c16:uniqueId val="{00000001-0D6C-4120-AFBB-333C09A4BDF1}"/>
            </c:ext>
          </c:extLst>
        </c:ser>
        <c:dLbls>
          <c:showLegendKey val="0"/>
          <c:showVal val="0"/>
          <c:showCatName val="0"/>
          <c:showSerName val="0"/>
          <c:showPercent val="0"/>
          <c:showBubbleSize val="0"/>
        </c:dLbls>
        <c:gapWidth val="450"/>
        <c:overlap val="100"/>
        <c:axId val="138957952"/>
        <c:axId val="138959488"/>
      </c:barChart>
      <c:catAx>
        <c:axId val="138957952"/>
        <c:scaling>
          <c:orientation val="minMax"/>
        </c:scaling>
        <c:delete val="1"/>
        <c:axPos val="b"/>
        <c:numFmt formatCode="General" sourceLinked="0"/>
        <c:majorTickMark val="out"/>
        <c:minorTickMark val="none"/>
        <c:tickLblPos val="nextTo"/>
        <c:crossAx val="138959488"/>
        <c:crosses val="autoZero"/>
        <c:auto val="1"/>
        <c:lblAlgn val="ctr"/>
        <c:lblOffset val="100"/>
        <c:noMultiLvlLbl val="0"/>
      </c:catAx>
      <c:valAx>
        <c:axId val="138959488"/>
        <c:scaling>
          <c:orientation val="minMax"/>
        </c:scaling>
        <c:delete val="1"/>
        <c:axPos val="l"/>
        <c:majorGridlines>
          <c:spPr>
            <a:ln>
              <a:noFill/>
            </a:ln>
          </c:spPr>
        </c:majorGridlines>
        <c:numFmt formatCode="0%" sourceLinked="1"/>
        <c:majorTickMark val="out"/>
        <c:minorTickMark val="none"/>
        <c:tickLblPos val="nextTo"/>
        <c:crossAx val="138957952"/>
        <c:crosses val="autoZero"/>
        <c:crossBetween val="between"/>
      </c:valAx>
    </c:plotArea>
    <c:plotVisOnly val="1"/>
    <c:dispBlanksAs val="gap"/>
    <c:showDLblsOverMax val="0"/>
  </c:chart>
  <c:txPr>
    <a:bodyPr/>
    <a:lstStyle/>
    <a:p>
      <a:pPr>
        <a:defRPr sz="1800"/>
      </a:pPr>
      <a:endParaRPr lang="ko-K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333009666146416E-2"/>
          <c:y val="0"/>
          <c:w val="0.90152633558416406"/>
          <c:h val="0.9978366707337496"/>
        </c:manualLayout>
      </c:layout>
      <c:doughnutChart>
        <c:varyColors val="1"/>
        <c:ser>
          <c:idx val="0"/>
          <c:order val="0"/>
          <c:tx>
            <c:strRef>
              <c:f>Sheet1!$B$1</c:f>
              <c:strCache>
                <c:ptCount val="1"/>
                <c:pt idx="0">
                  <c:v>Sales</c:v>
                </c:pt>
              </c:strCache>
            </c:strRef>
          </c:tx>
          <c:dPt>
            <c:idx val="0"/>
            <c:bubble3D val="0"/>
            <c:spPr>
              <a:solidFill>
                <a:schemeClr val="accent1"/>
              </a:solidFill>
            </c:spPr>
            <c:extLst>
              <c:ext xmlns:c16="http://schemas.microsoft.com/office/drawing/2014/chart" uri="{C3380CC4-5D6E-409C-BE32-E72D297353CC}">
                <c16:uniqueId val="{00000001-3C59-4107-B342-54B14AFC4453}"/>
              </c:ext>
            </c:extLst>
          </c:dPt>
          <c:dPt>
            <c:idx val="1"/>
            <c:bubble3D val="0"/>
            <c:spPr>
              <a:solidFill>
                <a:schemeClr val="accent1">
                  <a:alpha val="40000"/>
                </a:schemeClr>
              </a:solidFill>
            </c:spPr>
            <c:extLst>
              <c:ext xmlns:c16="http://schemas.microsoft.com/office/drawing/2014/chart" uri="{C3380CC4-5D6E-409C-BE32-E72D297353CC}">
                <c16:uniqueId val="{00000003-3C59-4107-B342-54B14AFC4453}"/>
              </c:ext>
            </c:extLst>
          </c:dPt>
          <c:cat>
            <c:strRef>
              <c:f>Sheet1!$A$2:$A$3</c:f>
              <c:strCache>
                <c:ptCount val="2"/>
                <c:pt idx="0">
                  <c:v>1st Qtr</c:v>
                </c:pt>
                <c:pt idx="1">
                  <c:v>2nd Qtr</c:v>
                </c:pt>
              </c:strCache>
            </c:strRef>
          </c:cat>
          <c:val>
            <c:numRef>
              <c:f>Sheet1!$B$2:$B$3</c:f>
              <c:numCache>
                <c:formatCode>General</c:formatCode>
                <c:ptCount val="2"/>
                <c:pt idx="0">
                  <c:v>70</c:v>
                </c:pt>
                <c:pt idx="1">
                  <c:v>45</c:v>
                </c:pt>
              </c:numCache>
            </c:numRef>
          </c:val>
          <c:extLst>
            <c:ext xmlns:c16="http://schemas.microsoft.com/office/drawing/2014/chart" uri="{C3380CC4-5D6E-409C-BE32-E72D297353CC}">
              <c16:uniqueId val="{00000004-3C59-4107-B342-54B14AFC4453}"/>
            </c:ext>
          </c:extLst>
        </c:ser>
        <c:dLbls>
          <c:showLegendKey val="0"/>
          <c:showVal val="0"/>
          <c:showCatName val="0"/>
          <c:showSerName val="0"/>
          <c:showPercent val="0"/>
          <c:showBubbleSize val="0"/>
          <c:showLeaderLines val="1"/>
        </c:dLbls>
        <c:firstSliceAng val="0"/>
        <c:holeSize val="70"/>
      </c:doughnutChart>
    </c:plotArea>
    <c:plotVisOnly val="1"/>
    <c:dispBlanksAs val="gap"/>
    <c:showDLblsOverMax val="0"/>
  </c:chart>
  <c:txPr>
    <a:bodyPr/>
    <a:lstStyle/>
    <a:p>
      <a:pPr>
        <a:defRPr sz="1800"/>
      </a:pPr>
      <a:endParaRPr lang="ko-K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333009666146416E-2"/>
          <c:y val="0"/>
          <c:w val="0.90152633558416406"/>
          <c:h val="0.9978366707337496"/>
        </c:manualLayout>
      </c:layout>
      <c:doughnutChart>
        <c:varyColors val="1"/>
        <c:ser>
          <c:idx val="0"/>
          <c:order val="0"/>
          <c:tx>
            <c:strRef>
              <c:f>Sheet1!$B$1</c:f>
              <c:strCache>
                <c:ptCount val="1"/>
                <c:pt idx="0">
                  <c:v>Sales</c:v>
                </c:pt>
              </c:strCache>
            </c:strRef>
          </c:tx>
          <c:dPt>
            <c:idx val="0"/>
            <c:bubble3D val="0"/>
            <c:spPr>
              <a:solidFill>
                <a:schemeClr val="tx1">
                  <a:lumMod val="75000"/>
                  <a:lumOff val="25000"/>
                </a:schemeClr>
              </a:solidFill>
            </c:spPr>
            <c:extLst>
              <c:ext xmlns:c16="http://schemas.microsoft.com/office/drawing/2014/chart" uri="{C3380CC4-5D6E-409C-BE32-E72D297353CC}">
                <c16:uniqueId val="{00000001-CB08-4EED-9B69-92D8CDA8F4BD}"/>
              </c:ext>
            </c:extLst>
          </c:dPt>
          <c:dPt>
            <c:idx val="1"/>
            <c:bubble3D val="0"/>
            <c:spPr>
              <a:solidFill>
                <a:schemeClr val="tx1">
                  <a:lumMod val="75000"/>
                  <a:lumOff val="25000"/>
                  <a:alpha val="20000"/>
                </a:schemeClr>
              </a:solidFill>
            </c:spPr>
            <c:extLst>
              <c:ext xmlns:c16="http://schemas.microsoft.com/office/drawing/2014/chart" uri="{C3380CC4-5D6E-409C-BE32-E72D297353CC}">
                <c16:uniqueId val="{00000003-CB08-4EED-9B69-92D8CDA8F4BD}"/>
              </c:ext>
            </c:extLst>
          </c:dPt>
          <c:cat>
            <c:strRef>
              <c:f>Sheet1!$A$2:$A$3</c:f>
              <c:strCache>
                <c:ptCount val="2"/>
                <c:pt idx="0">
                  <c:v>1st Qtr</c:v>
                </c:pt>
                <c:pt idx="1">
                  <c:v>2nd Qtr</c:v>
                </c:pt>
              </c:strCache>
            </c:strRef>
          </c:cat>
          <c:val>
            <c:numRef>
              <c:f>Sheet1!$B$2:$B$3</c:f>
              <c:numCache>
                <c:formatCode>General</c:formatCode>
                <c:ptCount val="2"/>
                <c:pt idx="0">
                  <c:v>60</c:v>
                </c:pt>
                <c:pt idx="1">
                  <c:v>40</c:v>
                </c:pt>
              </c:numCache>
            </c:numRef>
          </c:val>
          <c:extLst>
            <c:ext xmlns:c16="http://schemas.microsoft.com/office/drawing/2014/chart" uri="{C3380CC4-5D6E-409C-BE32-E72D297353CC}">
              <c16:uniqueId val="{00000004-CB08-4EED-9B69-92D8CDA8F4BD}"/>
            </c:ext>
          </c:extLst>
        </c:ser>
        <c:dLbls>
          <c:showLegendKey val="0"/>
          <c:showVal val="0"/>
          <c:showCatName val="0"/>
          <c:showSerName val="0"/>
          <c:showPercent val="0"/>
          <c:showBubbleSize val="0"/>
          <c:showLeaderLines val="1"/>
        </c:dLbls>
        <c:firstSliceAng val="0"/>
        <c:holeSize val="70"/>
      </c:doughnutChart>
    </c:plotArea>
    <c:plotVisOnly val="1"/>
    <c:dispBlanksAs val="gap"/>
    <c:showDLblsOverMax val="0"/>
  </c:chart>
  <c:txPr>
    <a:bodyPr/>
    <a:lstStyle/>
    <a:p>
      <a:pPr>
        <a:defRPr sz="1800"/>
      </a:pPr>
      <a:endParaRPr lang="ko-KR"/>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333009666146416E-2"/>
          <c:y val="0"/>
          <c:w val="0.90152633558416406"/>
          <c:h val="0.9978366707337496"/>
        </c:manualLayout>
      </c:layout>
      <c:doughnutChart>
        <c:varyColors val="1"/>
        <c:ser>
          <c:idx val="0"/>
          <c:order val="0"/>
          <c:tx>
            <c:strRef>
              <c:f>Sheet1!$B$1</c:f>
              <c:strCache>
                <c:ptCount val="1"/>
                <c:pt idx="0">
                  <c:v>Sales</c:v>
                </c:pt>
              </c:strCache>
            </c:strRef>
          </c:tx>
          <c:dPt>
            <c:idx val="0"/>
            <c:bubble3D val="0"/>
            <c:spPr>
              <a:solidFill>
                <a:schemeClr val="accent1"/>
              </a:solidFill>
            </c:spPr>
            <c:extLst>
              <c:ext xmlns:c16="http://schemas.microsoft.com/office/drawing/2014/chart" uri="{C3380CC4-5D6E-409C-BE32-E72D297353CC}">
                <c16:uniqueId val="{00000001-AA63-405A-89A3-2209CEF1566E}"/>
              </c:ext>
            </c:extLst>
          </c:dPt>
          <c:dPt>
            <c:idx val="1"/>
            <c:bubble3D val="0"/>
            <c:spPr>
              <a:solidFill>
                <a:schemeClr val="accent1">
                  <a:alpha val="40000"/>
                </a:schemeClr>
              </a:solidFill>
            </c:spPr>
            <c:extLst>
              <c:ext xmlns:c16="http://schemas.microsoft.com/office/drawing/2014/chart" uri="{C3380CC4-5D6E-409C-BE32-E72D297353CC}">
                <c16:uniqueId val="{00000003-AA63-405A-89A3-2209CEF1566E}"/>
              </c:ext>
            </c:extLst>
          </c:dPt>
          <c:cat>
            <c:strRef>
              <c:f>Sheet1!$A$2:$A$3</c:f>
              <c:strCache>
                <c:ptCount val="2"/>
                <c:pt idx="0">
                  <c:v>1st Qtr</c:v>
                </c:pt>
                <c:pt idx="1">
                  <c:v>2nd Qtr</c:v>
                </c:pt>
              </c:strCache>
            </c:strRef>
          </c:cat>
          <c:val>
            <c:numRef>
              <c:f>Sheet1!$B$2:$B$3</c:f>
              <c:numCache>
                <c:formatCode>General</c:formatCode>
                <c:ptCount val="2"/>
                <c:pt idx="0">
                  <c:v>70</c:v>
                </c:pt>
                <c:pt idx="1">
                  <c:v>45</c:v>
                </c:pt>
              </c:numCache>
            </c:numRef>
          </c:val>
          <c:extLst>
            <c:ext xmlns:c16="http://schemas.microsoft.com/office/drawing/2014/chart" uri="{C3380CC4-5D6E-409C-BE32-E72D297353CC}">
              <c16:uniqueId val="{00000004-AA63-405A-89A3-2209CEF1566E}"/>
            </c:ext>
          </c:extLst>
        </c:ser>
        <c:dLbls>
          <c:showLegendKey val="0"/>
          <c:showVal val="0"/>
          <c:showCatName val="0"/>
          <c:showSerName val="0"/>
          <c:showPercent val="0"/>
          <c:showBubbleSize val="0"/>
          <c:showLeaderLines val="1"/>
        </c:dLbls>
        <c:firstSliceAng val="0"/>
        <c:holeSize val="70"/>
      </c:doughnutChart>
    </c:plotArea>
    <c:plotVisOnly val="1"/>
    <c:dispBlanksAs val="gap"/>
    <c:showDLblsOverMax val="0"/>
  </c:chart>
  <c:txPr>
    <a:bodyPr/>
    <a:lstStyle/>
    <a:p>
      <a:pPr>
        <a:defRPr sz="1800"/>
      </a:pPr>
      <a:endParaRPr lang="ko-KR"/>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333009666146416E-2"/>
          <c:y val="0"/>
          <c:w val="0.90152633558416406"/>
          <c:h val="0.9978366707337496"/>
        </c:manualLayout>
      </c:layout>
      <c:doughnutChart>
        <c:varyColors val="1"/>
        <c:ser>
          <c:idx val="0"/>
          <c:order val="0"/>
          <c:tx>
            <c:strRef>
              <c:f>Sheet1!$B$1</c:f>
              <c:strCache>
                <c:ptCount val="1"/>
                <c:pt idx="0">
                  <c:v>Sales</c:v>
                </c:pt>
              </c:strCache>
            </c:strRef>
          </c:tx>
          <c:dPt>
            <c:idx val="0"/>
            <c:bubble3D val="0"/>
            <c:spPr>
              <a:solidFill>
                <a:schemeClr val="tx1">
                  <a:lumMod val="75000"/>
                  <a:lumOff val="25000"/>
                </a:schemeClr>
              </a:solidFill>
            </c:spPr>
            <c:extLst>
              <c:ext xmlns:c16="http://schemas.microsoft.com/office/drawing/2014/chart" uri="{C3380CC4-5D6E-409C-BE32-E72D297353CC}">
                <c16:uniqueId val="{00000001-F70E-4FE3-8703-7AB4886944BE}"/>
              </c:ext>
            </c:extLst>
          </c:dPt>
          <c:dPt>
            <c:idx val="1"/>
            <c:bubble3D val="0"/>
            <c:spPr>
              <a:solidFill>
                <a:schemeClr val="tx1">
                  <a:lumMod val="75000"/>
                  <a:lumOff val="25000"/>
                  <a:alpha val="20000"/>
                </a:schemeClr>
              </a:solidFill>
            </c:spPr>
            <c:extLst>
              <c:ext xmlns:c16="http://schemas.microsoft.com/office/drawing/2014/chart" uri="{C3380CC4-5D6E-409C-BE32-E72D297353CC}">
                <c16:uniqueId val="{00000003-F70E-4FE3-8703-7AB4886944BE}"/>
              </c:ext>
            </c:extLst>
          </c:dPt>
          <c:cat>
            <c:strRef>
              <c:f>Sheet1!$A$2:$A$3</c:f>
              <c:strCache>
                <c:ptCount val="2"/>
                <c:pt idx="0">
                  <c:v>1st Qtr</c:v>
                </c:pt>
                <c:pt idx="1">
                  <c:v>2nd Qtr</c:v>
                </c:pt>
              </c:strCache>
            </c:strRef>
          </c:cat>
          <c:val>
            <c:numRef>
              <c:f>Sheet1!$B$2:$B$3</c:f>
              <c:numCache>
                <c:formatCode>General</c:formatCode>
                <c:ptCount val="2"/>
                <c:pt idx="0">
                  <c:v>60</c:v>
                </c:pt>
                <c:pt idx="1">
                  <c:v>40</c:v>
                </c:pt>
              </c:numCache>
            </c:numRef>
          </c:val>
          <c:extLst>
            <c:ext xmlns:c16="http://schemas.microsoft.com/office/drawing/2014/chart" uri="{C3380CC4-5D6E-409C-BE32-E72D297353CC}">
              <c16:uniqueId val="{00000004-F70E-4FE3-8703-7AB4886944BE}"/>
            </c:ext>
          </c:extLst>
        </c:ser>
        <c:dLbls>
          <c:showLegendKey val="0"/>
          <c:showVal val="0"/>
          <c:showCatName val="0"/>
          <c:showSerName val="0"/>
          <c:showPercent val="0"/>
          <c:showBubbleSize val="0"/>
          <c:showLeaderLines val="1"/>
        </c:dLbls>
        <c:firstSliceAng val="0"/>
        <c:holeSize val="70"/>
      </c:doughnutChart>
    </c:plotArea>
    <c:plotVisOnly val="1"/>
    <c:dispBlanksAs val="gap"/>
    <c:showDLblsOverMax val="0"/>
  </c:chart>
  <c:txPr>
    <a:bodyPr/>
    <a:lstStyle/>
    <a:p>
      <a:pPr>
        <a:defRPr sz="1800"/>
      </a:pPr>
      <a:endParaRPr lang="ko-KR"/>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FC6207E-9F80-47E6-9D9F-8EC0BA78C7CB}" type="datetimeFigureOut">
              <a:rPr lang="ko-KR" altLang="en-US" smtClean="0"/>
              <a:t>2018-07-16</a:t>
            </a:fld>
            <a:endParaRPr lang="ko-KR" alt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504DD82-1994-47EE-ADA5-627A24E117C3}" type="slidenum">
              <a:rPr lang="ko-KR" altLang="en-US" smtClean="0"/>
              <a:t>‹#›</a:t>
            </a:fld>
            <a:endParaRPr lang="ko-KR" altLang="en-US" dirty="0"/>
          </a:p>
        </p:txBody>
      </p:sp>
    </p:spTree>
    <p:extLst>
      <p:ext uri="{BB962C8B-B14F-4D97-AF65-F5344CB8AC3E}">
        <p14:creationId xmlns:p14="http://schemas.microsoft.com/office/powerpoint/2010/main" val="74416490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ound Same Side Corner Rectangle 2"/>
          <p:cNvSpPr/>
          <p:nvPr userDrawn="1"/>
        </p:nvSpPr>
        <p:spPr>
          <a:xfrm rot="5400000">
            <a:off x="1614457" y="838343"/>
            <a:ext cx="1847142" cy="5076056"/>
          </a:xfrm>
          <a:prstGeom prst="round2Same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Arial" pitchFamily="34" charset="0"/>
              <a:cs typeface="Arial" pitchFamily="34" charset="0"/>
            </a:endParaRPr>
          </a:p>
        </p:txBody>
      </p:sp>
      <p:sp>
        <p:nvSpPr>
          <p:cNvPr id="12" name="Text Placeholder 3"/>
          <p:cNvSpPr>
            <a:spLocks noGrp="1"/>
          </p:cNvSpPr>
          <p:nvPr>
            <p:ph type="body" sz="quarter" idx="12" hasCustomPrompt="1"/>
          </p:nvPr>
        </p:nvSpPr>
        <p:spPr>
          <a:xfrm>
            <a:off x="467544" y="3795437"/>
            <a:ext cx="4320480" cy="288032"/>
          </a:xfrm>
          <a:prstGeom prst="rect">
            <a:avLst/>
          </a:prstGeom>
        </p:spPr>
        <p:txBody>
          <a:bodyPr/>
          <a:lstStyle>
            <a:lvl1pPr marL="0" indent="0" algn="l">
              <a:buFontTx/>
              <a:buNone/>
              <a:defRPr sz="1200">
                <a:solidFill>
                  <a:schemeClr val="bg1"/>
                </a:solidFill>
                <a:latin typeface="+mn-lt"/>
                <a:cs typeface="Arial" pitchFamily="34" charset="0"/>
              </a:defRPr>
            </a:lvl1pPr>
          </a:lstStyle>
          <a:p>
            <a:pPr lvl="0"/>
            <a:r>
              <a:rPr lang="en-US" altLang="ko-KR" dirty="0"/>
              <a:t>Insert the title of your subtitle Here</a:t>
            </a:r>
          </a:p>
        </p:txBody>
      </p:sp>
      <p:sp>
        <p:nvSpPr>
          <p:cNvPr id="7" name="Text Placeholder 9">
            <a:extLst>
              <a:ext uri="{FF2B5EF4-FFF2-40B4-BE49-F238E27FC236}">
                <a16:creationId xmlns:a16="http://schemas.microsoft.com/office/drawing/2014/main" id="{89F8A4B7-E6C8-4208-8AC6-ED1D61D10B7F}"/>
              </a:ext>
            </a:extLst>
          </p:cNvPr>
          <p:cNvSpPr>
            <a:spLocks noGrp="1"/>
          </p:cNvSpPr>
          <p:nvPr>
            <p:ph type="body" sz="quarter" idx="10" hasCustomPrompt="1"/>
          </p:nvPr>
        </p:nvSpPr>
        <p:spPr>
          <a:xfrm>
            <a:off x="467544" y="2715766"/>
            <a:ext cx="4320480" cy="1080120"/>
          </a:xfrm>
          <a:prstGeom prst="rect">
            <a:avLst/>
          </a:prstGeom>
        </p:spPr>
        <p:txBody>
          <a:bodyPr anchor="ctr"/>
          <a:lstStyle>
            <a:lvl1pPr marL="0" indent="0" algn="l">
              <a:lnSpc>
                <a:spcPct val="100000"/>
              </a:lnSpc>
              <a:buNone/>
              <a:defRPr sz="3600" b="0" baseline="0">
                <a:solidFill>
                  <a:schemeClr val="bg1"/>
                </a:solidFill>
                <a:latin typeface="+mj-lt"/>
                <a:cs typeface="Arial" pitchFamily="34" charset="0"/>
              </a:defRPr>
            </a:lvl1pPr>
          </a:lstStyle>
          <a:p>
            <a:pPr lvl="0"/>
            <a:r>
              <a:rPr lang="en-US" altLang="ko-KR" dirty="0"/>
              <a:t>FREE</a:t>
            </a:r>
          </a:p>
          <a:p>
            <a:pPr lvl="0"/>
            <a:r>
              <a:rPr lang="en-US" altLang="ko-KR" dirty="0"/>
              <a:t>PPT TEMPLATES</a:t>
            </a:r>
          </a:p>
        </p:txBody>
      </p:sp>
    </p:spTree>
    <p:extLst>
      <p:ext uri="{BB962C8B-B14F-4D97-AF65-F5344CB8AC3E}">
        <p14:creationId xmlns:p14="http://schemas.microsoft.com/office/powerpoint/2010/main" val="1936268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4603500"/>
            <a:ext cx="9144000" cy="5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3" name="Title 2"/>
          <p:cNvSpPr>
            <a:spLocks noGrp="1"/>
          </p:cNvSpPr>
          <p:nvPr>
            <p:ph type="title"/>
          </p:nvPr>
        </p:nvSpPr>
        <p:spPr>
          <a:xfrm>
            <a:off x="0" y="119010"/>
            <a:ext cx="9144000" cy="884466"/>
          </a:xfrm>
          <a:prstGeom prst="rect">
            <a:avLst/>
          </a:prstGeom>
        </p:spPr>
        <p:txBody>
          <a:bodyPr anchor="ctr"/>
          <a:lstStyle>
            <a:lvl1pPr algn="ctr">
              <a:defRPr sz="3600" b="1">
                <a:solidFill>
                  <a:schemeClr val="tx1">
                    <a:lumMod val="75000"/>
                    <a:lumOff val="25000"/>
                  </a:schemeClr>
                </a:solidFill>
                <a:latin typeface="+mj-lt"/>
                <a:cs typeface="Arial" pitchFamily="34" charset="0"/>
              </a:defRPr>
            </a:lvl1pPr>
          </a:lstStyle>
          <a:p>
            <a:r>
              <a:rPr lang="en-US" dirty="0"/>
              <a:t> </a:t>
            </a:r>
            <a:r>
              <a:rPr lang="en-US" altLang="ko-KR" dirty="0"/>
              <a:t>Free PPT _ Click to add title</a:t>
            </a:r>
            <a:endParaRPr lang="en-US" dirty="0"/>
          </a:p>
        </p:txBody>
      </p:sp>
      <p:grpSp>
        <p:nvGrpSpPr>
          <p:cNvPr id="6" name="Group 5"/>
          <p:cNvGrpSpPr/>
          <p:nvPr userDrawn="1"/>
        </p:nvGrpSpPr>
        <p:grpSpPr>
          <a:xfrm>
            <a:off x="0" y="0"/>
            <a:ext cx="9144000" cy="248304"/>
            <a:chOff x="0" y="0"/>
            <a:chExt cx="9144000" cy="248304"/>
          </a:xfrm>
          <a:solidFill>
            <a:schemeClr val="accent1"/>
          </a:solidFill>
        </p:grpSpPr>
        <p:sp>
          <p:nvSpPr>
            <p:cNvPr id="4" name="Rectangle 3"/>
            <p:cNvSpPr/>
            <p:nvPr userDrawn="1"/>
          </p:nvSpPr>
          <p:spPr>
            <a:xfrm>
              <a:off x="0" y="0"/>
              <a:ext cx="9144000" cy="10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5" name="Isosceles Triangle 4"/>
            <p:cNvSpPr/>
            <p:nvPr userDrawn="1"/>
          </p:nvSpPr>
          <p:spPr>
            <a:xfrm rot="10800000">
              <a:off x="4427984" y="1"/>
              <a:ext cx="288032" cy="24830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12" name="Rectangle 11"/>
          <p:cNvSpPr/>
          <p:nvPr userDrawn="1"/>
        </p:nvSpPr>
        <p:spPr>
          <a:xfrm>
            <a:off x="527931" y="1248643"/>
            <a:ext cx="1008000" cy="10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3" name="Picture Placeholder 2"/>
          <p:cNvSpPr>
            <a:spLocks noGrp="1"/>
          </p:cNvSpPr>
          <p:nvPr>
            <p:ph type="pic" idx="1" hasCustomPrompt="1"/>
          </p:nvPr>
        </p:nvSpPr>
        <p:spPr>
          <a:xfrm>
            <a:off x="1535931" y="1248643"/>
            <a:ext cx="2880000" cy="1008000"/>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4" name="Rectangle 13"/>
          <p:cNvSpPr/>
          <p:nvPr userDrawn="1"/>
        </p:nvSpPr>
        <p:spPr>
          <a:xfrm>
            <a:off x="540032" y="2725713"/>
            <a:ext cx="1008000" cy="100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5" name="Picture Placeholder 2"/>
          <p:cNvSpPr>
            <a:spLocks noGrp="1"/>
          </p:cNvSpPr>
          <p:nvPr>
            <p:ph type="pic" idx="10" hasCustomPrompt="1"/>
          </p:nvPr>
        </p:nvSpPr>
        <p:spPr>
          <a:xfrm>
            <a:off x="1548032" y="2725713"/>
            <a:ext cx="2880000" cy="1008000"/>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6" name="Rectangle 15"/>
          <p:cNvSpPr/>
          <p:nvPr userDrawn="1"/>
        </p:nvSpPr>
        <p:spPr>
          <a:xfrm>
            <a:off x="4703947" y="1248643"/>
            <a:ext cx="1008000" cy="100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7" name="Picture Placeholder 2"/>
          <p:cNvSpPr>
            <a:spLocks noGrp="1"/>
          </p:cNvSpPr>
          <p:nvPr>
            <p:ph type="pic" idx="11" hasCustomPrompt="1"/>
          </p:nvPr>
        </p:nvSpPr>
        <p:spPr>
          <a:xfrm>
            <a:off x="5711947" y="1248643"/>
            <a:ext cx="2880000" cy="1008000"/>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8" name="Rectangle 17"/>
          <p:cNvSpPr/>
          <p:nvPr userDrawn="1"/>
        </p:nvSpPr>
        <p:spPr>
          <a:xfrm>
            <a:off x="4718450" y="2725713"/>
            <a:ext cx="1008000" cy="100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9" name="Picture Placeholder 2"/>
          <p:cNvSpPr>
            <a:spLocks noGrp="1"/>
          </p:cNvSpPr>
          <p:nvPr>
            <p:ph type="pic" idx="12" hasCustomPrompt="1"/>
          </p:nvPr>
        </p:nvSpPr>
        <p:spPr>
          <a:xfrm>
            <a:off x="5726450" y="2725713"/>
            <a:ext cx="2880000" cy="1008000"/>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114523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Picture with Caption">
    <p:spTree>
      <p:nvGrpSpPr>
        <p:cNvPr id="1" name=""/>
        <p:cNvGrpSpPr/>
        <p:nvPr/>
      </p:nvGrpSpPr>
      <p:grpSpPr>
        <a:xfrm>
          <a:off x="0" y="0"/>
          <a:ext cx="0" cy="0"/>
          <a:chOff x="0" y="0"/>
          <a:chExt cx="0" cy="0"/>
        </a:xfrm>
      </p:grpSpPr>
      <p:sp>
        <p:nvSpPr>
          <p:cNvPr id="4" name="Title 2"/>
          <p:cNvSpPr>
            <a:spLocks noGrp="1"/>
          </p:cNvSpPr>
          <p:nvPr>
            <p:ph type="title"/>
          </p:nvPr>
        </p:nvSpPr>
        <p:spPr>
          <a:xfrm>
            <a:off x="0" y="0"/>
            <a:ext cx="9144000" cy="771550"/>
          </a:xfrm>
          <a:prstGeom prst="rect">
            <a:avLst/>
          </a:prstGeom>
        </p:spPr>
        <p:txBody>
          <a:bodyPr anchor="ctr"/>
          <a:lstStyle>
            <a:lvl1pPr algn="ctr">
              <a:defRPr sz="3600" b="1">
                <a:solidFill>
                  <a:schemeClr val="tx1">
                    <a:lumMod val="75000"/>
                    <a:lumOff val="25000"/>
                  </a:schemeClr>
                </a:solidFill>
                <a:latin typeface="+mj-lt"/>
                <a:cs typeface="Arial" pitchFamily="34" charset="0"/>
              </a:defRPr>
            </a:lvl1pPr>
          </a:lstStyle>
          <a:p>
            <a:r>
              <a:rPr lang="en-US" dirty="0"/>
              <a:t> </a:t>
            </a:r>
            <a:r>
              <a:rPr lang="en-US" altLang="ko-KR" dirty="0"/>
              <a:t>Free PPT _ Click to add title</a:t>
            </a:r>
            <a:endParaRPr lang="en-US" dirty="0"/>
          </a:p>
        </p:txBody>
      </p:sp>
      <p:sp>
        <p:nvSpPr>
          <p:cNvPr id="5" name="Picture Placeholder 2"/>
          <p:cNvSpPr>
            <a:spLocks noGrp="1"/>
          </p:cNvSpPr>
          <p:nvPr>
            <p:ph type="pic" idx="1" hasCustomPrompt="1"/>
          </p:nvPr>
        </p:nvSpPr>
        <p:spPr>
          <a:xfrm>
            <a:off x="533116" y="843558"/>
            <a:ext cx="8077768" cy="2160240"/>
          </a:xfrm>
          <a:prstGeom prst="rect">
            <a:avLst/>
          </a:prstGeom>
          <a:solidFill>
            <a:schemeClr val="bg1">
              <a:lumMod val="95000"/>
            </a:schemeClr>
          </a:solidFill>
        </p:spPr>
        <p:txBody>
          <a:bodyPr anchor="ctr"/>
          <a:lstStyle>
            <a:lvl1pPr marL="0" indent="0" algn="ctr">
              <a:buNone/>
              <a:defRPr sz="14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734246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539552" y="1448650"/>
            <a:ext cx="4680520" cy="324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2" name="Rectangle 1"/>
          <p:cNvSpPr/>
          <p:nvPr userDrawn="1"/>
        </p:nvSpPr>
        <p:spPr>
          <a:xfrm>
            <a:off x="539552" y="476651"/>
            <a:ext cx="4680072" cy="972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2" name="Picture Placeholder 2"/>
          <p:cNvSpPr>
            <a:spLocks noGrp="1"/>
          </p:cNvSpPr>
          <p:nvPr>
            <p:ph type="pic" idx="10" hasCustomPrompt="1"/>
          </p:nvPr>
        </p:nvSpPr>
        <p:spPr>
          <a:xfrm>
            <a:off x="5219624" y="475565"/>
            <a:ext cx="3384000" cy="97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5568006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Picture with Caption">
    <p:spTree>
      <p:nvGrpSpPr>
        <p:cNvPr id="1" name=""/>
        <p:cNvGrpSpPr/>
        <p:nvPr/>
      </p:nvGrpSpPr>
      <p:grpSpPr>
        <a:xfrm>
          <a:off x="0" y="0"/>
          <a:ext cx="0" cy="0"/>
          <a:chOff x="0" y="0"/>
          <a:chExt cx="0" cy="0"/>
        </a:xfrm>
      </p:grpSpPr>
      <p:sp>
        <p:nvSpPr>
          <p:cNvPr id="8" name="Picture Placeholder 2"/>
          <p:cNvSpPr>
            <a:spLocks noGrp="1"/>
          </p:cNvSpPr>
          <p:nvPr>
            <p:ph type="pic" idx="1" hasCustomPrompt="1"/>
          </p:nvPr>
        </p:nvSpPr>
        <p:spPr>
          <a:xfrm>
            <a:off x="539552" y="1082651"/>
            <a:ext cx="1944216" cy="360793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9" name="Title 2"/>
          <p:cNvSpPr>
            <a:spLocks noGrp="1"/>
          </p:cNvSpPr>
          <p:nvPr>
            <p:ph type="title"/>
          </p:nvPr>
        </p:nvSpPr>
        <p:spPr>
          <a:xfrm>
            <a:off x="0" y="0"/>
            <a:ext cx="9144000" cy="884466"/>
          </a:xfrm>
          <a:prstGeom prst="rect">
            <a:avLst/>
          </a:prstGeom>
        </p:spPr>
        <p:txBody>
          <a:bodyPr anchor="ctr"/>
          <a:lstStyle>
            <a:lvl1pPr algn="ctr">
              <a:defRPr sz="3600" b="1">
                <a:solidFill>
                  <a:schemeClr val="tx1">
                    <a:lumMod val="75000"/>
                    <a:lumOff val="25000"/>
                  </a:schemeClr>
                </a:solidFill>
                <a:latin typeface="+mj-lt"/>
                <a:cs typeface="Arial" pitchFamily="34" charset="0"/>
              </a:defRPr>
            </a:lvl1pPr>
          </a:lstStyle>
          <a:p>
            <a:r>
              <a:rPr lang="en-US" dirty="0"/>
              <a:t> </a:t>
            </a:r>
            <a:r>
              <a:rPr lang="en-US" altLang="ko-KR" dirty="0"/>
              <a:t>Free PPT _ Click to add title</a:t>
            </a:r>
            <a:endParaRPr lang="en-US" dirty="0"/>
          </a:p>
        </p:txBody>
      </p:sp>
      <p:sp>
        <p:nvSpPr>
          <p:cNvPr id="10" name="Picture Placeholder 2"/>
          <p:cNvSpPr>
            <a:spLocks noGrp="1"/>
          </p:cNvSpPr>
          <p:nvPr>
            <p:ph type="pic" idx="10" hasCustomPrompt="1"/>
          </p:nvPr>
        </p:nvSpPr>
        <p:spPr>
          <a:xfrm>
            <a:off x="2549263" y="1089965"/>
            <a:ext cx="1944216" cy="240558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1" name="Picture Placeholder 2"/>
          <p:cNvSpPr>
            <a:spLocks noGrp="1"/>
          </p:cNvSpPr>
          <p:nvPr>
            <p:ph type="pic" idx="11" hasCustomPrompt="1"/>
          </p:nvPr>
        </p:nvSpPr>
        <p:spPr>
          <a:xfrm>
            <a:off x="4558974" y="1089965"/>
            <a:ext cx="1944216" cy="154647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2" name="Picture Placeholder 2"/>
          <p:cNvSpPr>
            <a:spLocks noGrp="1"/>
          </p:cNvSpPr>
          <p:nvPr>
            <p:ph type="pic" idx="12" hasCustomPrompt="1"/>
          </p:nvPr>
        </p:nvSpPr>
        <p:spPr>
          <a:xfrm>
            <a:off x="6568685" y="1089965"/>
            <a:ext cx="1944216" cy="360062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2" name="Rectangle 1"/>
          <p:cNvSpPr/>
          <p:nvPr userDrawn="1"/>
        </p:nvSpPr>
        <p:spPr>
          <a:xfrm>
            <a:off x="2549263" y="3547872"/>
            <a:ext cx="1944000" cy="114271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4" name="Rectangle 13"/>
          <p:cNvSpPr/>
          <p:nvPr userDrawn="1"/>
        </p:nvSpPr>
        <p:spPr>
          <a:xfrm>
            <a:off x="4558974" y="2677363"/>
            <a:ext cx="1944000" cy="2013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Tree>
    <p:extLst>
      <p:ext uri="{BB962C8B-B14F-4D97-AF65-F5344CB8AC3E}">
        <p14:creationId xmlns:p14="http://schemas.microsoft.com/office/powerpoint/2010/main" val="26101941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Picture with Caption">
    <p:spTree>
      <p:nvGrpSpPr>
        <p:cNvPr id="1" name=""/>
        <p:cNvGrpSpPr/>
        <p:nvPr/>
      </p:nvGrpSpPr>
      <p:grpSpPr>
        <a:xfrm>
          <a:off x="0" y="0"/>
          <a:ext cx="0" cy="0"/>
          <a:chOff x="0" y="0"/>
          <a:chExt cx="0" cy="0"/>
        </a:xfrm>
      </p:grpSpPr>
      <p:sp>
        <p:nvSpPr>
          <p:cNvPr id="8" name="Title 2"/>
          <p:cNvSpPr>
            <a:spLocks noGrp="1"/>
          </p:cNvSpPr>
          <p:nvPr>
            <p:ph type="title"/>
          </p:nvPr>
        </p:nvSpPr>
        <p:spPr>
          <a:xfrm>
            <a:off x="0" y="0"/>
            <a:ext cx="9144000" cy="884466"/>
          </a:xfrm>
          <a:prstGeom prst="rect">
            <a:avLst/>
          </a:prstGeom>
        </p:spPr>
        <p:txBody>
          <a:bodyPr anchor="ctr"/>
          <a:lstStyle>
            <a:lvl1pPr algn="ctr">
              <a:defRPr sz="3600" b="1">
                <a:solidFill>
                  <a:schemeClr val="tx1">
                    <a:lumMod val="75000"/>
                    <a:lumOff val="25000"/>
                  </a:schemeClr>
                </a:solidFill>
                <a:latin typeface="+mj-lt"/>
                <a:cs typeface="Arial" pitchFamily="34" charset="0"/>
              </a:defRPr>
            </a:lvl1pPr>
          </a:lstStyle>
          <a:p>
            <a:r>
              <a:rPr lang="en-US" dirty="0"/>
              <a:t> </a:t>
            </a:r>
            <a:r>
              <a:rPr lang="en-US" altLang="ko-KR" dirty="0"/>
              <a:t>Free PPT _ Click to add title</a:t>
            </a:r>
            <a:endParaRPr lang="en-US" dirty="0"/>
          </a:p>
        </p:txBody>
      </p:sp>
      <p:pic>
        <p:nvPicPr>
          <p:cNvPr id="9" name="Picture 2" descr="D:\KBM-정애\014-Fullppt\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528" y="2458791"/>
            <a:ext cx="4752528" cy="2417215"/>
          </a:xfrm>
          <a:prstGeom prst="rect">
            <a:avLst/>
          </a:prstGeom>
          <a:noFill/>
          <a:extLst>
            <a:ext uri="{909E8E84-426E-40DD-AFC4-6F175D3DCCD1}">
              <a14:hiddenFill xmlns:a14="http://schemas.microsoft.com/office/drawing/2010/main">
                <a:solidFill>
                  <a:srgbClr val="FFFFFF"/>
                </a:solidFill>
              </a14:hiddenFill>
            </a:ext>
          </a:extLst>
        </p:spPr>
      </p:pic>
      <p:sp>
        <p:nvSpPr>
          <p:cNvPr id="10" name="Picture Placeholder 2"/>
          <p:cNvSpPr>
            <a:spLocks noGrp="1"/>
          </p:cNvSpPr>
          <p:nvPr>
            <p:ph type="pic" idx="1" hasCustomPrompt="1"/>
          </p:nvPr>
        </p:nvSpPr>
        <p:spPr>
          <a:xfrm>
            <a:off x="1119211" y="2765639"/>
            <a:ext cx="2255849" cy="168343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pic>
        <p:nvPicPr>
          <p:cNvPr id="12" name="Picture 2" descr="D:\KBM-정애\014-Fullppt\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73704" y="1036588"/>
            <a:ext cx="4752528" cy="2417215"/>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0" hasCustomPrompt="1"/>
          </p:nvPr>
        </p:nvSpPr>
        <p:spPr>
          <a:xfrm>
            <a:off x="5873443" y="1335136"/>
            <a:ext cx="2255849" cy="169173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61496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_Picture with Caption">
    <p:spTree>
      <p:nvGrpSpPr>
        <p:cNvPr id="1" name=""/>
        <p:cNvGrpSpPr/>
        <p:nvPr/>
      </p:nvGrpSpPr>
      <p:grpSpPr>
        <a:xfrm>
          <a:off x="0" y="0"/>
          <a:ext cx="0" cy="0"/>
          <a:chOff x="0" y="0"/>
          <a:chExt cx="0" cy="0"/>
        </a:xfrm>
      </p:grpSpPr>
      <p:sp>
        <p:nvSpPr>
          <p:cNvPr id="11" name="그림 개체 틀 10">
            <a:extLst>
              <a:ext uri="{FF2B5EF4-FFF2-40B4-BE49-F238E27FC236}">
                <a16:creationId xmlns:a16="http://schemas.microsoft.com/office/drawing/2014/main" id="{081DBF75-458C-441B-A489-6D6FCA166165}"/>
              </a:ext>
            </a:extLst>
          </p:cNvPr>
          <p:cNvSpPr>
            <a:spLocks noGrp="1"/>
          </p:cNvSpPr>
          <p:nvPr>
            <p:ph type="pic" idx="12" hasCustomPrompt="1"/>
          </p:nvPr>
        </p:nvSpPr>
        <p:spPr>
          <a:xfrm>
            <a:off x="4898085" y="0"/>
            <a:ext cx="4245915" cy="1995686"/>
          </a:xfrm>
          <a:custGeom>
            <a:avLst/>
            <a:gdLst>
              <a:gd name="connsiteX0" fmla="*/ 970059 w 4245915"/>
              <a:gd name="connsiteY0" fmla="*/ 0 h 1995686"/>
              <a:gd name="connsiteX1" fmla="*/ 4245915 w 4245915"/>
              <a:gd name="connsiteY1" fmla="*/ 0 h 1995686"/>
              <a:gd name="connsiteX2" fmla="*/ 4245915 w 4245915"/>
              <a:gd name="connsiteY2" fmla="*/ 1995686 h 1995686"/>
              <a:gd name="connsiteX3" fmla="*/ 0 w 4245915"/>
              <a:gd name="connsiteY3" fmla="*/ 1987734 h 1995686"/>
            </a:gdLst>
            <a:ahLst/>
            <a:cxnLst>
              <a:cxn ang="0">
                <a:pos x="connsiteX0" y="connsiteY0"/>
              </a:cxn>
              <a:cxn ang="0">
                <a:pos x="connsiteX1" y="connsiteY1"/>
              </a:cxn>
              <a:cxn ang="0">
                <a:pos x="connsiteX2" y="connsiteY2"/>
              </a:cxn>
              <a:cxn ang="0">
                <a:pos x="connsiteX3" y="connsiteY3"/>
              </a:cxn>
            </a:cxnLst>
            <a:rect l="l" t="t" r="r" b="b"/>
            <a:pathLst>
              <a:path w="4245915" h="1995686">
                <a:moveTo>
                  <a:pt x="970059" y="0"/>
                </a:moveTo>
                <a:lnTo>
                  <a:pt x="4245915" y="0"/>
                </a:lnTo>
                <a:lnTo>
                  <a:pt x="4245915" y="1995686"/>
                </a:lnTo>
                <a:lnTo>
                  <a:pt x="0" y="1987734"/>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2" name="그림 개체 틀 11">
            <a:extLst>
              <a:ext uri="{FF2B5EF4-FFF2-40B4-BE49-F238E27FC236}">
                <a16:creationId xmlns:a16="http://schemas.microsoft.com/office/drawing/2014/main" id="{0659651E-89BE-4ED6-8279-2A076B50460A}"/>
              </a:ext>
            </a:extLst>
          </p:cNvPr>
          <p:cNvSpPr>
            <a:spLocks noGrp="1"/>
          </p:cNvSpPr>
          <p:nvPr>
            <p:ph type="pic" idx="11" hasCustomPrompt="1"/>
          </p:nvPr>
        </p:nvSpPr>
        <p:spPr>
          <a:xfrm>
            <a:off x="0" y="0"/>
            <a:ext cx="5737154" cy="5143500"/>
          </a:xfrm>
          <a:custGeom>
            <a:avLst/>
            <a:gdLst>
              <a:gd name="connsiteX0" fmla="*/ 0 w 5737154"/>
              <a:gd name="connsiteY0" fmla="*/ 0 h 5143500"/>
              <a:gd name="connsiteX1" fmla="*/ 5737154 w 5737154"/>
              <a:gd name="connsiteY1" fmla="*/ 0 h 5143500"/>
              <a:gd name="connsiteX2" fmla="*/ 3168882 w 5737154"/>
              <a:gd name="connsiteY2" fmla="*/ 5143500 h 5143500"/>
              <a:gd name="connsiteX3" fmla="*/ 0 w 5737154"/>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5737154" h="5143500">
                <a:moveTo>
                  <a:pt x="0" y="0"/>
                </a:moveTo>
                <a:lnTo>
                  <a:pt x="5737154" y="0"/>
                </a:lnTo>
                <a:lnTo>
                  <a:pt x="3168882" y="5143500"/>
                </a:lnTo>
                <a:lnTo>
                  <a:pt x="0" y="5143500"/>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2" name="Rectangle 1"/>
          <p:cNvSpPr/>
          <p:nvPr userDrawn="1"/>
        </p:nvSpPr>
        <p:spPr>
          <a:xfrm>
            <a:off x="3323646" y="2091193"/>
            <a:ext cx="5820354" cy="3052307"/>
          </a:xfrm>
          <a:custGeom>
            <a:avLst/>
            <a:gdLst>
              <a:gd name="connsiteX0" fmla="*/ 0 w 4261899"/>
              <a:gd name="connsiteY0" fmla="*/ 0 h 3052307"/>
              <a:gd name="connsiteX1" fmla="*/ 4261899 w 4261899"/>
              <a:gd name="connsiteY1" fmla="*/ 0 h 3052307"/>
              <a:gd name="connsiteX2" fmla="*/ 4261899 w 4261899"/>
              <a:gd name="connsiteY2" fmla="*/ 3052307 h 3052307"/>
              <a:gd name="connsiteX3" fmla="*/ 0 w 4261899"/>
              <a:gd name="connsiteY3" fmla="*/ 3052307 h 3052307"/>
              <a:gd name="connsiteX4" fmla="*/ 0 w 4261899"/>
              <a:gd name="connsiteY4" fmla="*/ 0 h 3052307"/>
              <a:gd name="connsiteX0" fmla="*/ 1558455 w 5820354"/>
              <a:gd name="connsiteY0" fmla="*/ 0 h 3052307"/>
              <a:gd name="connsiteX1" fmla="*/ 5820354 w 5820354"/>
              <a:gd name="connsiteY1" fmla="*/ 0 h 3052307"/>
              <a:gd name="connsiteX2" fmla="*/ 5820354 w 5820354"/>
              <a:gd name="connsiteY2" fmla="*/ 3052307 h 3052307"/>
              <a:gd name="connsiteX3" fmla="*/ 0 w 5820354"/>
              <a:gd name="connsiteY3" fmla="*/ 3052307 h 3052307"/>
              <a:gd name="connsiteX4" fmla="*/ 1558455 w 5820354"/>
              <a:gd name="connsiteY4" fmla="*/ 0 h 3052307"/>
              <a:gd name="connsiteX0" fmla="*/ 1518698 w 5820354"/>
              <a:gd name="connsiteY0" fmla="*/ 7952 h 3052307"/>
              <a:gd name="connsiteX1" fmla="*/ 5820354 w 5820354"/>
              <a:gd name="connsiteY1" fmla="*/ 0 h 3052307"/>
              <a:gd name="connsiteX2" fmla="*/ 5820354 w 5820354"/>
              <a:gd name="connsiteY2" fmla="*/ 3052307 h 3052307"/>
              <a:gd name="connsiteX3" fmla="*/ 0 w 5820354"/>
              <a:gd name="connsiteY3" fmla="*/ 3052307 h 3052307"/>
              <a:gd name="connsiteX4" fmla="*/ 1518698 w 5820354"/>
              <a:gd name="connsiteY4" fmla="*/ 7952 h 3052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20354" h="3052307">
                <a:moveTo>
                  <a:pt x="1518698" y="7952"/>
                </a:moveTo>
                <a:lnTo>
                  <a:pt x="5820354" y="0"/>
                </a:lnTo>
                <a:lnTo>
                  <a:pt x="5820354" y="3052307"/>
                </a:lnTo>
                <a:lnTo>
                  <a:pt x="0" y="3052307"/>
                </a:lnTo>
                <a:lnTo>
                  <a:pt x="1518698" y="79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Tree>
    <p:extLst>
      <p:ext uri="{BB962C8B-B14F-4D97-AF65-F5344CB8AC3E}">
        <p14:creationId xmlns:p14="http://schemas.microsoft.com/office/powerpoint/2010/main" val="20017180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Title Slide">
    <p:bg>
      <p:bgRef idx="1001">
        <a:schemeClr val="bg1"/>
      </p:bgRef>
    </p:bg>
    <p:spTree>
      <p:nvGrpSpPr>
        <p:cNvPr id="1" name=""/>
        <p:cNvGrpSpPr/>
        <p:nvPr/>
      </p:nvGrpSpPr>
      <p:grpSpPr>
        <a:xfrm>
          <a:off x="0" y="0"/>
          <a:ext cx="0" cy="0"/>
          <a:chOff x="0" y="0"/>
          <a:chExt cx="0" cy="0"/>
        </a:xfrm>
      </p:grpSpPr>
      <p:sp>
        <p:nvSpPr>
          <p:cNvPr id="3" name="Rectangle 2"/>
          <p:cNvSpPr/>
          <p:nvPr userDrawn="1"/>
        </p:nvSpPr>
        <p:spPr>
          <a:xfrm>
            <a:off x="8244000" y="0"/>
            <a:ext cx="900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 name="Picture Placeholder 2"/>
          <p:cNvSpPr>
            <a:spLocks noGrp="1"/>
          </p:cNvSpPr>
          <p:nvPr>
            <p:ph type="pic" idx="12" hasCustomPrompt="1"/>
          </p:nvPr>
        </p:nvSpPr>
        <p:spPr>
          <a:xfrm>
            <a:off x="5811908" y="0"/>
            <a:ext cx="2448000"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1" name="Picture Placeholder 2"/>
          <p:cNvSpPr>
            <a:spLocks noGrp="1"/>
          </p:cNvSpPr>
          <p:nvPr>
            <p:ph type="pic" idx="13" hasCustomPrompt="1"/>
          </p:nvPr>
        </p:nvSpPr>
        <p:spPr>
          <a:xfrm>
            <a:off x="2477595" y="0"/>
            <a:ext cx="2448000"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2" name="Picture Placeholder 2"/>
          <p:cNvSpPr>
            <a:spLocks noGrp="1"/>
          </p:cNvSpPr>
          <p:nvPr>
            <p:ph type="pic" idx="10" hasCustomPrompt="1"/>
          </p:nvPr>
        </p:nvSpPr>
        <p:spPr>
          <a:xfrm>
            <a:off x="0" y="0"/>
            <a:ext cx="2483768" cy="357986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3" name="Rectangle 12"/>
          <p:cNvSpPr/>
          <p:nvPr userDrawn="1"/>
        </p:nvSpPr>
        <p:spPr>
          <a:xfrm>
            <a:off x="4916268" y="0"/>
            <a:ext cx="900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Tree>
    <p:extLst>
      <p:ext uri="{BB962C8B-B14F-4D97-AF65-F5344CB8AC3E}">
        <p14:creationId xmlns:p14="http://schemas.microsoft.com/office/powerpoint/2010/main" val="2770629510"/>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7_Picture with Caption">
    <p:spTree>
      <p:nvGrpSpPr>
        <p:cNvPr id="1" name=""/>
        <p:cNvGrpSpPr/>
        <p:nvPr/>
      </p:nvGrpSpPr>
      <p:grpSpPr>
        <a:xfrm>
          <a:off x="0" y="0"/>
          <a:ext cx="0" cy="0"/>
          <a:chOff x="0" y="0"/>
          <a:chExt cx="0" cy="0"/>
        </a:xfrm>
      </p:grpSpPr>
      <p:sp>
        <p:nvSpPr>
          <p:cNvPr id="8" name="Picture Placeholder 2"/>
          <p:cNvSpPr>
            <a:spLocks noGrp="1"/>
          </p:cNvSpPr>
          <p:nvPr>
            <p:ph type="pic" idx="1" hasCustomPrompt="1"/>
          </p:nvPr>
        </p:nvSpPr>
        <p:spPr>
          <a:xfrm>
            <a:off x="539999" y="2849094"/>
            <a:ext cx="4680520" cy="181932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9" name="Picture Placeholder 2"/>
          <p:cNvSpPr>
            <a:spLocks noGrp="1"/>
          </p:cNvSpPr>
          <p:nvPr>
            <p:ph type="pic" idx="10" hasCustomPrompt="1"/>
          </p:nvPr>
        </p:nvSpPr>
        <p:spPr>
          <a:xfrm>
            <a:off x="539999" y="468000"/>
            <a:ext cx="4680520" cy="232861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16740419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8_Picture with Caption">
    <p:spTree>
      <p:nvGrpSpPr>
        <p:cNvPr id="1" name=""/>
        <p:cNvGrpSpPr/>
        <p:nvPr/>
      </p:nvGrpSpPr>
      <p:grpSpPr>
        <a:xfrm>
          <a:off x="0" y="0"/>
          <a:ext cx="0" cy="0"/>
          <a:chOff x="0" y="0"/>
          <a:chExt cx="0" cy="0"/>
        </a:xfrm>
      </p:grpSpPr>
      <p:sp>
        <p:nvSpPr>
          <p:cNvPr id="8" name="Title 2"/>
          <p:cNvSpPr>
            <a:spLocks noGrp="1"/>
          </p:cNvSpPr>
          <p:nvPr>
            <p:ph type="title"/>
          </p:nvPr>
        </p:nvSpPr>
        <p:spPr>
          <a:xfrm>
            <a:off x="0" y="0"/>
            <a:ext cx="9144000" cy="884466"/>
          </a:xfrm>
          <a:prstGeom prst="rect">
            <a:avLst/>
          </a:prstGeom>
        </p:spPr>
        <p:txBody>
          <a:bodyPr anchor="ctr"/>
          <a:lstStyle>
            <a:lvl1pPr algn="ctr">
              <a:defRPr sz="3600" b="1">
                <a:solidFill>
                  <a:schemeClr val="tx1">
                    <a:lumMod val="75000"/>
                    <a:lumOff val="25000"/>
                  </a:schemeClr>
                </a:solidFill>
                <a:latin typeface="+mj-lt"/>
                <a:cs typeface="Arial" pitchFamily="34" charset="0"/>
              </a:defRPr>
            </a:lvl1pPr>
          </a:lstStyle>
          <a:p>
            <a:r>
              <a:rPr lang="en-US" dirty="0"/>
              <a:t> </a:t>
            </a:r>
            <a:r>
              <a:rPr lang="en-US" altLang="ko-KR" dirty="0"/>
              <a:t>Free PPT _ Click to add title</a:t>
            </a:r>
            <a:endParaRPr lang="en-US" dirty="0"/>
          </a:p>
        </p:txBody>
      </p:sp>
      <p:sp>
        <p:nvSpPr>
          <p:cNvPr id="2" name="Rectangle 1"/>
          <p:cNvSpPr/>
          <p:nvPr userDrawn="1"/>
        </p:nvSpPr>
        <p:spPr>
          <a:xfrm>
            <a:off x="540000" y="2570956"/>
            <a:ext cx="8064000" cy="72087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0" name="Picture Placeholder 2"/>
          <p:cNvSpPr>
            <a:spLocks noGrp="1"/>
          </p:cNvSpPr>
          <p:nvPr>
            <p:ph type="pic" idx="1" hasCustomPrompt="1"/>
          </p:nvPr>
        </p:nvSpPr>
        <p:spPr>
          <a:xfrm>
            <a:off x="540000" y="1167542"/>
            <a:ext cx="4032000" cy="1404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1" name="Picture Placeholder 2"/>
          <p:cNvSpPr>
            <a:spLocks noGrp="1"/>
          </p:cNvSpPr>
          <p:nvPr>
            <p:ph type="pic" idx="10" hasCustomPrompt="1"/>
          </p:nvPr>
        </p:nvSpPr>
        <p:spPr>
          <a:xfrm>
            <a:off x="4572000" y="3291830"/>
            <a:ext cx="4032000" cy="1404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13244561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4000" b="0" strike="noStrike"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12" name="Rounded Rectangle 11"/>
          <p:cNvSpPr/>
          <p:nvPr userDrawn="1"/>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mn-lt"/>
            </a:endParaRPr>
          </a:p>
        </p:txBody>
      </p:sp>
      <p:sp>
        <p:nvSpPr>
          <p:cNvPr id="15" name="Rounded Rectangle 14"/>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lt"/>
            </a:endParaRPr>
          </a:p>
        </p:txBody>
      </p:sp>
      <p:sp>
        <p:nvSpPr>
          <p:cNvPr id="16" name="Half Frame 15"/>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latin typeface="+mn-lt"/>
            </a:endParaRPr>
          </a:p>
        </p:txBody>
      </p:sp>
    </p:spTree>
    <p:extLst>
      <p:ext uri="{BB962C8B-B14F-4D97-AF65-F5344CB8AC3E}">
        <p14:creationId xmlns:p14="http://schemas.microsoft.com/office/powerpoint/2010/main" val="2294496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hasCustomPrompt="1"/>
          </p:nvPr>
        </p:nvSpPr>
        <p:spPr>
          <a:xfrm>
            <a:off x="2001657" y="3407728"/>
            <a:ext cx="5148064" cy="576064"/>
          </a:xfrm>
          <a:prstGeom prst="rect">
            <a:avLst/>
          </a:prstGeom>
        </p:spPr>
        <p:txBody>
          <a:bodyPr anchor="ctr"/>
          <a:lstStyle>
            <a:lvl1pPr marL="0" indent="0" algn="ctr">
              <a:buFontTx/>
              <a:buNone/>
              <a:defRPr b="1">
                <a:solidFill>
                  <a:schemeClr val="tx1">
                    <a:lumMod val="75000"/>
                    <a:lumOff val="25000"/>
                  </a:schemeClr>
                </a:solidFill>
                <a:latin typeface="+mj-lt"/>
                <a:cs typeface="Arial" pitchFamily="34" charset="0"/>
              </a:defRPr>
            </a:lvl1pPr>
          </a:lstStyle>
          <a:p>
            <a:r>
              <a:rPr lang="en-US" altLang="ko-KR" dirty="0"/>
              <a:t>Thank you</a:t>
            </a:r>
            <a:endParaRPr lang="ko-KR" altLang="en-US" dirty="0"/>
          </a:p>
        </p:txBody>
      </p:sp>
      <p:sp>
        <p:nvSpPr>
          <p:cNvPr id="3" name="Text Placeholder 2"/>
          <p:cNvSpPr>
            <a:spLocks noGrp="1"/>
          </p:cNvSpPr>
          <p:nvPr>
            <p:ph type="body" sz="quarter" idx="11" hasCustomPrompt="1"/>
          </p:nvPr>
        </p:nvSpPr>
        <p:spPr>
          <a:xfrm>
            <a:off x="2001657" y="3939902"/>
            <a:ext cx="5148064" cy="288032"/>
          </a:xfrm>
          <a:prstGeom prst="rect">
            <a:avLst/>
          </a:prstGeom>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3079579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1"/>
            <a:ext cx="9144000" cy="5143499"/>
          </a:xfrm>
          <a:prstGeom prst="rect">
            <a:avLst/>
          </a:prstGeom>
          <a:solidFill>
            <a:schemeClr val="bg1">
              <a:lumMod val="95000"/>
            </a:schemeClr>
          </a:solidFill>
        </p:spPr>
        <p:txBody>
          <a:bodyPr anchor="ctr"/>
          <a:lstStyle>
            <a:lvl1pPr marL="0" indent="0" algn="ctr">
              <a:buNone/>
              <a:defRPr sz="1400" baseline="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3" name="Text Placeholder 9"/>
          <p:cNvSpPr txBox="1">
            <a:spLocks/>
          </p:cNvSpPr>
          <p:nvPr userDrawn="1"/>
        </p:nvSpPr>
        <p:spPr>
          <a:xfrm>
            <a:off x="3995936" y="3291830"/>
            <a:ext cx="5148064" cy="576064"/>
          </a:xfrm>
          <a:prstGeom prst="rect">
            <a:avLst/>
          </a:prstGeom>
        </p:spPr>
        <p:txBody>
          <a:bodyPr anchor="ctr"/>
          <a:lstStyle>
            <a:lvl1pPr marL="0" indent="0" algn="l" defTabSz="914400" rtl="0" eaLnBrk="1" latinLnBrk="1" hangingPunct="1">
              <a:spcBef>
                <a:spcPct val="20000"/>
              </a:spcBef>
              <a:buFont typeface="Arial" pitchFamily="34" charset="0"/>
              <a:buNone/>
              <a:defRPr sz="3200" b="0" kern="1200" baseline="0">
                <a:solidFill>
                  <a:schemeClr val="bg1"/>
                </a:solidFill>
                <a:latin typeface="Arial" pitchFamily="34" charset="0"/>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3600" dirty="0">
                <a:solidFill>
                  <a:schemeClr val="tx1">
                    <a:lumMod val="75000"/>
                    <a:lumOff val="25000"/>
                  </a:schemeClr>
                </a:solidFill>
                <a:latin typeface="+mj-lt"/>
              </a:rPr>
              <a:t>SECTION BREAK</a:t>
            </a:r>
          </a:p>
        </p:txBody>
      </p:sp>
      <p:sp>
        <p:nvSpPr>
          <p:cNvPr id="4" name="Text Placeholder 9"/>
          <p:cNvSpPr txBox="1">
            <a:spLocks/>
          </p:cNvSpPr>
          <p:nvPr userDrawn="1"/>
        </p:nvSpPr>
        <p:spPr>
          <a:xfrm>
            <a:off x="3995936" y="3867894"/>
            <a:ext cx="5148064" cy="288032"/>
          </a:xfrm>
          <a:prstGeom prst="rect">
            <a:avLst/>
          </a:prstGeom>
        </p:spPr>
        <p:txBody>
          <a:bodyPr anchor="ctr"/>
          <a:lstStyle>
            <a:lvl1pPr marL="0" indent="0" algn="l" defTabSz="914400" rtl="0" eaLnBrk="1" latinLnBrk="1" hangingPunct="1">
              <a:spcBef>
                <a:spcPct val="20000"/>
              </a:spcBef>
              <a:buFont typeface="Arial" pitchFamily="34" charset="0"/>
              <a:buNone/>
              <a:defRPr sz="1400" b="0" kern="1200" baseline="0">
                <a:solidFill>
                  <a:schemeClr val="bg1"/>
                </a:solidFill>
                <a:latin typeface="Arial" pitchFamily="34" charset="0"/>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1200" dirty="0">
                <a:solidFill>
                  <a:schemeClr val="tx1">
                    <a:lumMod val="75000"/>
                    <a:lumOff val="25000"/>
                  </a:schemeClr>
                </a:solidFill>
                <a:latin typeface="+mn-lt"/>
              </a:rPr>
              <a:t>Insert the title of your subtitle Here</a:t>
            </a:r>
          </a:p>
        </p:txBody>
      </p:sp>
    </p:spTree>
    <p:extLst>
      <p:ext uri="{BB962C8B-B14F-4D97-AF65-F5344CB8AC3E}">
        <p14:creationId xmlns:p14="http://schemas.microsoft.com/office/powerpoint/2010/main" val="746314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4603500"/>
            <a:ext cx="9144000" cy="5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3" name="Title 2"/>
          <p:cNvSpPr>
            <a:spLocks noGrp="1"/>
          </p:cNvSpPr>
          <p:nvPr>
            <p:ph type="title"/>
          </p:nvPr>
        </p:nvSpPr>
        <p:spPr>
          <a:xfrm>
            <a:off x="0" y="119010"/>
            <a:ext cx="9144000" cy="884466"/>
          </a:xfrm>
          <a:prstGeom prst="rect">
            <a:avLst/>
          </a:prstGeom>
        </p:spPr>
        <p:txBody>
          <a:bodyPr anchor="ctr"/>
          <a:lstStyle>
            <a:lvl1pPr algn="ctr">
              <a:defRPr sz="3600" b="1">
                <a:solidFill>
                  <a:schemeClr val="tx1">
                    <a:lumMod val="75000"/>
                    <a:lumOff val="25000"/>
                  </a:schemeClr>
                </a:solidFill>
                <a:latin typeface="+mj-lt"/>
                <a:cs typeface="Arial" pitchFamily="34" charset="0"/>
              </a:defRPr>
            </a:lvl1pPr>
          </a:lstStyle>
          <a:p>
            <a:r>
              <a:rPr lang="en-US" dirty="0"/>
              <a:t> </a:t>
            </a:r>
            <a:r>
              <a:rPr lang="en-US" altLang="ko-KR" dirty="0"/>
              <a:t>Free PPT _ Click to add title</a:t>
            </a:r>
            <a:endParaRPr lang="en-US" dirty="0"/>
          </a:p>
        </p:txBody>
      </p:sp>
      <p:grpSp>
        <p:nvGrpSpPr>
          <p:cNvPr id="6" name="Group 5"/>
          <p:cNvGrpSpPr/>
          <p:nvPr userDrawn="1"/>
        </p:nvGrpSpPr>
        <p:grpSpPr>
          <a:xfrm>
            <a:off x="0" y="0"/>
            <a:ext cx="9144000" cy="248304"/>
            <a:chOff x="0" y="0"/>
            <a:chExt cx="9144000" cy="248304"/>
          </a:xfrm>
          <a:solidFill>
            <a:schemeClr val="accent1"/>
          </a:solidFill>
        </p:grpSpPr>
        <p:sp>
          <p:nvSpPr>
            <p:cNvPr id="4" name="Rectangle 3"/>
            <p:cNvSpPr/>
            <p:nvPr userDrawn="1"/>
          </p:nvSpPr>
          <p:spPr>
            <a:xfrm>
              <a:off x="0" y="0"/>
              <a:ext cx="9144000" cy="10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5" name="Isosceles Triangle 4"/>
            <p:cNvSpPr/>
            <p:nvPr userDrawn="1"/>
          </p:nvSpPr>
          <p:spPr>
            <a:xfrm rot="10800000">
              <a:off x="4427984" y="1"/>
              <a:ext cx="288032" cy="24830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Tree>
    <p:extLst>
      <p:ext uri="{BB962C8B-B14F-4D97-AF65-F5344CB8AC3E}">
        <p14:creationId xmlns:p14="http://schemas.microsoft.com/office/powerpoint/2010/main" val="14924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4603500"/>
            <a:ext cx="9144000" cy="5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3" name="Title 2"/>
          <p:cNvSpPr>
            <a:spLocks noGrp="1"/>
          </p:cNvSpPr>
          <p:nvPr>
            <p:ph type="title"/>
          </p:nvPr>
        </p:nvSpPr>
        <p:spPr>
          <a:xfrm>
            <a:off x="0" y="553999"/>
            <a:ext cx="9144000" cy="884466"/>
          </a:xfrm>
          <a:prstGeom prst="rect">
            <a:avLst/>
          </a:prstGeom>
        </p:spPr>
        <p:txBody>
          <a:bodyPr anchor="ctr"/>
          <a:lstStyle>
            <a:lvl1pPr algn="l">
              <a:defRPr sz="3600" b="1">
                <a:solidFill>
                  <a:schemeClr val="tx1">
                    <a:lumMod val="75000"/>
                    <a:lumOff val="25000"/>
                  </a:schemeClr>
                </a:solidFill>
                <a:latin typeface="+mj-lt"/>
                <a:cs typeface="Arial" pitchFamily="34" charset="0"/>
              </a:defRPr>
            </a:lvl1pPr>
          </a:lstStyle>
          <a:p>
            <a:r>
              <a:rPr lang="en-US" dirty="0"/>
              <a:t> </a:t>
            </a:r>
            <a:r>
              <a:rPr lang="en-US" altLang="ko-KR" dirty="0"/>
              <a:t>Free PPT _ Click to add title</a:t>
            </a:r>
            <a:endParaRPr lang="en-US" dirty="0"/>
          </a:p>
        </p:txBody>
      </p:sp>
      <p:sp>
        <p:nvSpPr>
          <p:cNvPr id="4" name="Rectangle 3"/>
          <p:cNvSpPr/>
          <p:nvPr userDrawn="1"/>
        </p:nvSpPr>
        <p:spPr>
          <a:xfrm>
            <a:off x="0" y="0"/>
            <a:ext cx="9144000" cy="5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Tree>
    <p:extLst>
      <p:ext uri="{BB962C8B-B14F-4D97-AF65-F5344CB8AC3E}">
        <p14:creationId xmlns:p14="http://schemas.microsoft.com/office/powerpoint/2010/main" val="2668003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2" name="Rectangle 1"/>
          <p:cNvSpPr/>
          <p:nvPr userDrawn="1"/>
        </p:nvSpPr>
        <p:spPr>
          <a:xfrm>
            <a:off x="0" y="4603500"/>
            <a:ext cx="9144000" cy="5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3" name="Title 2"/>
          <p:cNvSpPr>
            <a:spLocks noGrp="1"/>
          </p:cNvSpPr>
          <p:nvPr>
            <p:ph type="title"/>
          </p:nvPr>
        </p:nvSpPr>
        <p:spPr>
          <a:xfrm>
            <a:off x="251520" y="0"/>
            <a:ext cx="8892480" cy="884466"/>
          </a:xfrm>
          <a:prstGeom prst="rect">
            <a:avLst/>
          </a:prstGeom>
        </p:spPr>
        <p:txBody>
          <a:bodyPr anchor="ctr"/>
          <a:lstStyle>
            <a:lvl1pPr algn="l">
              <a:defRPr sz="3600" b="1">
                <a:solidFill>
                  <a:schemeClr val="tx1">
                    <a:lumMod val="75000"/>
                    <a:lumOff val="25000"/>
                  </a:schemeClr>
                </a:solidFill>
                <a:latin typeface="+mj-lt"/>
                <a:cs typeface="Arial" pitchFamily="34" charset="0"/>
              </a:defRPr>
            </a:lvl1pPr>
          </a:lstStyle>
          <a:p>
            <a:r>
              <a:rPr lang="en-US" dirty="0"/>
              <a:t> </a:t>
            </a:r>
            <a:r>
              <a:rPr lang="en-US" altLang="ko-KR" dirty="0"/>
              <a:t>Free PPT _ Click to add title</a:t>
            </a:r>
            <a:endParaRPr lang="en-US" dirty="0"/>
          </a:p>
        </p:txBody>
      </p:sp>
      <p:sp>
        <p:nvSpPr>
          <p:cNvPr id="5" name="Rectangle 4"/>
          <p:cNvSpPr/>
          <p:nvPr userDrawn="1"/>
        </p:nvSpPr>
        <p:spPr>
          <a:xfrm>
            <a:off x="0" y="879574"/>
            <a:ext cx="9144000" cy="1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Tree>
    <p:extLst>
      <p:ext uri="{BB962C8B-B14F-4D97-AF65-F5344CB8AC3E}">
        <p14:creationId xmlns:p14="http://schemas.microsoft.com/office/powerpoint/2010/main" val="1636227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2" name="Rectangle 1"/>
          <p:cNvSpPr/>
          <p:nvPr userDrawn="1"/>
        </p:nvSpPr>
        <p:spPr>
          <a:xfrm>
            <a:off x="0" y="3435846"/>
            <a:ext cx="9144000" cy="17076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3" name="Title 2"/>
          <p:cNvSpPr>
            <a:spLocks noGrp="1"/>
          </p:cNvSpPr>
          <p:nvPr>
            <p:ph type="title"/>
          </p:nvPr>
        </p:nvSpPr>
        <p:spPr>
          <a:xfrm>
            <a:off x="0" y="0"/>
            <a:ext cx="9144000" cy="884466"/>
          </a:xfrm>
          <a:prstGeom prst="rect">
            <a:avLst/>
          </a:prstGeom>
        </p:spPr>
        <p:txBody>
          <a:bodyPr anchor="ctr"/>
          <a:lstStyle>
            <a:lvl1pPr algn="ctr">
              <a:defRPr sz="3600" b="1">
                <a:solidFill>
                  <a:schemeClr val="tx1">
                    <a:lumMod val="75000"/>
                    <a:lumOff val="25000"/>
                  </a:schemeClr>
                </a:solidFill>
                <a:latin typeface="+mj-lt"/>
                <a:cs typeface="Arial" pitchFamily="34" charset="0"/>
              </a:defRPr>
            </a:lvl1pPr>
          </a:lstStyle>
          <a:p>
            <a:r>
              <a:rPr lang="en-US" dirty="0"/>
              <a:t> </a:t>
            </a:r>
            <a:r>
              <a:rPr lang="en-US" altLang="ko-KR" dirty="0"/>
              <a:t>Free PPT _ Click to add title</a:t>
            </a:r>
            <a:endParaRPr lang="en-US" dirty="0"/>
          </a:p>
        </p:txBody>
      </p:sp>
      <p:grpSp>
        <p:nvGrpSpPr>
          <p:cNvPr id="6" name="Group 5"/>
          <p:cNvGrpSpPr/>
          <p:nvPr userDrawn="1"/>
        </p:nvGrpSpPr>
        <p:grpSpPr>
          <a:xfrm>
            <a:off x="0" y="0"/>
            <a:ext cx="9144000" cy="248304"/>
            <a:chOff x="0" y="0"/>
            <a:chExt cx="9144000" cy="248304"/>
          </a:xfrm>
          <a:solidFill>
            <a:schemeClr val="accent1"/>
          </a:solidFill>
        </p:grpSpPr>
        <p:sp>
          <p:nvSpPr>
            <p:cNvPr id="7" name="Rectangle 6"/>
            <p:cNvSpPr/>
            <p:nvPr userDrawn="1"/>
          </p:nvSpPr>
          <p:spPr>
            <a:xfrm>
              <a:off x="0" y="0"/>
              <a:ext cx="9144000" cy="10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8" name="Isosceles Triangle 7"/>
            <p:cNvSpPr/>
            <p:nvPr userDrawn="1"/>
          </p:nvSpPr>
          <p:spPr>
            <a:xfrm rot="10800000">
              <a:off x="4427984" y="1"/>
              <a:ext cx="288032" cy="24830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Tree>
    <p:extLst>
      <p:ext uri="{BB962C8B-B14F-4D97-AF65-F5344CB8AC3E}">
        <p14:creationId xmlns:p14="http://schemas.microsoft.com/office/powerpoint/2010/main" val="2203077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1"/>
            <a:ext cx="9144000" cy="5143499"/>
          </a:xfrm>
          <a:prstGeom prst="rect">
            <a:avLst/>
          </a:prstGeom>
          <a:solidFill>
            <a:schemeClr val="bg1">
              <a:lumMod val="95000"/>
            </a:schemeClr>
          </a:solidFill>
        </p:spPr>
        <p:txBody>
          <a:bodyPr tIns="540000" anchor="t"/>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462219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125760" y="151587"/>
            <a:ext cx="8892480" cy="48403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3" name="Title 2"/>
          <p:cNvSpPr>
            <a:spLocks noGrp="1"/>
          </p:cNvSpPr>
          <p:nvPr>
            <p:ph type="title"/>
          </p:nvPr>
        </p:nvSpPr>
        <p:spPr>
          <a:xfrm>
            <a:off x="0" y="143118"/>
            <a:ext cx="9144000" cy="884466"/>
          </a:xfrm>
          <a:prstGeom prst="rect">
            <a:avLst/>
          </a:prstGeom>
        </p:spPr>
        <p:txBody>
          <a:bodyPr anchor="ctr"/>
          <a:lstStyle>
            <a:lvl1pPr algn="ctr">
              <a:defRPr sz="3600" b="1">
                <a:solidFill>
                  <a:schemeClr val="tx1">
                    <a:lumMod val="75000"/>
                    <a:lumOff val="25000"/>
                  </a:schemeClr>
                </a:solidFill>
                <a:latin typeface="+mj-lt"/>
                <a:cs typeface="Arial" pitchFamily="34" charset="0"/>
              </a:defRPr>
            </a:lvl1pPr>
          </a:lstStyle>
          <a:p>
            <a:r>
              <a:rPr lang="en-US" dirty="0"/>
              <a:t> </a:t>
            </a:r>
            <a:r>
              <a:rPr lang="en-US" altLang="ko-KR" dirty="0"/>
              <a:t>Free PPT _ Click to add title</a:t>
            </a:r>
            <a:endParaRPr lang="en-US" dirty="0"/>
          </a:p>
        </p:txBody>
      </p:sp>
    </p:spTree>
    <p:extLst>
      <p:ext uri="{BB962C8B-B14F-4D97-AF65-F5344CB8AC3E}">
        <p14:creationId xmlns:p14="http://schemas.microsoft.com/office/powerpoint/2010/main" val="4238390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Rectangle 12"/>
          <p:cNvSpPr/>
          <p:nvPr userDrawn="1"/>
        </p:nvSpPr>
        <p:spPr>
          <a:xfrm>
            <a:off x="552185" y="1280248"/>
            <a:ext cx="1944000" cy="219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 name="Rectangle 1"/>
          <p:cNvSpPr/>
          <p:nvPr userDrawn="1"/>
        </p:nvSpPr>
        <p:spPr>
          <a:xfrm>
            <a:off x="0" y="4603500"/>
            <a:ext cx="9144000" cy="5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3" name="Title 2"/>
          <p:cNvSpPr>
            <a:spLocks noGrp="1"/>
          </p:cNvSpPr>
          <p:nvPr>
            <p:ph type="title"/>
          </p:nvPr>
        </p:nvSpPr>
        <p:spPr>
          <a:xfrm>
            <a:off x="0" y="119010"/>
            <a:ext cx="9144000" cy="884466"/>
          </a:xfrm>
          <a:prstGeom prst="rect">
            <a:avLst/>
          </a:prstGeom>
        </p:spPr>
        <p:txBody>
          <a:bodyPr anchor="ctr"/>
          <a:lstStyle>
            <a:lvl1pPr algn="ctr">
              <a:defRPr sz="3600" b="1">
                <a:solidFill>
                  <a:schemeClr val="tx1">
                    <a:lumMod val="75000"/>
                    <a:lumOff val="25000"/>
                  </a:schemeClr>
                </a:solidFill>
                <a:latin typeface="+mj-lt"/>
                <a:cs typeface="Arial" pitchFamily="34" charset="0"/>
              </a:defRPr>
            </a:lvl1pPr>
          </a:lstStyle>
          <a:p>
            <a:r>
              <a:rPr lang="en-US" dirty="0"/>
              <a:t> </a:t>
            </a:r>
            <a:r>
              <a:rPr lang="en-US" altLang="ko-KR" dirty="0"/>
              <a:t>Free PPT _ Click to add title</a:t>
            </a:r>
            <a:endParaRPr lang="en-US" dirty="0"/>
          </a:p>
        </p:txBody>
      </p:sp>
      <p:grpSp>
        <p:nvGrpSpPr>
          <p:cNvPr id="6" name="Group 5"/>
          <p:cNvGrpSpPr/>
          <p:nvPr userDrawn="1"/>
        </p:nvGrpSpPr>
        <p:grpSpPr>
          <a:xfrm>
            <a:off x="0" y="0"/>
            <a:ext cx="9144000" cy="248304"/>
            <a:chOff x="0" y="0"/>
            <a:chExt cx="9144000" cy="248304"/>
          </a:xfrm>
          <a:solidFill>
            <a:schemeClr val="accent1"/>
          </a:solidFill>
        </p:grpSpPr>
        <p:sp>
          <p:nvSpPr>
            <p:cNvPr id="4" name="Rectangle 3"/>
            <p:cNvSpPr/>
            <p:nvPr userDrawn="1"/>
          </p:nvSpPr>
          <p:spPr>
            <a:xfrm>
              <a:off x="0" y="0"/>
              <a:ext cx="9144000" cy="10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5" name="Isosceles Triangle 4"/>
            <p:cNvSpPr/>
            <p:nvPr userDrawn="1"/>
          </p:nvSpPr>
          <p:spPr>
            <a:xfrm rot="10800000">
              <a:off x="4427984" y="1"/>
              <a:ext cx="288032" cy="24830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18" name="Rectangle 17"/>
          <p:cNvSpPr/>
          <p:nvPr userDrawn="1"/>
        </p:nvSpPr>
        <p:spPr>
          <a:xfrm>
            <a:off x="2582135" y="1280248"/>
            <a:ext cx="1944000" cy="219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0" name="Rectangle 19"/>
          <p:cNvSpPr/>
          <p:nvPr userDrawn="1"/>
        </p:nvSpPr>
        <p:spPr>
          <a:xfrm>
            <a:off x="4612085" y="1280248"/>
            <a:ext cx="1944000" cy="219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2" name="Rectangle 21"/>
          <p:cNvSpPr/>
          <p:nvPr userDrawn="1"/>
        </p:nvSpPr>
        <p:spPr>
          <a:xfrm>
            <a:off x="6642034" y="1280248"/>
            <a:ext cx="1944000" cy="219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5" name="그림 개체 틀 24">
            <a:extLst>
              <a:ext uri="{FF2B5EF4-FFF2-40B4-BE49-F238E27FC236}">
                <a16:creationId xmlns:a16="http://schemas.microsoft.com/office/drawing/2014/main" id="{BB44E593-372B-413A-8040-FDB1E70931B5}"/>
              </a:ext>
            </a:extLst>
          </p:cNvPr>
          <p:cNvSpPr>
            <a:spLocks noGrp="1"/>
          </p:cNvSpPr>
          <p:nvPr>
            <p:ph type="pic" idx="16" hasCustomPrompt="1"/>
          </p:nvPr>
        </p:nvSpPr>
        <p:spPr>
          <a:xfrm>
            <a:off x="6748652" y="1422652"/>
            <a:ext cx="1730767" cy="1909596"/>
          </a:xfrm>
          <a:custGeom>
            <a:avLst/>
            <a:gdLst>
              <a:gd name="connsiteX0" fmla="*/ 304075 w 1730767"/>
              <a:gd name="connsiteY0" fmla="*/ 0 h 1909596"/>
              <a:gd name="connsiteX1" fmla="*/ 1730767 w 1730767"/>
              <a:gd name="connsiteY1" fmla="*/ 1596 h 1909596"/>
              <a:gd name="connsiteX2" fmla="*/ 1730767 w 1730767"/>
              <a:gd name="connsiteY2" fmla="*/ 1579897 h 1909596"/>
              <a:gd name="connsiteX3" fmla="*/ 1401355 w 1730767"/>
              <a:gd name="connsiteY3" fmla="*/ 1906073 h 1909596"/>
              <a:gd name="connsiteX4" fmla="*/ 2576 w 1730767"/>
              <a:gd name="connsiteY4" fmla="*/ 1909596 h 1909596"/>
              <a:gd name="connsiteX5" fmla="*/ 0 w 1730767"/>
              <a:gd name="connsiteY5" fmla="*/ 308113 h 1909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0767" h="1909596">
                <a:moveTo>
                  <a:pt x="304075" y="0"/>
                </a:moveTo>
                <a:lnTo>
                  <a:pt x="1730767" y="1596"/>
                </a:lnTo>
                <a:lnTo>
                  <a:pt x="1730767" y="1579897"/>
                </a:lnTo>
                <a:lnTo>
                  <a:pt x="1401355" y="1906073"/>
                </a:lnTo>
                <a:lnTo>
                  <a:pt x="2576" y="1909596"/>
                </a:lnTo>
                <a:cubicBezTo>
                  <a:pt x="1717" y="1375768"/>
                  <a:pt x="859" y="841941"/>
                  <a:pt x="0" y="308113"/>
                </a:cubicBezTo>
                <a:close/>
              </a:path>
            </a:pathLst>
          </a:custGeom>
          <a:solidFill>
            <a:schemeClr val="bg1">
              <a:lumMod val="95000"/>
            </a:schemeClr>
          </a:solidFill>
        </p:spPr>
        <p:txBody>
          <a:bodyPr wrap="square" anchor="ctr">
            <a:noAutofit/>
          </a:bodyP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26" name="그림 개체 틀 25">
            <a:extLst>
              <a:ext uri="{FF2B5EF4-FFF2-40B4-BE49-F238E27FC236}">
                <a16:creationId xmlns:a16="http://schemas.microsoft.com/office/drawing/2014/main" id="{1D2964A4-4427-44D0-BD50-F1BFC9524811}"/>
              </a:ext>
            </a:extLst>
          </p:cNvPr>
          <p:cNvSpPr>
            <a:spLocks noGrp="1"/>
          </p:cNvSpPr>
          <p:nvPr>
            <p:ph type="pic" idx="15" hasCustomPrompt="1"/>
          </p:nvPr>
        </p:nvSpPr>
        <p:spPr>
          <a:xfrm>
            <a:off x="4718273" y="1422652"/>
            <a:ext cx="1730767" cy="1909596"/>
          </a:xfrm>
          <a:custGeom>
            <a:avLst/>
            <a:gdLst>
              <a:gd name="connsiteX0" fmla="*/ 304075 w 1730767"/>
              <a:gd name="connsiteY0" fmla="*/ 0 h 1909596"/>
              <a:gd name="connsiteX1" fmla="*/ 1730767 w 1730767"/>
              <a:gd name="connsiteY1" fmla="*/ 1596 h 1909596"/>
              <a:gd name="connsiteX2" fmla="*/ 1730767 w 1730767"/>
              <a:gd name="connsiteY2" fmla="*/ 1579897 h 1909596"/>
              <a:gd name="connsiteX3" fmla="*/ 1401355 w 1730767"/>
              <a:gd name="connsiteY3" fmla="*/ 1906073 h 1909596"/>
              <a:gd name="connsiteX4" fmla="*/ 2576 w 1730767"/>
              <a:gd name="connsiteY4" fmla="*/ 1909596 h 1909596"/>
              <a:gd name="connsiteX5" fmla="*/ 0 w 1730767"/>
              <a:gd name="connsiteY5" fmla="*/ 308113 h 1909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0767" h="1909596">
                <a:moveTo>
                  <a:pt x="304075" y="0"/>
                </a:moveTo>
                <a:lnTo>
                  <a:pt x="1730767" y="1596"/>
                </a:lnTo>
                <a:lnTo>
                  <a:pt x="1730767" y="1579897"/>
                </a:lnTo>
                <a:lnTo>
                  <a:pt x="1401355" y="1906073"/>
                </a:lnTo>
                <a:lnTo>
                  <a:pt x="2576" y="1909596"/>
                </a:lnTo>
                <a:cubicBezTo>
                  <a:pt x="1717" y="1375768"/>
                  <a:pt x="859" y="841941"/>
                  <a:pt x="0" y="308113"/>
                </a:cubicBezTo>
                <a:close/>
              </a:path>
            </a:pathLst>
          </a:custGeom>
          <a:solidFill>
            <a:schemeClr val="bg1">
              <a:lumMod val="95000"/>
            </a:schemeClr>
          </a:solidFill>
        </p:spPr>
        <p:txBody>
          <a:bodyPr wrap="square" anchor="ctr">
            <a:noAutofit/>
          </a:bodyP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27" name="그림 개체 틀 26">
            <a:extLst>
              <a:ext uri="{FF2B5EF4-FFF2-40B4-BE49-F238E27FC236}">
                <a16:creationId xmlns:a16="http://schemas.microsoft.com/office/drawing/2014/main" id="{57B5A4E7-0D2A-4557-B263-5CA93A4351A6}"/>
              </a:ext>
            </a:extLst>
          </p:cNvPr>
          <p:cNvSpPr>
            <a:spLocks noGrp="1"/>
          </p:cNvSpPr>
          <p:nvPr>
            <p:ph type="pic" idx="14" hasCustomPrompt="1"/>
          </p:nvPr>
        </p:nvSpPr>
        <p:spPr>
          <a:xfrm>
            <a:off x="2687894" y="1422652"/>
            <a:ext cx="1730767" cy="1909596"/>
          </a:xfrm>
          <a:custGeom>
            <a:avLst/>
            <a:gdLst>
              <a:gd name="connsiteX0" fmla="*/ 304075 w 1730767"/>
              <a:gd name="connsiteY0" fmla="*/ 0 h 1909596"/>
              <a:gd name="connsiteX1" fmla="*/ 1730767 w 1730767"/>
              <a:gd name="connsiteY1" fmla="*/ 1596 h 1909596"/>
              <a:gd name="connsiteX2" fmla="*/ 1730767 w 1730767"/>
              <a:gd name="connsiteY2" fmla="*/ 1579897 h 1909596"/>
              <a:gd name="connsiteX3" fmla="*/ 1401355 w 1730767"/>
              <a:gd name="connsiteY3" fmla="*/ 1906073 h 1909596"/>
              <a:gd name="connsiteX4" fmla="*/ 2576 w 1730767"/>
              <a:gd name="connsiteY4" fmla="*/ 1909596 h 1909596"/>
              <a:gd name="connsiteX5" fmla="*/ 0 w 1730767"/>
              <a:gd name="connsiteY5" fmla="*/ 308113 h 1909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0767" h="1909596">
                <a:moveTo>
                  <a:pt x="304075" y="0"/>
                </a:moveTo>
                <a:lnTo>
                  <a:pt x="1730767" y="1596"/>
                </a:lnTo>
                <a:lnTo>
                  <a:pt x="1730767" y="1579897"/>
                </a:lnTo>
                <a:lnTo>
                  <a:pt x="1401355" y="1906073"/>
                </a:lnTo>
                <a:lnTo>
                  <a:pt x="2576" y="1909596"/>
                </a:lnTo>
                <a:cubicBezTo>
                  <a:pt x="1717" y="1375768"/>
                  <a:pt x="859" y="841941"/>
                  <a:pt x="0" y="308113"/>
                </a:cubicBezTo>
                <a:close/>
              </a:path>
            </a:pathLst>
          </a:custGeom>
          <a:solidFill>
            <a:schemeClr val="bg1">
              <a:lumMod val="95000"/>
            </a:schemeClr>
          </a:solidFill>
        </p:spPr>
        <p:txBody>
          <a:bodyPr wrap="square" anchor="ctr">
            <a:noAutofit/>
          </a:bodyP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28" name="그림 개체 틀 27">
            <a:extLst>
              <a:ext uri="{FF2B5EF4-FFF2-40B4-BE49-F238E27FC236}">
                <a16:creationId xmlns:a16="http://schemas.microsoft.com/office/drawing/2014/main" id="{B132F25B-77D1-4C5A-B77A-647542047EAB}"/>
              </a:ext>
            </a:extLst>
          </p:cNvPr>
          <p:cNvSpPr>
            <a:spLocks noGrp="1"/>
          </p:cNvSpPr>
          <p:nvPr>
            <p:ph type="pic" idx="13" hasCustomPrompt="1"/>
          </p:nvPr>
        </p:nvSpPr>
        <p:spPr>
          <a:xfrm>
            <a:off x="657515" y="1422652"/>
            <a:ext cx="1730767" cy="1909596"/>
          </a:xfrm>
          <a:custGeom>
            <a:avLst/>
            <a:gdLst>
              <a:gd name="connsiteX0" fmla="*/ 304075 w 1730767"/>
              <a:gd name="connsiteY0" fmla="*/ 0 h 1909596"/>
              <a:gd name="connsiteX1" fmla="*/ 1730767 w 1730767"/>
              <a:gd name="connsiteY1" fmla="*/ 1596 h 1909596"/>
              <a:gd name="connsiteX2" fmla="*/ 1730767 w 1730767"/>
              <a:gd name="connsiteY2" fmla="*/ 1579897 h 1909596"/>
              <a:gd name="connsiteX3" fmla="*/ 1401355 w 1730767"/>
              <a:gd name="connsiteY3" fmla="*/ 1906073 h 1909596"/>
              <a:gd name="connsiteX4" fmla="*/ 2576 w 1730767"/>
              <a:gd name="connsiteY4" fmla="*/ 1909596 h 1909596"/>
              <a:gd name="connsiteX5" fmla="*/ 0 w 1730767"/>
              <a:gd name="connsiteY5" fmla="*/ 308113 h 1909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0767" h="1909596">
                <a:moveTo>
                  <a:pt x="304075" y="0"/>
                </a:moveTo>
                <a:lnTo>
                  <a:pt x="1730767" y="1596"/>
                </a:lnTo>
                <a:lnTo>
                  <a:pt x="1730767" y="1579897"/>
                </a:lnTo>
                <a:lnTo>
                  <a:pt x="1401355" y="1906073"/>
                </a:lnTo>
                <a:lnTo>
                  <a:pt x="2576" y="1909596"/>
                </a:lnTo>
                <a:cubicBezTo>
                  <a:pt x="1717" y="1375768"/>
                  <a:pt x="859" y="841941"/>
                  <a:pt x="0" y="308113"/>
                </a:cubicBezTo>
                <a:close/>
              </a:path>
            </a:pathLst>
          </a:custGeom>
          <a:solidFill>
            <a:schemeClr val="bg1">
              <a:lumMod val="95000"/>
            </a:schemeClr>
          </a:solidFill>
        </p:spPr>
        <p:txBody>
          <a:bodyPr wrap="square" anchor="ctr">
            <a:noAutofit/>
          </a:bodyP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5190459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9749557"/>
      </p:ext>
    </p:extLst>
  </p:cSld>
  <p:clrMap bg1="lt1" tx1="dk1" bg2="lt2" tx2="dk2" accent1="accent1" accent2="accent2" accent3="accent3" accent4="accent4" accent5="accent5" accent6="accent6" hlink="hlink" folHlink="folHlink"/>
  <p:sldLayoutIdLst>
    <p:sldLayoutId id="2147483662" r:id="rId1"/>
    <p:sldLayoutId id="2147483669"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1634490"/>
      </p:ext>
    </p:extLst>
  </p:cSld>
  <p:clrMap bg1="lt1" tx1="dk1" bg2="lt2" tx2="dk2" accent1="accent1" accent2="accent2" accent3="accent3" accent4="accent4" accent5="accent5" accent6="accent6" hlink="hlink" folHlink="folHlink"/>
  <p:sldLayoutIdLst>
    <p:sldLayoutId id="2147483649" r:id="rId1"/>
    <p:sldLayoutId id="2147483681" r:id="rId2"/>
    <p:sldLayoutId id="2147483665" r:id="rId3"/>
    <p:sldLayoutId id="2147483687" r:id="rId4"/>
    <p:sldLayoutId id="2147483668" r:id="rId5"/>
    <p:sldLayoutId id="2147483688" r:id="rId6"/>
    <p:sldLayoutId id="2147483684" r:id="rId7"/>
    <p:sldLayoutId id="2147483686" r:id="rId8"/>
    <p:sldLayoutId id="2147483683" r:id="rId9"/>
    <p:sldLayoutId id="2147483670" r:id="rId10"/>
    <p:sldLayoutId id="2147483673" r:id="rId11"/>
    <p:sldLayoutId id="2147483674" r:id="rId12"/>
    <p:sldLayoutId id="2147483675" r:id="rId13"/>
    <p:sldLayoutId id="2147483679" r:id="rId14"/>
    <p:sldLayoutId id="2147483676" r:id="rId15"/>
    <p:sldLayoutId id="2147483677" r:id="rId16"/>
    <p:sldLayoutId id="2147483690" r:id="rId17"/>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0305565"/>
      </p:ext>
    </p:extLst>
  </p:cSld>
  <p:clrMap bg1="lt1" tx1="dk1" bg2="lt2" tx2="dk2" accent1="accent1" accent2="accent2" accent3="accent3" accent4="accent4" accent5="accent5" accent6="accent6" hlink="hlink" folHlink="folHlink"/>
  <p:sldLayoutIdLst>
    <p:sldLayoutId id="2147483689"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hyperlink" Target="http://www.free-powerpoint-templates-design.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5.xml"/><Relationship Id="rId5" Type="http://schemas.openxmlformats.org/officeDocument/2006/relationships/chart" Target="../charts/chart6.xml"/><Relationship Id="rId4" Type="http://schemas.openxmlformats.org/officeDocument/2006/relationships/chart" Target="../charts/char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텍스트 개체 틀 9">
            <a:extLst>
              <a:ext uri="{FF2B5EF4-FFF2-40B4-BE49-F238E27FC236}">
                <a16:creationId xmlns:a16="http://schemas.microsoft.com/office/drawing/2014/main" id="{FB0CF524-033F-4347-91D3-CAC81C28494A}"/>
              </a:ext>
            </a:extLst>
          </p:cNvPr>
          <p:cNvSpPr>
            <a:spLocks noGrp="1"/>
          </p:cNvSpPr>
          <p:nvPr>
            <p:ph type="body" sz="quarter" idx="12"/>
          </p:nvPr>
        </p:nvSpPr>
        <p:spPr/>
        <p:txBody>
          <a:bodyPr/>
          <a:lstStyle/>
          <a:p>
            <a:pPr fontAlgn="auto">
              <a:spcBef>
                <a:spcPts val="0"/>
              </a:spcBef>
              <a:spcAft>
                <a:spcPts val="0"/>
              </a:spcAft>
              <a:defRPr/>
            </a:pPr>
            <a:r>
              <a:rPr lang="en-US" altLang="ko-KR" b="1" dirty="0"/>
              <a:t>INSERT THE TITLE OF YOUR PRESENTATION HERE    </a:t>
            </a:r>
          </a:p>
        </p:txBody>
      </p:sp>
      <p:sp>
        <p:nvSpPr>
          <p:cNvPr id="3" name="Text Placeholder 2"/>
          <p:cNvSpPr>
            <a:spLocks noGrp="1"/>
          </p:cNvSpPr>
          <p:nvPr>
            <p:ph type="body" sz="quarter" idx="10"/>
          </p:nvPr>
        </p:nvSpPr>
        <p:spPr/>
        <p:txBody>
          <a:bodyPr/>
          <a:lstStyle/>
          <a:p>
            <a:pPr fontAlgn="auto">
              <a:lnSpc>
                <a:spcPct val="100000"/>
              </a:lnSpc>
              <a:spcBef>
                <a:spcPts val="0"/>
              </a:spcBef>
              <a:spcAft>
                <a:spcPts val="0"/>
              </a:spcAft>
              <a:defRPr/>
            </a:pPr>
            <a:r>
              <a:rPr lang="en-US" altLang="ko-KR" dirty="0">
                <a:ea typeface="맑은 고딕" pitchFamily="50" charset="-127"/>
              </a:rPr>
              <a:t>FREE PPT TEMPLATES</a:t>
            </a:r>
            <a:endParaRPr lang="en-US" altLang="ko-KR" b="1" dirty="0">
              <a:solidFill>
                <a:schemeClr val="tx1">
                  <a:lumMod val="75000"/>
                  <a:lumOff val="25000"/>
                </a:schemeClr>
              </a:solidFill>
            </a:endParaRPr>
          </a:p>
        </p:txBody>
      </p:sp>
      <p:grpSp>
        <p:nvGrpSpPr>
          <p:cNvPr id="4" name="Group 3"/>
          <p:cNvGrpSpPr/>
          <p:nvPr/>
        </p:nvGrpSpPr>
        <p:grpSpPr>
          <a:xfrm>
            <a:off x="7801060" y="123478"/>
            <a:ext cx="1190057" cy="283819"/>
            <a:chOff x="7130968" y="274805"/>
            <a:chExt cx="1656184" cy="394986"/>
          </a:xfrm>
        </p:grpSpPr>
        <p:sp>
          <p:nvSpPr>
            <p:cNvPr id="5" name="Rounded Rectangle 4"/>
            <p:cNvSpPr/>
            <p:nvPr/>
          </p:nvSpPr>
          <p:spPr>
            <a:xfrm>
              <a:off x="7130968" y="274805"/>
              <a:ext cx="1656184" cy="394986"/>
            </a:xfrm>
            <a:prstGeom prst="roundRect">
              <a:avLst>
                <a:gd name="adj" fmla="val 50000"/>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6" name="Picture 5"/>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308304" y="311372"/>
              <a:ext cx="1301512" cy="321849"/>
            </a:xfrm>
            <a:prstGeom prst="rect">
              <a:avLst/>
            </a:prstGeom>
          </p:spPr>
        </p:pic>
      </p:grpSp>
      <p:sp>
        <p:nvSpPr>
          <p:cNvPr id="8" name="TextBox 7">
            <a:hlinkClick r:id="rId4"/>
          </p:cNvPr>
          <p:cNvSpPr txBox="1"/>
          <p:nvPr/>
        </p:nvSpPr>
        <p:spPr>
          <a:xfrm>
            <a:off x="-18256" y="4825165"/>
            <a:ext cx="9180512" cy="215444"/>
          </a:xfrm>
          <a:prstGeom prst="rect">
            <a:avLst/>
          </a:prstGeom>
          <a:noFill/>
        </p:spPr>
        <p:txBody>
          <a:bodyPr wrap="square" rtlCol="0">
            <a:spAutoFit/>
          </a:bodyPr>
          <a:lstStyle/>
          <a:p>
            <a:pPr algn="ctr"/>
            <a:r>
              <a:rPr lang="en-US" altLang="ko-KR" sz="800" dirty="0">
                <a:solidFill>
                  <a:schemeClr val="bg1"/>
                </a:solidFill>
                <a:cs typeface="Arial" pitchFamily="34" charset="0"/>
                <a:hlinkClick r:id="rId4"/>
              </a:rPr>
              <a:t>http://www.free-powerpoint-templates-design.com</a:t>
            </a:r>
            <a:endParaRPr lang="ko-KR" altLang="en-US" sz="800" dirty="0">
              <a:solidFill>
                <a:schemeClr val="bg1"/>
              </a:solidFill>
              <a:cs typeface="Arial" pitchFamily="34" charset="0"/>
            </a:endParaRPr>
          </a:p>
        </p:txBody>
      </p:sp>
    </p:spTree>
    <p:extLst>
      <p:ext uri="{BB962C8B-B14F-4D97-AF65-F5344CB8AC3E}">
        <p14:creationId xmlns:p14="http://schemas.microsoft.com/office/powerpoint/2010/main" val="1464163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solidFill>
                  <a:schemeClr val="accent1"/>
                </a:solidFill>
              </a:rPr>
              <a:t>Infographic</a:t>
            </a:r>
            <a:r>
              <a:rPr lang="en-US" altLang="ko-KR" dirty="0">
                <a:solidFill>
                  <a:srgbClr val="0DD2D9"/>
                </a:solidFill>
              </a:rPr>
              <a:t> </a:t>
            </a:r>
            <a:r>
              <a:rPr lang="en-US" altLang="ko-KR" dirty="0"/>
              <a:t>Layout</a:t>
            </a:r>
            <a:endParaRPr lang="ko-KR" altLang="en-US" dirty="0"/>
          </a:p>
        </p:txBody>
      </p:sp>
      <p:grpSp>
        <p:nvGrpSpPr>
          <p:cNvPr id="10" name="Group 9"/>
          <p:cNvGrpSpPr/>
          <p:nvPr/>
        </p:nvGrpSpPr>
        <p:grpSpPr>
          <a:xfrm>
            <a:off x="2596100" y="1624515"/>
            <a:ext cx="3960320" cy="2458682"/>
            <a:chOff x="2843808" y="1545005"/>
            <a:chExt cx="3960320" cy="2458682"/>
          </a:xfrm>
        </p:grpSpPr>
        <p:sp>
          <p:nvSpPr>
            <p:cNvPr id="3" name="Rectangle 2"/>
            <p:cNvSpPr/>
            <p:nvPr/>
          </p:nvSpPr>
          <p:spPr>
            <a:xfrm>
              <a:off x="2843808" y="1563638"/>
              <a:ext cx="1080000" cy="10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5" name="Rectangle 4"/>
            <p:cNvSpPr/>
            <p:nvPr/>
          </p:nvSpPr>
          <p:spPr>
            <a:xfrm>
              <a:off x="4283968" y="1563638"/>
              <a:ext cx="1080000" cy="1080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 name="Rectangle 5"/>
            <p:cNvSpPr/>
            <p:nvPr/>
          </p:nvSpPr>
          <p:spPr>
            <a:xfrm>
              <a:off x="5724128" y="1563638"/>
              <a:ext cx="1080000" cy="108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 name="Rectangle 6"/>
            <p:cNvSpPr/>
            <p:nvPr/>
          </p:nvSpPr>
          <p:spPr>
            <a:xfrm>
              <a:off x="2843808" y="2894372"/>
              <a:ext cx="1080000" cy="1080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 name="Rectangle 7"/>
            <p:cNvSpPr/>
            <p:nvPr/>
          </p:nvSpPr>
          <p:spPr>
            <a:xfrm>
              <a:off x="4283968" y="2894372"/>
              <a:ext cx="1080000" cy="108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 name="Rectangle 8"/>
            <p:cNvSpPr/>
            <p:nvPr/>
          </p:nvSpPr>
          <p:spPr>
            <a:xfrm>
              <a:off x="5724128" y="2894372"/>
              <a:ext cx="1080000" cy="1080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4" name="Rectangle 3"/>
            <p:cNvSpPr/>
            <p:nvPr/>
          </p:nvSpPr>
          <p:spPr>
            <a:xfrm>
              <a:off x="2843808" y="2751005"/>
              <a:ext cx="3960320" cy="36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1" name="Rectangle 10"/>
            <p:cNvSpPr/>
            <p:nvPr/>
          </p:nvSpPr>
          <p:spPr>
            <a:xfrm rot="5400000">
              <a:off x="2879888" y="2761687"/>
              <a:ext cx="2448000" cy="36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2" name="Rectangle 11"/>
            <p:cNvSpPr/>
            <p:nvPr/>
          </p:nvSpPr>
          <p:spPr>
            <a:xfrm rot="5400000">
              <a:off x="4320048" y="2751005"/>
              <a:ext cx="2448000" cy="36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14" name="Oval 21"/>
          <p:cNvSpPr>
            <a:spLocks noChangeAspect="1"/>
          </p:cNvSpPr>
          <p:nvPr/>
        </p:nvSpPr>
        <p:spPr>
          <a:xfrm>
            <a:off x="5779740" y="1944490"/>
            <a:ext cx="473360" cy="477314"/>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5" name="Rectangle 9"/>
          <p:cNvSpPr/>
          <p:nvPr/>
        </p:nvSpPr>
        <p:spPr>
          <a:xfrm>
            <a:off x="2923435" y="3314809"/>
            <a:ext cx="425330" cy="398145"/>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6" name="Rectangle 23"/>
          <p:cNvSpPr/>
          <p:nvPr/>
        </p:nvSpPr>
        <p:spPr>
          <a:xfrm>
            <a:off x="4323948" y="2034732"/>
            <a:ext cx="504623" cy="296832"/>
          </a:xfrm>
          <a:custGeom>
            <a:avLst/>
            <a:gdLst/>
            <a:ahLst/>
            <a:cxnLst/>
            <a:rect l="l" t="t" r="r" b="b"/>
            <a:pathLst>
              <a:path w="4529836" h="2664566">
                <a:moveTo>
                  <a:pt x="1861969" y="0"/>
                </a:moveTo>
                <a:cubicBezTo>
                  <a:pt x="2177122" y="0"/>
                  <a:pt x="2455874" y="155855"/>
                  <a:pt x="2611443" y="404565"/>
                </a:cubicBezTo>
                <a:cubicBezTo>
                  <a:pt x="2709453" y="315054"/>
                  <a:pt x="2840684" y="266178"/>
                  <a:pt x="2983336" y="266178"/>
                </a:cubicBezTo>
                <a:cubicBezTo>
                  <a:pt x="3293144" y="266178"/>
                  <a:pt x="3549108" y="496718"/>
                  <a:pt x="3578241" y="797044"/>
                </a:cubicBezTo>
                <a:cubicBezTo>
                  <a:pt x="3583592" y="793823"/>
                  <a:pt x="3589010" y="793774"/>
                  <a:pt x="3594440" y="793774"/>
                </a:cubicBezTo>
                <a:cubicBezTo>
                  <a:pt x="4111042" y="793774"/>
                  <a:pt x="4529836" y="1212568"/>
                  <a:pt x="4529836" y="1729170"/>
                </a:cubicBezTo>
                <a:cubicBezTo>
                  <a:pt x="4529836" y="2216938"/>
                  <a:pt x="4156487" y="2617512"/>
                  <a:pt x="3679930" y="2660249"/>
                </a:cubicBezTo>
                <a:lnTo>
                  <a:pt x="3679930" y="2664566"/>
                </a:lnTo>
                <a:lnTo>
                  <a:pt x="3594440" y="2664566"/>
                </a:lnTo>
                <a:lnTo>
                  <a:pt x="1043912" y="2664566"/>
                </a:lnTo>
                <a:lnTo>
                  <a:pt x="1043912" y="2657589"/>
                </a:lnTo>
                <a:cubicBezTo>
                  <a:pt x="1008374" y="2662448"/>
                  <a:pt x="972132" y="2664566"/>
                  <a:pt x="935396" y="2664566"/>
                </a:cubicBezTo>
                <a:cubicBezTo>
                  <a:pt x="418794" y="2664566"/>
                  <a:pt x="0" y="2245772"/>
                  <a:pt x="0" y="1729170"/>
                </a:cubicBezTo>
                <a:cubicBezTo>
                  <a:pt x="0" y="1212568"/>
                  <a:pt x="418794" y="793774"/>
                  <a:pt x="935396" y="793774"/>
                </a:cubicBezTo>
                <a:lnTo>
                  <a:pt x="954395" y="797612"/>
                </a:lnTo>
                <a:cubicBezTo>
                  <a:pt x="1004779" y="344999"/>
                  <a:pt x="1393085" y="0"/>
                  <a:pt x="186196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Rectangle 30"/>
          <p:cNvSpPr/>
          <p:nvPr/>
        </p:nvSpPr>
        <p:spPr>
          <a:xfrm>
            <a:off x="2945563" y="1993168"/>
            <a:ext cx="381073" cy="379959"/>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8" name="Oval 7"/>
          <p:cNvSpPr/>
          <p:nvPr/>
        </p:nvSpPr>
        <p:spPr>
          <a:xfrm>
            <a:off x="4350293" y="3287914"/>
            <a:ext cx="451934" cy="451934"/>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0" name="Block Arc 14"/>
          <p:cNvSpPr/>
          <p:nvPr/>
        </p:nvSpPr>
        <p:spPr>
          <a:xfrm rot="16200000">
            <a:off x="5779897" y="3277201"/>
            <a:ext cx="473049" cy="473361"/>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grpSp>
        <p:nvGrpSpPr>
          <p:cNvPr id="25" name="Group 24"/>
          <p:cNvGrpSpPr/>
          <p:nvPr/>
        </p:nvGrpSpPr>
        <p:grpSpPr>
          <a:xfrm>
            <a:off x="6725585" y="1415820"/>
            <a:ext cx="1931192" cy="858180"/>
            <a:chOff x="2113657" y="4283314"/>
            <a:chExt cx="3647460" cy="858180"/>
          </a:xfrm>
        </p:grpSpPr>
        <p:sp>
          <p:nvSpPr>
            <p:cNvPr id="26" name="TextBox 25"/>
            <p:cNvSpPr txBox="1"/>
            <p:nvPr/>
          </p:nvSpPr>
          <p:spPr>
            <a:xfrm>
              <a:off x="2113657" y="4495163"/>
              <a:ext cx="3647458"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t>
              </a:r>
            </a:p>
          </p:txBody>
        </p:sp>
        <p:sp>
          <p:nvSpPr>
            <p:cNvPr id="27" name="TextBox 26"/>
            <p:cNvSpPr txBox="1"/>
            <p:nvPr/>
          </p:nvSpPr>
          <p:spPr>
            <a:xfrm>
              <a:off x="2113658" y="4283314"/>
              <a:ext cx="3647459"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28" name="Group 27"/>
          <p:cNvGrpSpPr/>
          <p:nvPr/>
        </p:nvGrpSpPr>
        <p:grpSpPr>
          <a:xfrm>
            <a:off x="6735424" y="2368485"/>
            <a:ext cx="1931192" cy="858180"/>
            <a:chOff x="2113657" y="4283314"/>
            <a:chExt cx="3647460" cy="858180"/>
          </a:xfrm>
        </p:grpSpPr>
        <p:sp>
          <p:nvSpPr>
            <p:cNvPr id="29" name="TextBox 28"/>
            <p:cNvSpPr txBox="1"/>
            <p:nvPr/>
          </p:nvSpPr>
          <p:spPr>
            <a:xfrm>
              <a:off x="2113657" y="4495163"/>
              <a:ext cx="3647458"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t>
              </a:r>
            </a:p>
          </p:txBody>
        </p:sp>
        <p:sp>
          <p:nvSpPr>
            <p:cNvPr id="30" name="TextBox 29"/>
            <p:cNvSpPr txBox="1"/>
            <p:nvPr/>
          </p:nvSpPr>
          <p:spPr>
            <a:xfrm>
              <a:off x="2113658" y="4283314"/>
              <a:ext cx="3647459" cy="276999"/>
            </a:xfrm>
            <a:prstGeom prst="rect">
              <a:avLst/>
            </a:prstGeom>
            <a:noFill/>
          </p:spPr>
          <p:txBody>
            <a:bodyPr wrap="square" rtlCol="0">
              <a:spAutoFit/>
            </a:bodyPr>
            <a:lstStyle/>
            <a:p>
              <a:r>
                <a:rPr lang="en-US" altLang="ko-KR" sz="1200" b="1" dirty="0">
                  <a:solidFill>
                    <a:schemeClr val="accent3"/>
                  </a:solidFill>
                  <a:cs typeface="Arial" pitchFamily="34" charset="0"/>
                </a:rPr>
                <a:t>Your Text  Here</a:t>
              </a:r>
              <a:endParaRPr lang="ko-KR" altLang="en-US" sz="1200" b="1" dirty="0">
                <a:solidFill>
                  <a:schemeClr val="accent3"/>
                </a:solidFill>
                <a:cs typeface="Arial" pitchFamily="34" charset="0"/>
              </a:endParaRPr>
            </a:p>
          </p:txBody>
        </p:sp>
      </p:grpSp>
      <p:grpSp>
        <p:nvGrpSpPr>
          <p:cNvPr id="31" name="Group 30"/>
          <p:cNvGrpSpPr/>
          <p:nvPr/>
        </p:nvGrpSpPr>
        <p:grpSpPr>
          <a:xfrm>
            <a:off x="6745264" y="3321150"/>
            <a:ext cx="1931192" cy="858180"/>
            <a:chOff x="2113657" y="4283314"/>
            <a:chExt cx="3647460" cy="858180"/>
          </a:xfrm>
        </p:grpSpPr>
        <p:sp>
          <p:nvSpPr>
            <p:cNvPr id="32" name="TextBox 31"/>
            <p:cNvSpPr txBox="1"/>
            <p:nvPr/>
          </p:nvSpPr>
          <p:spPr>
            <a:xfrm>
              <a:off x="2113657" y="4495163"/>
              <a:ext cx="3647458"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t>
              </a:r>
            </a:p>
          </p:txBody>
        </p:sp>
        <p:sp>
          <p:nvSpPr>
            <p:cNvPr id="33" name="TextBox 32"/>
            <p:cNvSpPr txBox="1"/>
            <p:nvPr/>
          </p:nvSpPr>
          <p:spPr>
            <a:xfrm>
              <a:off x="2113658" y="4283314"/>
              <a:ext cx="3647459"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34" name="Group 33"/>
          <p:cNvGrpSpPr/>
          <p:nvPr/>
        </p:nvGrpSpPr>
        <p:grpSpPr>
          <a:xfrm>
            <a:off x="467544" y="1419622"/>
            <a:ext cx="1931192" cy="858180"/>
            <a:chOff x="2113657" y="4283314"/>
            <a:chExt cx="3647460" cy="858180"/>
          </a:xfrm>
        </p:grpSpPr>
        <p:sp>
          <p:nvSpPr>
            <p:cNvPr id="35" name="TextBox 34"/>
            <p:cNvSpPr txBox="1"/>
            <p:nvPr/>
          </p:nvSpPr>
          <p:spPr>
            <a:xfrm>
              <a:off x="2113657" y="4495163"/>
              <a:ext cx="3647458" cy="646331"/>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t>
              </a:r>
            </a:p>
          </p:txBody>
        </p:sp>
        <p:sp>
          <p:nvSpPr>
            <p:cNvPr id="36" name="TextBox 35"/>
            <p:cNvSpPr txBox="1"/>
            <p:nvPr/>
          </p:nvSpPr>
          <p:spPr>
            <a:xfrm>
              <a:off x="2113658" y="4283314"/>
              <a:ext cx="3647459" cy="276999"/>
            </a:xfrm>
            <a:prstGeom prst="rect">
              <a:avLst/>
            </a:prstGeom>
            <a:noFill/>
          </p:spPr>
          <p:txBody>
            <a:bodyPr wrap="square" rtlCol="0">
              <a:spAutoFit/>
            </a:bodyPr>
            <a:lstStyle/>
            <a:p>
              <a:pPr algn="r"/>
              <a:r>
                <a:rPr lang="en-US" altLang="ko-KR" sz="1200" b="1" dirty="0">
                  <a:solidFill>
                    <a:schemeClr val="accent1"/>
                  </a:solidFill>
                  <a:cs typeface="Arial" pitchFamily="34" charset="0"/>
                </a:rPr>
                <a:t>Your Text  Here</a:t>
              </a:r>
              <a:endParaRPr lang="ko-KR" altLang="en-US" sz="1200" b="1" dirty="0">
                <a:solidFill>
                  <a:schemeClr val="accent1"/>
                </a:solidFill>
                <a:cs typeface="Arial" pitchFamily="34" charset="0"/>
              </a:endParaRPr>
            </a:p>
          </p:txBody>
        </p:sp>
      </p:grpSp>
      <p:grpSp>
        <p:nvGrpSpPr>
          <p:cNvPr id="37" name="Group 36"/>
          <p:cNvGrpSpPr/>
          <p:nvPr/>
        </p:nvGrpSpPr>
        <p:grpSpPr>
          <a:xfrm>
            <a:off x="477383" y="2372287"/>
            <a:ext cx="1931192" cy="858180"/>
            <a:chOff x="2113657" y="4283314"/>
            <a:chExt cx="3647460" cy="858180"/>
          </a:xfrm>
        </p:grpSpPr>
        <p:sp>
          <p:nvSpPr>
            <p:cNvPr id="38" name="TextBox 37"/>
            <p:cNvSpPr txBox="1"/>
            <p:nvPr/>
          </p:nvSpPr>
          <p:spPr>
            <a:xfrm>
              <a:off x="2113657" y="4495163"/>
              <a:ext cx="3647458" cy="646331"/>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t>
              </a:r>
            </a:p>
          </p:txBody>
        </p:sp>
        <p:sp>
          <p:nvSpPr>
            <p:cNvPr id="39" name="TextBox 38"/>
            <p:cNvSpPr txBox="1"/>
            <p:nvPr/>
          </p:nvSpPr>
          <p:spPr>
            <a:xfrm>
              <a:off x="2113658" y="4283314"/>
              <a:ext cx="3647459" cy="276999"/>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40" name="Group 39"/>
          <p:cNvGrpSpPr/>
          <p:nvPr/>
        </p:nvGrpSpPr>
        <p:grpSpPr>
          <a:xfrm>
            <a:off x="487223" y="3324952"/>
            <a:ext cx="1931192" cy="858180"/>
            <a:chOff x="2113657" y="4283314"/>
            <a:chExt cx="3647460" cy="858180"/>
          </a:xfrm>
        </p:grpSpPr>
        <p:sp>
          <p:nvSpPr>
            <p:cNvPr id="41" name="TextBox 40"/>
            <p:cNvSpPr txBox="1"/>
            <p:nvPr/>
          </p:nvSpPr>
          <p:spPr>
            <a:xfrm>
              <a:off x="2113657" y="4495163"/>
              <a:ext cx="3647458" cy="646331"/>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t>
              </a:r>
            </a:p>
          </p:txBody>
        </p:sp>
        <p:sp>
          <p:nvSpPr>
            <p:cNvPr id="42" name="TextBox 41"/>
            <p:cNvSpPr txBox="1"/>
            <p:nvPr/>
          </p:nvSpPr>
          <p:spPr>
            <a:xfrm>
              <a:off x="2113658" y="4283314"/>
              <a:ext cx="3647459" cy="276999"/>
            </a:xfrm>
            <a:prstGeom prst="rect">
              <a:avLst/>
            </a:prstGeom>
            <a:noFill/>
          </p:spPr>
          <p:txBody>
            <a:bodyPr wrap="square" rtlCol="0">
              <a:spAutoFit/>
            </a:bodyPr>
            <a:lstStyle/>
            <a:p>
              <a:pPr algn="r"/>
              <a:r>
                <a:rPr lang="en-US" altLang="ko-KR" sz="1200" b="1" dirty="0">
                  <a:solidFill>
                    <a:schemeClr val="accent2"/>
                  </a:solidFill>
                  <a:cs typeface="Arial" pitchFamily="34" charset="0"/>
                </a:rPr>
                <a:t>Your Text  Here</a:t>
              </a:r>
              <a:endParaRPr lang="ko-KR" altLang="en-US" sz="1200" b="1" dirty="0">
                <a:solidFill>
                  <a:schemeClr val="accent2"/>
                </a:solidFill>
                <a:cs typeface="Arial" pitchFamily="34" charset="0"/>
              </a:endParaRPr>
            </a:p>
          </p:txBody>
        </p:sp>
      </p:grpSp>
    </p:spTree>
    <p:extLst>
      <p:ext uri="{BB962C8B-B14F-4D97-AF65-F5344CB8AC3E}">
        <p14:creationId xmlns:p14="http://schemas.microsoft.com/office/powerpoint/2010/main" val="181413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solidFill>
                  <a:schemeClr val="accent1"/>
                </a:solidFill>
              </a:rPr>
              <a:t>Infographic</a:t>
            </a:r>
            <a:r>
              <a:rPr lang="en-US" altLang="ko-KR" dirty="0">
                <a:solidFill>
                  <a:srgbClr val="0DD2D9"/>
                </a:solidFill>
              </a:rPr>
              <a:t> </a:t>
            </a:r>
            <a:r>
              <a:rPr lang="en-US" altLang="ko-KR" dirty="0"/>
              <a:t>Layout</a:t>
            </a:r>
            <a:endParaRPr lang="ko-KR" altLang="en-US" dirty="0"/>
          </a:p>
        </p:txBody>
      </p:sp>
      <p:grpSp>
        <p:nvGrpSpPr>
          <p:cNvPr id="17" name="Group 16"/>
          <p:cNvGrpSpPr/>
          <p:nvPr/>
        </p:nvGrpSpPr>
        <p:grpSpPr>
          <a:xfrm>
            <a:off x="6723199" y="1476788"/>
            <a:ext cx="2025263" cy="858180"/>
            <a:chOff x="2113657" y="4283314"/>
            <a:chExt cx="3647460" cy="858180"/>
          </a:xfrm>
        </p:grpSpPr>
        <p:sp>
          <p:nvSpPr>
            <p:cNvPr id="18" name="TextBox 17"/>
            <p:cNvSpPr txBox="1"/>
            <p:nvPr/>
          </p:nvSpPr>
          <p:spPr>
            <a:xfrm>
              <a:off x="2113657" y="4495163"/>
              <a:ext cx="3647458"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t>
              </a:r>
            </a:p>
          </p:txBody>
        </p:sp>
        <p:sp>
          <p:nvSpPr>
            <p:cNvPr id="19" name="TextBox 18"/>
            <p:cNvSpPr txBox="1"/>
            <p:nvPr/>
          </p:nvSpPr>
          <p:spPr>
            <a:xfrm>
              <a:off x="2113658" y="4283314"/>
              <a:ext cx="3647459"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12" name="Group 11"/>
          <p:cNvGrpSpPr/>
          <p:nvPr/>
        </p:nvGrpSpPr>
        <p:grpSpPr>
          <a:xfrm>
            <a:off x="2403050" y="2040932"/>
            <a:ext cx="4337900" cy="1759866"/>
            <a:chOff x="1676822" y="1935939"/>
            <a:chExt cx="4787369" cy="1942213"/>
          </a:xfrm>
        </p:grpSpPr>
        <p:grpSp>
          <p:nvGrpSpPr>
            <p:cNvPr id="8" name="Group 7"/>
            <p:cNvGrpSpPr/>
            <p:nvPr/>
          </p:nvGrpSpPr>
          <p:grpSpPr>
            <a:xfrm rot="2700000">
              <a:off x="5168191" y="1359939"/>
              <a:ext cx="720000" cy="1872000"/>
              <a:chOff x="7526709" y="1059582"/>
              <a:chExt cx="720000" cy="1872000"/>
            </a:xfrm>
          </p:grpSpPr>
          <p:sp>
            <p:nvSpPr>
              <p:cNvPr id="3" name="Rounded Rectangle 2"/>
              <p:cNvSpPr/>
              <p:nvPr/>
            </p:nvSpPr>
            <p:spPr>
              <a:xfrm>
                <a:off x="7526709" y="1059582"/>
                <a:ext cx="720000" cy="1872000"/>
              </a:xfrm>
              <a:prstGeom prst="roundRect">
                <a:avLst>
                  <a:gd name="adj" fmla="val 50000"/>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4" name="Oval 3"/>
              <p:cNvSpPr/>
              <p:nvPr/>
            </p:nvSpPr>
            <p:spPr>
              <a:xfrm>
                <a:off x="7526709" y="1059582"/>
                <a:ext cx="720000" cy="72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grpSp>
          <p:nvGrpSpPr>
            <p:cNvPr id="5" name="Group 4"/>
            <p:cNvGrpSpPr/>
            <p:nvPr/>
          </p:nvGrpSpPr>
          <p:grpSpPr>
            <a:xfrm rot="5400000">
              <a:off x="2252822" y="2582152"/>
              <a:ext cx="720000" cy="1872000"/>
              <a:chOff x="6228184" y="1851750"/>
              <a:chExt cx="720000" cy="1872000"/>
            </a:xfrm>
          </p:grpSpPr>
          <p:sp>
            <p:nvSpPr>
              <p:cNvPr id="6" name="Rounded Rectangle 5"/>
              <p:cNvSpPr/>
              <p:nvPr/>
            </p:nvSpPr>
            <p:spPr>
              <a:xfrm>
                <a:off x="6228184" y="1851750"/>
                <a:ext cx="720000" cy="1872000"/>
              </a:xfrm>
              <a:prstGeom prst="roundRect">
                <a:avLst>
                  <a:gd name="adj" fmla="val 50000"/>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 name="Oval 6"/>
              <p:cNvSpPr/>
              <p:nvPr/>
            </p:nvSpPr>
            <p:spPr>
              <a:xfrm>
                <a:off x="6228184" y="3003750"/>
                <a:ext cx="720000" cy="720000"/>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11" name="Rounded Rectangle 10"/>
            <p:cNvSpPr/>
            <p:nvPr/>
          </p:nvSpPr>
          <p:spPr>
            <a:xfrm rot="5400000">
              <a:off x="4201501" y="1762891"/>
              <a:ext cx="720000" cy="1872000"/>
            </a:xfrm>
            <a:prstGeom prst="roundRect">
              <a:avLst>
                <a:gd name="adj" fmla="val 50000"/>
              </a:avLst>
            </a:prstGeom>
            <a:solidFill>
              <a:schemeClr val="accent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6" name="Rounded Rectangle 25"/>
            <p:cNvSpPr/>
            <p:nvPr/>
          </p:nvSpPr>
          <p:spPr>
            <a:xfrm rot="2700000">
              <a:off x="3227400" y="2173161"/>
              <a:ext cx="720000" cy="1872000"/>
            </a:xfrm>
            <a:prstGeom prst="roundRect">
              <a:avLst>
                <a:gd name="adj" fmla="val 50000"/>
              </a:avLst>
            </a:prstGeom>
            <a:solidFill>
              <a:schemeClr val="accent3">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grpSp>
        <p:nvGrpSpPr>
          <p:cNvPr id="28" name="Group 27"/>
          <p:cNvGrpSpPr/>
          <p:nvPr/>
        </p:nvGrpSpPr>
        <p:grpSpPr>
          <a:xfrm>
            <a:off x="6228185" y="2375075"/>
            <a:ext cx="1894387" cy="858180"/>
            <a:chOff x="2113657" y="4283314"/>
            <a:chExt cx="3647460" cy="858180"/>
          </a:xfrm>
        </p:grpSpPr>
        <p:sp>
          <p:nvSpPr>
            <p:cNvPr id="29" name="TextBox 28"/>
            <p:cNvSpPr txBox="1"/>
            <p:nvPr/>
          </p:nvSpPr>
          <p:spPr>
            <a:xfrm>
              <a:off x="2113657" y="4495163"/>
              <a:ext cx="3647458"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t>
              </a:r>
            </a:p>
          </p:txBody>
        </p:sp>
        <p:sp>
          <p:nvSpPr>
            <p:cNvPr id="30" name="TextBox 29"/>
            <p:cNvSpPr txBox="1"/>
            <p:nvPr/>
          </p:nvSpPr>
          <p:spPr>
            <a:xfrm>
              <a:off x="2113658" y="4283314"/>
              <a:ext cx="3647459"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34" name="Group 33"/>
          <p:cNvGrpSpPr/>
          <p:nvPr/>
        </p:nvGrpSpPr>
        <p:grpSpPr>
          <a:xfrm>
            <a:off x="3351365" y="1476788"/>
            <a:ext cx="2025263" cy="858180"/>
            <a:chOff x="2113657" y="4283314"/>
            <a:chExt cx="3647460" cy="858180"/>
          </a:xfrm>
        </p:grpSpPr>
        <p:sp>
          <p:nvSpPr>
            <p:cNvPr id="35" name="TextBox 34"/>
            <p:cNvSpPr txBox="1"/>
            <p:nvPr/>
          </p:nvSpPr>
          <p:spPr>
            <a:xfrm>
              <a:off x="2113657" y="4495163"/>
              <a:ext cx="3647458" cy="646331"/>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t>
              </a:r>
            </a:p>
          </p:txBody>
        </p:sp>
        <p:sp>
          <p:nvSpPr>
            <p:cNvPr id="36" name="TextBox 35"/>
            <p:cNvSpPr txBox="1"/>
            <p:nvPr/>
          </p:nvSpPr>
          <p:spPr>
            <a:xfrm>
              <a:off x="2113658" y="4283314"/>
              <a:ext cx="3647459" cy="276999"/>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37" name="Group 36"/>
          <p:cNvGrpSpPr/>
          <p:nvPr/>
        </p:nvGrpSpPr>
        <p:grpSpPr>
          <a:xfrm>
            <a:off x="4651210" y="3273363"/>
            <a:ext cx="1894387" cy="858180"/>
            <a:chOff x="2113657" y="4283314"/>
            <a:chExt cx="3647460" cy="858180"/>
          </a:xfrm>
        </p:grpSpPr>
        <p:sp>
          <p:nvSpPr>
            <p:cNvPr id="38" name="TextBox 37"/>
            <p:cNvSpPr txBox="1"/>
            <p:nvPr/>
          </p:nvSpPr>
          <p:spPr>
            <a:xfrm>
              <a:off x="2113657" y="4495163"/>
              <a:ext cx="3647458"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t>
              </a:r>
            </a:p>
          </p:txBody>
        </p:sp>
        <p:sp>
          <p:nvSpPr>
            <p:cNvPr id="39" name="TextBox 38"/>
            <p:cNvSpPr txBox="1"/>
            <p:nvPr/>
          </p:nvSpPr>
          <p:spPr>
            <a:xfrm>
              <a:off x="2113658" y="4283314"/>
              <a:ext cx="3647459"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40" name="Group 39"/>
          <p:cNvGrpSpPr/>
          <p:nvPr/>
        </p:nvGrpSpPr>
        <p:grpSpPr>
          <a:xfrm>
            <a:off x="1619672" y="2220373"/>
            <a:ext cx="2025263" cy="858180"/>
            <a:chOff x="2113657" y="4283314"/>
            <a:chExt cx="3647460" cy="858180"/>
          </a:xfrm>
        </p:grpSpPr>
        <p:sp>
          <p:nvSpPr>
            <p:cNvPr id="41" name="TextBox 40"/>
            <p:cNvSpPr txBox="1"/>
            <p:nvPr/>
          </p:nvSpPr>
          <p:spPr>
            <a:xfrm>
              <a:off x="2113657" y="4495163"/>
              <a:ext cx="3647458" cy="646331"/>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t>
              </a:r>
            </a:p>
          </p:txBody>
        </p:sp>
        <p:sp>
          <p:nvSpPr>
            <p:cNvPr id="42" name="TextBox 41"/>
            <p:cNvSpPr txBox="1"/>
            <p:nvPr/>
          </p:nvSpPr>
          <p:spPr>
            <a:xfrm>
              <a:off x="2113658" y="4283314"/>
              <a:ext cx="3647459" cy="276999"/>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43" name="Group 42"/>
          <p:cNvGrpSpPr/>
          <p:nvPr/>
        </p:nvGrpSpPr>
        <p:grpSpPr>
          <a:xfrm>
            <a:off x="324837" y="3045507"/>
            <a:ext cx="2025263" cy="858180"/>
            <a:chOff x="2113657" y="4283314"/>
            <a:chExt cx="3647460" cy="858180"/>
          </a:xfrm>
        </p:grpSpPr>
        <p:sp>
          <p:nvSpPr>
            <p:cNvPr id="44" name="TextBox 43"/>
            <p:cNvSpPr txBox="1"/>
            <p:nvPr/>
          </p:nvSpPr>
          <p:spPr>
            <a:xfrm>
              <a:off x="2113657" y="4495163"/>
              <a:ext cx="3647458" cy="646331"/>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t>
              </a:r>
            </a:p>
          </p:txBody>
        </p:sp>
        <p:sp>
          <p:nvSpPr>
            <p:cNvPr id="45" name="TextBox 44"/>
            <p:cNvSpPr txBox="1"/>
            <p:nvPr/>
          </p:nvSpPr>
          <p:spPr>
            <a:xfrm>
              <a:off x="2113658" y="4283314"/>
              <a:ext cx="3647459" cy="276999"/>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sp>
        <p:nvSpPr>
          <p:cNvPr id="46" name="Oval 21"/>
          <p:cNvSpPr>
            <a:spLocks noChangeAspect="1"/>
          </p:cNvSpPr>
          <p:nvPr/>
        </p:nvSpPr>
        <p:spPr>
          <a:xfrm>
            <a:off x="6099081" y="1833918"/>
            <a:ext cx="325602" cy="328322"/>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47" name="Rectangle 9"/>
          <p:cNvSpPr/>
          <p:nvPr/>
        </p:nvSpPr>
        <p:spPr>
          <a:xfrm>
            <a:off x="4373522" y="2594282"/>
            <a:ext cx="292564" cy="273865"/>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8" name="Rectangle 23"/>
          <p:cNvSpPr/>
          <p:nvPr/>
        </p:nvSpPr>
        <p:spPr>
          <a:xfrm>
            <a:off x="5376627" y="2625024"/>
            <a:ext cx="347107" cy="204177"/>
          </a:xfrm>
          <a:custGeom>
            <a:avLst/>
            <a:gdLst/>
            <a:ahLst/>
            <a:cxnLst/>
            <a:rect l="l" t="t" r="r" b="b"/>
            <a:pathLst>
              <a:path w="4529836" h="2664566">
                <a:moveTo>
                  <a:pt x="1861969" y="0"/>
                </a:moveTo>
                <a:cubicBezTo>
                  <a:pt x="2177122" y="0"/>
                  <a:pt x="2455874" y="155855"/>
                  <a:pt x="2611443" y="404565"/>
                </a:cubicBezTo>
                <a:cubicBezTo>
                  <a:pt x="2709453" y="315054"/>
                  <a:pt x="2840684" y="266178"/>
                  <a:pt x="2983336" y="266178"/>
                </a:cubicBezTo>
                <a:cubicBezTo>
                  <a:pt x="3293144" y="266178"/>
                  <a:pt x="3549108" y="496718"/>
                  <a:pt x="3578241" y="797044"/>
                </a:cubicBezTo>
                <a:cubicBezTo>
                  <a:pt x="3583592" y="793823"/>
                  <a:pt x="3589010" y="793774"/>
                  <a:pt x="3594440" y="793774"/>
                </a:cubicBezTo>
                <a:cubicBezTo>
                  <a:pt x="4111042" y="793774"/>
                  <a:pt x="4529836" y="1212568"/>
                  <a:pt x="4529836" y="1729170"/>
                </a:cubicBezTo>
                <a:cubicBezTo>
                  <a:pt x="4529836" y="2216938"/>
                  <a:pt x="4156487" y="2617512"/>
                  <a:pt x="3679930" y="2660249"/>
                </a:cubicBezTo>
                <a:lnTo>
                  <a:pt x="3679930" y="2664566"/>
                </a:lnTo>
                <a:lnTo>
                  <a:pt x="3594440" y="2664566"/>
                </a:lnTo>
                <a:lnTo>
                  <a:pt x="1043912" y="2664566"/>
                </a:lnTo>
                <a:lnTo>
                  <a:pt x="1043912" y="2657589"/>
                </a:lnTo>
                <a:cubicBezTo>
                  <a:pt x="1008374" y="2662448"/>
                  <a:pt x="972132" y="2664566"/>
                  <a:pt x="935396" y="2664566"/>
                </a:cubicBezTo>
                <a:cubicBezTo>
                  <a:pt x="418794" y="2664566"/>
                  <a:pt x="0" y="2245772"/>
                  <a:pt x="0" y="1729170"/>
                </a:cubicBezTo>
                <a:cubicBezTo>
                  <a:pt x="0" y="1212568"/>
                  <a:pt x="418794" y="793774"/>
                  <a:pt x="935396" y="793774"/>
                </a:cubicBezTo>
                <a:lnTo>
                  <a:pt x="954395" y="797612"/>
                </a:lnTo>
                <a:cubicBezTo>
                  <a:pt x="1004779" y="344999"/>
                  <a:pt x="1393085" y="0"/>
                  <a:pt x="186196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9" name="Rectangle 30"/>
          <p:cNvSpPr/>
          <p:nvPr/>
        </p:nvSpPr>
        <p:spPr>
          <a:xfrm>
            <a:off x="2598189" y="3343919"/>
            <a:ext cx="262122" cy="261356"/>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50" name="Oval 7"/>
          <p:cNvSpPr/>
          <p:nvPr/>
        </p:nvSpPr>
        <p:spPr>
          <a:xfrm>
            <a:off x="3631589" y="3319165"/>
            <a:ext cx="310864" cy="310864"/>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Tree>
    <p:extLst>
      <p:ext uri="{BB962C8B-B14F-4D97-AF65-F5344CB8AC3E}">
        <p14:creationId xmlns:p14="http://schemas.microsoft.com/office/powerpoint/2010/main" val="2191346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그림 개체 틀 2">
            <a:extLst>
              <a:ext uri="{FF2B5EF4-FFF2-40B4-BE49-F238E27FC236}">
                <a16:creationId xmlns:a16="http://schemas.microsoft.com/office/drawing/2014/main" id="{3D47C8F1-6B32-4F2D-BA6C-105117C01C4A}"/>
              </a:ext>
            </a:extLst>
          </p:cNvPr>
          <p:cNvSpPr>
            <a:spLocks noGrp="1"/>
          </p:cNvSpPr>
          <p:nvPr>
            <p:ph type="pic" idx="10"/>
          </p:nvPr>
        </p:nvSpPr>
        <p:spPr/>
      </p:sp>
      <p:sp>
        <p:nvSpPr>
          <p:cNvPr id="8" name="그림 개체 틀 7">
            <a:extLst>
              <a:ext uri="{FF2B5EF4-FFF2-40B4-BE49-F238E27FC236}">
                <a16:creationId xmlns:a16="http://schemas.microsoft.com/office/drawing/2014/main" id="{41674CB6-713F-42FD-BD1C-31ED278295D7}"/>
              </a:ext>
            </a:extLst>
          </p:cNvPr>
          <p:cNvSpPr>
            <a:spLocks noGrp="1"/>
          </p:cNvSpPr>
          <p:nvPr>
            <p:ph type="pic" idx="1"/>
          </p:nvPr>
        </p:nvSpPr>
        <p:spPr/>
      </p:sp>
      <p:sp>
        <p:nvSpPr>
          <p:cNvPr id="6" name="Rectangle 5"/>
          <p:cNvSpPr/>
          <p:nvPr/>
        </p:nvSpPr>
        <p:spPr>
          <a:xfrm>
            <a:off x="5219624" y="1447137"/>
            <a:ext cx="3384376" cy="32283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 name="Isosceles Triangle 6"/>
          <p:cNvSpPr/>
          <p:nvPr/>
        </p:nvSpPr>
        <p:spPr>
          <a:xfrm rot="16200000">
            <a:off x="4917040" y="2917874"/>
            <a:ext cx="332790" cy="2868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0" name="Text Placeholder 13"/>
          <p:cNvSpPr txBox="1">
            <a:spLocks/>
          </p:cNvSpPr>
          <p:nvPr/>
        </p:nvSpPr>
        <p:spPr>
          <a:xfrm>
            <a:off x="755576" y="505311"/>
            <a:ext cx="4032448" cy="92635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r>
              <a:rPr lang="en-US" sz="2400" b="1" dirty="0">
                <a:solidFill>
                  <a:schemeClr val="bg1"/>
                </a:solidFill>
                <a:latin typeface="+mj-lt"/>
                <a:cs typeface="Arial" pitchFamily="34" charset="0"/>
              </a:rPr>
              <a:t>Simple </a:t>
            </a:r>
            <a:r>
              <a:rPr lang="en-US" altLang="ko-KR" sz="2400" b="1" dirty="0">
                <a:solidFill>
                  <a:schemeClr val="accent1"/>
                </a:solidFill>
                <a:latin typeface="+mj-lt"/>
                <a:cs typeface="Arial" pitchFamily="34" charset="0"/>
              </a:rPr>
              <a:t>Portfolio </a:t>
            </a:r>
            <a:r>
              <a:rPr lang="en-US" altLang="ko-KR" sz="2400" b="1" dirty="0">
                <a:solidFill>
                  <a:schemeClr val="bg1"/>
                </a:solidFill>
                <a:latin typeface="+mj-lt"/>
                <a:cs typeface="Arial" pitchFamily="34" charset="0"/>
              </a:rPr>
              <a:t>Presentation</a:t>
            </a:r>
          </a:p>
        </p:txBody>
      </p:sp>
      <p:sp>
        <p:nvSpPr>
          <p:cNvPr id="11" name="Isosceles Triangle 10"/>
          <p:cNvSpPr/>
          <p:nvPr/>
        </p:nvSpPr>
        <p:spPr>
          <a:xfrm rot="5400000">
            <a:off x="5196673" y="803941"/>
            <a:ext cx="332790" cy="286888"/>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2" name="Text Placeholder 13"/>
          <p:cNvSpPr txBox="1">
            <a:spLocks/>
          </p:cNvSpPr>
          <p:nvPr/>
        </p:nvSpPr>
        <p:spPr>
          <a:xfrm>
            <a:off x="5349458" y="1562962"/>
            <a:ext cx="3025356" cy="92635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110000"/>
              </a:lnSpc>
              <a:buNone/>
            </a:pPr>
            <a:r>
              <a:rPr lang="en-US" sz="2400" b="1" dirty="0">
                <a:solidFill>
                  <a:schemeClr val="bg1"/>
                </a:solidFill>
                <a:cs typeface="Arial" pitchFamily="34" charset="0"/>
              </a:rPr>
              <a:t>Simple </a:t>
            </a:r>
            <a:r>
              <a:rPr lang="en-US" altLang="ko-KR" sz="2400" b="1" dirty="0">
                <a:solidFill>
                  <a:schemeClr val="tx1">
                    <a:lumMod val="75000"/>
                    <a:lumOff val="25000"/>
                  </a:schemeClr>
                </a:solidFill>
                <a:cs typeface="Arial" pitchFamily="34" charset="0"/>
              </a:rPr>
              <a:t>Portfolio </a:t>
            </a:r>
            <a:r>
              <a:rPr lang="en-US" altLang="ko-KR" sz="2400" b="1" dirty="0">
                <a:solidFill>
                  <a:schemeClr val="bg1"/>
                </a:solidFill>
                <a:cs typeface="Arial" pitchFamily="34" charset="0"/>
              </a:rPr>
              <a:t>Presentation</a:t>
            </a:r>
          </a:p>
        </p:txBody>
      </p:sp>
      <p:sp>
        <p:nvSpPr>
          <p:cNvPr id="13" name="TextBox 12"/>
          <p:cNvSpPr txBox="1"/>
          <p:nvPr/>
        </p:nvSpPr>
        <p:spPr>
          <a:xfrm>
            <a:off x="5349458" y="2540277"/>
            <a:ext cx="2988996" cy="1384995"/>
          </a:xfrm>
          <a:prstGeom prst="rect">
            <a:avLst/>
          </a:prstGeom>
          <a:noFill/>
        </p:spPr>
        <p:txBody>
          <a:bodyPr wrap="square" rtlCol="0">
            <a:spAutoFit/>
          </a:bodyPr>
          <a:lstStyle/>
          <a:p>
            <a:pPr algn="r"/>
            <a:r>
              <a:rPr lang="en-US" altLang="ko-KR" sz="1200" dirty="0">
                <a:solidFill>
                  <a:schemeClr val="bg1"/>
                </a:solidFill>
                <a:cs typeface="Arial" pitchFamily="34" charset="0"/>
              </a:rPr>
              <a:t>You can simply impress your audience and add a unique and appeal to your Reports and Presentations with our Templates. Get a modern PowerPoint  Presentation that is beautifully designed. I hope and I believe that this Template will your Time, Money and Reputation.       </a:t>
            </a:r>
            <a:endParaRPr lang="ko-KR" altLang="en-US" sz="1200" dirty="0">
              <a:solidFill>
                <a:schemeClr val="bg1"/>
              </a:solidFill>
              <a:cs typeface="Arial" pitchFamily="34" charset="0"/>
            </a:endParaRPr>
          </a:p>
        </p:txBody>
      </p:sp>
      <p:sp>
        <p:nvSpPr>
          <p:cNvPr id="17" name="TextBox 16"/>
          <p:cNvSpPr txBox="1"/>
          <p:nvPr/>
        </p:nvSpPr>
        <p:spPr>
          <a:xfrm>
            <a:off x="6697470" y="4116458"/>
            <a:ext cx="1571385" cy="276999"/>
          </a:xfrm>
          <a:prstGeom prst="rect">
            <a:avLst/>
          </a:prstGeom>
          <a:solidFill>
            <a:schemeClr val="tx1">
              <a:lumMod val="75000"/>
              <a:lumOff val="25000"/>
            </a:schemeClr>
          </a:solidFill>
        </p:spPr>
        <p:txBody>
          <a:bodyPr wrap="square" rtlCol="0">
            <a:spAutoFit/>
          </a:bodyPr>
          <a:lstStyle/>
          <a:p>
            <a:pPr algn="ctr"/>
            <a:r>
              <a:rPr lang="en-US" altLang="ko-KR" sz="1200" dirty="0">
                <a:solidFill>
                  <a:schemeClr val="bg1"/>
                </a:solidFill>
                <a:cs typeface="Arial" pitchFamily="34" charset="0"/>
              </a:rPr>
              <a:t>Simple PowerPoint</a:t>
            </a:r>
            <a:endParaRPr lang="ko-KR" altLang="en-US" sz="1200" dirty="0">
              <a:solidFill>
                <a:schemeClr val="bg1"/>
              </a:solidFill>
              <a:cs typeface="Arial" pitchFamily="34" charset="0"/>
            </a:endParaRPr>
          </a:p>
        </p:txBody>
      </p:sp>
    </p:spTree>
    <p:extLst>
      <p:ext uri="{BB962C8B-B14F-4D97-AF65-F5344CB8AC3E}">
        <p14:creationId xmlns:p14="http://schemas.microsoft.com/office/powerpoint/2010/main" val="368838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solidFill>
                  <a:schemeClr val="accent1"/>
                </a:solidFill>
              </a:rPr>
              <a:t>Infographic</a:t>
            </a:r>
            <a:r>
              <a:rPr lang="en-US" altLang="ko-KR" dirty="0">
                <a:solidFill>
                  <a:srgbClr val="0DD2D9"/>
                </a:solidFill>
              </a:rPr>
              <a:t> </a:t>
            </a:r>
            <a:r>
              <a:rPr lang="en-US" altLang="ko-KR" dirty="0"/>
              <a:t>Layout</a:t>
            </a:r>
            <a:endParaRPr lang="ko-KR" altLang="en-US" dirty="0"/>
          </a:p>
        </p:txBody>
      </p:sp>
      <p:grpSp>
        <p:nvGrpSpPr>
          <p:cNvPr id="8" name="Group 7"/>
          <p:cNvGrpSpPr/>
          <p:nvPr/>
        </p:nvGrpSpPr>
        <p:grpSpPr>
          <a:xfrm>
            <a:off x="3818352" y="1376189"/>
            <a:ext cx="1452273" cy="726242"/>
            <a:chOff x="5263852" y="2497372"/>
            <a:chExt cx="1727749" cy="864000"/>
          </a:xfrm>
        </p:grpSpPr>
        <p:sp>
          <p:nvSpPr>
            <p:cNvPr id="3" name="Right Triangle 2"/>
            <p:cNvSpPr/>
            <p:nvPr/>
          </p:nvSpPr>
          <p:spPr>
            <a:xfrm>
              <a:off x="6127601" y="2497372"/>
              <a:ext cx="864000" cy="864000"/>
            </a:xfrm>
            <a:prstGeom prst="rtTriangle">
              <a:avLst/>
            </a:prstGeom>
            <a:no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 name="Right Triangle 8"/>
            <p:cNvSpPr/>
            <p:nvPr/>
          </p:nvSpPr>
          <p:spPr>
            <a:xfrm rot="16200000">
              <a:off x="5263852" y="2497372"/>
              <a:ext cx="864000" cy="864000"/>
            </a:xfrm>
            <a:prstGeom prst="rtTriangle">
              <a:avLst/>
            </a:prstGeom>
            <a:no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grpSp>
        <p:nvGrpSpPr>
          <p:cNvPr id="12" name="Group 11"/>
          <p:cNvGrpSpPr/>
          <p:nvPr/>
        </p:nvGrpSpPr>
        <p:grpSpPr>
          <a:xfrm rot="10800000">
            <a:off x="3845863" y="3511216"/>
            <a:ext cx="1452273" cy="726242"/>
            <a:chOff x="5263852" y="2497372"/>
            <a:chExt cx="1727749" cy="864000"/>
          </a:xfrm>
        </p:grpSpPr>
        <p:sp>
          <p:nvSpPr>
            <p:cNvPr id="13" name="Right Triangle 12"/>
            <p:cNvSpPr/>
            <p:nvPr/>
          </p:nvSpPr>
          <p:spPr>
            <a:xfrm>
              <a:off x="6127601" y="2497372"/>
              <a:ext cx="864000" cy="864000"/>
            </a:xfrm>
            <a:prstGeom prst="rtTriangle">
              <a:avLst/>
            </a:prstGeom>
            <a:noFill/>
            <a:ln w="508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4" name="Right Triangle 13"/>
            <p:cNvSpPr/>
            <p:nvPr/>
          </p:nvSpPr>
          <p:spPr>
            <a:xfrm rot="16200000">
              <a:off x="5263852" y="2497372"/>
              <a:ext cx="864000" cy="864000"/>
            </a:xfrm>
            <a:prstGeom prst="rtTriangle">
              <a:avLst/>
            </a:prstGeom>
            <a:noFill/>
            <a:ln w="508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15" name="TextBox 14"/>
          <p:cNvSpPr txBox="1"/>
          <p:nvPr/>
        </p:nvSpPr>
        <p:spPr>
          <a:xfrm>
            <a:off x="4572104" y="2120652"/>
            <a:ext cx="4031895"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p>
        </p:txBody>
      </p:sp>
      <p:sp>
        <p:nvSpPr>
          <p:cNvPr id="16" name="TextBox 15"/>
          <p:cNvSpPr txBox="1"/>
          <p:nvPr/>
        </p:nvSpPr>
        <p:spPr>
          <a:xfrm>
            <a:off x="539999" y="3059042"/>
            <a:ext cx="4031895" cy="461665"/>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 </a:t>
            </a:r>
          </a:p>
        </p:txBody>
      </p:sp>
      <p:sp>
        <p:nvSpPr>
          <p:cNvPr id="17" name="TextBox 16"/>
          <p:cNvSpPr txBox="1"/>
          <p:nvPr/>
        </p:nvSpPr>
        <p:spPr>
          <a:xfrm>
            <a:off x="512699" y="2120652"/>
            <a:ext cx="4031895" cy="461665"/>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 </a:t>
            </a:r>
          </a:p>
        </p:txBody>
      </p:sp>
      <p:sp>
        <p:nvSpPr>
          <p:cNvPr id="19" name="TextBox 18"/>
          <p:cNvSpPr txBox="1"/>
          <p:nvPr/>
        </p:nvSpPr>
        <p:spPr>
          <a:xfrm>
            <a:off x="4578381" y="3059042"/>
            <a:ext cx="4031895"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p>
        </p:txBody>
      </p:sp>
      <p:sp>
        <p:nvSpPr>
          <p:cNvPr id="10" name="Bent Arrow 9"/>
          <p:cNvSpPr/>
          <p:nvPr/>
        </p:nvSpPr>
        <p:spPr>
          <a:xfrm rot="5400000">
            <a:off x="1821480" y="754454"/>
            <a:ext cx="558805" cy="4220815"/>
          </a:xfrm>
          <a:prstGeom prst="bentArrow">
            <a:avLst>
              <a:gd name="adj1" fmla="val 25000"/>
              <a:gd name="adj2" fmla="val 25000"/>
              <a:gd name="adj3" fmla="val 33523"/>
              <a:gd name="adj4" fmla="val 437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21" name="Bent Arrow 20"/>
          <p:cNvSpPr/>
          <p:nvPr/>
        </p:nvSpPr>
        <p:spPr>
          <a:xfrm rot="16200000">
            <a:off x="6749279" y="717368"/>
            <a:ext cx="558805" cy="4220815"/>
          </a:xfrm>
          <a:prstGeom prst="bentArrow">
            <a:avLst>
              <a:gd name="adj1" fmla="val 25000"/>
              <a:gd name="adj2" fmla="val 25000"/>
              <a:gd name="adj3" fmla="val 33523"/>
              <a:gd name="adj4" fmla="val 4375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22" name="TextBox 21"/>
          <p:cNvSpPr txBox="1"/>
          <p:nvPr/>
        </p:nvSpPr>
        <p:spPr>
          <a:xfrm>
            <a:off x="4028523" y="1708363"/>
            <a:ext cx="521283" cy="400110"/>
          </a:xfrm>
          <a:prstGeom prst="rect">
            <a:avLst/>
          </a:prstGeom>
          <a:noFill/>
        </p:spPr>
        <p:txBody>
          <a:bodyPr wrap="square" rtlCol="0">
            <a:spAutoFit/>
          </a:bodyPr>
          <a:lstStyle/>
          <a:p>
            <a:pPr algn="ctr"/>
            <a:r>
              <a:rPr lang="en-US" altLang="ko-KR" sz="2000" b="1" dirty="0">
                <a:cs typeface="Arial" pitchFamily="34" charset="0"/>
              </a:rPr>
              <a:t>A</a:t>
            </a:r>
            <a:endParaRPr lang="ko-KR" altLang="en-US" sz="2000" b="1" dirty="0">
              <a:cs typeface="Arial" pitchFamily="34" charset="0"/>
            </a:endParaRPr>
          </a:p>
        </p:txBody>
      </p:sp>
      <p:sp>
        <p:nvSpPr>
          <p:cNvPr id="23" name="TextBox 22"/>
          <p:cNvSpPr txBox="1"/>
          <p:nvPr/>
        </p:nvSpPr>
        <p:spPr>
          <a:xfrm>
            <a:off x="4549806" y="1696184"/>
            <a:ext cx="521283" cy="400110"/>
          </a:xfrm>
          <a:prstGeom prst="rect">
            <a:avLst/>
          </a:prstGeom>
          <a:noFill/>
        </p:spPr>
        <p:txBody>
          <a:bodyPr wrap="square" rtlCol="0">
            <a:spAutoFit/>
          </a:bodyPr>
          <a:lstStyle/>
          <a:p>
            <a:pPr algn="ctr"/>
            <a:r>
              <a:rPr lang="en-US" altLang="ko-KR" sz="2000" b="1" dirty="0">
                <a:cs typeface="Arial" pitchFamily="34" charset="0"/>
              </a:rPr>
              <a:t>B</a:t>
            </a:r>
            <a:endParaRPr lang="ko-KR" altLang="en-US" sz="2000" b="1" dirty="0">
              <a:cs typeface="Arial" pitchFamily="34" charset="0"/>
            </a:endParaRPr>
          </a:p>
        </p:txBody>
      </p:sp>
      <p:sp>
        <p:nvSpPr>
          <p:cNvPr id="24" name="TextBox 23"/>
          <p:cNvSpPr txBox="1"/>
          <p:nvPr/>
        </p:nvSpPr>
        <p:spPr>
          <a:xfrm>
            <a:off x="4051362" y="3543145"/>
            <a:ext cx="521283" cy="400110"/>
          </a:xfrm>
          <a:prstGeom prst="rect">
            <a:avLst/>
          </a:prstGeom>
          <a:noFill/>
        </p:spPr>
        <p:txBody>
          <a:bodyPr wrap="square" rtlCol="0">
            <a:spAutoFit/>
          </a:bodyPr>
          <a:lstStyle/>
          <a:p>
            <a:pPr algn="ctr"/>
            <a:r>
              <a:rPr lang="en-US" altLang="ko-KR" sz="2000" b="1" dirty="0">
                <a:solidFill>
                  <a:schemeClr val="accent1"/>
                </a:solidFill>
                <a:cs typeface="Arial" pitchFamily="34" charset="0"/>
              </a:rPr>
              <a:t>C</a:t>
            </a:r>
            <a:endParaRPr lang="ko-KR" altLang="en-US" sz="2000" b="1" dirty="0">
              <a:solidFill>
                <a:schemeClr val="accent1"/>
              </a:solidFill>
              <a:cs typeface="Arial" pitchFamily="34" charset="0"/>
            </a:endParaRPr>
          </a:p>
        </p:txBody>
      </p:sp>
      <p:sp>
        <p:nvSpPr>
          <p:cNvPr id="25" name="TextBox 24"/>
          <p:cNvSpPr txBox="1"/>
          <p:nvPr/>
        </p:nvSpPr>
        <p:spPr>
          <a:xfrm>
            <a:off x="4572645" y="3530966"/>
            <a:ext cx="521283" cy="400110"/>
          </a:xfrm>
          <a:prstGeom prst="rect">
            <a:avLst/>
          </a:prstGeom>
          <a:noFill/>
        </p:spPr>
        <p:txBody>
          <a:bodyPr wrap="square" rtlCol="0">
            <a:spAutoFit/>
          </a:bodyPr>
          <a:lstStyle/>
          <a:p>
            <a:pPr algn="ctr"/>
            <a:r>
              <a:rPr lang="en-US" altLang="ko-KR" sz="2000" b="1" dirty="0">
                <a:solidFill>
                  <a:schemeClr val="accent1"/>
                </a:solidFill>
                <a:cs typeface="Arial" pitchFamily="34" charset="0"/>
              </a:rPr>
              <a:t>D</a:t>
            </a:r>
            <a:endParaRPr lang="ko-KR" altLang="en-US" sz="2000" b="1" dirty="0">
              <a:solidFill>
                <a:schemeClr val="accent1"/>
              </a:solidFill>
              <a:cs typeface="Arial" pitchFamily="34" charset="0"/>
            </a:endParaRPr>
          </a:p>
        </p:txBody>
      </p:sp>
    </p:spTree>
    <p:extLst>
      <p:ext uri="{BB962C8B-B14F-4D97-AF65-F5344CB8AC3E}">
        <p14:creationId xmlns:p14="http://schemas.microsoft.com/office/powerpoint/2010/main" val="21186125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solidFill>
                  <a:schemeClr val="accent1"/>
                </a:solidFill>
              </a:rPr>
              <a:t>Infographic</a:t>
            </a:r>
            <a:r>
              <a:rPr lang="en-US" altLang="ko-KR" dirty="0">
                <a:solidFill>
                  <a:srgbClr val="0DD2D9"/>
                </a:solidFill>
              </a:rPr>
              <a:t> </a:t>
            </a:r>
            <a:r>
              <a:rPr lang="en-US" altLang="ko-KR" dirty="0"/>
              <a:t>Layout</a:t>
            </a:r>
            <a:endParaRPr lang="ko-KR" altLang="en-US" dirty="0"/>
          </a:p>
        </p:txBody>
      </p:sp>
      <p:grpSp>
        <p:nvGrpSpPr>
          <p:cNvPr id="23" name="Group 22"/>
          <p:cNvGrpSpPr/>
          <p:nvPr/>
        </p:nvGrpSpPr>
        <p:grpSpPr>
          <a:xfrm>
            <a:off x="2375936" y="1914153"/>
            <a:ext cx="4392128" cy="1620000"/>
            <a:chOff x="2375936" y="2061640"/>
            <a:chExt cx="4392128" cy="1620000"/>
          </a:xfrm>
        </p:grpSpPr>
        <p:sp>
          <p:nvSpPr>
            <p:cNvPr id="21" name="Diamond 20"/>
            <p:cNvSpPr/>
            <p:nvPr/>
          </p:nvSpPr>
          <p:spPr>
            <a:xfrm>
              <a:off x="5148064" y="2061640"/>
              <a:ext cx="1620000" cy="1620000"/>
            </a:xfrm>
            <a:prstGeom prst="diamond">
              <a:avLst/>
            </a:prstGeom>
            <a:gradFill>
              <a:gsLst>
                <a:gs pos="0">
                  <a:schemeClr val="accent3">
                    <a:lumMod val="60000"/>
                    <a:lumOff val="40000"/>
                  </a:schemeClr>
                </a:gs>
                <a:gs pos="100000">
                  <a:schemeClr val="accent3">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2" name="Diamond 21"/>
            <p:cNvSpPr/>
            <p:nvPr/>
          </p:nvSpPr>
          <p:spPr>
            <a:xfrm>
              <a:off x="2375936" y="2061640"/>
              <a:ext cx="1620000" cy="1620000"/>
            </a:xfrm>
            <a:prstGeom prst="diamond">
              <a:avLst/>
            </a:prstGeom>
            <a:gradFill>
              <a:gsLst>
                <a:gs pos="0">
                  <a:schemeClr val="accent3">
                    <a:lumMod val="60000"/>
                    <a:lumOff val="40000"/>
                  </a:schemeClr>
                </a:gs>
                <a:gs pos="100000">
                  <a:schemeClr val="accent3">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9" name="Diamond 18"/>
            <p:cNvSpPr/>
            <p:nvPr/>
          </p:nvSpPr>
          <p:spPr>
            <a:xfrm>
              <a:off x="4572000" y="2241640"/>
              <a:ext cx="1260000" cy="1260000"/>
            </a:xfrm>
            <a:prstGeom prst="diamond">
              <a:avLst/>
            </a:prstGeom>
            <a:gradFill>
              <a:gsLst>
                <a:gs pos="0">
                  <a:schemeClr val="accent2">
                    <a:lumMod val="80000"/>
                    <a:lumOff val="20000"/>
                  </a:schemeClr>
                </a:gs>
                <a:gs pos="100000">
                  <a:schemeClr val="accent2">
                    <a:lumMod val="80000"/>
                    <a:lumOff val="2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0" name="Diamond 19"/>
            <p:cNvSpPr/>
            <p:nvPr/>
          </p:nvSpPr>
          <p:spPr>
            <a:xfrm>
              <a:off x="3312000" y="2241640"/>
              <a:ext cx="1260000" cy="1260000"/>
            </a:xfrm>
            <a:prstGeom prst="diamond">
              <a:avLst/>
            </a:prstGeom>
            <a:gradFill>
              <a:gsLst>
                <a:gs pos="0">
                  <a:schemeClr val="accent2">
                    <a:lumMod val="80000"/>
                    <a:lumOff val="20000"/>
                  </a:schemeClr>
                </a:gs>
                <a:gs pos="100000">
                  <a:schemeClr val="accent2">
                    <a:lumMod val="80000"/>
                    <a:lumOff val="2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3" name="Diamond 2"/>
            <p:cNvSpPr/>
            <p:nvPr/>
          </p:nvSpPr>
          <p:spPr>
            <a:xfrm>
              <a:off x="4122958" y="2421640"/>
              <a:ext cx="900000" cy="900000"/>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24" name="Oval 21"/>
          <p:cNvSpPr>
            <a:spLocks noChangeAspect="1"/>
          </p:cNvSpPr>
          <p:nvPr/>
        </p:nvSpPr>
        <p:spPr>
          <a:xfrm>
            <a:off x="6781277" y="1899315"/>
            <a:ext cx="325602" cy="328322"/>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5" name="Rectangle 9"/>
          <p:cNvSpPr/>
          <p:nvPr/>
        </p:nvSpPr>
        <p:spPr>
          <a:xfrm>
            <a:off x="5151854" y="2574668"/>
            <a:ext cx="292564" cy="273865"/>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6" name="Rectangle 23"/>
          <p:cNvSpPr/>
          <p:nvPr/>
        </p:nvSpPr>
        <p:spPr>
          <a:xfrm>
            <a:off x="5958064" y="2622064"/>
            <a:ext cx="347107" cy="204177"/>
          </a:xfrm>
          <a:custGeom>
            <a:avLst/>
            <a:gdLst/>
            <a:ahLst/>
            <a:cxnLst/>
            <a:rect l="l" t="t" r="r" b="b"/>
            <a:pathLst>
              <a:path w="4529836" h="2664566">
                <a:moveTo>
                  <a:pt x="1861969" y="0"/>
                </a:moveTo>
                <a:cubicBezTo>
                  <a:pt x="2177122" y="0"/>
                  <a:pt x="2455874" y="155855"/>
                  <a:pt x="2611443" y="404565"/>
                </a:cubicBezTo>
                <a:cubicBezTo>
                  <a:pt x="2709453" y="315054"/>
                  <a:pt x="2840684" y="266178"/>
                  <a:pt x="2983336" y="266178"/>
                </a:cubicBezTo>
                <a:cubicBezTo>
                  <a:pt x="3293144" y="266178"/>
                  <a:pt x="3549108" y="496718"/>
                  <a:pt x="3578241" y="797044"/>
                </a:cubicBezTo>
                <a:cubicBezTo>
                  <a:pt x="3583592" y="793823"/>
                  <a:pt x="3589010" y="793774"/>
                  <a:pt x="3594440" y="793774"/>
                </a:cubicBezTo>
                <a:cubicBezTo>
                  <a:pt x="4111042" y="793774"/>
                  <a:pt x="4529836" y="1212568"/>
                  <a:pt x="4529836" y="1729170"/>
                </a:cubicBezTo>
                <a:cubicBezTo>
                  <a:pt x="4529836" y="2216938"/>
                  <a:pt x="4156487" y="2617512"/>
                  <a:pt x="3679930" y="2660249"/>
                </a:cubicBezTo>
                <a:lnTo>
                  <a:pt x="3679930" y="2664566"/>
                </a:lnTo>
                <a:lnTo>
                  <a:pt x="3594440" y="2664566"/>
                </a:lnTo>
                <a:lnTo>
                  <a:pt x="1043912" y="2664566"/>
                </a:lnTo>
                <a:lnTo>
                  <a:pt x="1043912" y="2657589"/>
                </a:lnTo>
                <a:cubicBezTo>
                  <a:pt x="1008374" y="2662448"/>
                  <a:pt x="972132" y="2664566"/>
                  <a:pt x="935396" y="2664566"/>
                </a:cubicBezTo>
                <a:cubicBezTo>
                  <a:pt x="418794" y="2664566"/>
                  <a:pt x="0" y="2245772"/>
                  <a:pt x="0" y="1729170"/>
                </a:cubicBezTo>
                <a:cubicBezTo>
                  <a:pt x="0" y="1212568"/>
                  <a:pt x="418794" y="793774"/>
                  <a:pt x="935396" y="793774"/>
                </a:cubicBezTo>
                <a:lnTo>
                  <a:pt x="954395" y="797612"/>
                </a:lnTo>
                <a:cubicBezTo>
                  <a:pt x="1004779" y="344999"/>
                  <a:pt x="1393085" y="0"/>
                  <a:pt x="186196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7" name="Rectangle 30"/>
          <p:cNvSpPr/>
          <p:nvPr/>
        </p:nvSpPr>
        <p:spPr>
          <a:xfrm>
            <a:off x="2843808" y="2565415"/>
            <a:ext cx="262122" cy="261356"/>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8" name="Oval 7"/>
          <p:cNvSpPr/>
          <p:nvPr/>
        </p:nvSpPr>
        <p:spPr>
          <a:xfrm>
            <a:off x="3715570" y="2568721"/>
            <a:ext cx="310864" cy="310864"/>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9" name="Oval 21"/>
          <p:cNvSpPr>
            <a:spLocks noChangeAspect="1"/>
          </p:cNvSpPr>
          <p:nvPr/>
        </p:nvSpPr>
        <p:spPr>
          <a:xfrm>
            <a:off x="4412226" y="2550369"/>
            <a:ext cx="344685" cy="347565"/>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nvGrpSpPr>
          <p:cNvPr id="30" name="Group 29"/>
          <p:cNvGrpSpPr/>
          <p:nvPr/>
        </p:nvGrpSpPr>
        <p:grpSpPr>
          <a:xfrm>
            <a:off x="333053" y="1356015"/>
            <a:ext cx="2357003" cy="923330"/>
            <a:chOff x="2551705" y="4283314"/>
            <a:chExt cx="2357003" cy="923330"/>
          </a:xfrm>
        </p:grpSpPr>
        <p:sp>
          <p:nvSpPr>
            <p:cNvPr id="31" name="TextBox 30"/>
            <p:cNvSpPr txBox="1"/>
            <p:nvPr/>
          </p:nvSpPr>
          <p:spPr>
            <a:xfrm>
              <a:off x="2551706" y="4560313"/>
              <a:ext cx="2357002" cy="646331"/>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Get a modern PowerPoint  Presentation that is beautifully designed.</a:t>
              </a:r>
              <a:endParaRPr lang="ko-KR" altLang="en-US" sz="1200" dirty="0">
                <a:solidFill>
                  <a:schemeClr val="tx1">
                    <a:lumMod val="75000"/>
                    <a:lumOff val="25000"/>
                  </a:schemeClr>
                </a:solidFill>
                <a:cs typeface="Arial" pitchFamily="34" charset="0"/>
              </a:endParaRPr>
            </a:p>
          </p:txBody>
        </p:sp>
        <p:sp>
          <p:nvSpPr>
            <p:cNvPr id="32" name="TextBox 31"/>
            <p:cNvSpPr txBox="1"/>
            <p:nvPr/>
          </p:nvSpPr>
          <p:spPr>
            <a:xfrm>
              <a:off x="2551705" y="4283314"/>
              <a:ext cx="2336966" cy="276999"/>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33" name="Group 32"/>
          <p:cNvGrpSpPr/>
          <p:nvPr/>
        </p:nvGrpSpPr>
        <p:grpSpPr>
          <a:xfrm>
            <a:off x="323528" y="3365553"/>
            <a:ext cx="2357003" cy="923330"/>
            <a:chOff x="2551705" y="4283314"/>
            <a:chExt cx="2357003" cy="923330"/>
          </a:xfrm>
        </p:grpSpPr>
        <p:sp>
          <p:nvSpPr>
            <p:cNvPr id="34" name="TextBox 33"/>
            <p:cNvSpPr txBox="1"/>
            <p:nvPr/>
          </p:nvSpPr>
          <p:spPr>
            <a:xfrm>
              <a:off x="2551706" y="4560313"/>
              <a:ext cx="2357002" cy="646331"/>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Get a modern PowerPoint  Presentation that is beautifully designed.</a:t>
              </a:r>
              <a:endParaRPr lang="ko-KR" altLang="en-US" sz="1200" dirty="0">
                <a:solidFill>
                  <a:schemeClr val="tx1">
                    <a:lumMod val="75000"/>
                    <a:lumOff val="25000"/>
                  </a:schemeClr>
                </a:solidFill>
                <a:cs typeface="Arial" pitchFamily="34" charset="0"/>
              </a:endParaRPr>
            </a:p>
          </p:txBody>
        </p:sp>
        <p:sp>
          <p:nvSpPr>
            <p:cNvPr id="35" name="TextBox 34"/>
            <p:cNvSpPr txBox="1"/>
            <p:nvPr/>
          </p:nvSpPr>
          <p:spPr>
            <a:xfrm>
              <a:off x="2551705" y="4283314"/>
              <a:ext cx="2336966" cy="276999"/>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36" name="Group 35"/>
          <p:cNvGrpSpPr/>
          <p:nvPr/>
        </p:nvGrpSpPr>
        <p:grpSpPr>
          <a:xfrm>
            <a:off x="6463469" y="1356015"/>
            <a:ext cx="2357003" cy="923330"/>
            <a:chOff x="2551705" y="4283314"/>
            <a:chExt cx="2357003" cy="923330"/>
          </a:xfrm>
        </p:grpSpPr>
        <p:sp>
          <p:nvSpPr>
            <p:cNvPr id="37" name="TextBox 36"/>
            <p:cNvSpPr txBox="1"/>
            <p:nvPr/>
          </p:nvSpPr>
          <p:spPr>
            <a:xfrm>
              <a:off x="2551706" y="4560313"/>
              <a:ext cx="2357002"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Get a modern PowerPoint  Presentation that is beautifully designed.</a:t>
              </a:r>
              <a:endParaRPr lang="ko-KR" altLang="en-US" sz="1200" dirty="0">
                <a:solidFill>
                  <a:schemeClr val="tx1">
                    <a:lumMod val="75000"/>
                    <a:lumOff val="25000"/>
                  </a:schemeClr>
                </a:solidFill>
                <a:cs typeface="Arial" pitchFamily="34" charset="0"/>
              </a:endParaRPr>
            </a:p>
          </p:txBody>
        </p:sp>
        <p:sp>
          <p:nvSpPr>
            <p:cNvPr id="38" name="TextBox 37"/>
            <p:cNvSpPr txBox="1"/>
            <p:nvPr/>
          </p:nvSpPr>
          <p:spPr>
            <a:xfrm>
              <a:off x="2551705" y="4283314"/>
              <a:ext cx="2336966"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39" name="Group 38"/>
          <p:cNvGrpSpPr/>
          <p:nvPr/>
        </p:nvGrpSpPr>
        <p:grpSpPr>
          <a:xfrm>
            <a:off x="6433907" y="3365553"/>
            <a:ext cx="2357003" cy="923330"/>
            <a:chOff x="2551705" y="4283314"/>
            <a:chExt cx="2357003" cy="923330"/>
          </a:xfrm>
        </p:grpSpPr>
        <p:sp>
          <p:nvSpPr>
            <p:cNvPr id="40" name="TextBox 39"/>
            <p:cNvSpPr txBox="1"/>
            <p:nvPr/>
          </p:nvSpPr>
          <p:spPr>
            <a:xfrm>
              <a:off x="2551706" y="4560313"/>
              <a:ext cx="2357002"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Get a modern PowerPoint  Presentation that is beautifully designed.</a:t>
              </a:r>
              <a:endParaRPr lang="ko-KR" altLang="en-US" sz="1200" dirty="0">
                <a:solidFill>
                  <a:schemeClr val="tx1">
                    <a:lumMod val="75000"/>
                    <a:lumOff val="25000"/>
                  </a:schemeClr>
                </a:solidFill>
                <a:cs typeface="Arial" pitchFamily="34" charset="0"/>
              </a:endParaRPr>
            </a:p>
          </p:txBody>
        </p:sp>
        <p:sp>
          <p:nvSpPr>
            <p:cNvPr id="41" name="TextBox 40"/>
            <p:cNvSpPr txBox="1"/>
            <p:nvPr/>
          </p:nvSpPr>
          <p:spPr>
            <a:xfrm>
              <a:off x="2551705" y="4283314"/>
              <a:ext cx="2336966"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42" name="Group 41"/>
          <p:cNvGrpSpPr/>
          <p:nvPr/>
        </p:nvGrpSpPr>
        <p:grpSpPr>
          <a:xfrm>
            <a:off x="3396542" y="3393080"/>
            <a:ext cx="2357003" cy="923330"/>
            <a:chOff x="2551705" y="4283314"/>
            <a:chExt cx="2357003" cy="923330"/>
          </a:xfrm>
        </p:grpSpPr>
        <p:sp>
          <p:nvSpPr>
            <p:cNvPr id="43" name="TextBox 42"/>
            <p:cNvSpPr txBox="1"/>
            <p:nvPr/>
          </p:nvSpPr>
          <p:spPr>
            <a:xfrm>
              <a:off x="2551706" y="4560313"/>
              <a:ext cx="2357002" cy="646331"/>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Get a modern PowerPoint  Presentation that is beautifully designed.</a:t>
              </a:r>
              <a:endParaRPr lang="ko-KR" altLang="en-US" sz="1200" dirty="0">
                <a:solidFill>
                  <a:schemeClr val="tx1">
                    <a:lumMod val="75000"/>
                    <a:lumOff val="25000"/>
                  </a:schemeClr>
                </a:solidFill>
                <a:cs typeface="Arial" pitchFamily="34" charset="0"/>
              </a:endParaRPr>
            </a:p>
          </p:txBody>
        </p:sp>
        <p:sp>
          <p:nvSpPr>
            <p:cNvPr id="44" name="TextBox 43"/>
            <p:cNvSpPr txBox="1"/>
            <p:nvPr/>
          </p:nvSpPr>
          <p:spPr>
            <a:xfrm>
              <a:off x="2551705" y="4283314"/>
              <a:ext cx="2336966"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cxnSp>
        <p:nvCxnSpPr>
          <p:cNvPr id="46" name="Elbow Connector 45"/>
          <p:cNvCxnSpPr>
            <a:stCxn id="22" idx="0"/>
          </p:cNvCxnSpPr>
          <p:nvPr/>
        </p:nvCxnSpPr>
        <p:spPr>
          <a:xfrm rot="16200000" flipV="1">
            <a:off x="2818406" y="1546622"/>
            <a:ext cx="209621" cy="525441"/>
          </a:xfrm>
          <a:prstGeom prst="bentConnector2">
            <a:avLst/>
          </a:prstGeom>
          <a:ln w="127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21" idx="0"/>
          </p:cNvCxnSpPr>
          <p:nvPr/>
        </p:nvCxnSpPr>
        <p:spPr>
          <a:xfrm rot="5400000" flipH="1" flipV="1">
            <a:off x="6104512" y="1574457"/>
            <a:ext cx="193249" cy="486144"/>
          </a:xfrm>
          <a:prstGeom prst="bentConnector2">
            <a:avLst/>
          </a:prstGeom>
          <a:ln w="127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endCxn id="44" idx="0"/>
          </p:cNvCxnSpPr>
          <p:nvPr/>
        </p:nvCxnSpPr>
        <p:spPr>
          <a:xfrm>
            <a:off x="4563433" y="3239290"/>
            <a:ext cx="1592" cy="153790"/>
          </a:xfrm>
          <a:prstGeom prst="straightConnector1">
            <a:avLst/>
          </a:prstGeom>
          <a:ln w="127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5" name="Elbow Connector 64"/>
          <p:cNvCxnSpPr/>
          <p:nvPr/>
        </p:nvCxnSpPr>
        <p:spPr>
          <a:xfrm rot="10800000" flipV="1">
            <a:off x="2843809" y="3328250"/>
            <a:ext cx="1105605" cy="467635"/>
          </a:xfrm>
          <a:prstGeom prst="bentConnector3">
            <a:avLst>
              <a:gd name="adj1" fmla="val 40523"/>
            </a:avLst>
          </a:prstGeom>
          <a:ln w="127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4" name="Elbow Connector 73"/>
          <p:cNvCxnSpPr/>
          <p:nvPr/>
        </p:nvCxnSpPr>
        <p:spPr>
          <a:xfrm rot="10800000" flipH="1" flipV="1">
            <a:off x="5208462" y="3328251"/>
            <a:ext cx="1105605" cy="467635"/>
          </a:xfrm>
          <a:prstGeom prst="bentConnector3">
            <a:avLst>
              <a:gd name="adj1" fmla="val 40523"/>
            </a:avLst>
          </a:prstGeom>
          <a:ln w="127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95345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13"/>
          <p:cNvSpPr txBox="1">
            <a:spLocks/>
          </p:cNvSpPr>
          <p:nvPr/>
        </p:nvSpPr>
        <p:spPr>
          <a:xfrm>
            <a:off x="4779123" y="2581501"/>
            <a:ext cx="3765958" cy="92635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110000"/>
              </a:lnSpc>
              <a:buNone/>
            </a:pPr>
            <a:r>
              <a:rPr lang="en-US" sz="2400" b="1" dirty="0">
                <a:solidFill>
                  <a:schemeClr val="bg1"/>
                </a:solidFill>
                <a:latin typeface="+mj-lt"/>
                <a:cs typeface="Arial" pitchFamily="34" charset="0"/>
              </a:rPr>
              <a:t>Simple </a:t>
            </a:r>
            <a:r>
              <a:rPr lang="en-US" altLang="ko-KR" sz="2400" b="1" dirty="0">
                <a:solidFill>
                  <a:schemeClr val="tx1">
                    <a:lumMod val="75000"/>
                    <a:lumOff val="25000"/>
                  </a:schemeClr>
                </a:solidFill>
                <a:latin typeface="+mj-lt"/>
                <a:cs typeface="Arial" pitchFamily="34" charset="0"/>
              </a:rPr>
              <a:t>Portfolio </a:t>
            </a:r>
            <a:r>
              <a:rPr lang="en-US" altLang="ko-KR" sz="2400" b="1" dirty="0">
                <a:solidFill>
                  <a:schemeClr val="bg1"/>
                </a:solidFill>
                <a:latin typeface="+mj-lt"/>
                <a:cs typeface="Arial" pitchFamily="34" charset="0"/>
              </a:rPr>
              <a:t>Presentation</a:t>
            </a:r>
          </a:p>
        </p:txBody>
      </p:sp>
      <p:sp>
        <p:nvSpPr>
          <p:cNvPr id="9" name="TextBox 8"/>
          <p:cNvSpPr txBox="1"/>
          <p:nvPr/>
        </p:nvSpPr>
        <p:spPr>
          <a:xfrm>
            <a:off x="4788024" y="3459653"/>
            <a:ext cx="3720697" cy="1200329"/>
          </a:xfrm>
          <a:prstGeom prst="rect">
            <a:avLst/>
          </a:prstGeom>
          <a:noFill/>
        </p:spPr>
        <p:txBody>
          <a:bodyPr wrap="square" rtlCol="0">
            <a:spAutoFit/>
          </a:bodyPr>
          <a:lstStyle/>
          <a:p>
            <a:pPr algn="r"/>
            <a:r>
              <a:rPr lang="en-US" altLang="ko-KR" sz="1200" dirty="0">
                <a:solidFill>
                  <a:schemeClr val="bg1"/>
                </a:solidFill>
                <a:cs typeface="Arial" pitchFamily="34" charset="0"/>
              </a:rPr>
              <a:t>You can simply impress your audience and add a unique and appeal to your Reports and Presentations with our Templates. Get a modern PowerPoint  Presentation that is beautifully designed. I hope and I believe that this Template will your Time, Money and Reputation.       </a:t>
            </a:r>
            <a:endParaRPr lang="ko-KR" altLang="en-US" sz="1200" dirty="0">
              <a:solidFill>
                <a:schemeClr val="bg1"/>
              </a:solidFill>
              <a:cs typeface="Arial" pitchFamily="34" charset="0"/>
            </a:endParaRPr>
          </a:p>
        </p:txBody>
      </p:sp>
      <p:sp>
        <p:nvSpPr>
          <p:cNvPr id="2" name="그림 개체 틀 1">
            <a:extLst>
              <a:ext uri="{FF2B5EF4-FFF2-40B4-BE49-F238E27FC236}">
                <a16:creationId xmlns:a16="http://schemas.microsoft.com/office/drawing/2014/main" id="{C09DCFA6-CCE2-4C1B-A920-E1CF35649E3D}"/>
              </a:ext>
            </a:extLst>
          </p:cNvPr>
          <p:cNvSpPr>
            <a:spLocks noGrp="1"/>
          </p:cNvSpPr>
          <p:nvPr>
            <p:ph type="pic" idx="11"/>
          </p:nvPr>
        </p:nvSpPr>
        <p:spPr/>
      </p:sp>
      <p:sp>
        <p:nvSpPr>
          <p:cNvPr id="3" name="그림 개체 틀 2">
            <a:extLst>
              <a:ext uri="{FF2B5EF4-FFF2-40B4-BE49-F238E27FC236}">
                <a16:creationId xmlns:a16="http://schemas.microsoft.com/office/drawing/2014/main" id="{7E7A46CC-DCC5-48A5-A1BF-26BA869C1799}"/>
              </a:ext>
            </a:extLst>
          </p:cNvPr>
          <p:cNvSpPr>
            <a:spLocks noGrp="1"/>
          </p:cNvSpPr>
          <p:nvPr>
            <p:ph type="pic" idx="12"/>
          </p:nvPr>
        </p:nvSpPr>
        <p:spPr/>
      </p:sp>
    </p:spTree>
    <p:extLst>
      <p:ext uri="{BB962C8B-B14F-4D97-AF65-F5344CB8AC3E}">
        <p14:creationId xmlns:p14="http://schemas.microsoft.com/office/powerpoint/2010/main" val="26555454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solidFill>
                  <a:schemeClr val="accent1"/>
                </a:solidFill>
              </a:rPr>
              <a:t>Infographic</a:t>
            </a:r>
            <a:r>
              <a:rPr lang="en-US" altLang="ko-KR" dirty="0">
                <a:solidFill>
                  <a:srgbClr val="0DD2D9"/>
                </a:solidFill>
              </a:rPr>
              <a:t> </a:t>
            </a:r>
            <a:r>
              <a:rPr lang="en-US" altLang="ko-KR" dirty="0"/>
              <a:t>Layout</a:t>
            </a:r>
            <a:endParaRPr lang="ko-KR" altLang="en-US" dirty="0"/>
          </a:p>
        </p:txBody>
      </p:sp>
      <p:grpSp>
        <p:nvGrpSpPr>
          <p:cNvPr id="34" name="Group 33"/>
          <p:cNvGrpSpPr/>
          <p:nvPr/>
        </p:nvGrpSpPr>
        <p:grpSpPr>
          <a:xfrm>
            <a:off x="3008858" y="1312886"/>
            <a:ext cx="2859431" cy="2991670"/>
            <a:chOff x="2947227" y="1344690"/>
            <a:chExt cx="2859431" cy="2991670"/>
          </a:xfrm>
        </p:grpSpPr>
        <p:sp>
          <p:nvSpPr>
            <p:cNvPr id="14" name="Diamond 13"/>
            <p:cNvSpPr/>
            <p:nvPr/>
          </p:nvSpPr>
          <p:spPr>
            <a:xfrm>
              <a:off x="4243508" y="3582967"/>
              <a:ext cx="753394" cy="753393"/>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3" name="Diamond 2"/>
            <p:cNvSpPr/>
            <p:nvPr/>
          </p:nvSpPr>
          <p:spPr>
            <a:xfrm>
              <a:off x="4106471" y="1344690"/>
              <a:ext cx="1027469" cy="1027468"/>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1" name="Diamond 10"/>
            <p:cNvSpPr/>
            <p:nvPr/>
          </p:nvSpPr>
          <p:spPr>
            <a:xfrm>
              <a:off x="3280024" y="1693140"/>
              <a:ext cx="958864" cy="958864"/>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2" name="Diamond 11"/>
            <p:cNvSpPr/>
            <p:nvPr/>
          </p:nvSpPr>
          <p:spPr>
            <a:xfrm>
              <a:off x="2947227" y="2526624"/>
              <a:ext cx="890374" cy="890374"/>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3" name="Diamond 12"/>
            <p:cNvSpPr/>
            <p:nvPr/>
          </p:nvSpPr>
          <p:spPr>
            <a:xfrm>
              <a:off x="3417004" y="3299184"/>
              <a:ext cx="821884" cy="821882"/>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5" name="Diamond 14"/>
            <p:cNvSpPr/>
            <p:nvPr/>
          </p:nvSpPr>
          <p:spPr>
            <a:xfrm>
              <a:off x="4955684" y="3220209"/>
              <a:ext cx="684903" cy="684903"/>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6" name="Diamond 15"/>
            <p:cNvSpPr/>
            <p:nvPr/>
          </p:nvSpPr>
          <p:spPr>
            <a:xfrm>
              <a:off x="5190245" y="2603554"/>
              <a:ext cx="616413" cy="616413"/>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grpSp>
        <p:nvGrpSpPr>
          <p:cNvPr id="19" name="Group 18"/>
          <p:cNvGrpSpPr/>
          <p:nvPr/>
        </p:nvGrpSpPr>
        <p:grpSpPr>
          <a:xfrm>
            <a:off x="5618469" y="3682665"/>
            <a:ext cx="2949954" cy="657032"/>
            <a:chOff x="2551705" y="4283314"/>
            <a:chExt cx="2357003" cy="657032"/>
          </a:xfrm>
        </p:grpSpPr>
        <p:sp>
          <p:nvSpPr>
            <p:cNvPr id="20" name="TextBox 19"/>
            <p:cNvSpPr txBox="1"/>
            <p:nvPr/>
          </p:nvSpPr>
          <p:spPr>
            <a:xfrm>
              <a:off x="2551706" y="4478681"/>
              <a:ext cx="2357002"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a:t>
              </a:r>
              <a:endParaRPr lang="ko-KR" altLang="en-US" sz="1200" dirty="0">
                <a:solidFill>
                  <a:schemeClr val="tx1">
                    <a:lumMod val="75000"/>
                    <a:lumOff val="25000"/>
                  </a:schemeClr>
                </a:solidFill>
                <a:cs typeface="Arial" pitchFamily="34" charset="0"/>
              </a:endParaRPr>
            </a:p>
          </p:txBody>
        </p:sp>
        <p:sp>
          <p:nvSpPr>
            <p:cNvPr id="21" name="TextBox 20"/>
            <p:cNvSpPr txBox="1"/>
            <p:nvPr/>
          </p:nvSpPr>
          <p:spPr>
            <a:xfrm>
              <a:off x="2551705" y="4283314"/>
              <a:ext cx="2336966"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25" name="Group 24"/>
          <p:cNvGrpSpPr/>
          <p:nvPr/>
        </p:nvGrpSpPr>
        <p:grpSpPr>
          <a:xfrm>
            <a:off x="5922869" y="2903340"/>
            <a:ext cx="2949954" cy="657032"/>
            <a:chOff x="2551705" y="4283314"/>
            <a:chExt cx="2357003" cy="657032"/>
          </a:xfrm>
        </p:grpSpPr>
        <p:sp>
          <p:nvSpPr>
            <p:cNvPr id="26" name="TextBox 25"/>
            <p:cNvSpPr txBox="1"/>
            <p:nvPr/>
          </p:nvSpPr>
          <p:spPr>
            <a:xfrm>
              <a:off x="2551706" y="4478681"/>
              <a:ext cx="2357002"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a:t>
              </a:r>
              <a:endParaRPr lang="ko-KR" altLang="en-US" sz="1200" dirty="0">
                <a:solidFill>
                  <a:schemeClr val="tx1">
                    <a:lumMod val="75000"/>
                    <a:lumOff val="25000"/>
                  </a:schemeClr>
                </a:solidFill>
                <a:cs typeface="Arial" pitchFamily="34" charset="0"/>
              </a:endParaRPr>
            </a:p>
          </p:txBody>
        </p:sp>
        <p:sp>
          <p:nvSpPr>
            <p:cNvPr id="27" name="TextBox 26"/>
            <p:cNvSpPr txBox="1"/>
            <p:nvPr/>
          </p:nvSpPr>
          <p:spPr>
            <a:xfrm>
              <a:off x="2551705" y="4283314"/>
              <a:ext cx="2336966"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28" name="Group 27"/>
          <p:cNvGrpSpPr/>
          <p:nvPr/>
        </p:nvGrpSpPr>
        <p:grpSpPr>
          <a:xfrm>
            <a:off x="5922869" y="2124015"/>
            <a:ext cx="2949954" cy="657032"/>
            <a:chOff x="2551705" y="4283314"/>
            <a:chExt cx="2357003" cy="657032"/>
          </a:xfrm>
        </p:grpSpPr>
        <p:sp>
          <p:nvSpPr>
            <p:cNvPr id="29" name="TextBox 28"/>
            <p:cNvSpPr txBox="1"/>
            <p:nvPr/>
          </p:nvSpPr>
          <p:spPr>
            <a:xfrm>
              <a:off x="2551706" y="4478681"/>
              <a:ext cx="2357002"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a:t>
              </a:r>
              <a:endParaRPr lang="ko-KR" altLang="en-US" sz="1200" dirty="0">
                <a:solidFill>
                  <a:schemeClr val="tx1">
                    <a:lumMod val="75000"/>
                    <a:lumOff val="25000"/>
                  </a:schemeClr>
                </a:solidFill>
                <a:cs typeface="Arial" pitchFamily="34" charset="0"/>
              </a:endParaRPr>
            </a:p>
          </p:txBody>
        </p:sp>
        <p:sp>
          <p:nvSpPr>
            <p:cNvPr id="30" name="TextBox 29"/>
            <p:cNvSpPr txBox="1"/>
            <p:nvPr/>
          </p:nvSpPr>
          <p:spPr>
            <a:xfrm>
              <a:off x="2551705" y="4283314"/>
              <a:ext cx="2336966"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31" name="Group 30"/>
          <p:cNvGrpSpPr/>
          <p:nvPr/>
        </p:nvGrpSpPr>
        <p:grpSpPr>
          <a:xfrm>
            <a:off x="5436097" y="1344690"/>
            <a:ext cx="2949954" cy="657032"/>
            <a:chOff x="2551705" y="4283314"/>
            <a:chExt cx="2357003" cy="657032"/>
          </a:xfrm>
        </p:grpSpPr>
        <p:sp>
          <p:nvSpPr>
            <p:cNvPr id="32" name="TextBox 31"/>
            <p:cNvSpPr txBox="1"/>
            <p:nvPr/>
          </p:nvSpPr>
          <p:spPr>
            <a:xfrm>
              <a:off x="2551706" y="4478681"/>
              <a:ext cx="2357002"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a:t>
              </a:r>
              <a:endParaRPr lang="ko-KR" altLang="en-US" sz="1200" dirty="0">
                <a:solidFill>
                  <a:schemeClr val="tx1">
                    <a:lumMod val="75000"/>
                    <a:lumOff val="25000"/>
                  </a:schemeClr>
                </a:solidFill>
                <a:cs typeface="Arial" pitchFamily="34" charset="0"/>
              </a:endParaRPr>
            </a:p>
          </p:txBody>
        </p:sp>
        <p:sp>
          <p:nvSpPr>
            <p:cNvPr id="33" name="TextBox 32"/>
            <p:cNvSpPr txBox="1"/>
            <p:nvPr/>
          </p:nvSpPr>
          <p:spPr>
            <a:xfrm>
              <a:off x="2551705" y="4283314"/>
              <a:ext cx="2336966"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sp>
        <p:nvSpPr>
          <p:cNvPr id="36" name="TextBox 35"/>
          <p:cNvSpPr txBox="1"/>
          <p:nvPr/>
        </p:nvSpPr>
        <p:spPr>
          <a:xfrm>
            <a:off x="4461263" y="1644968"/>
            <a:ext cx="441146" cy="369332"/>
          </a:xfrm>
          <a:prstGeom prst="rect">
            <a:avLst/>
          </a:prstGeom>
          <a:noFill/>
        </p:spPr>
        <p:txBody>
          <a:bodyPr wrap="none" rtlCol="0">
            <a:spAutoFit/>
          </a:bodyPr>
          <a:lstStyle/>
          <a:p>
            <a:r>
              <a:rPr lang="en-US" altLang="ko-KR" b="1" dirty="0">
                <a:solidFill>
                  <a:schemeClr val="bg1"/>
                </a:solidFill>
                <a:latin typeface="Arial" pitchFamily="34" charset="0"/>
                <a:cs typeface="Arial" pitchFamily="34" charset="0"/>
              </a:rPr>
              <a:t>01</a:t>
            </a:r>
            <a:endParaRPr lang="ko-KR" altLang="en-US" b="1" dirty="0">
              <a:solidFill>
                <a:schemeClr val="bg1"/>
              </a:solidFill>
              <a:latin typeface="Arial" pitchFamily="34" charset="0"/>
              <a:cs typeface="Arial" pitchFamily="34" charset="0"/>
            </a:endParaRPr>
          </a:p>
        </p:txBody>
      </p:sp>
      <p:sp>
        <p:nvSpPr>
          <p:cNvPr id="37" name="TextBox 36"/>
          <p:cNvSpPr txBox="1"/>
          <p:nvPr/>
        </p:nvSpPr>
        <p:spPr>
          <a:xfrm>
            <a:off x="3600514" y="1979347"/>
            <a:ext cx="441146" cy="369332"/>
          </a:xfrm>
          <a:prstGeom prst="rect">
            <a:avLst/>
          </a:prstGeom>
          <a:noFill/>
        </p:spPr>
        <p:txBody>
          <a:bodyPr wrap="none" rtlCol="0">
            <a:spAutoFit/>
          </a:bodyPr>
          <a:lstStyle/>
          <a:p>
            <a:r>
              <a:rPr lang="en-US" altLang="ko-KR" b="1" dirty="0">
                <a:solidFill>
                  <a:schemeClr val="bg1"/>
                </a:solidFill>
                <a:latin typeface="Arial" pitchFamily="34" charset="0"/>
                <a:cs typeface="Arial" pitchFamily="34" charset="0"/>
              </a:rPr>
              <a:t>02</a:t>
            </a:r>
            <a:endParaRPr lang="ko-KR" altLang="en-US" b="1" dirty="0">
              <a:solidFill>
                <a:schemeClr val="bg1"/>
              </a:solidFill>
              <a:latin typeface="Arial" pitchFamily="34" charset="0"/>
              <a:cs typeface="Arial" pitchFamily="34" charset="0"/>
            </a:endParaRPr>
          </a:p>
        </p:txBody>
      </p:sp>
      <p:sp>
        <p:nvSpPr>
          <p:cNvPr id="38" name="TextBox 37"/>
          <p:cNvSpPr txBox="1"/>
          <p:nvPr/>
        </p:nvSpPr>
        <p:spPr>
          <a:xfrm>
            <a:off x="3233472" y="2755341"/>
            <a:ext cx="441146" cy="369332"/>
          </a:xfrm>
          <a:prstGeom prst="rect">
            <a:avLst/>
          </a:prstGeom>
          <a:noFill/>
        </p:spPr>
        <p:txBody>
          <a:bodyPr wrap="none" rtlCol="0">
            <a:spAutoFit/>
          </a:bodyPr>
          <a:lstStyle/>
          <a:p>
            <a:r>
              <a:rPr lang="en-US" altLang="ko-KR" b="1" dirty="0">
                <a:solidFill>
                  <a:schemeClr val="bg1"/>
                </a:solidFill>
                <a:latin typeface="Arial" pitchFamily="34" charset="0"/>
                <a:cs typeface="Arial" pitchFamily="34" charset="0"/>
              </a:rPr>
              <a:t>03</a:t>
            </a:r>
            <a:endParaRPr lang="ko-KR" altLang="en-US" b="1" dirty="0">
              <a:solidFill>
                <a:schemeClr val="bg1"/>
              </a:solidFill>
              <a:latin typeface="Arial" pitchFamily="34" charset="0"/>
              <a:cs typeface="Arial" pitchFamily="34" charset="0"/>
            </a:endParaRPr>
          </a:p>
        </p:txBody>
      </p:sp>
      <p:sp>
        <p:nvSpPr>
          <p:cNvPr id="39" name="TextBox 38"/>
          <p:cNvSpPr txBox="1"/>
          <p:nvPr/>
        </p:nvSpPr>
        <p:spPr>
          <a:xfrm>
            <a:off x="3678659" y="3493655"/>
            <a:ext cx="441146" cy="369332"/>
          </a:xfrm>
          <a:prstGeom prst="rect">
            <a:avLst/>
          </a:prstGeom>
          <a:noFill/>
        </p:spPr>
        <p:txBody>
          <a:bodyPr wrap="none" rtlCol="0">
            <a:spAutoFit/>
          </a:bodyPr>
          <a:lstStyle/>
          <a:p>
            <a:r>
              <a:rPr lang="en-US" altLang="ko-KR" b="1" dirty="0">
                <a:solidFill>
                  <a:schemeClr val="bg1"/>
                </a:solidFill>
                <a:latin typeface="Arial" pitchFamily="34" charset="0"/>
                <a:cs typeface="Arial" pitchFamily="34" charset="0"/>
              </a:rPr>
              <a:t>04</a:t>
            </a:r>
            <a:endParaRPr lang="ko-KR" altLang="en-US" b="1" dirty="0">
              <a:solidFill>
                <a:schemeClr val="bg1"/>
              </a:solidFill>
              <a:latin typeface="Arial" pitchFamily="34" charset="0"/>
              <a:cs typeface="Arial" pitchFamily="34" charset="0"/>
            </a:endParaRPr>
          </a:p>
        </p:txBody>
      </p:sp>
      <p:sp>
        <p:nvSpPr>
          <p:cNvPr id="40" name="TextBox 39"/>
          <p:cNvSpPr txBox="1"/>
          <p:nvPr/>
        </p:nvSpPr>
        <p:spPr>
          <a:xfrm>
            <a:off x="4461263" y="3743193"/>
            <a:ext cx="441146" cy="369332"/>
          </a:xfrm>
          <a:prstGeom prst="rect">
            <a:avLst/>
          </a:prstGeom>
          <a:noFill/>
        </p:spPr>
        <p:txBody>
          <a:bodyPr wrap="none" rtlCol="0">
            <a:spAutoFit/>
          </a:bodyPr>
          <a:lstStyle/>
          <a:p>
            <a:r>
              <a:rPr lang="en-US" altLang="ko-KR" b="1" dirty="0">
                <a:solidFill>
                  <a:schemeClr val="bg1"/>
                </a:solidFill>
                <a:latin typeface="Arial" pitchFamily="34" charset="0"/>
                <a:cs typeface="Arial" pitchFamily="34" charset="0"/>
              </a:rPr>
              <a:t>05</a:t>
            </a:r>
            <a:endParaRPr lang="ko-KR" altLang="en-US" b="1" dirty="0">
              <a:solidFill>
                <a:schemeClr val="bg1"/>
              </a:solidFill>
              <a:latin typeface="Arial" pitchFamily="34" charset="0"/>
              <a:cs typeface="Arial" pitchFamily="34" charset="0"/>
            </a:endParaRPr>
          </a:p>
        </p:txBody>
      </p:sp>
      <p:sp>
        <p:nvSpPr>
          <p:cNvPr id="41" name="TextBox 40"/>
          <p:cNvSpPr txBox="1"/>
          <p:nvPr/>
        </p:nvSpPr>
        <p:spPr>
          <a:xfrm>
            <a:off x="5139193" y="3346190"/>
            <a:ext cx="441146" cy="369332"/>
          </a:xfrm>
          <a:prstGeom prst="rect">
            <a:avLst/>
          </a:prstGeom>
          <a:noFill/>
        </p:spPr>
        <p:txBody>
          <a:bodyPr wrap="none" rtlCol="0">
            <a:spAutoFit/>
          </a:bodyPr>
          <a:lstStyle/>
          <a:p>
            <a:r>
              <a:rPr lang="en-US" altLang="ko-KR" b="1" dirty="0">
                <a:solidFill>
                  <a:schemeClr val="bg1"/>
                </a:solidFill>
                <a:latin typeface="Arial" pitchFamily="34" charset="0"/>
                <a:cs typeface="Arial" pitchFamily="34" charset="0"/>
              </a:rPr>
              <a:t>06</a:t>
            </a:r>
            <a:endParaRPr lang="ko-KR" altLang="en-US" b="1" dirty="0">
              <a:solidFill>
                <a:schemeClr val="bg1"/>
              </a:solidFill>
              <a:latin typeface="Arial" pitchFamily="34" charset="0"/>
              <a:cs typeface="Arial" pitchFamily="34" charset="0"/>
            </a:endParaRPr>
          </a:p>
        </p:txBody>
      </p:sp>
      <p:sp>
        <p:nvSpPr>
          <p:cNvPr id="42" name="TextBox 41"/>
          <p:cNvSpPr txBox="1"/>
          <p:nvPr/>
        </p:nvSpPr>
        <p:spPr>
          <a:xfrm>
            <a:off x="5348186" y="2691464"/>
            <a:ext cx="441146" cy="369332"/>
          </a:xfrm>
          <a:prstGeom prst="rect">
            <a:avLst/>
          </a:prstGeom>
          <a:noFill/>
        </p:spPr>
        <p:txBody>
          <a:bodyPr wrap="none" rtlCol="0">
            <a:spAutoFit/>
          </a:bodyPr>
          <a:lstStyle/>
          <a:p>
            <a:r>
              <a:rPr lang="en-US" altLang="ko-KR" b="1" dirty="0">
                <a:solidFill>
                  <a:schemeClr val="bg1"/>
                </a:solidFill>
                <a:latin typeface="Arial" pitchFamily="34" charset="0"/>
                <a:cs typeface="Arial" pitchFamily="34" charset="0"/>
              </a:rPr>
              <a:t>07</a:t>
            </a:r>
            <a:endParaRPr lang="ko-KR" altLang="en-US" b="1" dirty="0">
              <a:solidFill>
                <a:schemeClr val="bg1"/>
              </a:solidFill>
              <a:latin typeface="Arial" pitchFamily="34" charset="0"/>
              <a:cs typeface="Arial" pitchFamily="34" charset="0"/>
            </a:endParaRPr>
          </a:p>
        </p:txBody>
      </p:sp>
      <p:grpSp>
        <p:nvGrpSpPr>
          <p:cNvPr id="43" name="Group 42"/>
          <p:cNvGrpSpPr/>
          <p:nvPr/>
        </p:nvGrpSpPr>
        <p:grpSpPr>
          <a:xfrm>
            <a:off x="294547" y="3378731"/>
            <a:ext cx="2949954" cy="657032"/>
            <a:chOff x="2551705" y="4283314"/>
            <a:chExt cx="2357003" cy="657032"/>
          </a:xfrm>
        </p:grpSpPr>
        <p:sp>
          <p:nvSpPr>
            <p:cNvPr id="44" name="TextBox 43"/>
            <p:cNvSpPr txBox="1"/>
            <p:nvPr/>
          </p:nvSpPr>
          <p:spPr>
            <a:xfrm>
              <a:off x="2551706" y="4478681"/>
              <a:ext cx="2357002" cy="461665"/>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a:t>
              </a:r>
              <a:endParaRPr lang="ko-KR" altLang="en-US" sz="1200" dirty="0">
                <a:solidFill>
                  <a:schemeClr val="tx1">
                    <a:lumMod val="75000"/>
                    <a:lumOff val="25000"/>
                  </a:schemeClr>
                </a:solidFill>
                <a:cs typeface="Arial" pitchFamily="34" charset="0"/>
              </a:endParaRPr>
            </a:p>
          </p:txBody>
        </p:sp>
        <p:sp>
          <p:nvSpPr>
            <p:cNvPr id="45" name="TextBox 44"/>
            <p:cNvSpPr txBox="1"/>
            <p:nvPr/>
          </p:nvSpPr>
          <p:spPr>
            <a:xfrm>
              <a:off x="2551705" y="4283314"/>
              <a:ext cx="2336966" cy="276999"/>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46" name="Group 45"/>
          <p:cNvGrpSpPr/>
          <p:nvPr/>
        </p:nvGrpSpPr>
        <p:grpSpPr>
          <a:xfrm>
            <a:off x="294548" y="2599406"/>
            <a:ext cx="2690902" cy="657032"/>
            <a:chOff x="2551705" y="4283314"/>
            <a:chExt cx="2357003" cy="657032"/>
          </a:xfrm>
        </p:grpSpPr>
        <p:sp>
          <p:nvSpPr>
            <p:cNvPr id="47" name="TextBox 46"/>
            <p:cNvSpPr txBox="1"/>
            <p:nvPr/>
          </p:nvSpPr>
          <p:spPr>
            <a:xfrm>
              <a:off x="2551706" y="4478681"/>
              <a:ext cx="2357002" cy="461665"/>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a:t>
              </a:r>
              <a:endParaRPr lang="ko-KR" altLang="en-US" sz="1200" dirty="0">
                <a:solidFill>
                  <a:schemeClr val="tx1">
                    <a:lumMod val="75000"/>
                    <a:lumOff val="25000"/>
                  </a:schemeClr>
                </a:solidFill>
                <a:cs typeface="Arial" pitchFamily="34" charset="0"/>
              </a:endParaRPr>
            </a:p>
          </p:txBody>
        </p:sp>
        <p:sp>
          <p:nvSpPr>
            <p:cNvPr id="48" name="TextBox 47"/>
            <p:cNvSpPr txBox="1"/>
            <p:nvPr/>
          </p:nvSpPr>
          <p:spPr>
            <a:xfrm>
              <a:off x="2551705" y="4283314"/>
              <a:ext cx="2336966" cy="276999"/>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49" name="Group 48"/>
          <p:cNvGrpSpPr/>
          <p:nvPr/>
        </p:nvGrpSpPr>
        <p:grpSpPr>
          <a:xfrm>
            <a:off x="294547" y="1820081"/>
            <a:ext cx="2949954" cy="657032"/>
            <a:chOff x="2551705" y="4283314"/>
            <a:chExt cx="2357003" cy="657032"/>
          </a:xfrm>
        </p:grpSpPr>
        <p:sp>
          <p:nvSpPr>
            <p:cNvPr id="50" name="TextBox 49"/>
            <p:cNvSpPr txBox="1"/>
            <p:nvPr/>
          </p:nvSpPr>
          <p:spPr>
            <a:xfrm>
              <a:off x="2551706" y="4478681"/>
              <a:ext cx="2357002" cy="461665"/>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a:t>
              </a:r>
              <a:endParaRPr lang="ko-KR" altLang="en-US" sz="1200" dirty="0">
                <a:solidFill>
                  <a:schemeClr val="tx1">
                    <a:lumMod val="75000"/>
                    <a:lumOff val="25000"/>
                  </a:schemeClr>
                </a:solidFill>
                <a:cs typeface="Arial" pitchFamily="34" charset="0"/>
              </a:endParaRPr>
            </a:p>
          </p:txBody>
        </p:sp>
        <p:sp>
          <p:nvSpPr>
            <p:cNvPr id="51" name="TextBox 50"/>
            <p:cNvSpPr txBox="1"/>
            <p:nvPr/>
          </p:nvSpPr>
          <p:spPr>
            <a:xfrm>
              <a:off x="2551705" y="4283314"/>
              <a:ext cx="2336966" cy="276999"/>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sp>
        <p:nvSpPr>
          <p:cNvPr id="52" name="Block Arc 14"/>
          <p:cNvSpPr/>
          <p:nvPr/>
        </p:nvSpPr>
        <p:spPr>
          <a:xfrm rot="16200000">
            <a:off x="4273526" y="2619263"/>
            <a:ext cx="584277" cy="584662"/>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Tree>
    <p:extLst>
      <p:ext uri="{BB962C8B-B14F-4D97-AF65-F5344CB8AC3E}">
        <p14:creationId xmlns:p14="http://schemas.microsoft.com/office/powerpoint/2010/main" val="27605343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그림 개체 틀 2">
            <a:extLst>
              <a:ext uri="{FF2B5EF4-FFF2-40B4-BE49-F238E27FC236}">
                <a16:creationId xmlns:a16="http://schemas.microsoft.com/office/drawing/2014/main" id="{00EF1AE2-B8F3-406E-8137-2DF816A8AB1C}"/>
              </a:ext>
            </a:extLst>
          </p:cNvPr>
          <p:cNvSpPr>
            <a:spLocks noGrp="1"/>
          </p:cNvSpPr>
          <p:nvPr>
            <p:ph type="pic" idx="10"/>
          </p:nvPr>
        </p:nvSpPr>
        <p:spPr/>
      </p:sp>
      <p:sp>
        <p:nvSpPr>
          <p:cNvPr id="5" name="그림 개체 틀 4">
            <a:extLst>
              <a:ext uri="{FF2B5EF4-FFF2-40B4-BE49-F238E27FC236}">
                <a16:creationId xmlns:a16="http://schemas.microsoft.com/office/drawing/2014/main" id="{AAAE1FCA-9E9C-470B-9499-B57B1D11B2CA}"/>
              </a:ext>
            </a:extLst>
          </p:cNvPr>
          <p:cNvSpPr>
            <a:spLocks noGrp="1"/>
          </p:cNvSpPr>
          <p:nvPr>
            <p:ph type="pic" idx="1"/>
          </p:nvPr>
        </p:nvSpPr>
        <p:spPr/>
      </p:sp>
      <p:sp>
        <p:nvSpPr>
          <p:cNvPr id="6" name="Rectangle 5"/>
          <p:cNvSpPr/>
          <p:nvPr/>
        </p:nvSpPr>
        <p:spPr>
          <a:xfrm>
            <a:off x="539552" y="1794292"/>
            <a:ext cx="2880320" cy="1008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3" name="Text Placeholder 13"/>
          <p:cNvSpPr txBox="1">
            <a:spLocks/>
          </p:cNvSpPr>
          <p:nvPr/>
        </p:nvSpPr>
        <p:spPr>
          <a:xfrm>
            <a:off x="612670" y="1835171"/>
            <a:ext cx="2793714" cy="92635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r>
              <a:rPr lang="en-US" sz="2400" b="1" dirty="0">
                <a:solidFill>
                  <a:schemeClr val="bg1"/>
                </a:solidFill>
                <a:latin typeface="+mj-lt"/>
                <a:cs typeface="Arial" pitchFamily="34" charset="0"/>
              </a:rPr>
              <a:t>Simple </a:t>
            </a:r>
            <a:r>
              <a:rPr lang="en-US" altLang="ko-KR" sz="2400" b="1" dirty="0">
                <a:solidFill>
                  <a:schemeClr val="tx1">
                    <a:lumMod val="75000"/>
                    <a:lumOff val="25000"/>
                  </a:schemeClr>
                </a:solidFill>
                <a:latin typeface="+mj-lt"/>
                <a:cs typeface="Arial" pitchFamily="34" charset="0"/>
              </a:rPr>
              <a:t>Portfolio </a:t>
            </a:r>
            <a:r>
              <a:rPr lang="en-US" altLang="ko-KR" sz="2400" b="1" dirty="0">
                <a:solidFill>
                  <a:schemeClr val="bg1"/>
                </a:solidFill>
                <a:latin typeface="+mj-lt"/>
                <a:cs typeface="Arial" pitchFamily="34" charset="0"/>
              </a:rPr>
              <a:t>Presentation</a:t>
            </a:r>
          </a:p>
        </p:txBody>
      </p:sp>
      <p:sp>
        <p:nvSpPr>
          <p:cNvPr id="14" name="Text Placeholder 13"/>
          <p:cNvSpPr txBox="1">
            <a:spLocks/>
          </p:cNvSpPr>
          <p:nvPr/>
        </p:nvSpPr>
        <p:spPr>
          <a:xfrm>
            <a:off x="5724128" y="624174"/>
            <a:ext cx="2160240" cy="1478316"/>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r>
              <a:rPr lang="en-US" sz="2400" b="1" dirty="0">
                <a:solidFill>
                  <a:schemeClr val="tx1">
                    <a:lumMod val="75000"/>
                    <a:lumOff val="25000"/>
                  </a:schemeClr>
                </a:solidFill>
                <a:cs typeface="Arial" pitchFamily="34" charset="0"/>
              </a:rPr>
              <a:t>Simple </a:t>
            </a:r>
            <a:r>
              <a:rPr lang="en-US" altLang="ko-KR" sz="2400" b="1" dirty="0">
                <a:solidFill>
                  <a:schemeClr val="accent1"/>
                </a:solidFill>
                <a:cs typeface="Arial" pitchFamily="34" charset="0"/>
              </a:rPr>
              <a:t>Portfolio</a:t>
            </a:r>
            <a:r>
              <a:rPr lang="en-US" altLang="ko-KR" sz="2400" b="1" dirty="0">
                <a:solidFill>
                  <a:schemeClr val="tx1">
                    <a:lumMod val="75000"/>
                    <a:lumOff val="25000"/>
                  </a:schemeClr>
                </a:solidFill>
                <a:cs typeface="Arial" pitchFamily="34" charset="0"/>
              </a:rPr>
              <a:t> Presentation</a:t>
            </a:r>
          </a:p>
        </p:txBody>
      </p:sp>
      <p:sp>
        <p:nvSpPr>
          <p:cNvPr id="15" name="TextBox 14"/>
          <p:cNvSpPr txBox="1"/>
          <p:nvPr/>
        </p:nvSpPr>
        <p:spPr>
          <a:xfrm>
            <a:off x="5724128" y="2749294"/>
            <a:ext cx="2880319" cy="1754326"/>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and appeal to your Reports and Presentations with our Templates. Get a modern PowerPoint  Presentation that is beautifully designed. I hope and I believe that this Template will your Time, Money and Reputation. Get a modern PowerPoint  Presentation that is beautifully designed.      </a:t>
            </a:r>
            <a:endParaRPr lang="ko-KR" altLang="en-US" sz="1200" dirty="0">
              <a:solidFill>
                <a:schemeClr val="tx1">
                  <a:lumMod val="75000"/>
                  <a:lumOff val="25000"/>
                </a:schemeClr>
              </a:solidFill>
              <a:cs typeface="Arial" pitchFamily="34" charset="0"/>
            </a:endParaRPr>
          </a:p>
        </p:txBody>
      </p:sp>
      <p:sp>
        <p:nvSpPr>
          <p:cNvPr id="16" name="TextBox 15"/>
          <p:cNvSpPr txBox="1"/>
          <p:nvPr/>
        </p:nvSpPr>
        <p:spPr>
          <a:xfrm>
            <a:off x="5724128" y="2241755"/>
            <a:ext cx="2844646" cy="461665"/>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 can simply impress your audience and add a unique zing.        </a:t>
            </a:r>
            <a:endParaRPr lang="ko-KR" altLang="en-US" sz="1200" b="1"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670275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solidFill>
                  <a:schemeClr val="accent1"/>
                </a:solidFill>
              </a:rPr>
              <a:t>Chart</a:t>
            </a:r>
            <a:r>
              <a:rPr lang="en-US" altLang="ko-KR" dirty="0">
                <a:solidFill>
                  <a:srgbClr val="0DD2D9"/>
                </a:solidFill>
              </a:rPr>
              <a:t> </a:t>
            </a:r>
            <a:r>
              <a:rPr lang="en-US" altLang="ko-KR" dirty="0"/>
              <a:t>Layout</a:t>
            </a:r>
            <a:endParaRPr lang="ko-KR" altLang="en-US" dirty="0"/>
          </a:p>
        </p:txBody>
      </p:sp>
      <p:graphicFrame>
        <p:nvGraphicFramePr>
          <p:cNvPr id="9" name="Chart 8"/>
          <p:cNvGraphicFramePr/>
          <p:nvPr>
            <p:extLst>
              <p:ext uri="{D42A27DB-BD31-4B8C-83A1-F6EECF244321}">
                <p14:modId xmlns:p14="http://schemas.microsoft.com/office/powerpoint/2010/main" val="1797923327"/>
              </p:ext>
            </p:extLst>
          </p:nvPr>
        </p:nvGraphicFramePr>
        <p:xfrm>
          <a:off x="4587774" y="1307410"/>
          <a:ext cx="4232698" cy="3064540"/>
        </p:xfrm>
        <a:graphic>
          <a:graphicData uri="http://schemas.openxmlformats.org/drawingml/2006/chart">
            <c:chart xmlns:c="http://schemas.openxmlformats.org/drawingml/2006/chart" xmlns:r="http://schemas.openxmlformats.org/officeDocument/2006/relationships" r:id="rId2"/>
          </a:graphicData>
        </a:graphic>
      </p:graphicFrame>
      <p:sp>
        <p:nvSpPr>
          <p:cNvPr id="11" name="TextBox 10"/>
          <p:cNvSpPr txBox="1"/>
          <p:nvPr/>
        </p:nvSpPr>
        <p:spPr>
          <a:xfrm>
            <a:off x="540000" y="1307410"/>
            <a:ext cx="3815976" cy="138499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Easy to change colors, photos and Text. Get a modern PowerPoint  Presentation that is beautifully designed. I hope and I believe that this Template will your Time, Money and Reputation.</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I hope and I believe that this Template will your Time, Money and Reputation.  </a:t>
            </a:r>
          </a:p>
        </p:txBody>
      </p:sp>
      <p:sp>
        <p:nvSpPr>
          <p:cNvPr id="13" name="Rectangle 9"/>
          <p:cNvSpPr/>
          <p:nvPr/>
        </p:nvSpPr>
        <p:spPr>
          <a:xfrm>
            <a:off x="3513658" y="2936273"/>
            <a:ext cx="387977" cy="363180"/>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 name="Oval 7"/>
          <p:cNvSpPr/>
          <p:nvPr/>
        </p:nvSpPr>
        <p:spPr>
          <a:xfrm>
            <a:off x="941131" y="2911741"/>
            <a:ext cx="412245" cy="412245"/>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5" name="Oval 21"/>
          <p:cNvSpPr>
            <a:spLocks noChangeAspect="1"/>
          </p:cNvSpPr>
          <p:nvPr/>
        </p:nvSpPr>
        <p:spPr>
          <a:xfrm>
            <a:off x="2197890" y="2887406"/>
            <a:ext cx="457096" cy="460915"/>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nvGrpSpPr>
          <p:cNvPr id="16" name="Group 15"/>
          <p:cNvGrpSpPr/>
          <p:nvPr/>
        </p:nvGrpSpPr>
        <p:grpSpPr>
          <a:xfrm>
            <a:off x="1746728" y="3491503"/>
            <a:ext cx="1363470" cy="823652"/>
            <a:chOff x="2079598" y="4324401"/>
            <a:chExt cx="3303211" cy="823652"/>
          </a:xfrm>
        </p:grpSpPr>
        <p:sp>
          <p:nvSpPr>
            <p:cNvPr id="17" name="TextBox 16"/>
            <p:cNvSpPr txBox="1"/>
            <p:nvPr/>
          </p:nvSpPr>
          <p:spPr>
            <a:xfrm>
              <a:off x="2098435" y="4501722"/>
              <a:ext cx="3255728" cy="646331"/>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Easy to change colors, photos and Text.</a:t>
              </a:r>
            </a:p>
          </p:txBody>
        </p:sp>
        <p:sp>
          <p:nvSpPr>
            <p:cNvPr id="18" name="TextBox 17"/>
            <p:cNvSpPr txBox="1"/>
            <p:nvPr/>
          </p:nvSpPr>
          <p:spPr>
            <a:xfrm>
              <a:off x="2079598" y="4324401"/>
              <a:ext cx="3303211"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Content  Here</a:t>
              </a:r>
              <a:endParaRPr lang="ko-KR" altLang="en-US" sz="1200" b="1" dirty="0">
                <a:solidFill>
                  <a:schemeClr val="tx1">
                    <a:lumMod val="75000"/>
                    <a:lumOff val="25000"/>
                  </a:schemeClr>
                </a:solidFill>
                <a:cs typeface="Arial" pitchFamily="34" charset="0"/>
              </a:endParaRPr>
            </a:p>
          </p:txBody>
        </p:sp>
      </p:grpSp>
      <p:grpSp>
        <p:nvGrpSpPr>
          <p:cNvPr id="19" name="Group 18"/>
          <p:cNvGrpSpPr/>
          <p:nvPr/>
        </p:nvGrpSpPr>
        <p:grpSpPr>
          <a:xfrm>
            <a:off x="467544" y="3491503"/>
            <a:ext cx="1363470" cy="823652"/>
            <a:chOff x="2079598" y="4324401"/>
            <a:chExt cx="3303211" cy="823652"/>
          </a:xfrm>
        </p:grpSpPr>
        <p:sp>
          <p:nvSpPr>
            <p:cNvPr id="20" name="TextBox 19"/>
            <p:cNvSpPr txBox="1"/>
            <p:nvPr/>
          </p:nvSpPr>
          <p:spPr>
            <a:xfrm>
              <a:off x="2098435" y="4501722"/>
              <a:ext cx="3255728" cy="646331"/>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Easy to change colors, photos and Text.</a:t>
              </a:r>
            </a:p>
          </p:txBody>
        </p:sp>
        <p:sp>
          <p:nvSpPr>
            <p:cNvPr id="21" name="TextBox 20"/>
            <p:cNvSpPr txBox="1"/>
            <p:nvPr/>
          </p:nvSpPr>
          <p:spPr>
            <a:xfrm>
              <a:off x="2079598" y="4324401"/>
              <a:ext cx="3303211"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Content  Here</a:t>
              </a:r>
              <a:endParaRPr lang="ko-KR" altLang="en-US" sz="1200" b="1" dirty="0">
                <a:solidFill>
                  <a:schemeClr val="tx1">
                    <a:lumMod val="75000"/>
                    <a:lumOff val="25000"/>
                  </a:schemeClr>
                </a:solidFill>
                <a:cs typeface="Arial" pitchFamily="34" charset="0"/>
              </a:endParaRPr>
            </a:p>
          </p:txBody>
        </p:sp>
      </p:grpSp>
      <p:grpSp>
        <p:nvGrpSpPr>
          <p:cNvPr id="22" name="Group 21"/>
          <p:cNvGrpSpPr/>
          <p:nvPr/>
        </p:nvGrpSpPr>
        <p:grpSpPr>
          <a:xfrm>
            <a:off x="3025912" y="3491503"/>
            <a:ext cx="1363470" cy="823652"/>
            <a:chOff x="2079598" y="4324401"/>
            <a:chExt cx="3303211" cy="823652"/>
          </a:xfrm>
        </p:grpSpPr>
        <p:sp>
          <p:nvSpPr>
            <p:cNvPr id="23" name="TextBox 22"/>
            <p:cNvSpPr txBox="1"/>
            <p:nvPr/>
          </p:nvSpPr>
          <p:spPr>
            <a:xfrm>
              <a:off x="2098435" y="4501722"/>
              <a:ext cx="3255728" cy="646331"/>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Easy to change colors, photos and Text.</a:t>
              </a:r>
            </a:p>
          </p:txBody>
        </p:sp>
        <p:sp>
          <p:nvSpPr>
            <p:cNvPr id="24" name="TextBox 23"/>
            <p:cNvSpPr txBox="1"/>
            <p:nvPr/>
          </p:nvSpPr>
          <p:spPr>
            <a:xfrm>
              <a:off x="2079598" y="4324401"/>
              <a:ext cx="3303211"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Content  Here</a:t>
              </a:r>
              <a:endParaRPr lang="ko-KR" altLang="en-US" sz="1200"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8391941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solidFill>
                  <a:schemeClr val="accent1"/>
                </a:solidFill>
              </a:rPr>
              <a:t>Chart</a:t>
            </a:r>
            <a:r>
              <a:rPr lang="en-US" altLang="ko-KR" dirty="0">
                <a:solidFill>
                  <a:srgbClr val="0DD2D9"/>
                </a:solidFill>
              </a:rPr>
              <a:t> </a:t>
            </a:r>
            <a:r>
              <a:rPr lang="en-US" altLang="ko-KR" dirty="0"/>
              <a:t>Layout</a:t>
            </a:r>
            <a:endParaRPr lang="ko-KR" altLang="en-US" dirty="0"/>
          </a:p>
        </p:txBody>
      </p:sp>
      <p:graphicFrame>
        <p:nvGraphicFramePr>
          <p:cNvPr id="10" name="Chart 9"/>
          <p:cNvGraphicFramePr/>
          <p:nvPr>
            <p:extLst>
              <p:ext uri="{D42A27DB-BD31-4B8C-83A1-F6EECF244321}">
                <p14:modId xmlns:p14="http://schemas.microsoft.com/office/powerpoint/2010/main" val="771871704"/>
              </p:ext>
            </p:extLst>
          </p:nvPr>
        </p:nvGraphicFramePr>
        <p:xfrm>
          <a:off x="-155776" y="1203597"/>
          <a:ext cx="8496944" cy="3227675"/>
        </p:xfrm>
        <a:graphic>
          <a:graphicData uri="http://schemas.openxmlformats.org/drawingml/2006/chart">
            <c:chart xmlns:c="http://schemas.openxmlformats.org/drawingml/2006/chart" xmlns:r="http://schemas.openxmlformats.org/officeDocument/2006/relationships" r:id="rId2"/>
          </a:graphicData>
        </a:graphic>
      </p:graphicFrame>
      <p:grpSp>
        <p:nvGrpSpPr>
          <p:cNvPr id="11" name="Group 10"/>
          <p:cNvGrpSpPr/>
          <p:nvPr/>
        </p:nvGrpSpPr>
        <p:grpSpPr>
          <a:xfrm>
            <a:off x="1284385" y="2316420"/>
            <a:ext cx="1512167" cy="1026364"/>
            <a:chOff x="2551705" y="4283314"/>
            <a:chExt cx="2357003" cy="1026364"/>
          </a:xfrm>
        </p:grpSpPr>
        <p:sp>
          <p:nvSpPr>
            <p:cNvPr id="12" name="TextBox 11"/>
            <p:cNvSpPr txBox="1"/>
            <p:nvPr/>
          </p:nvSpPr>
          <p:spPr>
            <a:xfrm>
              <a:off x="2551706" y="4478681"/>
              <a:ext cx="2357002" cy="830997"/>
            </a:xfrm>
            <a:prstGeom prst="rect">
              <a:avLst/>
            </a:prstGeom>
            <a:noFill/>
          </p:spPr>
          <p:txBody>
            <a:bodyPr wrap="square" rtlCol="0">
              <a:spAutoFit/>
            </a:bodyPr>
            <a:lstStyle/>
            <a:p>
              <a:r>
                <a:rPr lang="en-US" altLang="ko-KR" sz="1200" dirty="0">
                  <a:solidFill>
                    <a:schemeClr val="tx1">
                      <a:lumMod val="65000"/>
                      <a:lumOff val="35000"/>
                    </a:schemeClr>
                  </a:solidFill>
                  <a:latin typeface="Arial" pitchFamily="34" charset="0"/>
                  <a:cs typeface="Arial" pitchFamily="34" charset="0"/>
                </a:rPr>
                <a:t>You can simply impress your audience and add a unique zing. </a:t>
              </a:r>
              <a:endParaRPr lang="ko-KR" altLang="en-US" sz="1200" dirty="0">
                <a:solidFill>
                  <a:schemeClr val="tx1">
                    <a:lumMod val="65000"/>
                    <a:lumOff val="35000"/>
                  </a:schemeClr>
                </a:solidFill>
                <a:latin typeface="Arial" pitchFamily="34" charset="0"/>
                <a:cs typeface="Arial" pitchFamily="34" charset="0"/>
              </a:endParaRPr>
            </a:p>
          </p:txBody>
        </p:sp>
        <p:sp>
          <p:nvSpPr>
            <p:cNvPr id="13" name="TextBox 12"/>
            <p:cNvSpPr txBox="1"/>
            <p:nvPr/>
          </p:nvSpPr>
          <p:spPr>
            <a:xfrm>
              <a:off x="2551705" y="4283314"/>
              <a:ext cx="2336966" cy="276999"/>
            </a:xfrm>
            <a:prstGeom prst="rect">
              <a:avLst/>
            </a:prstGeom>
            <a:noFill/>
          </p:spPr>
          <p:txBody>
            <a:bodyPr wrap="square" rtlCol="0">
              <a:spAutoFit/>
            </a:bodyPr>
            <a:lstStyle/>
            <a:p>
              <a:r>
                <a:rPr lang="en-US" altLang="ko-KR" sz="1200" b="1" dirty="0">
                  <a:solidFill>
                    <a:schemeClr val="tx1">
                      <a:lumMod val="65000"/>
                      <a:lumOff val="35000"/>
                    </a:schemeClr>
                  </a:solidFill>
                  <a:latin typeface="Arial" pitchFamily="34" charset="0"/>
                  <a:cs typeface="Arial" pitchFamily="34" charset="0"/>
                </a:rPr>
                <a:t>Your Text Here</a:t>
              </a:r>
              <a:endParaRPr lang="ko-KR" altLang="en-US" sz="1200" b="1" dirty="0">
                <a:solidFill>
                  <a:schemeClr val="tx1">
                    <a:lumMod val="65000"/>
                    <a:lumOff val="35000"/>
                  </a:schemeClr>
                </a:solidFill>
                <a:latin typeface="Arial" pitchFamily="34" charset="0"/>
                <a:cs typeface="Arial" pitchFamily="34" charset="0"/>
              </a:endParaRPr>
            </a:p>
          </p:txBody>
        </p:sp>
      </p:grpSp>
      <p:grpSp>
        <p:nvGrpSpPr>
          <p:cNvPr id="14" name="Group 13"/>
          <p:cNvGrpSpPr/>
          <p:nvPr/>
        </p:nvGrpSpPr>
        <p:grpSpPr>
          <a:xfrm>
            <a:off x="3355694" y="1859621"/>
            <a:ext cx="1512167" cy="1026364"/>
            <a:chOff x="2551705" y="4283314"/>
            <a:chExt cx="2357003" cy="1026364"/>
          </a:xfrm>
        </p:grpSpPr>
        <p:sp>
          <p:nvSpPr>
            <p:cNvPr id="15" name="TextBox 14"/>
            <p:cNvSpPr txBox="1"/>
            <p:nvPr/>
          </p:nvSpPr>
          <p:spPr>
            <a:xfrm>
              <a:off x="2551706" y="4478681"/>
              <a:ext cx="2357002" cy="830997"/>
            </a:xfrm>
            <a:prstGeom prst="rect">
              <a:avLst/>
            </a:prstGeom>
            <a:noFill/>
          </p:spPr>
          <p:txBody>
            <a:bodyPr wrap="square" rtlCol="0">
              <a:spAutoFit/>
            </a:bodyPr>
            <a:lstStyle/>
            <a:p>
              <a:r>
                <a:rPr lang="en-US" altLang="ko-KR" sz="1200" dirty="0">
                  <a:solidFill>
                    <a:schemeClr val="tx1">
                      <a:lumMod val="65000"/>
                      <a:lumOff val="35000"/>
                    </a:schemeClr>
                  </a:solidFill>
                  <a:latin typeface="Arial" pitchFamily="34" charset="0"/>
                  <a:cs typeface="Arial" pitchFamily="34" charset="0"/>
                </a:rPr>
                <a:t>You can simply impress your audience and add a unique zing. </a:t>
              </a:r>
              <a:endParaRPr lang="ko-KR" altLang="en-US" sz="1200" dirty="0">
                <a:solidFill>
                  <a:schemeClr val="tx1">
                    <a:lumMod val="65000"/>
                    <a:lumOff val="35000"/>
                  </a:schemeClr>
                </a:solidFill>
                <a:latin typeface="Arial" pitchFamily="34" charset="0"/>
                <a:cs typeface="Arial" pitchFamily="34" charset="0"/>
              </a:endParaRPr>
            </a:p>
          </p:txBody>
        </p:sp>
        <p:sp>
          <p:nvSpPr>
            <p:cNvPr id="16" name="TextBox 15"/>
            <p:cNvSpPr txBox="1"/>
            <p:nvPr/>
          </p:nvSpPr>
          <p:spPr>
            <a:xfrm>
              <a:off x="2551705" y="4283314"/>
              <a:ext cx="2336966" cy="276999"/>
            </a:xfrm>
            <a:prstGeom prst="rect">
              <a:avLst/>
            </a:prstGeom>
            <a:noFill/>
          </p:spPr>
          <p:txBody>
            <a:bodyPr wrap="square" rtlCol="0">
              <a:spAutoFit/>
            </a:bodyPr>
            <a:lstStyle/>
            <a:p>
              <a:r>
                <a:rPr lang="en-US" altLang="ko-KR" sz="1200" b="1" dirty="0">
                  <a:solidFill>
                    <a:schemeClr val="tx1">
                      <a:lumMod val="65000"/>
                      <a:lumOff val="35000"/>
                    </a:schemeClr>
                  </a:solidFill>
                  <a:latin typeface="Arial" pitchFamily="34" charset="0"/>
                  <a:cs typeface="Arial" pitchFamily="34" charset="0"/>
                </a:rPr>
                <a:t>Your Text Here</a:t>
              </a:r>
              <a:endParaRPr lang="ko-KR" altLang="en-US" sz="1200" b="1" dirty="0">
                <a:solidFill>
                  <a:schemeClr val="tx1">
                    <a:lumMod val="65000"/>
                    <a:lumOff val="35000"/>
                  </a:schemeClr>
                </a:solidFill>
                <a:latin typeface="Arial" pitchFamily="34" charset="0"/>
                <a:cs typeface="Arial" pitchFamily="34" charset="0"/>
              </a:endParaRPr>
            </a:p>
          </p:txBody>
        </p:sp>
      </p:grpSp>
      <p:grpSp>
        <p:nvGrpSpPr>
          <p:cNvPr id="17" name="Group 16"/>
          <p:cNvGrpSpPr/>
          <p:nvPr/>
        </p:nvGrpSpPr>
        <p:grpSpPr>
          <a:xfrm>
            <a:off x="5394835" y="2481490"/>
            <a:ext cx="1512167" cy="1026364"/>
            <a:chOff x="2551705" y="4283314"/>
            <a:chExt cx="2357003" cy="1026364"/>
          </a:xfrm>
        </p:grpSpPr>
        <p:sp>
          <p:nvSpPr>
            <p:cNvPr id="18" name="TextBox 17"/>
            <p:cNvSpPr txBox="1"/>
            <p:nvPr/>
          </p:nvSpPr>
          <p:spPr>
            <a:xfrm>
              <a:off x="2551706" y="4478681"/>
              <a:ext cx="2357002" cy="830997"/>
            </a:xfrm>
            <a:prstGeom prst="rect">
              <a:avLst/>
            </a:prstGeom>
            <a:noFill/>
          </p:spPr>
          <p:txBody>
            <a:bodyPr wrap="square" rtlCol="0">
              <a:spAutoFit/>
            </a:bodyPr>
            <a:lstStyle/>
            <a:p>
              <a:r>
                <a:rPr lang="en-US" altLang="ko-KR" sz="1200" dirty="0">
                  <a:solidFill>
                    <a:schemeClr val="tx1">
                      <a:lumMod val="65000"/>
                      <a:lumOff val="35000"/>
                    </a:schemeClr>
                  </a:solidFill>
                  <a:latin typeface="Arial" pitchFamily="34" charset="0"/>
                  <a:cs typeface="Arial" pitchFamily="34" charset="0"/>
                </a:rPr>
                <a:t>You can simply impress your audience and add a unique zing. </a:t>
              </a:r>
              <a:endParaRPr lang="ko-KR" altLang="en-US" sz="1200" dirty="0">
                <a:solidFill>
                  <a:schemeClr val="tx1">
                    <a:lumMod val="65000"/>
                    <a:lumOff val="35000"/>
                  </a:schemeClr>
                </a:solidFill>
                <a:latin typeface="Arial" pitchFamily="34" charset="0"/>
                <a:cs typeface="Arial" pitchFamily="34" charset="0"/>
              </a:endParaRPr>
            </a:p>
          </p:txBody>
        </p:sp>
        <p:sp>
          <p:nvSpPr>
            <p:cNvPr id="19" name="TextBox 18"/>
            <p:cNvSpPr txBox="1"/>
            <p:nvPr/>
          </p:nvSpPr>
          <p:spPr>
            <a:xfrm>
              <a:off x="2551705" y="4283314"/>
              <a:ext cx="2336966" cy="276999"/>
            </a:xfrm>
            <a:prstGeom prst="rect">
              <a:avLst/>
            </a:prstGeom>
            <a:noFill/>
          </p:spPr>
          <p:txBody>
            <a:bodyPr wrap="square" rtlCol="0">
              <a:spAutoFit/>
            </a:bodyPr>
            <a:lstStyle/>
            <a:p>
              <a:r>
                <a:rPr lang="en-US" altLang="ko-KR" sz="1200" b="1" dirty="0">
                  <a:solidFill>
                    <a:schemeClr val="tx1">
                      <a:lumMod val="65000"/>
                      <a:lumOff val="35000"/>
                    </a:schemeClr>
                  </a:solidFill>
                  <a:latin typeface="Arial" pitchFamily="34" charset="0"/>
                  <a:cs typeface="Arial" pitchFamily="34" charset="0"/>
                </a:rPr>
                <a:t>Your Text Here</a:t>
              </a:r>
              <a:endParaRPr lang="ko-KR" altLang="en-US" sz="1200" b="1" dirty="0">
                <a:solidFill>
                  <a:schemeClr val="tx1">
                    <a:lumMod val="65000"/>
                    <a:lumOff val="35000"/>
                  </a:schemeClr>
                </a:solidFill>
                <a:latin typeface="Arial" pitchFamily="34" charset="0"/>
                <a:cs typeface="Arial" pitchFamily="34" charset="0"/>
              </a:endParaRPr>
            </a:p>
          </p:txBody>
        </p:sp>
      </p:grpSp>
      <p:grpSp>
        <p:nvGrpSpPr>
          <p:cNvPr id="20" name="Group 19"/>
          <p:cNvGrpSpPr/>
          <p:nvPr/>
        </p:nvGrpSpPr>
        <p:grpSpPr>
          <a:xfrm>
            <a:off x="7405064" y="2763921"/>
            <a:ext cx="1512167" cy="1026364"/>
            <a:chOff x="2551705" y="4283314"/>
            <a:chExt cx="2357003" cy="1026364"/>
          </a:xfrm>
        </p:grpSpPr>
        <p:sp>
          <p:nvSpPr>
            <p:cNvPr id="21" name="TextBox 20"/>
            <p:cNvSpPr txBox="1"/>
            <p:nvPr/>
          </p:nvSpPr>
          <p:spPr>
            <a:xfrm>
              <a:off x="2551706" y="4478681"/>
              <a:ext cx="2357002" cy="830997"/>
            </a:xfrm>
            <a:prstGeom prst="rect">
              <a:avLst/>
            </a:prstGeom>
            <a:noFill/>
          </p:spPr>
          <p:txBody>
            <a:bodyPr wrap="square" rtlCol="0">
              <a:spAutoFit/>
            </a:bodyPr>
            <a:lstStyle/>
            <a:p>
              <a:r>
                <a:rPr lang="en-US" altLang="ko-KR" sz="1200" dirty="0">
                  <a:solidFill>
                    <a:schemeClr val="tx1">
                      <a:lumMod val="65000"/>
                      <a:lumOff val="35000"/>
                    </a:schemeClr>
                  </a:solidFill>
                  <a:latin typeface="Arial" pitchFamily="34" charset="0"/>
                  <a:cs typeface="Arial" pitchFamily="34" charset="0"/>
                </a:rPr>
                <a:t>You can simply impress your audience and add a unique zing. </a:t>
              </a:r>
              <a:endParaRPr lang="ko-KR" altLang="en-US" sz="1200" dirty="0">
                <a:solidFill>
                  <a:schemeClr val="tx1">
                    <a:lumMod val="65000"/>
                    <a:lumOff val="35000"/>
                  </a:schemeClr>
                </a:solidFill>
                <a:latin typeface="Arial" pitchFamily="34" charset="0"/>
                <a:cs typeface="Arial" pitchFamily="34" charset="0"/>
              </a:endParaRPr>
            </a:p>
          </p:txBody>
        </p:sp>
        <p:sp>
          <p:nvSpPr>
            <p:cNvPr id="22" name="TextBox 21"/>
            <p:cNvSpPr txBox="1"/>
            <p:nvPr/>
          </p:nvSpPr>
          <p:spPr>
            <a:xfrm>
              <a:off x="2551705" y="4283314"/>
              <a:ext cx="2336966" cy="276999"/>
            </a:xfrm>
            <a:prstGeom prst="rect">
              <a:avLst/>
            </a:prstGeom>
            <a:noFill/>
          </p:spPr>
          <p:txBody>
            <a:bodyPr wrap="square" rtlCol="0">
              <a:spAutoFit/>
            </a:bodyPr>
            <a:lstStyle/>
            <a:p>
              <a:r>
                <a:rPr lang="en-US" altLang="ko-KR" sz="1200" b="1" dirty="0">
                  <a:solidFill>
                    <a:schemeClr val="tx1">
                      <a:lumMod val="65000"/>
                      <a:lumOff val="35000"/>
                    </a:schemeClr>
                  </a:solidFill>
                  <a:latin typeface="Arial" pitchFamily="34" charset="0"/>
                  <a:cs typeface="Arial" pitchFamily="34" charset="0"/>
                </a:rPr>
                <a:t>Your Text Here</a:t>
              </a:r>
              <a:endParaRPr lang="ko-KR" altLang="en-US" sz="1200" b="1" dirty="0">
                <a:solidFill>
                  <a:schemeClr val="tx1">
                    <a:lumMod val="65000"/>
                    <a:lumOff val="35000"/>
                  </a:schemeClr>
                </a:solidFill>
                <a:latin typeface="Arial" pitchFamily="34" charset="0"/>
                <a:cs typeface="Arial" pitchFamily="34" charset="0"/>
              </a:endParaRPr>
            </a:p>
          </p:txBody>
        </p:sp>
      </p:grpSp>
      <p:sp>
        <p:nvSpPr>
          <p:cNvPr id="23" name="Rectangle 9">
            <a:extLst>
              <a:ext uri="{FF2B5EF4-FFF2-40B4-BE49-F238E27FC236}">
                <a16:creationId xmlns:a16="http://schemas.microsoft.com/office/drawing/2014/main" id="{BF8FC75D-E7F2-476D-80C3-A1EBED2DA9E2}"/>
              </a:ext>
            </a:extLst>
          </p:cNvPr>
          <p:cNvSpPr/>
          <p:nvPr/>
        </p:nvSpPr>
        <p:spPr>
          <a:xfrm>
            <a:off x="7966376" y="3997156"/>
            <a:ext cx="389543" cy="359641"/>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ko-KR" altLang="en-US" dirty="0"/>
          </a:p>
        </p:txBody>
      </p:sp>
      <p:sp>
        <p:nvSpPr>
          <p:cNvPr id="24" name="Rectangle 30">
            <a:extLst>
              <a:ext uri="{FF2B5EF4-FFF2-40B4-BE49-F238E27FC236}">
                <a16:creationId xmlns:a16="http://schemas.microsoft.com/office/drawing/2014/main" id="{5F0DF7F9-0699-446B-80A1-E7F4D05B5D02}"/>
              </a:ext>
            </a:extLst>
          </p:cNvPr>
          <p:cNvSpPr/>
          <p:nvPr/>
        </p:nvSpPr>
        <p:spPr>
          <a:xfrm>
            <a:off x="1858082" y="3536225"/>
            <a:ext cx="364773" cy="363759"/>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ko-KR" altLang="en-US" dirty="0"/>
          </a:p>
        </p:txBody>
      </p:sp>
      <p:sp>
        <p:nvSpPr>
          <p:cNvPr id="25" name="Oval 7">
            <a:extLst>
              <a:ext uri="{FF2B5EF4-FFF2-40B4-BE49-F238E27FC236}">
                <a16:creationId xmlns:a16="http://schemas.microsoft.com/office/drawing/2014/main" id="{53C7C607-702F-4B58-A608-BE791948C929}"/>
              </a:ext>
            </a:extLst>
          </p:cNvPr>
          <p:cNvSpPr/>
          <p:nvPr/>
        </p:nvSpPr>
        <p:spPr>
          <a:xfrm>
            <a:off x="3895487" y="3075249"/>
            <a:ext cx="432580" cy="432605"/>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ko-KR" altLang="en-US" dirty="0"/>
          </a:p>
        </p:txBody>
      </p:sp>
      <p:sp>
        <p:nvSpPr>
          <p:cNvPr id="26" name="Oval 21">
            <a:extLst>
              <a:ext uri="{FF2B5EF4-FFF2-40B4-BE49-F238E27FC236}">
                <a16:creationId xmlns:a16="http://schemas.microsoft.com/office/drawing/2014/main" id="{1C89EC39-C182-4D78-B23F-B57D7F3E2138}"/>
              </a:ext>
            </a:extLst>
          </p:cNvPr>
          <p:cNvSpPr>
            <a:spLocks noChangeAspect="1"/>
          </p:cNvSpPr>
          <p:nvPr/>
        </p:nvSpPr>
        <p:spPr>
          <a:xfrm>
            <a:off x="5911049" y="1878168"/>
            <a:ext cx="479738" cy="483668"/>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695594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ko-KR" dirty="0">
                <a:solidFill>
                  <a:schemeClr val="accent1"/>
                </a:solidFill>
              </a:rPr>
              <a:t>Agenda</a:t>
            </a:r>
            <a:r>
              <a:rPr lang="en-US" altLang="ko-KR" dirty="0">
                <a:solidFill>
                  <a:srgbClr val="22AAE4"/>
                </a:solidFill>
              </a:rPr>
              <a:t> </a:t>
            </a:r>
            <a:r>
              <a:rPr lang="en-US" altLang="ko-KR" dirty="0"/>
              <a:t>Layout</a:t>
            </a:r>
            <a:endParaRPr lang="ko-KR" altLang="en-US" dirty="0"/>
          </a:p>
        </p:txBody>
      </p:sp>
      <p:grpSp>
        <p:nvGrpSpPr>
          <p:cNvPr id="13" name="Group 12"/>
          <p:cNvGrpSpPr/>
          <p:nvPr/>
        </p:nvGrpSpPr>
        <p:grpSpPr>
          <a:xfrm>
            <a:off x="3802348" y="1356141"/>
            <a:ext cx="914400" cy="914400"/>
            <a:chOff x="3802348" y="1197114"/>
            <a:chExt cx="914400" cy="914400"/>
          </a:xfrm>
        </p:grpSpPr>
        <p:sp>
          <p:nvSpPr>
            <p:cNvPr id="3" name="Diamond 2"/>
            <p:cNvSpPr/>
            <p:nvPr/>
          </p:nvSpPr>
          <p:spPr>
            <a:xfrm>
              <a:off x="3802348" y="1197114"/>
              <a:ext cx="914400" cy="914400"/>
            </a:xfrm>
            <a:prstGeom prst="diamond">
              <a:avLst/>
            </a:prstGeom>
            <a:no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lumMod val="75000"/>
                    <a:lumOff val="25000"/>
                  </a:schemeClr>
                </a:solidFill>
              </a:endParaRPr>
            </a:p>
          </p:txBody>
        </p:sp>
        <p:sp>
          <p:nvSpPr>
            <p:cNvPr id="8" name="TextBox 7"/>
            <p:cNvSpPr txBox="1"/>
            <p:nvPr/>
          </p:nvSpPr>
          <p:spPr>
            <a:xfrm>
              <a:off x="3966840" y="1392704"/>
              <a:ext cx="585417" cy="523220"/>
            </a:xfrm>
            <a:prstGeom prst="rect">
              <a:avLst/>
            </a:prstGeom>
            <a:noFill/>
          </p:spPr>
          <p:txBody>
            <a:bodyPr wrap="none" rtlCol="0">
              <a:spAutoFit/>
            </a:bodyPr>
            <a:lstStyle/>
            <a:p>
              <a:r>
                <a:rPr lang="en-US" altLang="ko-KR" sz="2800" b="1" dirty="0">
                  <a:solidFill>
                    <a:schemeClr val="tx1">
                      <a:lumMod val="75000"/>
                      <a:lumOff val="25000"/>
                    </a:schemeClr>
                  </a:solidFill>
                  <a:cs typeface="Arial" pitchFamily="34" charset="0"/>
                </a:rPr>
                <a:t>01</a:t>
              </a:r>
              <a:endParaRPr lang="ko-KR" altLang="en-US" sz="2800" b="1" dirty="0">
                <a:solidFill>
                  <a:schemeClr val="tx1">
                    <a:lumMod val="75000"/>
                    <a:lumOff val="25000"/>
                  </a:schemeClr>
                </a:solidFill>
                <a:cs typeface="Arial" pitchFamily="34" charset="0"/>
              </a:endParaRPr>
            </a:p>
          </p:txBody>
        </p:sp>
      </p:grpSp>
      <p:grpSp>
        <p:nvGrpSpPr>
          <p:cNvPr id="14" name="Group 13"/>
          <p:cNvGrpSpPr/>
          <p:nvPr/>
        </p:nvGrpSpPr>
        <p:grpSpPr>
          <a:xfrm>
            <a:off x="4427253" y="1967765"/>
            <a:ext cx="914400" cy="914400"/>
            <a:chOff x="4427253" y="1808738"/>
            <a:chExt cx="914400" cy="914400"/>
          </a:xfrm>
        </p:grpSpPr>
        <p:sp>
          <p:nvSpPr>
            <p:cNvPr id="5" name="Diamond 4"/>
            <p:cNvSpPr/>
            <p:nvPr/>
          </p:nvSpPr>
          <p:spPr>
            <a:xfrm>
              <a:off x="4427253" y="1808738"/>
              <a:ext cx="914400" cy="914400"/>
            </a:xfrm>
            <a:prstGeom prst="diamond">
              <a:avLst/>
            </a:prstGeom>
            <a:no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lumMod val="75000"/>
                    <a:lumOff val="25000"/>
                  </a:schemeClr>
                </a:solidFill>
              </a:endParaRPr>
            </a:p>
          </p:txBody>
        </p:sp>
        <p:sp>
          <p:nvSpPr>
            <p:cNvPr id="10" name="TextBox 9"/>
            <p:cNvSpPr txBox="1"/>
            <p:nvPr/>
          </p:nvSpPr>
          <p:spPr>
            <a:xfrm>
              <a:off x="4591745" y="2004328"/>
              <a:ext cx="585417" cy="523220"/>
            </a:xfrm>
            <a:prstGeom prst="rect">
              <a:avLst/>
            </a:prstGeom>
            <a:noFill/>
          </p:spPr>
          <p:txBody>
            <a:bodyPr wrap="none" rtlCol="0">
              <a:spAutoFit/>
            </a:bodyPr>
            <a:lstStyle/>
            <a:p>
              <a:r>
                <a:rPr lang="en-US" altLang="ko-KR" sz="2800" b="1" dirty="0">
                  <a:solidFill>
                    <a:schemeClr val="tx1">
                      <a:lumMod val="75000"/>
                      <a:lumOff val="25000"/>
                    </a:schemeClr>
                  </a:solidFill>
                  <a:cs typeface="Arial" pitchFamily="34" charset="0"/>
                </a:rPr>
                <a:t>02</a:t>
              </a:r>
              <a:endParaRPr lang="ko-KR" altLang="en-US" sz="2800" b="1" dirty="0">
                <a:solidFill>
                  <a:schemeClr val="tx1">
                    <a:lumMod val="75000"/>
                    <a:lumOff val="25000"/>
                  </a:schemeClr>
                </a:solidFill>
                <a:cs typeface="Arial" pitchFamily="34" charset="0"/>
              </a:endParaRPr>
            </a:p>
          </p:txBody>
        </p:sp>
      </p:grpSp>
      <p:grpSp>
        <p:nvGrpSpPr>
          <p:cNvPr id="15" name="Group 14"/>
          <p:cNvGrpSpPr/>
          <p:nvPr/>
        </p:nvGrpSpPr>
        <p:grpSpPr>
          <a:xfrm>
            <a:off x="3802348" y="2579389"/>
            <a:ext cx="914400" cy="914400"/>
            <a:chOff x="3802348" y="2420362"/>
            <a:chExt cx="914400" cy="914400"/>
          </a:xfrm>
        </p:grpSpPr>
        <p:sp>
          <p:nvSpPr>
            <p:cNvPr id="6" name="Diamond 5"/>
            <p:cNvSpPr/>
            <p:nvPr/>
          </p:nvSpPr>
          <p:spPr>
            <a:xfrm>
              <a:off x="3802348" y="2420362"/>
              <a:ext cx="914400" cy="914400"/>
            </a:xfrm>
            <a:prstGeom prst="diamond">
              <a:avLst/>
            </a:prstGeom>
            <a:noFill/>
            <a:ln w="508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lumMod val="75000"/>
                    <a:lumOff val="25000"/>
                  </a:schemeClr>
                </a:solidFill>
              </a:endParaRPr>
            </a:p>
          </p:txBody>
        </p:sp>
        <p:sp>
          <p:nvSpPr>
            <p:cNvPr id="11" name="TextBox 10"/>
            <p:cNvSpPr txBox="1"/>
            <p:nvPr/>
          </p:nvSpPr>
          <p:spPr>
            <a:xfrm>
              <a:off x="3966840" y="2615952"/>
              <a:ext cx="585417" cy="523220"/>
            </a:xfrm>
            <a:prstGeom prst="rect">
              <a:avLst/>
            </a:prstGeom>
            <a:noFill/>
          </p:spPr>
          <p:txBody>
            <a:bodyPr wrap="none" rtlCol="0">
              <a:spAutoFit/>
            </a:bodyPr>
            <a:lstStyle/>
            <a:p>
              <a:r>
                <a:rPr lang="en-US" altLang="ko-KR" sz="2800" b="1" dirty="0">
                  <a:solidFill>
                    <a:schemeClr val="tx1">
                      <a:lumMod val="75000"/>
                      <a:lumOff val="25000"/>
                    </a:schemeClr>
                  </a:solidFill>
                  <a:cs typeface="Arial" pitchFamily="34" charset="0"/>
                </a:rPr>
                <a:t>03</a:t>
              </a:r>
              <a:endParaRPr lang="ko-KR" altLang="en-US" sz="2800" b="1" dirty="0">
                <a:solidFill>
                  <a:schemeClr val="tx1">
                    <a:lumMod val="75000"/>
                    <a:lumOff val="25000"/>
                  </a:schemeClr>
                </a:solidFill>
                <a:cs typeface="Arial" pitchFamily="34" charset="0"/>
              </a:endParaRPr>
            </a:p>
          </p:txBody>
        </p:sp>
      </p:grpSp>
      <p:grpSp>
        <p:nvGrpSpPr>
          <p:cNvPr id="16" name="Group 15"/>
          <p:cNvGrpSpPr/>
          <p:nvPr/>
        </p:nvGrpSpPr>
        <p:grpSpPr>
          <a:xfrm>
            <a:off x="4427253" y="3191014"/>
            <a:ext cx="914400" cy="914400"/>
            <a:chOff x="4427253" y="3031987"/>
            <a:chExt cx="914400" cy="914400"/>
          </a:xfrm>
        </p:grpSpPr>
        <p:sp>
          <p:nvSpPr>
            <p:cNvPr id="7" name="Diamond 6"/>
            <p:cNvSpPr/>
            <p:nvPr/>
          </p:nvSpPr>
          <p:spPr>
            <a:xfrm>
              <a:off x="4427253" y="3031987"/>
              <a:ext cx="914400" cy="914400"/>
            </a:xfrm>
            <a:prstGeom prst="diamond">
              <a:avLst/>
            </a:prstGeom>
            <a:no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lumMod val="75000"/>
                    <a:lumOff val="25000"/>
                  </a:schemeClr>
                </a:solidFill>
              </a:endParaRPr>
            </a:p>
          </p:txBody>
        </p:sp>
        <p:sp>
          <p:nvSpPr>
            <p:cNvPr id="12" name="TextBox 11"/>
            <p:cNvSpPr txBox="1"/>
            <p:nvPr/>
          </p:nvSpPr>
          <p:spPr>
            <a:xfrm>
              <a:off x="4591745" y="3227577"/>
              <a:ext cx="585417" cy="523220"/>
            </a:xfrm>
            <a:prstGeom prst="rect">
              <a:avLst/>
            </a:prstGeom>
            <a:noFill/>
          </p:spPr>
          <p:txBody>
            <a:bodyPr wrap="none" rtlCol="0">
              <a:spAutoFit/>
            </a:bodyPr>
            <a:lstStyle/>
            <a:p>
              <a:r>
                <a:rPr lang="en-US" altLang="ko-KR" sz="2800" b="1" dirty="0">
                  <a:solidFill>
                    <a:schemeClr val="tx1">
                      <a:lumMod val="75000"/>
                      <a:lumOff val="25000"/>
                    </a:schemeClr>
                  </a:solidFill>
                  <a:cs typeface="Arial" pitchFamily="34" charset="0"/>
                </a:rPr>
                <a:t>04</a:t>
              </a:r>
              <a:endParaRPr lang="ko-KR" altLang="en-US" sz="2800" b="1" dirty="0">
                <a:solidFill>
                  <a:schemeClr val="tx1">
                    <a:lumMod val="75000"/>
                    <a:lumOff val="25000"/>
                  </a:schemeClr>
                </a:solidFill>
                <a:cs typeface="Arial" pitchFamily="34" charset="0"/>
              </a:endParaRPr>
            </a:p>
          </p:txBody>
        </p:sp>
      </p:grpSp>
      <p:grpSp>
        <p:nvGrpSpPr>
          <p:cNvPr id="18" name="Group 17"/>
          <p:cNvGrpSpPr/>
          <p:nvPr/>
        </p:nvGrpSpPr>
        <p:grpSpPr>
          <a:xfrm>
            <a:off x="675617" y="1390928"/>
            <a:ext cx="2981741" cy="858180"/>
            <a:chOff x="2113657" y="4283314"/>
            <a:chExt cx="3647460" cy="858180"/>
          </a:xfrm>
        </p:grpSpPr>
        <p:sp>
          <p:nvSpPr>
            <p:cNvPr id="19" name="TextBox 18"/>
            <p:cNvSpPr txBox="1"/>
            <p:nvPr/>
          </p:nvSpPr>
          <p:spPr>
            <a:xfrm>
              <a:off x="2113657" y="4495163"/>
              <a:ext cx="3647459" cy="646331"/>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 </a:t>
              </a:r>
            </a:p>
          </p:txBody>
        </p:sp>
        <p:sp>
          <p:nvSpPr>
            <p:cNvPr id="20" name="TextBox 19"/>
            <p:cNvSpPr txBox="1"/>
            <p:nvPr/>
          </p:nvSpPr>
          <p:spPr>
            <a:xfrm>
              <a:off x="2113658" y="4283314"/>
              <a:ext cx="3647459" cy="276999"/>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25" name="Group 24"/>
          <p:cNvGrpSpPr/>
          <p:nvPr/>
        </p:nvGrpSpPr>
        <p:grpSpPr>
          <a:xfrm>
            <a:off x="675617" y="2607499"/>
            <a:ext cx="2981741" cy="858180"/>
            <a:chOff x="2113657" y="4283314"/>
            <a:chExt cx="3647460" cy="858180"/>
          </a:xfrm>
        </p:grpSpPr>
        <p:sp>
          <p:nvSpPr>
            <p:cNvPr id="26" name="TextBox 25"/>
            <p:cNvSpPr txBox="1"/>
            <p:nvPr/>
          </p:nvSpPr>
          <p:spPr>
            <a:xfrm>
              <a:off x="2113657" y="4495163"/>
              <a:ext cx="3647459" cy="646331"/>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 </a:t>
              </a:r>
            </a:p>
          </p:txBody>
        </p:sp>
        <p:sp>
          <p:nvSpPr>
            <p:cNvPr id="27" name="TextBox 26"/>
            <p:cNvSpPr txBox="1"/>
            <p:nvPr/>
          </p:nvSpPr>
          <p:spPr>
            <a:xfrm>
              <a:off x="2113658" y="4283314"/>
              <a:ext cx="3647459" cy="276999"/>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28" name="Group 27"/>
          <p:cNvGrpSpPr/>
          <p:nvPr/>
        </p:nvGrpSpPr>
        <p:grpSpPr>
          <a:xfrm>
            <a:off x="5436096" y="2009231"/>
            <a:ext cx="2981741" cy="858180"/>
            <a:chOff x="2113657" y="4283314"/>
            <a:chExt cx="3647460" cy="858180"/>
          </a:xfrm>
        </p:grpSpPr>
        <p:sp>
          <p:nvSpPr>
            <p:cNvPr id="29" name="TextBox 28"/>
            <p:cNvSpPr txBox="1"/>
            <p:nvPr/>
          </p:nvSpPr>
          <p:spPr>
            <a:xfrm>
              <a:off x="2113657" y="4495163"/>
              <a:ext cx="3647459"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p>
          </p:txBody>
        </p:sp>
        <p:sp>
          <p:nvSpPr>
            <p:cNvPr id="30" name="TextBox 29"/>
            <p:cNvSpPr txBox="1"/>
            <p:nvPr/>
          </p:nvSpPr>
          <p:spPr>
            <a:xfrm>
              <a:off x="2113658" y="4283314"/>
              <a:ext cx="3647459"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31" name="Group 30"/>
          <p:cNvGrpSpPr/>
          <p:nvPr/>
        </p:nvGrpSpPr>
        <p:grpSpPr>
          <a:xfrm>
            <a:off x="5436096" y="3225802"/>
            <a:ext cx="2981741" cy="858180"/>
            <a:chOff x="2113657" y="4283314"/>
            <a:chExt cx="3647460" cy="858180"/>
          </a:xfrm>
        </p:grpSpPr>
        <p:sp>
          <p:nvSpPr>
            <p:cNvPr id="32" name="TextBox 31"/>
            <p:cNvSpPr txBox="1"/>
            <p:nvPr/>
          </p:nvSpPr>
          <p:spPr>
            <a:xfrm>
              <a:off x="2113657" y="4495163"/>
              <a:ext cx="3647459"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p>
          </p:txBody>
        </p:sp>
        <p:sp>
          <p:nvSpPr>
            <p:cNvPr id="33" name="TextBox 32"/>
            <p:cNvSpPr txBox="1"/>
            <p:nvPr/>
          </p:nvSpPr>
          <p:spPr>
            <a:xfrm>
              <a:off x="2113658" y="4283314"/>
              <a:ext cx="3647459"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931094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p:cNvPicPr>
            <a:picLocks noGrp="1" noChangeAspect="1"/>
          </p:cNvPicPr>
          <p:nvPr>
            <p:ph type="pic" idx="10"/>
          </p:nvPr>
        </p:nvPicPr>
        <p:blipFill rotWithShape="1">
          <a:blip r:embed="rId2">
            <a:extLst>
              <a:ext uri="{28A0092B-C50C-407E-A947-70E740481C1C}">
                <a14:useLocalDpi xmlns:a14="http://schemas.microsoft.com/office/drawing/2010/main" val="0"/>
              </a:ext>
            </a:extLst>
          </a:blip>
          <a:srcRect l="1907" t="6666" r="1907" b="-1813"/>
          <a:stretch/>
        </p:blipFill>
        <p:spPr>
          <a:xfrm flipH="1">
            <a:off x="0" y="0"/>
            <a:ext cx="2483768" cy="3579862"/>
          </a:xfrm>
        </p:spPr>
      </p:pic>
      <p:sp>
        <p:nvSpPr>
          <p:cNvPr id="8" name="Rectangle 7"/>
          <p:cNvSpPr/>
          <p:nvPr/>
        </p:nvSpPr>
        <p:spPr>
          <a:xfrm>
            <a:off x="0" y="1491630"/>
            <a:ext cx="2483768" cy="3651870"/>
          </a:xfrm>
          <a:prstGeom prst="rect">
            <a:avLst/>
          </a:prstGeom>
          <a:gradFill>
            <a:gsLst>
              <a:gs pos="0">
                <a:schemeClr val="bg1">
                  <a:lumMod val="85000"/>
                  <a:alpha val="0"/>
                </a:schemeClr>
              </a:gs>
              <a:gs pos="40000">
                <a:schemeClr val="bg1">
                  <a:lumMod val="85000"/>
                </a:schemeClr>
              </a:gs>
              <a:gs pos="100000">
                <a:schemeClr val="bg1">
                  <a:lumMod val="8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5" name="Text Placeholder 13"/>
          <p:cNvSpPr txBox="1">
            <a:spLocks/>
          </p:cNvSpPr>
          <p:nvPr/>
        </p:nvSpPr>
        <p:spPr>
          <a:xfrm rot="16200000">
            <a:off x="-719194" y="2568433"/>
            <a:ext cx="3155813" cy="92635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r>
              <a:rPr lang="en-US" sz="2400" b="1" dirty="0">
                <a:solidFill>
                  <a:schemeClr val="tx1">
                    <a:lumMod val="75000"/>
                    <a:lumOff val="25000"/>
                  </a:schemeClr>
                </a:solidFill>
                <a:latin typeface="+mj-lt"/>
                <a:cs typeface="Arial" pitchFamily="34" charset="0"/>
              </a:rPr>
              <a:t>Simple </a:t>
            </a:r>
            <a:r>
              <a:rPr lang="en-US" altLang="ko-KR" sz="2400" b="1" dirty="0">
                <a:solidFill>
                  <a:schemeClr val="accent1"/>
                </a:solidFill>
                <a:latin typeface="+mj-lt"/>
                <a:cs typeface="Arial" pitchFamily="34" charset="0"/>
              </a:rPr>
              <a:t>Portfolio </a:t>
            </a:r>
            <a:r>
              <a:rPr lang="en-US" altLang="ko-KR" sz="2400" b="1" dirty="0">
                <a:solidFill>
                  <a:schemeClr val="tx1">
                    <a:lumMod val="75000"/>
                    <a:lumOff val="25000"/>
                  </a:schemeClr>
                </a:solidFill>
                <a:latin typeface="+mj-lt"/>
                <a:cs typeface="Arial" pitchFamily="34" charset="0"/>
              </a:rPr>
              <a:t>Presentation</a:t>
            </a:r>
          </a:p>
        </p:txBody>
      </p:sp>
      <p:sp>
        <p:nvSpPr>
          <p:cNvPr id="16" name="TextBox 15"/>
          <p:cNvSpPr txBox="1"/>
          <p:nvPr/>
        </p:nvSpPr>
        <p:spPr>
          <a:xfrm rot="16200000">
            <a:off x="147548" y="2819741"/>
            <a:ext cx="3117884"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Get a modern PowerPoint  Presentation that is beautifully designed. </a:t>
            </a:r>
            <a:endParaRPr lang="ko-KR" altLang="en-US" sz="1200" dirty="0">
              <a:solidFill>
                <a:schemeClr val="tx1">
                  <a:lumMod val="75000"/>
                  <a:lumOff val="25000"/>
                </a:schemeClr>
              </a:solidFill>
              <a:cs typeface="Arial" pitchFamily="34" charset="0"/>
            </a:endParaRPr>
          </a:p>
        </p:txBody>
      </p:sp>
      <p:sp>
        <p:nvSpPr>
          <p:cNvPr id="22" name="Text Placeholder 13"/>
          <p:cNvSpPr txBox="1">
            <a:spLocks/>
          </p:cNvSpPr>
          <p:nvPr/>
        </p:nvSpPr>
        <p:spPr>
          <a:xfrm rot="16200000">
            <a:off x="3232064" y="2174089"/>
            <a:ext cx="4235933" cy="792088"/>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10000"/>
              </a:lnSpc>
              <a:buNone/>
            </a:pPr>
            <a:r>
              <a:rPr lang="en-US" sz="1800" b="1" dirty="0">
                <a:solidFill>
                  <a:schemeClr val="bg1"/>
                </a:solidFill>
                <a:cs typeface="Arial" pitchFamily="34" charset="0"/>
              </a:rPr>
              <a:t>Simple </a:t>
            </a:r>
            <a:r>
              <a:rPr lang="en-US" altLang="ko-KR" sz="1800" b="1" dirty="0">
                <a:solidFill>
                  <a:schemeClr val="bg1"/>
                </a:solidFill>
                <a:cs typeface="Arial" pitchFamily="34" charset="0"/>
              </a:rPr>
              <a:t>Portfolio Presentation</a:t>
            </a:r>
          </a:p>
        </p:txBody>
      </p:sp>
      <p:sp>
        <p:nvSpPr>
          <p:cNvPr id="23" name="Text Placeholder 13"/>
          <p:cNvSpPr txBox="1">
            <a:spLocks/>
          </p:cNvSpPr>
          <p:nvPr/>
        </p:nvSpPr>
        <p:spPr>
          <a:xfrm rot="16200000">
            <a:off x="6594495" y="2175706"/>
            <a:ext cx="4235933" cy="792088"/>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10000"/>
              </a:lnSpc>
              <a:buNone/>
            </a:pPr>
            <a:r>
              <a:rPr lang="en-US" sz="1800" b="1" dirty="0">
                <a:solidFill>
                  <a:schemeClr val="bg1"/>
                </a:solidFill>
                <a:cs typeface="Arial" pitchFamily="34" charset="0"/>
              </a:rPr>
              <a:t>Simple </a:t>
            </a:r>
            <a:r>
              <a:rPr lang="en-US" altLang="ko-KR" sz="1800" b="1" dirty="0">
                <a:solidFill>
                  <a:schemeClr val="bg1"/>
                </a:solidFill>
                <a:cs typeface="Arial" pitchFamily="34" charset="0"/>
              </a:rPr>
              <a:t>Portfolio Presentation</a:t>
            </a:r>
          </a:p>
        </p:txBody>
      </p:sp>
      <p:sp>
        <p:nvSpPr>
          <p:cNvPr id="3" name="그림 개체 틀 2">
            <a:extLst>
              <a:ext uri="{FF2B5EF4-FFF2-40B4-BE49-F238E27FC236}">
                <a16:creationId xmlns:a16="http://schemas.microsoft.com/office/drawing/2014/main" id="{77089200-EE7C-46D0-B97C-4BF1C42D209C}"/>
              </a:ext>
            </a:extLst>
          </p:cNvPr>
          <p:cNvSpPr>
            <a:spLocks noGrp="1"/>
          </p:cNvSpPr>
          <p:nvPr>
            <p:ph type="pic" idx="13"/>
          </p:nvPr>
        </p:nvSpPr>
        <p:spPr/>
      </p:sp>
      <p:sp>
        <p:nvSpPr>
          <p:cNvPr id="6" name="그림 개체 틀 5">
            <a:extLst>
              <a:ext uri="{FF2B5EF4-FFF2-40B4-BE49-F238E27FC236}">
                <a16:creationId xmlns:a16="http://schemas.microsoft.com/office/drawing/2014/main" id="{0D89B1CD-A1A2-4D1E-8377-47DC9E192A52}"/>
              </a:ext>
            </a:extLst>
          </p:cNvPr>
          <p:cNvSpPr>
            <a:spLocks noGrp="1"/>
          </p:cNvSpPr>
          <p:nvPr>
            <p:ph type="pic" idx="12"/>
          </p:nvPr>
        </p:nvSpPr>
        <p:spPr/>
      </p:sp>
    </p:spTree>
    <p:extLst>
      <p:ext uri="{BB962C8B-B14F-4D97-AF65-F5344CB8AC3E}">
        <p14:creationId xmlns:p14="http://schemas.microsoft.com/office/powerpoint/2010/main" val="35772877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3772544325"/>
              </p:ext>
            </p:extLst>
          </p:nvPr>
        </p:nvGraphicFramePr>
        <p:xfrm>
          <a:off x="579755" y="1328176"/>
          <a:ext cx="1727743" cy="2921477"/>
        </p:xfrm>
        <a:graphic>
          <a:graphicData uri="http://schemas.openxmlformats.org/drawingml/2006/table">
            <a:tbl>
              <a:tblPr firstRow="1" bandRow="1">
                <a:tableStyleId>{5940675A-B579-460E-94D1-54222C63F5DA}</a:tableStyleId>
              </a:tblPr>
              <a:tblGrid>
                <a:gridCol w="223865">
                  <a:extLst>
                    <a:ext uri="{9D8B030D-6E8A-4147-A177-3AD203B41FA5}">
                      <a16:colId xmlns:a16="http://schemas.microsoft.com/office/drawing/2014/main" val="20000"/>
                    </a:ext>
                  </a:extLst>
                </a:gridCol>
                <a:gridCol w="1280013">
                  <a:extLst>
                    <a:ext uri="{9D8B030D-6E8A-4147-A177-3AD203B41FA5}">
                      <a16:colId xmlns:a16="http://schemas.microsoft.com/office/drawing/2014/main" val="20001"/>
                    </a:ext>
                  </a:extLst>
                </a:gridCol>
                <a:gridCol w="223865">
                  <a:extLst>
                    <a:ext uri="{9D8B030D-6E8A-4147-A177-3AD203B41FA5}">
                      <a16:colId xmlns:a16="http://schemas.microsoft.com/office/drawing/2014/main" val="20002"/>
                    </a:ext>
                  </a:extLst>
                </a:gridCol>
              </a:tblGrid>
              <a:tr h="268608">
                <a:tc gridSpan="3">
                  <a:txBody>
                    <a:bodyPr/>
                    <a:lstStyle/>
                    <a:p>
                      <a:pPr algn="ctr"/>
                      <a:r>
                        <a:rPr lang="en-US" altLang="ko-KR" sz="1200" b="1" dirty="0">
                          <a:solidFill>
                            <a:schemeClr val="bg1"/>
                          </a:solidFill>
                          <a:latin typeface="Arial" pitchFamily="34" charset="0"/>
                          <a:cs typeface="Arial" pitchFamily="34" charset="0"/>
                        </a:rPr>
                        <a:t>Text  Here</a:t>
                      </a:r>
                      <a:endParaRPr lang="ko-KR" altLang="en-US" sz="1200" b="1" dirty="0">
                        <a:solidFill>
                          <a:schemeClr val="bg1"/>
                        </a:solidFill>
                        <a:latin typeface="Arial" pitchFamily="34" charset="0"/>
                        <a:cs typeface="Arial"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65000"/>
                        <a:lumOff val="35000"/>
                      </a:schemeClr>
                    </a:solidFill>
                  </a:tcPr>
                </a:tc>
                <a:tc hMerge="1">
                  <a:txBody>
                    <a:bodyPr/>
                    <a:lstStyle/>
                    <a:p>
                      <a:pPr latinLnBrk="1"/>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10000"/>
                  </a:ext>
                </a:extLst>
              </a:tr>
              <a:tr h="1021831">
                <a:tc gridSpan="3">
                  <a:txBody>
                    <a:bodyPr/>
                    <a:lstStyle/>
                    <a:p>
                      <a:pPr algn="ctr" latinLnBrk="1"/>
                      <a:endParaRPr lang="en-US" altLang="ko-KR" sz="1400" b="1" dirty="0">
                        <a:solidFill>
                          <a:schemeClr val="tx1">
                            <a:lumMod val="50000"/>
                            <a:lumOff val="50000"/>
                          </a:schemeClr>
                        </a:solidFill>
                        <a:latin typeface="Arial" pitchFamily="34" charset="0"/>
                        <a:cs typeface="Arial"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pPr latinLnBrk="1"/>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10001"/>
                  </a:ext>
                </a:extLst>
              </a:tr>
              <a:tr h="471803">
                <a:tc>
                  <a:txBody>
                    <a:bodyPr/>
                    <a:lstStyle/>
                    <a:p>
                      <a:pPr latinLnBrk="1"/>
                      <a:endParaRPr lang="ko-KR" altLang="en-US" dirty="0">
                        <a:latin typeface="Arial" pitchFamily="34" charset="0"/>
                        <a:cs typeface="Arial"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65000"/>
                        <a:lumOff val="3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2400" b="1" dirty="0">
                          <a:solidFill>
                            <a:schemeClr val="bg1"/>
                          </a:solidFill>
                          <a:latin typeface="Arial" pitchFamily="34" charset="0"/>
                          <a:cs typeface="Arial" pitchFamily="34" charset="0"/>
                        </a:rPr>
                        <a:t>78%</a:t>
                      </a: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schemeClr>
                    </a:solidFill>
                  </a:tcPr>
                </a:tc>
                <a:tc>
                  <a:txBody>
                    <a:bodyPr/>
                    <a:lstStyle/>
                    <a:p>
                      <a:pPr latinLnBrk="1"/>
                      <a:endParaRPr lang="ko-KR" altLang="en-US" dirty="0">
                        <a:solidFill>
                          <a:schemeClr val="bg1"/>
                        </a:solidFill>
                        <a:latin typeface="Arial" pitchFamily="34" charset="0"/>
                        <a:cs typeface="Arial"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65000"/>
                        <a:lumOff val="35000"/>
                      </a:schemeClr>
                    </a:solidFill>
                  </a:tcPr>
                </a:tc>
                <a:extLst>
                  <a:ext uri="{0D108BD9-81ED-4DB2-BD59-A6C34878D82A}">
                    <a16:rowId xmlns:a16="http://schemas.microsoft.com/office/drawing/2014/main" val="10002"/>
                  </a:ext>
                </a:extLst>
              </a:tr>
              <a:tr h="762744">
                <a:tc>
                  <a:txBody>
                    <a:bodyPr/>
                    <a:lstStyle/>
                    <a:p>
                      <a:pPr latinLnBrk="1"/>
                      <a:endParaRPr lang="ko-KR" altLang="en-US" dirty="0">
                        <a:latin typeface="Arial" pitchFamily="34" charset="0"/>
                        <a:cs typeface="Arial"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65000"/>
                        <a:lumOff val="3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bg1"/>
                          </a:solidFill>
                          <a:latin typeface="Arial" pitchFamily="34" charset="0"/>
                          <a:cs typeface="Arial" pitchFamily="34" charset="0"/>
                        </a:rPr>
                        <a:t>Easy to change colors, photos and Text.</a:t>
                      </a:r>
                    </a:p>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1" dirty="0">
                        <a:solidFill>
                          <a:schemeClr val="bg1"/>
                        </a:solidFill>
                        <a:latin typeface="Arial" pitchFamily="34" charset="0"/>
                        <a:cs typeface="Arial" pitchFamily="34" charset="0"/>
                      </a:endParaRP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schemeClr>
                    </a:solidFill>
                  </a:tcPr>
                </a:tc>
                <a:tc>
                  <a:txBody>
                    <a:bodyPr/>
                    <a:lstStyle/>
                    <a:p>
                      <a:pPr latinLnBrk="1"/>
                      <a:endParaRPr lang="ko-KR" altLang="en-US" dirty="0">
                        <a:solidFill>
                          <a:schemeClr val="bg1"/>
                        </a:solidFill>
                        <a:latin typeface="Arial" pitchFamily="34" charset="0"/>
                        <a:cs typeface="Arial"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65000"/>
                        <a:lumOff val="35000"/>
                      </a:schemeClr>
                    </a:solidFill>
                  </a:tcPr>
                </a:tc>
                <a:extLst>
                  <a:ext uri="{0D108BD9-81ED-4DB2-BD59-A6C34878D82A}">
                    <a16:rowId xmlns:a16="http://schemas.microsoft.com/office/drawing/2014/main" val="10003"/>
                  </a:ext>
                </a:extLst>
              </a:tr>
              <a:tr h="330563">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b="1" dirty="0">
                          <a:solidFill>
                            <a:schemeClr val="bg1"/>
                          </a:solidFill>
                          <a:latin typeface="Arial" pitchFamily="34" charset="0"/>
                          <a:cs typeface="Arial" pitchFamily="34" charset="0"/>
                        </a:rPr>
                        <a:t>Text  Here</a:t>
                      </a:r>
                      <a:endParaRPr lang="ko-KR" altLang="en-US" sz="1400" b="1" dirty="0">
                        <a:solidFill>
                          <a:schemeClr val="bg1"/>
                        </a:solidFill>
                        <a:latin typeface="Arial" pitchFamily="34" charset="0"/>
                        <a:cs typeface="Arial"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65000"/>
                        <a:lumOff val="35000"/>
                      </a:schemeClr>
                    </a:solidFill>
                  </a:tcPr>
                </a:tc>
                <a:tc hMerge="1">
                  <a:txBody>
                    <a:bodyPr/>
                    <a:lstStyle/>
                    <a:p>
                      <a:pPr latinLnBrk="1"/>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10004"/>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4136753942"/>
              </p:ext>
            </p:extLst>
          </p:nvPr>
        </p:nvGraphicFramePr>
        <p:xfrm>
          <a:off x="2667838" y="1328176"/>
          <a:ext cx="1727743" cy="2921477"/>
        </p:xfrm>
        <a:graphic>
          <a:graphicData uri="http://schemas.openxmlformats.org/drawingml/2006/table">
            <a:tbl>
              <a:tblPr firstRow="1" bandRow="1">
                <a:tableStyleId>{5940675A-B579-460E-94D1-54222C63F5DA}</a:tableStyleId>
              </a:tblPr>
              <a:tblGrid>
                <a:gridCol w="223865">
                  <a:extLst>
                    <a:ext uri="{9D8B030D-6E8A-4147-A177-3AD203B41FA5}">
                      <a16:colId xmlns:a16="http://schemas.microsoft.com/office/drawing/2014/main" val="20000"/>
                    </a:ext>
                  </a:extLst>
                </a:gridCol>
                <a:gridCol w="1280013">
                  <a:extLst>
                    <a:ext uri="{9D8B030D-6E8A-4147-A177-3AD203B41FA5}">
                      <a16:colId xmlns:a16="http://schemas.microsoft.com/office/drawing/2014/main" val="20001"/>
                    </a:ext>
                  </a:extLst>
                </a:gridCol>
                <a:gridCol w="223865">
                  <a:extLst>
                    <a:ext uri="{9D8B030D-6E8A-4147-A177-3AD203B41FA5}">
                      <a16:colId xmlns:a16="http://schemas.microsoft.com/office/drawing/2014/main" val="20002"/>
                    </a:ext>
                  </a:extLst>
                </a:gridCol>
              </a:tblGrid>
              <a:tr h="268608">
                <a:tc gridSpan="3">
                  <a:txBody>
                    <a:bodyPr/>
                    <a:lstStyle/>
                    <a:p>
                      <a:pPr algn="ctr"/>
                      <a:r>
                        <a:rPr lang="en-US" altLang="ko-KR" sz="1200" b="1" dirty="0">
                          <a:solidFill>
                            <a:schemeClr val="bg1"/>
                          </a:solidFill>
                          <a:latin typeface="Arial" pitchFamily="34" charset="0"/>
                          <a:cs typeface="Arial" pitchFamily="34" charset="0"/>
                        </a:rPr>
                        <a:t>Text  Here</a:t>
                      </a:r>
                      <a:endParaRPr lang="ko-KR" altLang="en-US" sz="1200" b="1" dirty="0">
                        <a:solidFill>
                          <a:schemeClr val="bg1"/>
                        </a:solidFill>
                        <a:latin typeface="Arial" pitchFamily="34" charset="0"/>
                        <a:cs typeface="Arial"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pPr latinLnBrk="1"/>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10000"/>
                  </a:ext>
                </a:extLst>
              </a:tr>
              <a:tr h="1021831">
                <a:tc gridSpan="3">
                  <a:txBody>
                    <a:bodyPr/>
                    <a:lstStyle/>
                    <a:p>
                      <a:pPr algn="ctr" latinLnBrk="1"/>
                      <a:endParaRPr lang="en-US" altLang="ko-KR" sz="1400" b="1" dirty="0">
                        <a:solidFill>
                          <a:schemeClr val="tx1">
                            <a:lumMod val="50000"/>
                            <a:lumOff val="50000"/>
                          </a:schemeClr>
                        </a:solidFill>
                        <a:latin typeface="Arial" pitchFamily="34" charset="0"/>
                        <a:cs typeface="Arial"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pPr latinLnBrk="1"/>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10001"/>
                  </a:ext>
                </a:extLst>
              </a:tr>
              <a:tr h="471803">
                <a:tc>
                  <a:txBody>
                    <a:bodyPr/>
                    <a:lstStyle/>
                    <a:p>
                      <a:pPr latinLnBrk="1"/>
                      <a:endParaRPr lang="ko-KR" altLang="en-US" dirty="0">
                        <a:latin typeface="Arial" pitchFamily="34" charset="0"/>
                        <a:cs typeface="Arial"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2400" b="1" dirty="0">
                          <a:solidFill>
                            <a:schemeClr val="bg1"/>
                          </a:solidFill>
                          <a:latin typeface="Arial" pitchFamily="34" charset="0"/>
                          <a:cs typeface="Arial" pitchFamily="34" charset="0"/>
                        </a:rPr>
                        <a:t>78%</a:t>
                      </a: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latinLnBrk="1"/>
                      <a:endParaRPr lang="ko-KR" altLang="en-US" dirty="0">
                        <a:solidFill>
                          <a:schemeClr val="bg1"/>
                        </a:solidFill>
                        <a:latin typeface="Arial" pitchFamily="34" charset="0"/>
                        <a:cs typeface="Arial"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2"/>
                  </a:ext>
                </a:extLst>
              </a:tr>
              <a:tr h="762744">
                <a:tc>
                  <a:txBody>
                    <a:bodyPr/>
                    <a:lstStyle/>
                    <a:p>
                      <a:pPr latinLnBrk="1"/>
                      <a:endParaRPr lang="ko-KR" altLang="en-US" dirty="0">
                        <a:latin typeface="Arial" pitchFamily="34" charset="0"/>
                        <a:cs typeface="Arial"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bg1"/>
                          </a:solidFill>
                          <a:latin typeface="Arial" pitchFamily="34" charset="0"/>
                          <a:cs typeface="Arial" pitchFamily="34" charset="0"/>
                        </a:rPr>
                        <a:t>Easy to change colors, photos and Text.</a:t>
                      </a:r>
                    </a:p>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1" dirty="0">
                        <a:solidFill>
                          <a:schemeClr val="bg1"/>
                        </a:solidFill>
                        <a:latin typeface="Arial" pitchFamily="34" charset="0"/>
                        <a:cs typeface="Arial" pitchFamily="34" charset="0"/>
                      </a:endParaRP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latinLnBrk="1"/>
                      <a:endParaRPr lang="ko-KR" altLang="en-US" dirty="0">
                        <a:solidFill>
                          <a:schemeClr val="bg1"/>
                        </a:solidFill>
                        <a:latin typeface="Arial" pitchFamily="34" charset="0"/>
                        <a:cs typeface="Arial"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3"/>
                  </a:ext>
                </a:extLst>
              </a:tr>
              <a:tr h="330563">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b="1" dirty="0">
                          <a:solidFill>
                            <a:schemeClr val="bg1"/>
                          </a:solidFill>
                          <a:latin typeface="Arial" pitchFamily="34" charset="0"/>
                          <a:cs typeface="Arial" pitchFamily="34" charset="0"/>
                        </a:rPr>
                        <a:t>Text  Here</a:t>
                      </a:r>
                      <a:endParaRPr lang="ko-KR" altLang="en-US" sz="1400" b="1" dirty="0">
                        <a:solidFill>
                          <a:schemeClr val="bg1"/>
                        </a:solidFill>
                        <a:latin typeface="Arial" pitchFamily="34" charset="0"/>
                        <a:cs typeface="Arial"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pPr latinLnBrk="1"/>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10004"/>
                  </a:ext>
                </a:extLst>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3155153040"/>
              </p:ext>
            </p:extLst>
          </p:nvPr>
        </p:nvGraphicFramePr>
        <p:xfrm>
          <a:off x="4755920" y="1328176"/>
          <a:ext cx="1727743" cy="2921477"/>
        </p:xfrm>
        <a:graphic>
          <a:graphicData uri="http://schemas.openxmlformats.org/drawingml/2006/table">
            <a:tbl>
              <a:tblPr firstRow="1" bandRow="1">
                <a:tableStyleId>{5940675A-B579-460E-94D1-54222C63F5DA}</a:tableStyleId>
              </a:tblPr>
              <a:tblGrid>
                <a:gridCol w="223865">
                  <a:extLst>
                    <a:ext uri="{9D8B030D-6E8A-4147-A177-3AD203B41FA5}">
                      <a16:colId xmlns:a16="http://schemas.microsoft.com/office/drawing/2014/main" val="20000"/>
                    </a:ext>
                  </a:extLst>
                </a:gridCol>
                <a:gridCol w="1280013">
                  <a:extLst>
                    <a:ext uri="{9D8B030D-6E8A-4147-A177-3AD203B41FA5}">
                      <a16:colId xmlns:a16="http://schemas.microsoft.com/office/drawing/2014/main" val="20001"/>
                    </a:ext>
                  </a:extLst>
                </a:gridCol>
                <a:gridCol w="223865">
                  <a:extLst>
                    <a:ext uri="{9D8B030D-6E8A-4147-A177-3AD203B41FA5}">
                      <a16:colId xmlns:a16="http://schemas.microsoft.com/office/drawing/2014/main" val="20002"/>
                    </a:ext>
                  </a:extLst>
                </a:gridCol>
              </a:tblGrid>
              <a:tr h="268608">
                <a:tc gridSpan="3">
                  <a:txBody>
                    <a:bodyPr/>
                    <a:lstStyle/>
                    <a:p>
                      <a:pPr algn="ctr"/>
                      <a:r>
                        <a:rPr lang="en-US" altLang="ko-KR" sz="1200" b="1" dirty="0">
                          <a:solidFill>
                            <a:schemeClr val="bg1"/>
                          </a:solidFill>
                          <a:latin typeface="Arial" pitchFamily="34" charset="0"/>
                          <a:cs typeface="Arial" pitchFamily="34" charset="0"/>
                        </a:rPr>
                        <a:t>Text  Here</a:t>
                      </a:r>
                      <a:endParaRPr lang="ko-KR" altLang="en-US" sz="1200" b="1" dirty="0">
                        <a:solidFill>
                          <a:schemeClr val="bg1"/>
                        </a:solidFill>
                        <a:latin typeface="Arial" pitchFamily="34" charset="0"/>
                        <a:cs typeface="Arial"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65000"/>
                        <a:lumOff val="35000"/>
                      </a:schemeClr>
                    </a:solidFill>
                  </a:tcPr>
                </a:tc>
                <a:tc hMerge="1">
                  <a:txBody>
                    <a:bodyPr/>
                    <a:lstStyle/>
                    <a:p>
                      <a:pPr latinLnBrk="1"/>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10000"/>
                  </a:ext>
                </a:extLst>
              </a:tr>
              <a:tr h="1021831">
                <a:tc gridSpan="3">
                  <a:txBody>
                    <a:bodyPr/>
                    <a:lstStyle/>
                    <a:p>
                      <a:pPr algn="ctr" latinLnBrk="1"/>
                      <a:endParaRPr lang="en-US" altLang="ko-KR" sz="1400" b="1" dirty="0">
                        <a:solidFill>
                          <a:schemeClr val="tx1">
                            <a:lumMod val="50000"/>
                            <a:lumOff val="50000"/>
                          </a:schemeClr>
                        </a:solidFill>
                        <a:latin typeface="Arial" pitchFamily="34" charset="0"/>
                        <a:cs typeface="Arial"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pPr latinLnBrk="1"/>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10001"/>
                  </a:ext>
                </a:extLst>
              </a:tr>
              <a:tr h="471803">
                <a:tc>
                  <a:txBody>
                    <a:bodyPr/>
                    <a:lstStyle/>
                    <a:p>
                      <a:pPr latinLnBrk="1"/>
                      <a:endParaRPr lang="ko-KR" altLang="en-US" dirty="0">
                        <a:latin typeface="Arial" pitchFamily="34" charset="0"/>
                        <a:cs typeface="Arial"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65000"/>
                        <a:lumOff val="3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2400" b="1" dirty="0">
                          <a:solidFill>
                            <a:schemeClr val="bg1"/>
                          </a:solidFill>
                          <a:latin typeface="Arial" pitchFamily="34" charset="0"/>
                          <a:cs typeface="Arial" pitchFamily="34" charset="0"/>
                        </a:rPr>
                        <a:t>78%</a:t>
                      </a: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schemeClr>
                    </a:solidFill>
                  </a:tcPr>
                </a:tc>
                <a:tc>
                  <a:txBody>
                    <a:bodyPr/>
                    <a:lstStyle/>
                    <a:p>
                      <a:pPr latinLnBrk="1"/>
                      <a:endParaRPr lang="ko-KR" altLang="en-US" dirty="0">
                        <a:solidFill>
                          <a:schemeClr val="bg1"/>
                        </a:solidFill>
                        <a:latin typeface="Arial" pitchFamily="34" charset="0"/>
                        <a:cs typeface="Arial"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65000"/>
                        <a:lumOff val="35000"/>
                      </a:schemeClr>
                    </a:solidFill>
                  </a:tcPr>
                </a:tc>
                <a:extLst>
                  <a:ext uri="{0D108BD9-81ED-4DB2-BD59-A6C34878D82A}">
                    <a16:rowId xmlns:a16="http://schemas.microsoft.com/office/drawing/2014/main" val="10002"/>
                  </a:ext>
                </a:extLst>
              </a:tr>
              <a:tr h="762744">
                <a:tc>
                  <a:txBody>
                    <a:bodyPr/>
                    <a:lstStyle/>
                    <a:p>
                      <a:pPr latinLnBrk="1"/>
                      <a:endParaRPr lang="ko-KR" altLang="en-US" dirty="0">
                        <a:latin typeface="Arial" pitchFamily="34" charset="0"/>
                        <a:cs typeface="Arial"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65000"/>
                        <a:lumOff val="3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bg1"/>
                          </a:solidFill>
                          <a:latin typeface="Arial" pitchFamily="34" charset="0"/>
                          <a:cs typeface="Arial" pitchFamily="34" charset="0"/>
                        </a:rPr>
                        <a:t>Easy to change colors, photos and Text.</a:t>
                      </a:r>
                    </a:p>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1" dirty="0">
                        <a:solidFill>
                          <a:schemeClr val="bg1"/>
                        </a:solidFill>
                        <a:latin typeface="Arial" pitchFamily="34" charset="0"/>
                        <a:cs typeface="Arial" pitchFamily="34" charset="0"/>
                      </a:endParaRP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schemeClr>
                    </a:solidFill>
                  </a:tcPr>
                </a:tc>
                <a:tc>
                  <a:txBody>
                    <a:bodyPr/>
                    <a:lstStyle/>
                    <a:p>
                      <a:pPr latinLnBrk="1"/>
                      <a:endParaRPr lang="ko-KR" altLang="en-US" dirty="0">
                        <a:solidFill>
                          <a:schemeClr val="bg1"/>
                        </a:solidFill>
                        <a:latin typeface="Arial" pitchFamily="34" charset="0"/>
                        <a:cs typeface="Arial"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65000"/>
                        <a:lumOff val="35000"/>
                      </a:schemeClr>
                    </a:solidFill>
                  </a:tcPr>
                </a:tc>
                <a:extLst>
                  <a:ext uri="{0D108BD9-81ED-4DB2-BD59-A6C34878D82A}">
                    <a16:rowId xmlns:a16="http://schemas.microsoft.com/office/drawing/2014/main" val="10003"/>
                  </a:ext>
                </a:extLst>
              </a:tr>
              <a:tr h="330563">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b="1" dirty="0">
                          <a:solidFill>
                            <a:schemeClr val="bg1"/>
                          </a:solidFill>
                          <a:latin typeface="Arial" pitchFamily="34" charset="0"/>
                          <a:cs typeface="Arial" pitchFamily="34" charset="0"/>
                        </a:rPr>
                        <a:t>Text  Here</a:t>
                      </a:r>
                      <a:endParaRPr lang="ko-KR" altLang="en-US" sz="1400" b="1" dirty="0">
                        <a:solidFill>
                          <a:schemeClr val="bg1"/>
                        </a:solidFill>
                        <a:latin typeface="Arial" pitchFamily="34" charset="0"/>
                        <a:cs typeface="Arial"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65000"/>
                        <a:lumOff val="35000"/>
                      </a:schemeClr>
                    </a:solidFill>
                  </a:tcPr>
                </a:tc>
                <a:tc hMerge="1">
                  <a:txBody>
                    <a:bodyPr/>
                    <a:lstStyle/>
                    <a:p>
                      <a:pPr latinLnBrk="1"/>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10004"/>
                  </a:ext>
                </a:extLst>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340404062"/>
              </p:ext>
            </p:extLst>
          </p:nvPr>
        </p:nvGraphicFramePr>
        <p:xfrm>
          <a:off x="6844003" y="1328176"/>
          <a:ext cx="1727743" cy="2921477"/>
        </p:xfrm>
        <a:graphic>
          <a:graphicData uri="http://schemas.openxmlformats.org/drawingml/2006/table">
            <a:tbl>
              <a:tblPr firstRow="1" bandRow="1">
                <a:tableStyleId>{5940675A-B579-460E-94D1-54222C63F5DA}</a:tableStyleId>
              </a:tblPr>
              <a:tblGrid>
                <a:gridCol w="223865">
                  <a:extLst>
                    <a:ext uri="{9D8B030D-6E8A-4147-A177-3AD203B41FA5}">
                      <a16:colId xmlns:a16="http://schemas.microsoft.com/office/drawing/2014/main" val="20000"/>
                    </a:ext>
                  </a:extLst>
                </a:gridCol>
                <a:gridCol w="1280013">
                  <a:extLst>
                    <a:ext uri="{9D8B030D-6E8A-4147-A177-3AD203B41FA5}">
                      <a16:colId xmlns:a16="http://schemas.microsoft.com/office/drawing/2014/main" val="20001"/>
                    </a:ext>
                  </a:extLst>
                </a:gridCol>
                <a:gridCol w="223865">
                  <a:extLst>
                    <a:ext uri="{9D8B030D-6E8A-4147-A177-3AD203B41FA5}">
                      <a16:colId xmlns:a16="http://schemas.microsoft.com/office/drawing/2014/main" val="20002"/>
                    </a:ext>
                  </a:extLst>
                </a:gridCol>
              </a:tblGrid>
              <a:tr h="268608">
                <a:tc gridSpan="3">
                  <a:txBody>
                    <a:bodyPr/>
                    <a:lstStyle/>
                    <a:p>
                      <a:pPr algn="ctr"/>
                      <a:r>
                        <a:rPr lang="en-US" altLang="ko-KR" sz="1200" b="1" dirty="0">
                          <a:solidFill>
                            <a:schemeClr val="bg1"/>
                          </a:solidFill>
                          <a:latin typeface="Arial" pitchFamily="34" charset="0"/>
                          <a:cs typeface="Arial" pitchFamily="34" charset="0"/>
                        </a:rPr>
                        <a:t>Text  Here</a:t>
                      </a:r>
                      <a:endParaRPr lang="ko-KR" altLang="en-US" sz="1200" b="1" dirty="0">
                        <a:solidFill>
                          <a:schemeClr val="bg1"/>
                        </a:solidFill>
                        <a:latin typeface="Arial" pitchFamily="34" charset="0"/>
                        <a:cs typeface="Arial"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pPr latinLnBrk="1"/>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10000"/>
                  </a:ext>
                </a:extLst>
              </a:tr>
              <a:tr h="1021831">
                <a:tc gridSpan="3">
                  <a:txBody>
                    <a:bodyPr/>
                    <a:lstStyle/>
                    <a:p>
                      <a:pPr algn="ctr" latinLnBrk="1"/>
                      <a:endParaRPr lang="en-US" altLang="ko-KR" sz="1400" b="1" dirty="0">
                        <a:solidFill>
                          <a:schemeClr val="tx1">
                            <a:lumMod val="50000"/>
                            <a:lumOff val="50000"/>
                          </a:schemeClr>
                        </a:solidFill>
                        <a:latin typeface="Arial" pitchFamily="34" charset="0"/>
                        <a:cs typeface="Arial"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pPr latinLnBrk="1"/>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10001"/>
                  </a:ext>
                </a:extLst>
              </a:tr>
              <a:tr h="471803">
                <a:tc>
                  <a:txBody>
                    <a:bodyPr/>
                    <a:lstStyle/>
                    <a:p>
                      <a:pPr latinLnBrk="1"/>
                      <a:endParaRPr lang="ko-KR" altLang="en-US" dirty="0">
                        <a:latin typeface="Arial" pitchFamily="34" charset="0"/>
                        <a:cs typeface="Arial"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2400" b="1" dirty="0">
                          <a:solidFill>
                            <a:schemeClr val="bg1"/>
                          </a:solidFill>
                          <a:latin typeface="Arial" pitchFamily="34" charset="0"/>
                          <a:cs typeface="Arial" pitchFamily="34" charset="0"/>
                        </a:rPr>
                        <a:t>78%</a:t>
                      </a: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latinLnBrk="1"/>
                      <a:endParaRPr lang="ko-KR" altLang="en-US" dirty="0">
                        <a:solidFill>
                          <a:schemeClr val="bg1"/>
                        </a:solidFill>
                        <a:latin typeface="Arial" pitchFamily="34" charset="0"/>
                        <a:cs typeface="Arial"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2"/>
                  </a:ext>
                </a:extLst>
              </a:tr>
              <a:tr h="762744">
                <a:tc>
                  <a:txBody>
                    <a:bodyPr/>
                    <a:lstStyle/>
                    <a:p>
                      <a:pPr latinLnBrk="1"/>
                      <a:endParaRPr lang="ko-KR" altLang="en-US" dirty="0">
                        <a:latin typeface="Arial" pitchFamily="34" charset="0"/>
                        <a:cs typeface="Arial"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bg1"/>
                          </a:solidFill>
                          <a:latin typeface="Arial" pitchFamily="34" charset="0"/>
                          <a:cs typeface="Arial" pitchFamily="34" charset="0"/>
                        </a:rPr>
                        <a:t>Easy to change colors, photos and Text.</a:t>
                      </a:r>
                    </a:p>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1" dirty="0">
                        <a:solidFill>
                          <a:schemeClr val="bg1"/>
                        </a:solidFill>
                        <a:latin typeface="Arial" pitchFamily="34" charset="0"/>
                        <a:cs typeface="Arial" pitchFamily="34" charset="0"/>
                      </a:endParaRP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latinLnBrk="1"/>
                      <a:endParaRPr lang="ko-KR" altLang="en-US" dirty="0">
                        <a:solidFill>
                          <a:schemeClr val="bg1"/>
                        </a:solidFill>
                        <a:latin typeface="Arial" pitchFamily="34" charset="0"/>
                        <a:cs typeface="Arial"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3"/>
                  </a:ext>
                </a:extLst>
              </a:tr>
              <a:tr h="330563">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b="1" dirty="0">
                          <a:solidFill>
                            <a:schemeClr val="bg1"/>
                          </a:solidFill>
                          <a:latin typeface="Arial" pitchFamily="34" charset="0"/>
                          <a:cs typeface="Arial" pitchFamily="34" charset="0"/>
                        </a:rPr>
                        <a:t>Text  Here</a:t>
                      </a:r>
                      <a:endParaRPr lang="ko-KR" altLang="en-US" sz="1400" b="1" dirty="0">
                        <a:solidFill>
                          <a:schemeClr val="bg1"/>
                        </a:solidFill>
                        <a:latin typeface="Arial" pitchFamily="34" charset="0"/>
                        <a:cs typeface="Arial"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pPr latinLnBrk="1"/>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10004"/>
                  </a:ext>
                </a:extLst>
              </a:tr>
            </a:tbl>
          </a:graphicData>
        </a:graphic>
      </p:graphicFrame>
      <p:graphicFrame>
        <p:nvGraphicFramePr>
          <p:cNvPr id="17" name="Chart 5">
            <a:extLst>
              <a:ext uri="{FF2B5EF4-FFF2-40B4-BE49-F238E27FC236}">
                <a16:creationId xmlns:a16="http://schemas.microsoft.com/office/drawing/2014/main" id="{E56A8B9F-FCF8-4193-A6E7-BEB09678746B}"/>
              </a:ext>
            </a:extLst>
          </p:cNvPr>
          <p:cNvGraphicFramePr/>
          <p:nvPr>
            <p:extLst>
              <p:ext uri="{D42A27DB-BD31-4B8C-83A1-F6EECF244321}">
                <p14:modId xmlns:p14="http://schemas.microsoft.com/office/powerpoint/2010/main" val="4108058179"/>
              </p:ext>
            </p:extLst>
          </p:nvPr>
        </p:nvGraphicFramePr>
        <p:xfrm>
          <a:off x="3075275" y="1669864"/>
          <a:ext cx="989263" cy="86157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8" name="Chart 5">
            <a:extLst>
              <a:ext uri="{FF2B5EF4-FFF2-40B4-BE49-F238E27FC236}">
                <a16:creationId xmlns:a16="http://schemas.microsoft.com/office/drawing/2014/main" id="{C86988DF-12E0-412A-A90B-7C2161D7D5DF}"/>
              </a:ext>
            </a:extLst>
          </p:cNvPr>
          <p:cNvGraphicFramePr/>
          <p:nvPr>
            <p:extLst>
              <p:ext uri="{D42A27DB-BD31-4B8C-83A1-F6EECF244321}">
                <p14:modId xmlns:p14="http://schemas.microsoft.com/office/powerpoint/2010/main" val="3104589537"/>
              </p:ext>
            </p:extLst>
          </p:nvPr>
        </p:nvGraphicFramePr>
        <p:xfrm>
          <a:off x="989999" y="1669864"/>
          <a:ext cx="989263" cy="86157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9" name="Chart 5">
            <a:extLst>
              <a:ext uri="{FF2B5EF4-FFF2-40B4-BE49-F238E27FC236}">
                <a16:creationId xmlns:a16="http://schemas.microsoft.com/office/drawing/2014/main" id="{A02CEBFB-65D0-48F2-A94B-88833F4DF161}"/>
              </a:ext>
            </a:extLst>
          </p:cNvPr>
          <p:cNvGraphicFramePr/>
          <p:nvPr>
            <p:extLst>
              <p:ext uri="{D42A27DB-BD31-4B8C-83A1-F6EECF244321}">
                <p14:modId xmlns:p14="http://schemas.microsoft.com/office/powerpoint/2010/main" val="4172559201"/>
              </p:ext>
            </p:extLst>
          </p:nvPr>
        </p:nvGraphicFramePr>
        <p:xfrm>
          <a:off x="7245828" y="1669864"/>
          <a:ext cx="989263" cy="86157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0" name="Chart 5">
            <a:extLst>
              <a:ext uri="{FF2B5EF4-FFF2-40B4-BE49-F238E27FC236}">
                <a16:creationId xmlns:a16="http://schemas.microsoft.com/office/drawing/2014/main" id="{734528B2-4292-405A-9034-011E02045345}"/>
              </a:ext>
            </a:extLst>
          </p:cNvPr>
          <p:cNvGraphicFramePr/>
          <p:nvPr>
            <p:extLst>
              <p:ext uri="{D42A27DB-BD31-4B8C-83A1-F6EECF244321}">
                <p14:modId xmlns:p14="http://schemas.microsoft.com/office/powerpoint/2010/main" val="1973045222"/>
              </p:ext>
            </p:extLst>
          </p:nvPr>
        </p:nvGraphicFramePr>
        <p:xfrm>
          <a:off x="5160551" y="1669864"/>
          <a:ext cx="989263" cy="861574"/>
        </p:xfrm>
        <a:graphic>
          <a:graphicData uri="http://schemas.openxmlformats.org/drawingml/2006/chart">
            <c:chart xmlns:c="http://schemas.openxmlformats.org/drawingml/2006/chart" xmlns:r="http://schemas.openxmlformats.org/officeDocument/2006/relationships" r:id="rId5"/>
          </a:graphicData>
        </a:graphic>
      </p:graphicFrame>
      <p:sp>
        <p:nvSpPr>
          <p:cNvPr id="2" name="Title 1"/>
          <p:cNvSpPr>
            <a:spLocks noGrp="1"/>
          </p:cNvSpPr>
          <p:nvPr>
            <p:ph type="title"/>
          </p:nvPr>
        </p:nvSpPr>
        <p:spPr/>
        <p:txBody>
          <a:bodyPr/>
          <a:lstStyle/>
          <a:p>
            <a:r>
              <a:rPr lang="en-US" altLang="ko-KR" dirty="0">
                <a:solidFill>
                  <a:schemeClr val="accent1"/>
                </a:solidFill>
              </a:rPr>
              <a:t>Table </a:t>
            </a:r>
            <a:r>
              <a:rPr lang="en-US" altLang="ko-KR" dirty="0"/>
              <a:t>&amp; </a:t>
            </a:r>
            <a:r>
              <a:rPr lang="en-US" altLang="ko-KR" dirty="0">
                <a:solidFill>
                  <a:schemeClr val="accent1"/>
                </a:solidFill>
              </a:rPr>
              <a:t>Chart</a:t>
            </a:r>
            <a:endParaRPr lang="ko-KR" altLang="en-US" dirty="0">
              <a:solidFill>
                <a:schemeClr val="accent1"/>
              </a:solidFill>
            </a:endParaRPr>
          </a:p>
        </p:txBody>
      </p:sp>
      <p:sp>
        <p:nvSpPr>
          <p:cNvPr id="25" name="Rectangle 9"/>
          <p:cNvSpPr/>
          <p:nvPr/>
        </p:nvSpPr>
        <p:spPr>
          <a:xfrm>
            <a:off x="7594178" y="1965578"/>
            <a:ext cx="292564" cy="273865"/>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ko-KR" altLang="en-US" dirty="0"/>
          </a:p>
        </p:txBody>
      </p:sp>
      <p:sp>
        <p:nvSpPr>
          <p:cNvPr id="26" name="Rectangle 30"/>
          <p:cNvSpPr/>
          <p:nvPr/>
        </p:nvSpPr>
        <p:spPr>
          <a:xfrm>
            <a:off x="1358340" y="1970932"/>
            <a:ext cx="262122" cy="261356"/>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ko-KR" altLang="en-US" dirty="0"/>
          </a:p>
        </p:txBody>
      </p:sp>
      <p:sp>
        <p:nvSpPr>
          <p:cNvPr id="27" name="Oval 7"/>
          <p:cNvSpPr/>
          <p:nvPr/>
        </p:nvSpPr>
        <p:spPr>
          <a:xfrm>
            <a:off x="3405278" y="1946178"/>
            <a:ext cx="310864" cy="310864"/>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ko-KR" altLang="en-US" dirty="0"/>
          </a:p>
        </p:txBody>
      </p:sp>
      <p:sp>
        <p:nvSpPr>
          <p:cNvPr id="28" name="Oval 21"/>
          <p:cNvSpPr>
            <a:spLocks noChangeAspect="1"/>
          </p:cNvSpPr>
          <p:nvPr/>
        </p:nvSpPr>
        <p:spPr>
          <a:xfrm>
            <a:off x="5468479" y="1927827"/>
            <a:ext cx="344685" cy="347565"/>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40103415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540000" y="1392628"/>
            <a:ext cx="1872208" cy="1368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 name="Title 1"/>
          <p:cNvSpPr>
            <a:spLocks noGrp="1"/>
          </p:cNvSpPr>
          <p:nvPr>
            <p:ph type="title"/>
          </p:nvPr>
        </p:nvSpPr>
        <p:spPr/>
        <p:txBody>
          <a:bodyPr/>
          <a:lstStyle/>
          <a:p>
            <a:r>
              <a:rPr lang="en-US" altLang="ko-KR" dirty="0">
                <a:solidFill>
                  <a:schemeClr val="accent1"/>
                </a:solidFill>
              </a:rPr>
              <a:t>Table</a:t>
            </a:r>
            <a:r>
              <a:rPr lang="en-US" altLang="ko-KR" dirty="0">
                <a:solidFill>
                  <a:srgbClr val="0DD2D9"/>
                </a:solidFill>
              </a:rPr>
              <a:t> </a:t>
            </a:r>
            <a:r>
              <a:rPr lang="en-US" altLang="ko-KR" dirty="0"/>
              <a:t>Layout</a:t>
            </a:r>
            <a:endParaRPr lang="ko-KR" altLang="en-US" dirty="0"/>
          </a:p>
        </p:txBody>
      </p:sp>
      <p:graphicFrame>
        <p:nvGraphicFramePr>
          <p:cNvPr id="13" name="Table 12"/>
          <p:cNvGraphicFramePr>
            <a:graphicFrameLocks noGrp="1"/>
          </p:cNvGraphicFramePr>
          <p:nvPr>
            <p:extLst>
              <p:ext uri="{D42A27DB-BD31-4B8C-83A1-F6EECF244321}">
                <p14:modId xmlns:p14="http://schemas.microsoft.com/office/powerpoint/2010/main" val="3947669244"/>
              </p:ext>
            </p:extLst>
          </p:nvPr>
        </p:nvGraphicFramePr>
        <p:xfrm>
          <a:off x="675410" y="1499023"/>
          <a:ext cx="1601388" cy="1155363"/>
        </p:xfrm>
        <a:graphic>
          <a:graphicData uri="http://schemas.openxmlformats.org/drawingml/2006/table">
            <a:tbl>
              <a:tblPr firstRow="1" bandRow="1">
                <a:tableStyleId>{5940675A-B579-460E-94D1-54222C63F5DA}</a:tableStyleId>
              </a:tblPr>
              <a:tblGrid>
                <a:gridCol w="1601388">
                  <a:extLst>
                    <a:ext uri="{9D8B030D-6E8A-4147-A177-3AD203B41FA5}">
                      <a16:colId xmlns:a16="http://schemas.microsoft.com/office/drawing/2014/main" val="20000"/>
                    </a:ext>
                  </a:extLst>
                </a:gridCol>
              </a:tblGrid>
              <a:tr h="433423">
                <a:tc>
                  <a:txBody>
                    <a:bodyPr/>
                    <a:lstStyle/>
                    <a:p>
                      <a:pPr algn="ctr"/>
                      <a:r>
                        <a:rPr lang="en-US" altLang="ko-KR" sz="1400" b="1" dirty="0">
                          <a:solidFill>
                            <a:schemeClr val="bg1"/>
                          </a:solidFill>
                          <a:latin typeface="+mn-lt"/>
                          <a:cs typeface="Arial" pitchFamily="34" charset="0"/>
                        </a:rPr>
                        <a:t>Content  Here</a:t>
                      </a:r>
                      <a:endParaRPr lang="ko-KR" altLang="en-US" sz="1400" b="1" dirty="0">
                        <a:solidFill>
                          <a:schemeClr val="bg1"/>
                        </a:solidFill>
                        <a:latin typeface="+mn-lt"/>
                        <a:cs typeface="Arial" pitchFamily="34" charset="0"/>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360970">
                <a:tc>
                  <a:txBody>
                    <a:bodyPr/>
                    <a:lstStyle/>
                    <a:p>
                      <a:pPr algn="ctr"/>
                      <a:r>
                        <a:rPr lang="en-US" altLang="ko-KR" sz="1200" dirty="0">
                          <a:solidFill>
                            <a:schemeClr val="tx1">
                              <a:lumMod val="65000"/>
                              <a:lumOff val="35000"/>
                            </a:schemeClr>
                          </a:solidFill>
                          <a:latin typeface="+mn-lt"/>
                          <a:cs typeface="Arial" pitchFamily="34" charset="0"/>
                        </a:rPr>
                        <a:t>Simple PowerPoint</a:t>
                      </a:r>
                      <a:endParaRPr lang="ko-KR" altLang="en-US" sz="1200" dirty="0">
                        <a:solidFill>
                          <a:schemeClr val="tx1">
                            <a:lumMod val="65000"/>
                            <a:lumOff val="35000"/>
                          </a:schemeClr>
                        </a:solidFill>
                        <a:latin typeface="+mn-lt"/>
                        <a:cs typeface="Arial" pitchFamily="34" charset="0"/>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gradFill>
                      <a:gsLst>
                        <a:gs pos="0">
                          <a:schemeClr val="accent1">
                            <a:lumMod val="40000"/>
                            <a:lumOff val="60000"/>
                          </a:schemeClr>
                        </a:gs>
                        <a:gs pos="100000">
                          <a:schemeClr val="accent1">
                            <a:lumMod val="40000"/>
                            <a:lumOff val="60000"/>
                          </a:schemeClr>
                        </a:gs>
                      </a:gsLst>
                      <a:lin ang="5400000" scaled="0"/>
                    </a:gradFill>
                  </a:tcPr>
                </a:tc>
                <a:extLst>
                  <a:ext uri="{0D108BD9-81ED-4DB2-BD59-A6C34878D82A}">
                    <a16:rowId xmlns:a16="http://schemas.microsoft.com/office/drawing/2014/main" val="10001"/>
                  </a:ext>
                </a:extLst>
              </a:tr>
              <a:tr h="360970">
                <a:tc>
                  <a:txBody>
                    <a:bodyPr/>
                    <a:lstStyle/>
                    <a:p>
                      <a:pPr algn="ctr"/>
                      <a:r>
                        <a:rPr lang="en-US" altLang="ko-KR" sz="1200" dirty="0">
                          <a:solidFill>
                            <a:schemeClr val="tx1">
                              <a:lumMod val="65000"/>
                              <a:lumOff val="35000"/>
                            </a:schemeClr>
                          </a:solidFill>
                          <a:latin typeface="+mn-lt"/>
                          <a:cs typeface="Arial" pitchFamily="34" charset="0"/>
                        </a:rPr>
                        <a:t>Simple PowerPoint</a:t>
                      </a:r>
                      <a:endParaRPr lang="ko-KR" altLang="en-US" sz="1200" dirty="0">
                        <a:solidFill>
                          <a:schemeClr val="tx1">
                            <a:lumMod val="65000"/>
                            <a:lumOff val="35000"/>
                          </a:schemeClr>
                        </a:solidFill>
                        <a:latin typeface="+mn-lt"/>
                        <a:cs typeface="Arial" pitchFamily="34" charset="0"/>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gradFill>
                      <a:gsLst>
                        <a:gs pos="0">
                          <a:schemeClr val="accent1">
                            <a:lumMod val="40000"/>
                            <a:lumOff val="60000"/>
                          </a:schemeClr>
                        </a:gs>
                        <a:gs pos="100000">
                          <a:schemeClr val="accent1">
                            <a:lumMod val="40000"/>
                            <a:lumOff val="60000"/>
                          </a:schemeClr>
                        </a:gs>
                      </a:gsLst>
                      <a:lin ang="5400000" scaled="0"/>
                    </a:gradFill>
                  </a:tcPr>
                </a:tc>
                <a:extLst>
                  <a:ext uri="{0D108BD9-81ED-4DB2-BD59-A6C34878D82A}">
                    <a16:rowId xmlns:a16="http://schemas.microsoft.com/office/drawing/2014/main" val="10002"/>
                  </a:ext>
                </a:extLst>
              </a:tr>
            </a:tbl>
          </a:graphicData>
        </a:graphic>
      </p:graphicFrame>
      <p:sp>
        <p:nvSpPr>
          <p:cNvPr id="15" name="Rectangle 14"/>
          <p:cNvSpPr/>
          <p:nvPr/>
        </p:nvSpPr>
        <p:spPr>
          <a:xfrm>
            <a:off x="2604080" y="1392628"/>
            <a:ext cx="1872208" cy="136815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aphicFrame>
        <p:nvGraphicFramePr>
          <p:cNvPr id="16" name="Table 15"/>
          <p:cNvGraphicFramePr>
            <a:graphicFrameLocks noGrp="1"/>
          </p:cNvGraphicFramePr>
          <p:nvPr>
            <p:extLst>
              <p:ext uri="{D42A27DB-BD31-4B8C-83A1-F6EECF244321}">
                <p14:modId xmlns:p14="http://schemas.microsoft.com/office/powerpoint/2010/main" val="3701619847"/>
              </p:ext>
            </p:extLst>
          </p:nvPr>
        </p:nvGraphicFramePr>
        <p:xfrm>
          <a:off x="2739490" y="1499023"/>
          <a:ext cx="1601388" cy="1155363"/>
        </p:xfrm>
        <a:graphic>
          <a:graphicData uri="http://schemas.openxmlformats.org/drawingml/2006/table">
            <a:tbl>
              <a:tblPr firstRow="1" bandRow="1">
                <a:tableStyleId>{5940675A-B579-460E-94D1-54222C63F5DA}</a:tableStyleId>
              </a:tblPr>
              <a:tblGrid>
                <a:gridCol w="1601388">
                  <a:extLst>
                    <a:ext uri="{9D8B030D-6E8A-4147-A177-3AD203B41FA5}">
                      <a16:colId xmlns:a16="http://schemas.microsoft.com/office/drawing/2014/main" val="20000"/>
                    </a:ext>
                  </a:extLst>
                </a:gridCol>
              </a:tblGrid>
              <a:tr h="433423">
                <a:tc>
                  <a:txBody>
                    <a:bodyPr/>
                    <a:lstStyle/>
                    <a:p>
                      <a:pPr algn="ctr"/>
                      <a:r>
                        <a:rPr lang="en-US" altLang="ko-KR" sz="1400" b="1" dirty="0">
                          <a:solidFill>
                            <a:schemeClr val="bg1"/>
                          </a:solidFill>
                          <a:latin typeface="+mn-lt"/>
                          <a:cs typeface="Arial" pitchFamily="34" charset="0"/>
                        </a:rPr>
                        <a:t>Content  Here</a:t>
                      </a:r>
                      <a:endParaRPr lang="ko-KR" altLang="en-US" sz="1400" b="1" dirty="0">
                        <a:solidFill>
                          <a:schemeClr val="bg1"/>
                        </a:solidFill>
                        <a:latin typeface="+mn-lt"/>
                        <a:cs typeface="Arial" pitchFamily="34" charset="0"/>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0"/>
                  </a:ext>
                </a:extLst>
              </a:tr>
              <a:tr h="360970">
                <a:tc>
                  <a:txBody>
                    <a:bodyPr/>
                    <a:lstStyle/>
                    <a:p>
                      <a:pPr algn="ctr"/>
                      <a:r>
                        <a:rPr lang="en-US" altLang="ko-KR" sz="1200" dirty="0">
                          <a:solidFill>
                            <a:schemeClr val="tx1">
                              <a:lumMod val="65000"/>
                              <a:lumOff val="35000"/>
                            </a:schemeClr>
                          </a:solidFill>
                          <a:latin typeface="+mn-lt"/>
                          <a:cs typeface="Arial" pitchFamily="34" charset="0"/>
                        </a:rPr>
                        <a:t>Simple PowerPoint</a:t>
                      </a:r>
                      <a:endParaRPr lang="ko-KR" altLang="en-US" sz="1200" dirty="0">
                        <a:solidFill>
                          <a:schemeClr val="tx1">
                            <a:lumMod val="65000"/>
                            <a:lumOff val="35000"/>
                          </a:schemeClr>
                        </a:solidFill>
                        <a:latin typeface="+mn-lt"/>
                        <a:cs typeface="Arial" pitchFamily="34" charset="0"/>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1"/>
                  </a:ext>
                </a:extLst>
              </a:tr>
              <a:tr h="360970">
                <a:tc>
                  <a:txBody>
                    <a:bodyPr/>
                    <a:lstStyle/>
                    <a:p>
                      <a:pPr algn="ctr"/>
                      <a:r>
                        <a:rPr lang="en-US" altLang="ko-KR" sz="1200" dirty="0">
                          <a:solidFill>
                            <a:schemeClr val="tx1">
                              <a:lumMod val="65000"/>
                              <a:lumOff val="35000"/>
                            </a:schemeClr>
                          </a:solidFill>
                          <a:latin typeface="+mn-lt"/>
                          <a:cs typeface="Arial" pitchFamily="34" charset="0"/>
                        </a:rPr>
                        <a:t>Simple PowerPoint</a:t>
                      </a:r>
                      <a:endParaRPr lang="ko-KR" altLang="en-US" sz="1200" dirty="0">
                        <a:solidFill>
                          <a:schemeClr val="tx1">
                            <a:lumMod val="65000"/>
                            <a:lumOff val="35000"/>
                          </a:schemeClr>
                        </a:solidFill>
                        <a:latin typeface="+mn-lt"/>
                        <a:cs typeface="Arial" pitchFamily="34" charset="0"/>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2"/>
                  </a:ext>
                </a:extLst>
              </a:tr>
            </a:tbl>
          </a:graphicData>
        </a:graphic>
      </p:graphicFrame>
      <p:sp>
        <p:nvSpPr>
          <p:cNvPr id="17" name="Rectangle 16"/>
          <p:cNvSpPr/>
          <p:nvPr/>
        </p:nvSpPr>
        <p:spPr>
          <a:xfrm>
            <a:off x="4668160" y="1392628"/>
            <a:ext cx="1872208" cy="136815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aphicFrame>
        <p:nvGraphicFramePr>
          <p:cNvPr id="18" name="Table 17"/>
          <p:cNvGraphicFramePr>
            <a:graphicFrameLocks noGrp="1"/>
          </p:cNvGraphicFramePr>
          <p:nvPr>
            <p:extLst>
              <p:ext uri="{D42A27DB-BD31-4B8C-83A1-F6EECF244321}">
                <p14:modId xmlns:p14="http://schemas.microsoft.com/office/powerpoint/2010/main" val="1099068318"/>
              </p:ext>
            </p:extLst>
          </p:nvPr>
        </p:nvGraphicFramePr>
        <p:xfrm>
          <a:off x="4803570" y="1499023"/>
          <a:ext cx="1601388" cy="1155363"/>
        </p:xfrm>
        <a:graphic>
          <a:graphicData uri="http://schemas.openxmlformats.org/drawingml/2006/table">
            <a:tbl>
              <a:tblPr firstRow="1" bandRow="1">
                <a:tableStyleId>{5940675A-B579-460E-94D1-54222C63F5DA}</a:tableStyleId>
              </a:tblPr>
              <a:tblGrid>
                <a:gridCol w="1601388">
                  <a:extLst>
                    <a:ext uri="{9D8B030D-6E8A-4147-A177-3AD203B41FA5}">
                      <a16:colId xmlns:a16="http://schemas.microsoft.com/office/drawing/2014/main" val="20000"/>
                    </a:ext>
                  </a:extLst>
                </a:gridCol>
              </a:tblGrid>
              <a:tr h="433423">
                <a:tc>
                  <a:txBody>
                    <a:bodyPr/>
                    <a:lstStyle/>
                    <a:p>
                      <a:pPr algn="ctr"/>
                      <a:r>
                        <a:rPr lang="en-US" altLang="ko-KR" sz="1400" b="1" dirty="0">
                          <a:solidFill>
                            <a:schemeClr val="bg1"/>
                          </a:solidFill>
                          <a:latin typeface="+mn-lt"/>
                          <a:cs typeface="Arial" pitchFamily="34" charset="0"/>
                        </a:rPr>
                        <a:t>Content  Here</a:t>
                      </a:r>
                      <a:endParaRPr lang="ko-KR" altLang="en-US" sz="1400" b="1" dirty="0">
                        <a:solidFill>
                          <a:schemeClr val="bg1"/>
                        </a:solidFill>
                        <a:latin typeface="+mn-lt"/>
                        <a:cs typeface="Arial" pitchFamily="34" charset="0"/>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3"/>
                    </a:solidFill>
                  </a:tcPr>
                </a:tc>
                <a:extLst>
                  <a:ext uri="{0D108BD9-81ED-4DB2-BD59-A6C34878D82A}">
                    <a16:rowId xmlns:a16="http://schemas.microsoft.com/office/drawing/2014/main" val="10000"/>
                  </a:ext>
                </a:extLst>
              </a:tr>
              <a:tr h="360970">
                <a:tc>
                  <a:txBody>
                    <a:bodyPr/>
                    <a:lstStyle/>
                    <a:p>
                      <a:pPr algn="ctr"/>
                      <a:r>
                        <a:rPr lang="en-US" altLang="ko-KR" sz="1200" dirty="0">
                          <a:solidFill>
                            <a:schemeClr val="tx1">
                              <a:lumMod val="65000"/>
                              <a:lumOff val="35000"/>
                            </a:schemeClr>
                          </a:solidFill>
                          <a:latin typeface="+mn-lt"/>
                          <a:cs typeface="Arial" pitchFamily="34" charset="0"/>
                        </a:rPr>
                        <a:t>Simple PowerPoint</a:t>
                      </a:r>
                      <a:endParaRPr lang="ko-KR" altLang="en-US" sz="1200" dirty="0">
                        <a:solidFill>
                          <a:schemeClr val="tx1">
                            <a:lumMod val="65000"/>
                            <a:lumOff val="35000"/>
                          </a:schemeClr>
                        </a:solidFill>
                        <a:latin typeface="+mn-lt"/>
                        <a:cs typeface="Arial" pitchFamily="34" charset="0"/>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gradFill>
                      <a:gsLst>
                        <a:gs pos="0">
                          <a:schemeClr val="accent3">
                            <a:lumMod val="40000"/>
                            <a:lumOff val="60000"/>
                          </a:schemeClr>
                        </a:gs>
                        <a:gs pos="100000">
                          <a:schemeClr val="accent3">
                            <a:lumMod val="40000"/>
                            <a:lumOff val="60000"/>
                          </a:schemeClr>
                        </a:gs>
                      </a:gsLst>
                      <a:lin ang="5400000" scaled="0"/>
                    </a:gradFill>
                  </a:tcPr>
                </a:tc>
                <a:extLst>
                  <a:ext uri="{0D108BD9-81ED-4DB2-BD59-A6C34878D82A}">
                    <a16:rowId xmlns:a16="http://schemas.microsoft.com/office/drawing/2014/main" val="10001"/>
                  </a:ext>
                </a:extLst>
              </a:tr>
              <a:tr h="360970">
                <a:tc>
                  <a:txBody>
                    <a:bodyPr/>
                    <a:lstStyle/>
                    <a:p>
                      <a:pPr algn="ctr"/>
                      <a:r>
                        <a:rPr lang="en-US" altLang="ko-KR" sz="1200" dirty="0">
                          <a:solidFill>
                            <a:schemeClr val="tx1">
                              <a:lumMod val="65000"/>
                              <a:lumOff val="35000"/>
                            </a:schemeClr>
                          </a:solidFill>
                          <a:latin typeface="+mn-lt"/>
                          <a:cs typeface="Arial" pitchFamily="34" charset="0"/>
                        </a:rPr>
                        <a:t>Simple PowerPoint</a:t>
                      </a:r>
                      <a:endParaRPr lang="ko-KR" altLang="en-US" sz="1200" dirty="0">
                        <a:solidFill>
                          <a:schemeClr val="tx1">
                            <a:lumMod val="65000"/>
                            <a:lumOff val="35000"/>
                          </a:schemeClr>
                        </a:solidFill>
                        <a:latin typeface="+mn-lt"/>
                        <a:cs typeface="Arial" pitchFamily="34" charset="0"/>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gradFill>
                      <a:gsLst>
                        <a:gs pos="0">
                          <a:schemeClr val="accent3">
                            <a:lumMod val="40000"/>
                            <a:lumOff val="60000"/>
                          </a:schemeClr>
                        </a:gs>
                        <a:gs pos="100000">
                          <a:schemeClr val="accent3">
                            <a:lumMod val="40000"/>
                            <a:lumOff val="60000"/>
                          </a:schemeClr>
                        </a:gs>
                      </a:gsLst>
                      <a:lin ang="5400000" scaled="0"/>
                    </a:gradFill>
                  </a:tcPr>
                </a:tc>
                <a:extLst>
                  <a:ext uri="{0D108BD9-81ED-4DB2-BD59-A6C34878D82A}">
                    <a16:rowId xmlns:a16="http://schemas.microsoft.com/office/drawing/2014/main" val="10002"/>
                  </a:ext>
                </a:extLst>
              </a:tr>
            </a:tbl>
          </a:graphicData>
        </a:graphic>
      </p:graphicFrame>
      <p:sp>
        <p:nvSpPr>
          <p:cNvPr id="19" name="Rectangle 18"/>
          <p:cNvSpPr/>
          <p:nvPr/>
        </p:nvSpPr>
        <p:spPr>
          <a:xfrm>
            <a:off x="2598333" y="2877401"/>
            <a:ext cx="1872208" cy="13681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aphicFrame>
        <p:nvGraphicFramePr>
          <p:cNvPr id="20" name="Table 19"/>
          <p:cNvGraphicFramePr>
            <a:graphicFrameLocks noGrp="1"/>
          </p:cNvGraphicFramePr>
          <p:nvPr>
            <p:extLst>
              <p:ext uri="{D42A27DB-BD31-4B8C-83A1-F6EECF244321}">
                <p14:modId xmlns:p14="http://schemas.microsoft.com/office/powerpoint/2010/main" val="300122368"/>
              </p:ext>
            </p:extLst>
          </p:nvPr>
        </p:nvGraphicFramePr>
        <p:xfrm>
          <a:off x="2733743" y="2983796"/>
          <a:ext cx="1601388" cy="1155363"/>
        </p:xfrm>
        <a:graphic>
          <a:graphicData uri="http://schemas.openxmlformats.org/drawingml/2006/table">
            <a:tbl>
              <a:tblPr firstRow="1" bandRow="1">
                <a:tableStyleId>{5940675A-B579-460E-94D1-54222C63F5DA}</a:tableStyleId>
              </a:tblPr>
              <a:tblGrid>
                <a:gridCol w="1601388">
                  <a:extLst>
                    <a:ext uri="{9D8B030D-6E8A-4147-A177-3AD203B41FA5}">
                      <a16:colId xmlns:a16="http://schemas.microsoft.com/office/drawing/2014/main" val="20000"/>
                    </a:ext>
                  </a:extLst>
                </a:gridCol>
              </a:tblGrid>
              <a:tr h="433423">
                <a:tc>
                  <a:txBody>
                    <a:bodyPr/>
                    <a:lstStyle/>
                    <a:p>
                      <a:pPr algn="ctr"/>
                      <a:r>
                        <a:rPr lang="en-US" altLang="ko-KR" sz="1400" b="1" dirty="0">
                          <a:solidFill>
                            <a:schemeClr val="bg1"/>
                          </a:solidFill>
                          <a:latin typeface="+mn-lt"/>
                          <a:cs typeface="Arial" pitchFamily="34" charset="0"/>
                        </a:rPr>
                        <a:t>Content  Here</a:t>
                      </a:r>
                      <a:endParaRPr lang="ko-KR" altLang="en-US" sz="1400" b="1" dirty="0">
                        <a:solidFill>
                          <a:schemeClr val="bg1"/>
                        </a:solidFill>
                        <a:latin typeface="+mn-lt"/>
                        <a:cs typeface="Arial" pitchFamily="34" charset="0"/>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extLst>
                  <a:ext uri="{0D108BD9-81ED-4DB2-BD59-A6C34878D82A}">
                    <a16:rowId xmlns:a16="http://schemas.microsoft.com/office/drawing/2014/main" val="10000"/>
                  </a:ext>
                </a:extLst>
              </a:tr>
              <a:tr h="360970">
                <a:tc>
                  <a:txBody>
                    <a:bodyPr/>
                    <a:lstStyle/>
                    <a:p>
                      <a:pPr algn="ctr"/>
                      <a:r>
                        <a:rPr lang="en-US" altLang="ko-KR" sz="1200" dirty="0">
                          <a:solidFill>
                            <a:schemeClr val="tx1">
                              <a:lumMod val="65000"/>
                              <a:lumOff val="35000"/>
                            </a:schemeClr>
                          </a:solidFill>
                          <a:latin typeface="+mn-lt"/>
                          <a:cs typeface="Arial" pitchFamily="34" charset="0"/>
                        </a:rPr>
                        <a:t>Simple PowerPoint</a:t>
                      </a:r>
                      <a:endParaRPr lang="ko-KR" altLang="en-US" sz="1200" dirty="0">
                        <a:solidFill>
                          <a:schemeClr val="tx1">
                            <a:lumMod val="65000"/>
                            <a:lumOff val="35000"/>
                          </a:schemeClr>
                        </a:solidFill>
                        <a:latin typeface="+mn-lt"/>
                        <a:cs typeface="Arial" pitchFamily="34" charset="0"/>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gradFill>
                      <a:gsLst>
                        <a:gs pos="0">
                          <a:schemeClr val="accent2">
                            <a:lumMod val="40000"/>
                            <a:lumOff val="60000"/>
                          </a:schemeClr>
                        </a:gs>
                        <a:gs pos="100000">
                          <a:schemeClr val="accent2">
                            <a:lumMod val="40000"/>
                            <a:lumOff val="60000"/>
                          </a:schemeClr>
                        </a:gs>
                      </a:gsLst>
                      <a:lin ang="5400000" scaled="0"/>
                    </a:gradFill>
                  </a:tcPr>
                </a:tc>
                <a:extLst>
                  <a:ext uri="{0D108BD9-81ED-4DB2-BD59-A6C34878D82A}">
                    <a16:rowId xmlns:a16="http://schemas.microsoft.com/office/drawing/2014/main" val="10001"/>
                  </a:ext>
                </a:extLst>
              </a:tr>
              <a:tr h="360970">
                <a:tc>
                  <a:txBody>
                    <a:bodyPr/>
                    <a:lstStyle/>
                    <a:p>
                      <a:pPr algn="ctr"/>
                      <a:r>
                        <a:rPr lang="en-US" altLang="ko-KR" sz="1200" dirty="0">
                          <a:solidFill>
                            <a:schemeClr val="tx1">
                              <a:lumMod val="65000"/>
                              <a:lumOff val="35000"/>
                            </a:schemeClr>
                          </a:solidFill>
                          <a:latin typeface="+mn-lt"/>
                          <a:cs typeface="Arial" pitchFamily="34" charset="0"/>
                        </a:rPr>
                        <a:t>Simple PowerPoint</a:t>
                      </a:r>
                      <a:endParaRPr lang="ko-KR" altLang="en-US" sz="1200" dirty="0">
                        <a:solidFill>
                          <a:schemeClr val="tx1">
                            <a:lumMod val="65000"/>
                            <a:lumOff val="35000"/>
                          </a:schemeClr>
                        </a:solidFill>
                        <a:latin typeface="+mn-lt"/>
                        <a:cs typeface="Arial" pitchFamily="34" charset="0"/>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gradFill>
                      <a:gsLst>
                        <a:gs pos="0">
                          <a:schemeClr val="accent2">
                            <a:lumMod val="40000"/>
                            <a:lumOff val="60000"/>
                          </a:schemeClr>
                        </a:gs>
                        <a:gs pos="100000">
                          <a:schemeClr val="accent2">
                            <a:lumMod val="40000"/>
                            <a:lumOff val="60000"/>
                          </a:schemeClr>
                        </a:gs>
                      </a:gsLst>
                      <a:lin ang="5400000" scaled="0"/>
                    </a:gradFill>
                  </a:tcPr>
                </a:tc>
                <a:extLst>
                  <a:ext uri="{0D108BD9-81ED-4DB2-BD59-A6C34878D82A}">
                    <a16:rowId xmlns:a16="http://schemas.microsoft.com/office/drawing/2014/main" val="10002"/>
                  </a:ext>
                </a:extLst>
              </a:tr>
            </a:tbl>
          </a:graphicData>
        </a:graphic>
      </p:graphicFrame>
      <p:sp>
        <p:nvSpPr>
          <p:cNvPr id="21" name="Rectangle 20"/>
          <p:cNvSpPr/>
          <p:nvPr/>
        </p:nvSpPr>
        <p:spPr>
          <a:xfrm>
            <a:off x="6715565" y="1392627"/>
            <a:ext cx="1872208" cy="136815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aphicFrame>
        <p:nvGraphicFramePr>
          <p:cNvPr id="22" name="Table 21"/>
          <p:cNvGraphicFramePr>
            <a:graphicFrameLocks noGrp="1"/>
          </p:cNvGraphicFramePr>
          <p:nvPr>
            <p:extLst>
              <p:ext uri="{D42A27DB-BD31-4B8C-83A1-F6EECF244321}">
                <p14:modId xmlns:p14="http://schemas.microsoft.com/office/powerpoint/2010/main" val="714290620"/>
              </p:ext>
            </p:extLst>
          </p:nvPr>
        </p:nvGraphicFramePr>
        <p:xfrm>
          <a:off x="6850975" y="1499022"/>
          <a:ext cx="1601388" cy="1155363"/>
        </p:xfrm>
        <a:graphic>
          <a:graphicData uri="http://schemas.openxmlformats.org/drawingml/2006/table">
            <a:tbl>
              <a:tblPr firstRow="1" bandRow="1">
                <a:tableStyleId>{5940675A-B579-460E-94D1-54222C63F5DA}</a:tableStyleId>
              </a:tblPr>
              <a:tblGrid>
                <a:gridCol w="1601388">
                  <a:extLst>
                    <a:ext uri="{9D8B030D-6E8A-4147-A177-3AD203B41FA5}">
                      <a16:colId xmlns:a16="http://schemas.microsoft.com/office/drawing/2014/main" val="20000"/>
                    </a:ext>
                  </a:extLst>
                </a:gridCol>
              </a:tblGrid>
              <a:tr h="433423">
                <a:tc>
                  <a:txBody>
                    <a:bodyPr/>
                    <a:lstStyle/>
                    <a:p>
                      <a:pPr algn="ctr"/>
                      <a:r>
                        <a:rPr lang="en-US" altLang="ko-KR" sz="1400" b="1" dirty="0">
                          <a:solidFill>
                            <a:schemeClr val="bg1"/>
                          </a:solidFill>
                          <a:latin typeface="+mn-lt"/>
                          <a:cs typeface="Arial" pitchFamily="34" charset="0"/>
                        </a:rPr>
                        <a:t>Content  Here</a:t>
                      </a:r>
                      <a:endParaRPr lang="ko-KR" altLang="en-US" sz="1400" b="1" dirty="0">
                        <a:solidFill>
                          <a:schemeClr val="bg1"/>
                        </a:solidFill>
                        <a:latin typeface="+mn-lt"/>
                        <a:cs typeface="Arial" pitchFamily="34" charset="0"/>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0"/>
                  </a:ext>
                </a:extLst>
              </a:tr>
              <a:tr h="360970">
                <a:tc>
                  <a:txBody>
                    <a:bodyPr/>
                    <a:lstStyle/>
                    <a:p>
                      <a:pPr algn="ctr"/>
                      <a:r>
                        <a:rPr lang="en-US" altLang="ko-KR" sz="1200" dirty="0">
                          <a:solidFill>
                            <a:schemeClr val="tx1">
                              <a:lumMod val="65000"/>
                              <a:lumOff val="35000"/>
                            </a:schemeClr>
                          </a:solidFill>
                          <a:latin typeface="+mn-lt"/>
                          <a:cs typeface="Arial" pitchFamily="34" charset="0"/>
                        </a:rPr>
                        <a:t>Simple PowerPoint</a:t>
                      </a:r>
                      <a:endParaRPr lang="ko-KR" altLang="en-US" sz="1200" dirty="0">
                        <a:solidFill>
                          <a:schemeClr val="tx1">
                            <a:lumMod val="65000"/>
                            <a:lumOff val="35000"/>
                          </a:schemeClr>
                        </a:solidFill>
                        <a:latin typeface="+mn-lt"/>
                        <a:cs typeface="Arial" pitchFamily="34" charset="0"/>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1"/>
                  </a:ext>
                </a:extLst>
              </a:tr>
              <a:tr h="360970">
                <a:tc>
                  <a:txBody>
                    <a:bodyPr/>
                    <a:lstStyle/>
                    <a:p>
                      <a:pPr algn="ctr"/>
                      <a:r>
                        <a:rPr lang="en-US" altLang="ko-KR" sz="1200" dirty="0">
                          <a:solidFill>
                            <a:schemeClr val="tx1">
                              <a:lumMod val="65000"/>
                              <a:lumOff val="35000"/>
                            </a:schemeClr>
                          </a:solidFill>
                          <a:latin typeface="+mn-lt"/>
                          <a:cs typeface="Arial" pitchFamily="34" charset="0"/>
                        </a:rPr>
                        <a:t>Simple PowerPoint</a:t>
                      </a:r>
                      <a:endParaRPr lang="ko-KR" altLang="en-US" sz="1200" dirty="0">
                        <a:solidFill>
                          <a:schemeClr val="tx1">
                            <a:lumMod val="65000"/>
                            <a:lumOff val="35000"/>
                          </a:schemeClr>
                        </a:solidFill>
                        <a:latin typeface="+mn-lt"/>
                        <a:cs typeface="Arial" pitchFamily="34" charset="0"/>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2"/>
                  </a:ext>
                </a:extLst>
              </a:tr>
            </a:tbl>
          </a:graphicData>
        </a:graphic>
      </p:graphicFrame>
      <p:sp>
        <p:nvSpPr>
          <p:cNvPr id="23" name="Rectangle 22"/>
          <p:cNvSpPr/>
          <p:nvPr/>
        </p:nvSpPr>
        <p:spPr>
          <a:xfrm>
            <a:off x="541502" y="2877401"/>
            <a:ext cx="1872208" cy="136815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aphicFrame>
        <p:nvGraphicFramePr>
          <p:cNvPr id="24" name="Table 23"/>
          <p:cNvGraphicFramePr>
            <a:graphicFrameLocks noGrp="1"/>
          </p:cNvGraphicFramePr>
          <p:nvPr>
            <p:extLst>
              <p:ext uri="{D42A27DB-BD31-4B8C-83A1-F6EECF244321}">
                <p14:modId xmlns:p14="http://schemas.microsoft.com/office/powerpoint/2010/main" val="3175535894"/>
              </p:ext>
            </p:extLst>
          </p:nvPr>
        </p:nvGraphicFramePr>
        <p:xfrm>
          <a:off x="676912" y="2983796"/>
          <a:ext cx="1601388" cy="1155363"/>
        </p:xfrm>
        <a:graphic>
          <a:graphicData uri="http://schemas.openxmlformats.org/drawingml/2006/table">
            <a:tbl>
              <a:tblPr firstRow="1" bandRow="1">
                <a:tableStyleId>{5940675A-B579-460E-94D1-54222C63F5DA}</a:tableStyleId>
              </a:tblPr>
              <a:tblGrid>
                <a:gridCol w="1601388">
                  <a:extLst>
                    <a:ext uri="{9D8B030D-6E8A-4147-A177-3AD203B41FA5}">
                      <a16:colId xmlns:a16="http://schemas.microsoft.com/office/drawing/2014/main" val="20000"/>
                    </a:ext>
                  </a:extLst>
                </a:gridCol>
              </a:tblGrid>
              <a:tr h="433423">
                <a:tc>
                  <a:txBody>
                    <a:bodyPr/>
                    <a:lstStyle/>
                    <a:p>
                      <a:pPr algn="ctr"/>
                      <a:r>
                        <a:rPr lang="en-US" altLang="ko-KR" sz="1400" b="1" dirty="0">
                          <a:solidFill>
                            <a:schemeClr val="bg1"/>
                          </a:solidFill>
                          <a:latin typeface="+mn-lt"/>
                          <a:cs typeface="Arial" pitchFamily="34" charset="0"/>
                        </a:rPr>
                        <a:t>Content  Here</a:t>
                      </a:r>
                      <a:endParaRPr lang="ko-KR" altLang="en-US" sz="1400" b="1" dirty="0">
                        <a:solidFill>
                          <a:schemeClr val="bg1"/>
                        </a:solidFill>
                        <a:latin typeface="+mn-lt"/>
                        <a:cs typeface="Arial" pitchFamily="34" charset="0"/>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0"/>
                  </a:ext>
                </a:extLst>
              </a:tr>
              <a:tr h="360970">
                <a:tc>
                  <a:txBody>
                    <a:bodyPr/>
                    <a:lstStyle/>
                    <a:p>
                      <a:pPr algn="ctr"/>
                      <a:r>
                        <a:rPr lang="en-US" altLang="ko-KR" sz="1200" dirty="0">
                          <a:solidFill>
                            <a:schemeClr val="tx1">
                              <a:lumMod val="65000"/>
                              <a:lumOff val="35000"/>
                            </a:schemeClr>
                          </a:solidFill>
                          <a:latin typeface="+mn-lt"/>
                          <a:cs typeface="Arial" pitchFamily="34" charset="0"/>
                        </a:rPr>
                        <a:t>Simple PowerPoint</a:t>
                      </a:r>
                      <a:endParaRPr lang="ko-KR" altLang="en-US" sz="1200" dirty="0">
                        <a:solidFill>
                          <a:schemeClr val="tx1">
                            <a:lumMod val="65000"/>
                            <a:lumOff val="35000"/>
                          </a:schemeClr>
                        </a:solidFill>
                        <a:latin typeface="+mn-lt"/>
                        <a:cs typeface="Arial" pitchFamily="34" charset="0"/>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1"/>
                  </a:ext>
                </a:extLst>
              </a:tr>
              <a:tr h="360970">
                <a:tc>
                  <a:txBody>
                    <a:bodyPr/>
                    <a:lstStyle/>
                    <a:p>
                      <a:pPr algn="ctr"/>
                      <a:r>
                        <a:rPr lang="en-US" altLang="ko-KR" sz="1200" dirty="0">
                          <a:solidFill>
                            <a:schemeClr val="tx1">
                              <a:lumMod val="65000"/>
                              <a:lumOff val="35000"/>
                            </a:schemeClr>
                          </a:solidFill>
                          <a:latin typeface="+mn-lt"/>
                          <a:cs typeface="Arial" pitchFamily="34" charset="0"/>
                        </a:rPr>
                        <a:t>Simple PowerPoint</a:t>
                      </a:r>
                      <a:endParaRPr lang="ko-KR" altLang="en-US" sz="1200" dirty="0">
                        <a:solidFill>
                          <a:schemeClr val="tx1">
                            <a:lumMod val="65000"/>
                            <a:lumOff val="35000"/>
                          </a:schemeClr>
                        </a:solidFill>
                        <a:latin typeface="+mn-lt"/>
                        <a:cs typeface="Arial" pitchFamily="34" charset="0"/>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2"/>
                  </a:ext>
                </a:extLst>
              </a:tr>
            </a:tbl>
          </a:graphicData>
        </a:graphic>
      </p:graphicFrame>
      <p:sp>
        <p:nvSpPr>
          <p:cNvPr id="25" name="Rectangle 24"/>
          <p:cNvSpPr/>
          <p:nvPr/>
        </p:nvSpPr>
        <p:spPr>
          <a:xfrm>
            <a:off x="4655164" y="2877401"/>
            <a:ext cx="1872208" cy="136815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aphicFrame>
        <p:nvGraphicFramePr>
          <p:cNvPr id="26" name="Table 25"/>
          <p:cNvGraphicFramePr>
            <a:graphicFrameLocks noGrp="1"/>
          </p:cNvGraphicFramePr>
          <p:nvPr>
            <p:extLst>
              <p:ext uri="{D42A27DB-BD31-4B8C-83A1-F6EECF244321}">
                <p14:modId xmlns:p14="http://schemas.microsoft.com/office/powerpoint/2010/main" val="1895621057"/>
              </p:ext>
            </p:extLst>
          </p:nvPr>
        </p:nvGraphicFramePr>
        <p:xfrm>
          <a:off x="4790574" y="2983796"/>
          <a:ext cx="1601388" cy="1155363"/>
        </p:xfrm>
        <a:graphic>
          <a:graphicData uri="http://schemas.openxmlformats.org/drawingml/2006/table">
            <a:tbl>
              <a:tblPr firstRow="1" bandRow="1">
                <a:tableStyleId>{5940675A-B579-460E-94D1-54222C63F5DA}</a:tableStyleId>
              </a:tblPr>
              <a:tblGrid>
                <a:gridCol w="1601388">
                  <a:extLst>
                    <a:ext uri="{9D8B030D-6E8A-4147-A177-3AD203B41FA5}">
                      <a16:colId xmlns:a16="http://schemas.microsoft.com/office/drawing/2014/main" val="20000"/>
                    </a:ext>
                  </a:extLst>
                </a:gridCol>
              </a:tblGrid>
              <a:tr h="433423">
                <a:tc>
                  <a:txBody>
                    <a:bodyPr/>
                    <a:lstStyle/>
                    <a:p>
                      <a:pPr algn="ctr"/>
                      <a:r>
                        <a:rPr lang="en-US" altLang="ko-KR" sz="1400" b="1" dirty="0">
                          <a:solidFill>
                            <a:schemeClr val="bg1"/>
                          </a:solidFill>
                          <a:latin typeface="+mn-lt"/>
                          <a:cs typeface="Arial" pitchFamily="34" charset="0"/>
                        </a:rPr>
                        <a:t>Content  Here</a:t>
                      </a:r>
                      <a:endParaRPr lang="ko-KR" altLang="en-US" sz="1400" b="1" dirty="0">
                        <a:solidFill>
                          <a:schemeClr val="bg1"/>
                        </a:solidFill>
                        <a:latin typeface="+mn-lt"/>
                        <a:cs typeface="Arial" pitchFamily="34" charset="0"/>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0"/>
                  </a:ext>
                </a:extLst>
              </a:tr>
              <a:tr h="360970">
                <a:tc>
                  <a:txBody>
                    <a:bodyPr/>
                    <a:lstStyle/>
                    <a:p>
                      <a:pPr algn="ctr"/>
                      <a:r>
                        <a:rPr lang="en-US" altLang="ko-KR" sz="1200" dirty="0">
                          <a:solidFill>
                            <a:schemeClr val="tx1">
                              <a:lumMod val="65000"/>
                              <a:lumOff val="35000"/>
                            </a:schemeClr>
                          </a:solidFill>
                          <a:latin typeface="+mn-lt"/>
                          <a:cs typeface="Arial" pitchFamily="34" charset="0"/>
                        </a:rPr>
                        <a:t>Simple PowerPoint</a:t>
                      </a:r>
                      <a:endParaRPr lang="ko-KR" altLang="en-US" sz="1200" dirty="0">
                        <a:solidFill>
                          <a:schemeClr val="tx1">
                            <a:lumMod val="65000"/>
                            <a:lumOff val="35000"/>
                          </a:schemeClr>
                        </a:solidFill>
                        <a:latin typeface="+mn-lt"/>
                        <a:cs typeface="Arial" pitchFamily="34" charset="0"/>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1"/>
                  </a:ext>
                </a:extLst>
              </a:tr>
              <a:tr h="360970">
                <a:tc>
                  <a:txBody>
                    <a:bodyPr/>
                    <a:lstStyle/>
                    <a:p>
                      <a:pPr algn="ctr"/>
                      <a:r>
                        <a:rPr lang="en-US" altLang="ko-KR" sz="1200" dirty="0">
                          <a:solidFill>
                            <a:schemeClr val="tx1">
                              <a:lumMod val="65000"/>
                              <a:lumOff val="35000"/>
                            </a:schemeClr>
                          </a:solidFill>
                          <a:latin typeface="+mn-lt"/>
                          <a:cs typeface="Arial" pitchFamily="34" charset="0"/>
                        </a:rPr>
                        <a:t>Simple PowerPoint</a:t>
                      </a:r>
                      <a:endParaRPr lang="ko-KR" altLang="en-US" sz="1200" dirty="0">
                        <a:solidFill>
                          <a:schemeClr val="tx1">
                            <a:lumMod val="65000"/>
                            <a:lumOff val="35000"/>
                          </a:schemeClr>
                        </a:solidFill>
                        <a:latin typeface="+mn-lt"/>
                        <a:cs typeface="Arial" pitchFamily="34" charset="0"/>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2"/>
                  </a:ext>
                </a:extLst>
              </a:tr>
            </a:tbl>
          </a:graphicData>
        </a:graphic>
      </p:graphicFrame>
      <p:sp>
        <p:nvSpPr>
          <p:cNvPr id="27" name="Rectangle 26"/>
          <p:cNvSpPr/>
          <p:nvPr/>
        </p:nvSpPr>
        <p:spPr>
          <a:xfrm>
            <a:off x="6711995" y="2877401"/>
            <a:ext cx="1872208" cy="136815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aphicFrame>
        <p:nvGraphicFramePr>
          <p:cNvPr id="28" name="Table 27"/>
          <p:cNvGraphicFramePr>
            <a:graphicFrameLocks noGrp="1"/>
          </p:cNvGraphicFramePr>
          <p:nvPr>
            <p:extLst>
              <p:ext uri="{D42A27DB-BD31-4B8C-83A1-F6EECF244321}">
                <p14:modId xmlns:p14="http://schemas.microsoft.com/office/powerpoint/2010/main" val="4253670718"/>
              </p:ext>
            </p:extLst>
          </p:nvPr>
        </p:nvGraphicFramePr>
        <p:xfrm>
          <a:off x="6847405" y="2983796"/>
          <a:ext cx="1601388" cy="1155363"/>
        </p:xfrm>
        <a:graphic>
          <a:graphicData uri="http://schemas.openxmlformats.org/drawingml/2006/table">
            <a:tbl>
              <a:tblPr firstRow="1" bandRow="1">
                <a:tableStyleId>{5940675A-B579-460E-94D1-54222C63F5DA}</a:tableStyleId>
              </a:tblPr>
              <a:tblGrid>
                <a:gridCol w="1601388">
                  <a:extLst>
                    <a:ext uri="{9D8B030D-6E8A-4147-A177-3AD203B41FA5}">
                      <a16:colId xmlns:a16="http://schemas.microsoft.com/office/drawing/2014/main" val="20000"/>
                    </a:ext>
                  </a:extLst>
                </a:gridCol>
              </a:tblGrid>
              <a:tr h="433423">
                <a:tc>
                  <a:txBody>
                    <a:bodyPr/>
                    <a:lstStyle/>
                    <a:p>
                      <a:pPr algn="ctr"/>
                      <a:r>
                        <a:rPr lang="en-US" altLang="ko-KR" sz="1400" b="1" dirty="0">
                          <a:solidFill>
                            <a:schemeClr val="bg1"/>
                          </a:solidFill>
                          <a:latin typeface="+mn-lt"/>
                          <a:cs typeface="Arial" pitchFamily="34" charset="0"/>
                        </a:rPr>
                        <a:t>Content  Here</a:t>
                      </a:r>
                      <a:endParaRPr lang="ko-KR" altLang="en-US" sz="1400" b="1" dirty="0">
                        <a:solidFill>
                          <a:schemeClr val="bg1"/>
                        </a:solidFill>
                        <a:latin typeface="+mn-lt"/>
                        <a:cs typeface="Arial" pitchFamily="34" charset="0"/>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4"/>
                    </a:solidFill>
                  </a:tcPr>
                </a:tc>
                <a:extLst>
                  <a:ext uri="{0D108BD9-81ED-4DB2-BD59-A6C34878D82A}">
                    <a16:rowId xmlns:a16="http://schemas.microsoft.com/office/drawing/2014/main" val="10000"/>
                  </a:ext>
                </a:extLst>
              </a:tr>
              <a:tr h="360970">
                <a:tc>
                  <a:txBody>
                    <a:bodyPr/>
                    <a:lstStyle/>
                    <a:p>
                      <a:pPr algn="ctr"/>
                      <a:r>
                        <a:rPr lang="en-US" altLang="ko-KR" sz="1200" dirty="0">
                          <a:solidFill>
                            <a:schemeClr val="tx1">
                              <a:lumMod val="65000"/>
                              <a:lumOff val="35000"/>
                            </a:schemeClr>
                          </a:solidFill>
                          <a:latin typeface="+mn-lt"/>
                          <a:cs typeface="Arial" pitchFamily="34" charset="0"/>
                        </a:rPr>
                        <a:t>Simple PowerPoint</a:t>
                      </a:r>
                      <a:endParaRPr lang="ko-KR" altLang="en-US" sz="1200" dirty="0">
                        <a:solidFill>
                          <a:schemeClr val="tx1">
                            <a:lumMod val="65000"/>
                            <a:lumOff val="35000"/>
                          </a:schemeClr>
                        </a:solidFill>
                        <a:latin typeface="+mn-lt"/>
                        <a:cs typeface="Arial" pitchFamily="34" charset="0"/>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gradFill>
                      <a:gsLst>
                        <a:gs pos="0">
                          <a:schemeClr val="accent4">
                            <a:lumMod val="40000"/>
                            <a:lumOff val="60000"/>
                          </a:schemeClr>
                        </a:gs>
                        <a:gs pos="100000">
                          <a:schemeClr val="accent4">
                            <a:lumMod val="40000"/>
                            <a:lumOff val="60000"/>
                          </a:schemeClr>
                        </a:gs>
                      </a:gsLst>
                      <a:lin ang="5400000" scaled="0"/>
                    </a:gradFill>
                  </a:tcPr>
                </a:tc>
                <a:extLst>
                  <a:ext uri="{0D108BD9-81ED-4DB2-BD59-A6C34878D82A}">
                    <a16:rowId xmlns:a16="http://schemas.microsoft.com/office/drawing/2014/main" val="10001"/>
                  </a:ext>
                </a:extLst>
              </a:tr>
              <a:tr h="360970">
                <a:tc>
                  <a:txBody>
                    <a:bodyPr/>
                    <a:lstStyle/>
                    <a:p>
                      <a:pPr algn="ctr"/>
                      <a:r>
                        <a:rPr lang="en-US" altLang="ko-KR" sz="1200" dirty="0">
                          <a:solidFill>
                            <a:schemeClr val="tx1">
                              <a:lumMod val="65000"/>
                              <a:lumOff val="35000"/>
                            </a:schemeClr>
                          </a:solidFill>
                          <a:latin typeface="+mn-lt"/>
                          <a:cs typeface="Arial" pitchFamily="34" charset="0"/>
                        </a:rPr>
                        <a:t>Simple PowerPoint</a:t>
                      </a:r>
                      <a:endParaRPr lang="ko-KR" altLang="en-US" sz="1200" dirty="0">
                        <a:solidFill>
                          <a:schemeClr val="tx1">
                            <a:lumMod val="65000"/>
                            <a:lumOff val="35000"/>
                          </a:schemeClr>
                        </a:solidFill>
                        <a:latin typeface="+mn-lt"/>
                        <a:cs typeface="Arial" pitchFamily="34" charset="0"/>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gradFill>
                      <a:gsLst>
                        <a:gs pos="0">
                          <a:schemeClr val="accent4">
                            <a:lumMod val="40000"/>
                            <a:lumOff val="60000"/>
                          </a:schemeClr>
                        </a:gs>
                        <a:gs pos="100000">
                          <a:schemeClr val="accent4">
                            <a:lumMod val="40000"/>
                            <a:lumOff val="60000"/>
                          </a:schemeClr>
                        </a:gs>
                      </a:gsLst>
                      <a:lin ang="5400000" scaled="0"/>
                    </a:gra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5812392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lstStyle/>
          <a:p>
            <a:r>
              <a:rPr lang="en-US" altLang="ko-KR" dirty="0">
                <a:solidFill>
                  <a:schemeClr val="accent1"/>
                </a:solidFill>
              </a:rPr>
              <a:t>Portfolio</a:t>
            </a:r>
            <a:r>
              <a:rPr lang="en-US" altLang="ko-KR" dirty="0">
                <a:solidFill>
                  <a:schemeClr val="tx1">
                    <a:lumMod val="65000"/>
                    <a:lumOff val="35000"/>
                  </a:schemeClr>
                </a:solidFill>
              </a:rPr>
              <a:t> </a:t>
            </a:r>
            <a:r>
              <a:rPr lang="en-US" altLang="ko-KR" dirty="0"/>
              <a:t>Presentation</a:t>
            </a:r>
            <a:endParaRPr lang="ko-KR" altLang="en-US" dirty="0"/>
          </a:p>
        </p:txBody>
      </p:sp>
      <p:grpSp>
        <p:nvGrpSpPr>
          <p:cNvPr id="10" name="Group 9"/>
          <p:cNvGrpSpPr/>
          <p:nvPr/>
        </p:nvGrpSpPr>
        <p:grpSpPr>
          <a:xfrm>
            <a:off x="395536" y="1384431"/>
            <a:ext cx="3600400" cy="1043303"/>
            <a:chOff x="683568" y="1554467"/>
            <a:chExt cx="4464498" cy="1043303"/>
          </a:xfrm>
        </p:grpSpPr>
        <p:sp>
          <p:nvSpPr>
            <p:cNvPr id="8" name="TextBox 7"/>
            <p:cNvSpPr txBox="1"/>
            <p:nvPr/>
          </p:nvSpPr>
          <p:spPr>
            <a:xfrm>
              <a:off x="683568" y="1766773"/>
              <a:ext cx="4464497" cy="830997"/>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This PowerPoint Template has clean and neutral design that can be adapted to any content and meets various market segments.  </a:t>
              </a:r>
            </a:p>
          </p:txBody>
        </p:sp>
        <p:sp>
          <p:nvSpPr>
            <p:cNvPr id="9" name="TextBox 8"/>
            <p:cNvSpPr txBox="1"/>
            <p:nvPr/>
          </p:nvSpPr>
          <p:spPr>
            <a:xfrm>
              <a:off x="683569" y="1554467"/>
              <a:ext cx="4464497" cy="276999"/>
            </a:xfrm>
            <a:prstGeom prst="rect">
              <a:avLst/>
            </a:prstGeom>
            <a:noFill/>
          </p:spPr>
          <p:txBody>
            <a:bodyPr wrap="square" rtlCol="0">
              <a:spAutoFit/>
            </a:bodyPr>
            <a:lstStyle/>
            <a:p>
              <a:pPr algn="r"/>
              <a:r>
                <a:rPr lang="en-US" altLang="ko-KR" sz="1200" b="1" dirty="0">
                  <a:solidFill>
                    <a:schemeClr val="accent1"/>
                  </a:solidFill>
                  <a:cs typeface="Arial" pitchFamily="34" charset="0"/>
                </a:rPr>
                <a:t>Your Text  Here</a:t>
              </a:r>
              <a:endParaRPr lang="ko-KR" altLang="en-US" sz="1200" b="1" dirty="0">
                <a:solidFill>
                  <a:schemeClr val="accent1"/>
                </a:solidFill>
                <a:cs typeface="Arial" pitchFamily="34" charset="0"/>
              </a:endParaRPr>
            </a:p>
          </p:txBody>
        </p:sp>
      </p:grpSp>
      <p:grpSp>
        <p:nvGrpSpPr>
          <p:cNvPr id="11" name="Group 10"/>
          <p:cNvGrpSpPr/>
          <p:nvPr/>
        </p:nvGrpSpPr>
        <p:grpSpPr>
          <a:xfrm>
            <a:off x="5148064" y="3384641"/>
            <a:ext cx="3672408" cy="1043303"/>
            <a:chOff x="683568" y="1554467"/>
            <a:chExt cx="4464498" cy="1043303"/>
          </a:xfrm>
        </p:grpSpPr>
        <p:sp>
          <p:nvSpPr>
            <p:cNvPr id="12" name="TextBox 11"/>
            <p:cNvSpPr txBox="1"/>
            <p:nvPr/>
          </p:nvSpPr>
          <p:spPr>
            <a:xfrm>
              <a:off x="683568" y="1766773"/>
              <a:ext cx="4464497" cy="83099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This PowerPoint Template has clean and neutral design that can be adapted to any content and meets various market segments.  </a:t>
              </a:r>
            </a:p>
          </p:txBody>
        </p:sp>
        <p:sp>
          <p:nvSpPr>
            <p:cNvPr id="13" name="TextBox 12"/>
            <p:cNvSpPr txBox="1"/>
            <p:nvPr/>
          </p:nvSpPr>
          <p:spPr>
            <a:xfrm>
              <a:off x="683569" y="1554467"/>
              <a:ext cx="446449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sp>
        <p:nvSpPr>
          <p:cNvPr id="14" name="Text Placeholder 4"/>
          <p:cNvSpPr txBox="1">
            <a:spLocks/>
          </p:cNvSpPr>
          <p:nvPr/>
        </p:nvSpPr>
        <p:spPr>
          <a:xfrm>
            <a:off x="0" y="699542"/>
            <a:ext cx="9144000" cy="263475"/>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200" dirty="0">
                <a:cs typeface="Arial" pitchFamily="34" charset="0"/>
              </a:rPr>
              <a:t>This text can be replaced with your own text</a:t>
            </a:r>
            <a:endParaRPr lang="ko-KR" altLang="en-US" sz="1200" dirty="0">
              <a:cs typeface="Arial" pitchFamily="34" charset="0"/>
            </a:endParaRPr>
          </a:p>
        </p:txBody>
      </p:sp>
      <p:sp>
        <p:nvSpPr>
          <p:cNvPr id="15" name="Rectangle 14"/>
          <p:cNvSpPr/>
          <p:nvPr/>
        </p:nvSpPr>
        <p:spPr>
          <a:xfrm>
            <a:off x="4155380" y="1481349"/>
            <a:ext cx="864096" cy="8494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6" name="Rectangle 15"/>
          <p:cNvSpPr/>
          <p:nvPr/>
        </p:nvSpPr>
        <p:spPr>
          <a:xfrm>
            <a:off x="4155380" y="3481559"/>
            <a:ext cx="864096" cy="84946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7" name="Rectangle 9"/>
          <p:cNvSpPr/>
          <p:nvPr/>
        </p:nvSpPr>
        <p:spPr>
          <a:xfrm>
            <a:off x="4406275" y="1736508"/>
            <a:ext cx="362306" cy="339149"/>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8" name="Rectangle 30"/>
          <p:cNvSpPr/>
          <p:nvPr/>
        </p:nvSpPr>
        <p:spPr>
          <a:xfrm>
            <a:off x="4425125" y="3744463"/>
            <a:ext cx="324607" cy="323658"/>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4" name="그림 개체 틀 3">
            <a:extLst>
              <a:ext uri="{FF2B5EF4-FFF2-40B4-BE49-F238E27FC236}">
                <a16:creationId xmlns:a16="http://schemas.microsoft.com/office/drawing/2014/main" id="{A477BD80-68B0-43C5-BEC0-4134971D3B3E}"/>
              </a:ext>
            </a:extLst>
          </p:cNvPr>
          <p:cNvSpPr>
            <a:spLocks noGrp="1"/>
          </p:cNvSpPr>
          <p:nvPr>
            <p:ph type="pic" idx="10"/>
          </p:nvPr>
        </p:nvSpPr>
        <p:spPr/>
      </p:sp>
      <p:sp>
        <p:nvSpPr>
          <p:cNvPr id="19" name="그림 개체 틀 18">
            <a:extLst>
              <a:ext uri="{FF2B5EF4-FFF2-40B4-BE49-F238E27FC236}">
                <a16:creationId xmlns:a16="http://schemas.microsoft.com/office/drawing/2014/main" id="{F4AAFA69-6F5D-4BBD-8F2D-69DDAB3E0D84}"/>
              </a:ext>
            </a:extLst>
          </p:cNvPr>
          <p:cNvSpPr>
            <a:spLocks noGrp="1"/>
          </p:cNvSpPr>
          <p:nvPr>
            <p:ph type="pic" idx="1"/>
          </p:nvPr>
        </p:nvSpPr>
        <p:spPr/>
      </p:sp>
    </p:spTree>
    <p:extLst>
      <p:ext uri="{BB962C8B-B14F-4D97-AF65-F5344CB8AC3E}">
        <p14:creationId xmlns:p14="http://schemas.microsoft.com/office/powerpoint/2010/main" val="15269962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solidFill>
                  <a:schemeClr val="accent1"/>
                </a:solidFill>
              </a:rPr>
              <a:t>Table</a:t>
            </a:r>
            <a:r>
              <a:rPr lang="en-US" altLang="ko-KR" dirty="0">
                <a:solidFill>
                  <a:srgbClr val="0DD2D9"/>
                </a:solidFill>
              </a:rPr>
              <a:t> </a:t>
            </a:r>
            <a:r>
              <a:rPr lang="en-US" altLang="ko-KR" dirty="0"/>
              <a:t>Layout</a:t>
            </a:r>
            <a:endParaRPr lang="ko-KR" altLang="en-US" dirty="0"/>
          </a:p>
        </p:txBody>
      </p:sp>
      <p:graphicFrame>
        <p:nvGraphicFramePr>
          <p:cNvPr id="9" name="Table 8"/>
          <p:cNvGraphicFramePr>
            <a:graphicFrameLocks noGrp="1"/>
          </p:cNvGraphicFramePr>
          <p:nvPr>
            <p:extLst>
              <p:ext uri="{D42A27DB-BD31-4B8C-83A1-F6EECF244321}">
                <p14:modId xmlns:p14="http://schemas.microsoft.com/office/powerpoint/2010/main" val="326866353"/>
              </p:ext>
            </p:extLst>
          </p:nvPr>
        </p:nvGraphicFramePr>
        <p:xfrm>
          <a:off x="625591" y="2282623"/>
          <a:ext cx="7812655" cy="1352895"/>
        </p:xfrm>
        <a:graphic>
          <a:graphicData uri="http://schemas.openxmlformats.org/drawingml/2006/table">
            <a:tbl>
              <a:tblPr firstRow="1" bandRow="1">
                <a:tableStyleId>{5C22544A-7EE6-4342-B048-85BDC9FD1C3A}</a:tableStyleId>
              </a:tblPr>
              <a:tblGrid>
                <a:gridCol w="1929630">
                  <a:extLst>
                    <a:ext uri="{9D8B030D-6E8A-4147-A177-3AD203B41FA5}">
                      <a16:colId xmlns:a16="http://schemas.microsoft.com/office/drawing/2014/main" val="20000"/>
                    </a:ext>
                  </a:extLst>
                </a:gridCol>
                <a:gridCol w="1176605">
                  <a:extLst>
                    <a:ext uri="{9D8B030D-6E8A-4147-A177-3AD203B41FA5}">
                      <a16:colId xmlns:a16="http://schemas.microsoft.com/office/drawing/2014/main" val="20001"/>
                    </a:ext>
                  </a:extLst>
                </a:gridCol>
                <a:gridCol w="1176605">
                  <a:extLst>
                    <a:ext uri="{9D8B030D-6E8A-4147-A177-3AD203B41FA5}">
                      <a16:colId xmlns:a16="http://schemas.microsoft.com/office/drawing/2014/main" val="20002"/>
                    </a:ext>
                  </a:extLst>
                </a:gridCol>
                <a:gridCol w="1176605">
                  <a:extLst>
                    <a:ext uri="{9D8B030D-6E8A-4147-A177-3AD203B41FA5}">
                      <a16:colId xmlns:a16="http://schemas.microsoft.com/office/drawing/2014/main" val="20003"/>
                    </a:ext>
                  </a:extLst>
                </a:gridCol>
                <a:gridCol w="1176605">
                  <a:extLst>
                    <a:ext uri="{9D8B030D-6E8A-4147-A177-3AD203B41FA5}">
                      <a16:colId xmlns:a16="http://schemas.microsoft.com/office/drawing/2014/main" val="20004"/>
                    </a:ext>
                  </a:extLst>
                </a:gridCol>
                <a:gridCol w="1176605">
                  <a:extLst>
                    <a:ext uri="{9D8B030D-6E8A-4147-A177-3AD203B41FA5}">
                      <a16:colId xmlns:a16="http://schemas.microsoft.com/office/drawing/2014/main" val="20005"/>
                    </a:ext>
                  </a:extLst>
                </a:gridCol>
              </a:tblGrid>
              <a:tr h="450965">
                <a:tc>
                  <a:txBody>
                    <a:bodyPr/>
                    <a:lstStyle/>
                    <a:p>
                      <a:pPr algn="ctr" latinLnBrk="1"/>
                      <a:endParaRPr lang="ko-KR" altLang="en-US" sz="1200" dirty="0">
                        <a:latin typeface="+mn-lt"/>
                        <a:cs typeface="Arial" pitchFamily="34" charset="0"/>
                      </a:endParaRPr>
                    </a:p>
                  </a:txBody>
                  <a:tcPr anchor="ctr">
                    <a:solidFill>
                      <a:schemeClr val="bg1">
                        <a:lumMod val="7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bg1"/>
                          </a:solidFill>
                          <a:latin typeface="+mn-lt"/>
                          <a:cs typeface="Arial" pitchFamily="34" charset="0"/>
                        </a:rPr>
                        <a:t>Text</a:t>
                      </a:r>
                      <a:endParaRPr lang="ko-KR" altLang="en-US" sz="1200" dirty="0">
                        <a:solidFill>
                          <a:schemeClr val="bg1"/>
                        </a:solidFill>
                        <a:latin typeface="+mn-lt"/>
                        <a:cs typeface="Arial" pitchFamily="34" charset="0"/>
                      </a:endParaRPr>
                    </a:p>
                  </a:txBody>
                  <a:tcPr anchor="ctr">
                    <a:solidFill>
                      <a:schemeClr val="bg1">
                        <a:lumMod val="7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bg1"/>
                          </a:solidFill>
                          <a:latin typeface="+mn-lt"/>
                          <a:cs typeface="Arial" pitchFamily="34" charset="0"/>
                        </a:rPr>
                        <a:t>Text</a:t>
                      </a:r>
                      <a:endParaRPr lang="ko-KR" altLang="en-US" sz="1200" dirty="0">
                        <a:solidFill>
                          <a:schemeClr val="bg1"/>
                        </a:solidFill>
                        <a:latin typeface="+mn-lt"/>
                        <a:cs typeface="Arial" pitchFamily="34" charset="0"/>
                      </a:endParaRPr>
                    </a:p>
                  </a:txBody>
                  <a:tcPr anchor="ctr">
                    <a:solidFill>
                      <a:schemeClr val="bg1">
                        <a:lumMod val="7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bg1"/>
                          </a:solidFill>
                          <a:latin typeface="+mn-lt"/>
                          <a:cs typeface="Arial" pitchFamily="34" charset="0"/>
                        </a:rPr>
                        <a:t>Text</a:t>
                      </a:r>
                      <a:endParaRPr lang="ko-KR" altLang="en-US" sz="1200" dirty="0">
                        <a:solidFill>
                          <a:schemeClr val="bg1"/>
                        </a:solidFill>
                        <a:latin typeface="+mn-lt"/>
                        <a:cs typeface="Arial" pitchFamily="34" charset="0"/>
                      </a:endParaRPr>
                    </a:p>
                  </a:txBody>
                  <a:tcPr anchor="ctr">
                    <a:solidFill>
                      <a:schemeClr val="bg1">
                        <a:lumMod val="7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bg1"/>
                          </a:solidFill>
                          <a:latin typeface="+mn-lt"/>
                          <a:cs typeface="Arial" pitchFamily="34" charset="0"/>
                        </a:rPr>
                        <a:t>Text</a:t>
                      </a:r>
                      <a:endParaRPr lang="ko-KR" altLang="en-US" sz="1200" dirty="0">
                        <a:solidFill>
                          <a:schemeClr val="bg1"/>
                        </a:solidFill>
                        <a:latin typeface="+mn-lt"/>
                        <a:cs typeface="Arial" pitchFamily="34" charset="0"/>
                      </a:endParaRPr>
                    </a:p>
                  </a:txBody>
                  <a:tcPr anchor="ctr">
                    <a:solidFill>
                      <a:schemeClr val="bg1">
                        <a:lumMod val="7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bg1"/>
                          </a:solidFill>
                          <a:latin typeface="+mn-lt"/>
                          <a:cs typeface="Arial" pitchFamily="34" charset="0"/>
                        </a:rPr>
                        <a:t>Text</a:t>
                      </a:r>
                      <a:endParaRPr lang="ko-KR" altLang="en-US" sz="1200" dirty="0">
                        <a:solidFill>
                          <a:schemeClr val="bg1"/>
                        </a:solidFill>
                        <a:latin typeface="+mn-lt"/>
                        <a:cs typeface="Arial" pitchFamily="34" charset="0"/>
                      </a:endParaRPr>
                    </a:p>
                  </a:txBody>
                  <a:tcPr anchor="ctr">
                    <a:solidFill>
                      <a:schemeClr val="bg1">
                        <a:lumMod val="75000"/>
                      </a:schemeClr>
                    </a:solidFill>
                  </a:tcPr>
                </a:tc>
                <a:extLst>
                  <a:ext uri="{0D108BD9-81ED-4DB2-BD59-A6C34878D82A}">
                    <a16:rowId xmlns:a16="http://schemas.microsoft.com/office/drawing/2014/main" val="10000"/>
                  </a:ext>
                </a:extLst>
              </a:tr>
              <a:tr h="450965">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bg1"/>
                          </a:solidFill>
                          <a:latin typeface="+mn-lt"/>
                          <a:cs typeface="Arial" pitchFamily="34" charset="0"/>
                        </a:rPr>
                        <a:t>Add Text</a:t>
                      </a:r>
                      <a:endParaRPr lang="ko-KR" altLang="en-US" sz="1200" dirty="0">
                        <a:solidFill>
                          <a:schemeClr val="bg1"/>
                        </a:solidFill>
                        <a:latin typeface="+mn-lt"/>
                        <a:cs typeface="Arial" pitchFamily="34" charset="0"/>
                      </a:endParaRPr>
                    </a:p>
                  </a:txBody>
                  <a:tcPr anchor="ctr">
                    <a:solidFill>
                      <a:schemeClr val="accent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65000"/>
                              <a:lumOff val="35000"/>
                            </a:schemeClr>
                          </a:solidFill>
                          <a:latin typeface="+mn-lt"/>
                          <a:cs typeface="Arial" pitchFamily="34" charset="0"/>
                        </a:rPr>
                        <a:t>Text</a:t>
                      </a:r>
                      <a:endParaRPr lang="ko-KR" altLang="en-US" sz="1200" b="0" dirty="0">
                        <a:solidFill>
                          <a:schemeClr val="tx1">
                            <a:lumMod val="65000"/>
                            <a:lumOff val="35000"/>
                          </a:schemeClr>
                        </a:solidFill>
                        <a:latin typeface="+mn-lt"/>
                        <a:cs typeface="Arial" pitchFamily="34" charset="0"/>
                      </a:endParaRPr>
                    </a:p>
                  </a:txBody>
                  <a:tcPr anchor="ctr">
                    <a:solidFill>
                      <a:schemeClr val="accent1">
                        <a:alpha val="4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65000"/>
                              <a:lumOff val="35000"/>
                            </a:schemeClr>
                          </a:solidFill>
                          <a:latin typeface="+mn-lt"/>
                          <a:cs typeface="Arial" pitchFamily="34" charset="0"/>
                        </a:rPr>
                        <a:t>Text</a:t>
                      </a:r>
                      <a:endParaRPr lang="ko-KR" altLang="en-US" sz="1200" b="0" dirty="0">
                        <a:solidFill>
                          <a:schemeClr val="tx1">
                            <a:lumMod val="65000"/>
                            <a:lumOff val="35000"/>
                          </a:schemeClr>
                        </a:solidFill>
                        <a:latin typeface="+mn-lt"/>
                        <a:cs typeface="Arial" pitchFamily="34" charset="0"/>
                      </a:endParaRPr>
                    </a:p>
                  </a:txBody>
                  <a:tcPr anchor="ctr">
                    <a:solidFill>
                      <a:schemeClr val="accent1">
                        <a:alpha val="4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65000"/>
                              <a:lumOff val="35000"/>
                            </a:schemeClr>
                          </a:solidFill>
                          <a:latin typeface="+mn-lt"/>
                          <a:cs typeface="Arial" pitchFamily="34" charset="0"/>
                        </a:rPr>
                        <a:t>Text</a:t>
                      </a:r>
                      <a:endParaRPr lang="ko-KR" altLang="en-US" sz="1200" b="0" dirty="0">
                        <a:solidFill>
                          <a:schemeClr val="tx1">
                            <a:lumMod val="65000"/>
                            <a:lumOff val="35000"/>
                          </a:schemeClr>
                        </a:solidFill>
                        <a:latin typeface="+mn-lt"/>
                        <a:cs typeface="Arial" pitchFamily="34" charset="0"/>
                      </a:endParaRPr>
                    </a:p>
                  </a:txBody>
                  <a:tcPr anchor="ctr">
                    <a:solidFill>
                      <a:schemeClr val="accent1">
                        <a:alpha val="4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65000"/>
                              <a:lumOff val="35000"/>
                            </a:schemeClr>
                          </a:solidFill>
                          <a:latin typeface="+mn-lt"/>
                          <a:cs typeface="Arial" pitchFamily="34" charset="0"/>
                        </a:rPr>
                        <a:t>Text</a:t>
                      </a:r>
                      <a:endParaRPr lang="ko-KR" altLang="en-US" sz="1200" b="0" dirty="0">
                        <a:solidFill>
                          <a:schemeClr val="tx1">
                            <a:lumMod val="65000"/>
                            <a:lumOff val="35000"/>
                          </a:schemeClr>
                        </a:solidFill>
                        <a:latin typeface="+mn-lt"/>
                        <a:cs typeface="Arial" pitchFamily="34" charset="0"/>
                      </a:endParaRPr>
                    </a:p>
                  </a:txBody>
                  <a:tcPr anchor="ctr">
                    <a:solidFill>
                      <a:schemeClr val="accent1">
                        <a:alpha val="4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65000"/>
                              <a:lumOff val="35000"/>
                            </a:schemeClr>
                          </a:solidFill>
                          <a:latin typeface="+mn-lt"/>
                          <a:cs typeface="Arial" pitchFamily="34" charset="0"/>
                        </a:rPr>
                        <a:t>Text</a:t>
                      </a:r>
                      <a:endParaRPr lang="ko-KR" altLang="en-US" sz="1200" b="0" dirty="0">
                        <a:solidFill>
                          <a:schemeClr val="tx1">
                            <a:lumMod val="65000"/>
                            <a:lumOff val="35000"/>
                          </a:schemeClr>
                        </a:solidFill>
                        <a:latin typeface="+mn-lt"/>
                        <a:cs typeface="Arial" pitchFamily="34" charset="0"/>
                      </a:endParaRPr>
                    </a:p>
                  </a:txBody>
                  <a:tcPr anchor="ctr">
                    <a:solidFill>
                      <a:schemeClr val="accent1">
                        <a:alpha val="40000"/>
                      </a:schemeClr>
                    </a:solidFill>
                  </a:tcPr>
                </a:tc>
                <a:extLst>
                  <a:ext uri="{0D108BD9-81ED-4DB2-BD59-A6C34878D82A}">
                    <a16:rowId xmlns:a16="http://schemas.microsoft.com/office/drawing/2014/main" val="10001"/>
                  </a:ext>
                </a:extLst>
              </a:tr>
              <a:tr h="450965">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bg1"/>
                          </a:solidFill>
                          <a:latin typeface="+mn-lt"/>
                          <a:cs typeface="Arial" pitchFamily="34" charset="0"/>
                        </a:rPr>
                        <a:t>Add Text</a:t>
                      </a:r>
                      <a:endParaRPr lang="ko-KR" altLang="en-US" sz="1200" dirty="0">
                        <a:solidFill>
                          <a:schemeClr val="bg1"/>
                        </a:solidFill>
                        <a:latin typeface="+mn-lt"/>
                        <a:cs typeface="Arial" pitchFamily="34" charset="0"/>
                      </a:endParaRPr>
                    </a:p>
                  </a:txBody>
                  <a:tcPr anchor="ctr">
                    <a:solidFill>
                      <a:schemeClr val="tx1">
                        <a:lumMod val="65000"/>
                        <a:lumOff val="3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65000"/>
                              <a:lumOff val="35000"/>
                            </a:schemeClr>
                          </a:solidFill>
                          <a:latin typeface="+mn-lt"/>
                          <a:cs typeface="Arial" pitchFamily="34" charset="0"/>
                        </a:rPr>
                        <a:t>Text</a:t>
                      </a:r>
                      <a:endParaRPr lang="ko-KR" altLang="en-US" sz="1200" b="0" dirty="0">
                        <a:solidFill>
                          <a:schemeClr val="tx1">
                            <a:lumMod val="65000"/>
                            <a:lumOff val="35000"/>
                          </a:schemeClr>
                        </a:solidFill>
                        <a:latin typeface="+mn-lt"/>
                        <a:cs typeface="Arial" pitchFamily="34" charset="0"/>
                      </a:endParaRPr>
                    </a:p>
                  </a:txBody>
                  <a:tcPr anchor="ctr">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65000"/>
                              <a:lumOff val="35000"/>
                            </a:schemeClr>
                          </a:solidFill>
                          <a:latin typeface="+mn-lt"/>
                          <a:cs typeface="Arial" pitchFamily="34" charset="0"/>
                        </a:rPr>
                        <a:t>Text</a:t>
                      </a:r>
                      <a:endParaRPr lang="ko-KR" altLang="en-US" sz="1200" b="0" dirty="0">
                        <a:solidFill>
                          <a:schemeClr val="tx1">
                            <a:lumMod val="65000"/>
                            <a:lumOff val="35000"/>
                          </a:schemeClr>
                        </a:solidFill>
                        <a:latin typeface="+mn-lt"/>
                        <a:cs typeface="Arial" pitchFamily="34" charset="0"/>
                      </a:endParaRPr>
                    </a:p>
                  </a:txBody>
                  <a:tcPr anchor="ctr">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65000"/>
                              <a:lumOff val="35000"/>
                            </a:schemeClr>
                          </a:solidFill>
                          <a:latin typeface="+mn-lt"/>
                          <a:cs typeface="Arial" pitchFamily="34" charset="0"/>
                        </a:rPr>
                        <a:t>Text</a:t>
                      </a:r>
                      <a:endParaRPr lang="ko-KR" altLang="en-US" sz="1200" b="0" dirty="0">
                        <a:solidFill>
                          <a:schemeClr val="tx1">
                            <a:lumMod val="65000"/>
                            <a:lumOff val="35000"/>
                          </a:schemeClr>
                        </a:solidFill>
                        <a:latin typeface="+mn-lt"/>
                        <a:cs typeface="Arial" pitchFamily="34" charset="0"/>
                      </a:endParaRPr>
                    </a:p>
                  </a:txBody>
                  <a:tcPr anchor="ctr">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65000"/>
                              <a:lumOff val="35000"/>
                            </a:schemeClr>
                          </a:solidFill>
                          <a:latin typeface="+mn-lt"/>
                          <a:cs typeface="Arial" pitchFamily="34" charset="0"/>
                        </a:rPr>
                        <a:t>Text</a:t>
                      </a:r>
                      <a:endParaRPr lang="ko-KR" altLang="en-US" sz="1200" b="0" dirty="0">
                        <a:solidFill>
                          <a:schemeClr val="tx1">
                            <a:lumMod val="65000"/>
                            <a:lumOff val="35000"/>
                          </a:schemeClr>
                        </a:solidFill>
                        <a:latin typeface="+mn-lt"/>
                        <a:cs typeface="Arial" pitchFamily="34" charset="0"/>
                      </a:endParaRPr>
                    </a:p>
                  </a:txBody>
                  <a:tcPr anchor="ctr">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65000"/>
                              <a:lumOff val="35000"/>
                            </a:schemeClr>
                          </a:solidFill>
                          <a:latin typeface="+mn-lt"/>
                          <a:cs typeface="Arial" pitchFamily="34" charset="0"/>
                        </a:rPr>
                        <a:t>Text</a:t>
                      </a:r>
                      <a:endParaRPr lang="ko-KR" altLang="en-US" sz="1200" b="0" dirty="0">
                        <a:solidFill>
                          <a:schemeClr val="tx1">
                            <a:lumMod val="65000"/>
                            <a:lumOff val="35000"/>
                          </a:schemeClr>
                        </a:solidFill>
                        <a:latin typeface="+mn-lt"/>
                        <a:cs typeface="Arial" pitchFamily="34" charset="0"/>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349248798"/>
              </p:ext>
            </p:extLst>
          </p:nvPr>
        </p:nvGraphicFramePr>
        <p:xfrm>
          <a:off x="625593" y="3840743"/>
          <a:ext cx="7812653" cy="370840"/>
        </p:xfrm>
        <a:graphic>
          <a:graphicData uri="http://schemas.openxmlformats.org/drawingml/2006/table">
            <a:tbl>
              <a:tblPr firstRow="1" bandRow="1">
                <a:tableStyleId>{5C22544A-7EE6-4342-B048-85BDC9FD1C3A}</a:tableStyleId>
              </a:tblPr>
              <a:tblGrid>
                <a:gridCol w="7812653">
                  <a:extLst>
                    <a:ext uri="{9D8B030D-6E8A-4147-A177-3AD203B41FA5}">
                      <a16:colId xmlns:a16="http://schemas.microsoft.com/office/drawing/2014/main" val="20000"/>
                    </a:ext>
                  </a:extLst>
                </a:gridCol>
              </a:tblGrid>
              <a:tr h="37084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bg1"/>
                          </a:solidFill>
                          <a:latin typeface="Arial" pitchFamily="34" charset="0"/>
                          <a:cs typeface="Arial" pitchFamily="34" charset="0"/>
                        </a:rPr>
                        <a:t>You can simply impress your audience and add a unique zing</a:t>
                      </a:r>
                      <a:endParaRPr lang="ko-KR" altLang="en-US" sz="1200" b="0" dirty="0">
                        <a:solidFill>
                          <a:schemeClr val="bg1"/>
                        </a:solidFill>
                        <a:latin typeface="Arial" pitchFamily="34" charset="0"/>
                        <a:cs typeface="Arial" pitchFamily="34" charset="0"/>
                      </a:endParaRPr>
                    </a:p>
                  </a:txBody>
                  <a:tcPr anchor="ctr">
                    <a:solidFill>
                      <a:schemeClr val="tx1">
                        <a:lumMod val="65000"/>
                        <a:lumOff val="35000"/>
                      </a:schemeClr>
                    </a:solidFill>
                  </a:tcPr>
                </a:tc>
                <a:extLst>
                  <a:ext uri="{0D108BD9-81ED-4DB2-BD59-A6C34878D82A}">
                    <a16:rowId xmlns:a16="http://schemas.microsoft.com/office/drawing/2014/main" val="10000"/>
                  </a:ext>
                </a:extLst>
              </a:tr>
            </a:tbl>
          </a:graphicData>
        </a:graphic>
      </p:graphicFrame>
      <p:grpSp>
        <p:nvGrpSpPr>
          <p:cNvPr id="3" name="그룹 2">
            <a:extLst>
              <a:ext uri="{FF2B5EF4-FFF2-40B4-BE49-F238E27FC236}">
                <a16:creationId xmlns:a16="http://schemas.microsoft.com/office/drawing/2014/main" id="{2FA70D21-9BF2-4198-9FA6-5CBBC894AB66}"/>
              </a:ext>
            </a:extLst>
          </p:cNvPr>
          <p:cNvGrpSpPr/>
          <p:nvPr/>
        </p:nvGrpSpPr>
        <p:grpSpPr>
          <a:xfrm>
            <a:off x="611560" y="1275606"/>
            <a:ext cx="7848872" cy="954108"/>
            <a:chOff x="611560" y="1329610"/>
            <a:chExt cx="7848872" cy="954108"/>
          </a:xfrm>
        </p:grpSpPr>
        <p:sp>
          <p:nvSpPr>
            <p:cNvPr id="11" name="TextBox 10"/>
            <p:cNvSpPr txBox="1"/>
            <p:nvPr/>
          </p:nvSpPr>
          <p:spPr>
            <a:xfrm>
              <a:off x="611560" y="1637387"/>
              <a:ext cx="7848872"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Get a modern PowerPoint  Presentation that is beautifully designed.  Easy to change colors, photos and Text. You can simply impress your audience and add a unique zing and appeal to your Presentations. This PowerPoint Template has clean and neutral design that can be adapted to any content and meets various market segments. </a:t>
              </a:r>
            </a:p>
          </p:txBody>
        </p:sp>
        <p:sp>
          <p:nvSpPr>
            <p:cNvPr id="12" name="TextBox 11"/>
            <p:cNvSpPr txBox="1"/>
            <p:nvPr/>
          </p:nvSpPr>
          <p:spPr>
            <a:xfrm>
              <a:off x="611560" y="1329610"/>
              <a:ext cx="7848872" cy="307777"/>
            </a:xfrm>
            <a:prstGeom prst="rect">
              <a:avLst/>
            </a:prstGeom>
            <a:noFill/>
          </p:spPr>
          <p:txBody>
            <a:bodyPr wrap="square" rtlCol="0" anchor="ctr">
              <a:spAutoFit/>
            </a:bodyPr>
            <a:lstStyle/>
            <a:p>
              <a:r>
                <a:rPr lang="en-US" altLang="ko-KR" sz="1400" b="1" dirty="0">
                  <a:solidFill>
                    <a:schemeClr val="tx1">
                      <a:lumMod val="65000"/>
                      <a:lumOff val="35000"/>
                    </a:schemeClr>
                  </a:solidFill>
                  <a:cs typeface="Arial" pitchFamily="34" charset="0"/>
                </a:rPr>
                <a:t>Your Content  Here</a:t>
              </a:r>
              <a:endParaRPr lang="ko-KR" altLang="en-US" sz="1400" b="1" dirty="0">
                <a:solidFill>
                  <a:schemeClr val="tx1">
                    <a:lumMod val="65000"/>
                    <a:lumOff val="35000"/>
                  </a:schemeClr>
                </a:solidFill>
                <a:cs typeface="Arial" pitchFamily="34" charset="0"/>
              </a:endParaRPr>
            </a:p>
          </p:txBody>
        </p:sp>
      </p:grpSp>
    </p:spTree>
    <p:extLst>
      <p:ext uri="{BB962C8B-B14F-4D97-AF65-F5344CB8AC3E}">
        <p14:creationId xmlns:p14="http://schemas.microsoft.com/office/powerpoint/2010/main" val="2577995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lstStyle/>
          <a:p>
            <a:r>
              <a:rPr lang="en-US" altLang="ko-KR" dirty="0">
                <a:solidFill>
                  <a:schemeClr val="accent1"/>
                </a:solidFill>
              </a:rPr>
              <a:t>Portfolio</a:t>
            </a:r>
            <a:r>
              <a:rPr lang="en-US" altLang="ko-KR" dirty="0">
                <a:solidFill>
                  <a:schemeClr val="tx1">
                    <a:lumMod val="65000"/>
                    <a:lumOff val="35000"/>
                  </a:schemeClr>
                </a:solidFill>
              </a:rPr>
              <a:t> </a:t>
            </a:r>
            <a:r>
              <a:rPr lang="en-US" altLang="ko-KR" dirty="0"/>
              <a:t>Presentation</a:t>
            </a:r>
            <a:endParaRPr lang="ko-KR" altLang="en-US" dirty="0"/>
          </a:p>
        </p:txBody>
      </p:sp>
      <p:grpSp>
        <p:nvGrpSpPr>
          <p:cNvPr id="8" name="Group 7"/>
          <p:cNvGrpSpPr/>
          <p:nvPr/>
        </p:nvGrpSpPr>
        <p:grpSpPr>
          <a:xfrm>
            <a:off x="2613154" y="3657329"/>
            <a:ext cx="1807515" cy="923330"/>
            <a:chOff x="2113657" y="4283314"/>
            <a:chExt cx="2120136" cy="923330"/>
          </a:xfrm>
        </p:grpSpPr>
        <p:sp>
          <p:nvSpPr>
            <p:cNvPr id="9" name="TextBox 8"/>
            <p:cNvSpPr txBox="1"/>
            <p:nvPr/>
          </p:nvSpPr>
          <p:spPr>
            <a:xfrm>
              <a:off x="2113657" y="4560313"/>
              <a:ext cx="2120135" cy="646331"/>
            </a:xfrm>
            <a:prstGeom prst="rect">
              <a:avLst/>
            </a:prstGeom>
            <a:noFill/>
          </p:spPr>
          <p:txBody>
            <a:bodyPr wrap="square" rtlCol="0">
              <a:spAutoFit/>
            </a:bodyPr>
            <a:lstStyle/>
            <a:p>
              <a:pPr algn="ctr"/>
              <a:r>
                <a:rPr lang="en-US" altLang="ko-KR" sz="1200" dirty="0">
                  <a:solidFill>
                    <a:schemeClr val="bg1"/>
                  </a:solidFill>
                  <a:cs typeface="Arial" pitchFamily="34" charset="0"/>
                </a:rPr>
                <a:t>You can simply impress your audience and add a unique zing.        </a:t>
              </a:r>
              <a:endParaRPr lang="ko-KR" altLang="en-US" sz="1200" dirty="0">
                <a:solidFill>
                  <a:schemeClr val="bg1"/>
                </a:solidFill>
                <a:cs typeface="Arial" pitchFamily="34" charset="0"/>
              </a:endParaRPr>
            </a:p>
          </p:txBody>
        </p:sp>
        <p:sp>
          <p:nvSpPr>
            <p:cNvPr id="10" name="TextBox 9"/>
            <p:cNvSpPr txBox="1"/>
            <p:nvPr/>
          </p:nvSpPr>
          <p:spPr>
            <a:xfrm>
              <a:off x="2113659" y="4283314"/>
              <a:ext cx="2120134" cy="276999"/>
            </a:xfrm>
            <a:prstGeom prst="rect">
              <a:avLst/>
            </a:prstGeom>
            <a:noFill/>
          </p:spPr>
          <p:txBody>
            <a:bodyPr wrap="square" rtlCol="0">
              <a:spAutoFit/>
            </a:bodyPr>
            <a:lstStyle/>
            <a:p>
              <a:pPr algn="ctr"/>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grpSp>
      <p:sp>
        <p:nvSpPr>
          <p:cNvPr id="11" name="TextBox 10"/>
          <p:cNvSpPr txBox="1"/>
          <p:nvPr/>
        </p:nvSpPr>
        <p:spPr>
          <a:xfrm>
            <a:off x="4644009" y="2794808"/>
            <a:ext cx="1746194" cy="1754326"/>
          </a:xfrm>
          <a:prstGeom prst="rect">
            <a:avLst/>
          </a:prstGeom>
          <a:noFill/>
        </p:spPr>
        <p:txBody>
          <a:bodyPr wrap="square" rtlCol="0">
            <a:spAutoFit/>
          </a:bodyPr>
          <a:lstStyle/>
          <a:p>
            <a:pPr algn="ctr"/>
            <a:r>
              <a:rPr lang="en-US" altLang="ko-KR" sz="1200" dirty="0">
                <a:solidFill>
                  <a:schemeClr val="bg1"/>
                </a:solidFill>
                <a:cs typeface="Arial" pitchFamily="34" charset="0"/>
              </a:rPr>
              <a:t>You can simply impress your audience and add a unique. This PowerPoint Template has clean and neutral design that can be adapted to any content and meets various market segments. </a:t>
            </a:r>
          </a:p>
        </p:txBody>
      </p:sp>
      <p:sp>
        <p:nvSpPr>
          <p:cNvPr id="4" name="그림 개체 틀 3">
            <a:extLst>
              <a:ext uri="{FF2B5EF4-FFF2-40B4-BE49-F238E27FC236}">
                <a16:creationId xmlns:a16="http://schemas.microsoft.com/office/drawing/2014/main" id="{40F35380-1B30-436E-B849-404AAC251733}"/>
              </a:ext>
            </a:extLst>
          </p:cNvPr>
          <p:cNvSpPr>
            <a:spLocks noGrp="1"/>
          </p:cNvSpPr>
          <p:nvPr>
            <p:ph type="pic" idx="1"/>
          </p:nvPr>
        </p:nvSpPr>
        <p:spPr/>
      </p:sp>
      <p:sp>
        <p:nvSpPr>
          <p:cNvPr id="6" name="그림 개체 틀 5">
            <a:extLst>
              <a:ext uri="{FF2B5EF4-FFF2-40B4-BE49-F238E27FC236}">
                <a16:creationId xmlns:a16="http://schemas.microsoft.com/office/drawing/2014/main" id="{802EFC8A-EE1E-4776-B302-09F6CD08910D}"/>
              </a:ext>
            </a:extLst>
          </p:cNvPr>
          <p:cNvSpPr>
            <a:spLocks noGrp="1"/>
          </p:cNvSpPr>
          <p:nvPr>
            <p:ph type="pic" idx="10"/>
          </p:nvPr>
        </p:nvSpPr>
        <p:spPr/>
      </p:sp>
      <p:sp>
        <p:nvSpPr>
          <p:cNvPr id="16" name="그림 개체 틀 15">
            <a:extLst>
              <a:ext uri="{FF2B5EF4-FFF2-40B4-BE49-F238E27FC236}">
                <a16:creationId xmlns:a16="http://schemas.microsoft.com/office/drawing/2014/main" id="{2B923D98-D097-4131-8212-CEAE2607FD9C}"/>
              </a:ext>
            </a:extLst>
          </p:cNvPr>
          <p:cNvSpPr>
            <a:spLocks noGrp="1"/>
          </p:cNvSpPr>
          <p:nvPr>
            <p:ph type="pic" idx="11"/>
          </p:nvPr>
        </p:nvSpPr>
        <p:spPr/>
      </p:sp>
      <p:sp>
        <p:nvSpPr>
          <p:cNvPr id="18" name="그림 개체 틀 17">
            <a:extLst>
              <a:ext uri="{FF2B5EF4-FFF2-40B4-BE49-F238E27FC236}">
                <a16:creationId xmlns:a16="http://schemas.microsoft.com/office/drawing/2014/main" id="{634F0892-20E4-4C7F-B6D4-6C97165C8F68}"/>
              </a:ext>
            </a:extLst>
          </p:cNvPr>
          <p:cNvSpPr>
            <a:spLocks noGrp="1"/>
          </p:cNvSpPr>
          <p:nvPr>
            <p:ph type="pic" idx="12"/>
          </p:nvPr>
        </p:nvSpPr>
        <p:spPr/>
      </p:sp>
    </p:spTree>
    <p:extLst>
      <p:ext uri="{BB962C8B-B14F-4D97-AF65-F5344CB8AC3E}">
        <p14:creationId xmlns:p14="http://schemas.microsoft.com/office/powerpoint/2010/main" val="18486571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solidFill>
                  <a:schemeClr val="accent1"/>
                </a:solidFill>
              </a:rPr>
              <a:t>Worldmap</a:t>
            </a:r>
            <a:r>
              <a:rPr lang="en-US" altLang="ko-KR" dirty="0">
                <a:solidFill>
                  <a:srgbClr val="0DD2D9"/>
                </a:solidFill>
              </a:rPr>
              <a:t> </a:t>
            </a:r>
            <a:r>
              <a:rPr lang="en-US" altLang="ko-KR" dirty="0"/>
              <a:t>Infographic</a:t>
            </a:r>
            <a:endParaRPr lang="ko-KR" altLang="en-US" dirty="0"/>
          </a:p>
        </p:txBody>
      </p:sp>
      <p:grpSp>
        <p:nvGrpSpPr>
          <p:cNvPr id="10" name="그룹 10"/>
          <p:cNvGrpSpPr/>
          <p:nvPr/>
        </p:nvGrpSpPr>
        <p:grpSpPr>
          <a:xfrm>
            <a:off x="4499992" y="1134510"/>
            <a:ext cx="3837725" cy="2229705"/>
            <a:chOff x="635000" y="1382713"/>
            <a:chExt cx="7869238" cy="4572000"/>
          </a:xfrm>
          <a:solidFill>
            <a:schemeClr val="tx1">
              <a:lumMod val="75000"/>
              <a:lumOff val="25000"/>
            </a:schemeClr>
          </a:solidFill>
        </p:grpSpPr>
        <p:sp>
          <p:nvSpPr>
            <p:cNvPr id="11" name="Freeform 8"/>
            <p:cNvSpPr>
              <a:spLocks noEditPoints="1"/>
            </p:cNvSpPr>
            <p:nvPr/>
          </p:nvSpPr>
          <p:spPr bwMode="auto">
            <a:xfrm>
              <a:off x="811213" y="3267075"/>
              <a:ext cx="7478713" cy="2654300"/>
            </a:xfrm>
            <a:custGeom>
              <a:avLst/>
              <a:gdLst>
                <a:gd name="T0" fmla="*/ 1383 w 4711"/>
                <a:gd name="T1" fmla="*/ 1616 h 1672"/>
                <a:gd name="T2" fmla="*/ 4289 w 4711"/>
                <a:gd name="T3" fmla="*/ 1370 h 1672"/>
                <a:gd name="T4" fmla="*/ 4547 w 4711"/>
                <a:gd name="T5" fmla="*/ 1482 h 1672"/>
                <a:gd name="T6" fmla="*/ 4645 w 4711"/>
                <a:gd name="T7" fmla="*/ 1305 h 1672"/>
                <a:gd name="T8" fmla="*/ 4596 w 4711"/>
                <a:gd name="T9" fmla="*/ 1330 h 1672"/>
                <a:gd name="T10" fmla="*/ 4699 w 4711"/>
                <a:gd name="T11" fmla="*/ 1014 h 1672"/>
                <a:gd name="T12" fmla="*/ 2870 w 4711"/>
                <a:gd name="T13" fmla="*/ 1134 h 1672"/>
                <a:gd name="T14" fmla="*/ 4455 w 4711"/>
                <a:gd name="T15" fmla="*/ 918 h 1672"/>
                <a:gd name="T16" fmla="*/ 4359 w 4711"/>
                <a:gd name="T17" fmla="*/ 1140 h 1672"/>
                <a:gd name="T18" fmla="*/ 4144 w 4711"/>
                <a:gd name="T19" fmla="*/ 1286 h 1672"/>
                <a:gd name="T20" fmla="*/ 3936 w 4711"/>
                <a:gd name="T21" fmla="*/ 1271 h 1672"/>
                <a:gd name="T22" fmla="*/ 3802 w 4711"/>
                <a:gd name="T23" fmla="*/ 1080 h 1672"/>
                <a:gd name="T24" fmla="*/ 4059 w 4711"/>
                <a:gd name="T25" fmla="*/ 932 h 1672"/>
                <a:gd name="T26" fmla="*/ 4430 w 4711"/>
                <a:gd name="T27" fmla="*/ 909 h 1672"/>
                <a:gd name="T28" fmla="*/ 3982 w 4711"/>
                <a:gd name="T29" fmla="*/ 883 h 1672"/>
                <a:gd name="T30" fmla="*/ 3891 w 4711"/>
                <a:gd name="T31" fmla="*/ 883 h 1672"/>
                <a:gd name="T32" fmla="*/ 4388 w 4711"/>
                <a:gd name="T33" fmla="*/ 864 h 1672"/>
                <a:gd name="T34" fmla="*/ 4362 w 4711"/>
                <a:gd name="T35" fmla="*/ 825 h 1672"/>
                <a:gd name="T36" fmla="*/ 3994 w 4711"/>
                <a:gd name="T37" fmla="*/ 817 h 1672"/>
                <a:gd name="T38" fmla="*/ 4270 w 4711"/>
                <a:gd name="T39" fmla="*/ 855 h 1672"/>
                <a:gd name="T40" fmla="*/ 4132 w 4711"/>
                <a:gd name="T41" fmla="*/ 887 h 1672"/>
                <a:gd name="T42" fmla="*/ 1563 w 4711"/>
                <a:gd name="T43" fmla="*/ 787 h 1672"/>
                <a:gd name="T44" fmla="*/ 3886 w 4711"/>
                <a:gd name="T45" fmla="*/ 778 h 1672"/>
                <a:gd name="T46" fmla="*/ 3870 w 4711"/>
                <a:gd name="T47" fmla="*/ 845 h 1672"/>
                <a:gd name="T48" fmla="*/ 3987 w 4711"/>
                <a:gd name="T49" fmla="*/ 764 h 1672"/>
                <a:gd name="T50" fmla="*/ 3821 w 4711"/>
                <a:gd name="T51" fmla="*/ 885 h 1672"/>
                <a:gd name="T52" fmla="*/ 3860 w 4711"/>
                <a:gd name="T53" fmla="*/ 710 h 1672"/>
                <a:gd name="T54" fmla="*/ 3786 w 4711"/>
                <a:gd name="T55" fmla="*/ 726 h 1672"/>
                <a:gd name="T56" fmla="*/ 3331 w 4711"/>
                <a:gd name="T57" fmla="*/ 700 h 1672"/>
                <a:gd name="T58" fmla="*/ 3957 w 4711"/>
                <a:gd name="T59" fmla="*/ 677 h 1672"/>
                <a:gd name="T60" fmla="*/ 1245 w 4711"/>
                <a:gd name="T61" fmla="*/ 637 h 1672"/>
                <a:gd name="T62" fmla="*/ 1351 w 4711"/>
                <a:gd name="T63" fmla="*/ 529 h 1672"/>
                <a:gd name="T64" fmla="*/ 3942 w 4711"/>
                <a:gd name="T65" fmla="*/ 620 h 1672"/>
                <a:gd name="T66" fmla="*/ 3942 w 4711"/>
                <a:gd name="T67" fmla="*/ 602 h 1672"/>
                <a:gd name="T68" fmla="*/ 1173 w 4711"/>
                <a:gd name="T69" fmla="*/ 511 h 1672"/>
                <a:gd name="T70" fmla="*/ 1255 w 4711"/>
                <a:gd name="T71" fmla="*/ 515 h 1672"/>
                <a:gd name="T72" fmla="*/ 96 w 4711"/>
                <a:gd name="T73" fmla="*/ 454 h 1672"/>
                <a:gd name="T74" fmla="*/ 1088 w 4711"/>
                <a:gd name="T75" fmla="*/ 445 h 1672"/>
                <a:gd name="T76" fmla="*/ 1166 w 4711"/>
                <a:gd name="T77" fmla="*/ 429 h 1672"/>
                <a:gd name="T78" fmla="*/ 1149 w 4711"/>
                <a:gd name="T79" fmla="*/ 400 h 1672"/>
                <a:gd name="T80" fmla="*/ 2694 w 4711"/>
                <a:gd name="T81" fmla="*/ 262 h 1672"/>
                <a:gd name="T82" fmla="*/ 2256 w 4711"/>
                <a:gd name="T83" fmla="*/ 181 h 1672"/>
                <a:gd name="T84" fmla="*/ 2353 w 4711"/>
                <a:gd name="T85" fmla="*/ 119 h 1672"/>
                <a:gd name="T86" fmla="*/ 4183 w 4711"/>
                <a:gd name="T87" fmla="*/ 162 h 1672"/>
                <a:gd name="T88" fmla="*/ 4046 w 4711"/>
                <a:gd name="T89" fmla="*/ 288 h 1672"/>
                <a:gd name="T90" fmla="*/ 4128 w 4711"/>
                <a:gd name="T91" fmla="*/ 225 h 1672"/>
                <a:gd name="T92" fmla="*/ 2400 w 4711"/>
                <a:gd name="T93" fmla="*/ 78 h 1672"/>
                <a:gd name="T94" fmla="*/ 2425 w 4711"/>
                <a:gd name="T95" fmla="*/ 227 h 1672"/>
                <a:gd name="T96" fmla="*/ 2247 w 4711"/>
                <a:gd name="T97" fmla="*/ 148 h 1672"/>
                <a:gd name="T98" fmla="*/ 2167 w 4711"/>
                <a:gd name="T99" fmla="*/ 232 h 1672"/>
                <a:gd name="T100" fmla="*/ 2489 w 4711"/>
                <a:gd name="T101" fmla="*/ 332 h 1672"/>
                <a:gd name="T102" fmla="*/ 2720 w 4711"/>
                <a:gd name="T103" fmla="*/ 234 h 1672"/>
                <a:gd name="T104" fmla="*/ 2577 w 4711"/>
                <a:gd name="T105" fmla="*/ 157 h 1672"/>
                <a:gd name="T106" fmla="*/ 2533 w 4711"/>
                <a:gd name="T107" fmla="*/ 232 h 1672"/>
                <a:gd name="T108" fmla="*/ 1210 w 4711"/>
                <a:gd name="T109" fmla="*/ 78 h 1672"/>
                <a:gd name="T110" fmla="*/ 2798 w 4711"/>
                <a:gd name="T111" fmla="*/ 145 h 1672"/>
                <a:gd name="T112" fmla="*/ 2903 w 4711"/>
                <a:gd name="T113" fmla="*/ 147 h 1672"/>
                <a:gd name="T114" fmla="*/ 2943 w 4711"/>
                <a:gd name="T115" fmla="*/ 127 h 1672"/>
                <a:gd name="T116" fmla="*/ 1393 w 4711"/>
                <a:gd name="T117" fmla="*/ 66 h 1672"/>
                <a:gd name="T118" fmla="*/ 1028 w 4711"/>
                <a:gd name="T119" fmla="*/ 126 h 1672"/>
                <a:gd name="T120" fmla="*/ 1194 w 4711"/>
                <a:gd name="T121" fmla="*/ 89 h 1672"/>
                <a:gd name="T122" fmla="*/ 1076 w 4711"/>
                <a:gd name="T123" fmla="*/ 54 h 1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711" h="1672">
                  <a:moveTo>
                    <a:pt x="1290" y="1620"/>
                  </a:moveTo>
                  <a:lnTo>
                    <a:pt x="1304" y="1628"/>
                  </a:lnTo>
                  <a:lnTo>
                    <a:pt x="1318" y="1641"/>
                  </a:lnTo>
                  <a:lnTo>
                    <a:pt x="1332" y="1653"/>
                  </a:lnTo>
                  <a:lnTo>
                    <a:pt x="1348" y="1662"/>
                  </a:lnTo>
                  <a:lnTo>
                    <a:pt x="1348" y="1670"/>
                  </a:lnTo>
                  <a:lnTo>
                    <a:pt x="1339" y="1670"/>
                  </a:lnTo>
                  <a:lnTo>
                    <a:pt x="1330" y="1672"/>
                  </a:lnTo>
                  <a:lnTo>
                    <a:pt x="1316" y="1672"/>
                  </a:lnTo>
                  <a:lnTo>
                    <a:pt x="1304" y="1669"/>
                  </a:lnTo>
                  <a:lnTo>
                    <a:pt x="1297" y="1667"/>
                  </a:lnTo>
                  <a:lnTo>
                    <a:pt x="1294" y="1653"/>
                  </a:lnTo>
                  <a:lnTo>
                    <a:pt x="1290" y="1635"/>
                  </a:lnTo>
                  <a:lnTo>
                    <a:pt x="1290" y="1620"/>
                  </a:lnTo>
                  <a:close/>
                  <a:moveTo>
                    <a:pt x="1402" y="1590"/>
                  </a:moveTo>
                  <a:lnTo>
                    <a:pt x="1416" y="1593"/>
                  </a:lnTo>
                  <a:lnTo>
                    <a:pt x="1432" y="1599"/>
                  </a:lnTo>
                  <a:lnTo>
                    <a:pt x="1444" y="1604"/>
                  </a:lnTo>
                  <a:lnTo>
                    <a:pt x="1440" y="1604"/>
                  </a:lnTo>
                  <a:lnTo>
                    <a:pt x="1428" y="1611"/>
                  </a:lnTo>
                  <a:lnTo>
                    <a:pt x="1416" y="1616"/>
                  </a:lnTo>
                  <a:lnTo>
                    <a:pt x="1402" y="1620"/>
                  </a:lnTo>
                  <a:lnTo>
                    <a:pt x="1402" y="1613"/>
                  </a:lnTo>
                  <a:lnTo>
                    <a:pt x="1404" y="1611"/>
                  </a:lnTo>
                  <a:lnTo>
                    <a:pt x="1407" y="1609"/>
                  </a:lnTo>
                  <a:lnTo>
                    <a:pt x="1409" y="1607"/>
                  </a:lnTo>
                  <a:lnTo>
                    <a:pt x="1409" y="1606"/>
                  </a:lnTo>
                  <a:lnTo>
                    <a:pt x="1411" y="1604"/>
                  </a:lnTo>
                  <a:lnTo>
                    <a:pt x="1412" y="1600"/>
                  </a:lnTo>
                  <a:lnTo>
                    <a:pt x="1409" y="1600"/>
                  </a:lnTo>
                  <a:lnTo>
                    <a:pt x="1400" y="1609"/>
                  </a:lnTo>
                  <a:lnTo>
                    <a:pt x="1392" y="1614"/>
                  </a:lnTo>
                  <a:lnTo>
                    <a:pt x="1383" y="1616"/>
                  </a:lnTo>
                  <a:lnTo>
                    <a:pt x="1371" y="1620"/>
                  </a:lnTo>
                  <a:lnTo>
                    <a:pt x="1371" y="1604"/>
                  </a:lnTo>
                  <a:lnTo>
                    <a:pt x="1381" y="1600"/>
                  </a:lnTo>
                  <a:lnTo>
                    <a:pt x="1392" y="1595"/>
                  </a:lnTo>
                  <a:lnTo>
                    <a:pt x="1402" y="1590"/>
                  </a:lnTo>
                  <a:close/>
                  <a:moveTo>
                    <a:pt x="1374" y="1393"/>
                  </a:moveTo>
                  <a:lnTo>
                    <a:pt x="1378" y="1396"/>
                  </a:lnTo>
                  <a:lnTo>
                    <a:pt x="1381" y="1398"/>
                  </a:lnTo>
                  <a:lnTo>
                    <a:pt x="1383" y="1400"/>
                  </a:lnTo>
                  <a:lnTo>
                    <a:pt x="1385" y="1403"/>
                  </a:lnTo>
                  <a:lnTo>
                    <a:pt x="1385" y="1407"/>
                  </a:lnTo>
                  <a:lnTo>
                    <a:pt x="1386" y="1412"/>
                  </a:lnTo>
                  <a:lnTo>
                    <a:pt x="1378" y="1412"/>
                  </a:lnTo>
                  <a:lnTo>
                    <a:pt x="1376" y="1408"/>
                  </a:lnTo>
                  <a:lnTo>
                    <a:pt x="1374" y="1405"/>
                  </a:lnTo>
                  <a:lnTo>
                    <a:pt x="1374" y="1403"/>
                  </a:lnTo>
                  <a:lnTo>
                    <a:pt x="1372" y="1401"/>
                  </a:lnTo>
                  <a:lnTo>
                    <a:pt x="1374" y="1398"/>
                  </a:lnTo>
                  <a:lnTo>
                    <a:pt x="1374" y="1393"/>
                  </a:lnTo>
                  <a:close/>
                  <a:moveTo>
                    <a:pt x="4289" y="1370"/>
                  </a:moveTo>
                  <a:lnTo>
                    <a:pt x="4294" y="1384"/>
                  </a:lnTo>
                  <a:lnTo>
                    <a:pt x="4296" y="1400"/>
                  </a:lnTo>
                  <a:lnTo>
                    <a:pt x="4292" y="1415"/>
                  </a:lnTo>
                  <a:lnTo>
                    <a:pt x="4284" y="1424"/>
                  </a:lnTo>
                  <a:lnTo>
                    <a:pt x="4275" y="1429"/>
                  </a:lnTo>
                  <a:lnTo>
                    <a:pt x="4263" y="1435"/>
                  </a:lnTo>
                  <a:lnTo>
                    <a:pt x="4258" y="1414"/>
                  </a:lnTo>
                  <a:lnTo>
                    <a:pt x="4251" y="1393"/>
                  </a:lnTo>
                  <a:lnTo>
                    <a:pt x="4244" y="1374"/>
                  </a:lnTo>
                  <a:lnTo>
                    <a:pt x="4258" y="1374"/>
                  </a:lnTo>
                  <a:lnTo>
                    <a:pt x="4270" y="1381"/>
                  </a:lnTo>
                  <a:lnTo>
                    <a:pt x="4280" y="1379"/>
                  </a:lnTo>
                  <a:lnTo>
                    <a:pt x="4289" y="1370"/>
                  </a:lnTo>
                  <a:close/>
                  <a:moveTo>
                    <a:pt x="4577" y="1367"/>
                  </a:moveTo>
                  <a:lnTo>
                    <a:pt x="4580" y="1368"/>
                  </a:lnTo>
                  <a:lnTo>
                    <a:pt x="4584" y="1370"/>
                  </a:lnTo>
                  <a:lnTo>
                    <a:pt x="4586" y="1372"/>
                  </a:lnTo>
                  <a:lnTo>
                    <a:pt x="4587" y="1374"/>
                  </a:lnTo>
                  <a:lnTo>
                    <a:pt x="4589" y="1375"/>
                  </a:lnTo>
                  <a:lnTo>
                    <a:pt x="4593" y="1379"/>
                  </a:lnTo>
                  <a:lnTo>
                    <a:pt x="4593" y="1377"/>
                  </a:lnTo>
                  <a:lnTo>
                    <a:pt x="4594" y="1375"/>
                  </a:lnTo>
                  <a:lnTo>
                    <a:pt x="4596" y="1372"/>
                  </a:lnTo>
                  <a:lnTo>
                    <a:pt x="4596" y="1370"/>
                  </a:lnTo>
                  <a:lnTo>
                    <a:pt x="4598" y="1370"/>
                  </a:lnTo>
                  <a:lnTo>
                    <a:pt x="4600" y="1370"/>
                  </a:lnTo>
                  <a:lnTo>
                    <a:pt x="4600" y="1374"/>
                  </a:lnTo>
                  <a:lnTo>
                    <a:pt x="4601" y="1377"/>
                  </a:lnTo>
                  <a:lnTo>
                    <a:pt x="4603" y="1382"/>
                  </a:lnTo>
                  <a:lnTo>
                    <a:pt x="4603" y="1388"/>
                  </a:lnTo>
                  <a:lnTo>
                    <a:pt x="4603" y="1393"/>
                  </a:lnTo>
                  <a:lnTo>
                    <a:pt x="4591" y="1407"/>
                  </a:lnTo>
                  <a:lnTo>
                    <a:pt x="4580" y="1424"/>
                  </a:lnTo>
                  <a:lnTo>
                    <a:pt x="4584" y="1435"/>
                  </a:lnTo>
                  <a:lnTo>
                    <a:pt x="4582" y="1438"/>
                  </a:lnTo>
                  <a:lnTo>
                    <a:pt x="4577" y="1442"/>
                  </a:lnTo>
                  <a:lnTo>
                    <a:pt x="4572" y="1443"/>
                  </a:lnTo>
                  <a:lnTo>
                    <a:pt x="4567" y="1445"/>
                  </a:lnTo>
                  <a:lnTo>
                    <a:pt x="4561" y="1449"/>
                  </a:lnTo>
                  <a:lnTo>
                    <a:pt x="4558" y="1450"/>
                  </a:lnTo>
                  <a:lnTo>
                    <a:pt x="4554" y="1456"/>
                  </a:lnTo>
                  <a:lnTo>
                    <a:pt x="4554" y="1461"/>
                  </a:lnTo>
                  <a:lnTo>
                    <a:pt x="4553" y="1466"/>
                  </a:lnTo>
                  <a:lnTo>
                    <a:pt x="4553" y="1471"/>
                  </a:lnTo>
                  <a:lnTo>
                    <a:pt x="4551" y="1478"/>
                  </a:lnTo>
                  <a:lnTo>
                    <a:pt x="4547" y="1482"/>
                  </a:lnTo>
                  <a:lnTo>
                    <a:pt x="4542" y="1485"/>
                  </a:lnTo>
                  <a:lnTo>
                    <a:pt x="4537" y="1489"/>
                  </a:lnTo>
                  <a:lnTo>
                    <a:pt x="4532" y="1492"/>
                  </a:lnTo>
                  <a:lnTo>
                    <a:pt x="4526" y="1497"/>
                  </a:lnTo>
                  <a:lnTo>
                    <a:pt x="4519" y="1497"/>
                  </a:lnTo>
                  <a:lnTo>
                    <a:pt x="4511" y="1491"/>
                  </a:lnTo>
                  <a:lnTo>
                    <a:pt x="4502" y="1485"/>
                  </a:lnTo>
                  <a:lnTo>
                    <a:pt x="4495" y="1480"/>
                  </a:lnTo>
                  <a:lnTo>
                    <a:pt x="4488" y="1470"/>
                  </a:lnTo>
                  <a:lnTo>
                    <a:pt x="4493" y="1466"/>
                  </a:lnTo>
                  <a:lnTo>
                    <a:pt x="4495" y="1461"/>
                  </a:lnTo>
                  <a:lnTo>
                    <a:pt x="4497" y="1457"/>
                  </a:lnTo>
                  <a:lnTo>
                    <a:pt x="4498" y="1452"/>
                  </a:lnTo>
                  <a:lnTo>
                    <a:pt x="4500" y="1447"/>
                  </a:lnTo>
                  <a:lnTo>
                    <a:pt x="4504" y="1443"/>
                  </a:lnTo>
                  <a:lnTo>
                    <a:pt x="4514" y="1440"/>
                  </a:lnTo>
                  <a:lnTo>
                    <a:pt x="4525" y="1438"/>
                  </a:lnTo>
                  <a:lnTo>
                    <a:pt x="4535" y="1435"/>
                  </a:lnTo>
                  <a:lnTo>
                    <a:pt x="4540" y="1429"/>
                  </a:lnTo>
                  <a:lnTo>
                    <a:pt x="4549" y="1417"/>
                  </a:lnTo>
                  <a:lnTo>
                    <a:pt x="4556" y="1403"/>
                  </a:lnTo>
                  <a:lnTo>
                    <a:pt x="4565" y="1389"/>
                  </a:lnTo>
                  <a:lnTo>
                    <a:pt x="4572" y="1375"/>
                  </a:lnTo>
                  <a:lnTo>
                    <a:pt x="4577" y="1367"/>
                  </a:lnTo>
                  <a:close/>
                  <a:moveTo>
                    <a:pt x="4570" y="1239"/>
                  </a:moveTo>
                  <a:lnTo>
                    <a:pt x="4577" y="1239"/>
                  </a:lnTo>
                  <a:lnTo>
                    <a:pt x="4593" y="1255"/>
                  </a:lnTo>
                  <a:lnTo>
                    <a:pt x="4607" y="1269"/>
                  </a:lnTo>
                  <a:lnTo>
                    <a:pt x="4621" y="1285"/>
                  </a:lnTo>
                  <a:lnTo>
                    <a:pt x="4631" y="1305"/>
                  </a:lnTo>
                  <a:lnTo>
                    <a:pt x="4636" y="1305"/>
                  </a:lnTo>
                  <a:lnTo>
                    <a:pt x="4642" y="1305"/>
                  </a:lnTo>
                  <a:lnTo>
                    <a:pt x="4645" y="1305"/>
                  </a:lnTo>
                  <a:lnTo>
                    <a:pt x="4647" y="1305"/>
                  </a:lnTo>
                  <a:lnTo>
                    <a:pt x="4650" y="1305"/>
                  </a:lnTo>
                  <a:lnTo>
                    <a:pt x="4654" y="1302"/>
                  </a:lnTo>
                  <a:lnTo>
                    <a:pt x="4656" y="1299"/>
                  </a:lnTo>
                  <a:lnTo>
                    <a:pt x="4657" y="1293"/>
                  </a:lnTo>
                  <a:lnTo>
                    <a:pt x="4661" y="1293"/>
                  </a:lnTo>
                  <a:lnTo>
                    <a:pt x="4661" y="1316"/>
                  </a:lnTo>
                  <a:lnTo>
                    <a:pt x="4659" y="1321"/>
                  </a:lnTo>
                  <a:lnTo>
                    <a:pt x="4657" y="1326"/>
                  </a:lnTo>
                  <a:lnTo>
                    <a:pt x="4656" y="1332"/>
                  </a:lnTo>
                  <a:lnTo>
                    <a:pt x="4654" y="1335"/>
                  </a:lnTo>
                  <a:lnTo>
                    <a:pt x="4642" y="1335"/>
                  </a:lnTo>
                  <a:lnTo>
                    <a:pt x="4642" y="1347"/>
                  </a:lnTo>
                  <a:lnTo>
                    <a:pt x="4631" y="1358"/>
                  </a:lnTo>
                  <a:lnTo>
                    <a:pt x="4622" y="1368"/>
                  </a:lnTo>
                  <a:lnTo>
                    <a:pt x="4612" y="1379"/>
                  </a:lnTo>
                  <a:lnTo>
                    <a:pt x="4612" y="1374"/>
                  </a:lnTo>
                  <a:lnTo>
                    <a:pt x="4610" y="1370"/>
                  </a:lnTo>
                  <a:lnTo>
                    <a:pt x="4610" y="1367"/>
                  </a:lnTo>
                  <a:lnTo>
                    <a:pt x="4610" y="1361"/>
                  </a:lnTo>
                  <a:lnTo>
                    <a:pt x="4612" y="1358"/>
                  </a:lnTo>
                  <a:lnTo>
                    <a:pt x="4612" y="1354"/>
                  </a:lnTo>
                  <a:lnTo>
                    <a:pt x="4612" y="1351"/>
                  </a:lnTo>
                  <a:lnTo>
                    <a:pt x="4610" y="1349"/>
                  </a:lnTo>
                  <a:lnTo>
                    <a:pt x="4607" y="1347"/>
                  </a:lnTo>
                  <a:lnTo>
                    <a:pt x="4603" y="1346"/>
                  </a:lnTo>
                  <a:lnTo>
                    <a:pt x="4600" y="1344"/>
                  </a:lnTo>
                  <a:lnTo>
                    <a:pt x="4596" y="1342"/>
                  </a:lnTo>
                  <a:lnTo>
                    <a:pt x="4593" y="1340"/>
                  </a:lnTo>
                  <a:lnTo>
                    <a:pt x="4591" y="1339"/>
                  </a:lnTo>
                  <a:lnTo>
                    <a:pt x="4591" y="1337"/>
                  </a:lnTo>
                  <a:lnTo>
                    <a:pt x="4593" y="1335"/>
                  </a:lnTo>
                  <a:lnTo>
                    <a:pt x="4596" y="1330"/>
                  </a:lnTo>
                  <a:lnTo>
                    <a:pt x="4601" y="1326"/>
                  </a:lnTo>
                  <a:lnTo>
                    <a:pt x="4607" y="1321"/>
                  </a:lnTo>
                  <a:lnTo>
                    <a:pt x="4612" y="1316"/>
                  </a:lnTo>
                  <a:lnTo>
                    <a:pt x="4605" y="1309"/>
                  </a:lnTo>
                  <a:lnTo>
                    <a:pt x="4598" y="1297"/>
                  </a:lnTo>
                  <a:lnTo>
                    <a:pt x="4587" y="1279"/>
                  </a:lnTo>
                  <a:lnTo>
                    <a:pt x="4579" y="1264"/>
                  </a:lnTo>
                  <a:lnTo>
                    <a:pt x="4574" y="1250"/>
                  </a:lnTo>
                  <a:lnTo>
                    <a:pt x="4570" y="1239"/>
                  </a:lnTo>
                  <a:close/>
                  <a:moveTo>
                    <a:pt x="4507" y="1056"/>
                  </a:moveTo>
                  <a:lnTo>
                    <a:pt x="4516" y="1056"/>
                  </a:lnTo>
                  <a:lnTo>
                    <a:pt x="4532" y="1068"/>
                  </a:lnTo>
                  <a:lnTo>
                    <a:pt x="4551" y="1079"/>
                  </a:lnTo>
                  <a:lnTo>
                    <a:pt x="4551" y="1089"/>
                  </a:lnTo>
                  <a:lnTo>
                    <a:pt x="4539" y="1089"/>
                  </a:lnTo>
                  <a:lnTo>
                    <a:pt x="4530" y="1082"/>
                  </a:lnTo>
                  <a:lnTo>
                    <a:pt x="4521" y="1075"/>
                  </a:lnTo>
                  <a:lnTo>
                    <a:pt x="4514" y="1066"/>
                  </a:lnTo>
                  <a:lnTo>
                    <a:pt x="4507" y="1056"/>
                  </a:lnTo>
                  <a:close/>
                  <a:moveTo>
                    <a:pt x="4692" y="995"/>
                  </a:moveTo>
                  <a:lnTo>
                    <a:pt x="4696" y="995"/>
                  </a:lnTo>
                  <a:lnTo>
                    <a:pt x="4699" y="997"/>
                  </a:lnTo>
                  <a:lnTo>
                    <a:pt x="4699" y="997"/>
                  </a:lnTo>
                  <a:lnTo>
                    <a:pt x="4701" y="998"/>
                  </a:lnTo>
                  <a:lnTo>
                    <a:pt x="4701" y="1000"/>
                  </a:lnTo>
                  <a:lnTo>
                    <a:pt x="4703" y="1002"/>
                  </a:lnTo>
                  <a:lnTo>
                    <a:pt x="4704" y="1005"/>
                  </a:lnTo>
                  <a:lnTo>
                    <a:pt x="4708" y="1011"/>
                  </a:lnTo>
                  <a:lnTo>
                    <a:pt x="4710" y="1017"/>
                  </a:lnTo>
                  <a:lnTo>
                    <a:pt x="4711" y="1024"/>
                  </a:lnTo>
                  <a:lnTo>
                    <a:pt x="4704" y="1024"/>
                  </a:lnTo>
                  <a:lnTo>
                    <a:pt x="4704" y="1017"/>
                  </a:lnTo>
                  <a:lnTo>
                    <a:pt x="4699" y="1014"/>
                  </a:lnTo>
                  <a:lnTo>
                    <a:pt x="4697" y="1009"/>
                  </a:lnTo>
                  <a:lnTo>
                    <a:pt x="4696" y="1005"/>
                  </a:lnTo>
                  <a:lnTo>
                    <a:pt x="4694" y="1000"/>
                  </a:lnTo>
                  <a:lnTo>
                    <a:pt x="4692" y="995"/>
                  </a:lnTo>
                  <a:close/>
                  <a:moveTo>
                    <a:pt x="4532" y="974"/>
                  </a:moveTo>
                  <a:lnTo>
                    <a:pt x="4535" y="974"/>
                  </a:lnTo>
                  <a:lnTo>
                    <a:pt x="4537" y="976"/>
                  </a:lnTo>
                  <a:lnTo>
                    <a:pt x="4537" y="977"/>
                  </a:lnTo>
                  <a:lnTo>
                    <a:pt x="4539" y="977"/>
                  </a:lnTo>
                  <a:lnTo>
                    <a:pt x="4540" y="977"/>
                  </a:lnTo>
                  <a:lnTo>
                    <a:pt x="4542" y="979"/>
                  </a:lnTo>
                  <a:lnTo>
                    <a:pt x="4544" y="984"/>
                  </a:lnTo>
                  <a:lnTo>
                    <a:pt x="4544" y="990"/>
                  </a:lnTo>
                  <a:lnTo>
                    <a:pt x="4546" y="993"/>
                  </a:lnTo>
                  <a:lnTo>
                    <a:pt x="4547" y="997"/>
                  </a:lnTo>
                  <a:lnTo>
                    <a:pt x="4549" y="1000"/>
                  </a:lnTo>
                  <a:lnTo>
                    <a:pt x="4551" y="1005"/>
                  </a:lnTo>
                  <a:lnTo>
                    <a:pt x="4539" y="1005"/>
                  </a:lnTo>
                  <a:lnTo>
                    <a:pt x="4537" y="997"/>
                  </a:lnTo>
                  <a:lnTo>
                    <a:pt x="4533" y="991"/>
                  </a:lnTo>
                  <a:lnTo>
                    <a:pt x="4532" y="984"/>
                  </a:lnTo>
                  <a:lnTo>
                    <a:pt x="4532" y="974"/>
                  </a:lnTo>
                  <a:close/>
                  <a:moveTo>
                    <a:pt x="2907" y="967"/>
                  </a:moveTo>
                  <a:lnTo>
                    <a:pt x="2907" y="974"/>
                  </a:lnTo>
                  <a:lnTo>
                    <a:pt x="2915" y="993"/>
                  </a:lnTo>
                  <a:lnTo>
                    <a:pt x="2915" y="1014"/>
                  </a:lnTo>
                  <a:lnTo>
                    <a:pt x="2910" y="1033"/>
                  </a:lnTo>
                  <a:lnTo>
                    <a:pt x="2901" y="1052"/>
                  </a:lnTo>
                  <a:lnTo>
                    <a:pt x="2891" y="1070"/>
                  </a:lnTo>
                  <a:lnTo>
                    <a:pt x="2882" y="1087"/>
                  </a:lnTo>
                  <a:lnTo>
                    <a:pt x="2875" y="1101"/>
                  </a:lnTo>
                  <a:lnTo>
                    <a:pt x="2872" y="1119"/>
                  </a:lnTo>
                  <a:lnTo>
                    <a:pt x="2870" y="1134"/>
                  </a:lnTo>
                  <a:lnTo>
                    <a:pt x="2868" y="1147"/>
                  </a:lnTo>
                  <a:lnTo>
                    <a:pt x="2861" y="1157"/>
                  </a:lnTo>
                  <a:lnTo>
                    <a:pt x="2849" y="1166"/>
                  </a:lnTo>
                  <a:lnTo>
                    <a:pt x="2849" y="1162"/>
                  </a:lnTo>
                  <a:lnTo>
                    <a:pt x="2842" y="1161"/>
                  </a:lnTo>
                  <a:lnTo>
                    <a:pt x="2837" y="1159"/>
                  </a:lnTo>
                  <a:lnTo>
                    <a:pt x="2832" y="1155"/>
                  </a:lnTo>
                  <a:lnTo>
                    <a:pt x="2828" y="1150"/>
                  </a:lnTo>
                  <a:lnTo>
                    <a:pt x="2826" y="1143"/>
                  </a:lnTo>
                  <a:lnTo>
                    <a:pt x="2819" y="1129"/>
                  </a:lnTo>
                  <a:lnTo>
                    <a:pt x="2818" y="1115"/>
                  </a:lnTo>
                  <a:lnTo>
                    <a:pt x="2823" y="1103"/>
                  </a:lnTo>
                  <a:lnTo>
                    <a:pt x="2828" y="1089"/>
                  </a:lnTo>
                  <a:lnTo>
                    <a:pt x="2833" y="1075"/>
                  </a:lnTo>
                  <a:lnTo>
                    <a:pt x="2833" y="1066"/>
                  </a:lnTo>
                  <a:lnTo>
                    <a:pt x="2832" y="1052"/>
                  </a:lnTo>
                  <a:lnTo>
                    <a:pt x="2830" y="1038"/>
                  </a:lnTo>
                  <a:lnTo>
                    <a:pt x="2830" y="1024"/>
                  </a:lnTo>
                  <a:lnTo>
                    <a:pt x="2849" y="1024"/>
                  </a:lnTo>
                  <a:lnTo>
                    <a:pt x="2854" y="1016"/>
                  </a:lnTo>
                  <a:lnTo>
                    <a:pt x="2865" y="1005"/>
                  </a:lnTo>
                  <a:lnTo>
                    <a:pt x="2875" y="993"/>
                  </a:lnTo>
                  <a:lnTo>
                    <a:pt x="2887" y="981"/>
                  </a:lnTo>
                  <a:lnTo>
                    <a:pt x="2898" y="972"/>
                  </a:lnTo>
                  <a:lnTo>
                    <a:pt x="2907" y="967"/>
                  </a:lnTo>
                  <a:close/>
                  <a:moveTo>
                    <a:pt x="4455" y="913"/>
                  </a:moveTo>
                  <a:lnTo>
                    <a:pt x="4469" y="918"/>
                  </a:lnTo>
                  <a:lnTo>
                    <a:pt x="4469" y="925"/>
                  </a:lnTo>
                  <a:lnTo>
                    <a:pt x="4458" y="925"/>
                  </a:lnTo>
                  <a:lnTo>
                    <a:pt x="4458" y="921"/>
                  </a:lnTo>
                  <a:lnTo>
                    <a:pt x="4457" y="920"/>
                  </a:lnTo>
                  <a:lnTo>
                    <a:pt x="4457" y="918"/>
                  </a:lnTo>
                  <a:lnTo>
                    <a:pt x="4455" y="918"/>
                  </a:lnTo>
                  <a:lnTo>
                    <a:pt x="4455" y="916"/>
                  </a:lnTo>
                  <a:lnTo>
                    <a:pt x="4455" y="913"/>
                  </a:lnTo>
                  <a:close/>
                  <a:moveTo>
                    <a:pt x="4205" y="909"/>
                  </a:moveTo>
                  <a:lnTo>
                    <a:pt x="4209" y="909"/>
                  </a:lnTo>
                  <a:lnTo>
                    <a:pt x="4210" y="918"/>
                  </a:lnTo>
                  <a:lnTo>
                    <a:pt x="4212" y="930"/>
                  </a:lnTo>
                  <a:lnTo>
                    <a:pt x="4217" y="944"/>
                  </a:lnTo>
                  <a:lnTo>
                    <a:pt x="4221" y="956"/>
                  </a:lnTo>
                  <a:lnTo>
                    <a:pt x="4224" y="963"/>
                  </a:lnTo>
                  <a:lnTo>
                    <a:pt x="4226" y="965"/>
                  </a:lnTo>
                  <a:lnTo>
                    <a:pt x="4231" y="967"/>
                  </a:lnTo>
                  <a:lnTo>
                    <a:pt x="4235" y="967"/>
                  </a:lnTo>
                  <a:lnTo>
                    <a:pt x="4240" y="969"/>
                  </a:lnTo>
                  <a:lnTo>
                    <a:pt x="4244" y="969"/>
                  </a:lnTo>
                  <a:lnTo>
                    <a:pt x="4247" y="970"/>
                  </a:lnTo>
                  <a:lnTo>
                    <a:pt x="4247" y="976"/>
                  </a:lnTo>
                  <a:lnTo>
                    <a:pt x="4251" y="988"/>
                  </a:lnTo>
                  <a:lnTo>
                    <a:pt x="4254" y="1002"/>
                  </a:lnTo>
                  <a:lnTo>
                    <a:pt x="4259" y="1019"/>
                  </a:lnTo>
                  <a:lnTo>
                    <a:pt x="4263" y="1031"/>
                  </a:lnTo>
                  <a:lnTo>
                    <a:pt x="4266" y="1040"/>
                  </a:lnTo>
                  <a:lnTo>
                    <a:pt x="4275" y="1040"/>
                  </a:lnTo>
                  <a:lnTo>
                    <a:pt x="4280" y="1042"/>
                  </a:lnTo>
                  <a:lnTo>
                    <a:pt x="4286" y="1044"/>
                  </a:lnTo>
                  <a:lnTo>
                    <a:pt x="4289" y="1047"/>
                  </a:lnTo>
                  <a:lnTo>
                    <a:pt x="4292" y="1052"/>
                  </a:lnTo>
                  <a:lnTo>
                    <a:pt x="4301" y="1065"/>
                  </a:lnTo>
                  <a:lnTo>
                    <a:pt x="4305" y="1082"/>
                  </a:lnTo>
                  <a:lnTo>
                    <a:pt x="4324" y="1082"/>
                  </a:lnTo>
                  <a:lnTo>
                    <a:pt x="4331" y="1100"/>
                  </a:lnTo>
                  <a:lnTo>
                    <a:pt x="4341" y="1112"/>
                  </a:lnTo>
                  <a:lnTo>
                    <a:pt x="4350" y="1124"/>
                  </a:lnTo>
                  <a:lnTo>
                    <a:pt x="4359" y="1140"/>
                  </a:lnTo>
                  <a:lnTo>
                    <a:pt x="4362" y="1166"/>
                  </a:lnTo>
                  <a:lnTo>
                    <a:pt x="4361" y="1187"/>
                  </a:lnTo>
                  <a:lnTo>
                    <a:pt x="4355" y="1208"/>
                  </a:lnTo>
                  <a:lnTo>
                    <a:pt x="4347" y="1227"/>
                  </a:lnTo>
                  <a:lnTo>
                    <a:pt x="4338" y="1248"/>
                  </a:lnTo>
                  <a:lnTo>
                    <a:pt x="4327" y="1271"/>
                  </a:lnTo>
                  <a:lnTo>
                    <a:pt x="4324" y="1285"/>
                  </a:lnTo>
                  <a:lnTo>
                    <a:pt x="4319" y="1299"/>
                  </a:lnTo>
                  <a:lnTo>
                    <a:pt x="4315" y="1314"/>
                  </a:lnTo>
                  <a:lnTo>
                    <a:pt x="4310" y="1326"/>
                  </a:lnTo>
                  <a:lnTo>
                    <a:pt x="4301" y="1335"/>
                  </a:lnTo>
                  <a:lnTo>
                    <a:pt x="4291" y="1340"/>
                  </a:lnTo>
                  <a:lnTo>
                    <a:pt x="4279" y="1346"/>
                  </a:lnTo>
                  <a:lnTo>
                    <a:pt x="4266" y="1351"/>
                  </a:lnTo>
                  <a:lnTo>
                    <a:pt x="4258" y="1354"/>
                  </a:lnTo>
                  <a:lnTo>
                    <a:pt x="4247" y="1346"/>
                  </a:lnTo>
                  <a:lnTo>
                    <a:pt x="4235" y="1335"/>
                  </a:lnTo>
                  <a:lnTo>
                    <a:pt x="4226" y="1342"/>
                  </a:lnTo>
                  <a:lnTo>
                    <a:pt x="4216" y="1346"/>
                  </a:lnTo>
                  <a:lnTo>
                    <a:pt x="4203" y="1344"/>
                  </a:lnTo>
                  <a:lnTo>
                    <a:pt x="4190" y="1342"/>
                  </a:lnTo>
                  <a:lnTo>
                    <a:pt x="4174" y="1340"/>
                  </a:lnTo>
                  <a:lnTo>
                    <a:pt x="4167" y="1305"/>
                  </a:lnTo>
                  <a:lnTo>
                    <a:pt x="4162" y="1304"/>
                  </a:lnTo>
                  <a:lnTo>
                    <a:pt x="4156" y="1302"/>
                  </a:lnTo>
                  <a:lnTo>
                    <a:pt x="4151" y="1300"/>
                  </a:lnTo>
                  <a:lnTo>
                    <a:pt x="4148" y="1297"/>
                  </a:lnTo>
                  <a:lnTo>
                    <a:pt x="4144" y="1295"/>
                  </a:lnTo>
                  <a:lnTo>
                    <a:pt x="4142" y="1293"/>
                  </a:lnTo>
                  <a:lnTo>
                    <a:pt x="4142" y="1292"/>
                  </a:lnTo>
                  <a:lnTo>
                    <a:pt x="4144" y="1290"/>
                  </a:lnTo>
                  <a:lnTo>
                    <a:pt x="4144" y="1288"/>
                  </a:lnTo>
                  <a:lnTo>
                    <a:pt x="4144" y="1286"/>
                  </a:lnTo>
                  <a:lnTo>
                    <a:pt x="4142" y="1285"/>
                  </a:lnTo>
                  <a:lnTo>
                    <a:pt x="4141" y="1283"/>
                  </a:lnTo>
                  <a:lnTo>
                    <a:pt x="4135" y="1281"/>
                  </a:lnTo>
                  <a:lnTo>
                    <a:pt x="4134" y="1283"/>
                  </a:lnTo>
                  <a:lnTo>
                    <a:pt x="4134" y="1285"/>
                  </a:lnTo>
                  <a:lnTo>
                    <a:pt x="4134" y="1285"/>
                  </a:lnTo>
                  <a:lnTo>
                    <a:pt x="4132" y="1286"/>
                  </a:lnTo>
                  <a:lnTo>
                    <a:pt x="4130" y="1286"/>
                  </a:lnTo>
                  <a:lnTo>
                    <a:pt x="4128" y="1286"/>
                  </a:lnTo>
                  <a:lnTo>
                    <a:pt x="4128" y="1281"/>
                  </a:lnTo>
                  <a:lnTo>
                    <a:pt x="4123" y="1281"/>
                  </a:lnTo>
                  <a:lnTo>
                    <a:pt x="4123" y="1278"/>
                  </a:lnTo>
                  <a:lnTo>
                    <a:pt x="4130" y="1274"/>
                  </a:lnTo>
                  <a:lnTo>
                    <a:pt x="4135" y="1269"/>
                  </a:lnTo>
                  <a:lnTo>
                    <a:pt x="4139" y="1264"/>
                  </a:lnTo>
                  <a:lnTo>
                    <a:pt x="4135" y="1264"/>
                  </a:lnTo>
                  <a:lnTo>
                    <a:pt x="4135" y="1258"/>
                  </a:lnTo>
                  <a:lnTo>
                    <a:pt x="4127" y="1267"/>
                  </a:lnTo>
                  <a:lnTo>
                    <a:pt x="4118" y="1272"/>
                  </a:lnTo>
                  <a:lnTo>
                    <a:pt x="4104" y="1278"/>
                  </a:lnTo>
                  <a:lnTo>
                    <a:pt x="4099" y="1267"/>
                  </a:lnTo>
                  <a:lnTo>
                    <a:pt x="4092" y="1257"/>
                  </a:lnTo>
                  <a:lnTo>
                    <a:pt x="4083" y="1248"/>
                  </a:lnTo>
                  <a:lnTo>
                    <a:pt x="4071" y="1241"/>
                  </a:lnTo>
                  <a:lnTo>
                    <a:pt x="4055" y="1239"/>
                  </a:lnTo>
                  <a:lnTo>
                    <a:pt x="4045" y="1236"/>
                  </a:lnTo>
                  <a:lnTo>
                    <a:pt x="4031" y="1234"/>
                  </a:lnTo>
                  <a:lnTo>
                    <a:pt x="4011" y="1236"/>
                  </a:lnTo>
                  <a:lnTo>
                    <a:pt x="3992" y="1237"/>
                  </a:lnTo>
                  <a:lnTo>
                    <a:pt x="3973" y="1241"/>
                  </a:lnTo>
                  <a:lnTo>
                    <a:pt x="3956" y="1244"/>
                  </a:lnTo>
                  <a:lnTo>
                    <a:pt x="3943" y="1248"/>
                  </a:lnTo>
                  <a:lnTo>
                    <a:pt x="3936" y="1271"/>
                  </a:lnTo>
                  <a:lnTo>
                    <a:pt x="3919" y="1271"/>
                  </a:lnTo>
                  <a:lnTo>
                    <a:pt x="3903" y="1269"/>
                  </a:lnTo>
                  <a:lnTo>
                    <a:pt x="3886" y="1271"/>
                  </a:lnTo>
                  <a:lnTo>
                    <a:pt x="3874" y="1274"/>
                  </a:lnTo>
                  <a:lnTo>
                    <a:pt x="3861" y="1279"/>
                  </a:lnTo>
                  <a:lnTo>
                    <a:pt x="3851" y="1285"/>
                  </a:lnTo>
                  <a:lnTo>
                    <a:pt x="3839" y="1286"/>
                  </a:lnTo>
                  <a:lnTo>
                    <a:pt x="3825" y="1286"/>
                  </a:lnTo>
                  <a:lnTo>
                    <a:pt x="3821" y="1279"/>
                  </a:lnTo>
                  <a:lnTo>
                    <a:pt x="3818" y="1274"/>
                  </a:lnTo>
                  <a:lnTo>
                    <a:pt x="3812" y="1269"/>
                  </a:lnTo>
                  <a:lnTo>
                    <a:pt x="3809" y="1264"/>
                  </a:lnTo>
                  <a:lnTo>
                    <a:pt x="3818" y="1251"/>
                  </a:lnTo>
                  <a:lnTo>
                    <a:pt x="3819" y="1236"/>
                  </a:lnTo>
                  <a:lnTo>
                    <a:pt x="3818" y="1218"/>
                  </a:lnTo>
                  <a:lnTo>
                    <a:pt x="3811" y="1201"/>
                  </a:lnTo>
                  <a:lnTo>
                    <a:pt x="3804" y="1182"/>
                  </a:lnTo>
                  <a:lnTo>
                    <a:pt x="3795" y="1164"/>
                  </a:lnTo>
                  <a:lnTo>
                    <a:pt x="3790" y="1148"/>
                  </a:lnTo>
                  <a:lnTo>
                    <a:pt x="3786" y="1136"/>
                  </a:lnTo>
                  <a:lnTo>
                    <a:pt x="3790" y="1136"/>
                  </a:lnTo>
                  <a:lnTo>
                    <a:pt x="3793" y="1138"/>
                  </a:lnTo>
                  <a:lnTo>
                    <a:pt x="3795" y="1138"/>
                  </a:lnTo>
                  <a:lnTo>
                    <a:pt x="3797" y="1140"/>
                  </a:lnTo>
                  <a:lnTo>
                    <a:pt x="3797" y="1140"/>
                  </a:lnTo>
                  <a:lnTo>
                    <a:pt x="3799" y="1138"/>
                  </a:lnTo>
                  <a:lnTo>
                    <a:pt x="3800" y="1136"/>
                  </a:lnTo>
                  <a:lnTo>
                    <a:pt x="3802" y="1133"/>
                  </a:lnTo>
                  <a:lnTo>
                    <a:pt x="3793" y="1124"/>
                  </a:lnTo>
                  <a:lnTo>
                    <a:pt x="3790" y="1113"/>
                  </a:lnTo>
                  <a:lnTo>
                    <a:pt x="3786" y="1101"/>
                  </a:lnTo>
                  <a:lnTo>
                    <a:pt x="3795" y="1091"/>
                  </a:lnTo>
                  <a:lnTo>
                    <a:pt x="3802" y="1080"/>
                  </a:lnTo>
                  <a:lnTo>
                    <a:pt x="3809" y="1070"/>
                  </a:lnTo>
                  <a:lnTo>
                    <a:pt x="3819" y="1061"/>
                  </a:lnTo>
                  <a:lnTo>
                    <a:pt x="3832" y="1056"/>
                  </a:lnTo>
                  <a:lnTo>
                    <a:pt x="3840" y="1056"/>
                  </a:lnTo>
                  <a:lnTo>
                    <a:pt x="3854" y="1054"/>
                  </a:lnTo>
                  <a:lnTo>
                    <a:pt x="3872" y="1051"/>
                  </a:lnTo>
                  <a:lnTo>
                    <a:pt x="3888" y="1047"/>
                  </a:lnTo>
                  <a:lnTo>
                    <a:pt x="3902" y="1044"/>
                  </a:lnTo>
                  <a:lnTo>
                    <a:pt x="3907" y="1031"/>
                  </a:lnTo>
                  <a:lnTo>
                    <a:pt x="3915" y="1017"/>
                  </a:lnTo>
                  <a:lnTo>
                    <a:pt x="3926" y="1007"/>
                  </a:lnTo>
                  <a:lnTo>
                    <a:pt x="3940" y="1002"/>
                  </a:lnTo>
                  <a:lnTo>
                    <a:pt x="3940" y="990"/>
                  </a:lnTo>
                  <a:lnTo>
                    <a:pt x="3947" y="986"/>
                  </a:lnTo>
                  <a:lnTo>
                    <a:pt x="3956" y="977"/>
                  </a:lnTo>
                  <a:lnTo>
                    <a:pt x="3966" y="969"/>
                  </a:lnTo>
                  <a:lnTo>
                    <a:pt x="3977" y="962"/>
                  </a:lnTo>
                  <a:lnTo>
                    <a:pt x="3987" y="956"/>
                  </a:lnTo>
                  <a:lnTo>
                    <a:pt x="3994" y="960"/>
                  </a:lnTo>
                  <a:lnTo>
                    <a:pt x="3996" y="962"/>
                  </a:lnTo>
                  <a:lnTo>
                    <a:pt x="3996" y="965"/>
                  </a:lnTo>
                  <a:lnTo>
                    <a:pt x="3996" y="969"/>
                  </a:lnTo>
                  <a:lnTo>
                    <a:pt x="3998" y="974"/>
                  </a:lnTo>
                  <a:lnTo>
                    <a:pt x="4003" y="976"/>
                  </a:lnTo>
                  <a:lnTo>
                    <a:pt x="4008" y="976"/>
                  </a:lnTo>
                  <a:lnTo>
                    <a:pt x="4011" y="977"/>
                  </a:lnTo>
                  <a:lnTo>
                    <a:pt x="4017" y="979"/>
                  </a:lnTo>
                  <a:lnTo>
                    <a:pt x="4020" y="963"/>
                  </a:lnTo>
                  <a:lnTo>
                    <a:pt x="4025" y="955"/>
                  </a:lnTo>
                  <a:lnTo>
                    <a:pt x="4032" y="949"/>
                  </a:lnTo>
                  <a:lnTo>
                    <a:pt x="4041" y="944"/>
                  </a:lnTo>
                  <a:lnTo>
                    <a:pt x="4050" y="941"/>
                  </a:lnTo>
                  <a:lnTo>
                    <a:pt x="4059" y="932"/>
                  </a:lnTo>
                  <a:lnTo>
                    <a:pt x="4055" y="930"/>
                  </a:lnTo>
                  <a:lnTo>
                    <a:pt x="4055" y="928"/>
                  </a:lnTo>
                  <a:lnTo>
                    <a:pt x="4053" y="927"/>
                  </a:lnTo>
                  <a:lnTo>
                    <a:pt x="4052" y="925"/>
                  </a:lnTo>
                  <a:lnTo>
                    <a:pt x="4066" y="925"/>
                  </a:lnTo>
                  <a:lnTo>
                    <a:pt x="4080" y="932"/>
                  </a:lnTo>
                  <a:lnTo>
                    <a:pt x="4095" y="934"/>
                  </a:lnTo>
                  <a:lnTo>
                    <a:pt x="4111" y="934"/>
                  </a:lnTo>
                  <a:lnTo>
                    <a:pt x="4128" y="932"/>
                  </a:lnTo>
                  <a:lnTo>
                    <a:pt x="4128" y="941"/>
                  </a:lnTo>
                  <a:lnTo>
                    <a:pt x="4116" y="956"/>
                  </a:lnTo>
                  <a:lnTo>
                    <a:pt x="4109" y="979"/>
                  </a:lnTo>
                  <a:lnTo>
                    <a:pt x="4121" y="986"/>
                  </a:lnTo>
                  <a:lnTo>
                    <a:pt x="4137" y="995"/>
                  </a:lnTo>
                  <a:lnTo>
                    <a:pt x="4153" y="1004"/>
                  </a:lnTo>
                  <a:lnTo>
                    <a:pt x="4169" y="1009"/>
                  </a:lnTo>
                  <a:lnTo>
                    <a:pt x="4181" y="1009"/>
                  </a:lnTo>
                  <a:lnTo>
                    <a:pt x="4190" y="995"/>
                  </a:lnTo>
                  <a:lnTo>
                    <a:pt x="4195" y="972"/>
                  </a:lnTo>
                  <a:lnTo>
                    <a:pt x="4196" y="949"/>
                  </a:lnTo>
                  <a:lnTo>
                    <a:pt x="4200" y="927"/>
                  </a:lnTo>
                  <a:lnTo>
                    <a:pt x="4205" y="909"/>
                  </a:lnTo>
                  <a:close/>
                  <a:moveTo>
                    <a:pt x="4439" y="897"/>
                  </a:moveTo>
                  <a:lnTo>
                    <a:pt x="4443" y="901"/>
                  </a:lnTo>
                  <a:lnTo>
                    <a:pt x="4446" y="904"/>
                  </a:lnTo>
                  <a:lnTo>
                    <a:pt x="4450" y="906"/>
                  </a:lnTo>
                  <a:lnTo>
                    <a:pt x="4450" y="913"/>
                  </a:lnTo>
                  <a:lnTo>
                    <a:pt x="4443" y="913"/>
                  </a:lnTo>
                  <a:lnTo>
                    <a:pt x="4441" y="913"/>
                  </a:lnTo>
                  <a:lnTo>
                    <a:pt x="4439" y="911"/>
                  </a:lnTo>
                  <a:lnTo>
                    <a:pt x="4437" y="911"/>
                  </a:lnTo>
                  <a:lnTo>
                    <a:pt x="4436" y="911"/>
                  </a:lnTo>
                  <a:lnTo>
                    <a:pt x="4430" y="909"/>
                  </a:lnTo>
                  <a:lnTo>
                    <a:pt x="4432" y="906"/>
                  </a:lnTo>
                  <a:lnTo>
                    <a:pt x="4432" y="902"/>
                  </a:lnTo>
                  <a:lnTo>
                    <a:pt x="4432" y="902"/>
                  </a:lnTo>
                  <a:lnTo>
                    <a:pt x="4432" y="901"/>
                  </a:lnTo>
                  <a:lnTo>
                    <a:pt x="4434" y="901"/>
                  </a:lnTo>
                  <a:lnTo>
                    <a:pt x="4436" y="901"/>
                  </a:lnTo>
                  <a:lnTo>
                    <a:pt x="4439" y="897"/>
                  </a:lnTo>
                  <a:close/>
                  <a:moveTo>
                    <a:pt x="3867" y="897"/>
                  </a:moveTo>
                  <a:lnTo>
                    <a:pt x="3874" y="899"/>
                  </a:lnTo>
                  <a:lnTo>
                    <a:pt x="3879" y="899"/>
                  </a:lnTo>
                  <a:lnTo>
                    <a:pt x="3884" y="899"/>
                  </a:lnTo>
                  <a:lnTo>
                    <a:pt x="3888" y="901"/>
                  </a:lnTo>
                  <a:lnTo>
                    <a:pt x="3893" y="902"/>
                  </a:lnTo>
                  <a:lnTo>
                    <a:pt x="3893" y="909"/>
                  </a:lnTo>
                  <a:lnTo>
                    <a:pt x="3889" y="909"/>
                  </a:lnTo>
                  <a:lnTo>
                    <a:pt x="3889" y="913"/>
                  </a:lnTo>
                  <a:lnTo>
                    <a:pt x="3884" y="911"/>
                  </a:lnTo>
                  <a:lnTo>
                    <a:pt x="3879" y="909"/>
                  </a:lnTo>
                  <a:lnTo>
                    <a:pt x="3874" y="906"/>
                  </a:lnTo>
                  <a:lnTo>
                    <a:pt x="3870" y="902"/>
                  </a:lnTo>
                  <a:lnTo>
                    <a:pt x="3867" y="897"/>
                  </a:lnTo>
                  <a:close/>
                  <a:moveTo>
                    <a:pt x="4443" y="887"/>
                  </a:moveTo>
                  <a:lnTo>
                    <a:pt x="4455" y="887"/>
                  </a:lnTo>
                  <a:lnTo>
                    <a:pt x="4462" y="909"/>
                  </a:lnTo>
                  <a:lnTo>
                    <a:pt x="4455" y="909"/>
                  </a:lnTo>
                  <a:lnTo>
                    <a:pt x="4455" y="906"/>
                  </a:lnTo>
                  <a:lnTo>
                    <a:pt x="4450" y="902"/>
                  </a:lnTo>
                  <a:lnTo>
                    <a:pt x="4448" y="899"/>
                  </a:lnTo>
                  <a:lnTo>
                    <a:pt x="4446" y="895"/>
                  </a:lnTo>
                  <a:lnTo>
                    <a:pt x="4444" y="892"/>
                  </a:lnTo>
                  <a:lnTo>
                    <a:pt x="4443" y="887"/>
                  </a:lnTo>
                  <a:close/>
                  <a:moveTo>
                    <a:pt x="3963" y="883"/>
                  </a:moveTo>
                  <a:lnTo>
                    <a:pt x="3982" y="883"/>
                  </a:lnTo>
                  <a:lnTo>
                    <a:pt x="3982" y="887"/>
                  </a:lnTo>
                  <a:lnTo>
                    <a:pt x="3978" y="887"/>
                  </a:lnTo>
                  <a:lnTo>
                    <a:pt x="3966" y="895"/>
                  </a:lnTo>
                  <a:lnTo>
                    <a:pt x="3952" y="904"/>
                  </a:lnTo>
                  <a:lnTo>
                    <a:pt x="3940" y="913"/>
                  </a:lnTo>
                  <a:lnTo>
                    <a:pt x="3936" y="913"/>
                  </a:lnTo>
                  <a:lnTo>
                    <a:pt x="3935" y="911"/>
                  </a:lnTo>
                  <a:lnTo>
                    <a:pt x="3935" y="911"/>
                  </a:lnTo>
                  <a:lnTo>
                    <a:pt x="3933" y="911"/>
                  </a:lnTo>
                  <a:lnTo>
                    <a:pt x="3931" y="909"/>
                  </a:lnTo>
                  <a:lnTo>
                    <a:pt x="3928" y="909"/>
                  </a:lnTo>
                  <a:lnTo>
                    <a:pt x="3928" y="906"/>
                  </a:lnTo>
                  <a:lnTo>
                    <a:pt x="3945" y="895"/>
                  </a:lnTo>
                  <a:lnTo>
                    <a:pt x="3963" y="883"/>
                  </a:lnTo>
                  <a:close/>
                  <a:moveTo>
                    <a:pt x="3917" y="878"/>
                  </a:moveTo>
                  <a:lnTo>
                    <a:pt x="3921" y="881"/>
                  </a:lnTo>
                  <a:lnTo>
                    <a:pt x="3922" y="881"/>
                  </a:lnTo>
                  <a:lnTo>
                    <a:pt x="3922" y="881"/>
                  </a:lnTo>
                  <a:lnTo>
                    <a:pt x="3922" y="883"/>
                  </a:lnTo>
                  <a:lnTo>
                    <a:pt x="3922" y="883"/>
                  </a:lnTo>
                  <a:lnTo>
                    <a:pt x="3922" y="887"/>
                  </a:lnTo>
                  <a:lnTo>
                    <a:pt x="3924" y="890"/>
                  </a:lnTo>
                  <a:lnTo>
                    <a:pt x="3917" y="890"/>
                  </a:lnTo>
                  <a:lnTo>
                    <a:pt x="3905" y="894"/>
                  </a:lnTo>
                  <a:lnTo>
                    <a:pt x="3891" y="894"/>
                  </a:lnTo>
                  <a:lnTo>
                    <a:pt x="3879" y="890"/>
                  </a:lnTo>
                  <a:lnTo>
                    <a:pt x="3879" y="888"/>
                  </a:lnTo>
                  <a:lnTo>
                    <a:pt x="3881" y="888"/>
                  </a:lnTo>
                  <a:lnTo>
                    <a:pt x="3881" y="888"/>
                  </a:lnTo>
                  <a:lnTo>
                    <a:pt x="3881" y="888"/>
                  </a:lnTo>
                  <a:lnTo>
                    <a:pt x="3881" y="888"/>
                  </a:lnTo>
                  <a:lnTo>
                    <a:pt x="3882" y="887"/>
                  </a:lnTo>
                  <a:lnTo>
                    <a:pt x="3891" y="883"/>
                  </a:lnTo>
                  <a:lnTo>
                    <a:pt x="3900" y="883"/>
                  </a:lnTo>
                  <a:lnTo>
                    <a:pt x="3908" y="883"/>
                  </a:lnTo>
                  <a:lnTo>
                    <a:pt x="3917" y="878"/>
                  </a:lnTo>
                  <a:close/>
                  <a:moveTo>
                    <a:pt x="3851" y="878"/>
                  </a:moveTo>
                  <a:lnTo>
                    <a:pt x="3858" y="880"/>
                  </a:lnTo>
                  <a:lnTo>
                    <a:pt x="3861" y="881"/>
                  </a:lnTo>
                  <a:lnTo>
                    <a:pt x="3865" y="883"/>
                  </a:lnTo>
                  <a:lnTo>
                    <a:pt x="3868" y="887"/>
                  </a:lnTo>
                  <a:lnTo>
                    <a:pt x="3870" y="890"/>
                  </a:lnTo>
                  <a:lnTo>
                    <a:pt x="3867" y="890"/>
                  </a:lnTo>
                  <a:lnTo>
                    <a:pt x="3858" y="894"/>
                  </a:lnTo>
                  <a:lnTo>
                    <a:pt x="3847" y="894"/>
                  </a:lnTo>
                  <a:lnTo>
                    <a:pt x="3835" y="894"/>
                  </a:lnTo>
                  <a:lnTo>
                    <a:pt x="3835" y="887"/>
                  </a:lnTo>
                  <a:lnTo>
                    <a:pt x="3840" y="885"/>
                  </a:lnTo>
                  <a:lnTo>
                    <a:pt x="3846" y="883"/>
                  </a:lnTo>
                  <a:lnTo>
                    <a:pt x="3847" y="881"/>
                  </a:lnTo>
                  <a:lnTo>
                    <a:pt x="3851" y="878"/>
                  </a:lnTo>
                  <a:close/>
                  <a:moveTo>
                    <a:pt x="4411" y="871"/>
                  </a:moveTo>
                  <a:lnTo>
                    <a:pt x="4418" y="874"/>
                  </a:lnTo>
                  <a:lnTo>
                    <a:pt x="4422" y="876"/>
                  </a:lnTo>
                  <a:lnTo>
                    <a:pt x="4427" y="880"/>
                  </a:lnTo>
                  <a:lnTo>
                    <a:pt x="4430" y="883"/>
                  </a:lnTo>
                  <a:lnTo>
                    <a:pt x="4432" y="888"/>
                  </a:lnTo>
                  <a:lnTo>
                    <a:pt x="4436" y="894"/>
                  </a:lnTo>
                  <a:lnTo>
                    <a:pt x="4430" y="894"/>
                  </a:lnTo>
                  <a:lnTo>
                    <a:pt x="4427" y="890"/>
                  </a:lnTo>
                  <a:lnTo>
                    <a:pt x="4422" y="887"/>
                  </a:lnTo>
                  <a:lnTo>
                    <a:pt x="4418" y="883"/>
                  </a:lnTo>
                  <a:lnTo>
                    <a:pt x="4415" y="878"/>
                  </a:lnTo>
                  <a:lnTo>
                    <a:pt x="4411" y="871"/>
                  </a:lnTo>
                  <a:close/>
                  <a:moveTo>
                    <a:pt x="4385" y="864"/>
                  </a:moveTo>
                  <a:lnTo>
                    <a:pt x="4388" y="864"/>
                  </a:lnTo>
                  <a:lnTo>
                    <a:pt x="4390" y="866"/>
                  </a:lnTo>
                  <a:lnTo>
                    <a:pt x="4392" y="866"/>
                  </a:lnTo>
                  <a:lnTo>
                    <a:pt x="4394" y="867"/>
                  </a:lnTo>
                  <a:lnTo>
                    <a:pt x="4394" y="869"/>
                  </a:lnTo>
                  <a:lnTo>
                    <a:pt x="4397" y="871"/>
                  </a:lnTo>
                  <a:lnTo>
                    <a:pt x="4401" y="871"/>
                  </a:lnTo>
                  <a:lnTo>
                    <a:pt x="4401" y="874"/>
                  </a:lnTo>
                  <a:lnTo>
                    <a:pt x="4395" y="873"/>
                  </a:lnTo>
                  <a:lnTo>
                    <a:pt x="4392" y="871"/>
                  </a:lnTo>
                  <a:lnTo>
                    <a:pt x="4390" y="869"/>
                  </a:lnTo>
                  <a:lnTo>
                    <a:pt x="4388" y="867"/>
                  </a:lnTo>
                  <a:lnTo>
                    <a:pt x="4385" y="864"/>
                  </a:lnTo>
                  <a:close/>
                  <a:moveTo>
                    <a:pt x="4081" y="845"/>
                  </a:moveTo>
                  <a:lnTo>
                    <a:pt x="4094" y="848"/>
                  </a:lnTo>
                  <a:lnTo>
                    <a:pt x="4094" y="855"/>
                  </a:lnTo>
                  <a:lnTo>
                    <a:pt x="4085" y="860"/>
                  </a:lnTo>
                  <a:lnTo>
                    <a:pt x="4085" y="860"/>
                  </a:lnTo>
                  <a:lnTo>
                    <a:pt x="4083" y="862"/>
                  </a:lnTo>
                  <a:lnTo>
                    <a:pt x="4083" y="862"/>
                  </a:lnTo>
                  <a:lnTo>
                    <a:pt x="4083" y="862"/>
                  </a:lnTo>
                  <a:lnTo>
                    <a:pt x="4083" y="862"/>
                  </a:lnTo>
                  <a:lnTo>
                    <a:pt x="4081" y="864"/>
                  </a:lnTo>
                  <a:lnTo>
                    <a:pt x="4081" y="845"/>
                  </a:lnTo>
                  <a:close/>
                  <a:moveTo>
                    <a:pt x="4362" y="825"/>
                  </a:moveTo>
                  <a:lnTo>
                    <a:pt x="4373" y="832"/>
                  </a:lnTo>
                  <a:lnTo>
                    <a:pt x="4380" y="843"/>
                  </a:lnTo>
                  <a:lnTo>
                    <a:pt x="4385" y="855"/>
                  </a:lnTo>
                  <a:lnTo>
                    <a:pt x="4382" y="855"/>
                  </a:lnTo>
                  <a:lnTo>
                    <a:pt x="4382" y="860"/>
                  </a:lnTo>
                  <a:lnTo>
                    <a:pt x="4369" y="855"/>
                  </a:lnTo>
                  <a:lnTo>
                    <a:pt x="4366" y="846"/>
                  </a:lnTo>
                  <a:lnTo>
                    <a:pt x="4364" y="838"/>
                  </a:lnTo>
                  <a:lnTo>
                    <a:pt x="4362" y="825"/>
                  </a:lnTo>
                  <a:close/>
                  <a:moveTo>
                    <a:pt x="4331" y="825"/>
                  </a:moveTo>
                  <a:lnTo>
                    <a:pt x="4340" y="825"/>
                  </a:lnTo>
                  <a:lnTo>
                    <a:pt x="4340" y="845"/>
                  </a:lnTo>
                  <a:lnTo>
                    <a:pt x="4305" y="855"/>
                  </a:lnTo>
                  <a:lnTo>
                    <a:pt x="4299" y="853"/>
                  </a:lnTo>
                  <a:lnTo>
                    <a:pt x="4294" y="852"/>
                  </a:lnTo>
                  <a:lnTo>
                    <a:pt x="4287" y="850"/>
                  </a:lnTo>
                  <a:lnTo>
                    <a:pt x="4282" y="848"/>
                  </a:lnTo>
                  <a:lnTo>
                    <a:pt x="4282" y="841"/>
                  </a:lnTo>
                  <a:lnTo>
                    <a:pt x="4303" y="839"/>
                  </a:lnTo>
                  <a:lnTo>
                    <a:pt x="4319" y="834"/>
                  </a:lnTo>
                  <a:lnTo>
                    <a:pt x="4331" y="825"/>
                  </a:lnTo>
                  <a:close/>
                  <a:moveTo>
                    <a:pt x="3966" y="810"/>
                  </a:moveTo>
                  <a:lnTo>
                    <a:pt x="3982" y="810"/>
                  </a:lnTo>
                  <a:lnTo>
                    <a:pt x="3984" y="812"/>
                  </a:lnTo>
                  <a:lnTo>
                    <a:pt x="3984" y="812"/>
                  </a:lnTo>
                  <a:lnTo>
                    <a:pt x="3984" y="812"/>
                  </a:lnTo>
                  <a:lnTo>
                    <a:pt x="3984" y="812"/>
                  </a:lnTo>
                  <a:lnTo>
                    <a:pt x="3984" y="812"/>
                  </a:lnTo>
                  <a:lnTo>
                    <a:pt x="3985" y="813"/>
                  </a:lnTo>
                  <a:lnTo>
                    <a:pt x="3985" y="820"/>
                  </a:lnTo>
                  <a:lnTo>
                    <a:pt x="3966" y="820"/>
                  </a:lnTo>
                  <a:lnTo>
                    <a:pt x="3966" y="810"/>
                  </a:lnTo>
                  <a:close/>
                  <a:moveTo>
                    <a:pt x="3994" y="806"/>
                  </a:moveTo>
                  <a:lnTo>
                    <a:pt x="4032" y="810"/>
                  </a:lnTo>
                  <a:lnTo>
                    <a:pt x="4032" y="813"/>
                  </a:lnTo>
                  <a:lnTo>
                    <a:pt x="4034" y="817"/>
                  </a:lnTo>
                  <a:lnTo>
                    <a:pt x="4034" y="820"/>
                  </a:lnTo>
                  <a:lnTo>
                    <a:pt x="4036" y="825"/>
                  </a:lnTo>
                  <a:lnTo>
                    <a:pt x="4032" y="825"/>
                  </a:lnTo>
                  <a:lnTo>
                    <a:pt x="4022" y="819"/>
                  </a:lnTo>
                  <a:lnTo>
                    <a:pt x="4010" y="817"/>
                  </a:lnTo>
                  <a:lnTo>
                    <a:pt x="3994" y="817"/>
                  </a:lnTo>
                  <a:lnTo>
                    <a:pt x="3994" y="806"/>
                  </a:lnTo>
                  <a:close/>
                  <a:moveTo>
                    <a:pt x="4312" y="798"/>
                  </a:moveTo>
                  <a:lnTo>
                    <a:pt x="4331" y="798"/>
                  </a:lnTo>
                  <a:lnTo>
                    <a:pt x="4340" y="808"/>
                  </a:lnTo>
                  <a:lnTo>
                    <a:pt x="4347" y="819"/>
                  </a:lnTo>
                  <a:lnTo>
                    <a:pt x="4350" y="832"/>
                  </a:lnTo>
                  <a:lnTo>
                    <a:pt x="4347" y="832"/>
                  </a:lnTo>
                  <a:lnTo>
                    <a:pt x="4338" y="824"/>
                  </a:lnTo>
                  <a:lnTo>
                    <a:pt x="4329" y="815"/>
                  </a:lnTo>
                  <a:lnTo>
                    <a:pt x="4319" y="808"/>
                  </a:lnTo>
                  <a:lnTo>
                    <a:pt x="4312" y="798"/>
                  </a:lnTo>
                  <a:close/>
                  <a:moveTo>
                    <a:pt x="4057" y="777"/>
                  </a:moveTo>
                  <a:lnTo>
                    <a:pt x="4067" y="777"/>
                  </a:lnTo>
                  <a:lnTo>
                    <a:pt x="4081" y="778"/>
                  </a:lnTo>
                  <a:lnTo>
                    <a:pt x="4085" y="791"/>
                  </a:lnTo>
                  <a:lnTo>
                    <a:pt x="4090" y="801"/>
                  </a:lnTo>
                  <a:lnTo>
                    <a:pt x="4097" y="810"/>
                  </a:lnTo>
                  <a:lnTo>
                    <a:pt x="4097" y="813"/>
                  </a:lnTo>
                  <a:lnTo>
                    <a:pt x="4100" y="813"/>
                  </a:lnTo>
                  <a:lnTo>
                    <a:pt x="4100" y="810"/>
                  </a:lnTo>
                  <a:lnTo>
                    <a:pt x="4109" y="801"/>
                  </a:lnTo>
                  <a:lnTo>
                    <a:pt x="4118" y="796"/>
                  </a:lnTo>
                  <a:lnTo>
                    <a:pt x="4130" y="792"/>
                  </a:lnTo>
                  <a:lnTo>
                    <a:pt x="4148" y="791"/>
                  </a:lnTo>
                  <a:lnTo>
                    <a:pt x="4162" y="799"/>
                  </a:lnTo>
                  <a:lnTo>
                    <a:pt x="4179" y="806"/>
                  </a:lnTo>
                  <a:lnTo>
                    <a:pt x="4200" y="813"/>
                  </a:lnTo>
                  <a:lnTo>
                    <a:pt x="4217" y="824"/>
                  </a:lnTo>
                  <a:lnTo>
                    <a:pt x="4231" y="834"/>
                  </a:lnTo>
                  <a:lnTo>
                    <a:pt x="4238" y="848"/>
                  </a:lnTo>
                  <a:lnTo>
                    <a:pt x="4251" y="850"/>
                  </a:lnTo>
                  <a:lnTo>
                    <a:pt x="4259" y="853"/>
                  </a:lnTo>
                  <a:lnTo>
                    <a:pt x="4270" y="855"/>
                  </a:lnTo>
                  <a:lnTo>
                    <a:pt x="4270" y="864"/>
                  </a:lnTo>
                  <a:lnTo>
                    <a:pt x="4268" y="864"/>
                  </a:lnTo>
                  <a:lnTo>
                    <a:pt x="4265" y="866"/>
                  </a:lnTo>
                  <a:lnTo>
                    <a:pt x="4261" y="866"/>
                  </a:lnTo>
                  <a:lnTo>
                    <a:pt x="4259" y="867"/>
                  </a:lnTo>
                  <a:lnTo>
                    <a:pt x="4258" y="869"/>
                  </a:lnTo>
                  <a:lnTo>
                    <a:pt x="4259" y="869"/>
                  </a:lnTo>
                  <a:lnTo>
                    <a:pt x="4263" y="871"/>
                  </a:lnTo>
                  <a:lnTo>
                    <a:pt x="4275" y="888"/>
                  </a:lnTo>
                  <a:lnTo>
                    <a:pt x="4292" y="902"/>
                  </a:lnTo>
                  <a:lnTo>
                    <a:pt x="4312" y="913"/>
                  </a:lnTo>
                  <a:lnTo>
                    <a:pt x="4312" y="921"/>
                  </a:lnTo>
                  <a:lnTo>
                    <a:pt x="4289" y="921"/>
                  </a:lnTo>
                  <a:lnTo>
                    <a:pt x="4286" y="918"/>
                  </a:lnTo>
                  <a:lnTo>
                    <a:pt x="4282" y="916"/>
                  </a:lnTo>
                  <a:lnTo>
                    <a:pt x="4279" y="916"/>
                  </a:lnTo>
                  <a:lnTo>
                    <a:pt x="4275" y="916"/>
                  </a:lnTo>
                  <a:lnTo>
                    <a:pt x="4272" y="915"/>
                  </a:lnTo>
                  <a:lnTo>
                    <a:pt x="4266" y="913"/>
                  </a:lnTo>
                  <a:lnTo>
                    <a:pt x="4261" y="909"/>
                  </a:lnTo>
                  <a:lnTo>
                    <a:pt x="4258" y="906"/>
                  </a:lnTo>
                  <a:lnTo>
                    <a:pt x="4254" y="899"/>
                  </a:lnTo>
                  <a:lnTo>
                    <a:pt x="4251" y="894"/>
                  </a:lnTo>
                  <a:lnTo>
                    <a:pt x="4247" y="890"/>
                  </a:lnTo>
                  <a:lnTo>
                    <a:pt x="4233" y="883"/>
                  </a:lnTo>
                  <a:lnTo>
                    <a:pt x="4223" y="883"/>
                  </a:lnTo>
                  <a:lnTo>
                    <a:pt x="4210" y="887"/>
                  </a:lnTo>
                  <a:lnTo>
                    <a:pt x="4198" y="894"/>
                  </a:lnTo>
                  <a:lnTo>
                    <a:pt x="4186" y="897"/>
                  </a:lnTo>
                  <a:lnTo>
                    <a:pt x="4174" y="890"/>
                  </a:lnTo>
                  <a:lnTo>
                    <a:pt x="4162" y="887"/>
                  </a:lnTo>
                  <a:lnTo>
                    <a:pt x="4149" y="885"/>
                  </a:lnTo>
                  <a:lnTo>
                    <a:pt x="4132" y="887"/>
                  </a:lnTo>
                  <a:lnTo>
                    <a:pt x="4134" y="880"/>
                  </a:lnTo>
                  <a:lnTo>
                    <a:pt x="4135" y="874"/>
                  </a:lnTo>
                  <a:lnTo>
                    <a:pt x="4137" y="871"/>
                  </a:lnTo>
                  <a:lnTo>
                    <a:pt x="4139" y="867"/>
                  </a:lnTo>
                  <a:lnTo>
                    <a:pt x="4141" y="864"/>
                  </a:lnTo>
                  <a:lnTo>
                    <a:pt x="4139" y="860"/>
                  </a:lnTo>
                  <a:lnTo>
                    <a:pt x="4130" y="845"/>
                  </a:lnTo>
                  <a:lnTo>
                    <a:pt x="4118" y="836"/>
                  </a:lnTo>
                  <a:lnTo>
                    <a:pt x="4104" y="832"/>
                  </a:lnTo>
                  <a:lnTo>
                    <a:pt x="4088" y="827"/>
                  </a:lnTo>
                  <a:lnTo>
                    <a:pt x="4073" y="824"/>
                  </a:lnTo>
                  <a:lnTo>
                    <a:pt x="4060" y="817"/>
                  </a:lnTo>
                  <a:lnTo>
                    <a:pt x="4052" y="806"/>
                  </a:lnTo>
                  <a:lnTo>
                    <a:pt x="4055" y="805"/>
                  </a:lnTo>
                  <a:lnTo>
                    <a:pt x="4057" y="805"/>
                  </a:lnTo>
                  <a:lnTo>
                    <a:pt x="4059" y="803"/>
                  </a:lnTo>
                  <a:lnTo>
                    <a:pt x="4059" y="803"/>
                  </a:lnTo>
                  <a:lnTo>
                    <a:pt x="4060" y="801"/>
                  </a:lnTo>
                  <a:lnTo>
                    <a:pt x="4062" y="798"/>
                  </a:lnTo>
                  <a:lnTo>
                    <a:pt x="4052" y="796"/>
                  </a:lnTo>
                  <a:lnTo>
                    <a:pt x="4041" y="791"/>
                  </a:lnTo>
                  <a:lnTo>
                    <a:pt x="4032" y="787"/>
                  </a:lnTo>
                  <a:lnTo>
                    <a:pt x="4032" y="778"/>
                  </a:lnTo>
                  <a:lnTo>
                    <a:pt x="4046" y="777"/>
                  </a:lnTo>
                  <a:lnTo>
                    <a:pt x="4057" y="777"/>
                  </a:lnTo>
                  <a:close/>
                  <a:moveTo>
                    <a:pt x="1543" y="756"/>
                  </a:moveTo>
                  <a:lnTo>
                    <a:pt x="1536" y="768"/>
                  </a:lnTo>
                  <a:lnTo>
                    <a:pt x="1531" y="768"/>
                  </a:lnTo>
                  <a:lnTo>
                    <a:pt x="1531" y="771"/>
                  </a:lnTo>
                  <a:lnTo>
                    <a:pt x="1542" y="775"/>
                  </a:lnTo>
                  <a:lnTo>
                    <a:pt x="1552" y="780"/>
                  </a:lnTo>
                  <a:lnTo>
                    <a:pt x="1559" y="785"/>
                  </a:lnTo>
                  <a:lnTo>
                    <a:pt x="1563" y="787"/>
                  </a:lnTo>
                  <a:lnTo>
                    <a:pt x="1564" y="785"/>
                  </a:lnTo>
                  <a:lnTo>
                    <a:pt x="1564" y="784"/>
                  </a:lnTo>
                  <a:lnTo>
                    <a:pt x="1564" y="784"/>
                  </a:lnTo>
                  <a:lnTo>
                    <a:pt x="1566" y="782"/>
                  </a:lnTo>
                  <a:lnTo>
                    <a:pt x="1566" y="778"/>
                  </a:lnTo>
                  <a:lnTo>
                    <a:pt x="1559" y="778"/>
                  </a:lnTo>
                  <a:lnTo>
                    <a:pt x="1557" y="778"/>
                  </a:lnTo>
                  <a:lnTo>
                    <a:pt x="1556" y="777"/>
                  </a:lnTo>
                  <a:lnTo>
                    <a:pt x="1554" y="777"/>
                  </a:lnTo>
                  <a:lnTo>
                    <a:pt x="1550" y="777"/>
                  </a:lnTo>
                  <a:lnTo>
                    <a:pt x="1547" y="775"/>
                  </a:lnTo>
                  <a:lnTo>
                    <a:pt x="1547" y="756"/>
                  </a:lnTo>
                  <a:lnTo>
                    <a:pt x="1543" y="756"/>
                  </a:lnTo>
                  <a:close/>
                  <a:moveTo>
                    <a:pt x="3952" y="743"/>
                  </a:moveTo>
                  <a:lnTo>
                    <a:pt x="3954" y="743"/>
                  </a:lnTo>
                  <a:lnTo>
                    <a:pt x="3954" y="745"/>
                  </a:lnTo>
                  <a:lnTo>
                    <a:pt x="3954" y="747"/>
                  </a:lnTo>
                  <a:lnTo>
                    <a:pt x="3956" y="747"/>
                  </a:lnTo>
                  <a:lnTo>
                    <a:pt x="3956" y="749"/>
                  </a:lnTo>
                  <a:lnTo>
                    <a:pt x="3959" y="749"/>
                  </a:lnTo>
                  <a:lnTo>
                    <a:pt x="3957" y="750"/>
                  </a:lnTo>
                  <a:lnTo>
                    <a:pt x="3957" y="750"/>
                  </a:lnTo>
                  <a:lnTo>
                    <a:pt x="3957" y="750"/>
                  </a:lnTo>
                  <a:lnTo>
                    <a:pt x="3957" y="750"/>
                  </a:lnTo>
                  <a:lnTo>
                    <a:pt x="3956" y="750"/>
                  </a:lnTo>
                  <a:lnTo>
                    <a:pt x="3956" y="752"/>
                  </a:lnTo>
                  <a:lnTo>
                    <a:pt x="3950" y="757"/>
                  </a:lnTo>
                  <a:lnTo>
                    <a:pt x="3945" y="763"/>
                  </a:lnTo>
                  <a:lnTo>
                    <a:pt x="3940" y="768"/>
                  </a:lnTo>
                  <a:lnTo>
                    <a:pt x="3921" y="766"/>
                  </a:lnTo>
                  <a:lnTo>
                    <a:pt x="3905" y="766"/>
                  </a:lnTo>
                  <a:lnTo>
                    <a:pt x="3886" y="768"/>
                  </a:lnTo>
                  <a:lnTo>
                    <a:pt x="3886" y="778"/>
                  </a:lnTo>
                  <a:lnTo>
                    <a:pt x="3889" y="780"/>
                  </a:lnTo>
                  <a:lnTo>
                    <a:pt x="3889" y="782"/>
                  </a:lnTo>
                  <a:lnTo>
                    <a:pt x="3891" y="784"/>
                  </a:lnTo>
                  <a:lnTo>
                    <a:pt x="3893" y="787"/>
                  </a:lnTo>
                  <a:lnTo>
                    <a:pt x="3912" y="780"/>
                  </a:lnTo>
                  <a:lnTo>
                    <a:pt x="3931" y="775"/>
                  </a:lnTo>
                  <a:lnTo>
                    <a:pt x="3931" y="784"/>
                  </a:lnTo>
                  <a:lnTo>
                    <a:pt x="3928" y="784"/>
                  </a:lnTo>
                  <a:lnTo>
                    <a:pt x="3922" y="787"/>
                  </a:lnTo>
                  <a:lnTo>
                    <a:pt x="3915" y="791"/>
                  </a:lnTo>
                  <a:lnTo>
                    <a:pt x="3908" y="794"/>
                  </a:lnTo>
                  <a:lnTo>
                    <a:pt x="3914" y="806"/>
                  </a:lnTo>
                  <a:lnTo>
                    <a:pt x="3921" y="817"/>
                  </a:lnTo>
                  <a:lnTo>
                    <a:pt x="3924" y="827"/>
                  </a:lnTo>
                  <a:lnTo>
                    <a:pt x="3928" y="845"/>
                  </a:lnTo>
                  <a:lnTo>
                    <a:pt x="3924" y="845"/>
                  </a:lnTo>
                  <a:lnTo>
                    <a:pt x="3924" y="848"/>
                  </a:lnTo>
                  <a:lnTo>
                    <a:pt x="3921" y="846"/>
                  </a:lnTo>
                  <a:lnTo>
                    <a:pt x="3919" y="846"/>
                  </a:lnTo>
                  <a:lnTo>
                    <a:pt x="3919" y="846"/>
                  </a:lnTo>
                  <a:lnTo>
                    <a:pt x="3919" y="845"/>
                  </a:lnTo>
                  <a:lnTo>
                    <a:pt x="3917" y="845"/>
                  </a:lnTo>
                  <a:lnTo>
                    <a:pt x="3907" y="834"/>
                  </a:lnTo>
                  <a:lnTo>
                    <a:pt x="3898" y="822"/>
                  </a:lnTo>
                  <a:lnTo>
                    <a:pt x="3889" y="810"/>
                  </a:lnTo>
                  <a:lnTo>
                    <a:pt x="3889" y="848"/>
                  </a:lnTo>
                  <a:lnTo>
                    <a:pt x="3874" y="848"/>
                  </a:lnTo>
                  <a:lnTo>
                    <a:pt x="3874" y="846"/>
                  </a:lnTo>
                  <a:lnTo>
                    <a:pt x="3872" y="846"/>
                  </a:lnTo>
                  <a:lnTo>
                    <a:pt x="3872" y="846"/>
                  </a:lnTo>
                  <a:lnTo>
                    <a:pt x="3872" y="846"/>
                  </a:lnTo>
                  <a:lnTo>
                    <a:pt x="3872" y="845"/>
                  </a:lnTo>
                  <a:lnTo>
                    <a:pt x="3870" y="845"/>
                  </a:lnTo>
                  <a:lnTo>
                    <a:pt x="3872" y="832"/>
                  </a:lnTo>
                  <a:lnTo>
                    <a:pt x="3870" y="825"/>
                  </a:lnTo>
                  <a:lnTo>
                    <a:pt x="3867" y="819"/>
                  </a:lnTo>
                  <a:lnTo>
                    <a:pt x="3863" y="810"/>
                  </a:lnTo>
                  <a:lnTo>
                    <a:pt x="3863" y="801"/>
                  </a:lnTo>
                  <a:lnTo>
                    <a:pt x="3868" y="791"/>
                  </a:lnTo>
                  <a:lnTo>
                    <a:pt x="3875" y="777"/>
                  </a:lnTo>
                  <a:lnTo>
                    <a:pt x="3882" y="764"/>
                  </a:lnTo>
                  <a:lnTo>
                    <a:pt x="3889" y="754"/>
                  </a:lnTo>
                  <a:lnTo>
                    <a:pt x="3893" y="749"/>
                  </a:lnTo>
                  <a:lnTo>
                    <a:pt x="3910" y="754"/>
                  </a:lnTo>
                  <a:lnTo>
                    <a:pt x="3921" y="754"/>
                  </a:lnTo>
                  <a:lnTo>
                    <a:pt x="3929" y="752"/>
                  </a:lnTo>
                  <a:lnTo>
                    <a:pt x="3940" y="749"/>
                  </a:lnTo>
                  <a:lnTo>
                    <a:pt x="3950" y="743"/>
                  </a:lnTo>
                  <a:lnTo>
                    <a:pt x="3952" y="743"/>
                  </a:lnTo>
                  <a:close/>
                  <a:moveTo>
                    <a:pt x="3989" y="740"/>
                  </a:moveTo>
                  <a:lnTo>
                    <a:pt x="3996" y="743"/>
                  </a:lnTo>
                  <a:lnTo>
                    <a:pt x="3999" y="745"/>
                  </a:lnTo>
                  <a:lnTo>
                    <a:pt x="4003" y="749"/>
                  </a:lnTo>
                  <a:lnTo>
                    <a:pt x="4004" y="752"/>
                  </a:lnTo>
                  <a:lnTo>
                    <a:pt x="4004" y="759"/>
                  </a:lnTo>
                  <a:lnTo>
                    <a:pt x="4004" y="768"/>
                  </a:lnTo>
                  <a:lnTo>
                    <a:pt x="4001" y="770"/>
                  </a:lnTo>
                  <a:lnTo>
                    <a:pt x="3999" y="771"/>
                  </a:lnTo>
                  <a:lnTo>
                    <a:pt x="3999" y="773"/>
                  </a:lnTo>
                  <a:lnTo>
                    <a:pt x="3999" y="775"/>
                  </a:lnTo>
                  <a:lnTo>
                    <a:pt x="3999" y="777"/>
                  </a:lnTo>
                  <a:lnTo>
                    <a:pt x="3999" y="778"/>
                  </a:lnTo>
                  <a:lnTo>
                    <a:pt x="3998" y="780"/>
                  </a:lnTo>
                  <a:lnTo>
                    <a:pt x="3994" y="784"/>
                  </a:lnTo>
                  <a:lnTo>
                    <a:pt x="3994" y="775"/>
                  </a:lnTo>
                  <a:lnTo>
                    <a:pt x="3987" y="764"/>
                  </a:lnTo>
                  <a:lnTo>
                    <a:pt x="3987" y="752"/>
                  </a:lnTo>
                  <a:lnTo>
                    <a:pt x="3989" y="740"/>
                  </a:lnTo>
                  <a:close/>
                  <a:moveTo>
                    <a:pt x="3533" y="691"/>
                  </a:moveTo>
                  <a:lnTo>
                    <a:pt x="3566" y="695"/>
                  </a:lnTo>
                  <a:lnTo>
                    <a:pt x="3579" y="710"/>
                  </a:lnTo>
                  <a:lnTo>
                    <a:pt x="3593" y="719"/>
                  </a:lnTo>
                  <a:lnTo>
                    <a:pt x="3607" y="728"/>
                  </a:lnTo>
                  <a:lnTo>
                    <a:pt x="3624" y="736"/>
                  </a:lnTo>
                  <a:lnTo>
                    <a:pt x="3629" y="740"/>
                  </a:lnTo>
                  <a:lnTo>
                    <a:pt x="3629" y="742"/>
                  </a:lnTo>
                  <a:lnTo>
                    <a:pt x="3631" y="742"/>
                  </a:lnTo>
                  <a:lnTo>
                    <a:pt x="3638" y="749"/>
                  </a:lnTo>
                  <a:lnTo>
                    <a:pt x="3650" y="763"/>
                  </a:lnTo>
                  <a:lnTo>
                    <a:pt x="3661" y="778"/>
                  </a:lnTo>
                  <a:lnTo>
                    <a:pt x="3673" y="796"/>
                  </a:lnTo>
                  <a:lnTo>
                    <a:pt x="3690" y="810"/>
                  </a:lnTo>
                  <a:lnTo>
                    <a:pt x="3687" y="827"/>
                  </a:lnTo>
                  <a:lnTo>
                    <a:pt x="3687" y="848"/>
                  </a:lnTo>
                  <a:lnTo>
                    <a:pt x="3701" y="850"/>
                  </a:lnTo>
                  <a:lnTo>
                    <a:pt x="3710" y="853"/>
                  </a:lnTo>
                  <a:lnTo>
                    <a:pt x="3716" y="859"/>
                  </a:lnTo>
                  <a:lnTo>
                    <a:pt x="3725" y="864"/>
                  </a:lnTo>
                  <a:lnTo>
                    <a:pt x="3736" y="864"/>
                  </a:lnTo>
                  <a:lnTo>
                    <a:pt x="3744" y="860"/>
                  </a:lnTo>
                  <a:lnTo>
                    <a:pt x="3751" y="857"/>
                  </a:lnTo>
                  <a:lnTo>
                    <a:pt x="3758" y="855"/>
                  </a:lnTo>
                  <a:lnTo>
                    <a:pt x="3774" y="860"/>
                  </a:lnTo>
                  <a:lnTo>
                    <a:pt x="3792" y="867"/>
                  </a:lnTo>
                  <a:lnTo>
                    <a:pt x="3809" y="876"/>
                  </a:lnTo>
                  <a:lnTo>
                    <a:pt x="3825" y="883"/>
                  </a:lnTo>
                  <a:lnTo>
                    <a:pt x="3823" y="883"/>
                  </a:lnTo>
                  <a:lnTo>
                    <a:pt x="3821" y="885"/>
                  </a:lnTo>
                  <a:lnTo>
                    <a:pt x="3821" y="885"/>
                  </a:lnTo>
                  <a:lnTo>
                    <a:pt x="3819" y="885"/>
                  </a:lnTo>
                  <a:lnTo>
                    <a:pt x="3816" y="887"/>
                  </a:lnTo>
                  <a:lnTo>
                    <a:pt x="3806" y="890"/>
                  </a:lnTo>
                  <a:lnTo>
                    <a:pt x="3786" y="890"/>
                  </a:lnTo>
                  <a:lnTo>
                    <a:pt x="3764" y="887"/>
                  </a:lnTo>
                  <a:lnTo>
                    <a:pt x="3741" y="881"/>
                  </a:lnTo>
                  <a:lnTo>
                    <a:pt x="3716" y="876"/>
                  </a:lnTo>
                  <a:lnTo>
                    <a:pt x="3697" y="871"/>
                  </a:lnTo>
                  <a:lnTo>
                    <a:pt x="3682" y="864"/>
                  </a:lnTo>
                  <a:lnTo>
                    <a:pt x="3675" y="860"/>
                  </a:lnTo>
                  <a:lnTo>
                    <a:pt x="3678" y="857"/>
                  </a:lnTo>
                  <a:lnTo>
                    <a:pt x="3678" y="857"/>
                  </a:lnTo>
                  <a:lnTo>
                    <a:pt x="3680" y="855"/>
                  </a:lnTo>
                  <a:lnTo>
                    <a:pt x="3682" y="852"/>
                  </a:lnTo>
                  <a:lnTo>
                    <a:pt x="3661" y="846"/>
                  </a:lnTo>
                  <a:lnTo>
                    <a:pt x="3643" y="836"/>
                  </a:lnTo>
                  <a:lnTo>
                    <a:pt x="3627" y="820"/>
                  </a:lnTo>
                  <a:lnTo>
                    <a:pt x="3615" y="803"/>
                  </a:lnTo>
                  <a:lnTo>
                    <a:pt x="3603" y="784"/>
                  </a:lnTo>
                  <a:lnTo>
                    <a:pt x="3593" y="764"/>
                  </a:lnTo>
                  <a:lnTo>
                    <a:pt x="3582" y="749"/>
                  </a:lnTo>
                  <a:lnTo>
                    <a:pt x="3572" y="736"/>
                  </a:lnTo>
                  <a:lnTo>
                    <a:pt x="3561" y="728"/>
                  </a:lnTo>
                  <a:lnTo>
                    <a:pt x="3549" y="717"/>
                  </a:lnTo>
                  <a:lnTo>
                    <a:pt x="3538" y="707"/>
                  </a:lnTo>
                  <a:lnTo>
                    <a:pt x="3533" y="691"/>
                  </a:lnTo>
                  <a:close/>
                  <a:moveTo>
                    <a:pt x="3832" y="672"/>
                  </a:moveTo>
                  <a:lnTo>
                    <a:pt x="3842" y="675"/>
                  </a:lnTo>
                  <a:lnTo>
                    <a:pt x="3854" y="682"/>
                  </a:lnTo>
                  <a:lnTo>
                    <a:pt x="3865" y="693"/>
                  </a:lnTo>
                  <a:lnTo>
                    <a:pt x="3870" y="702"/>
                  </a:lnTo>
                  <a:lnTo>
                    <a:pt x="3865" y="705"/>
                  </a:lnTo>
                  <a:lnTo>
                    <a:pt x="3860" y="710"/>
                  </a:lnTo>
                  <a:lnTo>
                    <a:pt x="3854" y="714"/>
                  </a:lnTo>
                  <a:lnTo>
                    <a:pt x="3847" y="717"/>
                  </a:lnTo>
                  <a:lnTo>
                    <a:pt x="3853" y="733"/>
                  </a:lnTo>
                  <a:lnTo>
                    <a:pt x="3860" y="745"/>
                  </a:lnTo>
                  <a:lnTo>
                    <a:pt x="3867" y="759"/>
                  </a:lnTo>
                  <a:lnTo>
                    <a:pt x="3861" y="761"/>
                  </a:lnTo>
                  <a:lnTo>
                    <a:pt x="3858" y="761"/>
                  </a:lnTo>
                  <a:lnTo>
                    <a:pt x="3856" y="761"/>
                  </a:lnTo>
                  <a:lnTo>
                    <a:pt x="3856" y="761"/>
                  </a:lnTo>
                  <a:lnTo>
                    <a:pt x="3854" y="763"/>
                  </a:lnTo>
                  <a:lnTo>
                    <a:pt x="3853" y="764"/>
                  </a:lnTo>
                  <a:lnTo>
                    <a:pt x="3851" y="768"/>
                  </a:lnTo>
                  <a:lnTo>
                    <a:pt x="3842" y="784"/>
                  </a:lnTo>
                  <a:lnTo>
                    <a:pt x="3837" y="803"/>
                  </a:lnTo>
                  <a:lnTo>
                    <a:pt x="3828" y="820"/>
                  </a:lnTo>
                  <a:lnTo>
                    <a:pt x="3823" y="824"/>
                  </a:lnTo>
                  <a:lnTo>
                    <a:pt x="3818" y="824"/>
                  </a:lnTo>
                  <a:lnTo>
                    <a:pt x="3812" y="825"/>
                  </a:lnTo>
                  <a:lnTo>
                    <a:pt x="3806" y="825"/>
                  </a:lnTo>
                  <a:lnTo>
                    <a:pt x="3795" y="819"/>
                  </a:lnTo>
                  <a:lnTo>
                    <a:pt x="3785" y="817"/>
                  </a:lnTo>
                  <a:lnTo>
                    <a:pt x="3772" y="817"/>
                  </a:lnTo>
                  <a:lnTo>
                    <a:pt x="3760" y="815"/>
                  </a:lnTo>
                  <a:lnTo>
                    <a:pt x="3748" y="810"/>
                  </a:lnTo>
                  <a:lnTo>
                    <a:pt x="3736" y="794"/>
                  </a:lnTo>
                  <a:lnTo>
                    <a:pt x="3727" y="773"/>
                  </a:lnTo>
                  <a:lnTo>
                    <a:pt x="3725" y="749"/>
                  </a:lnTo>
                  <a:lnTo>
                    <a:pt x="3734" y="745"/>
                  </a:lnTo>
                  <a:lnTo>
                    <a:pt x="3741" y="745"/>
                  </a:lnTo>
                  <a:lnTo>
                    <a:pt x="3748" y="747"/>
                  </a:lnTo>
                  <a:lnTo>
                    <a:pt x="3755" y="743"/>
                  </a:lnTo>
                  <a:lnTo>
                    <a:pt x="3764" y="729"/>
                  </a:lnTo>
                  <a:lnTo>
                    <a:pt x="3786" y="726"/>
                  </a:lnTo>
                  <a:lnTo>
                    <a:pt x="3790" y="723"/>
                  </a:lnTo>
                  <a:lnTo>
                    <a:pt x="3793" y="719"/>
                  </a:lnTo>
                  <a:lnTo>
                    <a:pt x="3793" y="717"/>
                  </a:lnTo>
                  <a:lnTo>
                    <a:pt x="3795" y="716"/>
                  </a:lnTo>
                  <a:lnTo>
                    <a:pt x="3795" y="714"/>
                  </a:lnTo>
                  <a:lnTo>
                    <a:pt x="3795" y="712"/>
                  </a:lnTo>
                  <a:lnTo>
                    <a:pt x="3797" y="710"/>
                  </a:lnTo>
                  <a:lnTo>
                    <a:pt x="3797" y="710"/>
                  </a:lnTo>
                  <a:lnTo>
                    <a:pt x="3800" y="710"/>
                  </a:lnTo>
                  <a:lnTo>
                    <a:pt x="3806" y="710"/>
                  </a:lnTo>
                  <a:lnTo>
                    <a:pt x="3812" y="710"/>
                  </a:lnTo>
                  <a:lnTo>
                    <a:pt x="3816" y="698"/>
                  </a:lnTo>
                  <a:lnTo>
                    <a:pt x="3821" y="689"/>
                  </a:lnTo>
                  <a:lnTo>
                    <a:pt x="3826" y="681"/>
                  </a:lnTo>
                  <a:lnTo>
                    <a:pt x="3832" y="672"/>
                  </a:lnTo>
                  <a:close/>
                  <a:moveTo>
                    <a:pt x="3329" y="649"/>
                  </a:moveTo>
                  <a:lnTo>
                    <a:pt x="3339" y="656"/>
                  </a:lnTo>
                  <a:lnTo>
                    <a:pt x="3345" y="668"/>
                  </a:lnTo>
                  <a:lnTo>
                    <a:pt x="3345" y="686"/>
                  </a:lnTo>
                  <a:lnTo>
                    <a:pt x="3345" y="688"/>
                  </a:lnTo>
                  <a:lnTo>
                    <a:pt x="3346" y="688"/>
                  </a:lnTo>
                  <a:lnTo>
                    <a:pt x="3348" y="689"/>
                  </a:lnTo>
                  <a:lnTo>
                    <a:pt x="3348" y="689"/>
                  </a:lnTo>
                  <a:lnTo>
                    <a:pt x="3348" y="691"/>
                  </a:lnTo>
                  <a:lnTo>
                    <a:pt x="3348" y="695"/>
                  </a:lnTo>
                  <a:lnTo>
                    <a:pt x="3345" y="695"/>
                  </a:lnTo>
                  <a:lnTo>
                    <a:pt x="3341" y="696"/>
                  </a:lnTo>
                  <a:lnTo>
                    <a:pt x="3339" y="700"/>
                  </a:lnTo>
                  <a:lnTo>
                    <a:pt x="3336" y="702"/>
                  </a:lnTo>
                  <a:lnTo>
                    <a:pt x="3334" y="702"/>
                  </a:lnTo>
                  <a:lnTo>
                    <a:pt x="3332" y="700"/>
                  </a:lnTo>
                  <a:lnTo>
                    <a:pt x="3331" y="700"/>
                  </a:lnTo>
                  <a:lnTo>
                    <a:pt x="3331" y="700"/>
                  </a:lnTo>
                  <a:lnTo>
                    <a:pt x="3329" y="698"/>
                  </a:lnTo>
                  <a:lnTo>
                    <a:pt x="3322" y="684"/>
                  </a:lnTo>
                  <a:lnTo>
                    <a:pt x="3322" y="663"/>
                  </a:lnTo>
                  <a:lnTo>
                    <a:pt x="3324" y="660"/>
                  </a:lnTo>
                  <a:lnTo>
                    <a:pt x="3326" y="658"/>
                  </a:lnTo>
                  <a:lnTo>
                    <a:pt x="3327" y="654"/>
                  </a:lnTo>
                  <a:lnTo>
                    <a:pt x="3329" y="649"/>
                  </a:lnTo>
                  <a:close/>
                  <a:moveTo>
                    <a:pt x="3956" y="628"/>
                  </a:moveTo>
                  <a:lnTo>
                    <a:pt x="3964" y="637"/>
                  </a:lnTo>
                  <a:lnTo>
                    <a:pt x="3970" y="647"/>
                  </a:lnTo>
                  <a:lnTo>
                    <a:pt x="3970" y="663"/>
                  </a:lnTo>
                  <a:lnTo>
                    <a:pt x="3971" y="667"/>
                  </a:lnTo>
                  <a:lnTo>
                    <a:pt x="3973" y="667"/>
                  </a:lnTo>
                  <a:lnTo>
                    <a:pt x="3973" y="668"/>
                  </a:lnTo>
                  <a:lnTo>
                    <a:pt x="3973" y="668"/>
                  </a:lnTo>
                  <a:lnTo>
                    <a:pt x="3971" y="668"/>
                  </a:lnTo>
                  <a:lnTo>
                    <a:pt x="3970" y="672"/>
                  </a:lnTo>
                  <a:lnTo>
                    <a:pt x="3970" y="675"/>
                  </a:lnTo>
                  <a:lnTo>
                    <a:pt x="3968" y="675"/>
                  </a:lnTo>
                  <a:lnTo>
                    <a:pt x="3968" y="677"/>
                  </a:lnTo>
                  <a:lnTo>
                    <a:pt x="3968" y="677"/>
                  </a:lnTo>
                  <a:lnTo>
                    <a:pt x="3968" y="677"/>
                  </a:lnTo>
                  <a:lnTo>
                    <a:pt x="3966" y="677"/>
                  </a:lnTo>
                  <a:lnTo>
                    <a:pt x="3963" y="679"/>
                  </a:lnTo>
                  <a:lnTo>
                    <a:pt x="3961" y="675"/>
                  </a:lnTo>
                  <a:lnTo>
                    <a:pt x="3961" y="674"/>
                  </a:lnTo>
                  <a:lnTo>
                    <a:pt x="3961" y="674"/>
                  </a:lnTo>
                  <a:lnTo>
                    <a:pt x="3961" y="674"/>
                  </a:lnTo>
                  <a:lnTo>
                    <a:pt x="3959" y="674"/>
                  </a:lnTo>
                  <a:lnTo>
                    <a:pt x="3957" y="674"/>
                  </a:lnTo>
                  <a:lnTo>
                    <a:pt x="3956" y="672"/>
                  </a:lnTo>
                  <a:lnTo>
                    <a:pt x="3956" y="675"/>
                  </a:lnTo>
                  <a:lnTo>
                    <a:pt x="3957" y="677"/>
                  </a:lnTo>
                  <a:lnTo>
                    <a:pt x="3959" y="679"/>
                  </a:lnTo>
                  <a:lnTo>
                    <a:pt x="3961" y="681"/>
                  </a:lnTo>
                  <a:lnTo>
                    <a:pt x="3961" y="681"/>
                  </a:lnTo>
                  <a:lnTo>
                    <a:pt x="3959" y="682"/>
                  </a:lnTo>
                  <a:lnTo>
                    <a:pt x="3959" y="684"/>
                  </a:lnTo>
                  <a:lnTo>
                    <a:pt x="3959" y="686"/>
                  </a:lnTo>
                  <a:lnTo>
                    <a:pt x="3959" y="691"/>
                  </a:lnTo>
                  <a:lnTo>
                    <a:pt x="3950" y="691"/>
                  </a:lnTo>
                  <a:lnTo>
                    <a:pt x="3950" y="686"/>
                  </a:lnTo>
                  <a:lnTo>
                    <a:pt x="3945" y="684"/>
                  </a:lnTo>
                  <a:lnTo>
                    <a:pt x="3940" y="681"/>
                  </a:lnTo>
                  <a:lnTo>
                    <a:pt x="3938" y="677"/>
                  </a:lnTo>
                  <a:lnTo>
                    <a:pt x="3936" y="672"/>
                  </a:lnTo>
                  <a:lnTo>
                    <a:pt x="3935" y="667"/>
                  </a:lnTo>
                  <a:lnTo>
                    <a:pt x="3931" y="660"/>
                  </a:lnTo>
                  <a:lnTo>
                    <a:pt x="3926" y="663"/>
                  </a:lnTo>
                  <a:lnTo>
                    <a:pt x="3919" y="667"/>
                  </a:lnTo>
                  <a:lnTo>
                    <a:pt x="3912" y="668"/>
                  </a:lnTo>
                  <a:lnTo>
                    <a:pt x="3905" y="672"/>
                  </a:lnTo>
                  <a:lnTo>
                    <a:pt x="3905" y="663"/>
                  </a:lnTo>
                  <a:lnTo>
                    <a:pt x="3907" y="661"/>
                  </a:lnTo>
                  <a:lnTo>
                    <a:pt x="3907" y="661"/>
                  </a:lnTo>
                  <a:lnTo>
                    <a:pt x="3907" y="660"/>
                  </a:lnTo>
                  <a:lnTo>
                    <a:pt x="3908" y="660"/>
                  </a:lnTo>
                  <a:lnTo>
                    <a:pt x="3908" y="656"/>
                  </a:lnTo>
                  <a:lnTo>
                    <a:pt x="3922" y="651"/>
                  </a:lnTo>
                  <a:lnTo>
                    <a:pt x="3935" y="647"/>
                  </a:lnTo>
                  <a:lnTo>
                    <a:pt x="3947" y="640"/>
                  </a:lnTo>
                  <a:lnTo>
                    <a:pt x="3956" y="628"/>
                  </a:lnTo>
                  <a:close/>
                  <a:moveTo>
                    <a:pt x="1243" y="628"/>
                  </a:moveTo>
                  <a:lnTo>
                    <a:pt x="1245" y="633"/>
                  </a:lnTo>
                  <a:lnTo>
                    <a:pt x="1245" y="635"/>
                  </a:lnTo>
                  <a:lnTo>
                    <a:pt x="1245" y="637"/>
                  </a:lnTo>
                  <a:lnTo>
                    <a:pt x="1245" y="637"/>
                  </a:lnTo>
                  <a:lnTo>
                    <a:pt x="1247" y="639"/>
                  </a:lnTo>
                  <a:lnTo>
                    <a:pt x="1248" y="639"/>
                  </a:lnTo>
                  <a:lnTo>
                    <a:pt x="1252" y="640"/>
                  </a:lnTo>
                  <a:lnTo>
                    <a:pt x="1252" y="633"/>
                  </a:lnTo>
                  <a:lnTo>
                    <a:pt x="1243" y="628"/>
                  </a:lnTo>
                  <a:close/>
                  <a:moveTo>
                    <a:pt x="3870" y="609"/>
                  </a:moveTo>
                  <a:lnTo>
                    <a:pt x="3874" y="613"/>
                  </a:lnTo>
                  <a:lnTo>
                    <a:pt x="3875" y="613"/>
                  </a:lnTo>
                  <a:lnTo>
                    <a:pt x="3877" y="613"/>
                  </a:lnTo>
                  <a:lnTo>
                    <a:pt x="3877" y="614"/>
                  </a:lnTo>
                  <a:lnTo>
                    <a:pt x="3877" y="614"/>
                  </a:lnTo>
                  <a:lnTo>
                    <a:pt x="3877" y="618"/>
                  </a:lnTo>
                  <a:lnTo>
                    <a:pt x="3879" y="621"/>
                  </a:lnTo>
                  <a:lnTo>
                    <a:pt x="3868" y="630"/>
                  </a:lnTo>
                  <a:lnTo>
                    <a:pt x="3861" y="639"/>
                  </a:lnTo>
                  <a:lnTo>
                    <a:pt x="3853" y="646"/>
                  </a:lnTo>
                  <a:lnTo>
                    <a:pt x="3840" y="653"/>
                  </a:lnTo>
                  <a:lnTo>
                    <a:pt x="3840" y="649"/>
                  </a:lnTo>
                  <a:lnTo>
                    <a:pt x="3851" y="637"/>
                  </a:lnTo>
                  <a:lnTo>
                    <a:pt x="3863" y="625"/>
                  </a:lnTo>
                  <a:lnTo>
                    <a:pt x="3870" y="609"/>
                  </a:lnTo>
                  <a:close/>
                  <a:moveTo>
                    <a:pt x="1371" y="517"/>
                  </a:moveTo>
                  <a:lnTo>
                    <a:pt x="1378" y="518"/>
                  </a:lnTo>
                  <a:lnTo>
                    <a:pt x="1386" y="522"/>
                  </a:lnTo>
                  <a:lnTo>
                    <a:pt x="1383" y="524"/>
                  </a:lnTo>
                  <a:lnTo>
                    <a:pt x="1381" y="527"/>
                  </a:lnTo>
                  <a:lnTo>
                    <a:pt x="1378" y="529"/>
                  </a:lnTo>
                  <a:lnTo>
                    <a:pt x="1372" y="529"/>
                  </a:lnTo>
                  <a:lnTo>
                    <a:pt x="1367" y="527"/>
                  </a:lnTo>
                  <a:lnTo>
                    <a:pt x="1362" y="527"/>
                  </a:lnTo>
                  <a:lnTo>
                    <a:pt x="1357" y="527"/>
                  </a:lnTo>
                  <a:lnTo>
                    <a:pt x="1351" y="529"/>
                  </a:lnTo>
                  <a:lnTo>
                    <a:pt x="1351" y="518"/>
                  </a:lnTo>
                  <a:lnTo>
                    <a:pt x="1364" y="517"/>
                  </a:lnTo>
                  <a:lnTo>
                    <a:pt x="1371" y="517"/>
                  </a:lnTo>
                  <a:close/>
                  <a:moveTo>
                    <a:pt x="3912" y="506"/>
                  </a:moveTo>
                  <a:lnTo>
                    <a:pt x="3912" y="524"/>
                  </a:lnTo>
                  <a:lnTo>
                    <a:pt x="3910" y="536"/>
                  </a:lnTo>
                  <a:lnTo>
                    <a:pt x="3907" y="546"/>
                  </a:lnTo>
                  <a:lnTo>
                    <a:pt x="3905" y="564"/>
                  </a:lnTo>
                  <a:lnTo>
                    <a:pt x="3908" y="564"/>
                  </a:lnTo>
                  <a:lnTo>
                    <a:pt x="3908" y="567"/>
                  </a:lnTo>
                  <a:lnTo>
                    <a:pt x="3915" y="567"/>
                  </a:lnTo>
                  <a:lnTo>
                    <a:pt x="3919" y="567"/>
                  </a:lnTo>
                  <a:lnTo>
                    <a:pt x="3922" y="567"/>
                  </a:lnTo>
                  <a:lnTo>
                    <a:pt x="3926" y="569"/>
                  </a:lnTo>
                  <a:lnTo>
                    <a:pt x="3929" y="571"/>
                  </a:lnTo>
                  <a:lnTo>
                    <a:pt x="3936" y="572"/>
                  </a:lnTo>
                  <a:lnTo>
                    <a:pt x="3940" y="585"/>
                  </a:lnTo>
                  <a:lnTo>
                    <a:pt x="3947" y="593"/>
                  </a:lnTo>
                  <a:lnTo>
                    <a:pt x="3956" y="602"/>
                  </a:lnTo>
                  <a:lnTo>
                    <a:pt x="3963" y="614"/>
                  </a:lnTo>
                  <a:lnTo>
                    <a:pt x="3957" y="616"/>
                  </a:lnTo>
                  <a:lnTo>
                    <a:pt x="3954" y="618"/>
                  </a:lnTo>
                  <a:lnTo>
                    <a:pt x="3952" y="618"/>
                  </a:lnTo>
                  <a:lnTo>
                    <a:pt x="3952" y="620"/>
                  </a:lnTo>
                  <a:lnTo>
                    <a:pt x="3952" y="621"/>
                  </a:lnTo>
                  <a:lnTo>
                    <a:pt x="3952" y="621"/>
                  </a:lnTo>
                  <a:lnTo>
                    <a:pt x="3952" y="623"/>
                  </a:lnTo>
                  <a:lnTo>
                    <a:pt x="3949" y="623"/>
                  </a:lnTo>
                  <a:lnTo>
                    <a:pt x="3943" y="625"/>
                  </a:lnTo>
                  <a:lnTo>
                    <a:pt x="3942" y="621"/>
                  </a:lnTo>
                  <a:lnTo>
                    <a:pt x="3942" y="621"/>
                  </a:lnTo>
                  <a:lnTo>
                    <a:pt x="3942" y="620"/>
                  </a:lnTo>
                  <a:lnTo>
                    <a:pt x="3942" y="620"/>
                  </a:lnTo>
                  <a:lnTo>
                    <a:pt x="3940" y="620"/>
                  </a:lnTo>
                  <a:lnTo>
                    <a:pt x="3938" y="620"/>
                  </a:lnTo>
                  <a:lnTo>
                    <a:pt x="3936" y="618"/>
                  </a:lnTo>
                  <a:lnTo>
                    <a:pt x="3933" y="625"/>
                  </a:lnTo>
                  <a:lnTo>
                    <a:pt x="3931" y="630"/>
                  </a:lnTo>
                  <a:lnTo>
                    <a:pt x="3928" y="635"/>
                  </a:lnTo>
                  <a:lnTo>
                    <a:pt x="3922" y="637"/>
                  </a:lnTo>
                  <a:lnTo>
                    <a:pt x="3917" y="640"/>
                  </a:lnTo>
                  <a:lnTo>
                    <a:pt x="3917" y="637"/>
                  </a:lnTo>
                  <a:lnTo>
                    <a:pt x="3914" y="633"/>
                  </a:lnTo>
                  <a:lnTo>
                    <a:pt x="3914" y="630"/>
                  </a:lnTo>
                  <a:lnTo>
                    <a:pt x="3914" y="628"/>
                  </a:lnTo>
                  <a:lnTo>
                    <a:pt x="3914" y="627"/>
                  </a:lnTo>
                  <a:lnTo>
                    <a:pt x="3914" y="627"/>
                  </a:lnTo>
                  <a:lnTo>
                    <a:pt x="3914" y="625"/>
                  </a:lnTo>
                  <a:lnTo>
                    <a:pt x="3912" y="623"/>
                  </a:lnTo>
                  <a:lnTo>
                    <a:pt x="3910" y="623"/>
                  </a:lnTo>
                  <a:lnTo>
                    <a:pt x="3905" y="621"/>
                  </a:lnTo>
                  <a:lnTo>
                    <a:pt x="3905" y="616"/>
                  </a:lnTo>
                  <a:lnTo>
                    <a:pt x="3905" y="611"/>
                  </a:lnTo>
                  <a:lnTo>
                    <a:pt x="3907" y="607"/>
                  </a:lnTo>
                  <a:lnTo>
                    <a:pt x="3907" y="606"/>
                  </a:lnTo>
                  <a:lnTo>
                    <a:pt x="3908" y="604"/>
                  </a:lnTo>
                  <a:lnTo>
                    <a:pt x="3912" y="604"/>
                  </a:lnTo>
                  <a:lnTo>
                    <a:pt x="3917" y="602"/>
                  </a:lnTo>
                  <a:lnTo>
                    <a:pt x="3924" y="602"/>
                  </a:lnTo>
                  <a:lnTo>
                    <a:pt x="3924" y="614"/>
                  </a:lnTo>
                  <a:lnTo>
                    <a:pt x="3936" y="614"/>
                  </a:lnTo>
                  <a:lnTo>
                    <a:pt x="3936" y="611"/>
                  </a:lnTo>
                  <a:lnTo>
                    <a:pt x="3938" y="607"/>
                  </a:lnTo>
                  <a:lnTo>
                    <a:pt x="3940" y="606"/>
                  </a:lnTo>
                  <a:lnTo>
                    <a:pt x="3940" y="604"/>
                  </a:lnTo>
                  <a:lnTo>
                    <a:pt x="3942" y="602"/>
                  </a:lnTo>
                  <a:lnTo>
                    <a:pt x="3943" y="599"/>
                  </a:lnTo>
                  <a:lnTo>
                    <a:pt x="3940" y="599"/>
                  </a:lnTo>
                  <a:lnTo>
                    <a:pt x="3922" y="585"/>
                  </a:lnTo>
                  <a:lnTo>
                    <a:pt x="3902" y="576"/>
                  </a:lnTo>
                  <a:lnTo>
                    <a:pt x="3902" y="583"/>
                  </a:lnTo>
                  <a:lnTo>
                    <a:pt x="3900" y="588"/>
                  </a:lnTo>
                  <a:lnTo>
                    <a:pt x="3898" y="593"/>
                  </a:lnTo>
                  <a:lnTo>
                    <a:pt x="3898" y="599"/>
                  </a:lnTo>
                  <a:lnTo>
                    <a:pt x="3896" y="597"/>
                  </a:lnTo>
                  <a:lnTo>
                    <a:pt x="3895" y="595"/>
                  </a:lnTo>
                  <a:lnTo>
                    <a:pt x="3895" y="595"/>
                  </a:lnTo>
                  <a:lnTo>
                    <a:pt x="3895" y="593"/>
                  </a:lnTo>
                  <a:lnTo>
                    <a:pt x="3893" y="592"/>
                  </a:lnTo>
                  <a:lnTo>
                    <a:pt x="3888" y="579"/>
                  </a:lnTo>
                  <a:lnTo>
                    <a:pt x="3882" y="564"/>
                  </a:lnTo>
                  <a:lnTo>
                    <a:pt x="3881" y="544"/>
                  </a:lnTo>
                  <a:lnTo>
                    <a:pt x="3882" y="527"/>
                  </a:lnTo>
                  <a:lnTo>
                    <a:pt x="3889" y="510"/>
                  </a:lnTo>
                  <a:lnTo>
                    <a:pt x="3895" y="508"/>
                  </a:lnTo>
                  <a:lnTo>
                    <a:pt x="3900" y="506"/>
                  </a:lnTo>
                  <a:lnTo>
                    <a:pt x="3905" y="506"/>
                  </a:lnTo>
                  <a:lnTo>
                    <a:pt x="3912" y="506"/>
                  </a:lnTo>
                  <a:close/>
                  <a:moveTo>
                    <a:pt x="1306" y="506"/>
                  </a:moveTo>
                  <a:lnTo>
                    <a:pt x="1313" y="506"/>
                  </a:lnTo>
                  <a:lnTo>
                    <a:pt x="1320" y="508"/>
                  </a:lnTo>
                  <a:lnTo>
                    <a:pt x="1327" y="508"/>
                  </a:lnTo>
                  <a:lnTo>
                    <a:pt x="1332" y="510"/>
                  </a:lnTo>
                  <a:lnTo>
                    <a:pt x="1332" y="518"/>
                  </a:lnTo>
                  <a:lnTo>
                    <a:pt x="1306" y="518"/>
                  </a:lnTo>
                  <a:lnTo>
                    <a:pt x="1306" y="506"/>
                  </a:lnTo>
                  <a:close/>
                  <a:moveTo>
                    <a:pt x="1159" y="506"/>
                  </a:moveTo>
                  <a:lnTo>
                    <a:pt x="1168" y="508"/>
                  </a:lnTo>
                  <a:lnTo>
                    <a:pt x="1173" y="511"/>
                  </a:lnTo>
                  <a:lnTo>
                    <a:pt x="1180" y="515"/>
                  </a:lnTo>
                  <a:lnTo>
                    <a:pt x="1186" y="518"/>
                  </a:lnTo>
                  <a:lnTo>
                    <a:pt x="1186" y="522"/>
                  </a:lnTo>
                  <a:lnTo>
                    <a:pt x="1179" y="522"/>
                  </a:lnTo>
                  <a:lnTo>
                    <a:pt x="1173" y="524"/>
                  </a:lnTo>
                  <a:lnTo>
                    <a:pt x="1168" y="525"/>
                  </a:lnTo>
                  <a:lnTo>
                    <a:pt x="1165" y="524"/>
                  </a:lnTo>
                  <a:lnTo>
                    <a:pt x="1158" y="524"/>
                  </a:lnTo>
                  <a:lnTo>
                    <a:pt x="1152" y="522"/>
                  </a:lnTo>
                  <a:lnTo>
                    <a:pt x="1152" y="510"/>
                  </a:lnTo>
                  <a:lnTo>
                    <a:pt x="1154" y="510"/>
                  </a:lnTo>
                  <a:lnTo>
                    <a:pt x="1156" y="508"/>
                  </a:lnTo>
                  <a:lnTo>
                    <a:pt x="1158" y="508"/>
                  </a:lnTo>
                  <a:lnTo>
                    <a:pt x="1158" y="508"/>
                  </a:lnTo>
                  <a:lnTo>
                    <a:pt x="1159" y="506"/>
                  </a:lnTo>
                  <a:close/>
                  <a:moveTo>
                    <a:pt x="1220" y="490"/>
                  </a:moveTo>
                  <a:lnTo>
                    <a:pt x="1241" y="492"/>
                  </a:lnTo>
                  <a:lnTo>
                    <a:pt x="1259" y="496"/>
                  </a:lnTo>
                  <a:lnTo>
                    <a:pt x="1273" y="501"/>
                  </a:lnTo>
                  <a:lnTo>
                    <a:pt x="1290" y="506"/>
                  </a:lnTo>
                  <a:lnTo>
                    <a:pt x="1290" y="515"/>
                  </a:lnTo>
                  <a:lnTo>
                    <a:pt x="1283" y="515"/>
                  </a:lnTo>
                  <a:lnTo>
                    <a:pt x="1280" y="517"/>
                  </a:lnTo>
                  <a:lnTo>
                    <a:pt x="1275" y="518"/>
                  </a:lnTo>
                  <a:lnTo>
                    <a:pt x="1271" y="520"/>
                  </a:lnTo>
                  <a:lnTo>
                    <a:pt x="1268" y="522"/>
                  </a:lnTo>
                  <a:lnTo>
                    <a:pt x="1262" y="522"/>
                  </a:lnTo>
                  <a:lnTo>
                    <a:pt x="1262" y="520"/>
                  </a:lnTo>
                  <a:lnTo>
                    <a:pt x="1262" y="518"/>
                  </a:lnTo>
                  <a:lnTo>
                    <a:pt x="1261" y="517"/>
                  </a:lnTo>
                  <a:lnTo>
                    <a:pt x="1259" y="515"/>
                  </a:lnTo>
                  <a:lnTo>
                    <a:pt x="1257" y="513"/>
                  </a:lnTo>
                  <a:lnTo>
                    <a:pt x="1255" y="515"/>
                  </a:lnTo>
                  <a:lnTo>
                    <a:pt x="1252" y="525"/>
                  </a:lnTo>
                  <a:lnTo>
                    <a:pt x="1247" y="525"/>
                  </a:lnTo>
                  <a:lnTo>
                    <a:pt x="1234" y="524"/>
                  </a:lnTo>
                  <a:lnTo>
                    <a:pt x="1220" y="522"/>
                  </a:lnTo>
                  <a:lnTo>
                    <a:pt x="1210" y="522"/>
                  </a:lnTo>
                  <a:lnTo>
                    <a:pt x="1205" y="510"/>
                  </a:lnTo>
                  <a:lnTo>
                    <a:pt x="1214" y="510"/>
                  </a:lnTo>
                  <a:lnTo>
                    <a:pt x="1220" y="510"/>
                  </a:lnTo>
                  <a:lnTo>
                    <a:pt x="1227" y="508"/>
                  </a:lnTo>
                  <a:lnTo>
                    <a:pt x="1233" y="506"/>
                  </a:lnTo>
                  <a:lnTo>
                    <a:pt x="1229" y="504"/>
                  </a:lnTo>
                  <a:lnTo>
                    <a:pt x="1226" y="501"/>
                  </a:lnTo>
                  <a:lnTo>
                    <a:pt x="1224" y="499"/>
                  </a:lnTo>
                  <a:lnTo>
                    <a:pt x="1222" y="496"/>
                  </a:lnTo>
                  <a:lnTo>
                    <a:pt x="1220" y="490"/>
                  </a:lnTo>
                  <a:close/>
                  <a:moveTo>
                    <a:pt x="100" y="452"/>
                  </a:moveTo>
                  <a:lnTo>
                    <a:pt x="116" y="457"/>
                  </a:lnTo>
                  <a:lnTo>
                    <a:pt x="128" y="464"/>
                  </a:lnTo>
                  <a:lnTo>
                    <a:pt x="142" y="471"/>
                  </a:lnTo>
                  <a:lnTo>
                    <a:pt x="142" y="475"/>
                  </a:lnTo>
                  <a:lnTo>
                    <a:pt x="138" y="475"/>
                  </a:lnTo>
                  <a:lnTo>
                    <a:pt x="126" y="483"/>
                  </a:lnTo>
                  <a:lnTo>
                    <a:pt x="114" y="485"/>
                  </a:lnTo>
                  <a:lnTo>
                    <a:pt x="103" y="487"/>
                  </a:lnTo>
                  <a:lnTo>
                    <a:pt x="91" y="490"/>
                  </a:lnTo>
                  <a:lnTo>
                    <a:pt x="91" y="487"/>
                  </a:lnTo>
                  <a:lnTo>
                    <a:pt x="88" y="487"/>
                  </a:lnTo>
                  <a:lnTo>
                    <a:pt x="91" y="478"/>
                  </a:lnTo>
                  <a:lnTo>
                    <a:pt x="91" y="469"/>
                  </a:lnTo>
                  <a:lnTo>
                    <a:pt x="91" y="457"/>
                  </a:lnTo>
                  <a:lnTo>
                    <a:pt x="95" y="455"/>
                  </a:lnTo>
                  <a:lnTo>
                    <a:pt x="96" y="455"/>
                  </a:lnTo>
                  <a:lnTo>
                    <a:pt x="96" y="454"/>
                  </a:lnTo>
                  <a:lnTo>
                    <a:pt x="98" y="454"/>
                  </a:lnTo>
                  <a:lnTo>
                    <a:pt x="100" y="452"/>
                  </a:lnTo>
                  <a:close/>
                  <a:moveTo>
                    <a:pt x="1098" y="441"/>
                  </a:moveTo>
                  <a:lnTo>
                    <a:pt x="1126" y="447"/>
                  </a:lnTo>
                  <a:lnTo>
                    <a:pt x="1151" y="455"/>
                  </a:lnTo>
                  <a:lnTo>
                    <a:pt x="1170" y="464"/>
                  </a:lnTo>
                  <a:lnTo>
                    <a:pt x="1189" y="473"/>
                  </a:lnTo>
                  <a:lnTo>
                    <a:pt x="1210" y="483"/>
                  </a:lnTo>
                  <a:lnTo>
                    <a:pt x="1210" y="490"/>
                  </a:lnTo>
                  <a:lnTo>
                    <a:pt x="1201" y="490"/>
                  </a:lnTo>
                  <a:lnTo>
                    <a:pt x="1191" y="494"/>
                  </a:lnTo>
                  <a:lnTo>
                    <a:pt x="1179" y="497"/>
                  </a:lnTo>
                  <a:lnTo>
                    <a:pt x="1166" y="499"/>
                  </a:lnTo>
                  <a:lnTo>
                    <a:pt x="1168" y="496"/>
                  </a:lnTo>
                  <a:lnTo>
                    <a:pt x="1168" y="492"/>
                  </a:lnTo>
                  <a:lnTo>
                    <a:pt x="1168" y="490"/>
                  </a:lnTo>
                  <a:lnTo>
                    <a:pt x="1168" y="489"/>
                  </a:lnTo>
                  <a:lnTo>
                    <a:pt x="1168" y="487"/>
                  </a:lnTo>
                  <a:lnTo>
                    <a:pt x="1166" y="483"/>
                  </a:lnTo>
                  <a:lnTo>
                    <a:pt x="1140" y="476"/>
                  </a:lnTo>
                  <a:lnTo>
                    <a:pt x="1116" y="464"/>
                  </a:lnTo>
                  <a:lnTo>
                    <a:pt x="1090" y="452"/>
                  </a:lnTo>
                  <a:lnTo>
                    <a:pt x="1084" y="457"/>
                  </a:lnTo>
                  <a:lnTo>
                    <a:pt x="1081" y="462"/>
                  </a:lnTo>
                  <a:lnTo>
                    <a:pt x="1076" y="468"/>
                  </a:lnTo>
                  <a:lnTo>
                    <a:pt x="1070" y="466"/>
                  </a:lnTo>
                  <a:lnTo>
                    <a:pt x="1063" y="462"/>
                  </a:lnTo>
                  <a:lnTo>
                    <a:pt x="1060" y="461"/>
                  </a:lnTo>
                  <a:lnTo>
                    <a:pt x="1067" y="461"/>
                  </a:lnTo>
                  <a:lnTo>
                    <a:pt x="1072" y="454"/>
                  </a:lnTo>
                  <a:lnTo>
                    <a:pt x="1077" y="450"/>
                  </a:lnTo>
                  <a:lnTo>
                    <a:pt x="1083" y="445"/>
                  </a:lnTo>
                  <a:lnTo>
                    <a:pt x="1088" y="445"/>
                  </a:lnTo>
                  <a:lnTo>
                    <a:pt x="1091" y="443"/>
                  </a:lnTo>
                  <a:lnTo>
                    <a:pt x="1095" y="443"/>
                  </a:lnTo>
                  <a:lnTo>
                    <a:pt x="1098" y="441"/>
                  </a:lnTo>
                  <a:close/>
                  <a:moveTo>
                    <a:pt x="77" y="433"/>
                  </a:moveTo>
                  <a:lnTo>
                    <a:pt x="91" y="438"/>
                  </a:lnTo>
                  <a:lnTo>
                    <a:pt x="91" y="441"/>
                  </a:lnTo>
                  <a:lnTo>
                    <a:pt x="88" y="441"/>
                  </a:lnTo>
                  <a:lnTo>
                    <a:pt x="77" y="445"/>
                  </a:lnTo>
                  <a:lnTo>
                    <a:pt x="67" y="445"/>
                  </a:lnTo>
                  <a:lnTo>
                    <a:pt x="58" y="445"/>
                  </a:lnTo>
                  <a:lnTo>
                    <a:pt x="58" y="438"/>
                  </a:lnTo>
                  <a:lnTo>
                    <a:pt x="63" y="436"/>
                  </a:lnTo>
                  <a:lnTo>
                    <a:pt x="68" y="436"/>
                  </a:lnTo>
                  <a:lnTo>
                    <a:pt x="72" y="435"/>
                  </a:lnTo>
                  <a:lnTo>
                    <a:pt x="77" y="433"/>
                  </a:lnTo>
                  <a:close/>
                  <a:moveTo>
                    <a:pt x="0" y="417"/>
                  </a:moveTo>
                  <a:lnTo>
                    <a:pt x="6" y="419"/>
                  </a:lnTo>
                  <a:lnTo>
                    <a:pt x="13" y="419"/>
                  </a:lnTo>
                  <a:lnTo>
                    <a:pt x="16" y="419"/>
                  </a:lnTo>
                  <a:lnTo>
                    <a:pt x="21" y="421"/>
                  </a:lnTo>
                  <a:lnTo>
                    <a:pt x="27" y="422"/>
                  </a:lnTo>
                  <a:lnTo>
                    <a:pt x="27" y="429"/>
                  </a:lnTo>
                  <a:lnTo>
                    <a:pt x="23" y="429"/>
                  </a:lnTo>
                  <a:lnTo>
                    <a:pt x="18" y="431"/>
                  </a:lnTo>
                  <a:lnTo>
                    <a:pt x="13" y="433"/>
                  </a:lnTo>
                  <a:lnTo>
                    <a:pt x="7" y="433"/>
                  </a:lnTo>
                  <a:lnTo>
                    <a:pt x="0" y="433"/>
                  </a:lnTo>
                  <a:lnTo>
                    <a:pt x="0" y="417"/>
                  </a:lnTo>
                  <a:close/>
                  <a:moveTo>
                    <a:pt x="1152" y="414"/>
                  </a:moveTo>
                  <a:lnTo>
                    <a:pt x="1158" y="417"/>
                  </a:lnTo>
                  <a:lnTo>
                    <a:pt x="1161" y="421"/>
                  </a:lnTo>
                  <a:lnTo>
                    <a:pt x="1165" y="424"/>
                  </a:lnTo>
                  <a:lnTo>
                    <a:pt x="1166" y="429"/>
                  </a:lnTo>
                  <a:lnTo>
                    <a:pt x="1166" y="438"/>
                  </a:lnTo>
                  <a:lnTo>
                    <a:pt x="1159" y="438"/>
                  </a:lnTo>
                  <a:lnTo>
                    <a:pt x="1158" y="433"/>
                  </a:lnTo>
                  <a:lnTo>
                    <a:pt x="1156" y="431"/>
                  </a:lnTo>
                  <a:lnTo>
                    <a:pt x="1154" y="428"/>
                  </a:lnTo>
                  <a:lnTo>
                    <a:pt x="1152" y="424"/>
                  </a:lnTo>
                  <a:lnTo>
                    <a:pt x="1152" y="421"/>
                  </a:lnTo>
                  <a:lnTo>
                    <a:pt x="1152" y="414"/>
                  </a:lnTo>
                  <a:close/>
                  <a:moveTo>
                    <a:pt x="3905" y="407"/>
                  </a:moveTo>
                  <a:lnTo>
                    <a:pt x="3908" y="410"/>
                  </a:lnTo>
                  <a:lnTo>
                    <a:pt x="3910" y="414"/>
                  </a:lnTo>
                  <a:lnTo>
                    <a:pt x="3912" y="417"/>
                  </a:lnTo>
                  <a:lnTo>
                    <a:pt x="3912" y="422"/>
                  </a:lnTo>
                  <a:lnTo>
                    <a:pt x="3912" y="429"/>
                  </a:lnTo>
                  <a:lnTo>
                    <a:pt x="3898" y="464"/>
                  </a:lnTo>
                  <a:lnTo>
                    <a:pt x="3891" y="455"/>
                  </a:lnTo>
                  <a:lnTo>
                    <a:pt x="3888" y="447"/>
                  </a:lnTo>
                  <a:lnTo>
                    <a:pt x="3886" y="433"/>
                  </a:lnTo>
                  <a:lnTo>
                    <a:pt x="3905" y="407"/>
                  </a:lnTo>
                  <a:close/>
                  <a:moveTo>
                    <a:pt x="1144" y="391"/>
                  </a:moveTo>
                  <a:lnTo>
                    <a:pt x="1166" y="391"/>
                  </a:lnTo>
                  <a:lnTo>
                    <a:pt x="1168" y="394"/>
                  </a:lnTo>
                  <a:lnTo>
                    <a:pt x="1172" y="396"/>
                  </a:lnTo>
                  <a:lnTo>
                    <a:pt x="1172" y="398"/>
                  </a:lnTo>
                  <a:lnTo>
                    <a:pt x="1173" y="400"/>
                  </a:lnTo>
                  <a:lnTo>
                    <a:pt x="1173" y="401"/>
                  </a:lnTo>
                  <a:lnTo>
                    <a:pt x="1172" y="403"/>
                  </a:lnTo>
                  <a:lnTo>
                    <a:pt x="1172" y="407"/>
                  </a:lnTo>
                  <a:lnTo>
                    <a:pt x="1166" y="403"/>
                  </a:lnTo>
                  <a:lnTo>
                    <a:pt x="1161" y="401"/>
                  </a:lnTo>
                  <a:lnTo>
                    <a:pt x="1156" y="401"/>
                  </a:lnTo>
                  <a:lnTo>
                    <a:pt x="1152" y="400"/>
                  </a:lnTo>
                  <a:lnTo>
                    <a:pt x="1149" y="400"/>
                  </a:lnTo>
                  <a:lnTo>
                    <a:pt x="1145" y="398"/>
                  </a:lnTo>
                  <a:lnTo>
                    <a:pt x="1144" y="394"/>
                  </a:lnTo>
                  <a:lnTo>
                    <a:pt x="1144" y="391"/>
                  </a:lnTo>
                  <a:close/>
                  <a:moveTo>
                    <a:pt x="4017" y="326"/>
                  </a:moveTo>
                  <a:lnTo>
                    <a:pt x="4020" y="328"/>
                  </a:lnTo>
                  <a:lnTo>
                    <a:pt x="4022" y="328"/>
                  </a:lnTo>
                  <a:lnTo>
                    <a:pt x="4022" y="328"/>
                  </a:lnTo>
                  <a:lnTo>
                    <a:pt x="4022" y="330"/>
                  </a:lnTo>
                  <a:lnTo>
                    <a:pt x="4022" y="330"/>
                  </a:lnTo>
                  <a:lnTo>
                    <a:pt x="4024" y="333"/>
                  </a:lnTo>
                  <a:lnTo>
                    <a:pt x="4024" y="337"/>
                  </a:lnTo>
                  <a:lnTo>
                    <a:pt x="4022" y="342"/>
                  </a:lnTo>
                  <a:lnTo>
                    <a:pt x="4018" y="347"/>
                  </a:lnTo>
                  <a:lnTo>
                    <a:pt x="4017" y="352"/>
                  </a:lnTo>
                  <a:lnTo>
                    <a:pt x="4008" y="352"/>
                  </a:lnTo>
                  <a:lnTo>
                    <a:pt x="4008" y="340"/>
                  </a:lnTo>
                  <a:lnTo>
                    <a:pt x="4011" y="339"/>
                  </a:lnTo>
                  <a:lnTo>
                    <a:pt x="4013" y="335"/>
                  </a:lnTo>
                  <a:lnTo>
                    <a:pt x="4015" y="332"/>
                  </a:lnTo>
                  <a:lnTo>
                    <a:pt x="4017" y="326"/>
                  </a:lnTo>
                  <a:close/>
                  <a:moveTo>
                    <a:pt x="3970" y="279"/>
                  </a:moveTo>
                  <a:lnTo>
                    <a:pt x="3982" y="279"/>
                  </a:lnTo>
                  <a:lnTo>
                    <a:pt x="3982" y="291"/>
                  </a:lnTo>
                  <a:lnTo>
                    <a:pt x="3966" y="291"/>
                  </a:lnTo>
                  <a:lnTo>
                    <a:pt x="3966" y="283"/>
                  </a:lnTo>
                  <a:lnTo>
                    <a:pt x="3970" y="283"/>
                  </a:lnTo>
                  <a:lnTo>
                    <a:pt x="3970" y="279"/>
                  </a:lnTo>
                  <a:close/>
                  <a:moveTo>
                    <a:pt x="2699" y="246"/>
                  </a:moveTo>
                  <a:lnTo>
                    <a:pt x="2708" y="246"/>
                  </a:lnTo>
                  <a:lnTo>
                    <a:pt x="2704" y="251"/>
                  </a:lnTo>
                  <a:lnTo>
                    <a:pt x="2701" y="255"/>
                  </a:lnTo>
                  <a:lnTo>
                    <a:pt x="2697" y="258"/>
                  </a:lnTo>
                  <a:lnTo>
                    <a:pt x="2694" y="262"/>
                  </a:lnTo>
                  <a:lnTo>
                    <a:pt x="2688" y="265"/>
                  </a:lnTo>
                  <a:lnTo>
                    <a:pt x="2685" y="265"/>
                  </a:lnTo>
                  <a:lnTo>
                    <a:pt x="2685" y="267"/>
                  </a:lnTo>
                  <a:lnTo>
                    <a:pt x="2683" y="267"/>
                  </a:lnTo>
                  <a:lnTo>
                    <a:pt x="2680" y="267"/>
                  </a:lnTo>
                  <a:lnTo>
                    <a:pt x="2676" y="269"/>
                  </a:lnTo>
                  <a:lnTo>
                    <a:pt x="2673" y="256"/>
                  </a:lnTo>
                  <a:lnTo>
                    <a:pt x="2680" y="255"/>
                  </a:lnTo>
                  <a:lnTo>
                    <a:pt x="2687" y="251"/>
                  </a:lnTo>
                  <a:lnTo>
                    <a:pt x="2694" y="249"/>
                  </a:lnTo>
                  <a:lnTo>
                    <a:pt x="2699" y="246"/>
                  </a:lnTo>
                  <a:close/>
                  <a:moveTo>
                    <a:pt x="2554" y="241"/>
                  </a:moveTo>
                  <a:lnTo>
                    <a:pt x="2563" y="244"/>
                  </a:lnTo>
                  <a:lnTo>
                    <a:pt x="2573" y="248"/>
                  </a:lnTo>
                  <a:lnTo>
                    <a:pt x="2585" y="251"/>
                  </a:lnTo>
                  <a:lnTo>
                    <a:pt x="2592" y="256"/>
                  </a:lnTo>
                  <a:lnTo>
                    <a:pt x="2564" y="256"/>
                  </a:lnTo>
                  <a:lnTo>
                    <a:pt x="2561" y="255"/>
                  </a:lnTo>
                  <a:lnTo>
                    <a:pt x="2559" y="255"/>
                  </a:lnTo>
                  <a:lnTo>
                    <a:pt x="2556" y="253"/>
                  </a:lnTo>
                  <a:lnTo>
                    <a:pt x="2549" y="253"/>
                  </a:lnTo>
                  <a:lnTo>
                    <a:pt x="2549" y="249"/>
                  </a:lnTo>
                  <a:lnTo>
                    <a:pt x="2551" y="248"/>
                  </a:lnTo>
                  <a:lnTo>
                    <a:pt x="2552" y="246"/>
                  </a:lnTo>
                  <a:lnTo>
                    <a:pt x="2552" y="246"/>
                  </a:lnTo>
                  <a:lnTo>
                    <a:pt x="2552" y="244"/>
                  </a:lnTo>
                  <a:lnTo>
                    <a:pt x="2554" y="241"/>
                  </a:lnTo>
                  <a:close/>
                  <a:moveTo>
                    <a:pt x="2242" y="173"/>
                  </a:moveTo>
                  <a:lnTo>
                    <a:pt x="2266" y="173"/>
                  </a:lnTo>
                  <a:lnTo>
                    <a:pt x="2266" y="176"/>
                  </a:lnTo>
                  <a:lnTo>
                    <a:pt x="2261" y="178"/>
                  </a:lnTo>
                  <a:lnTo>
                    <a:pt x="2259" y="180"/>
                  </a:lnTo>
                  <a:lnTo>
                    <a:pt x="2256" y="181"/>
                  </a:lnTo>
                  <a:lnTo>
                    <a:pt x="2252" y="183"/>
                  </a:lnTo>
                  <a:lnTo>
                    <a:pt x="2247" y="183"/>
                  </a:lnTo>
                  <a:lnTo>
                    <a:pt x="2242" y="173"/>
                  </a:lnTo>
                  <a:close/>
                  <a:moveTo>
                    <a:pt x="2612" y="153"/>
                  </a:moveTo>
                  <a:lnTo>
                    <a:pt x="2610" y="155"/>
                  </a:lnTo>
                  <a:lnTo>
                    <a:pt x="2608" y="157"/>
                  </a:lnTo>
                  <a:lnTo>
                    <a:pt x="2606" y="157"/>
                  </a:lnTo>
                  <a:lnTo>
                    <a:pt x="2606" y="159"/>
                  </a:lnTo>
                  <a:lnTo>
                    <a:pt x="2605" y="160"/>
                  </a:lnTo>
                  <a:lnTo>
                    <a:pt x="2603" y="164"/>
                  </a:lnTo>
                  <a:lnTo>
                    <a:pt x="2606" y="164"/>
                  </a:lnTo>
                  <a:lnTo>
                    <a:pt x="2612" y="162"/>
                  </a:lnTo>
                  <a:lnTo>
                    <a:pt x="2615" y="160"/>
                  </a:lnTo>
                  <a:lnTo>
                    <a:pt x="2619" y="159"/>
                  </a:lnTo>
                  <a:lnTo>
                    <a:pt x="2622" y="157"/>
                  </a:lnTo>
                  <a:lnTo>
                    <a:pt x="2626" y="153"/>
                  </a:lnTo>
                  <a:lnTo>
                    <a:pt x="2612" y="153"/>
                  </a:lnTo>
                  <a:close/>
                  <a:moveTo>
                    <a:pt x="2362" y="153"/>
                  </a:moveTo>
                  <a:lnTo>
                    <a:pt x="2364" y="169"/>
                  </a:lnTo>
                  <a:lnTo>
                    <a:pt x="2366" y="188"/>
                  </a:lnTo>
                  <a:lnTo>
                    <a:pt x="2357" y="188"/>
                  </a:lnTo>
                  <a:lnTo>
                    <a:pt x="2355" y="190"/>
                  </a:lnTo>
                  <a:lnTo>
                    <a:pt x="2352" y="190"/>
                  </a:lnTo>
                  <a:lnTo>
                    <a:pt x="2348" y="190"/>
                  </a:lnTo>
                  <a:lnTo>
                    <a:pt x="2343" y="192"/>
                  </a:lnTo>
                  <a:lnTo>
                    <a:pt x="2341" y="178"/>
                  </a:lnTo>
                  <a:lnTo>
                    <a:pt x="2341" y="164"/>
                  </a:lnTo>
                  <a:lnTo>
                    <a:pt x="2343" y="157"/>
                  </a:lnTo>
                  <a:lnTo>
                    <a:pt x="2346" y="155"/>
                  </a:lnTo>
                  <a:lnTo>
                    <a:pt x="2350" y="153"/>
                  </a:lnTo>
                  <a:lnTo>
                    <a:pt x="2355" y="153"/>
                  </a:lnTo>
                  <a:lnTo>
                    <a:pt x="2362" y="153"/>
                  </a:lnTo>
                  <a:close/>
                  <a:moveTo>
                    <a:pt x="2353" y="119"/>
                  </a:moveTo>
                  <a:lnTo>
                    <a:pt x="2362" y="119"/>
                  </a:lnTo>
                  <a:lnTo>
                    <a:pt x="2360" y="126"/>
                  </a:lnTo>
                  <a:lnTo>
                    <a:pt x="2360" y="131"/>
                  </a:lnTo>
                  <a:lnTo>
                    <a:pt x="2360" y="136"/>
                  </a:lnTo>
                  <a:lnTo>
                    <a:pt x="2359" y="140"/>
                  </a:lnTo>
                  <a:lnTo>
                    <a:pt x="2357" y="145"/>
                  </a:lnTo>
                  <a:lnTo>
                    <a:pt x="2350" y="145"/>
                  </a:lnTo>
                  <a:lnTo>
                    <a:pt x="2350" y="138"/>
                  </a:lnTo>
                  <a:lnTo>
                    <a:pt x="2352" y="131"/>
                  </a:lnTo>
                  <a:lnTo>
                    <a:pt x="2352" y="124"/>
                  </a:lnTo>
                  <a:lnTo>
                    <a:pt x="2353" y="119"/>
                  </a:lnTo>
                  <a:close/>
                  <a:moveTo>
                    <a:pt x="4193" y="71"/>
                  </a:moveTo>
                  <a:lnTo>
                    <a:pt x="4202" y="84"/>
                  </a:lnTo>
                  <a:lnTo>
                    <a:pt x="4210" y="91"/>
                  </a:lnTo>
                  <a:lnTo>
                    <a:pt x="4221" y="94"/>
                  </a:lnTo>
                  <a:lnTo>
                    <a:pt x="4228" y="98"/>
                  </a:lnTo>
                  <a:lnTo>
                    <a:pt x="4235" y="103"/>
                  </a:lnTo>
                  <a:lnTo>
                    <a:pt x="4237" y="106"/>
                  </a:lnTo>
                  <a:lnTo>
                    <a:pt x="4238" y="110"/>
                  </a:lnTo>
                  <a:lnTo>
                    <a:pt x="4238" y="113"/>
                  </a:lnTo>
                  <a:lnTo>
                    <a:pt x="4238" y="119"/>
                  </a:lnTo>
                  <a:lnTo>
                    <a:pt x="4226" y="122"/>
                  </a:lnTo>
                  <a:lnTo>
                    <a:pt x="4217" y="129"/>
                  </a:lnTo>
                  <a:lnTo>
                    <a:pt x="4210" y="136"/>
                  </a:lnTo>
                  <a:lnTo>
                    <a:pt x="4200" y="141"/>
                  </a:lnTo>
                  <a:lnTo>
                    <a:pt x="4196" y="136"/>
                  </a:lnTo>
                  <a:lnTo>
                    <a:pt x="4193" y="134"/>
                  </a:lnTo>
                  <a:lnTo>
                    <a:pt x="4190" y="133"/>
                  </a:lnTo>
                  <a:lnTo>
                    <a:pt x="4186" y="134"/>
                  </a:lnTo>
                  <a:lnTo>
                    <a:pt x="4183" y="136"/>
                  </a:lnTo>
                  <a:lnTo>
                    <a:pt x="4181" y="140"/>
                  </a:lnTo>
                  <a:lnTo>
                    <a:pt x="4177" y="141"/>
                  </a:lnTo>
                  <a:lnTo>
                    <a:pt x="4183" y="162"/>
                  </a:lnTo>
                  <a:lnTo>
                    <a:pt x="4184" y="178"/>
                  </a:lnTo>
                  <a:lnTo>
                    <a:pt x="4184" y="190"/>
                  </a:lnTo>
                  <a:lnTo>
                    <a:pt x="4183" y="202"/>
                  </a:lnTo>
                  <a:lnTo>
                    <a:pt x="4179" y="215"/>
                  </a:lnTo>
                  <a:lnTo>
                    <a:pt x="4176" y="232"/>
                  </a:lnTo>
                  <a:lnTo>
                    <a:pt x="4174" y="253"/>
                  </a:lnTo>
                  <a:lnTo>
                    <a:pt x="4151" y="265"/>
                  </a:lnTo>
                  <a:lnTo>
                    <a:pt x="4125" y="277"/>
                  </a:lnTo>
                  <a:lnTo>
                    <a:pt x="4100" y="288"/>
                  </a:lnTo>
                  <a:lnTo>
                    <a:pt x="4095" y="279"/>
                  </a:lnTo>
                  <a:lnTo>
                    <a:pt x="4090" y="272"/>
                  </a:lnTo>
                  <a:lnTo>
                    <a:pt x="4088" y="279"/>
                  </a:lnTo>
                  <a:lnTo>
                    <a:pt x="4088" y="283"/>
                  </a:lnTo>
                  <a:lnTo>
                    <a:pt x="4087" y="288"/>
                  </a:lnTo>
                  <a:lnTo>
                    <a:pt x="4085" y="291"/>
                  </a:lnTo>
                  <a:lnTo>
                    <a:pt x="4080" y="291"/>
                  </a:lnTo>
                  <a:lnTo>
                    <a:pt x="4076" y="291"/>
                  </a:lnTo>
                  <a:lnTo>
                    <a:pt x="4074" y="293"/>
                  </a:lnTo>
                  <a:lnTo>
                    <a:pt x="4073" y="293"/>
                  </a:lnTo>
                  <a:lnTo>
                    <a:pt x="4071" y="295"/>
                  </a:lnTo>
                  <a:lnTo>
                    <a:pt x="4069" y="297"/>
                  </a:lnTo>
                  <a:lnTo>
                    <a:pt x="4064" y="297"/>
                  </a:lnTo>
                  <a:lnTo>
                    <a:pt x="4059" y="298"/>
                  </a:lnTo>
                  <a:lnTo>
                    <a:pt x="4057" y="295"/>
                  </a:lnTo>
                  <a:lnTo>
                    <a:pt x="4057" y="290"/>
                  </a:lnTo>
                  <a:lnTo>
                    <a:pt x="4057" y="288"/>
                  </a:lnTo>
                  <a:lnTo>
                    <a:pt x="4057" y="284"/>
                  </a:lnTo>
                  <a:lnTo>
                    <a:pt x="4057" y="283"/>
                  </a:lnTo>
                  <a:lnTo>
                    <a:pt x="4053" y="283"/>
                  </a:lnTo>
                  <a:lnTo>
                    <a:pt x="4050" y="281"/>
                  </a:lnTo>
                  <a:lnTo>
                    <a:pt x="4043" y="279"/>
                  </a:lnTo>
                  <a:lnTo>
                    <a:pt x="4043" y="283"/>
                  </a:lnTo>
                  <a:lnTo>
                    <a:pt x="4046" y="288"/>
                  </a:lnTo>
                  <a:lnTo>
                    <a:pt x="4050" y="290"/>
                  </a:lnTo>
                  <a:lnTo>
                    <a:pt x="4050" y="293"/>
                  </a:lnTo>
                  <a:lnTo>
                    <a:pt x="4050" y="298"/>
                  </a:lnTo>
                  <a:lnTo>
                    <a:pt x="4052" y="307"/>
                  </a:lnTo>
                  <a:lnTo>
                    <a:pt x="4046" y="312"/>
                  </a:lnTo>
                  <a:lnTo>
                    <a:pt x="4043" y="319"/>
                  </a:lnTo>
                  <a:lnTo>
                    <a:pt x="4039" y="326"/>
                  </a:lnTo>
                  <a:lnTo>
                    <a:pt x="4027" y="326"/>
                  </a:lnTo>
                  <a:lnTo>
                    <a:pt x="4025" y="312"/>
                  </a:lnTo>
                  <a:lnTo>
                    <a:pt x="4024" y="305"/>
                  </a:lnTo>
                  <a:lnTo>
                    <a:pt x="4020" y="298"/>
                  </a:lnTo>
                  <a:lnTo>
                    <a:pt x="4017" y="288"/>
                  </a:lnTo>
                  <a:lnTo>
                    <a:pt x="4027" y="288"/>
                  </a:lnTo>
                  <a:lnTo>
                    <a:pt x="4039" y="272"/>
                  </a:lnTo>
                  <a:lnTo>
                    <a:pt x="4055" y="258"/>
                  </a:lnTo>
                  <a:lnTo>
                    <a:pt x="4074" y="249"/>
                  </a:lnTo>
                  <a:lnTo>
                    <a:pt x="4081" y="248"/>
                  </a:lnTo>
                  <a:lnTo>
                    <a:pt x="4088" y="248"/>
                  </a:lnTo>
                  <a:lnTo>
                    <a:pt x="4094" y="249"/>
                  </a:lnTo>
                  <a:lnTo>
                    <a:pt x="4097" y="249"/>
                  </a:lnTo>
                  <a:lnTo>
                    <a:pt x="4100" y="249"/>
                  </a:lnTo>
                  <a:lnTo>
                    <a:pt x="4104" y="244"/>
                  </a:lnTo>
                  <a:lnTo>
                    <a:pt x="4107" y="239"/>
                  </a:lnTo>
                  <a:lnTo>
                    <a:pt x="4109" y="234"/>
                  </a:lnTo>
                  <a:lnTo>
                    <a:pt x="4111" y="230"/>
                  </a:lnTo>
                  <a:lnTo>
                    <a:pt x="4114" y="225"/>
                  </a:lnTo>
                  <a:lnTo>
                    <a:pt x="4120" y="222"/>
                  </a:lnTo>
                  <a:lnTo>
                    <a:pt x="4121" y="225"/>
                  </a:lnTo>
                  <a:lnTo>
                    <a:pt x="4123" y="227"/>
                  </a:lnTo>
                  <a:lnTo>
                    <a:pt x="4125" y="227"/>
                  </a:lnTo>
                  <a:lnTo>
                    <a:pt x="4125" y="227"/>
                  </a:lnTo>
                  <a:lnTo>
                    <a:pt x="4127" y="227"/>
                  </a:lnTo>
                  <a:lnTo>
                    <a:pt x="4128" y="225"/>
                  </a:lnTo>
                  <a:lnTo>
                    <a:pt x="4142" y="213"/>
                  </a:lnTo>
                  <a:lnTo>
                    <a:pt x="4151" y="202"/>
                  </a:lnTo>
                  <a:lnTo>
                    <a:pt x="4155" y="190"/>
                  </a:lnTo>
                  <a:lnTo>
                    <a:pt x="4158" y="176"/>
                  </a:lnTo>
                  <a:lnTo>
                    <a:pt x="4163" y="164"/>
                  </a:lnTo>
                  <a:lnTo>
                    <a:pt x="4174" y="148"/>
                  </a:lnTo>
                  <a:lnTo>
                    <a:pt x="4167" y="148"/>
                  </a:lnTo>
                  <a:lnTo>
                    <a:pt x="4162" y="145"/>
                  </a:lnTo>
                  <a:lnTo>
                    <a:pt x="4160" y="141"/>
                  </a:lnTo>
                  <a:lnTo>
                    <a:pt x="4158" y="138"/>
                  </a:lnTo>
                  <a:lnTo>
                    <a:pt x="4158" y="131"/>
                  </a:lnTo>
                  <a:lnTo>
                    <a:pt x="4158" y="122"/>
                  </a:lnTo>
                  <a:lnTo>
                    <a:pt x="4160" y="120"/>
                  </a:lnTo>
                  <a:lnTo>
                    <a:pt x="4160" y="120"/>
                  </a:lnTo>
                  <a:lnTo>
                    <a:pt x="4162" y="119"/>
                  </a:lnTo>
                  <a:lnTo>
                    <a:pt x="4162" y="117"/>
                  </a:lnTo>
                  <a:lnTo>
                    <a:pt x="4162" y="115"/>
                  </a:lnTo>
                  <a:lnTo>
                    <a:pt x="4169" y="113"/>
                  </a:lnTo>
                  <a:lnTo>
                    <a:pt x="4174" y="113"/>
                  </a:lnTo>
                  <a:lnTo>
                    <a:pt x="4177" y="112"/>
                  </a:lnTo>
                  <a:lnTo>
                    <a:pt x="4181" y="112"/>
                  </a:lnTo>
                  <a:lnTo>
                    <a:pt x="4181" y="94"/>
                  </a:lnTo>
                  <a:lnTo>
                    <a:pt x="4184" y="80"/>
                  </a:lnTo>
                  <a:lnTo>
                    <a:pt x="4193" y="71"/>
                  </a:lnTo>
                  <a:close/>
                  <a:moveTo>
                    <a:pt x="2414" y="68"/>
                  </a:moveTo>
                  <a:lnTo>
                    <a:pt x="2413" y="70"/>
                  </a:lnTo>
                  <a:lnTo>
                    <a:pt x="2411" y="70"/>
                  </a:lnTo>
                  <a:lnTo>
                    <a:pt x="2409" y="70"/>
                  </a:lnTo>
                  <a:lnTo>
                    <a:pt x="2409" y="71"/>
                  </a:lnTo>
                  <a:lnTo>
                    <a:pt x="2407" y="71"/>
                  </a:lnTo>
                  <a:lnTo>
                    <a:pt x="2404" y="75"/>
                  </a:lnTo>
                  <a:lnTo>
                    <a:pt x="2400" y="77"/>
                  </a:lnTo>
                  <a:lnTo>
                    <a:pt x="2400" y="78"/>
                  </a:lnTo>
                  <a:lnTo>
                    <a:pt x="2400" y="82"/>
                  </a:lnTo>
                  <a:lnTo>
                    <a:pt x="2400" y="85"/>
                  </a:lnTo>
                  <a:lnTo>
                    <a:pt x="2400" y="91"/>
                  </a:lnTo>
                  <a:lnTo>
                    <a:pt x="2414" y="105"/>
                  </a:lnTo>
                  <a:lnTo>
                    <a:pt x="2427" y="120"/>
                  </a:lnTo>
                  <a:lnTo>
                    <a:pt x="2439" y="138"/>
                  </a:lnTo>
                  <a:lnTo>
                    <a:pt x="2453" y="138"/>
                  </a:lnTo>
                  <a:lnTo>
                    <a:pt x="2453" y="148"/>
                  </a:lnTo>
                  <a:lnTo>
                    <a:pt x="2467" y="153"/>
                  </a:lnTo>
                  <a:lnTo>
                    <a:pt x="2477" y="160"/>
                  </a:lnTo>
                  <a:lnTo>
                    <a:pt x="2488" y="169"/>
                  </a:lnTo>
                  <a:lnTo>
                    <a:pt x="2488" y="173"/>
                  </a:lnTo>
                  <a:lnTo>
                    <a:pt x="2484" y="173"/>
                  </a:lnTo>
                  <a:lnTo>
                    <a:pt x="2481" y="173"/>
                  </a:lnTo>
                  <a:lnTo>
                    <a:pt x="2477" y="173"/>
                  </a:lnTo>
                  <a:lnTo>
                    <a:pt x="2475" y="173"/>
                  </a:lnTo>
                  <a:lnTo>
                    <a:pt x="2472" y="171"/>
                  </a:lnTo>
                  <a:lnTo>
                    <a:pt x="2467" y="169"/>
                  </a:lnTo>
                  <a:lnTo>
                    <a:pt x="2462" y="169"/>
                  </a:lnTo>
                  <a:lnTo>
                    <a:pt x="2462" y="174"/>
                  </a:lnTo>
                  <a:lnTo>
                    <a:pt x="2463" y="178"/>
                  </a:lnTo>
                  <a:lnTo>
                    <a:pt x="2465" y="181"/>
                  </a:lnTo>
                  <a:lnTo>
                    <a:pt x="2465" y="183"/>
                  </a:lnTo>
                  <a:lnTo>
                    <a:pt x="2467" y="187"/>
                  </a:lnTo>
                  <a:lnTo>
                    <a:pt x="2468" y="192"/>
                  </a:lnTo>
                  <a:lnTo>
                    <a:pt x="2463" y="195"/>
                  </a:lnTo>
                  <a:lnTo>
                    <a:pt x="2460" y="199"/>
                  </a:lnTo>
                  <a:lnTo>
                    <a:pt x="2456" y="204"/>
                  </a:lnTo>
                  <a:lnTo>
                    <a:pt x="2453" y="211"/>
                  </a:lnTo>
                  <a:lnTo>
                    <a:pt x="2442" y="211"/>
                  </a:lnTo>
                  <a:lnTo>
                    <a:pt x="2442" y="234"/>
                  </a:lnTo>
                  <a:lnTo>
                    <a:pt x="2434" y="234"/>
                  </a:lnTo>
                  <a:lnTo>
                    <a:pt x="2425" y="227"/>
                  </a:lnTo>
                  <a:lnTo>
                    <a:pt x="2414" y="223"/>
                  </a:lnTo>
                  <a:lnTo>
                    <a:pt x="2406" y="218"/>
                  </a:lnTo>
                  <a:lnTo>
                    <a:pt x="2400" y="206"/>
                  </a:lnTo>
                  <a:lnTo>
                    <a:pt x="2414" y="208"/>
                  </a:lnTo>
                  <a:lnTo>
                    <a:pt x="2428" y="206"/>
                  </a:lnTo>
                  <a:lnTo>
                    <a:pt x="2439" y="202"/>
                  </a:lnTo>
                  <a:lnTo>
                    <a:pt x="2446" y="195"/>
                  </a:lnTo>
                  <a:lnTo>
                    <a:pt x="2448" y="194"/>
                  </a:lnTo>
                  <a:lnTo>
                    <a:pt x="2448" y="192"/>
                  </a:lnTo>
                  <a:lnTo>
                    <a:pt x="2449" y="190"/>
                  </a:lnTo>
                  <a:lnTo>
                    <a:pt x="2449" y="187"/>
                  </a:lnTo>
                  <a:lnTo>
                    <a:pt x="2449" y="183"/>
                  </a:lnTo>
                  <a:lnTo>
                    <a:pt x="2423" y="164"/>
                  </a:lnTo>
                  <a:lnTo>
                    <a:pt x="2395" y="145"/>
                  </a:lnTo>
                  <a:lnTo>
                    <a:pt x="2386" y="134"/>
                  </a:lnTo>
                  <a:lnTo>
                    <a:pt x="2378" y="124"/>
                  </a:lnTo>
                  <a:lnTo>
                    <a:pt x="2371" y="112"/>
                  </a:lnTo>
                  <a:lnTo>
                    <a:pt x="2360" y="101"/>
                  </a:lnTo>
                  <a:lnTo>
                    <a:pt x="2346" y="96"/>
                  </a:lnTo>
                  <a:lnTo>
                    <a:pt x="2334" y="106"/>
                  </a:lnTo>
                  <a:lnTo>
                    <a:pt x="2318" y="115"/>
                  </a:lnTo>
                  <a:lnTo>
                    <a:pt x="2299" y="119"/>
                  </a:lnTo>
                  <a:lnTo>
                    <a:pt x="2297" y="115"/>
                  </a:lnTo>
                  <a:lnTo>
                    <a:pt x="2296" y="112"/>
                  </a:lnTo>
                  <a:lnTo>
                    <a:pt x="2294" y="110"/>
                  </a:lnTo>
                  <a:lnTo>
                    <a:pt x="2290" y="110"/>
                  </a:lnTo>
                  <a:lnTo>
                    <a:pt x="2289" y="110"/>
                  </a:lnTo>
                  <a:lnTo>
                    <a:pt x="2285" y="112"/>
                  </a:lnTo>
                  <a:lnTo>
                    <a:pt x="2276" y="119"/>
                  </a:lnTo>
                  <a:lnTo>
                    <a:pt x="2273" y="129"/>
                  </a:lnTo>
                  <a:lnTo>
                    <a:pt x="2271" y="140"/>
                  </a:lnTo>
                  <a:lnTo>
                    <a:pt x="2266" y="148"/>
                  </a:lnTo>
                  <a:lnTo>
                    <a:pt x="2247" y="148"/>
                  </a:lnTo>
                  <a:lnTo>
                    <a:pt x="2240" y="157"/>
                  </a:lnTo>
                  <a:lnTo>
                    <a:pt x="2235" y="167"/>
                  </a:lnTo>
                  <a:lnTo>
                    <a:pt x="2231" y="180"/>
                  </a:lnTo>
                  <a:lnTo>
                    <a:pt x="2229" y="181"/>
                  </a:lnTo>
                  <a:lnTo>
                    <a:pt x="2229" y="185"/>
                  </a:lnTo>
                  <a:lnTo>
                    <a:pt x="2231" y="187"/>
                  </a:lnTo>
                  <a:lnTo>
                    <a:pt x="2233" y="188"/>
                  </a:lnTo>
                  <a:lnTo>
                    <a:pt x="2236" y="192"/>
                  </a:lnTo>
                  <a:lnTo>
                    <a:pt x="2238" y="195"/>
                  </a:lnTo>
                  <a:lnTo>
                    <a:pt x="2233" y="195"/>
                  </a:lnTo>
                  <a:lnTo>
                    <a:pt x="2231" y="197"/>
                  </a:lnTo>
                  <a:lnTo>
                    <a:pt x="2229" y="197"/>
                  </a:lnTo>
                  <a:lnTo>
                    <a:pt x="2228" y="199"/>
                  </a:lnTo>
                  <a:lnTo>
                    <a:pt x="2226" y="201"/>
                  </a:lnTo>
                  <a:lnTo>
                    <a:pt x="2222" y="202"/>
                  </a:lnTo>
                  <a:lnTo>
                    <a:pt x="2222" y="206"/>
                  </a:lnTo>
                  <a:lnTo>
                    <a:pt x="2222" y="206"/>
                  </a:lnTo>
                  <a:lnTo>
                    <a:pt x="2222" y="208"/>
                  </a:lnTo>
                  <a:lnTo>
                    <a:pt x="2222" y="208"/>
                  </a:lnTo>
                  <a:lnTo>
                    <a:pt x="2222" y="209"/>
                  </a:lnTo>
                  <a:lnTo>
                    <a:pt x="2222" y="215"/>
                  </a:lnTo>
                  <a:lnTo>
                    <a:pt x="2210" y="216"/>
                  </a:lnTo>
                  <a:lnTo>
                    <a:pt x="2205" y="220"/>
                  </a:lnTo>
                  <a:lnTo>
                    <a:pt x="2201" y="223"/>
                  </a:lnTo>
                  <a:lnTo>
                    <a:pt x="2198" y="229"/>
                  </a:lnTo>
                  <a:lnTo>
                    <a:pt x="2193" y="234"/>
                  </a:lnTo>
                  <a:lnTo>
                    <a:pt x="2187" y="236"/>
                  </a:lnTo>
                  <a:lnTo>
                    <a:pt x="2184" y="236"/>
                  </a:lnTo>
                  <a:lnTo>
                    <a:pt x="2179" y="234"/>
                  </a:lnTo>
                  <a:lnTo>
                    <a:pt x="2175" y="232"/>
                  </a:lnTo>
                  <a:lnTo>
                    <a:pt x="2172" y="230"/>
                  </a:lnTo>
                  <a:lnTo>
                    <a:pt x="2170" y="230"/>
                  </a:lnTo>
                  <a:lnTo>
                    <a:pt x="2167" y="232"/>
                  </a:lnTo>
                  <a:lnTo>
                    <a:pt x="2163" y="234"/>
                  </a:lnTo>
                  <a:lnTo>
                    <a:pt x="2160" y="236"/>
                  </a:lnTo>
                  <a:lnTo>
                    <a:pt x="2154" y="237"/>
                  </a:lnTo>
                  <a:lnTo>
                    <a:pt x="2154" y="246"/>
                  </a:lnTo>
                  <a:lnTo>
                    <a:pt x="2203" y="253"/>
                  </a:lnTo>
                  <a:lnTo>
                    <a:pt x="2217" y="246"/>
                  </a:lnTo>
                  <a:lnTo>
                    <a:pt x="2231" y="237"/>
                  </a:lnTo>
                  <a:lnTo>
                    <a:pt x="2242" y="230"/>
                  </a:lnTo>
                  <a:lnTo>
                    <a:pt x="2257" y="227"/>
                  </a:lnTo>
                  <a:lnTo>
                    <a:pt x="2280" y="223"/>
                  </a:lnTo>
                  <a:lnTo>
                    <a:pt x="2304" y="222"/>
                  </a:lnTo>
                  <a:lnTo>
                    <a:pt x="2331" y="222"/>
                  </a:lnTo>
                  <a:lnTo>
                    <a:pt x="2353" y="222"/>
                  </a:lnTo>
                  <a:lnTo>
                    <a:pt x="2372" y="223"/>
                  </a:lnTo>
                  <a:lnTo>
                    <a:pt x="2381" y="225"/>
                  </a:lnTo>
                  <a:lnTo>
                    <a:pt x="2385" y="225"/>
                  </a:lnTo>
                  <a:lnTo>
                    <a:pt x="2379" y="241"/>
                  </a:lnTo>
                  <a:lnTo>
                    <a:pt x="2376" y="258"/>
                  </a:lnTo>
                  <a:lnTo>
                    <a:pt x="2372" y="276"/>
                  </a:lnTo>
                  <a:lnTo>
                    <a:pt x="2378" y="279"/>
                  </a:lnTo>
                  <a:lnTo>
                    <a:pt x="2379" y="283"/>
                  </a:lnTo>
                  <a:lnTo>
                    <a:pt x="2383" y="286"/>
                  </a:lnTo>
                  <a:lnTo>
                    <a:pt x="2385" y="288"/>
                  </a:lnTo>
                  <a:lnTo>
                    <a:pt x="2388" y="291"/>
                  </a:lnTo>
                  <a:lnTo>
                    <a:pt x="2400" y="295"/>
                  </a:lnTo>
                  <a:lnTo>
                    <a:pt x="2414" y="295"/>
                  </a:lnTo>
                  <a:lnTo>
                    <a:pt x="2428" y="297"/>
                  </a:lnTo>
                  <a:lnTo>
                    <a:pt x="2442" y="304"/>
                  </a:lnTo>
                  <a:lnTo>
                    <a:pt x="2446" y="318"/>
                  </a:lnTo>
                  <a:lnTo>
                    <a:pt x="2453" y="321"/>
                  </a:lnTo>
                  <a:lnTo>
                    <a:pt x="2463" y="325"/>
                  </a:lnTo>
                  <a:lnTo>
                    <a:pt x="2477" y="328"/>
                  </a:lnTo>
                  <a:lnTo>
                    <a:pt x="2489" y="332"/>
                  </a:lnTo>
                  <a:lnTo>
                    <a:pt x="2496" y="333"/>
                  </a:lnTo>
                  <a:lnTo>
                    <a:pt x="2498" y="323"/>
                  </a:lnTo>
                  <a:lnTo>
                    <a:pt x="2502" y="314"/>
                  </a:lnTo>
                  <a:lnTo>
                    <a:pt x="2505" y="305"/>
                  </a:lnTo>
                  <a:lnTo>
                    <a:pt x="2516" y="298"/>
                  </a:lnTo>
                  <a:lnTo>
                    <a:pt x="2531" y="295"/>
                  </a:lnTo>
                  <a:lnTo>
                    <a:pt x="2545" y="298"/>
                  </a:lnTo>
                  <a:lnTo>
                    <a:pt x="2559" y="305"/>
                  </a:lnTo>
                  <a:lnTo>
                    <a:pt x="2573" y="311"/>
                  </a:lnTo>
                  <a:lnTo>
                    <a:pt x="2580" y="312"/>
                  </a:lnTo>
                  <a:lnTo>
                    <a:pt x="2594" y="314"/>
                  </a:lnTo>
                  <a:lnTo>
                    <a:pt x="2608" y="318"/>
                  </a:lnTo>
                  <a:lnTo>
                    <a:pt x="2622" y="319"/>
                  </a:lnTo>
                  <a:lnTo>
                    <a:pt x="2633" y="321"/>
                  </a:lnTo>
                  <a:lnTo>
                    <a:pt x="2638" y="323"/>
                  </a:lnTo>
                  <a:lnTo>
                    <a:pt x="2641" y="321"/>
                  </a:lnTo>
                  <a:lnTo>
                    <a:pt x="2643" y="318"/>
                  </a:lnTo>
                  <a:lnTo>
                    <a:pt x="2645" y="316"/>
                  </a:lnTo>
                  <a:lnTo>
                    <a:pt x="2648" y="312"/>
                  </a:lnTo>
                  <a:lnTo>
                    <a:pt x="2652" y="311"/>
                  </a:lnTo>
                  <a:lnTo>
                    <a:pt x="2655" y="311"/>
                  </a:lnTo>
                  <a:lnTo>
                    <a:pt x="2660" y="311"/>
                  </a:lnTo>
                  <a:lnTo>
                    <a:pt x="2673" y="314"/>
                  </a:lnTo>
                  <a:lnTo>
                    <a:pt x="2683" y="319"/>
                  </a:lnTo>
                  <a:lnTo>
                    <a:pt x="2695" y="318"/>
                  </a:lnTo>
                  <a:lnTo>
                    <a:pt x="2708" y="314"/>
                  </a:lnTo>
                  <a:lnTo>
                    <a:pt x="2709" y="300"/>
                  </a:lnTo>
                  <a:lnTo>
                    <a:pt x="2716" y="283"/>
                  </a:lnTo>
                  <a:lnTo>
                    <a:pt x="2722" y="267"/>
                  </a:lnTo>
                  <a:lnTo>
                    <a:pt x="2725" y="253"/>
                  </a:lnTo>
                  <a:lnTo>
                    <a:pt x="2722" y="241"/>
                  </a:lnTo>
                  <a:lnTo>
                    <a:pt x="2720" y="237"/>
                  </a:lnTo>
                  <a:lnTo>
                    <a:pt x="2720" y="234"/>
                  </a:lnTo>
                  <a:lnTo>
                    <a:pt x="2718" y="232"/>
                  </a:lnTo>
                  <a:lnTo>
                    <a:pt x="2716" y="230"/>
                  </a:lnTo>
                  <a:lnTo>
                    <a:pt x="2713" y="230"/>
                  </a:lnTo>
                  <a:lnTo>
                    <a:pt x="2709" y="230"/>
                  </a:lnTo>
                  <a:lnTo>
                    <a:pt x="2702" y="230"/>
                  </a:lnTo>
                  <a:lnTo>
                    <a:pt x="2694" y="237"/>
                  </a:lnTo>
                  <a:lnTo>
                    <a:pt x="2687" y="239"/>
                  </a:lnTo>
                  <a:lnTo>
                    <a:pt x="2680" y="237"/>
                  </a:lnTo>
                  <a:lnTo>
                    <a:pt x="2673" y="234"/>
                  </a:lnTo>
                  <a:lnTo>
                    <a:pt x="2664" y="230"/>
                  </a:lnTo>
                  <a:lnTo>
                    <a:pt x="2659" y="229"/>
                  </a:lnTo>
                  <a:lnTo>
                    <a:pt x="2655" y="230"/>
                  </a:lnTo>
                  <a:lnTo>
                    <a:pt x="2650" y="232"/>
                  </a:lnTo>
                  <a:lnTo>
                    <a:pt x="2648" y="236"/>
                  </a:lnTo>
                  <a:lnTo>
                    <a:pt x="2645" y="239"/>
                  </a:lnTo>
                  <a:lnTo>
                    <a:pt x="2641" y="241"/>
                  </a:lnTo>
                  <a:lnTo>
                    <a:pt x="2626" y="237"/>
                  </a:lnTo>
                  <a:lnTo>
                    <a:pt x="2610" y="227"/>
                  </a:lnTo>
                  <a:lnTo>
                    <a:pt x="2598" y="211"/>
                  </a:lnTo>
                  <a:lnTo>
                    <a:pt x="2592" y="195"/>
                  </a:lnTo>
                  <a:lnTo>
                    <a:pt x="2592" y="192"/>
                  </a:lnTo>
                  <a:lnTo>
                    <a:pt x="2592" y="188"/>
                  </a:lnTo>
                  <a:lnTo>
                    <a:pt x="2592" y="185"/>
                  </a:lnTo>
                  <a:lnTo>
                    <a:pt x="2592" y="181"/>
                  </a:lnTo>
                  <a:lnTo>
                    <a:pt x="2592" y="178"/>
                  </a:lnTo>
                  <a:lnTo>
                    <a:pt x="2594" y="174"/>
                  </a:lnTo>
                  <a:lnTo>
                    <a:pt x="2596" y="169"/>
                  </a:lnTo>
                  <a:lnTo>
                    <a:pt x="2592" y="166"/>
                  </a:lnTo>
                  <a:lnTo>
                    <a:pt x="2589" y="164"/>
                  </a:lnTo>
                  <a:lnTo>
                    <a:pt x="2587" y="162"/>
                  </a:lnTo>
                  <a:lnTo>
                    <a:pt x="2585" y="160"/>
                  </a:lnTo>
                  <a:lnTo>
                    <a:pt x="2582" y="159"/>
                  </a:lnTo>
                  <a:lnTo>
                    <a:pt x="2577" y="157"/>
                  </a:lnTo>
                  <a:lnTo>
                    <a:pt x="2575" y="155"/>
                  </a:lnTo>
                  <a:lnTo>
                    <a:pt x="2573" y="155"/>
                  </a:lnTo>
                  <a:lnTo>
                    <a:pt x="2571" y="153"/>
                  </a:lnTo>
                  <a:lnTo>
                    <a:pt x="2568" y="153"/>
                  </a:lnTo>
                  <a:lnTo>
                    <a:pt x="2564" y="153"/>
                  </a:lnTo>
                  <a:lnTo>
                    <a:pt x="2564" y="157"/>
                  </a:lnTo>
                  <a:lnTo>
                    <a:pt x="2561" y="157"/>
                  </a:lnTo>
                  <a:lnTo>
                    <a:pt x="2561" y="162"/>
                  </a:lnTo>
                  <a:lnTo>
                    <a:pt x="2563" y="166"/>
                  </a:lnTo>
                  <a:lnTo>
                    <a:pt x="2563" y="167"/>
                  </a:lnTo>
                  <a:lnTo>
                    <a:pt x="2563" y="169"/>
                  </a:lnTo>
                  <a:lnTo>
                    <a:pt x="2561" y="171"/>
                  </a:lnTo>
                  <a:lnTo>
                    <a:pt x="2559" y="171"/>
                  </a:lnTo>
                  <a:lnTo>
                    <a:pt x="2556" y="171"/>
                  </a:lnTo>
                  <a:lnTo>
                    <a:pt x="2549" y="173"/>
                  </a:lnTo>
                  <a:lnTo>
                    <a:pt x="2547" y="169"/>
                  </a:lnTo>
                  <a:lnTo>
                    <a:pt x="2545" y="167"/>
                  </a:lnTo>
                  <a:lnTo>
                    <a:pt x="2545" y="166"/>
                  </a:lnTo>
                  <a:lnTo>
                    <a:pt x="2542" y="164"/>
                  </a:lnTo>
                  <a:lnTo>
                    <a:pt x="2542" y="169"/>
                  </a:lnTo>
                  <a:lnTo>
                    <a:pt x="2551" y="180"/>
                  </a:lnTo>
                  <a:lnTo>
                    <a:pt x="2558" y="195"/>
                  </a:lnTo>
                  <a:lnTo>
                    <a:pt x="2561" y="211"/>
                  </a:lnTo>
                  <a:lnTo>
                    <a:pt x="2556" y="215"/>
                  </a:lnTo>
                  <a:lnTo>
                    <a:pt x="2552" y="216"/>
                  </a:lnTo>
                  <a:lnTo>
                    <a:pt x="2551" y="220"/>
                  </a:lnTo>
                  <a:lnTo>
                    <a:pt x="2549" y="223"/>
                  </a:lnTo>
                  <a:lnTo>
                    <a:pt x="2549" y="225"/>
                  </a:lnTo>
                  <a:lnTo>
                    <a:pt x="2547" y="229"/>
                  </a:lnTo>
                  <a:lnTo>
                    <a:pt x="2545" y="230"/>
                  </a:lnTo>
                  <a:lnTo>
                    <a:pt x="2540" y="232"/>
                  </a:lnTo>
                  <a:lnTo>
                    <a:pt x="2535" y="234"/>
                  </a:lnTo>
                  <a:lnTo>
                    <a:pt x="2533" y="232"/>
                  </a:lnTo>
                  <a:lnTo>
                    <a:pt x="2531" y="232"/>
                  </a:lnTo>
                  <a:lnTo>
                    <a:pt x="2531" y="232"/>
                  </a:lnTo>
                  <a:lnTo>
                    <a:pt x="2530" y="230"/>
                  </a:lnTo>
                  <a:lnTo>
                    <a:pt x="2526" y="230"/>
                  </a:lnTo>
                  <a:lnTo>
                    <a:pt x="2510" y="183"/>
                  </a:lnTo>
                  <a:lnTo>
                    <a:pt x="2507" y="181"/>
                  </a:lnTo>
                  <a:lnTo>
                    <a:pt x="2503" y="178"/>
                  </a:lnTo>
                  <a:lnTo>
                    <a:pt x="2498" y="174"/>
                  </a:lnTo>
                  <a:lnTo>
                    <a:pt x="2495" y="173"/>
                  </a:lnTo>
                  <a:lnTo>
                    <a:pt x="2491" y="169"/>
                  </a:lnTo>
                  <a:lnTo>
                    <a:pt x="2489" y="159"/>
                  </a:lnTo>
                  <a:lnTo>
                    <a:pt x="2491" y="150"/>
                  </a:lnTo>
                  <a:lnTo>
                    <a:pt x="2493" y="143"/>
                  </a:lnTo>
                  <a:lnTo>
                    <a:pt x="2493" y="136"/>
                  </a:lnTo>
                  <a:lnTo>
                    <a:pt x="2488" y="131"/>
                  </a:lnTo>
                  <a:lnTo>
                    <a:pt x="2475" y="122"/>
                  </a:lnTo>
                  <a:lnTo>
                    <a:pt x="2465" y="117"/>
                  </a:lnTo>
                  <a:lnTo>
                    <a:pt x="2456" y="115"/>
                  </a:lnTo>
                  <a:lnTo>
                    <a:pt x="2448" y="110"/>
                  </a:lnTo>
                  <a:lnTo>
                    <a:pt x="2441" y="99"/>
                  </a:lnTo>
                  <a:lnTo>
                    <a:pt x="2434" y="80"/>
                  </a:lnTo>
                  <a:lnTo>
                    <a:pt x="2420" y="84"/>
                  </a:lnTo>
                  <a:lnTo>
                    <a:pt x="2418" y="78"/>
                  </a:lnTo>
                  <a:lnTo>
                    <a:pt x="2418" y="75"/>
                  </a:lnTo>
                  <a:lnTo>
                    <a:pt x="2416" y="71"/>
                  </a:lnTo>
                  <a:lnTo>
                    <a:pt x="2414" y="68"/>
                  </a:lnTo>
                  <a:close/>
                  <a:moveTo>
                    <a:pt x="1217" y="64"/>
                  </a:moveTo>
                  <a:lnTo>
                    <a:pt x="1215" y="68"/>
                  </a:lnTo>
                  <a:lnTo>
                    <a:pt x="1212" y="71"/>
                  </a:lnTo>
                  <a:lnTo>
                    <a:pt x="1210" y="73"/>
                  </a:lnTo>
                  <a:lnTo>
                    <a:pt x="1208" y="75"/>
                  </a:lnTo>
                  <a:lnTo>
                    <a:pt x="1208" y="77"/>
                  </a:lnTo>
                  <a:lnTo>
                    <a:pt x="1210" y="78"/>
                  </a:lnTo>
                  <a:lnTo>
                    <a:pt x="1214" y="80"/>
                  </a:lnTo>
                  <a:lnTo>
                    <a:pt x="1215" y="75"/>
                  </a:lnTo>
                  <a:lnTo>
                    <a:pt x="1215" y="73"/>
                  </a:lnTo>
                  <a:lnTo>
                    <a:pt x="1217" y="70"/>
                  </a:lnTo>
                  <a:lnTo>
                    <a:pt x="1219" y="68"/>
                  </a:lnTo>
                  <a:lnTo>
                    <a:pt x="1220" y="64"/>
                  </a:lnTo>
                  <a:lnTo>
                    <a:pt x="1217" y="64"/>
                  </a:lnTo>
                  <a:close/>
                  <a:moveTo>
                    <a:pt x="2654" y="49"/>
                  </a:moveTo>
                  <a:lnTo>
                    <a:pt x="2650" y="57"/>
                  </a:lnTo>
                  <a:lnTo>
                    <a:pt x="2643" y="70"/>
                  </a:lnTo>
                  <a:lnTo>
                    <a:pt x="2634" y="84"/>
                  </a:lnTo>
                  <a:lnTo>
                    <a:pt x="2626" y="98"/>
                  </a:lnTo>
                  <a:lnTo>
                    <a:pt x="2619" y="110"/>
                  </a:lnTo>
                  <a:lnTo>
                    <a:pt x="2615" y="120"/>
                  </a:lnTo>
                  <a:lnTo>
                    <a:pt x="2615" y="126"/>
                  </a:lnTo>
                  <a:lnTo>
                    <a:pt x="2617" y="133"/>
                  </a:lnTo>
                  <a:lnTo>
                    <a:pt x="2617" y="136"/>
                  </a:lnTo>
                  <a:lnTo>
                    <a:pt x="2619" y="140"/>
                  </a:lnTo>
                  <a:lnTo>
                    <a:pt x="2622" y="141"/>
                  </a:lnTo>
                  <a:lnTo>
                    <a:pt x="2626" y="143"/>
                  </a:lnTo>
                  <a:lnTo>
                    <a:pt x="2631" y="145"/>
                  </a:lnTo>
                  <a:lnTo>
                    <a:pt x="2645" y="150"/>
                  </a:lnTo>
                  <a:lnTo>
                    <a:pt x="2659" y="148"/>
                  </a:lnTo>
                  <a:lnTo>
                    <a:pt x="2671" y="143"/>
                  </a:lnTo>
                  <a:lnTo>
                    <a:pt x="2685" y="136"/>
                  </a:lnTo>
                  <a:lnTo>
                    <a:pt x="2699" y="134"/>
                  </a:lnTo>
                  <a:lnTo>
                    <a:pt x="2713" y="134"/>
                  </a:lnTo>
                  <a:lnTo>
                    <a:pt x="2722" y="140"/>
                  </a:lnTo>
                  <a:lnTo>
                    <a:pt x="2729" y="145"/>
                  </a:lnTo>
                  <a:lnTo>
                    <a:pt x="2737" y="148"/>
                  </a:lnTo>
                  <a:lnTo>
                    <a:pt x="2758" y="152"/>
                  </a:lnTo>
                  <a:lnTo>
                    <a:pt x="2779" y="150"/>
                  </a:lnTo>
                  <a:lnTo>
                    <a:pt x="2798" y="145"/>
                  </a:lnTo>
                  <a:lnTo>
                    <a:pt x="2804" y="134"/>
                  </a:lnTo>
                  <a:lnTo>
                    <a:pt x="2798" y="134"/>
                  </a:lnTo>
                  <a:lnTo>
                    <a:pt x="2790" y="120"/>
                  </a:lnTo>
                  <a:lnTo>
                    <a:pt x="2776" y="108"/>
                  </a:lnTo>
                  <a:lnTo>
                    <a:pt x="2756" y="96"/>
                  </a:lnTo>
                  <a:lnTo>
                    <a:pt x="2737" y="85"/>
                  </a:lnTo>
                  <a:lnTo>
                    <a:pt x="2722" y="80"/>
                  </a:lnTo>
                  <a:lnTo>
                    <a:pt x="2713" y="87"/>
                  </a:lnTo>
                  <a:lnTo>
                    <a:pt x="2701" y="92"/>
                  </a:lnTo>
                  <a:lnTo>
                    <a:pt x="2692" y="91"/>
                  </a:lnTo>
                  <a:lnTo>
                    <a:pt x="2687" y="84"/>
                  </a:lnTo>
                  <a:lnTo>
                    <a:pt x="2680" y="77"/>
                  </a:lnTo>
                  <a:lnTo>
                    <a:pt x="2676" y="68"/>
                  </a:lnTo>
                  <a:lnTo>
                    <a:pt x="2688" y="64"/>
                  </a:lnTo>
                  <a:lnTo>
                    <a:pt x="2687" y="63"/>
                  </a:lnTo>
                  <a:lnTo>
                    <a:pt x="2685" y="63"/>
                  </a:lnTo>
                  <a:lnTo>
                    <a:pt x="2685" y="63"/>
                  </a:lnTo>
                  <a:lnTo>
                    <a:pt x="2683" y="63"/>
                  </a:lnTo>
                  <a:lnTo>
                    <a:pt x="2680" y="61"/>
                  </a:lnTo>
                  <a:lnTo>
                    <a:pt x="2674" y="56"/>
                  </a:lnTo>
                  <a:lnTo>
                    <a:pt x="2669" y="54"/>
                  </a:lnTo>
                  <a:lnTo>
                    <a:pt x="2662" y="51"/>
                  </a:lnTo>
                  <a:lnTo>
                    <a:pt x="2654" y="49"/>
                  </a:lnTo>
                  <a:close/>
                  <a:moveTo>
                    <a:pt x="2933" y="45"/>
                  </a:moveTo>
                  <a:lnTo>
                    <a:pt x="2922" y="54"/>
                  </a:lnTo>
                  <a:lnTo>
                    <a:pt x="2910" y="59"/>
                  </a:lnTo>
                  <a:lnTo>
                    <a:pt x="2898" y="64"/>
                  </a:lnTo>
                  <a:lnTo>
                    <a:pt x="2887" y="73"/>
                  </a:lnTo>
                  <a:lnTo>
                    <a:pt x="2880" y="84"/>
                  </a:lnTo>
                  <a:lnTo>
                    <a:pt x="2877" y="99"/>
                  </a:lnTo>
                  <a:lnTo>
                    <a:pt x="2882" y="115"/>
                  </a:lnTo>
                  <a:lnTo>
                    <a:pt x="2893" y="131"/>
                  </a:lnTo>
                  <a:lnTo>
                    <a:pt x="2903" y="147"/>
                  </a:lnTo>
                  <a:lnTo>
                    <a:pt x="2915" y="160"/>
                  </a:lnTo>
                  <a:lnTo>
                    <a:pt x="2922" y="173"/>
                  </a:lnTo>
                  <a:lnTo>
                    <a:pt x="2910" y="173"/>
                  </a:lnTo>
                  <a:lnTo>
                    <a:pt x="2910" y="195"/>
                  </a:lnTo>
                  <a:lnTo>
                    <a:pt x="2914" y="211"/>
                  </a:lnTo>
                  <a:lnTo>
                    <a:pt x="2924" y="220"/>
                  </a:lnTo>
                  <a:lnTo>
                    <a:pt x="2942" y="223"/>
                  </a:lnTo>
                  <a:lnTo>
                    <a:pt x="2968" y="222"/>
                  </a:lnTo>
                  <a:lnTo>
                    <a:pt x="2966" y="202"/>
                  </a:lnTo>
                  <a:lnTo>
                    <a:pt x="2962" y="190"/>
                  </a:lnTo>
                  <a:lnTo>
                    <a:pt x="2957" y="180"/>
                  </a:lnTo>
                  <a:lnTo>
                    <a:pt x="2955" y="169"/>
                  </a:lnTo>
                  <a:lnTo>
                    <a:pt x="2957" y="153"/>
                  </a:lnTo>
                  <a:lnTo>
                    <a:pt x="2961" y="155"/>
                  </a:lnTo>
                  <a:lnTo>
                    <a:pt x="2964" y="155"/>
                  </a:lnTo>
                  <a:lnTo>
                    <a:pt x="2968" y="155"/>
                  </a:lnTo>
                  <a:lnTo>
                    <a:pt x="2971" y="155"/>
                  </a:lnTo>
                  <a:lnTo>
                    <a:pt x="2976" y="153"/>
                  </a:lnTo>
                  <a:lnTo>
                    <a:pt x="2973" y="150"/>
                  </a:lnTo>
                  <a:lnTo>
                    <a:pt x="2969" y="148"/>
                  </a:lnTo>
                  <a:lnTo>
                    <a:pt x="2968" y="147"/>
                  </a:lnTo>
                  <a:lnTo>
                    <a:pt x="2964" y="143"/>
                  </a:lnTo>
                  <a:lnTo>
                    <a:pt x="2961" y="141"/>
                  </a:lnTo>
                  <a:lnTo>
                    <a:pt x="2959" y="143"/>
                  </a:lnTo>
                  <a:lnTo>
                    <a:pt x="2959" y="147"/>
                  </a:lnTo>
                  <a:lnTo>
                    <a:pt x="2957" y="150"/>
                  </a:lnTo>
                  <a:lnTo>
                    <a:pt x="2957" y="152"/>
                  </a:lnTo>
                  <a:lnTo>
                    <a:pt x="2955" y="153"/>
                  </a:lnTo>
                  <a:lnTo>
                    <a:pt x="2954" y="152"/>
                  </a:lnTo>
                  <a:lnTo>
                    <a:pt x="2952" y="148"/>
                  </a:lnTo>
                  <a:lnTo>
                    <a:pt x="2947" y="140"/>
                  </a:lnTo>
                  <a:lnTo>
                    <a:pt x="2942" y="131"/>
                  </a:lnTo>
                  <a:lnTo>
                    <a:pt x="2943" y="127"/>
                  </a:lnTo>
                  <a:lnTo>
                    <a:pt x="2945" y="127"/>
                  </a:lnTo>
                  <a:lnTo>
                    <a:pt x="2947" y="126"/>
                  </a:lnTo>
                  <a:lnTo>
                    <a:pt x="2948" y="122"/>
                  </a:lnTo>
                  <a:lnTo>
                    <a:pt x="2933" y="113"/>
                  </a:lnTo>
                  <a:lnTo>
                    <a:pt x="2921" y="99"/>
                  </a:lnTo>
                  <a:lnTo>
                    <a:pt x="2914" y="84"/>
                  </a:lnTo>
                  <a:lnTo>
                    <a:pt x="2933" y="82"/>
                  </a:lnTo>
                  <a:lnTo>
                    <a:pt x="2947" y="77"/>
                  </a:lnTo>
                  <a:lnTo>
                    <a:pt x="2954" y="64"/>
                  </a:lnTo>
                  <a:lnTo>
                    <a:pt x="2957" y="49"/>
                  </a:lnTo>
                  <a:lnTo>
                    <a:pt x="2952" y="47"/>
                  </a:lnTo>
                  <a:lnTo>
                    <a:pt x="2947" y="47"/>
                  </a:lnTo>
                  <a:lnTo>
                    <a:pt x="2942" y="45"/>
                  </a:lnTo>
                  <a:lnTo>
                    <a:pt x="2933" y="45"/>
                  </a:lnTo>
                  <a:close/>
                  <a:moveTo>
                    <a:pt x="2746" y="42"/>
                  </a:moveTo>
                  <a:lnTo>
                    <a:pt x="2732" y="49"/>
                  </a:lnTo>
                  <a:lnTo>
                    <a:pt x="2715" y="54"/>
                  </a:lnTo>
                  <a:lnTo>
                    <a:pt x="2715" y="68"/>
                  </a:lnTo>
                  <a:lnTo>
                    <a:pt x="2722" y="70"/>
                  </a:lnTo>
                  <a:lnTo>
                    <a:pt x="2730" y="71"/>
                  </a:lnTo>
                  <a:lnTo>
                    <a:pt x="2741" y="71"/>
                  </a:lnTo>
                  <a:lnTo>
                    <a:pt x="2741" y="64"/>
                  </a:lnTo>
                  <a:lnTo>
                    <a:pt x="2744" y="59"/>
                  </a:lnTo>
                  <a:lnTo>
                    <a:pt x="2746" y="54"/>
                  </a:lnTo>
                  <a:lnTo>
                    <a:pt x="2746" y="49"/>
                  </a:lnTo>
                  <a:lnTo>
                    <a:pt x="2746" y="45"/>
                  </a:lnTo>
                  <a:lnTo>
                    <a:pt x="2746" y="42"/>
                  </a:lnTo>
                  <a:close/>
                  <a:moveTo>
                    <a:pt x="1390" y="33"/>
                  </a:moveTo>
                  <a:lnTo>
                    <a:pt x="1393" y="42"/>
                  </a:lnTo>
                  <a:lnTo>
                    <a:pt x="1395" y="54"/>
                  </a:lnTo>
                  <a:lnTo>
                    <a:pt x="1397" y="64"/>
                  </a:lnTo>
                  <a:lnTo>
                    <a:pt x="1395" y="66"/>
                  </a:lnTo>
                  <a:lnTo>
                    <a:pt x="1393" y="66"/>
                  </a:lnTo>
                  <a:lnTo>
                    <a:pt x="1392" y="66"/>
                  </a:lnTo>
                  <a:lnTo>
                    <a:pt x="1392" y="68"/>
                  </a:lnTo>
                  <a:lnTo>
                    <a:pt x="1390" y="68"/>
                  </a:lnTo>
                  <a:lnTo>
                    <a:pt x="1383" y="68"/>
                  </a:lnTo>
                  <a:lnTo>
                    <a:pt x="1381" y="66"/>
                  </a:lnTo>
                  <a:lnTo>
                    <a:pt x="1381" y="64"/>
                  </a:lnTo>
                  <a:lnTo>
                    <a:pt x="1381" y="63"/>
                  </a:lnTo>
                  <a:lnTo>
                    <a:pt x="1379" y="63"/>
                  </a:lnTo>
                  <a:lnTo>
                    <a:pt x="1378" y="61"/>
                  </a:lnTo>
                  <a:lnTo>
                    <a:pt x="1390" y="33"/>
                  </a:lnTo>
                  <a:close/>
                  <a:moveTo>
                    <a:pt x="1002" y="0"/>
                  </a:moveTo>
                  <a:lnTo>
                    <a:pt x="994" y="12"/>
                  </a:lnTo>
                  <a:lnTo>
                    <a:pt x="985" y="23"/>
                  </a:lnTo>
                  <a:lnTo>
                    <a:pt x="980" y="38"/>
                  </a:lnTo>
                  <a:lnTo>
                    <a:pt x="990" y="37"/>
                  </a:lnTo>
                  <a:lnTo>
                    <a:pt x="997" y="40"/>
                  </a:lnTo>
                  <a:lnTo>
                    <a:pt x="1002" y="45"/>
                  </a:lnTo>
                  <a:lnTo>
                    <a:pt x="1009" y="54"/>
                  </a:lnTo>
                  <a:lnTo>
                    <a:pt x="1011" y="47"/>
                  </a:lnTo>
                  <a:lnTo>
                    <a:pt x="1011" y="42"/>
                  </a:lnTo>
                  <a:lnTo>
                    <a:pt x="1013" y="38"/>
                  </a:lnTo>
                  <a:lnTo>
                    <a:pt x="1013" y="33"/>
                  </a:lnTo>
                  <a:lnTo>
                    <a:pt x="1022" y="33"/>
                  </a:lnTo>
                  <a:lnTo>
                    <a:pt x="1027" y="45"/>
                  </a:lnTo>
                  <a:lnTo>
                    <a:pt x="1035" y="49"/>
                  </a:lnTo>
                  <a:lnTo>
                    <a:pt x="1042" y="52"/>
                  </a:lnTo>
                  <a:lnTo>
                    <a:pt x="1049" y="56"/>
                  </a:lnTo>
                  <a:lnTo>
                    <a:pt x="1056" y="64"/>
                  </a:lnTo>
                  <a:lnTo>
                    <a:pt x="1049" y="75"/>
                  </a:lnTo>
                  <a:lnTo>
                    <a:pt x="1041" y="87"/>
                  </a:lnTo>
                  <a:lnTo>
                    <a:pt x="1034" y="103"/>
                  </a:lnTo>
                  <a:lnTo>
                    <a:pt x="1028" y="117"/>
                  </a:lnTo>
                  <a:lnTo>
                    <a:pt x="1028" y="126"/>
                  </a:lnTo>
                  <a:lnTo>
                    <a:pt x="1030" y="131"/>
                  </a:lnTo>
                  <a:lnTo>
                    <a:pt x="1030" y="134"/>
                  </a:lnTo>
                  <a:lnTo>
                    <a:pt x="1032" y="136"/>
                  </a:lnTo>
                  <a:lnTo>
                    <a:pt x="1034" y="138"/>
                  </a:lnTo>
                  <a:lnTo>
                    <a:pt x="1035" y="140"/>
                  </a:lnTo>
                  <a:lnTo>
                    <a:pt x="1041" y="141"/>
                  </a:lnTo>
                  <a:lnTo>
                    <a:pt x="1041" y="138"/>
                  </a:lnTo>
                  <a:lnTo>
                    <a:pt x="1044" y="131"/>
                  </a:lnTo>
                  <a:lnTo>
                    <a:pt x="1049" y="120"/>
                  </a:lnTo>
                  <a:lnTo>
                    <a:pt x="1055" y="106"/>
                  </a:lnTo>
                  <a:lnTo>
                    <a:pt x="1060" y="94"/>
                  </a:lnTo>
                  <a:lnTo>
                    <a:pt x="1065" y="84"/>
                  </a:lnTo>
                  <a:lnTo>
                    <a:pt x="1067" y="77"/>
                  </a:lnTo>
                  <a:lnTo>
                    <a:pt x="1079" y="77"/>
                  </a:lnTo>
                  <a:lnTo>
                    <a:pt x="1081" y="96"/>
                  </a:lnTo>
                  <a:lnTo>
                    <a:pt x="1081" y="113"/>
                  </a:lnTo>
                  <a:lnTo>
                    <a:pt x="1081" y="134"/>
                  </a:lnTo>
                  <a:lnTo>
                    <a:pt x="1083" y="157"/>
                  </a:lnTo>
                  <a:lnTo>
                    <a:pt x="1105" y="160"/>
                  </a:lnTo>
                  <a:lnTo>
                    <a:pt x="1114" y="147"/>
                  </a:lnTo>
                  <a:lnTo>
                    <a:pt x="1130" y="138"/>
                  </a:lnTo>
                  <a:lnTo>
                    <a:pt x="1147" y="129"/>
                  </a:lnTo>
                  <a:lnTo>
                    <a:pt x="1165" y="122"/>
                  </a:lnTo>
                  <a:lnTo>
                    <a:pt x="1182" y="115"/>
                  </a:lnTo>
                  <a:lnTo>
                    <a:pt x="1198" y="106"/>
                  </a:lnTo>
                  <a:lnTo>
                    <a:pt x="1205" y="96"/>
                  </a:lnTo>
                  <a:lnTo>
                    <a:pt x="1201" y="96"/>
                  </a:lnTo>
                  <a:lnTo>
                    <a:pt x="1200" y="92"/>
                  </a:lnTo>
                  <a:lnTo>
                    <a:pt x="1200" y="91"/>
                  </a:lnTo>
                  <a:lnTo>
                    <a:pt x="1198" y="89"/>
                  </a:lnTo>
                  <a:lnTo>
                    <a:pt x="1198" y="89"/>
                  </a:lnTo>
                  <a:lnTo>
                    <a:pt x="1196" y="89"/>
                  </a:lnTo>
                  <a:lnTo>
                    <a:pt x="1194" y="89"/>
                  </a:lnTo>
                  <a:lnTo>
                    <a:pt x="1191" y="87"/>
                  </a:lnTo>
                  <a:lnTo>
                    <a:pt x="1184" y="92"/>
                  </a:lnTo>
                  <a:lnTo>
                    <a:pt x="1172" y="99"/>
                  </a:lnTo>
                  <a:lnTo>
                    <a:pt x="1158" y="110"/>
                  </a:lnTo>
                  <a:lnTo>
                    <a:pt x="1140" y="119"/>
                  </a:lnTo>
                  <a:lnTo>
                    <a:pt x="1124" y="129"/>
                  </a:lnTo>
                  <a:lnTo>
                    <a:pt x="1109" y="136"/>
                  </a:lnTo>
                  <a:lnTo>
                    <a:pt x="1098" y="140"/>
                  </a:lnTo>
                  <a:lnTo>
                    <a:pt x="1095" y="141"/>
                  </a:lnTo>
                  <a:lnTo>
                    <a:pt x="1093" y="140"/>
                  </a:lnTo>
                  <a:lnTo>
                    <a:pt x="1091" y="138"/>
                  </a:lnTo>
                  <a:lnTo>
                    <a:pt x="1091" y="136"/>
                  </a:lnTo>
                  <a:lnTo>
                    <a:pt x="1091" y="134"/>
                  </a:lnTo>
                  <a:lnTo>
                    <a:pt x="1090" y="131"/>
                  </a:lnTo>
                  <a:lnTo>
                    <a:pt x="1095" y="122"/>
                  </a:lnTo>
                  <a:lnTo>
                    <a:pt x="1095" y="115"/>
                  </a:lnTo>
                  <a:lnTo>
                    <a:pt x="1093" y="110"/>
                  </a:lnTo>
                  <a:lnTo>
                    <a:pt x="1091" y="101"/>
                  </a:lnTo>
                  <a:lnTo>
                    <a:pt x="1095" y="91"/>
                  </a:lnTo>
                  <a:lnTo>
                    <a:pt x="1097" y="89"/>
                  </a:lnTo>
                  <a:lnTo>
                    <a:pt x="1098" y="87"/>
                  </a:lnTo>
                  <a:lnTo>
                    <a:pt x="1100" y="85"/>
                  </a:lnTo>
                  <a:lnTo>
                    <a:pt x="1102" y="85"/>
                  </a:lnTo>
                  <a:lnTo>
                    <a:pt x="1104" y="85"/>
                  </a:lnTo>
                  <a:lnTo>
                    <a:pt x="1105" y="84"/>
                  </a:lnTo>
                  <a:lnTo>
                    <a:pt x="1107" y="82"/>
                  </a:lnTo>
                  <a:lnTo>
                    <a:pt x="1107" y="78"/>
                  </a:lnTo>
                  <a:lnTo>
                    <a:pt x="1109" y="73"/>
                  </a:lnTo>
                  <a:lnTo>
                    <a:pt x="1109" y="64"/>
                  </a:lnTo>
                  <a:lnTo>
                    <a:pt x="1100" y="59"/>
                  </a:lnTo>
                  <a:lnTo>
                    <a:pt x="1091" y="57"/>
                  </a:lnTo>
                  <a:lnTo>
                    <a:pt x="1084" y="57"/>
                  </a:lnTo>
                  <a:lnTo>
                    <a:pt x="1076" y="54"/>
                  </a:lnTo>
                  <a:lnTo>
                    <a:pt x="1063" y="45"/>
                  </a:lnTo>
                  <a:lnTo>
                    <a:pt x="1055" y="37"/>
                  </a:lnTo>
                  <a:lnTo>
                    <a:pt x="1049" y="26"/>
                  </a:lnTo>
                  <a:lnTo>
                    <a:pt x="1042" y="16"/>
                  </a:lnTo>
                  <a:lnTo>
                    <a:pt x="1034" y="9"/>
                  </a:lnTo>
                  <a:lnTo>
                    <a:pt x="1020" y="2"/>
                  </a:lnTo>
                  <a:lnTo>
                    <a:pt x="1002" y="0"/>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endParaRPr lang="ko-KR" altLang="en-US" dirty="0"/>
            </a:p>
          </p:txBody>
        </p:sp>
        <p:sp>
          <p:nvSpPr>
            <p:cNvPr id="12" name="Freeform 9"/>
            <p:cNvSpPr>
              <a:spLocks noEditPoints="1"/>
            </p:cNvSpPr>
            <p:nvPr/>
          </p:nvSpPr>
          <p:spPr bwMode="auto">
            <a:xfrm>
              <a:off x="635000" y="2108200"/>
              <a:ext cx="7697788" cy="3846513"/>
            </a:xfrm>
            <a:custGeom>
              <a:avLst/>
              <a:gdLst>
                <a:gd name="T0" fmla="*/ 1599 w 4849"/>
                <a:gd name="T1" fmla="*/ 786 h 2423"/>
                <a:gd name="T2" fmla="*/ 1536 w 4849"/>
                <a:gd name="T3" fmla="*/ 779 h 2423"/>
                <a:gd name="T4" fmla="*/ 529 w 4849"/>
                <a:gd name="T5" fmla="*/ 651 h 2423"/>
                <a:gd name="T6" fmla="*/ 4301 w 4849"/>
                <a:gd name="T7" fmla="*/ 791 h 2423"/>
                <a:gd name="T8" fmla="*/ 2510 w 4849"/>
                <a:gd name="T9" fmla="*/ 575 h 2423"/>
                <a:gd name="T10" fmla="*/ 2579 w 4849"/>
                <a:gd name="T11" fmla="*/ 552 h 2423"/>
                <a:gd name="T12" fmla="*/ 2649 w 4849"/>
                <a:gd name="T13" fmla="*/ 522 h 2423"/>
                <a:gd name="T14" fmla="*/ 2347 w 4849"/>
                <a:gd name="T15" fmla="*/ 611 h 2423"/>
                <a:gd name="T16" fmla="*/ 2304 w 4849"/>
                <a:gd name="T17" fmla="*/ 615 h 2423"/>
                <a:gd name="T18" fmla="*/ 2269 w 4849"/>
                <a:gd name="T19" fmla="*/ 580 h 2423"/>
                <a:gd name="T20" fmla="*/ 1234 w 4849"/>
                <a:gd name="T21" fmla="*/ 424 h 2423"/>
                <a:gd name="T22" fmla="*/ 1297 w 4849"/>
                <a:gd name="T23" fmla="*/ 367 h 2423"/>
                <a:gd name="T24" fmla="*/ 1178 w 4849"/>
                <a:gd name="T25" fmla="*/ 307 h 2423"/>
                <a:gd name="T26" fmla="*/ 1171 w 4849"/>
                <a:gd name="T27" fmla="*/ 369 h 2423"/>
                <a:gd name="T28" fmla="*/ 2044 w 4849"/>
                <a:gd name="T29" fmla="*/ 365 h 2423"/>
                <a:gd name="T30" fmla="*/ 2082 w 4849"/>
                <a:gd name="T31" fmla="*/ 288 h 2423"/>
                <a:gd name="T32" fmla="*/ 1297 w 4849"/>
                <a:gd name="T33" fmla="*/ 215 h 2423"/>
                <a:gd name="T34" fmla="*/ 2979 w 4849"/>
                <a:gd name="T35" fmla="*/ 177 h 2423"/>
                <a:gd name="T36" fmla="*/ 4833 w 4849"/>
                <a:gd name="T37" fmla="*/ 109 h 2423"/>
                <a:gd name="T38" fmla="*/ 1082 w 4849"/>
                <a:gd name="T39" fmla="*/ 131 h 2423"/>
                <a:gd name="T40" fmla="*/ 1167 w 4849"/>
                <a:gd name="T41" fmla="*/ 154 h 2423"/>
                <a:gd name="T42" fmla="*/ 1197 w 4849"/>
                <a:gd name="T43" fmla="*/ 273 h 2423"/>
                <a:gd name="T44" fmla="*/ 1078 w 4849"/>
                <a:gd name="T45" fmla="*/ 379 h 2423"/>
                <a:gd name="T46" fmla="*/ 1164 w 4849"/>
                <a:gd name="T47" fmla="*/ 582 h 2423"/>
                <a:gd name="T48" fmla="*/ 1281 w 4849"/>
                <a:gd name="T49" fmla="*/ 575 h 2423"/>
                <a:gd name="T50" fmla="*/ 1386 w 4849"/>
                <a:gd name="T51" fmla="*/ 484 h 2423"/>
                <a:gd name="T52" fmla="*/ 1501 w 4849"/>
                <a:gd name="T53" fmla="*/ 564 h 2423"/>
                <a:gd name="T54" fmla="*/ 1396 w 4849"/>
                <a:gd name="T55" fmla="*/ 721 h 2423"/>
                <a:gd name="T56" fmla="*/ 1459 w 4849"/>
                <a:gd name="T57" fmla="*/ 798 h 2423"/>
                <a:gd name="T58" fmla="*/ 1298 w 4849"/>
                <a:gd name="T59" fmla="*/ 955 h 2423"/>
                <a:gd name="T60" fmla="*/ 1124 w 4849"/>
                <a:gd name="T61" fmla="*/ 1077 h 2423"/>
                <a:gd name="T62" fmla="*/ 1085 w 4849"/>
                <a:gd name="T63" fmla="*/ 1234 h 2423"/>
                <a:gd name="T64" fmla="*/ 1194 w 4849"/>
                <a:gd name="T65" fmla="*/ 1320 h 2423"/>
                <a:gd name="T66" fmla="*/ 1361 w 4849"/>
                <a:gd name="T67" fmla="*/ 1344 h 2423"/>
                <a:gd name="T68" fmla="*/ 1616 w 4849"/>
                <a:gd name="T69" fmla="*/ 1421 h 2423"/>
                <a:gd name="T70" fmla="*/ 1866 w 4849"/>
                <a:gd name="T71" fmla="*/ 1604 h 2423"/>
                <a:gd name="T72" fmla="*/ 1647 w 4849"/>
                <a:gd name="T73" fmla="*/ 1966 h 2423"/>
                <a:gd name="T74" fmla="*/ 1496 w 4849"/>
                <a:gd name="T75" fmla="*/ 2105 h 2423"/>
                <a:gd name="T76" fmla="*/ 1431 w 4849"/>
                <a:gd name="T77" fmla="*/ 2215 h 2423"/>
                <a:gd name="T78" fmla="*/ 1396 w 4849"/>
                <a:gd name="T79" fmla="*/ 2371 h 2423"/>
                <a:gd name="T80" fmla="*/ 1302 w 4849"/>
                <a:gd name="T81" fmla="*/ 2315 h 2423"/>
                <a:gd name="T82" fmla="*/ 1270 w 4849"/>
                <a:gd name="T83" fmla="*/ 1667 h 2423"/>
                <a:gd name="T84" fmla="*/ 1269 w 4849"/>
                <a:gd name="T85" fmla="*/ 1400 h 2423"/>
                <a:gd name="T86" fmla="*/ 1056 w 4849"/>
                <a:gd name="T87" fmla="*/ 1288 h 2423"/>
                <a:gd name="T88" fmla="*/ 813 w 4849"/>
                <a:gd name="T89" fmla="*/ 1102 h 2423"/>
                <a:gd name="T90" fmla="*/ 818 w 4849"/>
                <a:gd name="T91" fmla="*/ 1171 h 2423"/>
                <a:gd name="T92" fmla="*/ 642 w 4849"/>
                <a:gd name="T93" fmla="*/ 939 h 2423"/>
                <a:gd name="T94" fmla="*/ 639 w 4849"/>
                <a:gd name="T95" fmla="*/ 739 h 2423"/>
                <a:gd name="T96" fmla="*/ 490 w 4849"/>
                <a:gd name="T97" fmla="*/ 522 h 2423"/>
                <a:gd name="T98" fmla="*/ 141 w 4849"/>
                <a:gd name="T99" fmla="*/ 576 h 2423"/>
                <a:gd name="T100" fmla="*/ 115 w 4849"/>
                <a:gd name="T101" fmla="*/ 482 h 2423"/>
                <a:gd name="T102" fmla="*/ 85 w 4849"/>
                <a:gd name="T103" fmla="*/ 334 h 2423"/>
                <a:gd name="T104" fmla="*/ 110 w 4849"/>
                <a:gd name="T105" fmla="*/ 255 h 2423"/>
                <a:gd name="T106" fmla="*/ 234 w 4849"/>
                <a:gd name="T107" fmla="*/ 107 h 2423"/>
                <a:gd name="T108" fmla="*/ 499 w 4849"/>
                <a:gd name="T109" fmla="*/ 136 h 2423"/>
                <a:gd name="T110" fmla="*/ 632 w 4849"/>
                <a:gd name="T111" fmla="*/ 149 h 2423"/>
                <a:gd name="T112" fmla="*/ 771 w 4849"/>
                <a:gd name="T113" fmla="*/ 218 h 2423"/>
                <a:gd name="T114" fmla="*/ 979 w 4849"/>
                <a:gd name="T115" fmla="*/ 222 h 2423"/>
                <a:gd name="T116" fmla="*/ 918 w 4849"/>
                <a:gd name="T117" fmla="*/ 131 h 2423"/>
                <a:gd name="T118" fmla="*/ 733 w 4849"/>
                <a:gd name="T119" fmla="*/ 157 h 2423"/>
                <a:gd name="T120" fmla="*/ 776 w 4849"/>
                <a:gd name="T121" fmla="*/ 42 h 2423"/>
                <a:gd name="T122" fmla="*/ 902 w 4849"/>
                <a:gd name="T123" fmla="*/ 28 h 2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849" h="2423">
                  <a:moveTo>
                    <a:pt x="1469" y="711"/>
                  </a:moveTo>
                  <a:lnTo>
                    <a:pt x="1482" y="712"/>
                  </a:lnTo>
                  <a:lnTo>
                    <a:pt x="1490" y="714"/>
                  </a:lnTo>
                  <a:lnTo>
                    <a:pt x="1501" y="718"/>
                  </a:lnTo>
                  <a:lnTo>
                    <a:pt x="1501" y="726"/>
                  </a:lnTo>
                  <a:lnTo>
                    <a:pt x="1497" y="726"/>
                  </a:lnTo>
                  <a:lnTo>
                    <a:pt x="1494" y="728"/>
                  </a:lnTo>
                  <a:lnTo>
                    <a:pt x="1490" y="728"/>
                  </a:lnTo>
                  <a:lnTo>
                    <a:pt x="1487" y="728"/>
                  </a:lnTo>
                  <a:lnTo>
                    <a:pt x="1482" y="730"/>
                  </a:lnTo>
                  <a:lnTo>
                    <a:pt x="1478" y="725"/>
                  </a:lnTo>
                  <a:lnTo>
                    <a:pt x="1476" y="723"/>
                  </a:lnTo>
                  <a:lnTo>
                    <a:pt x="1475" y="719"/>
                  </a:lnTo>
                  <a:lnTo>
                    <a:pt x="1473" y="716"/>
                  </a:lnTo>
                  <a:lnTo>
                    <a:pt x="1469" y="711"/>
                  </a:lnTo>
                  <a:close/>
                  <a:moveTo>
                    <a:pt x="1551" y="691"/>
                  </a:moveTo>
                  <a:lnTo>
                    <a:pt x="1562" y="691"/>
                  </a:lnTo>
                  <a:lnTo>
                    <a:pt x="1562" y="705"/>
                  </a:lnTo>
                  <a:lnTo>
                    <a:pt x="1562" y="718"/>
                  </a:lnTo>
                  <a:lnTo>
                    <a:pt x="1564" y="728"/>
                  </a:lnTo>
                  <a:lnTo>
                    <a:pt x="1565" y="740"/>
                  </a:lnTo>
                  <a:lnTo>
                    <a:pt x="1585" y="740"/>
                  </a:lnTo>
                  <a:lnTo>
                    <a:pt x="1585" y="760"/>
                  </a:lnTo>
                  <a:lnTo>
                    <a:pt x="1593" y="760"/>
                  </a:lnTo>
                  <a:lnTo>
                    <a:pt x="1595" y="761"/>
                  </a:lnTo>
                  <a:lnTo>
                    <a:pt x="1597" y="761"/>
                  </a:lnTo>
                  <a:lnTo>
                    <a:pt x="1599" y="761"/>
                  </a:lnTo>
                  <a:lnTo>
                    <a:pt x="1600" y="761"/>
                  </a:lnTo>
                  <a:lnTo>
                    <a:pt x="1602" y="761"/>
                  </a:lnTo>
                  <a:lnTo>
                    <a:pt x="1604" y="763"/>
                  </a:lnTo>
                  <a:lnTo>
                    <a:pt x="1602" y="774"/>
                  </a:lnTo>
                  <a:lnTo>
                    <a:pt x="1599" y="786"/>
                  </a:lnTo>
                  <a:lnTo>
                    <a:pt x="1597" y="798"/>
                  </a:lnTo>
                  <a:lnTo>
                    <a:pt x="1593" y="798"/>
                  </a:lnTo>
                  <a:lnTo>
                    <a:pt x="1592" y="794"/>
                  </a:lnTo>
                  <a:lnTo>
                    <a:pt x="1592" y="793"/>
                  </a:lnTo>
                  <a:lnTo>
                    <a:pt x="1592" y="791"/>
                  </a:lnTo>
                  <a:lnTo>
                    <a:pt x="1590" y="789"/>
                  </a:lnTo>
                  <a:lnTo>
                    <a:pt x="1590" y="787"/>
                  </a:lnTo>
                  <a:lnTo>
                    <a:pt x="1588" y="791"/>
                  </a:lnTo>
                  <a:lnTo>
                    <a:pt x="1586" y="791"/>
                  </a:lnTo>
                  <a:lnTo>
                    <a:pt x="1586" y="793"/>
                  </a:lnTo>
                  <a:lnTo>
                    <a:pt x="1586" y="793"/>
                  </a:lnTo>
                  <a:lnTo>
                    <a:pt x="1586" y="793"/>
                  </a:lnTo>
                  <a:lnTo>
                    <a:pt x="1585" y="793"/>
                  </a:lnTo>
                  <a:lnTo>
                    <a:pt x="1581" y="794"/>
                  </a:lnTo>
                  <a:lnTo>
                    <a:pt x="1581" y="787"/>
                  </a:lnTo>
                  <a:lnTo>
                    <a:pt x="1583" y="786"/>
                  </a:lnTo>
                  <a:lnTo>
                    <a:pt x="1583" y="784"/>
                  </a:lnTo>
                  <a:lnTo>
                    <a:pt x="1585" y="782"/>
                  </a:lnTo>
                  <a:lnTo>
                    <a:pt x="1585" y="779"/>
                  </a:lnTo>
                  <a:lnTo>
                    <a:pt x="1585" y="775"/>
                  </a:lnTo>
                  <a:lnTo>
                    <a:pt x="1581" y="775"/>
                  </a:lnTo>
                  <a:lnTo>
                    <a:pt x="1574" y="782"/>
                  </a:lnTo>
                  <a:lnTo>
                    <a:pt x="1567" y="789"/>
                  </a:lnTo>
                  <a:lnTo>
                    <a:pt x="1558" y="794"/>
                  </a:lnTo>
                  <a:lnTo>
                    <a:pt x="1558" y="789"/>
                  </a:lnTo>
                  <a:lnTo>
                    <a:pt x="1558" y="784"/>
                  </a:lnTo>
                  <a:lnTo>
                    <a:pt x="1558" y="782"/>
                  </a:lnTo>
                  <a:lnTo>
                    <a:pt x="1557" y="781"/>
                  </a:lnTo>
                  <a:lnTo>
                    <a:pt x="1553" y="779"/>
                  </a:lnTo>
                  <a:lnTo>
                    <a:pt x="1548" y="779"/>
                  </a:lnTo>
                  <a:lnTo>
                    <a:pt x="1539" y="779"/>
                  </a:lnTo>
                  <a:lnTo>
                    <a:pt x="1536" y="779"/>
                  </a:lnTo>
                  <a:lnTo>
                    <a:pt x="1532" y="779"/>
                  </a:lnTo>
                  <a:lnTo>
                    <a:pt x="1527" y="777"/>
                  </a:lnTo>
                  <a:lnTo>
                    <a:pt x="1522" y="777"/>
                  </a:lnTo>
                  <a:lnTo>
                    <a:pt x="1517" y="775"/>
                  </a:lnTo>
                  <a:lnTo>
                    <a:pt x="1513" y="772"/>
                  </a:lnTo>
                  <a:lnTo>
                    <a:pt x="1523" y="758"/>
                  </a:lnTo>
                  <a:lnTo>
                    <a:pt x="1534" y="737"/>
                  </a:lnTo>
                  <a:lnTo>
                    <a:pt x="1541" y="714"/>
                  </a:lnTo>
                  <a:lnTo>
                    <a:pt x="1551" y="691"/>
                  </a:lnTo>
                  <a:close/>
                  <a:moveTo>
                    <a:pt x="1220" y="630"/>
                  </a:moveTo>
                  <a:lnTo>
                    <a:pt x="1235" y="630"/>
                  </a:lnTo>
                  <a:lnTo>
                    <a:pt x="1235" y="637"/>
                  </a:lnTo>
                  <a:lnTo>
                    <a:pt x="1232" y="637"/>
                  </a:lnTo>
                  <a:lnTo>
                    <a:pt x="1230" y="639"/>
                  </a:lnTo>
                  <a:lnTo>
                    <a:pt x="1229" y="639"/>
                  </a:lnTo>
                  <a:lnTo>
                    <a:pt x="1227" y="639"/>
                  </a:lnTo>
                  <a:lnTo>
                    <a:pt x="1225" y="641"/>
                  </a:lnTo>
                  <a:lnTo>
                    <a:pt x="1220" y="641"/>
                  </a:lnTo>
                  <a:lnTo>
                    <a:pt x="1220" y="630"/>
                  </a:lnTo>
                  <a:close/>
                  <a:moveTo>
                    <a:pt x="515" y="622"/>
                  </a:moveTo>
                  <a:lnTo>
                    <a:pt x="522" y="622"/>
                  </a:lnTo>
                  <a:lnTo>
                    <a:pt x="525" y="623"/>
                  </a:lnTo>
                  <a:lnTo>
                    <a:pt x="529" y="625"/>
                  </a:lnTo>
                  <a:lnTo>
                    <a:pt x="534" y="625"/>
                  </a:lnTo>
                  <a:lnTo>
                    <a:pt x="541" y="625"/>
                  </a:lnTo>
                  <a:lnTo>
                    <a:pt x="543" y="639"/>
                  </a:lnTo>
                  <a:lnTo>
                    <a:pt x="546" y="650"/>
                  </a:lnTo>
                  <a:lnTo>
                    <a:pt x="548" y="664"/>
                  </a:lnTo>
                  <a:lnTo>
                    <a:pt x="541" y="664"/>
                  </a:lnTo>
                  <a:lnTo>
                    <a:pt x="537" y="658"/>
                  </a:lnTo>
                  <a:lnTo>
                    <a:pt x="534" y="655"/>
                  </a:lnTo>
                  <a:lnTo>
                    <a:pt x="529" y="651"/>
                  </a:lnTo>
                  <a:lnTo>
                    <a:pt x="525" y="648"/>
                  </a:lnTo>
                  <a:lnTo>
                    <a:pt x="522" y="643"/>
                  </a:lnTo>
                  <a:lnTo>
                    <a:pt x="518" y="637"/>
                  </a:lnTo>
                  <a:lnTo>
                    <a:pt x="516" y="634"/>
                  </a:lnTo>
                  <a:lnTo>
                    <a:pt x="515" y="630"/>
                  </a:lnTo>
                  <a:lnTo>
                    <a:pt x="515" y="627"/>
                  </a:lnTo>
                  <a:lnTo>
                    <a:pt x="515" y="622"/>
                  </a:lnTo>
                  <a:close/>
                  <a:moveTo>
                    <a:pt x="4304" y="609"/>
                  </a:moveTo>
                  <a:lnTo>
                    <a:pt x="4306" y="611"/>
                  </a:lnTo>
                  <a:lnTo>
                    <a:pt x="4306" y="611"/>
                  </a:lnTo>
                  <a:lnTo>
                    <a:pt x="4306" y="611"/>
                  </a:lnTo>
                  <a:lnTo>
                    <a:pt x="4306" y="613"/>
                  </a:lnTo>
                  <a:lnTo>
                    <a:pt x="4307" y="613"/>
                  </a:lnTo>
                  <a:lnTo>
                    <a:pt x="4307" y="615"/>
                  </a:lnTo>
                  <a:lnTo>
                    <a:pt x="4313" y="627"/>
                  </a:lnTo>
                  <a:lnTo>
                    <a:pt x="4313" y="643"/>
                  </a:lnTo>
                  <a:lnTo>
                    <a:pt x="4313" y="658"/>
                  </a:lnTo>
                  <a:lnTo>
                    <a:pt x="4316" y="676"/>
                  </a:lnTo>
                  <a:lnTo>
                    <a:pt x="4321" y="693"/>
                  </a:lnTo>
                  <a:lnTo>
                    <a:pt x="4330" y="712"/>
                  </a:lnTo>
                  <a:lnTo>
                    <a:pt x="4335" y="733"/>
                  </a:lnTo>
                  <a:lnTo>
                    <a:pt x="4311" y="730"/>
                  </a:lnTo>
                  <a:lnTo>
                    <a:pt x="4311" y="746"/>
                  </a:lnTo>
                  <a:lnTo>
                    <a:pt x="4314" y="758"/>
                  </a:lnTo>
                  <a:lnTo>
                    <a:pt x="4316" y="770"/>
                  </a:lnTo>
                  <a:lnTo>
                    <a:pt x="4320" y="787"/>
                  </a:lnTo>
                  <a:lnTo>
                    <a:pt x="4314" y="787"/>
                  </a:lnTo>
                  <a:lnTo>
                    <a:pt x="4311" y="787"/>
                  </a:lnTo>
                  <a:lnTo>
                    <a:pt x="4306" y="789"/>
                  </a:lnTo>
                  <a:lnTo>
                    <a:pt x="4304" y="789"/>
                  </a:lnTo>
                  <a:lnTo>
                    <a:pt x="4301" y="791"/>
                  </a:lnTo>
                  <a:lnTo>
                    <a:pt x="4301" y="791"/>
                  </a:lnTo>
                  <a:lnTo>
                    <a:pt x="4297" y="781"/>
                  </a:lnTo>
                  <a:lnTo>
                    <a:pt x="4295" y="761"/>
                  </a:lnTo>
                  <a:lnTo>
                    <a:pt x="4295" y="739"/>
                  </a:lnTo>
                  <a:lnTo>
                    <a:pt x="4295" y="714"/>
                  </a:lnTo>
                  <a:lnTo>
                    <a:pt x="4295" y="691"/>
                  </a:lnTo>
                  <a:lnTo>
                    <a:pt x="4292" y="676"/>
                  </a:lnTo>
                  <a:lnTo>
                    <a:pt x="4292" y="637"/>
                  </a:lnTo>
                  <a:lnTo>
                    <a:pt x="4295" y="632"/>
                  </a:lnTo>
                  <a:lnTo>
                    <a:pt x="4297" y="629"/>
                  </a:lnTo>
                  <a:lnTo>
                    <a:pt x="4299" y="625"/>
                  </a:lnTo>
                  <a:lnTo>
                    <a:pt x="4301" y="622"/>
                  </a:lnTo>
                  <a:lnTo>
                    <a:pt x="4302" y="616"/>
                  </a:lnTo>
                  <a:lnTo>
                    <a:pt x="4304" y="609"/>
                  </a:lnTo>
                  <a:close/>
                  <a:moveTo>
                    <a:pt x="2253" y="595"/>
                  </a:moveTo>
                  <a:lnTo>
                    <a:pt x="2257" y="616"/>
                  </a:lnTo>
                  <a:lnTo>
                    <a:pt x="2255" y="637"/>
                  </a:lnTo>
                  <a:lnTo>
                    <a:pt x="2250" y="660"/>
                  </a:lnTo>
                  <a:lnTo>
                    <a:pt x="2236" y="667"/>
                  </a:lnTo>
                  <a:lnTo>
                    <a:pt x="2223" y="671"/>
                  </a:lnTo>
                  <a:lnTo>
                    <a:pt x="2204" y="672"/>
                  </a:lnTo>
                  <a:lnTo>
                    <a:pt x="2204" y="664"/>
                  </a:lnTo>
                  <a:lnTo>
                    <a:pt x="2209" y="651"/>
                  </a:lnTo>
                  <a:lnTo>
                    <a:pt x="2209" y="636"/>
                  </a:lnTo>
                  <a:lnTo>
                    <a:pt x="2208" y="618"/>
                  </a:lnTo>
                  <a:lnTo>
                    <a:pt x="2218" y="609"/>
                  </a:lnTo>
                  <a:lnTo>
                    <a:pt x="2227" y="602"/>
                  </a:lnTo>
                  <a:lnTo>
                    <a:pt x="2237" y="597"/>
                  </a:lnTo>
                  <a:lnTo>
                    <a:pt x="2253" y="595"/>
                  </a:lnTo>
                  <a:close/>
                  <a:moveTo>
                    <a:pt x="2503" y="568"/>
                  </a:moveTo>
                  <a:lnTo>
                    <a:pt x="2506" y="571"/>
                  </a:lnTo>
                  <a:lnTo>
                    <a:pt x="2508" y="573"/>
                  </a:lnTo>
                  <a:lnTo>
                    <a:pt x="2510" y="575"/>
                  </a:lnTo>
                  <a:lnTo>
                    <a:pt x="2510" y="578"/>
                  </a:lnTo>
                  <a:lnTo>
                    <a:pt x="2510" y="582"/>
                  </a:lnTo>
                  <a:lnTo>
                    <a:pt x="2511" y="587"/>
                  </a:lnTo>
                  <a:lnTo>
                    <a:pt x="2510" y="590"/>
                  </a:lnTo>
                  <a:lnTo>
                    <a:pt x="2508" y="592"/>
                  </a:lnTo>
                  <a:lnTo>
                    <a:pt x="2508" y="594"/>
                  </a:lnTo>
                  <a:lnTo>
                    <a:pt x="2508" y="595"/>
                  </a:lnTo>
                  <a:lnTo>
                    <a:pt x="2508" y="597"/>
                  </a:lnTo>
                  <a:lnTo>
                    <a:pt x="2506" y="599"/>
                  </a:lnTo>
                  <a:lnTo>
                    <a:pt x="2504" y="601"/>
                  </a:lnTo>
                  <a:lnTo>
                    <a:pt x="2503" y="601"/>
                  </a:lnTo>
                  <a:lnTo>
                    <a:pt x="2501" y="601"/>
                  </a:lnTo>
                  <a:lnTo>
                    <a:pt x="2499" y="602"/>
                  </a:lnTo>
                  <a:lnTo>
                    <a:pt x="2496" y="602"/>
                  </a:lnTo>
                  <a:lnTo>
                    <a:pt x="2490" y="590"/>
                  </a:lnTo>
                  <a:lnTo>
                    <a:pt x="2487" y="585"/>
                  </a:lnTo>
                  <a:lnTo>
                    <a:pt x="2487" y="583"/>
                  </a:lnTo>
                  <a:lnTo>
                    <a:pt x="2489" y="582"/>
                  </a:lnTo>
                  <a:lnTo>
                    <a:pt x="2496" y="578"/>
                  </a:lnTo>
                  <a:lnTo>
                    <a:pt x="2503" y="568"/>
                  </a:lnTo>
                  <a:close/>
                  <a:moveTo>
                    <a:pt x="2583" y="529"/>
                  </a:moveTo>
                  <a:lnTo>
                    <a:pt x="2588" y="531"/>
                  </a:lnTo>
                  <a:lnTo>
                    <a:pt x="2590" y="531"/>
                  </a:lnTo>
                  <a:lnTo>
                    <a:pt x="2592" y="531"/>
                  </a:lnTo>
                  <a:lnTo>
                    <a:pt x="2593" y="533"/>
                  </a:lnTo>
                  <a:lnTo>
                    <a:pt x="2595" y="533"/>
                  </a:lnTo>
                  <a:lnTo>
                    <a:pt x="2592" y="538"/>
                  </a:lnTo>
                  <a:lnTo>
                    <a:pt x="2590" y="543"/>
                  </a:lnTo>
                  <a:lnTo>
                    <a:pt x="2588" y="548"/>
                  </a:lnTo>
                  <a:lnTo>
                    <a:pt x="2585" y="554"/>
                  </a:lnTo>
                  <a:lnTo>
                    <a:pt x="2579" y="557"/>
                  </a:lnTo>
                  <a:lnTo>
                    <a:pt x="2579" y="552"/>
                  </a:lnTo>
                  <a:lnTo>
                    <a:pt x="2578" y="552"/>
                  </a:lnTo>
                  <a:lnTo>
                    <a:pt x="2578" y="550"/>
                  </a:lnTo>
                  <a:lnTo>
                    <a:pt x="2578" y="550"/>
                  </a:lnTo>
                  <a:lnTo>
                    <a:pt x="2578" y="548"/>
                  </a:lnTo>
                  <a:lnTo>
                    <a:pt x="2576" y="545"/>
                  </a:lnTo>
                  <a:lnTo>
                    <a:pt x="2579" y="541"/>
                  </a:lnTo>
                  <a:lnTo>
                    <a:pt x="2581" y="538"/>
                  </a:lnTo>
                  <a:lnTo>
                    <a:pt x="2583" y="534"/>
                  </a:lnTo>
                  <a:lnTo>
                    <a:pt x="2583" y="529"/>
                  </a:lnTo>
                  <a:close/>
                  <a:moveTo>
                    <a:pt x="246" y="526"/>
                  </a:moveTo>
                  <a:lnTo>
                    <a:pt x="251" y="534"/>
                  </a:lnTo>
                  <a:lnTo>
                    <a:pt x="251" y="541"/>
                  </a:lnTo>
                  <a:lnTo>
                    <a:pt x="246" y="550"/>
                  </a:lnTo>
                  <a:lnTo>
                    <a:pt x="239" y="555"/>
                  </a:lnTo>
                  <a:lnTo>
                    <a:pt x="232" y="559"/>
                  </a:lnTo>
                  <a:lnTo>
                    <a:pt x="230" y="561"/>
                  </a:lnTo>
                  <a:lnTo>
                    <a:pt x="227" y="557"/>
                  </a:lnTo>
                  <a:lnTo>
                    <a:pt x="225" y="554"/>
                  </a:lnTo>
                  <a:lnTo>
                    <a:pt x="223" y="548"/>
                  </a:lnTo>
                  <a:lnTo>
                    <a:pt x="223" y="543"/>
                  </a:lnTo>
                  <a:lnTo>
                    <a:pt x="221" y="538"/>
                  </a:lnTo>
                  <a:lnTo>
                    <a:pt x="234" y="533"/>
                  </a:lnTo>
                  <a:lnTo>
                    <a:pt x="237" y="531"/>
                  </a:lnTo>
                  <a:lnTo>
                    <a:pt x="242" y="529"/>
                  </a:lnTo>
                  <a:lnTo>
                    <a:pt x="246" y="526"/>
                  </a:lnTo>
                  <a:close/>
                  <a:moveTo>
                    <a:pt x="2646" y="503"/>
                  </a:moveTo>
                  <a:lnTo>
                    <a:pt x="2660" y="510"/>
                  </a:lnTo>
                  <a:lnTo>
                    <a:pt x="2660" y="515"/>
                  </a:lnTo>
                  <a:lnTo>
                    <a:pt x="2656" y="515"/>
                  </a:lnTo>
                  <a:lnTo>
                    <a:pt x="2655" y="517"/>
                  </a:lnTo>
                  <a:lnTo>
                    <a:pt x="2651" y="519"/>
                  </a:lnTo>
                  <a:lnTo>
                    <a:pt x="2649" y="522"/>
                  </a:lnTo>
                  <a:lnTo>
                    <a:pt x="2646" y="520"/>
                  </a:lnTo>
                  <a:lnTo>
                    <a:pt x="2644" y="520"/>
                  </a:lnTo>
                  <a:lnTo>
                    <a:pt x="2644" y="520"/>
                  </a:lnTo>
                  <a:lnTo>
                    <a:pt x="2642" y="519"/>
                  </a:lnTo>
                  <a:lnTo>
                    <a:pt x="2641" y="519"/>
                  </a:lnTo>
                  <a:lnTo>
                    <a:pt x="2641" y="515"/>
                  </a:lnTo>
                  <a:lnTo>
                    <a:pt x="2641" y="512"/>
                  </a:lnTo>
                  <a:lnTo>
                    <a:pt x="2641" y="510"/>
                  </a:lnTo>
                  <a:lnTo>
                    <a:pt x="2641" y="510"/>
                  </a:lnTo>
                  <a:lnTo>
                    <a:pt x="2642" y="506"/>
                  </a:lnTo>
                  <a:lnTo>
                    <a:pt x="2646" y="503"/>
                  </a:lnTo>
                  <a:close/>
                  <a:moveTo>
                    <a:pt x="2272" y="494"/>
                  </a:moveTo>
                  <a:lnTo>
                    <a:pt x="2290" y="496"/>
                  </a:lnTo>
                  <a:lnTo>
                    <a:pt x="2304" y="499"/>
                  </a:lnTo>
                  <a:lnTo>
                    <a:pt x="2300" y="506"/>
                  </a:lnTo>
                  <a:lnTo>
                    <a:pt x="2298" y="512"/>
                  </a:lnTo>
                  <a:lnTo>
                    <a:pt x="2295" y="517"/>
                  </a:lnTo>
                  <a:lnTo>
                    <a:pt x="2291" y="522"/>
                  </a:lnTo>
                  <a:lnTo>
                    <a:pt x="2300" y="522"/>
                  </a:lnTo>
                  <a:lnTo>
                    <a:pt x="2304" y="519"/>
                  </a:lnTo>
                  <a:lnTo>
                    <a:pt x="2305" y="517"/>
                  </a:lnTo>
                  <a:lnTo>
                    <a:pt x="2309" y="515"/>
                  </a:lnTo>
                  <a:lnTo>
                    <a:pt x="2314" y="515"/>
                  </a:lnTo>
                  <a:lnTo>
                    <a:pt x="2314" y="522"/>
                  </a:lnTo>
                  <a:lnTo>
                    <a:pt x="2319" y="534"/>
                  </a:lnTo>
                  <a:lnTo>
                    <a:pt x="2316" y="545"/>
                  </a:lnTo>
                  <a:lnTo>
                    <a:pt x="2311" y="554"/>
                  </a:lnTo>
                  <a:lnTo>
                    <a:pt x="2307" y="561"/>
                  </a:lnTo>
                  <a:lnTo>
                    <a:pt x="2316" y="569"/>
                  </a:lnTo>
                  <a:lnTo>
                    <a:pt x="2325" y="582"/>
                  </a:lnTo>
                  <a:lnTo>
                    <a:pt x="2337" y="595"/>
                  </a:lnTo>
                  <a:lnTo>
                    <a:pt x="2347" y="611"/>
                  </a:lnTo>
                  <a:lnTo>
                    <a:pt x="2356" y="629"/>
                  </a:lnTo>
                  <a:lnTo>
                    <a:pt x="2363" y="644"/>
                  </a:lnTo>
                  <a:lnTo>
                    <a:pt x="2365" y="657"/>
                  </a:lnTo>
                  <a:lnTo>
                    <a:pt x="2361" y="669"/>
                  </a:lnTo>
                  <a:lnTo>
                    <a:pt x="2353" y="676"/>
                  </a:lnTo>
                  <a:lnTo>
                    <a:pt x="2342" y="683"/>
                  </a:lnTo>
                  <a:lnTo>
                    <a:pt x="2325" y="690"/>
                  </a:lnTo>
                  <a:lnTo>
                    <a:pt x="2304" y="695"/>
                  </a:lnTo>
                  <a:lnTo>
                    <a:pt x="2285" y="700"/>
                  </a:lnTo>
                  <a:lnTo>
                    <a:pt x="2269" y="702"/>
                  </a:lnTo>
                  <a:lnTo>
                    <a:pt x="2269" y="698"/>
                  </a:lnTo>
                  <a:lnTo>
                    <a:pt x="2279" y="683"/>
                  </a:lnTo>
                  <a:lnTo>
                    <a:pt x="2288" y="667"/>
                  </a:lnTo>
                  <a:lnTo>
                    <a:pt x="2283" y="667"/>
                  </a:lnTo>
                  <a:lnTo>
                    <a:pt x="2279" y="667"/>
                  </a:lnTo>
                  <a:lnTo>
                    <a:pt x="2276" y="665"/>
                  </a:lnTo>
                  <a:lnTo>
                    <a:pt x="2276" y="664"/>
                  </a:lnTo>
                  <a:lnTo>
                    <a:pt x="2274" y="662"/>
                  </a:lnTo>
                  <a:lnTo>
                    <a:pt x="2274" y="658"/>
                  </a:lnTo>
                  <a:lnTo>
                    <a:pt x="2272" y="653"/>
                  </a:lnTo>
                  <a:lnTo>
                    <a:pt x="2285" y="650"/>
                  </a:lnTo>
                  <a:lnTo>
                    <a:pt x="2281" y="646"/>
                  </a:lnTo>
                  <a:lnTo>
                    <a:pt x="2281" y="644"/>
                  </a:lnTo>
                  <a:lnTo>
                    <a:pt x="2279" y="643"/>
                  </a:lnTo>
                  <a:lnTo>
                    <a:pt x="2279" y="643"/>
                  </a:lnTo>
                  <a:lnTo>
                    <a:pt x="2279" y="641"/>
                  </a:lnTo>
                  <a:lnTo>
                    <a:pt x="2281" y="637"/>
                  </a:lnTo>
                  <a:lnTo>
                    <a:pt x="2283" y="630"/>
                  </a:lnTo>
                  <a:lnTo>
                    <a:pt x="2288" y="625"/>
                  </a:lnTo>
                  <a:lnTo>
                    <a:pt x="2291" y="622"/>
                  </a:lnTo>
                  <a:lnTo>
                    <a:pt x="2298" y="618"/>
                  </a:lnTo>
                  <a:lnTo>
                    <a:pt x="2304" y="615"/>
                  </a:lnTo>
                  <a:lnTo>
                    <a:pt x="2302" y="611"/>
                  </a:lnTo>
                  <a:lnTo>
                    <a:pt x="2302" y="609"/>
                  </a:lnTo>
                  <a:lnTo>
                    <a:pt x="2302" y="609"/>
                  </a:lnTo>
                  <a:lnTo>
                    <a:pt x="2300" y="608"/>
                  </a:lnTo>
                  <a:lnTo>
                    <a:pt x="2300" y="606"/>
                  </a:lnTo>
                  <a:lnTo>
                    <a:pt x="2298" y="602"/>
                  </a:lnTo>
                  <a:lnTo>
                    <a:pt x="2297" y="602"/>
                  </a:lnTo>
                  <a:lnTo>
                    <a:pt x="2297" y="601"/>
                  </a:lnTo>
                  <a:lnTo>
                    <a:pt x="2297" y="601"/>
                  </a:lnTo>
                  <a:lnTo>
                    <a:pt x="2297" y="601"/>
                  </a:lnTo>
                  <a:lnTo>
                    <a:pt x="2295" y="601"/>
                  </a:lnTo>
                  <a:lnTo>
                    <a:pt x="2291" y="599"/>
                  </a:lnTo>
                  <a:lnTo>
                    <a:pt x="2288" y="597"/>
                  </a:lnTo>
                  <a:lnTo>
                    <a:pt x="2286" y="597"/>
                  </a:lnTo>
                  <a:lnTo>
                    <a:pt x="2283" y="597"/>
                  </a:lnTo>
                  <a:lnTo>
                    <a:pt x="2279" y="595"/>
                  </a:lnTo>
                  <a:lnTo>
                    <a:pt x="2276" y="595"/>
                  </a:lnTo>
                  <a:lnTo>
                    <a:pt x="2276" y="594"/>
                  </a:lnTo>
                  <a:lnTo>
                    <a:pt x="2274" y="592"/>
                  </a:lnTo>
                  <a:lnTo>
                    <a:pt x="2274" y="590"/>
                  </a:lnTo>
                  <a:lnTo>
                    <a:pt x="2274" y="587"/>
                  </a:lnTo>
                  <a:lnTo>
                    <a:pt x="2272" y="583"/>
                  </a:lnTo>
                  <a:lnTo>
                    <a:pt x="2274" y="582"/>
                  </a:lnTo>
                  <a:lnTo>
                    <a:pt x="2274" y="580"/>
                  </a:lnTo>
                  <a:lnTo>
                    <a:pt x="2276" y="578"/>
                  </a:lnTo>
                  <a:lnTo>
                    <a:pt x="2276" y="576"/>
                  </a:lnTo>
                  <a:lnTo>
                    <a:pt x="2276" y="573"/>
                  </a:lnTo>
                  <a:lnTo>
                    <a:pt x="2272" y="573"/>
                  </a:lnTo>
                  <a:lnTo>
                    <a:pt x="2271" y="576"/>
                  </a:lnTo>
                  <a:lnTo>
                    <a:pt x="2271" y="578"/>
                  </a:lnTo>
                  <a:lnTo>
                    <a:pt x="2271" y="580"/>
                  </a:lnTo>
                  <a:lnTo>
                    <a:pt x="2269" y="580"/>
                  </a:lnTo>
                  <a:lnTo>
                    <a:pt x="2267" y="582"/>
                  </a:lnTo>
                  <a:lnTo>
                    <a:pt x="2265" y="583"/>
                  </a:lnTo>
                  <a:lnTo>
                    <a:pt x="2262" y="566"/>
                  </a:lnTo>
                  <a:lnTo>
                    <a:pt x="2258" y="550"/>
                  </a:lnTo>
                  <a:lnTo>
                    <a:pt x="2257" y="538"/>
                  </a:lnTo>
                  <a:lnTo>
                    <a:pt x="2260" y="529"/>
                  </a:lnTo>
                  <a:lnTo>
                    <a:pt x="2265" y="520"/>
                  </a:lnTo>
                  <a:lnTo>
                    <a:pt x="2271" y="510"/>
                  </a:lnTo>
                  <a:lnTo>
                    <a:pt x="2272" y="494"/>
                  </a:lnTo>
                  <a:close/>
                  <a:moveTo>
                    <a:pt x="29" y="458"/>
                  </a:moveTo>
                  <a:lnTo>
                    <a:pt x="49" y="458"/>
                  </a:lnTo>
                  <a:lnTo>
                    <a:pt x="49" y="465"/>
                  </a:lnTo>
                  <a:lnTo>
                    <a:pt x="45" y="465"/>
                  </a:lnTo>
                  <a:lnTo>
                    <a:pt x="45" y="468"/>
                  </a:lnTo>
                  <a:lnTo>
                    <a:pt x="40" y="466"/>
                  </a:lnTo>
                  <a:lnTo>
                    <a:pt x="36" y="463"/>
                  </a:lnTo>
                  <a:lnTo>
                    <a:pt x="33" y="461"/>
                  </a:lnTo>
                  <a:lnTo>
                    <a:pt x="29" y="458"/>
                  </a:lnTo>
                  <a:close/>
                  <a:moveTo>
                    <a:pt x="1239" y="403"/>
                  </a:moveTo>
                  <a:lnTo>
                    <a:pt x="1244" y="407"/>
                  </a:lnTo>
                  <a:lnTo>
                    <a:pt x="1249" y="412"/>
                  </a:lnTo>
                  <a:lnTo>
                    <a:pt x="1253" y="419"/>
                  </a:lnTo>
                  <a:lnTo>
                    <a:pt x="1255" y="426"/>
                  </a:lnTo>
                  <a:lnTo>
                    <a:pt x="1251" y="426"/>
                  </a:lnTo>
                  <a:lnTo>
                    <a:pt x="1248" y="428"/>
                  </a:lnTo>
                  <a:lnTo>
                    <a:pt x="1246" y="428"/>
                  </a:lnTo>
                  <a:lnTo>
                    <a:pt x="1241" y="430"/>
                  </a:lnTo>
                  <a:lnTo>
                    <a:pt x="1235" y="430"/>
                  </a:lnTo>
                  <a:lnTo>
                    <a:pt x="1235" y="426"/>
                  </a:lnTo>
                  <a:lnTo>
                    <a:pt x="1234" y="426"/>
                  </a:lnTo>
                  <a:lnTo>
                    <a:pt x="1234" y="424"/>
                  </a:lnTo>
                  <a:lnTo>
                    <a:pt x="1234" y="424"/>
                  </a:lnTo>
                  <a:lnTo>
                    <a:pt x="1232" y="423"/>
                  </a:lnTo>
                  <a:lnTo>
                    <a:pt x="1234" y="419"/>
                  </a:lnTo>
                  <a:lnTo>
                    <a:pt x="1234" y="417"/>
                  </a:lnTo>
                  <a:lnTo>
                    <a:pt x="1234" y="417"/>
                  </a:lnTo>
                  <a:lnTo>
                    <a:pt x="1234" y="416"/>
                  </a:lnTo>
                  <a:lnTo>
                    <a:pt x="1235" y="414"/>
                  </a:lnTo>
                  <a:lnTo>
                    <a:pt x="1239" y="403"/>
                  </a:lnTo>
                  <a:close/>
                  <a:moveTo>
                    <a:pt x="1209" y="391"/>
                  </a:moveTo>
                  <a:lnTo>
                    <a:pt x="1213" y="395"/>
                  </a:lnTo>
                  <a:lnTo>
                    <a:pt x="1215" y="397"/>
                  </a:lnTo>
                  <a:lnTo>
                    <a:pt x="1215" y="398"/>
                  </a:lnTo>
                  <a:lnTo>
                    <a:pt x="1216" y="402"/>
                  </a:lnTo>
                  <a:lnTo>
                    <a:pt x="1216" y="405"/>
                  </a:lnTo>
                  <a:lnTo>
                    <a:pt x="1216" y="410"/>
                  </a:lnTo>
                  <a:lnTo>
                    <a:pt x="1213" y="410"/>
                  </a:lnTo>
                  <a:lnTo>
                    <a:pt x="1213" y="414"/>
                  </a:lnTo>
                  <a:lnTo>
                    <a:pt x="1206" y="412"/>
                  </a:lnTo>
                  <a:lnTo>
                    <a:pt x="1199" y="410"/>
                  </a:lnTo>
                  <a:lnTo>
                    <a:pt x="1194" y="407"/>
                  </a:lnTo>
                  <a:lnTo>
                    <a:pt x="1190" y="407"/>
                  </a:lnTo>
                  <a:lnTo>
                    <a:pt x="1190" y="403"/>
                  </a:lnTo>
                  <a:lnTo>
                    <a:pt x="1197" y="400"/>
                  </a:lnTo>
                  <a:lnTo>
                    <a:pt x="1204" y="397"/>
                  </a:lnTo>
                  <a:lnTo>
                    <a:pt x="1209" y="391"/>
                  </a:lnTo>
                  <a:close/>
                  <a:moveTo>
                    <a:pt x="1286" y="360"/>
                  </a:moveTo>
                  <a:lnTo>
                    <a:pt x="1290" y="362"/>
                  </a:lnTo>
                  <a:lnTo>
                    <a:pt x="1290" y="362"/>
                  </a:lnTo>
                  <a:lnTo>
                    <a:pt x="1291" y="363"/>
                  </a:lnTo>
                  <a:lnTo>
                    <a:pt x="1291" y="363"/>
                  </a:lnTo>
                  <a:lnTo>
                    <a:pt x="1293" y="365"/>
                  </a:lnTo>
                  <a:lnTo>
                    <a:pt x="1297" y="365"/>
                  </a:lnTo>
                  <a:lnTo>
                    <a:pt x="1297" y="367"/>
                  </a:lnTo>
                  <a:lnTo>
                    <a:pt x="1297" y="369"/>
                  </a:lnTo>
                  <a:lnTo>
                    <a:pt x="1295" y="370"/>
                  </a:lnTo>
                  <a:lnTo>
                    <a:pt x="1295" y="370"/>
                  </a:lnTo>
                  <a:lnTo>
                    <a:pt x="1293" y="372"/>
                  </a:lnTo>
                  <a:lnTo>
                    <a:pt x="1291" y="374"/>
                  </a:lnTo>
                  <a:lnTo>
                    <a:pt x="1290" y="374"/>
                  </a:lnTo>
                  <a:lnTo>
                    <a:pt x="1288" y="376"/>
                  </a:lnTo>
                  <a:lnTo>
                    <a:pt x="1286" y="376"/>
                  </a:lnTo>
                  <a:lnTo>
                    <a:pt x="1283" y="376"/>
                  </a:lnTo>
                  <a:lnTo>
                    <a:pt x="1283" y="370"/>
                  </a:lnTo>
                  <a:lnTo>
                    <a:pt x="1283" y="367"/>
                  </a:lnTo>
                  <a:lnTo>
                    <a:pt x="1284" y="365"/>
                  </a:lnTo>
                  <a:lnTo>
                    <a:pt x="1286" y="360"/>
                  </a:lnTo>
                  <a:close/>
                  <a:moveTo>
                    <a:pt x="0" y="341"/>
                  </a:moveTo>
                  <a:lnTo>
                    <a:pt x="17" y="344"/>
                  </a:lnTo>
                  <a:lnTo>
                    <a:pt x="29" y="349"/>
                  </a:lnTo>
                  <a:lnTo>
                    <a:pt x="38" y="360"/>
                  </a:lnTo>
                  <a:lnTo>
                    <a:pt x="35" y="363"/>
                  </a:lnTo>
                  <a:lnTo>
                    <a:pt x="31" y="363"/>
                  </a:lnTo>
                  <a:lnTo>
                    <a:pt x="29" y="365"/>
                  </a:lnTo>
                  <a:lnTo>
                    <a:pt x="28" y="367"/>
                  </a:lnTo>
                  <a:lnTo>
                    <a:pt x="22" y="369"/>
                  </a:lnTo>
                  <a:lnTo>
                    <a:pt x="19" y="365"/>
                  </a:lnTo>
                  <a:lnTo>
                    <a:pt x="14" y="362"/>
                  </a:lnTo>
                  <a:lnTo>
                    <a:pt x="10" y="358"/>
                  </a:lnTo>
                  <a:lnTo>
                    <a:pt x="5" y="356"/>
                  </a:lnTo>
                  <a:lnTo>
                    <a:pt x="3" y="355"/>
                  </a:lnTo>
                  <a:lnTo>
                    <a:pt x="0" y="351"/>
                  </a:lnTo>
                  <a:lnTo>
                    <a:pt x="0" y="348"/>
                  </a:lnTo>
                  <a:lnTo>
                    <a:pt x="0" y="341"/>
                  </a:lnTo>
                  <a:close/>
                  <a:moveTo>
                    <a:pt x="1178" y="299"/>
                  </a:moveTo>
                  <a:lnTo>
                    <a:pt x="1178" y="307"/>
                  </a:lnTo>
                  <a:lnTo>
                    <a:pt x="1180" y="311"/>
                  </a:lnTo>
                  <a:lnTo>
                    <a:pt x="1181" y="314"/>
                  </a:lnTo>
                  <a:lnTo>
                    <a:pt x="1181" y="320"/>
                  </a:lnTo>
                  <a:lnTo>
                    <a:pt x="1181" y="327"/>
                  </a:lnTo>
                  <a:lnTo>
                    <a:pt x="1201" y="327"/>
                  </a:lnTo>
                  <a:lnTo>
                    <a:pt x="1218" y="346"/>
                  </a:lnTo>
                  <a:lnTo>
                    <a:pt x="1235" y="365"/>
                  </a:lnTo>
                  <a:lnTo>
                    <a:pt x="1235" y="367"/>
                  </a:lnTo>
                  <a:lnTo>
                    <a:pt x="1234" y="369"/>
                  </a:lnTo>
                  <a:lnTo>
                    <a:pt x="1234" y="370"/>
                  </a:lnTo>
                  <a:lnTo>
                    <a:pt x="1234" y="370"/>
                  </a:lnTo>
                  <a:lnTo>
                    <a:pt x="1232" y="372"/>
                  </a:lnTo>
                  <a:lnTo>
                    <a:pt x="1229" y="376"/>
                  </a:lnTo>
                  <a:lnTo>
                    <a:pt x="1227" y="377"/>
                  </a:lnTo>
                  <a:lnTo>
                    <a:pt x="1225" y="379"/>
                  </a:lnTo>
                  <a:lnTo>
                    <a:pt x="1223" y="379"/>
                  </a:lnTo>
                  <a:lnTo>
                    <a:pt x="1218" y="379"/>
                  </a:lnTo>
                  <a:lnTo>
                    <a:pt x="1213" y="381"/>
                  </a:lnTo>
                  <a:lnTo>
                    <a:pt x="1213" y="376"/>
                  </a:lnTo>
                  <a:lnTo>
                    <a:pt x="1213" y="370"/>
                  </a:lnTo>
                  <a:lnTo>
                    <a:pt x="1213" y="367"/>
                  </a:lnTo>
                  <a:lnTo>
                    <a:pt x="1213" y="365"/>
                  </a:lnTo>
                  <a:lnTo>
                    <a:pt x="1209" y="362"/>
                  </a:lnTo>
                  <a:lnTo>
                    <a:pt x="1206" y="360"/>
                  </a:lnTo>
                  <a:lnTo>
                    <a:pt x="1201" y="356"/>
                  </a:lnTo>
                  <a:lnTo>
                    <a:pt x="1195" y="370"/>
                  </a:lnTo>
                  <a:lnTo>
                    <a:pt x="1185" y="379"/>
                  </a:lnTo>
                  <a:lnTo>
                    <a:pt x="1171" y="384"/>
                  </a:lnTo>
                  <a:lnTo>
                    <a:pt x="1171" y="379"/>
                  </a:lnTo>
                  <a:lnTo>
                    <a:pt x="1171" y="376"/>
                  </a:lnTo>
                  <a:lnTo>
                    <a:pt x="1173" y="372"/>
                  </a:lnTo>
                  <a:lnTo>
                    <a:pt x="1171" y="369"/>
                  </a:lnTo>
                  <a:lnTo>
                    <a:pt x="1169" y="365"/>
                  </a:lnTo>
                  <a:lnTo>
                    <a:pt x="1167" y="360"/>
                  </a:lnTo>
                  <a:lnTo>
                    <a:pt x="1162" y="358"/>
                  </a:lnTo>
                  <a:lnTo>
                    <a:pt x="1159" y="356"/>
                  </a:lnTo>
                  <a:lnTo>
                    <a:pt x="1155" y="356"/>
                  </a:lnTo>
                  <a:lnTo>
                    <a:pt x="1152" y="355"/>
                  </a:lnTo>
                  <a:lnTo>
                    <a:pt x="1150" y="355"/>
                  </a:lnTo>
                  <a:lnTo>
                    <a:pt x="1146" y="353"/>
                  </a:lnTo>
                  <a:lnTo>
                    <a:pt x="1143" y="349"/>
                  </a:lnTo>
                  <a:lnTo>
                    <a:pt x="1153" y="337"/>
                  </a:lnTo>
                  <a:lnTo>
                    <a:pt x="1160" y="323"/>
                  </a:lnTo>
                  <a:lnTo>
                    <a:pt x="1167" y="309"/>
                  </a:lnTo>
                  <a:lnTo>
                    <a:pt x="1178" y="299"/>
                  </a:lnTo>
                  <a:close/>
                  <a:moveTo>
                    <a:pt x="2150" y="269"/>
                  </a:moveTo>
                  <a:lnTo>
                    <a:pt x="2152" y="273"/>
                  </a:lnTo>
                  <a:lnTo>
                    <a:pt x="2154" y="276"/>
                  </a:lnTo>
                  <a:lnTo>
                    <a:pt x="2155" y="278"/>
                  </a:lnTo>
                  <a:lnTo>
                    <a:pt x="2155" y="281"/>
                  </a:lnTo>
                  <a:lnTo>
                    <a:pt x="2157" y="285"/>
                  </a:lnTo>
                  <a:lnTo>
                    <a:pt x="2157" y="292"/>
                  </a:lnTo>
                  <a:lnTo>
                    <a:pt x="2157" y="297"/>
                  </a:lnTo>
                  <a:lnTo>
                    <a:pt x="2159" y="311"/>
                  </a:lnTo>
                  <a:lnTo>
                    <a:pt x="2161" y="327"/>
                  </a:lnTo>
                  <a:lnTo>
                    <a:pt x="2161" y="341"/>
                  </a:lnTo>
                  <a:lnTo>
                    <a:pt x="2141" y="351"/>
                  </a:lnTo>
                  <a:lnTo>
                    <a:pt x="2119" y="360"/>
                  </a:lnTo>
                  <a:lnTo>
                    <a:pt x="2098" y="370"/>
                  </a:lnTo>
                  <a:lnTo>
                    <a:pt x="2080" y="384"/>
                  </a:lnTo>
                  <a:lnTo>
                    <a:pt x="2075" y="381"/>
                  </a:lnTo>
                  <a:lnTo>
                    <a:pt x="2066" y="377"/>
                  </a:lnTo>
                  <a:lnTo>
                    <a:pt x="2054" y="370"/>
                  </a:lnTo>
                  <a:lnTo>
                    <a:pt x="2044" y="365"/>
                  </a:lnTo>
                  <a:lnTo>
                    <a:pt x="2035" y="360"/>
                  </a:lnTo>
                  <a:lnTo>
                    <a:pt x="2031" y="356"/>
                  </a:lnTo>
                  <a:lnTo>
                    <a:pt x="2033" y="355"/>
                  </a:lnTo>
                  <a:lnTo>
                    <a:pt x="2035" y="353"/>
                  </a:lnTo>
                  <a:lnTo>
                    <a:pt x="2035" y="353"/>
                  </a:lnTo>
                  <a:lnTo>
                    <a:pt x="2037" y="351"/>
                  </a:lnTo>
                  <a:lnTo>
                    <a:pt x="2037" y="349"/>
                  </a:lnTo>
                  <a:lnTo>
                    <a:pt x="2038" y="346"/>
                  </a:lnTo>
                  <a:lnTo>
                    <a:pt x="2033" y="342"/>
                  </a:lnTo>
                  <a:lnTo>
                    <a:pt x="2026" y="341"/>
                  </a:lnTo>
                  <a:lnTo>
                    <a:pt x="2021" y="337"/>
                  </a:lnTo>
                  <a:lnTo>
                    <a:pt x="2016" y="334"/>
                  </a:lnTo>
                  <a:lnTo>
                    <a:pt x="2019" y="334"/>
                  </a:lnTo>
                  <a:lnTo>
                    <a:pt x="2023" y="330"/>
                  </a:lnTo>
                  <a:lnTo>
                    <a:pt x="2024" y="328"/>
                  </a:lnTo>
                  <a:lnTo>
                    <a:pt x="2026" y="328"/>
                  </a:lnTo>
                  <a:lnTo>
                    <a:pt x="2028" y="327"/>
                  </a:lnTo>
                  <a:lnTo>
                    <a:pt x="2033" y="327"/>
                  </a:lnTo>
                  <a:lnTo>
                    <a:pt x="2038" y="327"/>
                  </a:lnTo>
                  <a:lnTo>
                    <a:pt x="2038" y="314"/>
                  </a:lnTo>
                  <a:lnTo>
                    <a:pt x="2012" y="314"/>
                  </a:lnTo>
                  <a:lnTo>
                    <a:pt x="2007" y="304"/>
                  </a:lnTo>
                  <a:lnTo>
                    <a:pt x="2016" y="297"/>
                  </a:lnTo>
                  <a:lnTo>
                    <a:pt x="2023" y="290"/>
                  </a:lnTo>
                  <a:lnTo>
                    <a:pt x="2031" y="287"/>
                  </a:lnTo>
                  <a:lnTo>
                    <a:pt x="2045" y="283"/>
                  </a:lnTo>
                  <a:lnTo>
                    <a:pt x="2051" y="288"/>
                  </a:lnTo>
                  <a:lnTo>
                    <a:pt x="2054" y="294"/>
                  </a:lnTo>
                  <a:lnTo>
                    <a:pt x="2058" y="297"/>
                  </a:lnTo>
                  <a:lnTo>
                    <a:pt x="2061" y="304"/>
                  </a:lnTo>
                  <a:lnTo>
                    <a:pt x="2072" y="295"/>
                  </a:lnTo>
                  <a:lnTo>
                    <a:pt x="2082" y="288"/>
                  </a:lnTo>
                  <a:lnTo>
                    <a:pt x="2096" y="283"/>
                  </a:lnTo>
                  <a:lnTo>
                    <a:pt x="2098" y="288"/>
                  </a:lnTo>
                  <a:lnTo>
                    <a:pt x="2101" y="290"/>
                  </a:lnTo>
                  <a:lnTo>
                    <a:pt x="2101" y="292"/>
                  </a:lnTo>
                  <a:lnTo>
                    <a:pt x="2103" y="292"/>
                  </a:lnTo>
                  <a:lnTo>
                    <a:pt x="2105" y="292"/>
                  </a:lnTo>
                  <a:lnTo>
                    <a:pt x="2108" y="292"/>
                  </a:lnTo>
                  <a:lnTo>
                    <a:pt x="2117" y="287"/>
                  </a:lnTo>
                  <a:lnTo>
                    <a:pt x="2122" y="281"/>
                  </a:lnTo>
                  <a:lnTo>
                    <a:pt x="2129" y="276"/>
                  </a:lnTo>
                  <a:lnTo>
                    <a:pt x="2136" y="271"/>
                  </a:lnTo>
                  <a:lnTo>
                    <a:pt x="2150" y="269"/>
                  </a:lnTo>
                  <a:close/>
                  <a:moveTo>
                    <a:pt x="1302" y="206"/>
                  </a:moveTo>
                  <a:lnTo>
                    <a:pt x="1305" y="208"/>
                  </a:lnTo>
                  <a:lnTo>
                    <a:pt x="1307" y="210"/>
                  </a:lnTo>
                  <a:lnTo>
                    <a:pt x="1309" y="210"/>
                  </a:lnTo>
                  <a:lnTo>
                    <a:pt x="1311" y="211"/>
                  </a:lnTo>
                  <a:lnTo>
                    <a:pt x="1311" y="213"/>
                  </a:lnTo>
                  <a:lnTo>
                    <a:pt x="1311" y="215"/>
                  </a:lnTo>
                  <a:lnTo>
                    <a:pt x="1312" y="218"/>
                  </a:lnTo>
                  <a:lnTo>
                    <a:pt x="1316" y="224"/>
                  </a:lnTo>
                  <a:lnTo>
                    <a:pt x="1318" y="229"/>
                  </a:lnTo>
                  <a:lnTo>
                    <a:pt x="1319" y="234"/>
                  </a:lnTo>
                  <a:lnTo>
                    <a:pt x="1321" y="241"/>
                  </a:lnTo>
                  <a:lnTo>
                    <a:pt x="1316" y="243"/>
                  </a:lnTo>
                  <a:lnTo>
                    <a:pt x="1311" y="245"/>
                  </a:lnTo>
                  <a:lnTo>
                    <a:pt x="1305" y="245"/>
                  </a:lnTo>
                  <a:lnTo>
                    <a:pt x="1297" y="246"/>
                  </a:lnTo>
                  <a:lnTo>
                    <a:pt x="1295" y="238"/>
                  </a:lnTo>
                  <a:lnTo>
                    <a:pt x="1293" y="229"/>
                  </a:lnTo>
                  <a:lnTo>
                    <a:pt x="1293" y="218"/>
                  </a:lnTo>
                  <a:lnTo>
                    <a:pt x="1297" y="215"/>
                  </a:lnTo>
                  <a:lnTo>
                    <a:pt x="1298" y="211"/>
                  </a:lnTo>
                  <a:lnTo>
                    <a:pt x="1302" y="206"/>
                  </a:lnTo>
                  <a:close/>
                  <a:moveTo>
                    <a:pt x="1604" y="177"/>
                  </a:moveTo>
                  <a:lnTo>
                    <a:pt x="1611" y="180"/>
                  </a:lnTo>
                  <a:lnTo>
                    <a:pt x="1618" y="184"/>
                  </a:lnTo>
                  <a:lnTo>
                    <a:pt x="1621" y="187"/>
                  </a:lnTo>
                  <a:lnTo>
                    <a:pt x="1626" y="191"/>
                  </a:lnTo>
                  <a:lnTo>
                    <a:pt x="1632" y="196"/>
                  </a:lnTo>
                  <a:lnTo>
                    <a:pt x="1630" y="199"/>
                  </a:lnTo>
                  <a:lnTo>
                    <a:pt x="1630" y="199"/>
                  </a:lnTo>
                  <a:lnTo>
                    <a:pt x="1630" y="201"/>
                  </a:lnTo>
                  <a:lnTo>
                    <a:pt x="1628" y="201"/>
                  </a:lnTo>
                  <a:lnTo>
                    <a:pt x="1628" y="203"/>
                  </a:lnTo>
                  <a:lnTo>
                    <a:pt x="1625" y="206"/>
                  </a:lnTo>
                  <a:lnTo>
                    <a:pt x="1625" y="208"/>
                  </a:lnTo>
                  <a:lnTo>
                    <a:pt x="1623" y="208"/>
                  </a:lnTo>
                  <a:lnTo>
                    <a:pt x="1621" y="208"/>
                  </a:lnTo>
                  <a:lnTo>
                    <a:pt x="1619" y="210"/>
                  </a:lnTo>
                  <a:lnTo>
                    <a:pt x="1616" y="211"/>
                  </a:lnTo>
                  <a:lnTo>
                    <a:pt x="1611" y="206"/>
                  </a:lnTo>
                  <a:lnTo>
                    <a:pt x="1606" y="201"/>
                  </a:lnTo>
                  <a:lnTo>
                    <a:pt x="1599" y="196"/>
                  </a:lnTo>
                  <a:lnTo>
                    <a:pt x="1593" y="192"/>
                  </a:lnTo>
                  <a:lnTo>
                    <a:pt x="1597" y="180"/>
                  </a:lnTo>
                  <a:lnTo>
                    <a:pt x="1600" y="180"/>
                  </a:lnTo>
                  <a:lnTo>
                    <a:pt x="1602" y="178"/>
                  </a:lnTo>
                  <a:lnTo>
                    <a:pt x="1602" y="178"/>
                  </a:lnTo>
                  <a:lnTo>
                    <a:pt x="1602" y="178"/>
                  </a:lnTo>
                  <a:lnTo>
                    <a:pt x="1604" y="177"/>
                  </a:lnTo>
                  <a:close/>
                  <a:moveTo>
                    <a:pt x="2963" y="170"/>
                  </a:moveTo>
                  <a:lnTo>
                    <a:pt x="2979" y="170"/>
                  </a:lnTo>
                  <a:lnTo>
                    <a:pt x="2979" y="177"/>
                  </a:lnTo>
                  <a:lnTo>
                    <a:pt x="2976" y="177"/>
                  </a:lnTo>
                  <a:lnTo>
                    <a:pt x="2972" y="180"/>
                  </a:lnTo>
                  <a:lnTo>
                    <a:pt x="2970" y="180"/>
                  </a:lnTo>
                  <a:lnTo>
                    <a:pt x="2967" y="180"/>
                  </a:lnTo>
                  <a:lnTo>
                    <a:pt x="2967" y="178"/>
                  </a:lnTo>
                  <a:lnTo>
                    <a:pt x="2965" y="175"/>
                  </a:lnTo>
                  <a:lnTo>
                    <a:pt x="2965" y="173"/>
                  </a:lnTo>
                  <a:lnTo>
                    <a:pt x="2963" y="171"/>
                  </a:lnTo>
                  <a:lnTo>
                    <a:pt x="2963" y="170"/>
                  </a:lnTo>
                  <a:close/>
                  <a:moveTo>
                    <a:pt x="989" y="149"/>
                  </a:moveTo>
                  <a:lnTo>
                    <a:pt x="1005" y="159"/>
                  </a:lnTo>
                  <a:lnTo>
                    <a:pt x="1019" y="171"/>
                  </a:lnTo>
                  <a:lnTo>
                    <a:pt x="1033" y="184"/>
                  </a:lnTo>
                  <a:lnTo>
                    <a:pt x="1028" y="184"/>
                  </a:lnTo>
                  <a:lnTo>
                    <a:pt x="1024" y="189"/>
                  </a:lnTo>
                  <a:lnTo>
                    <a:pt x="1021" y="191"/>
                  </a:lnTo>
                  <a:lnTo>
                    <a:pt x="1016" y="191"/>
                  </a:lnTo>
                  <a:lnTo>
                    <a:pt x="1010" y="192"/>
                  </a:lnTo>
                  <a:lnTo>
                    <a:pt x="1002" y="192"/>
                  </a:lnTo>
                  <a:lnTo>
                    <a:pt x="995" y="185"/>
                  </a:lnTo>
                  <a:lnTo>
                    <a:pt x="988" y="180"/>
                  </a:lnTo>
                  <a:lnTo>
                    <a:pt x="979" y="177"/>
                  </a:lnTo>
                  <a:lnTo>
                    <a:pt x="979" y="173"/>
                  </a:lnTo>
                  <a:lnTo>
                    <a:pt x="995" y="164"/>
                  </a:lnTo>
                  <a:lnTo>
                    <a:pt x="993" y="161"/>
                  </a:lnTo>
                  <a:lnTo>
                    <a:pt x="991" y="159"/>
                  </a:lnTo>
                  <a:lnTo>
                    <a:pt x="991" y="156"/>
                  </a:lnTo>
                  <a:lnTo>
                    <a:pt x="989" y="149"/>
                  </a:lnTo>
                  <a:close/>
                  <a:moveTo>
                    <a:pt x="4822" y="100"/>
                  </a:moveTo>
                  <a:lnTo>
                    <a:pt x="4826" y="105"/>
                  </a:lnTo>
                  <a:lnTo>
                    <a:pt x="4829" y="109"/>
                  </a:lnTo>
                  <a:lnTo>
                    <a:pt x="4833" y="109"/>
                  </a:lnTo>
                  <a:lnTo>
                    <a:pt x="4835" y="110"/>
                  </a:lnTo>
                  <a:lnTo>
                    <a:pt x="4836" y="110"/>
                  </a:lnTo>
                  <a:lnTo>
                    <a:pt x="4840" y="110"/>
                  </a:lnTo>
                  <a:lnTo>
                    <a:pt x="4842" y="110"/>
                  </a:lnTo>
                  <a:lnTo>
                    <a:pt x="4843" y="110"/>
                  </a:lnTo>
                  <a:lnTo>
                    <a:pt x="4847" y="112"/>
                  </a:lnTo>
                  <a:lnTo>
                    <a:pt x="4849" y="115"/>
                  </a:lnTo>
                  <a:lnTo>
                    <a:pt x="4842" y="121"/>
                  </a:lnTo>
                  <a:lnTo>
                    <a:pt x="4835" y="126"/>
                  </a:lnTo>
                  <a:lnTo>
                    <a:pt x="4800" y="129"/>
                  </a:lnTo>
                  <a:lnTo>
                    <a:pt x="4800" y="115"/>
                  </a:lnTo>
                  <a:lnTo>
                    <a:pt x="4805" y="110"/>
                  </a:lnTo>
                  <a:lnTo>
                    <a:pt x="4810" y="107"/>
                  </a:lnTo>
                  <a:lnTo>
                    <a:pt x="4815" y="103"/>
                  </a:lnTo>
                  <a:lnTo>
                    <a:pt x="4822" y="100"/>
                  </a:lnTo>
                  <a:close/>
                  <a:moveTo>
                    <a:pt x="1063" y="72"/>
                  </a:moveTo>
                  <a:lnTo>
                    <a:pt x="1064" y="79"/>
                  </a:lnTo>
                  <a:lnTo>
                    <a:pt x="1064" y="84"/>
                  </a:lnTo>
                  <a:lnTo>
                    <a:pt x="1066" y="86"/>
                  </a:lnTo>
                  <a:lnTo>
                    <a:pt x="1068" y="88"/>
                  </a:lnTo>
                  <a:lnTo>
                    <a:pt x="1070" y="89"/>
                  </a:lnTo>
                  <a:lnTo>
                    <a:pt x="1073" y="93"/>
                  </a:lnTo>
                  <a:lnTo>
                    <a:pt x="1075" y="96"/>
                  </a:lnTo>
                  <a:lnTo>
                    <a:pt x="1073" y="100"/>
                  </a:lnTo>
                  <a:lnTo>
                    <a:pt x="1071" y="105"/>
                  </a:lnTo>
                  <a:lnTo>
                    <a:pt x="1070" y="109"/>
                  </a:lnTo>
                  <a:lnTo>
                    <a:pt x="1068" y="112"/>
                  </a:lnTo>
                  <a:lnTo>
                    <a:pt x="1066" y="119"/>
                  </a:lnTo>
                  <a:lnTo>
                    <a:pt x="1073" y="121"/>
                  </a:lnTo>
                  <a:lnTo>
                    <a:pt x="1077" y="124"/>
                  </a:lnTo>
                  <a:lnTo>
                    <a:pt x="1080" y="128"/>
                  </a:lnTo>
                  <a:lnTo>
                    <a:pt x="1082" y="131"/>
                  </a:lnTo>
                  <a:lnTo>
                    <a:pt x="1082" y="138"/>
                  </a:lnTo>
                  <a:lnTo>
                    <a:pt x="1082" y="145"/>
                  </a:lnTo>
                  <a:lnTo>
                    <a:pt x="1077" y="149"/>
                  </a:lnTo>
                  <a:lnTo>
                    <a:pt x="1073" y="152"/>
                  </a:lnTo>
                  <a:lnTo>
                    <a:pt x="1071" y="157"/>
                  </a:lnTo>
                  <a:lnTo>
                    <a:pt x="1070" y="163"/>
                  </a:lnTo>
                  <a:lnTo>
                    <a:pt x="1066" y="170"/>
                  </a:lnTo>
                  <a:lnTo>
                    <a:pt x="1091" y="170"/>
                  </a:lnTo>
                  <a:lnTo>
                    <a:pt x="1091" y="185"/>
                  </a:lnTo>
                  <a:lnTo>
                    <a:pt x="1094" y="199"/>
                  </a:lnTo>
                  <a:lnTo>
                    <a:pt x="1105" y="199"/>
                  </a:lnTo>
                  <a:lnTo>
                    <a:pt x="1110" y="194"/>
                  </a:lnTo>
                  <a:lnTo>
                    <a:pt x="1115" y="189"/>
                  </a:lnTo>
                  <a:lnTo>
                    <a:pt x="1120" y="184"/>
                  </a:lnTo>
                  <a:lnTo>
                    <a:pt x="1129" y="180"/>
                  </a:lnTo>
                  <a:lnTo>
                    <a:pt x="1129" y="191"/>
                  </a:lnTo>
                  <a:lnTo>
                    <a:pt x="1127" y="205"/>
                  </a:lnTo>
                  <a:lnTo>
                    <a:pt x="1126" y="217"/>
                  </a:lnTo>
                  <a:lnTo>
                    <a:pt x="1126" y="225"/>
                  </a:lnTo>
                  <a:lnTo>
                    <a:pt x="1124" y="231"/>
                  </a:lnTo>
                  <a:lnTo>
                    <a:pt x="1127" y="234"/>
                  </a:lnTo>
                  <a:lnTo>
                    <a:pt x="1129" y="236"/>
                  </a:lnTo>
                  <a:lnTo>
                    <a:pt x="1131" y="238"/>
                  </a:lnTo>
                  <a:lnTo>
                    <a:pt x="1134" y="239"/>
                  </a:lnTo>
                  <a:lnTo>
                    <a:pt x="1139" y="241"/>
                  </a:lnTo>
                  <a:lnTo>
                    <a:pt x="1148" y="227"/>
                  </a:lnTo>
                  <a:lnTo>
                    <a:pt x="1155" y="211"/>
                  </a:lnTo>
                  <a:lnTo>
                    <a:pt x="1155" y="199"/>
                  </a:lnTo>
                  <a:lnTo>
                    <a:pt x="1153" y="187"/>
                  </a:lnTo>
                  <a:lnTo>
                    <a:pt x="1153" y="175"/>
                  </a:lnTo>
                  <a:lnTo>
                    <a:pt x="1157" y="163"/>
                  </a:lnTo>
                  <a:lnTo>
                    <a:pt x="1167" y="154"/>
                  </a:lnTo>
                  <a:lnTo>
                    <a:pt x="1171" y="150"/>
                  </a:lnTo>
                  <a:lnTo>
                    <a:pt x="1174" y="150"/>
                  </a:lnTo>
                  <a:lnTo>
                    <a:pt x="1178" y="152"/>
                  </a:lnTo>
                  <a:lnTo>
                    <a:pt x="1181" y="154"/>
                  </a:lnTo>
                  <a:lnTo>
                    <a:pt x="1183" y="157"/>
                  </a:lnTo>
                  <a:lnTo>
                    <a:pt x="1187" y="161"/>
                  </a:lnTo>
                  <a:lnTo>
                    <a:pt x="1188" y="164"/>
                  </a:lnTo>
                  <a:lnTo>
                    <a:pt x="1192" y="166"/>
                  </a:lnTo>
                  <a:lnTo>
                    <a:pt x="1194" y="170"/>
                  </a:lnTo>
                  <a:lnTo>
                    <a:pt x="1201" y="170"/>
                  </a:lnTo>
                  <a:lnTo>
                    <a:pt x="1209" y="166"/>
                  </a:lnTo>
                  <a:lnTo>
                    <a:pt x="1218" y="164"/>
                  </a:lnTo>
                  <a:lnTo>
                    <a:pt x="1225" y="170"/>
                  </a:lnTo>
                  <a:lnTo>
                    <a:pt x="1225" y="184"/>
                  </a:lnTo>
                  <a:lnTo>
                    <a:pt x="1225" y="191"/>
                  </a:lnTo>
                  <a:lnTo>
                    <a:pt x="1223" y="203"/>
                  </a:lnTo>
                  <a:lnTo>
                    <a:pt x="1222" y="218"/>
                  </a:lnTo>
                  <a:lnTo>
                    <a:pt x="1218" y="236"/>
                  </a:lnTo>
                  <a:lnTo>
                    <a:pt x="1215" y="250"/>
                  </a:lnTo>
                  <a:lnTo>
                    <a:pt x="1213" y="260"/>
                  </a:lnTo>
                  <a:lnTo>
                    <a:pt x="1206" y="260"/>
                  </a:lnTo>
                  <a:lnTo>
                    <a:pt x="1202" y="259"/>
                  </a:lnTo>
                  <a:lnTo>
                    <a:pt x="1199" y="257"/>
                  </a:lnTo>
                  <a:lnTo>
                    <a:pt x="1195" y="255"/>
                  </a:lnTo>
                  <a:lnTo>
                    <a:pt x="1190" y="253"/>
                  </a:lnTo>
                  <a:lnTo>
                    <a:pt x="1190" y="257"/>
                  </a:lnTo>
                  <a:lnTo>
                    <a:pt x="1192" y="259"/>
                  </a:lnTo>
                  <a:lnTo>
                    <a:pt x="1194" y="260"/>
                  </a:lnTo>
                  <a:lnTo>
                    <a:pt x="1195" y="262"/>
                  </a:lnTo>
                  <a:lnTo>
                    <a:pt x="1195" y="264"/>
                  </a:lnTo>
                  <a:lnTo>
                    <a:pt x="1197" y="267"/>
                  </a:lnTo>
                  <a:lnTo>
                    <a:pt x="1197" y="273"/>
                  </a:lnTo>
                  <a:lnTo>
                    <a:pt x="1148" y="276"/>
                  </a:lnTo>
                  <a:lnTo>
                    <a:pt x="1148" y="280"/>
                  </a:lnTo>
                  <a:lnTo>
                    <a:pt x="1152" y="290"/>
                  </a:lnTo>
                  <a:lnTo>
                    <a:pt x="1150" y="301"/>
                  </a:lnTo>
                  <a:lnTo>
                    <a:pt x="1148" y="318"/>
                  </a:lnTo>
                  <a:lnTo>
                    <a:pt x="1139" y="318"/>
                  </a:lnTo>
                  <a:lnTo>
                    <a:pt x="1127" y="311"/>
                  </a:lnTo>
                  <a:lnTo>
                    <a:pt x="1110" y="307"/>
                  </a:lnTo>
                  <a:lnTo>
                    <a:pt x="1110" y="311"/>
                  </a:lnTo>
                  <a:lnTo>
                    <a:pt x="1113" y="311"/>
                  </a:lnTo>
                  <a:lnTo>
                    <a:pt x="1117" y="314"/>
                  </a:lnTo>
                  <a:lnTo>
                    <a:pt x="1119" y="316"/>
                  </a:lnTo>
                  <a:lnTo>
                    <a:pt x="1120" y="318"/>
                  </a:lnTo>
                  <a:lnTo>
                    <a:pt x="1122" y="320"/>
                  </a:lnTo>
                  <a:lnTo>
                    <a:pt x="1124" y="325"/>
                  </a:lnTo>
                  <a:lnTo>
                    <a:pt x="1124" y="330"/>
                  </a:lnTo>
                  <a:lnTo>
                    <a:pt x="1122" y="334"/>
                  </a:lnTo>
                  <a:lnTo>
                    <a:pt x="1119" y="337"/>
                  </a:lnTo>
                  <a:lnTo>
                    <a:pt x="1117" y="341"/>
                  </a:lnTo>
                  <a:lnTo>
                    <a:pt x="1108" y="348"/>
                  </a:lnTo>
                  <a:lnTo>
                    <a:pt x="1101" y="355"/>
                  </a:lnTo>
                  <a:lnTo>
                    <a:pt x="1098" y="363"/>
                  </a:lnTo>
                  <a:lnTo>
                    <a:pt x="1094" y="376"/>
                  </a:lnTo>
                  <a:lnTo>
                    <a:pt x="1087" y="376"/>
                  </a:lnTo>
                  <a:lnTo>
                    <a:pt x="1082" y="374"/>
                  </a:lnTo>
                  <a:lnTo>
                    <a:pt x="1077" y="372"/>
                  </a:lnTo>
                  <a:lnTo>
                    <a:pt x="1073" y="370"/>
                  </a:lnTo>
                  <a:lnTo>
                    <a:pt x="1066" y="369"/>
                  </a:lnTo>
                  <a:lnTo>
                    <a:pt x="1066" y="372"/>
                  </a:lnTo>
                  <a:lnTo>
                    <a:pt x="1075" y="372"/>
                  </a:lnTo>
                  <a:lnTo>
                    <a:pt x="1077" y="376"/>
                  </a:lnTo>
                  <a:lnTo>
                    <a:pt x="1078" y="379"/>
                  </a:lnTo>
                  <a:lnTo>
                    <a:pt x="1080" y="381"/>
                  </a:lnTo>
                  <a:lnTo>
                    <a:pt x="1080" y="384"/>
                  </a:lnTo>
                  <a:lnTo>
                    <a:pt x="1082" y="390"/>
                  </a:lnTo>
                  <a:lnTo>
                    <a:pt x="1082" y="395"/>
                  </a:lnTo>
                  <a:lnTo>
                    <a:pt x="1066" y="400"/>
                  </a:lnTo>
                  <a:lnTo>
                    <a:pt x="1052" y="409"/>
                  </a:lnTo>
                  <a:lnTo>
                    <a:pt x="1043" y="419"/>
                  </a:lnTo>
                  <a:lnTo>
                    <a:pt x="1037" y="435"/>
                  </a:lnTo>
                  <a:lnTo>
                    <a:pt x="1037" y="458"/>
                  </a:lnTo>
                  <a:lnTo>
                    <a:pt x="1043" y="472"/>
                  </a:lnTo>
                  <a:lnTo>
                    <a:pt x="1047" y="491"/>
                  </a:lnTo>
                  <a:lnTo>
                    <a:pt x="1047" y="510"/>
                  </a:lnTo>
                  <a:lnTo>
                    <a:pt x="1066" y="510"/>
                  </a:lnTo>
                  <a:lnTo>
                    <a:pt x="1066" y="519"/>
                  </a:lnTo>
                  <a:lnTo>
                    <a:pt x="1070" y="522"/>
                  </a:lnTo>
                  <a:lnTo>
                    <a:pt x="1070" y="526"/>
                  </a:lnTo>
                  <a:lnTo>
                    <a:pt x="1070" y="529"/>
                  </a:lnTo>
                  <a:lnTo>
                    <a:pt x="1070" y="531"/>
                  </a:lnTo>
                  <a:lnTo>
                    <a:pt x="1070" y="533"/>
                  </a:lnTo>
                  <a:lnTo>
                    <a:pt x="1070" y="534"/>
                  </a:lnTo>
                  <a:lnTo>
                    <a:pt x="1071" y="536"/>
                  </a:lnTo>
                  <a:lnTo>
                    <a:pt x="1077" y="536"/>
                  </a:lnTo>
                  <a:lnTo>
                    <a:pt x="1082" y="538"/>
                  </a:lnTo>
                  <a:lnTo>
                    <a:pt x="1094" y="536"/>
                  </a:lnTo>
                  <a:lnTo>
                    <a:pt x="1106" y="541"/>
                  </a:lnTo>
                  <a:lnTo>
                    <a:pt x="1119" y="550"/>
                  </a:lnTo>
                  <a:lnTo>
                    <a:pt x="1131" y="562"/>
                  </a:lnTo>
                  <a:lnTo>
                    <a:pt x="1141" y="573"/>
                  </a:lnTo>
                  <a:lnTo>
                    <a:pt x="1152" y="580"/>
                  </a:lnTo>
                  <a:lnTo>
                    <a:pt x="1157" y="582"/>
                  </a:lnTo>
                  <a:lnTo>
                    <a:pt x="1160" y="583"/>
                  </a:lnTo>
                  <a:lnTo>
                    <a:pt x="1164" y="582"/>
                  </a:lnTo>
                  <a:lnTo>
                    <a:pt x="1167" y="582"/>
                  </a:lnTo>
                  <a:lnTo>
                    <a:pt x="1169" y="580"/>
                  </a:lnTo>
                  <a:lnTo>
                    <a:pt x="1173" y="578"/>
                  </a:lnTo>
                  <a:lnTo>
                    <a:pt x="1174" y="576"/>
                  </a:lnTo>
                  <a:lnTo>
                    <a:pt x="1178" y="576"/>
                  </a:lnTo>
                  <a:lnTo>
                    <a:pt x="1206" y="583"/>
                  </a:lnTo>
                  <a:lnTo>
                    <a:pt x="1209" y="602"/>
                  </a:lnTo>
                  <a:lnTo>
                    <a:pt x="1213" y="616"/>
                  </a:lnTo>
                  <a:lnTo>
                    <a:pt x="1215" y="627"/>
                  </a:lnTo>
                  <a:lnTo>
                    <a:pt x="1216" y="637"/>
                  </a:lnTo>
                  <a:lnTo>
                    <a:pt x="1220" y="648"/>
                  </a:lnTo>
                  <a:lnTo>
                    <a:pt x="1229" y="660"/>
                  </a:lnTo>
                  <a:lnTo>
                    <a:pt x="1239" y="676"/>
                  </a:lnTo>
                  <a:lnTo>
                    <a:pt x="1242" y="674"/>
                  </a:lnTo>
                  <a:lnTo>
                    <a:pt x="1244" y="674"/>
                  </a:lnTo>
                  <a:lnTo>
                    <a:pt x="1244" y="674"/>
                  </a:lnTo>
                  <a:lnTo>
                    <a:pt x="1246" y="672"/>
                  </a:lnTo>
                  <a:lnTo>
                    <a:pt x="1248" y="672"/>
                  </a:lnTo>
                  <a:lnTo>
                    <a:pt x="1251" y="671"/>
                  </a:lnTo>
                  <a:lnTo>
                    <a:pt x="1253" y="671"/>
                  </a:lnTo>
                  <a:lnTo>
                    <a:pt x="1253" y="669"/>
                  </a:lnTo>
                  <a:lnTo>
                    <a:pt x="1253" y="669"/>
                  </a:lnTo>
                  <a:lnTo>
                    <a:pt x="1253" y="669"/>
                  </a:lnTo>
                  <a:lnTo>
                    <a:pt x="1253" y="667"/>
                  </a:lnTo>
                  <a:lnTo>
                    <a:pt x="1255" y="664"/>
                  </a:lnTo>
                  <a:lnTo>
                    <a:pt x="1255" y="653"/>
                  </a:lnTo>
                  <a:lnTo>
                    <a:pt x="1253" y="639"/>
                  </a:lnTo>
                  <a:lnTo>
                    <a:pt x="1249" y="622"/>
                  </a:lnTo>
                  <a:lnTo>
                    <a:pt x="1244" y="606"/>
                  </a:lnTo>
                  <a:lnTo>
                    <a:pt x="1258" y="599"/>
                  </a:lnTo>
                  <a:lnTo>
                    <a:pt x="1272" y="589"/>
                  </a:lnTo>
                  <a:lnTo>
                    <a:pt x="1281" y="575"/>
                  </a:lnTo>
                  <a:lnTo>
                    <a:pt x="1286" y="557"/>
                  </a:lnTo>
                  <a:lnTo>
                    <a:pt x="1288" y="547"/>
                  </a:lnTo>
                  <a:lnTo>
                    <a:pt x="1286" y="531"/>
                  </a:lnTo>
                  <a:lnTo>
                    <a:pt x="1286" y="515"/>
                  </a:lnTo>
                  <a:lnTo>
                    <a:pt x="1279" y="512"/>
                  </a:lnTo>
                  <a:lnTo>
                    <a:pt x="1276" y="510"/>
                  </a:lnTo>
                  <a:lnTo>
                    <a:pt x="1272" y="508"/>
                  </a:lnTo>
                  <a:lnTo>
                    <a:pt x="1269" y="505"/>
                  </a:lnTo>
                  <a:lnTo>
                    <a:pt x="1267" y="499"/>
                  </a:lnTo>
                  <a:lnTo>
                    <a:pt x="1274" y="487"/>
                  </a:lnTo>
                  <a:lnTo>
                    <a:pt x="1277" y="473"/>
                  </a:lnTo>
                  <a:lnTo>
                    <a:pt x="1274" y="458"/>
                  </a:lnTo>
                  <a:lnTo>
                    <a:pt x="1270" y="442"/>
                  </a:lnTo>
                  <a:lnTo>
                    <a:pt x="1265" y="424"/>
                  </a:lnTo>
                  <a:lnTo>
                    <a:pt x="1263" y="407"/>
                  </a:lnTo>
                  <a:lnTo>
                    <a:pt x="1267" y="407"/>
                  </a:lnTo>
                  <a:lnTo>
                    <a:pt x="1267" y="403"/>
                  </a:lnTo>
                  <a:lnTo>
                    <a:pt x="1291" y="407"/>
                  </a:lnTo>
                  <a:lnTo>
                    <a:pt x="1312" y="407"/>
                  </a:lnTo>
                  <a:lnTo>
                    <a:pt x="1335" y="403"/>
                  </a:lnTo>
                  <a:lnTo>
                    <a:pt x="1340" y="412"/>
                  </a:lnTo>
                  <a:lnTo>
                    <a:pt x="1345" y="424"/>
                  </a:lnTo>
                  <a:lnTo>
                    <a:pt x="1351" y="433"/>
                  </a:lnTo>
                  <a:lnTo>
                    <a:pt x="1356" y="437"/>
                  </a:lnTo>
                  <a:lnTo>
                    <a:pt x="1359" y="438"/>
                  </a:lnTo>
                  <a:lnTo>
                    <a:pt x="1365" y="438"/>
                  </a:lnTo>
                  <a:lnTo>
                    <a:pt x="1370" y="440"/>
                  </a:lnTo>
                  <a:lnTo>
                    <a:pt x="1375" y="442"/>
                  </a:lnTo>
                  <a:lnTo>
                    <a:pt x="1379" y="445"/>
                  </a:lnTo>
                  <a:lnTo>
                    <a:pt x="1380" y="454"/>
                  </a:lnTo>
                  <a:lnTo>
                    <a:pt x="1384" y="470"/>
                  </a:lnTo>
                  <a:lnTo>
                    <a:pt x="1386" y="484"/>
                  </a:lnTo>
                  <a:lnTo>
                    <a:pt x="1389" y="494"/>
                  </a:lnTo>
                  <a:lnTo>
                    <a:pt x="1391" y="496"/>
                  </a:lnTo>
                  <a:lnTo>
                    <a:pt x="1394" y="499"/>
                  </a:lnTo>
                  <a:lnTo>
                    <a:pt x="1398" y="501"/>
                  </a:lnTo>
                  <a:lnTo>
                    <a:pt x="1401" y="505"/>
                  </a:lnTo>
                  <a:lnTo>
                    <a:pt x="1407" y="506"/>
                  </a:lnTo>
                  <a:lnTo>
                    <a:pt x="1408" y="510"/>
                  </a:lnTo>
                  <a:lnTo>
                    <a:pt x="1422" y="499"/>
                  </a:lnTo>
                  <a:lnTo>
                    <a:pt x="1433" y="486"/>
                  </a:lnTo>
                  <a:lnTo>
                    <a:pt x="1441" y="472"/>
                  </a:lnTo>
                  <a:lnTo>
                    <a:pt x="1455" y="461"/>
                  </a:lnTo>
                  <a:lnTo>
                    <a:pt x="1457" y="473"/>
                  </a:lnTo>
                  <a:lnTo>
                    <a:pt x="1462" y="480"/>
                  </a:lnTo>
                  <a:lnTo>
                    <a:pt x="1469" y="487"/>
                  </a:lnTo>
                  <a:lnTo>
                    <a:pt x="1476" y="494"/>
                  </a:lnTo>
                  <a:lnTo>
                    <a:pt x="1482" y="503"/>
                  </a:lnTo>
                  <a:lnTo>
                    <a:pt x="1482" y="506"/>
                  </a:lnTo>
                  <a:lnTo>
                    <a:pt x="1482" y="510"/>
                  </a:lnTo>
                  <a:lnTo>
                    <a:pt x="1480" y="512"/>
                  </a:lnTo>
                  <a:lnTo>
                    <a:pt x="1480" y="515"/>
                  </a:lnTo>
                  <a:lnTo>
                    <a:pt x="1478" y="519"/>
                  </a:lnTo>
                  <a:lnTo>
                    <a:pt x="1480" y="522"/>
                  </a:lnTo>
                  <a:lnTo>
                    <a:pt x="1482" y="526"/>
                  </a:lnTo>
                  <a:lnTo>
                    <a:pt x="1483" y="527"/>
                  </a:lnTo>
                  <a:lnTo>
                    <a:pt x="1487" y="527"/>
                  </a:lnTo>
                  <a:lnTo>
                    <a:pt x="1490" y="527"/>
                  </a:lnTo>
                  <a:lnTo>
                    <a:pt x="1492" y="527"/>
                  </a:lnTo>
                  <a:lnTo>
                    <a:pt x="1496" y="527"/>
                  </a:lnTo>
                  <a:lnTo>
                    <a:pt x="1497" y="529"/>
                  </a:lnTo>
                  <a:lnTo>
                    <a:pt x="1503" y="543"/>
                  </a:lnTo>
                  <a:lnTo>
                    <a:pt x="1503" y="554"/>
                  </a:lnTo>
                  <a:lnTo>
                    <a:pt x="1501" y="564"/>
                  </a:lnTo>
                  <a:lnTo>
                    <a:pt x="1504" y="573"/>
                  </a:lnTo>
                  <a:lnTo>
                    <a:pt x="1517" y="583"/>
                  </a:lnTo>
                  <a:lnTo>
                    <a:pt x="1506" y="604"/>
                  </a:lnTo>
                  <a:lnTo>
                    <a:pt x="1494" y="622"/>
                  </a:lnTo>
                  <a:lnTo>
                    <a:pt x="1497" y="622"/>
                  </a:lnTo>
                  <a:lnTo>
                    <a:pt x="1508" y="611"/>
                  </a:lnTo>
                  <a:lnTo>
                    <a:pt x="1518" y="602"/>
                  </a:lnTo>
                  <a:lnTo>
                    <a:pt x="1527" y="592"/>
                  </a:lnTo>
                  <a:lnTo>
                    <a:pt x="1539" y="595"/>
                  </a:lnTo>
                  <a:lnTo>
                    <a:pt x="1546" y="602"/>
                  </a:lnTo>
                  <a:lnTo>
                    <a:pt x="1553" y="611"/>
                  </a:lnTo>
                  <a:lnTo>
                    <a:pt x="1555" y="625"/>
                  </a:lnTo>
                  <a:lnTo>
                    <a:pt x="1571" y="625"/>
                  </a:lnTo>
                  <a:lnTo>
                    <a:pt x="1571" y="630"/>
                  </a:lnTo>
                  <a:lnTo>
                    <a:pt x="1572" y="634"/>
                  </a:lnTo>
                  <a:lnTo>
                    <a:pt x="1572" y="639"/>
                  </a:lnTo>
                  <a:lnTo>
                    <a:pt x="1574" y="644"/>
                  </a:lnTo>
                  <a:lnTo>
                    <a:pt x="1572" y="650"/>
                  </a:lnTo>
                  <a:lnTo>
                    <a:pt x="1572" y="653"/>
                  </a:lnTo>
                  <a:lnTo>
                    <a:pt x="1572" y="657"/>
                  </a:lnTo>
                  <a:lnTo>
                    <a:pt x="1574" y="658"/>
                  </a:lnTo>
                  <a:lnTo>
                    <a:pt x="1574" y="662"/>
                  </a:lnTo>
                  <a:lnTo>
                    <a:pt x="1574" y="664"/>
                  </a:lnTo>
                  <a:lnTo>
                    <a:pt x="1574" y="667"/>
                  </a:lnTo>
                  <a:lnTo>
                    <a:pt x="1555" y="681"/>
                  </a:lnTo>
                  <a:lnTo>
                    <a:pt x="1534" y="690"/>
                  </a:lnTo>
                  <a:lnTo>
                    <a:pt x="1510" y="695"/>
                  </a:lnTo>
                  <a:lnTo>
                    <a:pt x="1485" y="698"/>
                  </a:lnTo>
                  <a:lnTo>
                    <a:pt x="1461" y="702"/>
                  </a:lnTo>
                  <a:lnTo>
                    <a:pt x="1436" y="705"/>
                  </a:lnTo>
                  <a:lnTo>
                    <a:pt x="1415" y="712"/>
                  </a:lnTo>
                  <a:lnTo>
                    <a:pt x="1396" y="721"/>
                  </a:lnTo>
                  <a:lnTo>
                    <a:pt x="1382" y="737"/>
                  </a:lnTo>
                  <a:lnTo>
                    <a:pt x="1386" y="737"/>
                  </a:lnTo>
                  <a:lnTo>
                    <a:pt x="1403" y="725"/>
                  </a:lnTo>
                  <a:lnTo>
                    <a:pt x="1424" y="716"/>
                  </a:lnTo>
                  <a:lnTo>
                    <a:pt x="1447" y="711"/>
                  </a:lnTo>
                  <a:lnTo>
                    <a:pt x="1448" y="714"/>
                  </a:lnTo>
                  <a:lnTo>
                    <a:pt x="1450" y="718"/>
                  </a:lnTo>
                  <a:lnTo>
                    <a:pt x="1452" y="719"/>
                  </a:lnTo>
                  <a:lnTo>
                    <a:pt x="1455" y="721"/>
                  </a:lnTo>
                  <a:lnTo>
                    <a:pt x="1459" y="723"/>
                  </a:lnTo>
                  <a:lnTo>
                    <a:pt x="1462" y="726"/>
                  </a:lnTo>
                  <a:lnTo>
                    <a:pt x="1457" y="735"/>
                  </a:lnTo>
                  <a:lnTo>
                    <a:pt x="1454" y="742"/>
                  </a:lnTo>
                  <a:lnTo>
                    <a:pt x="1452" y="749"/>
                  </a:lnTo>
                  <a:lnTo>
                    <a:pt x="1450" y="760"/>
                  </a:lnTo>
                  <a:lnTo>
                    <a:pt x="1464" y="767"/>
                  </a:lnTo>
                  <a:lnTo>
                    <a:pt x="1473" y="777"/>
                  </a:lnTo>
                  <a:lnTo>
                    <a:pt x="1480" y="787"/>
                  </a:lnTo>
                  <a:lnTo>
                    <a:pt x="1489" y="798"/>
                  </a:lnTo>
                  <a:lnTo>
                    <a:pt x="1489" y="801"/>
                  </a:lnTo>
                  <a:lnTo>
                    <a:pt x="1489" y="803"/>
                  </a:lnTo>
                  <a:lnTo>
                    <a:pt x="1487" y="803"/>
                  </a:lnTo>
                  <a:lnTo>
                    <a:pt x="1487" y="805"/>
                  </a:lnTo>
                  <a:lnTo>
                    <a:pt x="1485" y="807"/>
                  </a:lnTo>
                  <a:lnTo>
                    <a:pt x="1475" y="819"/>
                  </a:lnTo>
                  <a:lnTo>
                    <a:pt x="1461" y="829"/>
                  </a:lnTo>
                  <a:lnTo>
                    <a:pt x="1443" y="836"/>
                  </a:lnTo>
                  <a:lnTo>
                    <a:pt x="1443" y="821"/>
                  </a:lnTo>
                  <a:lnTo>
                    <a:pt x="1452" y="815"/>
                  </a:lnTo>
                  <a:lnTo>
                    <a:pt x="1459" y="810"/>
                  </a:lnTo>
                  <a:lnTo>
                    <a:pt x="1466" y="801"/>
                  </a:lnTo>
                  <a:lnTo>
                    <a:pt x="1459" y="798"/>
                  </a:lnTo>
                  <a:lnTo>
                    <a:pt x="1459" y="794"/>
                  </a:lnTo>
                  <a:lnTo>
                    <a:pt x="1457" y="794"/>
                  </a:lnTo>
                  <a:lnTo>
                    <a:pt x="1455" y="794"/>
                  </a:lnTo>
                  <a:lnTo>
                    <a:pt x="1455" y="794"/>
                  </a:lnTo>
                  <a:lnTo>
                    <a:pt x="1455" y="796"/>
                  </a:lnTo>
                  <a:lnTo>
                    <a:pt x="1455" y="798"/>
                  </a:lnTo>
                  <a:lnTo>
                    <a:pt x="1455" y="798"/>
                  </a:lnTo>
                  <a:lnTo>
                    <a:pt x="1443" y="807"/>
                  </a:lnTo>
                  <a:lnTo>
                    <a:pt x="1427" y="814"/>
                  </a:lnTo>
                  <a:lnTo>
                    <a:pt x="1414" y="819"/>
                  </a:lnTo>
                  <a:lnTo>
                    <a:pt x="1400" y="826"/>
                  </a:lnTo>
                  <a:lnTo>
                    <a:pt x="1387" y="835"/>
                  </a:lnTo>
                  <a:lnTo>
                    <a:pt x="1379" y="847"/>
                  </a:lnTo>
                  <a:lnTo>
                    <a:pt x="1373" y="864"/>
                  </a:lnTo>
                  <a:lnTo>
                    <a:pt x="1379" y="866"/>
                  </a:lnTo>
                  <a:lnTo>
                    <a:pt x="1386" y="868"/>
                  </a:lnTo>
                  <a:lnTo>
                    <a:pt x="1389" y="871"/>
                  </a:lnTo>
                  <a:lnTo>
                    <a:pt x="1382" y="871"/>
                  </a:lnTo>
                  <a:lnTo>
                    <a:pt x="1372" y="880"/>
                  </a:lnTo>
                  <a:lnTo>
                    <a:pt x="1358" y="883"/>
                  </a:lnTo>
                  <a:lnTo>
                    <a:pt x="1345" y="885"/>
                  </a:lnTo>
                  <a:lnTo>
                    <a:pt x="1331" y="887"/>
                  </a:lnTo>
                  <a:lnTo>
                    <a:pt x="1321" y="915"/>
                  </a:lnTo>
                  <a:lnTo>
                    <a:pt x="1309" y="945"/>
                  </a:lnTo>
                  <a:lnTo>
                    <a:pt x="1305" y="941"/>
                  </a:lnTo>
                  <a:lnTo>
                    <a:pt x="1304" y="939"/>
                  </a:lnTo>
                  <a:lnTo>
                    <a:pt x="1300" y="938"/>
                  </a:lnTo>
                  <a:lnTo>
                    <a:pt x="1298" y="936"/>
                  </a:lnTo>
                  <a:lnTo>
                    <a:pt x="1293" y="932"/>
                  </a:lnTo>
                  <a:lnTo>
                    <a:pt x="1293" y="941"/>
                  </a:lnTo>
                  <a:lnTo>
                    <a:pt x="1295" y="945"/>
                  </a:lnTo>
                  <a:lnTo>
                    <a:pt x="1298" y="955"/>
                  </a:lnTo>
                  <a:lnTo>
                    <a:pt x="1302" y="967"/>
                  </a:lnTo>
                  <a:lnTo>
                    <a:pt x="1305" y="978"/>
                  </a:lnTo>
                  <a:lnTo>
                    <a:pt x="1305" y="983"/>
                  </a:lnTo>
                  <a:lnTo>
                    <a:pt x="1291" y="992"/>
                  </a:lnTo>
                  <a:lnTo>
                    <a:pt x="1276" y="1000"/>
                  </a:lnTo>
                  <a:lnTo>
                    <a:pt x="1260" y="1011"/>
                  </a:lnTo>
                  <a:lnTo>
                    <a:pt x="1244" y="1021"/>
                  </a:lnTo>
                  <a:lnTo>
                    <a:pt x="1234" y="1035"/>
                  </a:lnTo>
                  <a:lnTo>
                    <a:pt x="1229" y="1053"/>
                  </a:lnTo>
                  <a:lnTo>
                    <a:pt x="1223" y="1067"/>
                  </a:lnTo>
                  <a:lnTo>
                    <a:pt x="1225" y="1084"/>
                  </a:lnTo>
                  <a:lnTo>
                    <a:pt x="1230" y="1103"/>
                  </a:lnTo>
                  <a:lnTo>
                    <a:pt x="1237" y="1123"/>
                  </a:lnTo>
                  <a:lnTo>
                    <a:pt x="1244" y="1142"/>
                  </a:lnTo>
                  <a:lnTo>
                    <a:pt x="1248" y="1159"/>
                  </a:lnTo>
                  <a:lnTo>
                    <a:pt x="1244" y="1159"/>
                  </a:lnTo>
                  <a:lnTo>
                    <a:pt x="1244" y="1163"/>
                  </a:lnTo>
                  <a:lnTo>
                    <a:pt x="1232" y="1159"/>
                  </a:lnTo>
                  <a:lnTo>
                    <a:pt x="1227" y="1144"/>
                  </a:lnTo>
                  <a:lnTo>
                    <a:pt x="1218" y="1124"/>
                  </a:lnTo>
                  <a:lnTo>
                    <a:pt x="1208" y="1103"/>
                  </a:lnTo>
                  <a:lnTo>
                    <a:pt x="1197" y="1088"/>
                  </a:lnTo>
                  <a:lnTo>
                    <a:pt x="1187" y="1079"/>
                  </a:lnTo>
                  <a:lnTo>
                    <a:pt x="1174" y="1077"/>
                  </a:lnTo>
                  <a:lnTo>
                    <a:pt x="1159" y="1070"/>
                  </a:lnTo>
                  <a:lnTo>
                    <a:pt x="1141" y="1063"/>
                  </a:lnTo>
                  <a:lnTo>
                    <a:pt x="1120" y="1060"/>
                  </a:lnTo>
                  <a:lnTo>
                    <a:pt x="1120" y="1063"/>
                  </a:lnTo>
                  <a:lnTo>
                    <a:pt x="1117" y="1063"/>
                  </a:lnTo>
                  <a:lnTo>
                    <a:pt x="1119" y="1069"/>
                  </a:lnTo>
                  <a:lnTo>
                    <a:pt x="1122" y="1074"/>
                  </a:lnTo>
                  <a:lnTo>
                    <a:pt x="1124" y="1077"/>
                  </a:lnTo>
                  <a:lnTo>
                    <a:pt x="1126" y="1081"/>
                  </a:lnTo>
                  <a:lnTo>
                    <a:pt x="1129" y="1086"/>
                  </a:lnTo>
                  <a:lnTo>
                    <a:pt x="1113" y="1086"/>
                  </a:lnTo>
                  <a:lnTo>
                    <a:pt x="1101" y="1081"/>
                  </a:lnTo>
                  <a:lnTo>
                    <a:pt x="1085" y="1077"/>
                  </a:lnTo>
                  <a:lnTo>
                    <a:pt x="1070" y="1077"/>
                  </a:lnTo>
                  <a:lnTo>
                    <a:pt x="1054" y="1079"/>
                  </a:lnTo>
                  <a:lnTo>
                    <a:pt x="1043" y="1082"/>
                  </a:lnTo>
                  <a:lnTo>
                    <a:pt x="1031" y="1088"/>
                  </a:lnTo>
                  <a:lnTo>
                    <a:pt x="1021" y="1095"/>
                  </a:lnTo>
                  <a:lnTo>
                    <a:pt x="1014" y="1105"/>
                  </a:lnTo>
                  <a:lnTo>
                    <a:pt x="1010" y="1114"/>
                  </a:lnTo>
                  <a:lnTo>
                    <a:pt x="1012" y="1121"/>
                  </a:lnTo>
                  <a:lnTo>
                    <a:pt x="1012" y="1130"/>
                  </a:lnTo>
                  <a:lnTo>
                    <a:pt x="1009" y="1140"/>
                  </a:lnTo>
                  <a:lnTo>
                    <a:pt x="1002" y="1163"/>
                  </a:lnTo>
                  <a:lnTo>
                    <a:pt x="1002" y="1180"/>
                  </a:lnTo>
                  <a:lnTo>
                    <a:pt x="1003" y="1198"/>
                  </a:lnTo>
                  <a:lnTo>
                    <a:pt x="1010" y="1215"/>
                  </a:lnTo>
                  <a:lnTo>
                    <a:pt x="1021" y="1236"/>
                  </a:lnTo>
                  <a:lnTo>
                    <a:pt x="1033" y="1238"/>
                  </a:lnTo>
                  <a:lnTo>
                    <a:pt x="1040" y="1240"/>
                  </a:lnTo>
                  <a:lnTo>
                    <a:pt x="1043" y="1243"/>
                  </a:lnTo>
                  <a:lnTo>
                    <a:pt x="1047" y="1245"/>
                  </a:lnTo>
                  <a:lnTo>
                    <a:pt x="1052" y="1247"/>
                  </a:lnTo>
                  <a:lnTo>
                    <a:pt x="1061" y="1243"/>
                  </a:lnTo>
                  <a:lnTo>
                    <a:pt x="1075" y="1236"/>
                  </a:lnTo>
                  <a:lnTo>
                    <a:pt x="1078" y="1234"/>
                  </a:lnTo>
                  <a:lnTo>
                    <a:pt x="1080" y="1234"/>
                  </a:lnTo>
                  <a:lnTo>
                    <a:pt x="1084" y="1234"/>
                  </a:lnTo>
                  <a:lnTo>
                    <a:pt x="1084" y="1234"/>
                  </a:lnTo>
                  <a:lnTo>
                    <a:pt x="1085" y="1234"/>
                  </a:lnTo>
                  <a:lnTo>
                    <a:pt x="1087" y="1234"/>
                  </a:lnTo>
                  <a:lnTo>
                    <a:pt x="1087" y="1233"/>
                  </a:lnTo>
                  <a:lnTo>
                    <a:pt x="1091" y="1229"/>
                  </a:lnTo>
                  <a:lnTo>
                    <a:pt x="1092" y="1224"/>
                  </a:lnTo>
                  <a:lnTo>
                    <a:pt x="1094" y="1219"/>
                  </a:lnTo>
                  <a:lnTo>
                    <a:pt x="1096" y="1213"/>
                  </a:lnTo>
                  <a:lnTo>
                    <a:pt x="1098" y="1210"/>
                  </a:lnTo>
                  <a:lnTo>
                    <a:pt x="1106" y="1201"/>
                  </a:lnTo>
                  <a:lnTo>
                    <a:pt x="1117" y="1196"/>
                  </a:lnTo>
                  <a:lnTo>
                    <a:pt x="1133" y="1194"/>
                  </a:lnTo>
                  <a:lnTo>
                    <a:pt x="1134" y="1198"/>
                  </a:lnTo>
                  <a:lnTo>
                    <a:pt x="1136" y="1199"/>
                  </a:lnTo>
                  <a:lnTo>
                    <a:pt x="1136" y="1201"/>
                  </a:lnTo>
                  <a:lnTo>
                    <a:pt x="1138" y="1201"/>
                  </a:lnTo>
                  <a:lnTo>
                    <a:pt x="1138" y="1199"/>
                  </a:lnTo>
                  <a:lnTo>
                    <a:pt x="1139" y="1199"/>
                  </a:lnTo>
                  <a:lnTo>
                    <a:pt x="1143" y="1199"/>
                  </a:lnTo>
                  <a:lnTo>
                    <a:pt x="1148" y="1198"/>
                  </a:lnTo>
                  <a:lnTo>
                    <a:pt x="1148" y="1213"/>
                  </a:lnTo>
                  <a:lnTo>
                    <a:pt x="1141" y="1220"/>
                  </a:lnTo>
                  <a:lnTo>
                    <a:pt x="1136" y="1233"/>
                  </a:lnTo>
                  <a:lnTo>
                    <a:pt x="1131" y="1250"/>
                  </a:lnTo>
                  <a:lnTo>
                    <a:pt x="1126" y="1266"/>
                  </a:lnTo>
                  <a:lnTo>
                    <a:pt x="1120" y="1278"/>
                  </a:lnTo>
                  <a:lnTo>
                    <a:pt x="1138" y="1278"/>
                  </a:lnTo>
                  <a:lnTo>
                    <a:pt x="1153" y="1276"/>
                  </a:lnTo>
                  <a:lnTo>
                    <a:pt x="1167" y="1276"/>
                  </a:lnTo>
                  <a:lnTo>
                    <a:pt x="1180" y="1278"/>
                  </a:lnTo>
                  <a:lnTo>
                    <a:pt x="1188" y="1283"/>
                  </a:lnTo>
                  <a:lnTo>
                    <a:pt x="1195" y="1294"/>
                  </a:lnTo>
                  <a:lnTo>
                    <a:pt x="1197" y="1309"/>
                  </a:lnTo>
                  <a:lnTo>
                    <a:pt x="1194" y="1320"/>
                  </a:lnTo>
                  <a:lnTo>
                    <a:pt x="1190" y="1334"/>
                  </a:lnTo>
                  <a:lnTo>
                    <a:pt x="1190" y="1348"/>
                  </a:lnTo>
                  <a:lnTo>
                    <a:pt x="1199" y="1357"/>
                  </a:lnTo>
                  <a:lnTo>
                    <a:pt x="1204" y="1363"/>
                  </a:lnTo>
                  <a:lnTo>
                    <a:pt x="1211" y="1370"/>
                  </a:lnTo>
                  <a:lnTo>
                    <a:pt x="1222" y="1376"/>
                  </a:lnTo>
                  <a:lnTo>
                    <a:pt x="1235" y="1379"/>
                  </a:lnTo>
                  <a:lnTo>
                    <a:pt x="1242" y="1370"/>
                  </a:lnTo>
                  <a:lnTo>
                    <a:pt x="1251" y="1367"/>
                  </a:lnTo>
                  <a:lnTo>
                    <a:pt x="1267" y="1367"/>
                  </a:lnTo>
                  <a:lnTo>
                    <a:pt x="1269" y="1370"/>
                  </a:lnTo>
                  <a:lnTo>
                    <a:pt x="1272" y="1374"/>
                  </a:lnTo>
                  <a:lnTo>
                    <a:pt x="1274" y="1376"/>
                  </a:lnTo>
                  <a:lnTo>
                    <a:pt x="1276" y="1376"/>
                  </a:lnTo>
                  <a:lnTo>
                    <a:pt x="1281" y="1377"/>
                  </a:lnTo>
                  <a:lnTo>
                    <a:pt x="1286" y="1379"/>
                  </a:lnTo>
                  <a:lnTo>
                    <a:pt x="1293" y="1365"/>
                  </a:lnTo>
                  <a:lnTo>
                    <a:pt x="1302" y="1355"/>
                  </a:lnTo>
                  <a:lnTo>
                    <a:pt x="1312" y="1346"/>
                  </a:lnTo>
                  <a:lnTo>
                    <a:pt x="1325" y="1339"/>
                  </a:lnTo>
                  <a:lnTo>
                    <a:pt x="1344" y="1336"/>
                  </a:lnTo>
                  <a:lnTo>
                    <a:pt x="1347" y="1334"/>
                  </a:lnTo>
                  <a:lnTo>
                    <a:pt x="1349" y="1334"/>
                  </a:lnTo>
                  <a:lnTo>
                    <a:pt x="1352" y="1334"/>
                  </a:lnTo>
                  <a:lnTo>
                    <a:pt x="1354" y="1334"/>
                  </a:lnTo>
                  <a:lnTo>
                    <a:pt x="1358" y="1336"/>
                  </a:lnTo>
                  <a:lnTo>
                    <a:pt x="1363" y="1336"/>
                  </a:lnTo>
                  <a:lnTo>
                    <a:pt x="1361" y="1339"/>
                  </a:lnTo>
                  <a:lnTo>
                    <a:pt x="1361" y="1343"/>
                  </a:lnTo>
                  <a:lnTo>
                    <a:pt x="1359" y="1343"/>
                  </a:lnTo>
                  <a:lnTo>
                    <a:pt x="1359" y="1344"/>
                  </a:lnTo>
                  <a:lnTo>
                    <a:pt x="1361" y="1344"/>
                  </a:lnTo>
                  <a:lnTo>
                    <a:pt x="1363" y="1346"/>
                  </a:lnTo>
                  <a:lnTo>
                    <a:pt x="1366" y="1348"/>
                  </a:lnTo>
                  <a:lnTo>
                    <a:pt x="1366" y="1344"/>
                  </a:lnTo>
                  <a:lnTo>
                    <a:pt x="1370" y="1341"/>
                  </a:lnTo>
                  <a:lnTo>
                    <a:pt x="1372" y="1339"/>
                  </a:lnTo>
                  <a:lnTo>
                    <a:pt x="1373" y="1337"/>
                  </a:lnTo>
                  <a:lnTo>
                    <a:pt x="1375" y="1336"/>
                  </a:lnTo>
                  <a:lnTo>
                    <a:pt x="1379" y="1334"/>
                  </a:lnTo>
                  <a:lnTo>
                    <a:pt x="1382" y="1332"/>
                  </a:lnTo>
                  <a:lnTo>
                    <a:pt x="1398" y="1346"/>
                  </a:lnTo>
                  <a:lnTo>
                    <a:pt x="1419" y="1353"/>
                  </a:lnTo>
                  <a:lnTo>
                    <a:pt x="1440" y="1355"/>
                  </a:lnTo>
                  <a:lnTo>
                    <a:pt x="1464" y="1353"/>
                  </a:lnTo>
                  <a:lnTo>
                    <a:pt x="1489" y="1351"/>
                  </a:lnTo>
                  <a:lnTo>
                    <a:pt x="1489" y="1355"/>
                  </a:lnTo>
                  <a:lnTo>
                    <a:pt x="1489" y="1357"/>
                  </a:lnTo>
                  <a:lnTo>
                    <a:pt x="1487" y="1358"/>
                  </a:lnTo>
                  <a:lnTo>
                    <a:pt x="1487" y="1358"/>
                  </a:lnTo>
                  <a:lnTo>
                    <a:pt x="1487" y="1360"/>
                  </a:lnTo>
                  <a:lnTo>
                    <a:pt x="1485" y="1363"/>
                  </a:lnTo>
                  <a:lnTo>
                    <a:pt x="1497" y="1367"/>
                  </a:lnTo>
                  <a:lnTo>
                    <a:pt x="1504" y="1372"/>
                  </a:lnTo>
                  <a:lnTo>
                    <a:pt x="1511" y="1377"/>
                  </a:lnTo>
                  <a:lnTo>
                    <a:pt x="1523" y="1383"/>
                  </a:lnTo>
                  <a:lnTo>
                    <a:pt x="1523" y="1393"/>
                  </a:lnTo>
                  <a:lnTo>
                    <a:pt x="1536" y="1397"/>
                  </a:lnTo>
                  <a:lnTo>
                    <a:pt x="1544" y="1398"/>
                  </a:lnTo>
                  <a:lnTo>
                    <a:pt x="1551" y="1405"/>
                  </a:lnTo>
                  <a:lnTo>
                    <a:pt x="1555" y="1416"/>
                  </a:lnTo>
                  <a:lnTo>
                    <a:pt x="1576" y="1418"/>
                  </a:lnTo>
                  <a:lnTo>
                    <a:pt x="1593" y="1419"/>
                  </a:lnTo>
                  <a:lnTo>
                    <a:pt x="1616" y="1421"/>
                  </a:lnTo>
                  <a:lnTo>
                    <a:pt x="1632" y="1442"/>
                  </a:lnTo>
                  <a:lnTo>
                    <a:pt x="1651" y="1461"/>
                  </a:lnTo>
                  <a:lnTo>
                    <a:pt x="1672" y="1477"/>
                  </a:lnTo>
                  <a:lnTo>
                    <a:pt x="1696" y="1489"/>
                  </a:lnTo>
                  <a:lnTo>
                    <a:pt x="1695" y="1496"/>
                  </a:lnTo>
                  <a:lnTo>
                    <a:pt x="1691" y="1500"/>
                  </a:lnTo>
                  <a:lnTo>
                    <a:pt x="1688" y="1505"/>
                  </a:lnTo>
                  <a:lnTo>
                    <a:pt x="1684" y="1508"/>
                  </a:lnTo>
                  <a:lnTo>
                    <a:pt x="1681" y="1514"/>
                  </a:lnTo>
                  <a:lnTo>
                    <a:pt x="1703" y="1514"/>
                  </a:lnTo>
                  <a:lnTo>
                    <a:pt x="1724" y="1521"/>
                  </a:lnTo>
                  <a:lnTo>
                    <a:pt x="1728" y="1533"/>
                  </a:lnTo>
                  <a:lnTo>
                    <a:pt x="1733" y="1531"/>
                  </a:lnTo>
                  <a:lnTo>
                    <a:pt x="1736" y="1529"/>
                  </a:lnTo>
                  <a:lnTo>
                    <a:pt x="1742" y="1531"/>
                  </a:lnTo>
                  <a:lnTo>
                    <a:pt x="1743" y="1531"/>
                  </a:lnTo>
                  <a:lnTo>
                    <a:pt x="1747" y="1533"/>
                  </a:lnTo>
                  <a:lnTo>
                    <a:pt x="1750" y="1535"/>
                  </a:lnTo>
                  <a:lnTo>
                    <a:pt x="1754" y="1536"/>
                  </a:lnTo>
                  <a:lnTo>
                    <a:pt x="1808" y="1540"/>
                  </a:lnTo>
                  <a:lnTo>
                    <a:pt x="1813" y="1545"/>
                  </a:lnTo>
                  <a:lnTo>
                    <a:pt x="1817" y="1555"/>
                  </a:lnTo>
                  <a:lnTo>
                    <a:pt x="1818" y="1564"/>
                  </a:lnTo>
                  <a:lnTo>
                    <a:pt x="1824" y="1571"/>
                  </a:lnTo>
                  <a:lnTo>
                    <a:pt x="1832" y="1573"/>
                  </a:lnTo>
                  <a:lnTo>
                    <a:pt x="1841" y="1573"/>
                  </a:lnTo>
                  <a:lnTo>
                    <a:pt x="1848" y="1571"/>
                  </a:lnTo>
                  <a:lnTo>
                    <a:pt x="1853" y="1578"/>
                  </a:lnTo>
                  <a:lnTo>
                    <a:pt x="1859" y="1583"/>
                  </a:lnTo>
                  <a:lnTo>
                    <a:pt x="1862" y="1589"/>
                  </a:lnTo>
                  <a:lnTo>
                    <a:pt x="1864" y="1596"/>
                  </a:lnTo>
                  <a:lnTo>
                    <a:pt x="1866" y="1604"/>
                  </a:lnTo>
                  <a:lnTo>
                    <a:pt x="1853" y="1620"/>
                  </a:lnTo>
                  <a:lnTo>
                    <a:pt x="1839" y="1639"/>
                  </a:lnTo>
                  <a:lnTo>
                    <a:pt x="1825" y="1660"/>
                  </a:lnTo>
                  <a:lnTo>
                    <a:pt x="1813" y="1681"/>
                  </a:lnTo>
                  <a:lnTo>
                    <a:pt x="1805" y="1697"/>
                  </a:lnTo>
                  <a:lnTo>
                    <a:pt x="1805" y="1707"/>
                  </a:lnTo>
                  <a:lnTo>
                    <a:pt x="1806" y="1721"/>
                  </a:lnTo>
                  <a:lnTo>
                    <a:pt x="1810" y="1737"/>
                  </a:lnTo>
                  <a:lnTo>
                    <a:pt x="1808" y="1751"/>
                  </a:lnTo>
                  <a:lnTo>
                    <a:pt x="1805" y="1760"/>
                  </a:lnTo>
                  <a:lnTo>
                    <a:pt x="1798" y="1774"/>
                  </a:lnTo>
                  <a:lnTo>
                    <a:pt x="1789" y="1789"/>
                  </a:lnTo>
                  <a:lnTo>
                    <a:pt x="1780" y="1805"/>
                  </a:lnTo>
                  <a:lnTo>
                    <a:pt x="1771" y="1817"/>
                  </a:lnTo>
                  <a:lnTo>
                    <a:pt x="1766" y="1824"/>
                  </a:lnTo>
                  <a:lnTo>
                    <a:pt x="1756" y="1828"/>
                  </a:lnTo>
                  <a:lnTo>
                    <a:pt x="1740" y="1830"/>
                  </a:lnTo>
                  <a:lnTo>
                    <a:pt x="1724" y="1831"/>
                  </a:lnTo>
                  <a:lnTo>
                    <a:pt x="1709" y="1835"/>
                  </a:lnTo>
                  <a:lnTo>
                    <a:pt x="1695" y="1840"/>
                  </a:lnTo>
                  <a:lnTo>
                    <a:pt x="1686" y="1850"/>
                  </a:lnTo>
                  <a:lnTo>
                    <a:pt x="1682" y="1856"/>
                  </a:lnTo>
                  <a:lnTo>
                    <a:pt x="1682" y="1859"/>
                  </a:lnTo>
                  <a:lnTo>
                    <a:pt x="1682" y="1863"/>
                  </a:lnTo>
                  <a:lnTo>
                    <a:pt x="1684" y="1868"/>
                  </a:lnTo>
                  <a:lnTo>
                    <a:pt x="1686" y="1873"/>
                  </a:lnTo>
                  <a:lnTo>
                    <a:pt x="1674" y="1873"/>
                  </a:lnTo>
                  <a:lnTo>
                    <a:pt x="1672" y="1896"/>
                  </a:lnTo>
                  <a:lnTo>
                    <a:pt x="1668" y="1915"/>
                  </a:lnTo>
                  <a:lnTo>
                    <a:pt x="1661" y="1931"/>
                  </a:lnTo>
                  <a:lnTo>
                    <a:pt x="1654" y="1946"/>
                  </a:lnTo>
                  <a:lnTo>
                    <a:pt x="1647" y="1966"/>
                  </a:lnTo>
                  <a:lnTo>
                    <a:pt x="1642" y="1966"/>
                  </a:lnTo>
                  <a:lnTo>
                    <a:pt x="1642" y="1959"/>
                  </a:lnTo>
                  <a:lnTo>
                    <a:pt x="1642" y="1955"/>
                  </a:lnTo>
                  <a:lnTo>
                    <a:pt x="1640" y="1950"/>
                  </a:lnTo>
                  <a:lnTo>
                    <a:pt x="1639" y="1946"/>
                  </a:lnTo>
                  <a:lnTo>
                    <a:pt x="1637" y="1948"/>
                  </a:lnTo>
                  <a:lnTo>
                    <a:pt x="1637" y="1948"/>
                  </a:lnTo>
                  <a:lnTo>
                    <a:pt x="1635" y="1948"/>
                  </a:lnTo>
                  <a:lnTo>
                    <a:pt x="1633" y="1950"/>
                  </a:lnTo>
                  <a:lnTo>
                    <a:pt x="1632" y="1950"/>
                  </a:lnTo>
                  <a:lnTo>
                    <a:pt x="1623" y="1971"/>
                  </a:lnTo>
                  <a:lnTo>
                    <a:pt x="1613" y="1985"/>
                  </a:lnTo>
                  <a:lnTo>
                    <a:pt x="1602" y="1997"/>
                  </a:lnTo>
                  <a:lnTo>
                    <a:pt x="1590" y="2011"/>
                  </a:lnTo>
                  <a:lnTo>
                    <a:pt x="1565" y="2006"/>
                  </a:lnTo>
                  <a:lnTo>
                    <a:pt x="1543" y="2001"/>
                  </a:lnTo>
                  <a:lnTo>
                    <a:pt x="1543" y="2008"/>
                  </a:lnTo>
                  <a:lnTo>
                    <a:pt x="1555" y="2015"/>
                  </a:lnTo>
                  <a:lnTo>
                    <a:pt x="1560" y="2025"/>
                  </a:lnTo>
                  <a:lnTo>
                    <a:pt x="1562" y="2035"/>
                  </a:lnTo>
                  <a:lnTo>
                    <a:pt x="1560" y="2048"/>
                  </a:lnTo>
                  <a:lnTo>
                    <a:pt x="1558" y="2062"/>
                  </a:lnTo>
                  <a:lnTo>
                    <a:pt x="1527" y="2063"/>
                  </a:lnTo>
                  <a:lnTo>
                    <a:pt x="1501" y="2070"/>
                  </a:lnTo>
                  <a:lnTo>
                    <a:pt x="1499" y="2074"/>
                  </a:lnTo>
                  <a:lnTo>
                    <a:pt x="1497" y="2079"/>
                  </a:lnTo>
                  <a:lnTo>
                    <a:pt x="1497" y="2086"/>
                  </a:lnTo>
                  <a:lnTo>
                    <a:pt x="1497" y="2093"/>
                  </a:lnTo>
                  <a:lnTo>
                    <a:pt x="1496" y="2097"/>
                  </a:lnTo>
                  <a:lnTo>
                    <a:pt x="1496" y="2098"/>
                  </a:lnTo>
                  <a:lnTo>
                    <a:pt x="1496" y="2102"/>
                  </a:lnTo>
                  <a:lnTo>
                    <a:pt x="1496" y="2105"/>
                  </a:lnTo>
                  <a:lnTo>
                    <a:pt x="1497" y="2112"/>
                  </a:lnTo>
                  <a:lnTo>
                    <a:pt x="1489" y="2112"/>
                  </a:lnTo>
                  <a:lnTo>
                    <a:pt x="1478" y="2114"/>
                  </a:lnTo>
                  <a:lnTo>
                    <a:pt x="1464" y="2114"/>
                  </a:lnTo>
                  <a:lnTo>
                    <a:pt x="1450" y="2116"/>
                  </a:lnTo>
                  <a:lnTo>
                    <a:pt x="1450" y="2123"/>
                  </a:lnTo>
                  <a:lnTo>
                    <a:pt x="1457" y="2126"/>
                  </a:lnTo>
                  <a:lnTo>
                    <a:pt x="1462" y="2130"/>
                  </a:lnTo>
                  <a:lnTo>
                    <a:pt x="1466" y="2131"/>
                  </a:lnTo>
                  <a:lnTo>
                    <a:pt x="1469" y="2133"/>
                  </a:lnTo>
                  <a:lnTo>
                    <a:pt x="1473" y="2137"/>
                  </a:lnTo>
                  <a:lnTo>
                    <a:pt x="1475" y="2140"/>
                  </a:lnTo>
                  <a:lnTo>
                    <a:pt x="1478" y="2145"/>
                  </a:lnTo>
                  <a:lnTo>
                    <a:pt x="1471" y="2147"/>
                  </a:lnTo>
                  <a:lnTo>
                    <a:pt x="1466" y="2149"/>
                  </a:lnTo>
                  <a:lnTo>
                    <a:pt x="1461" y="2151"/>
                  </a:lnTo>
                  <a:lnTo>
                    <a:pt x="1457" y="2152"/>
                  </a:lnTo>
                  <a:lnTo>
                    <a:pt x="1455" y="2158"/>
                  </a:lnTo>
                  <a:lnTo>
                    <a:pt x="1450" y="2168"/>
                  </a:lnTo>
                  <a:lnTo>
                    <a:pt x="1447" y="2179"/>
                  </a:lnTo>
                  <a:lnTo>
                    <a:pt x="1443" y="2189"/>
                  </a:lnTo>
                  <a:lnTo>
                    <a:pt x="1440" y="2191"/>
                  </a:lnTo>
                  <a:lnTo>
                    <a:pt x="1438" y="2191"/>
                  </a:lnTo>
                  <a:lnTo>
                    <a:pt x="1433" y="2193"/>
                  </a:lnTo>
                  <a:lnTo>
                    <a:pt x="1427" y="2193"/>
                  </a:lnTo>
                  <a:lnTo>
                    <a:pt x="1427" y="2198"/>
                  </a:lnTo>
                  <a:lnTo>
                    <a:pt x="1427" y="2201"/>
                  </a:lnTo>
                  <a:lnTo>
                    <a:pt x="1427" y="2203"/>
                  </a:lnTo>
                  <a:lnTo>
                    <a:pt x="1426" y="2205"/>
                  </a:lnTo>
                  <a:lnTo>
                    <a:pt x="1427" y="2207"/>
                  </a:lnTo>
                  <a:lnTo>
                    <a:pt x="1427" y="2208"/>
                  </a:lnTo>
                  <a:lnTo>
                    <a:pt x="1431" y="2215"/>
                  </a:lnTo>
                  <a:lnTo>
                    <a:pt x="1434" y="2221"/>
                  </a:lnTo>
                  <a:lnTo>
                    <a:pt x="1440" y="2224"/>
                  </a:lnTo>
                  <a:lnTo>
                    <a:pt x="1445" y="2227"/>
                  </a:lnTo>
                  <a:lnTo>
                    <a:pt x="1450" y="2231"/>
                  </a:lnTo>
                  <a:lnTo>
                    <a:pt x="1447" y="2243"/>
                  </a:lnTo>
                  <a:lnTo>
                    <a:pt x="1433" y="2250"/>
                  </a:lnTo>
                  <a:lnTo>
                    <a:pt x="1419" y="2264"/>
                  </a:lnTo>
                  <a:lnTo>
                    <a:pt x="1407" y="2282"/>
                  </a:lnTo>
                  <a:lnTo>
                    <a:pt x="1398" y="2299"/>
                  </a:lnTo>
                  <a:lnTo>
                    <a:pt x="1393" y="2315"/>
                  </a:lnTo>
                  <a:lnTo>
                    <a:pt x="1398" y="2320"/>
                  </a:lnTo>
                  <a:lnTo>
                    <a:pt x="1403" y="2325"/>
                  </a:lnTo>
                  <a:lnTo>
                    <a:pt x="1407" y="2330"/>
                  </a:lnTo>
                  <a:lnTo>
                    <a:pt x="1408" y="2339"/>
                  </a:lnTo>
                  <a:lnTo>
                    <a:pt x="1400" y="2341"/>
                  </a:lnTo>
                  <a:lnTo>
                    <a:pt x="1387" y="2348"/>
                  </a:lnTo>
                  <a:lnTo>
                    <a:pt x="1375" y="2358"/>
                  </a:lnTo>
                  <a:lnTo>
                    <a:pt x="1366" y="2369"/>
                  </a:lnTo>
                  <a:lnTo>
                    <a:pt x="1365" y="2372"/>
                  </a:lnTo>
                  <a:lnTo>
                    <a:pt x="1363" y="2376"/>
                  </a:lnTo>
                  <a:lnTo>
                    <a:pt x="1363" y="2379"/>
                  </a:lnTo>
                  <a:lnTo>
                    <a:pt x="1363" y="2385"/>
                  </a:lnTo>
                  <a:lnTo>
                    <a:pt x="1366" y="2385"/>
                  </a:lnTo>
                  <a:lnTo>
                    <a:pt x="1366" y="2381"/>
                  </a:lnTo>
                  <a:lnTo>
                    <a:pt x="1377" y="2369"/>
                  </a:lnTo>
                  <a:lnTo>
                    <a:pt x="1386" y="2357"/>
                  </a:lnTo>
                  <a:lnTo>
                    <a:pt x="1389" y="2358"/>
                  </a:lnTo>
                  <a:lnTo>
                    <a:pt x="1391" y="2358"/>
                  </a:lnTo>
                  <a:lnTo>
                    <a:pt x="1391" y="2360"/>
                  </a:lnTo>
                  <a:lnTo>
                    <a:pt x="1391" y="2360"/>
                  </a:lnTo>
                  <a:lnTo>
                    <a:pt x="1393" y="2362"/>
                  </a:lnTo>
                  <a:lnTo>
                    <a:pt x="1396" y="2371"/>
                  </a:lnTo>
                  <a:lnTo>
                    <a:pt x="1398" y="2381"/>
                  </a:lnTo>
                  <a:lnTo>
                    <a:pt x="1400" y="2393"/>
                  </a:lnTo>
                  <a:lnTo>
                    <a:pt x="1401" y="2404"/>
                  </a:lnTo>
                  <a:lnTo>
                    <a:pt x="1407" y="2404"/>
                  </a:lnTo>
                  <a:lnTo>
                    <a:pt x="1408" y="2404"/>
                  </a:lnTo>
                  <a:lnTo>
                    <a:pt x="1412" y="2404"/>
                  </a:lnTo>
                  <a:lnTo>
                    <a:pt x="1412" y="2406"/>
                  </a:lnTo>
                  <a:lnTo>
                    <a:pt x="1414" y="2406"/>
                  </a:lnTo>
                  <a:lnTo>
                    <a:pt x="1414" y="2407"/>
                  </a:lnTo>
                  <a:lnTo>
                    <a:pt x="1417" y="2411"/>
                  </a:lnTo>
                  <a:lnTo>
                    <a:pt x="1414" y="2413"/>
                  </a:lnTo>
                  <a:lnTo>
                    <a:pt x="1412" y="2414"/>
                  </a:lnTo>
                  <a:lnTo>
                    <a:pt x="1412" y="2416"/>
                  </a:lnTo>
                  <a:lnTo>
                    <a:pt x="1410" y="2416"/>
                  </a:lnTo>
                  <a:lnTo>
                    <a:pt x="1408" y="2418"/>
                  </a:lnTo>
                  <a:lnTo>
                    <a:pt x="1405" y="2419"/>
                  </a:lnTo>
                  <a:lnTo>
                    <a:pt x="1389" y="2423"/>
                  </a:lnTo>
                  <a:lnTo>
                    <a:pt x="1373" y="2419"/>
                  </a:lnTo>
                  <a:lnTo>
                    <a:pt x="1358" y="2411"/>
                  </a:lnTo>
                  <a:lnTo>
                    <a:pt x="1342" y="2399"/>
                  </a:lnTo>
                  <a:lnTo>
                    <a:pt x="1328" y="2385"/>
                  </a:lnTo>
                  <a:lnTo>
                    <a:pt x="1318" y="2371"/>
                  </a:lnTo>
                  <a:lnTo>
                    <a:pt x="1312" y="2357"/>
                  </a:lnTo>
                  <a:lnTo>
                    <a:pt x="1316" y="2357"/>
                  </a:lnTo>
                  <a:lnTo>
                    <a:pt x="1328" y="2369"/>
                  </a:lnTo>
                  <a:lnTo>
                    <a:pt x="1340" y="2379"/>
                  </a:lnTo>
                  <a:lnTo>
                    <a:pt x="1354" y="2388"/>
                  </a:lnTo>
                  <a:lnTo>
                    <a:pt x="1354" y="2381"/>
                  </a:lnTo>
                  <a:lnTo>
                    <a:pt x="1335" y="2371"/>
                  </a:lnTo>
                  <a:lnTo>
                    <a:pt x="1319" y="2357"/>
                  </a:lnTo>
                  <a:lnTo>
                    <a:pt x="1309" y="2337"/>
                  </a:lnTo>
                  <a:lnTo>
                    <a:pt x="1302" y="2315"/>
                  </a:lnTo>
                  <a:lnTo>
                    <a:pt x="1298" y="2292"/>
                  </a:lnTo>
                  <a:lnTo>
                    <a:pt x="1300" y="2266"/>
                  </a:lnTo>
                  <a:lnTo>
                    <a:pt x="1302" y="2241"/>
                  </a:lnTo>
                  <a:lnTo>
                    <a:pt x="1307" y="2219"/>
                  </a:lnTo>
                  <a:lnTo>
                    <a:pt x="1314" y="2198"/>
                  </a:lnTo>
                  <a:lnTo>
                    <a:pt x="1321" y="2180"/>
                  </a:lnTo>
                  <a:lnTo>
                    <a:pt x="1331" y="2180"/>
                  </a:lnTo>
                  <a:lnTo>
                    <a:pt x="1340" y="2145"/>
                  </a:lnTo>
                  <a:lnTo>
                    <a:pt x="1335" y="2145"/>
                  </a:lnTo>
                  <a:lnTo>
                    <a:pt x="1335" y="2142"/>
                  </a:lnTo>
                  <a:lnTo>
                    <a:pt x="1331" y="2145"/>
                  </a:lnTo>
                  <a:lnTo>
                    <a:pt x="1328" y="2149"/>
                  </a:lnTo>
                  <a:lnTo>
                    <a:pt x="1326" y="2152"/>
                  </a:lnTo>
                  <a:lnTo>
                    <a:pt x="1323" y="2156"/>
                  </a:lnTo>
                  <a:lnTo>
                    <a:pt x="1316" y="2158"/>
                  </a:lnTo>
                  <a:lnTo>
                    <a:pt x="1316" y="2154"/>
                  </a:lnTo>
                  <a:lnTo>
                    <a:pt x="1328" y="2081"/>
                  </a:lnTo>
                  <a:lnTo>
                    <a:pt x="1326" y="2074"/>
                  </a:lnTo>
                  <a:lnTo>
                    <a:pt x="1323" y="2062"/>
                  </a:lnTo>
                  <a:lnTo>
                    <a:pt x="1325" y="2051"/>
                  </a:lnTo>
                  <a:lnTo>
                    <a:pt x="1337" y="2009"/>
                  </a:lnTo>
                  <a:lnTo>
                    <a:pt x="1347" y="1966"/>
                  </a:lnTo>
                  <a:lnTo>
                    <a:pt x="1356" y="1919"/>
                  </a:lnTo>
                  <a:lnTo>
                    <a:pt x="1366" y="1873"/>
                  </a:lnTo>
                  <a:lnTo>
                    <a:pt x="1372" y="1843"/>
                  </a:lnTo>
                  <a:lnTo>
                    <a:pt x="1373" y="1812"/>
                  </a:lnTo>
                  <a:lnTo>
                    <a:pt x="1375" y="1782"/>
                  </a:lnTo>
                  <a:lnTo>
                    <a:pt x="1379" y="1754"/>
                  </a:lnTo>
                  <a:lnTo>
                    <a:pt x="1344" y="1741"/>
                  </a:lnTo>
                  <a:lnTo>
                    <a:pt x="1314" y="1721"/>
                  </a:lnTo>
                  <a:lnTo>
                    <a:pt x="1290" y="1695"/>
                  </a:lnTo>
                  <a:lnTo>
                    <a:pt x="1270" y="1667"/>
                  </a:lnTo>
                  <a:lnTo>
                    <a:pt x="1263" y="1651"/>
                  </a:lnTo>
                  <a:lnTo>
                    <a:pt x="1258" y="1636"/>
                  </a:lnTo>
                  <a:lnTo>
                    <a:pt x="1253" y="1618"/>
                  </a:lnTo>
                  <a:lnTo>
                    <a:pt x="1246" y="1604"/>
                  </a:lnTo>
                  <a:lnTo>
                    <a:pt x="1235" y="1594"/>
                  </a:lnTo>
                  <a:lnTo>
                    <a:pt x="1232" y="1590"/>
                  </a:lnTo>
                  <a:lnTo>
                    <a:pt x="1227" y="1590"/>
                  </a:lnTo>
                  <a:lnTo>
                    <a:pt x="1223" y="1589"/>
                  </a:lnTo>
                  <a:lnTo>
                    <a:pt x="1220" y="1585"/>
                  </a:lnTo>
                  <a:lnTo>
                    <a:pt x="1216" y="1582"/>
                  </a:lnTo>
                  <a:lnTo>
                    <a:pt x="1220" y="1575"/>
                  </a:lnTo>
                  <a:lnTo>
                    <a:pt x="1220" y="1569"/>
                  </a:lnTo>
                  <a:lnTo>
                    <a:pt x="1220" y="1562"/>
                  </a:lnTo>
                  <a:lnTo>
                    <a:pt x="1220" y="1555"/>
                  </a:lnTo>
                  <a:lnTo>
                    <a:pt x="1229" y="1550"/>
                  </a:lnTo>
                  <a:lnTo>
                    <a:pt x="1235" y="1545"/>
                  </a:lnTo>
                  <a:lnTo>
                    <a:pt x="1244" y="1540"/>
                  </a:lnTo>
                  <a:lnTo>
                    <a:pt x="1244" y="1536"/>
                  </a:lnTo>
                  <a:lnTo>
                    <a:pt x="1235" y="1536"/>
                  </a:lnTo>
                  <a:lnTo>
                    <a:pt x="1230" y="1535"/>
                  </a:lnTo>
                  <a:lnTo>
                    <a:pt x="1225" y="1535"/>
                  </a:lnTo>
                  <a:lnTo>
                    <a:pt x="1220" y="1533"/>
                  </a:lnTo>
                  <a:lnTo>
                    <a:pt x="1227" y="1517"/>
                  </a:lnTo>
                  <a:lnTo>
                    <a:pt x="1232" y="1501"/>
                  </a:lnTo>
                  <a:lnTo>
                    <a:pt x="1239" y="1486"/>
                  </a:lnTo>
                  <a:lnTo>
                    <a:pt x="1251" y="1473"/>
                  </a:lnTo>
                  <a:lnTo>
                    <a:pt x="1265" y="1461"/>
                  </a:lnTo>
                  <a:lnTo>
                    <a:pt x="1277" y="1447"/>
                  </a:lnTo>
                  <a:lnTo>
                    <a:pt x="1276" y="1437"/>
                  </a:lnTo>
                  <a:lnTo>
                    <a:pt x="1276" y="1423"/>
                  </a:lnTo>
                  <a:lnTo>
                    <a:pt x="1274" y="1409"/>
                  </a:lnTo>
                  <a:lnTo>
                    <a:pt x="1269" y="1400"/>
                  </a:lnTo>
                  <a:lnTo>
                    <a:pt x="1262" y="1390"/>
                  </a:lnTo>
                  <a:lnTo>
                    <a:pt x="1255" y="1379"/>
                  </a:lnTo>
                  <a:lnTo>
                    <a:pt x="1248" y="1379"/>
                  </a:lnTo>
                  <a:lnTo>
                    <a:pt x="1246" y="1381"/>
                  </a:lnTo>
                  <a:lnTo>
                    <a:pt x="1244" y="1383"/>
                  </a:lnTo>
                  <a:lnTo>
                    <a:pt x="1242" y="1384"/>
                  </a:lnTo>
                  <a:lnTo>
                    <a:pt x="1239" y="1386"/>
                  </a:lnTo>
                  <a:lnTo>
                    <a:pt x="1241" y="1390"/>
                  </a:lnTo>
                  <a:lnTo>
                    <a:pt x="1241" y="1393"/>
                  </a:lnTo>
                  <a:lnTo>
                    <a:pt x="1241" y="1393"/>
                  </a:lnTo>
                  <a:lnTo>
                    <a:pt x="1241" y="1395"/>
                  </a:lnTo>
                  <a:lnTo>
                    <a:pt x="1241" y="1395"/>
                  </a:lnTo>
                  <a:lnTo>
                    <a:pt x="1239" y="1398"/>
                  </a:lnTo>
                  <a:lnTo>
                    <a:pt x="1237" y="1398"/>
                  </a:lnTo>
                  <a:lnTo>
                    <a:pt x="1235" y="1400"/>
                  </a:lnTo>
                  <a:lnTo>
                    <a:pt x="1234" y="1400"/>
                  </a:lnTo>
                  <a:lnTo>
                    <a:pt x="1232" y="1400"/>
                  </a:lnTo>
                  <a:lnTo>
                    <a:pt x="1229" y="1402"/>
                  </a:lnTo>
                  <a:lnTo>
                    <a:pt x="1220" y="1395"/>
                  </a:lnTo>
                  <a:lnTo>
                    <a:pt x="1204" y="1386"/>
                  </a:lnTo>
                  <a:lnTo>
                    <a:pt x="1188" y="1377"/>
                  </a:lnTo>
                  <a:lnTo>
                    <a:pt x="1173" y="1370"/>
                  </a:lnTo>
                  <a:lnTo>
                    <a:pt x="1162" y="1367"/>
                  </a:lnTo>
                  <a:lnTo>
                    <a:pt x="1153" y="1346"/>
                  </a:lnTo>
                  <a:lnTo>
                    <a:pt x="1145" y="1334"/>
                  </a:lnTo>
                  <a:lnTo>
                    <a:pt x="1136" y="1325"/>
                  </a:lnTo>
                  <a:lnTo>
                    <a:pt x="1127" y="1322"/>
                  </a:lnTo>
                  <a:lnTo>
                    <a:pt x="1113" y="1318"/>
                  </a:lnTo>
                  <a:lnTo>
                    <a:pt x="1098" y="1313"/>
                  </a:lnTo>
                  <a:lnTo>
                    <a:pt x="1078" y="1306"/>
                  </a:lnTo>
                  <a:lnTo>
                    <a:pt x="1066" y="1297"/>
                  </a:lnTo>
                  <a:lnTo>
                    <a:pt x="1056" y="1288"/>
                  </a:lnTo>
                  <a:lnTo>
                    <a:pt x="1040" y="1281"/>
                  </a:lnTo>
                  <a:lnTo>
                    <a:pt x="1030" y="1281"/>
                  </a:lnTo>
                  <a:lnTo>
                    <a:pt x="1023" y="1285"/>
                  </a:lnTo>
                  <a:lnTo>
                    <a:pt x="1017" y="1288"/>
                  </a:lnTo>
                  <a:lnTo>
                    <a:pt x="1010" y="1292"/>
                  </a:lnTo>
                  <a:lnTo>
                    <a:pt x="1002" y="1290"/>
                  </a:lnTo>
                  <a:lnTo>
                    <a:pt x="998" y="1288"/>
                  </a:lnTo>
                  <a:lnTo>
                    <a:pt x="995" y="1285"/>
                  </a:lnTo>
                  <a:lnTo>
                    <a:pt x="991" y="1281"/>
                  </a:lnTo>
                  <a:lnTo>
                    <a:pt x="986" y="1276"/>
                  </a:lnTo>
                  <a:lnTo>
                    <a:pt x="982" y="1273"/>
                  </a:lnTo>
                  <a:lnTo>
                    <a:pt x="979" y="1271"/>
                  </a:lnTo>
                  <a:lnTo>
                    <a:pt x="956" y="1267"/>
                  </a:lnTo>
                  <a:lnTo>
                    <a:pt x="953" y="1264"/>
                  </a:lnTo>
                  <a:lnTo>
                    <a:pt x="949" y="1261"/>
                  </a:lnTo>
                  <a:lnTo>
                    <a:pt x="946" y="1257"/>
                  </a:lnTo>
                  <a:lnTo>
                    <a:pt x="942" y="1254"/>
                  </a:lnTo>
                  <a:lnTo>
                    <a:pt x="941" y="1252"/>
                  </a:lnTo>
                  <a:lnTo>
                    <a:pt x="921" y="1255"/>
                  </a:lnTo>
                  <a:lnTo>
                    <a:pt x="918" y="1254"/>
                  </a:lnTo>
                  <a:lnTo>
                    <a:pt x="913" y="1247"/>
                  </a:lnTo>
                  <a:lnTo>
                    <a:pt x="904" y="1240"/>
                  </a:lnTo>
                  <a:lnTo>
                    <a:pt x="897" y="1231"/>
                  </a:lnTo>
                  <a:lnTo>
                    <a:pt x="890" y="1224"/>
                  </a:lnTo>
                  <a:lnTo>
                    <a:pt x="886" y="1220"/>
                  </a:lnTo>
                  <a:lnTo>
                    <a:pt x="893" y="1198"/>
                  </a:lnTo>
                  <a:lnTo>
                    <a:pt x="874" y="1177"/>
                  </a:lnTo>
                  <a:lnTo>
                    <a:pt x="857" y="1154"/>
                  </a:lnTo>
                  <a:lnTo>
                    <a:pt x="839" y="1130"/>
                  </a:lnTo>
                  <a:lnTo>
                    <a:pt x="822" y="1105"/>
                  </a:lnTo>
                  <a:lnTo>
                    <a:pt x="818" y="1103"/>
                  </a:lnTo>
                  <a:lnTo>
                    <a:pt x="813" y="1102"/>
                  </a:lnTo>
                  <a:lnTo>
                    <a:pt x="810" y="1102"/>
                  </a:lnTo>
                  <a:lnTo>
                    <a:pt x="804" y="1100"/>
                  </a:lnTo>
                  <a:lnTo>
                    <a:pt x="803" y="1098"/>
                  </a:lnTo>
                  <a:lnTo>
                    <a:pt x="796" y="1089"/>
                  </a:lnTo>
                  <a:lnTo>
                    <a:pt x="792" y="1079"/>
                  </a:lnTo>
                  <a:lnTo>
                    <a:pt x="789" y="1069"/>
                  </a:lnTo>
                  <a:lnTo>
                    <a:pt x="783" y="1058"/>
                  </a:lnTo>
                  <a:lnTo>
                    <a:pt x="775" y="1053"/>
                  </a:lnTo>
                  <a:lnTo>
                    <a:pt x="771" y="1049"/>
                  </a:lnTo>
                  <a:lnTo>
                    <a:pt x="768" y="1046"/>
                  </a:lnTo>
                  <a:lnTo>
                    <a:pt x="764" y="1044"/>
                  </a:lnTo>
                  <a:lnTo>
                    <a:pt x="764" y="1063"/>
                  </a:lnTo>
                  <a:lnTo>
                    <a:pt x="769" y="1070"/>
                  </a:lnTo>
                  <a:lnTo>
                    <a:pt x="780" y="1082"/>
                  </a:lnTo>
                  <a:lnTo>
                    <a:pt x="790" y="1096"/>
                  </a:lnTo>
                  <a:lnTo>
                    <a:pt x="803" y="1114"/>
                  </a:lnTo>
                  <a:lnTo>
                    <a:pt x="813" y="1131"/>
                  </a:lnTo>
                  <a:lnTo>
                    <a:pt x="824" y="1149"/>
                  </a:lnTo>
                  <a:lnTo>
                    <a:pt x="832" y="1165"/>
                  </a:lnTo>
                  <a:lnTo>
                    <a:pt x="836" y="1175"/>
                  </a:lnTo>
                  <a:lnTo>
                    <a:pt x="836" y="1182"/>
                  </a:lnTo>
                  <a:lnTo>
                    <a:pt x="834" y="1185"/>
                  </a:lnTo>
                  <a:lnTo>
                    <a:pt x="832" y="1187"/>
                  </a:lnTo>
                  <a:lnTo>
                    <a:pt x="832" y="1189"/>
                  </a:lnTo>
                  <a:lnTo>
                    <a:pt x="829" y="1191"/>
                  </a:lnTo>
                  <a:lnTo>
                    <a:pt x="829" y="1184"/>
                  </a:lnTo>
                  <a:lnTo>
                    <a:pt x="827" y="1178"/>
                  </a:lnTo>
                  <a:lnTo>
                    <a:pt x="827" y="1175"/>
                  </a:lnTo>
                  <a:lnTo>
                    <a:pt x="825" y="1171"/>
                  </a:lnTo>
                  <a:lnTo>
                    <a:pt x="822" y="1171"/>
                  </a:lnTo>
                  <a:lnTo>
                    <a:pt x="820" y="1171"/>
                  </a:lnTo>
                  <a:lnTo>
                    <a:pt x="818" y="1171"/>
                  </a:lnTo>
                  <a:lnTo>
                    <a:pt x="817" y="1171"/>
                  </a:lnTo>
                  <a:lnTo>
                    <a:pt x="815" y="1171"/>
                  </a:lnTo>
                  <a:lnTo>
                    <a:pt x="810" y="1171"/>
                  </a:lnTo>
                  <a:lnTo>
                    <a:pt x="806" y="1159"/>
                  </a:lnTo>
                  <a:lnTo>
                    <a:pt x="803" y="1147"/>
                  </a:lnTo>
                  <a:lnTo>
                    <a:pt x="797" y="1137"/>
                  </a:lnTo>
                  <a:lnTo>
                    <a:pt x="789" y="1128"/>
                  </a:lnTo>
                  <a:lnTo>
                    <a:pt x="778" y="1121"/>
                  </a:lnTo>
                  <a:lnTo>
                    <a:pt x="768" y="1114"/>
                  </a:lnTo>
                  <a:lnTo>
                    <a:pt x="759" y="1102"/>
                  </a:lnTo>
                  <a:lnTo>
                    <a:pt x="762" y="1100"/>
                  </a:lnTo>
                  <a:lnTo>
                    <a:pt x="764" y="1100"/>
                  </a:lnTo>
                  <a:lnTo>
                    <a:pt x="764" y="1100"/>
                  </a:lnTo>
                  <a:lnTo>
                    <a:pt x="766" y="1100"/>
                  </a:lnTo>
                  <a:lnTo>
                    <a:pt x="766" y="1098"/>
                  </a:lnTo>
                  <a:lnTo>
                    <a:pt x="766" y="1096"/>
                  </a:lnTo>
                  <a:lnTo>
                    <a:pt x="768" y="1095"/>
                  </a:lnTo>
                  <a:lnTo>
                    <a:pt x="755" y="1086"/>
                  </a:lnTo>
                  <a:lnTo>
                    <a:pt x="749" y="1075"/>
                  </a:lnTo>
                  <a:lnTo>
                    <a:pt x="743" y="1063"/>
                  </a:lnTo>
                  <a:lnTo>
                    <a:pt x="740" y="1049"/>
                  </a:lnTo>
                  <a:lnTo>
                    <a:pt x="733" y="1037"/>
                  </a:lnTo>
                  <a:lnTo>
                    <a:pt x="724" y="1027"/>
                  </a:lnTo>
                  <a:lnTo>
                    <a:pt x="714" y="1021"/>
                  </a:lnTo>
                  <a:lnTo>
                    <a:pt x="701" y="1016"/>
                  </a:lnTo>
                  <a:lnTo>
                    <a:pt x="691" y="1009"/>
                  </a:lnTo>
                  <a:lnTo>
                    <a:pt x="684" y="1000"/>
                  </a:lnTo>
                  <a:lnTo>
                    <a:pt x="680" y="990"/>
                  </a:lnTo>
                  <a:lnTo>
                    <a:pt x="675" y="979"/>
                  </a:lnTo>
                  <a:lnTo>
                    <a:pt x="663" y="962"/>
                  </a:lnTo>
                  <a:lnTo>
                    <a:pt x="653" y="950"/>
                  </a:lnTo>
                  <a:lnTo>
                    <a:pt x="642" y="939"/>
                  </a:lnTo>
                  <a:lnTo>
                    <a:pt x="635" y="927"/>
                  </a:lnTo>
                  <a:lnTo>
                    <a:pt x="630" y="911"/>
                  </a:lnTo>
                  <a:lnTo>
                    <a:pt x="626" y="890"/>
                  </a:lnTo>
                  <a:lnTo>
                    <a:pt x="625" y="861"/>
                  </a:lnTo>
                  <a:lnTo>
                    <a:pt x="625" y="854"/>
                  </a:lnTo>
                  <a:lnTo>
                    <a:pt x="626" y="840"/>
                  </a:lnTo>
                  <a:lnTo>
                    <a:pt x="626" y="821"/>
                  </a:lnTo>
                  <a:lnTo>
                    <a:pt x="626" y="798"/>
                  </a:lnTo>
                  <a:lnTo>
                    <a:pt x="626" y="777"/>
                  </a:lnTo>
                  <a:lnTo>
                    <a:pt x="628" y="760"/>
                  </a:lnTo>
                  <a:lnTo>
                    <a:pt x="630" y="749"/>
                  </a:lnTo>
                  <a:lnTo>
                    <a:pt x="635" y="747"/>
                  </a:lnTo>
                  <a:lnTo>
                    <a:pt x="639" y="747"/>
                  </a:lnTo>
                  <a:lnTo>
                    <a:pt x="642" y="747"/>
                  </a:lnTo>
                  <a:lnTo>
                    <a:pt x="646" y="747"/>
                  </a:lnTo>
                  <a:lnTo>
                    <a:pt x="649" y="749"/>
                  </a:lnTo>
                  <a:lnTo>
                    <a:pt x="651" y="753"/>
                  </a:lnTo>
                  <a:lnTo>
                    <a:pt x="654" y="756"/>
                  </a:lnTo>
                  <a:lnTo>
                    <a:pt x="656" y="760"/>
                  </a:lnTo>
                  <a:lnTo>
                    <a:pt x="656" y="740"/>
                  </a:lnTo>
                  <a:lnTo>
                    <a:pt x="644" y="726"/>
                  </a:lnTo>
                  <a:lnTo>
                    <a:pt x="630" y="712"/>
                  </a:lnTo>
                  <a:lnTo>
                    <a:pt x="614" y="702"/>
                  </a:lnTo>
                  <a:lnTo>
                    <a:pt x="614" y="711"/>
                  </a:lnTo>
                  <a:lnTo>
                    <a:pt x="621" y="716"/>
                  </a:lnTo>
                  <a:lnTo>
                    <a:pt x="628" y="721"/>
                  </a:lnTo>
                  <a:lnTo>
                    <a:pt x="635" y="726"/>
                  </a:lnTo>
                  <a:lnTo>
                    <a:pt x="640" y="733"/>
                  </a:lnTo>
                  <a:lnTo>
                    <a:pt x="640" y="737"/>
                  </a:lnTo>
                  <a:lnTo>
                    <a:pt x="639" y="737"/>
                  </a:lnTo>
                  <a:lnTo>
                    <a:pt x="639" y="739"/>
                  </a:lnTo>
                  <a:lnTo>
                    <a:pt x="639" y="739"/>
                  </a:lnTo>
                  <a:lnTo>
                    <a:pt x="637" y="740"/>
                  </a:lnTo>
                  <a:lnTo>
                    <a:pt x="633" y="742"/>
                  </a:lnTo>
                  <a:lnTo>
                    <a:pt x="632" y="744"/>
                  </a:lnTo>
                  <a:lnTo>
                    <a:pt x="626" y="744"/>
                  </a:lnTo>
                  <a:lnTo>
                    <a:pt x="621" y="744"/>
                  </a:lnTo>
                  <a:lnTo>
                    <a:pt x="619" y="744"/>
                  </a:lnTo>
                  <a:lnTo>
                    <a:pt x="619" y="742"/>
                  </a:lnTo>
                  <a:lnTo>
                    <a:pt x="618" y="742"/>
                  </a:lnTo>
                  <a:lnTo>
                    <a:pt x="618" y="742"/>
                  </a:lnTo>
                  <a:lnTo>
                    <a:pt x="614" y="740"/>
                  </a:lnTo>
                  <a:lnTo>
                    <a:pt x="602" y="725"/>
                  </a:lnTo>
                  <a:lnTo>
                    <a:pt x="591" y="709"/>
                  </a:lnTo>
                  <a:lnTo>
                    <a:pt x="583" y="691"/>
                  </a:lnTo>
                  <a:lnTo>
                    <a:pt x="591" y="691"/>
                  </a:lnTo>
                  <a:lnTo>
                    <a:pt x="595" y="693"/>
                  </a:lnTo>
                  <a:lnTo>
                    <a:pt x="598" y="693"/>
                  </a:lnTo>
                  <a:lnTo>
                    <a:pt x="602" y="693"/>
                  </a:lnTo>
                  <a:lnTo>
                    <a:pt x="605" y="691"/>
                  </a:lnTo>
                  <a:lnTo>
                    <a:pt x="591" y="686"/>
                  </a:lnTo>
                  <a:lnTo>
                    <a:pt x="583" y="678"/>
                  </a:lnTo>
                  <a:lnTo>
                    <a:pt x="576" y="667"/>
                  </a:lnTo>
                  <a:lnTo>
                    <a:pt x="570" y="655"/>
                  </a:lnTo>
                  <a:lnTo>
                    <a:pt x="567" y="643"/>
                  </a:lnTo>
                  <a:lnTo>
                    <a:pt x="562" y="632"/>
                  </a:lnTo>
                  <a:lnTo>
                    <a:pt x="555" y="623"/>
                  </a:lnTo>
                  <a:lnTo>
                    <a:pt x="544" y="618"/>
                  </a:lnTo>
                  <a:lnTo>
                    <a:pt x="548" y="595"/>
                  </a:lnTo>
                  <a:lnTo>
                    <a:pt x="536" y="582"/>
                  </a:lnTo>
                  <a:lnTo>
                    <a:pt x="525" y="566"/>
                  </a:lnTo>
                  <a:lnTo>
                    <a:pt x="516" y="550"/>
                  </a:lnTo>
                  <a:lnTo>
                    <a:pt x="504" y="534"/>
                  </a:lnTo>
                  <a:lnTo>
                    <a:pt x="490" y="522"/>
                  </a:lnTo>
                  <a:lnTo>
                    <a:pt x="471" y="513"/>
                  </a:lnTo>
                  <a:lnTo>
                    <a:pt x="448" y="508"/>
                  </a:lnTo>
                  <a:lnTo>
                    <a:pt x="429" y="499"/>
                  </a:lnTo>
                  <a:lnTo>
                    <a:pt x="415" y="487"/>
                  </a:lnTo>
                  <a:lnTo>
                    <a:pt x="399" y="473"/>
                  </a:lnTo>
                  <a:lnTo>
                    <a:pt x="384" y="465"/>
                  </a:lnTo>
                  <a:lnTo>
                    <a:pt x="352" y="465"/>
                  </a:lnTo>
                  <a:lnTo>
                    <a:pt x="342" y="459"/>
                  </a:lnTo>
                  <a:lnTo>
                    <a:pt x="333" y="452"/>
                  </a:lnTo>
                  <a:lnTo>
                    <a:pt x="323" y="447"/>
                  </a:lnTo>
                  <a:lnTo>
                    <a:pt x="307" y="445"/>
                  </a:lnTo>
                  <a:lnTo>
                    <a:pt x="307" y="468"/>
                  </a:lnTo>
                  <a:lnTo>
                    <a:pt x="289" y="477"/>
                  </a:lnTo>
                  <a:lnTo>
                    <a:pt x="274" y="486"/>
                  </a:lnTo>
                  <a:lnTo>
                    <a:pt x="253" y="491"/>
                  </a:lnTo>
                  <a:lnTo>
                    <a:pt x="258" y="475"/>
                  </a:lnTo>
                  <a:lnTo>
                    <a:pt x="265" y="459"/>
                  </a:lnTo>
                  <a:lnTo>
                    <a:pt x="275" y="445"/>
                  </a:lnTo>
                  <a:lnTo>
                    <a:pt x="284" y="430"/>
                  </a:lnTo>
                  <a:lnTo>
                    <a:pt x="275" y="430"/>
                  </a:lnTo>
                  <a:lnTo>
                    <a:pt x="275" y="433"/>
                  </a:lnTo>
                  <a:lnTo>
                    <a:pt x="262" y="444"/>
                  </a:lnTo>
                  <a:lnTo>
                    <a:pt x="251" y="458"/>
                  </a:lnTo>
                  <a:lnTo>
                    <a:pt x="244" y="473"/>
                  </a:lnTo>
                  <a:lnTo>
                    <a:pt x="239" y="489"/>
                  </a:lnTo>
                  <a:lnTo>
                    <a:pt x="232" y="506"/>
                  </a:lnTo>
                  <a:lnTo>
                    <a:pt x="221" y="522"/>
                  </a:lnTo>
                  <a:lnTo>
                    <a:pt x="214" y="529"/>
                  </a:lnTo>
                  <a:lnTo>
                    <a:pt x="200" y="540"/>
                  </a:lnTo>
                  <a:lnTo>
                    <a:pt x="183" y="550"/>
                  </a:lnTo>
                  <a:lnTo>
                    <a:pt x="162" y="562"/>
                  </a:lnTo>
                  <a:lnTo>
                    <a:pt x="141" y="576"/>
                  </a:lnTo>
                  <a:lnTo>
                    <a:pt x="120" y="589"/>
                  </a:lnTo>
                  <a:lnTo>
                    <a:pt x="99" y="599"/>
                  </a:lnTo>
                  <a:lnTo>
                    <a:pt x="83" y="606"/>
                  </a:lnTo>
                  <a:lnTo>
                    <a:pt x="73" y="609"/>
                  </a:lnTo>
                  <a:lnTo>
                    <a:pt x="73" y="606"/>
                  </a:lnTo>
                  <a:lnTo>
                    <a:pt x="77" y="606"/>
                  </a:lnTo>
                  <a:lnTo>
                    <a:pt x="89" y="594"/>
                  </a:lnTo>
                  <a:lnTo>
                    <a:pt x="104" y="583"/>
                  </a:lnTo>
                  <a:lnTo>
                    <a:pt x="122" y="573"/>
                  </a:lnTo>
                  <a:lnTo>
                    <a:pt x="139" y="562"/>
                  </a:lnTo>
                  <a:lnTo>
                    <a:pt x="155" y="550"/>
                  </a:lnTo>
                  <a:lnTo>
                    <a:pt x="167" y="536"/>
                  </a:lnTo>
                  <a:lnTo>
                    <a:pt x="176" y="520"/>
                  </a:lnTo>
                  <a:lnTo>
                    <a:pt x="179" y="499"/>
                  </a:lnTo>
                  <a:lnTo>
                    <a:pt x="166" y="503"/>
                  </a:lnTo>
                  <a:lnTo>
                    <a:pt x="157" y="506"/>
                  </a:lnTo>
                  <a:lnTo>
                    <a:pt x="145" y="510"/>
                  </a:lnTo>
                  <a:lnTo>
                    <a:pt x="145" y="506"/>
                  </a:lnTo>
                  <a:lnTo>
                    <a:pt x="145" y="503"/>
                  </a:lnTo>
                  <a:lnTo>
                    <a:pt x="145" y="503"/>
                  </a:lnTo>
                  <a:lnTo>
                    <a:pt x="143" y="501"/>
                  </a:lnTo>
                  <a:lnTo>
                    <a:pt x="143" y="501"/>
                  </a:lnTo>
                  <a:lnTo>
                    <a:pt x="141" y="501"/>
                  </a:lnTo>
                  <a:lnTo>
                    <a:pt x="138" y="499"/>
                  </a:lnTo>
                  <a:lnTo>
                    <a:pt x="136" y="501"/>
                  </a:lnTo>
                  <a:lnTo>
                    <a:pt x="134" y="503"/>
                  </a:lnTo>
                  <a:lnTo>
                    <a:pt x="132" y="505"/>
                  </a:lnTo>
                  <a:lnTo>
                    <a:pt x="131" y="505"/>
                  </a:lnTo>
                  <a:lnTo>
                    <a:pt x="127" y="506"/>
                  </a:lnTo>
                  <a:lnTo>
                    <a:pt x="122" y="506"/>
                  </a:lnTo>
                  <a:lnTo>
                    <a:pt x="120" y="496"/>
                  </a:lnTo>
                  <a:lnTo>
                    <a:pt x="115" y="482"/>
                  </a:lnTo>
                  <a:lnTo>
                    <a:pt x="111" y="472"/>
                  </a:lnTo>
                  <a:lnTo>
                    <a:pt x="108" y="475"/>
                  </a:lnTo>
                  <a:lnTo>
                    <a:pt x="106" y="477"/>
                  </a:lnTo>
                  <a:lnTo>
                    <a:pt x="104" y="477"/>
                  </a:lnTo>
                  <a:lnTo>
                    <a:pt x="101" y="477"/>
                  </a:lnTo>
                  <a:lnTo>
                    <a:pt x="99" y="475"/>
                  </a:lnTo>
                  <a:lnTo>
                    <a:pt x="82" y="463"/>
                  </a:lnTo>
                  <a:lnTo>
                    <a:pt x="68" y="445"/>
                  </a:lnTo>
                  <a:lnTo>
                    <a:pt x="57" y="426"/>
                  </a:lnTo>
                  <a:lnTo>
                    <a:pt x="63" y="416"/>
                  </a:lnTo>
                  <a:lnTo>
                    <a:pt x="68" y="403"/>
                  </a:lnTo>
                  <a:lnTo>
                    <a:pt x="73" y="393"/>
                  </a:lnTo>
                  <a:lnTo>
                    <a:pt x="80" y="384"/>
                  </a:lnTo>
                  <a:lnTo>
                    <a:pt x="92" y="377"/>
                  </a:lnTo>
                  <a:lnTo>
                    <a:pt x="103" y="374"/>
                  </a:lnTo>
                  <a:lnTo>
                    <a:pt x="113" y="369"/>
                  </a:lnTo>
                  <a:lnTo>
                    <a:pt x="120" y="362"/>
                  </a:lnTo>
                  <a:lnTo>
                    <a:pt x="125" y="351"/>
                  </a:lnTo>
                  <a:lnTo>
                    <a:pt x="125" y="334"/>
                  </a:lnTo>
                  <a:lnTo>
                    <a:pt x="127" y="332"/>
                  </a:lnTo>
                  <a:lnTo>
                    <a:pt x="129" y="332"/>
                  </a:lnTo>
                  <a:lnTo>
                    <a:pt x="129" y="330"/>
                  </a:lnTo>
                  <a:lnTo>
                    <a:pt x="129" y="328"/>
                  </a:lnTo>
                  <a:lnTo>
                    <a:pt x="131" y="327"/>
                  </a:lnTo>
                  <a:lnTo>
                    <a:pt x="115" y="327"/>
                  </a:lnTo>
                  <a:lnTo>
                    <a:pt x="111" y="330"/>
                  </a:lnTo>
                  <a:lnTo>
                    <a:pt x="110" y="332"/>
                  </a:lnTo>
                  <a:lnTo>
                    <a:pt x="108" y="334"/>
                  </a:lnTo>
                  <a:lnTo>
                    <a:pt x="104" y="335"/>
                  </a:lnTo>
                  <a:lnTo>
                    <a:pt x="101" y="337"/>
                  </a:lnTo>
                  <a:lnTo>
                    <a:pt x="96" y="337"/>
                  </a:lnTo>
                  <a:lnTo>
                    <a:pt x="85" y="334"/>
                  </a:lnTo>
                  <a:lnTo>
                    <a:pt x="70" y="328"/>
                  </a:lnTo>
                  <a:lnTo>
                    <a:pt x="52" y="325"/>
                  </a:lnTo>
                  <a:lnTo>
                    <a:pt x="38" y="318"/>
                  </a:lnTo>
                  <a:lnTo>
                    <a:pt x="35" y="292"/>
                  </a:lnTo>
                  <a:lnTo>
                    <a:pt x="42" y="292"/>
                  </a:lnTo>
                  <a:lnTo>
                    <a:pt x="45" y="290"/>
                  </a:lnTo>
                  <a:lnTo>
                    <a:pt x="50" y="288"/>
                  </a:lnTo>
                  <a:lnTo>
                    <a:pt x="54" y="287"/>
                  </a:lnTo>
                  <a:lnTo>
                    <a:pt x="57" y="287"/>
                  </a:lnTo>
                  <a:lnTo>
                    <a:pt x="61" y="283"/>
                  </a:lnTo>
                  <a:lnTo>
                    <a:pt x="64" y="280"/>
                  </a:lnTo>
                  <a:lnTo>
                    <a:pt x="63" y="278"/>
                  </a:lnTo>
                  <a:lnTo>
                    <a:pt x="63" y="278"/>
                  </a:lnTo>
                  <a:lnTo>
                    <a:pt x="63" y="276"/>
                  </a:lnTo>
                  <a:lnTo>
                    <a:pt x="63" y="276"/>
                  </a:lnTo>
                  <a:lnTo>
                    <a:pt x="61" y="273"/>
                  </a:lnTo>
                  <a:lnTo>
                    <a:pt x="77" y="273"/>
                  </a:lnTo>
                  <a:lnTo>
                    <a:pt x="78" y="271"/>
                  </a:lnTo>
                  <a:lnTo>
                    <a:pt x="80" y="271"/>
                  </a:lnTo>
                  <a:lnTo>
                    <a:pt x="82" y="269"/>
                  </a:lnTo>
                  <a:lnTo>
                    <a:pt x="83" y="269"/>
                  </a:lnTo>
                  <a:lnTo>
                    <a:pt x="87" y="269"/>
                  </a:lnTo>
                  <a:lnTo>
                    <a:pt x="92" y="274"/>
                  </a:lnTo>
                  <a:lnTo>
                    <a:pt x="97" y="278"/>
                  </a:lnTo>
                  <a:lnTo>
                    <a:pt x="103" y="283"/>
                  </a:lnTo>
                  <a:lnTo>
                    <a:pt x="106" y="288"/>
                  </a:lnTo>
                  <a:lnTo>
                    <a:pt x="118" y="283"/>
                  </a:lnTo>
                  <a:lnTo>
                    <a:pt x="118" y="276"/>
                  </a:lnTo>
                  <a:lnTo>
                    <a:pt x="115" y="271"/>
                  </a:lnTo>
                  <a:lnTo>
                    <a:pt x="113" y="266"/>
                  </a:lnTo>
                  <a:lnTo>
                    <a:pt x="111" y="260"/>
                  </a:lnTo>
                  <a:lnTo>
                    <a:pt x="110" y="255"/>
                  </a:lnTo>
                  <a:lnTo>
                    <a:pt x="106" y="250"/>
                  </a:lnTo>
                  <a:lnTo>
                    <a:pt x="94" y="236"/>
                  </a:lnTo>
                  <a:lnTo>
                    <a:pt x="80" y="225"/>
                  </a:lnTo>
                  <a:lnTo>
                    <a:pt x="64" y="215"/>
                  </a:lnTo>
                  <a:lnTo>
                    <a:pt x="50" y="205"/>
                  </a:lnTo>
                  <a:lnTo>
                    <a:pt x="42" y="189"/>
                  </a:lnTo>
                  <a:lnTo>
                    <a:pt x="45" y="184"/>
                  </a:lnTo>
                  <a:lnTo>
                    <a:pt x="47" y="178"/>
                  </a:lnTo>
                  <a:lnTo>
                    <a:pt x="49" y="173"/>
                  </a:lnTo>
                  <a:lnTo>
                    <a:pt x="70" y="175"/>
                  </a:lnTo>
                  <a:lnTo>
                    <a:pt x="90" y="173"/>
                  </a:lnTo>
                  <a:lnTo>
                    <a:pt x="106" y="164"/>
                  </a:lnTo>
                  <a:lnTo>
                    <a:pt x="111" y="152"/>
                  </a:lnTo>
                  <a:lnTo>
                    <a:pt x="115" y="140"/>
                  </a:lnTo>
                  <a:lnTo>
                    <a:pt x="118" y="129"/>
                  </a:lnTo>
                  <a:lnTo>
                    <a:pt x="131" y="119"/>
                  </a:lnTo>
                  <a:lnTo>
                    <a:pt x="148" y="110"/>
                  </a:lnTo>
                  <a:lnTo>
                    <a:pt x="167" y="105"/>
                  </a:lnTo>
                  <a:lnTo>
                    <a:pt x="183" y="98"/>
                  </a:lnTo>
                  <a:lnTo>
                    <a:pt x="199" y="88"/>
                  </a:lnTo>
                  <a:lnTo>
                    <a:pt x="204" y="91"/>
                  </a:lnTo>
                  <a:lnTo>
                    <a:pt x="207" y="93"/>
                  </a:lnTo>
                  <a:lnTo>
                    <a:pt x="207" y="96"/>
                  </a:lnTo>
                  <a:lnTo>
                    <a:pt x="209" y="98"/>
                  </a:lnTo>
                  <a:lnTo>
                    <a:pt x="209" y="102"/>
                  </a:lnTo>
                  <a:lnTo>
                    <a:pt x="211" y="103"/>
                  </a:lnTo>
                  <a:lnTo>
                    <a:pt x="214" y="107"/>
                  </a:lnTo>
                  <a:lnTo>
                    <a:pt x="218" y="110"/>
                  </a:lnTo>
                  <a:lnTo>
                    <a:pt x="223" y="110"/>
                  </a:lnTo>
                  <a:lnTo>
                    <a:pt x="227" y="110"/>
                  </a:lnTo>
                  <a:lnTo>
                    <a:pt x="230" y="109"/>
                  </a:lnTo>
                  <a:lnTo>
                    <a:pt x="234" y="107"/>
                  </a:lnTo>
                  <a:lnTo>
                    <a:pt x="237" y="107"/>
                  </a:lnTo>
                  <a:lnTo>
                    <a:pt x="241" y="107"/>
                  </a:lnTo>
                  <a:lnTo>
                    <a:pt x="244" y="109"/>
                  </a:lnTo>
                  <a:lnTo>
                    <a:pt x="248" y="112"/>
                  </a:lnTo>
                  <a:lnTo>
                    <a:pt x="253" y="117"/>
                  </a:lnTo>
                  <a:lnTo>
                    <a:pt x="256" y="121"/>
                  </a:lnTo>
                  <a:lnTo>
                    <a:pt x="260" y="124"/>
                  </a:lnTo>
                  <a:lnTo>
                    <a:pt x="265" y="126"/>
                  </a:lnTo>
                  <a:lnTo>
                    <a:pt x="270" y="128"/>
                  </a:lnTo>
                  <a:lnTo>
                    <a:pt x="275" y="126"/>
                  </a:lnTo>
                  <a:lnTo>
                    <a:pt x="279" y="126"/>
                  </a:lnTo>
                  <a:lnTo>
                    <a:pt x="282" y="124"/>
                  </a:lnTo>
                  <a:lnTo>
                    <a:pt x="288" y="122"/>
                  </a:lnTo>
                  <a:lnTo>
                    <a:pt x="291" y="122"/>
                  </a:lnTo>
                  <a:lnTo>
                    <a:pt x="302" y="126"/>
                  </a:lnTo>
                  <a:lnTo>
                    <a:pt x="317" y="131"/>
                  </a:lnTo>
                  <a:lnTo>
                    <a:pt x="331" y="138"/>
                  </a:lnTo>
                  <a:lnTo>
                    <a:pt x="345" y="142"/>
                  </a:lnTo>
                  <a:lnTo>
                    <a:pt x="375" y="138"/>
                  </a:lnTo>
                  <a:lnTo>
                    <a:pt x="394" y="147"/>
                  </a:lnTo>
                  <a:lnTo>
                    <a:pt x="412" y="159"/>
                  </a:lnTo>
                  <a:lnTo>
                    <a:pt x="429" y="170"/>
                  </a:lnTo>
                  <a:lnTo>
                    <a:pt x="448" y="180"/>
                  </a:lnTo>
                  <a:lnTo>
                    <a:pt x="471" y="184"/>
                  </a:lnTo>
                  <a:lnTo>
                    <a:pt x="471" y="177"/>
                  </a:lnTo>
                  <a:lnTo>
                    <a:pt x="466" y="171"/>
                  </a:lnTo>
                  <a:lnTo>
                    <a:pt x="461" y="164"/>
                  </a:lnTo>
                  <a:lnTo>
                    <a:pt x="455" y="157"/>
                  </a:lnTo>
                  <a:lnTo>
                    <a:pt x="452" y="149"/>
                  </a:lnTo>
                  <a:lnTo>
                    <a:pt x="473" y="147"/>
                  </a:lnTo>
                  <a:lnTo>
                    <a:pt x="487" y="143"/>
                  </a:lnTo>
                  <a:lnTo>
                    <a:pt x="499" y="136"/>
                  </a:lnTo>
                  <a:lnTo>
                    <a:pt x="509" y="129"/>
                  </a:lnTo>
                  <a:lnTo>
                    <a:pt x="520" y="121"/>
                  </a:lnTo>
                  <a:lnTo>
                    <a:pt x="532" y="115"/>
                  </a:lnTo>
                  <a:lnTo>
                    <a:pt x="548" y="112"/>
                  </a:lnTo>
                  <a:lnTo>
                    <a:pt x="551" y="114"/>
                  </a:lnTo>
                  <a:lnTo>
                    <a:pt x="557" y="115"/>
                  </a:lnTo>
                  <a:lnTo>
                    <a:pt x="560" y="117"/>
                  </a:lnTo>
                  <a:lnTo>
                    <a:pt x="563" y="119"/>
                  </a:lnTo>
                  <a:lnTo>
                    <a:pt x="557" y="119"/>
                  </a:lnTo>
                  <a:lnTo>
                    <a:pt x="539" y="133"/>
                  </a:lnTo>
                  <a:lnTo>
                    <a:pt x="520" y="145"/>
                  </a:lnTo>
                  <a:lnTo>
                    <a:pt x="499" y="154"/>
                  </a:lnTo>
                  <a:lnTo>
                    <a:pt x="499" y="161"/>
                  </a:lnTo>
                  <a:lnTo>
                    <a:pt x="518" y="164"/>
                  </a:lnTo>
                  <a:lnTo>
                    <a:pt x="527" y="154"/>
                  </a:lnTo>
                  <a:lnTo>
                    <a:pt x="536" y="149"/>
                  </a:lnTo>
                  <a:lnTo>
                    <a:pt x="548" y="147"/>
                  </a:lnTo>
                  <a:lnTo>
                    <a:pt x="560" y="147"/>
                  </a:lnTo>
                  <a:lnTo>
                    <a:pt x="576" y="145"/>
                  </a:lnTo>
                  <a:lnTo>
                    <a:pt x="577" y="140"/>
                  </a:lnTo>
                  <a:lnTo>
                    <a:pt x="579" y="135"/>
                  </a:lnTo>
                  <a:lnTo>
                    <a:pt x="583" y="129"/>
                  </a:lnTo>
                  <a:lnTo>
                    <a:pt x="586" y="126"/>
                  </a:lnTo>
                  <a:lnTo>
                    <a:pt x="591" y="138"/>
                  </a:lnTo>
                  <a:lnTo>
                    <a:pt x="597" y="147"/>
                  </a:lnTo>
                  <a:lnTo>
                    <a:pt x="605" y="154"/>
                  </a:lnTo>
                  <a:lnTo>
                    <a:pt x="618" y="157"/>
                  </a:lnTo>
                  <a:lnTo>
                    <a:pt x="621" y="154"/>
                  </a:lnTo>
                  <a:lnTo>
                    <a:pt x="623" y="152"/>
                  </a:lnTo>
                  <a:lnTo>
                    <a:pt x="626" y="150"/>
                  </a:lnTo>
                  <a:lnTo>
                    <a:pt x="628" y="149"/>
                  </a:lnTo>
                  <a:lnTo>
                    <a:pt x="632" y="149"/>
                  </a:lnTo>
                  <a:lnTo>
                    <a:pt x="633" y="149"/>
                  </a:lnTo>
                  <a:lnTo>
                    <a:pt x="637" y="154"/>
                  </a:lnTo>
                  <a:lnTo>
                    <a:pt x="639" y="157"/>
                  </a:lnTo>
                  <a:lnTo>
                    <a:pt x="640" y="161"/>
                  </a:lnTo>
                  <a:lnTo>
                    <a:pt x="646" y="159"/>
                  </a:lnTo>
                  <a:lnTo>
                    <a:pt x="651" y="156"/>
                  </a:lnTo>
                  <a:lnTo>
                    <a:pt x="654" y="152"/>
                  </a:lnTo>
                  <a:lnTo>
                    <a:pt x="659" y="150"/>
                  </a:lnTo>
                  <a:lnTo>
                    <a:pt x="663" y="149"/>
                  </a:lnTo>
                  <a:lnTo>
                    <a:pt x="682" y="154"/>
                  </a:lnTo>
                  <a:lnTo>
                    <a:pt x="698" y="166"/>
                  </a:lnTo>
                  <a:lnTo>
                    <a:pt x="714" y="178"/>
                  </a:lnTo>
                  <a:lnTo>
                    <a:pt x="729" y="189"/>
                  </a:lnTo>
                  <a:lnTo>
                    <a:pt x="735" y="189"/>
                  </a:lnTo>
                  <a:lnTo>
                    <a:pt x="740" y="189"/>
                  </a:lnTo>
                  <a:lnTo>
                    <a:pt x="743" y="187"/>
                  </a:lnTo>
                  <a:lnTo>
                    <a:pt x="749" y="185"/>
                  </a:lnTo>
                  <a:lnTo>
                    <a:pt x="752" y="184"/>
                  </a:lnTo>
                  <a:lnTo>
                    <a:pt x="755" y="184"/>
                  </a:lnTo>
                  <a:lnTo>
                    <a:pt x="759" y="187"/>
                  </a:lnTo>
                  <a:lnTo>
                    <a:pt x="762" y="191"/>
                  </a:lnTo>
                  <a:lnTo>
                    <a:pt x="766" y="196"/>
                  </a:lnTo>
                  <a:lnTo>
                    <a:pt x="769" y="203"/>
                  </a:lnTo>
                  <a:lnTo>
                    <a:pt x="771" y="206"/>
                  </a:lnTo>
                  <a:lnTo>
                    <a:pt x="768" y="208"/>
                  </a:lnTo>
                  <a:lnTo>
                    <a:pt x="764" y="210"/>
                  </a:lnTo>
                  <a:lnTo>
                    <a:pt x="764" y="210"/>
                  </a:lnTo>
                  <a:lnTo>
                    <a:pt x="762" y="211"/>
                  </a:lnTo>
                  <a:lnTo>
                    <a:pt x="762" y="213"/>
                  </a:lnTo>
                  <a:lnTo>
                    <a:pt x="761" y="215"/>
                  </a:lnTo>
                  <a:lnTo>
                    <a:pt x="759" y="218"/>
                  </a:lnTo>
                  <a:lnTo>
                    <a:pt x="771" y="218"/>
                  </a:lnTo>
                  <a:lnTo>
                    <a:pt x="787" y="220"/>
                  </a:lnTo>
                  <a:lnTo>
                    <a:pt x="803" y="220"/>
                  </a:lnTo>
                  <a:lnTo>
                    <a:pt x="817" y="220"/>
                  </a:lnTo>
                  <a:lnTo>
                    <a:pt x="825" y="222"/>
                  </a:lnTo>
                  <a:lnTo>
                    <a:pt x="834" y="232"/>
                  </a:lnTo>
                  <a:lnTo>
                    <a:pt x="843" y="243"/>
                  </a:lnTo>
                  <a:lnTo>
                    <a:pt x="851" y="253"/>
                  </a:lnTo>
                  <a:lnTo>
                    <a:pt x="851" y="218"/>
                  </a:lnTo>
                  <a:lnTo>
                    <a:pt x="860" y="218"/>
                  </a:lnTo>
                  <a:lnTo>
                    <a:pt x="867" y="218"/>
                  </a:lnTo>
                  <a:lnTo>
                    <a:pt x="872" y="217"/>
                  </a:lnTo>
                  <a:lnTo>
                    <a:pt x="879" y="215"/>
                  </a:lnTo>
                  <a:lnTo>
                    <a:pt x="879" y="211"/>
                  </a:lnTo>
                  <a:lnTo>
                    <a:pt x="848" y="211"/>
                  </a:lnTo>
                  <a:lnTo>
                    <a:pt x="846" y="206"/>
                  </a:lnTo>
                  <a:lnTo>
                    <a:pt x="845" y="205"/>
                  </a:lnTo>
                  <a:lnTo>
                    <a:pt x="843" y="201"/>
                  </a:lnTo>
                  <a:lnTo>
                    <a:pt x="841" y="198"/>
                  </a:lnTo>
                  <a:lnTo>
                    <a:pt x="841" y="192"/>
                  </a:lnTo>
                  <a:lnTo>
                    <a:pt x="845" y="192"/>
                  </a:lnTo>
                  <a:lnTo>
                    <a:pt x="845" y="189"/>
                  </a:lnTo>
                  <a:lnTo>
                    <a:pt x="890" y="184"/>
                  </a:lnTo>
                  <a:lnTo>
                    <a:pt x="890" y="196"/>
                  </a:lnTo>
                  <a:lnTo>
                    <a:pt x="895" y="199"/>
                  </a:lnTo>
                  <a:lnTo>
                    <a:pt x="899" y="205"/>
                  </a:lnTo>
                  <a:lnTo>
                    <a:pt x="902" y="208"/>
                  </a:lnTo>
                  <a:lnTo>
                    <a:pt x="906" y="215"/>
                  </a:lnTo>
                  <a:lnTo>
                    <a:pt x="925" y="215"/>
                  </a:lnTo>
                  <a:lnTo>
                    <a:pt x="937" y="218"/>
                  </a:lnTo>
                  <a:lnTo>
                    <a:pt x="949" y="220"/>
                  </a:lnTo>
                  <a:lnTo>
                    <a:pt x="961" y="222"/>
                  </a:lnTo>
                  <a:lnTo>
                    <a:pt x="979" y="222"/>
                  </a:lnTo>
                  <a:lnTo>
                    <a:pt x="981" y="220"/>
                  </a:lnTo>
                  <a:lnTo>
                    <a:pt x="982" y="218"/>
                  </a:lnTo>
                  <a:lnTo>
                    <a:pt x="984" y="217"/>
                  </a:lnTo>
                  <a:lnTo>
                    <a:pt x="986" y="215"/>
                  </a:lnTo>
                  <a:lnTo>
                    <a:pt x="986" y="203"/>
                  </a:lnTo>
                  <a:lnTo>
                    <a:pt x="1009" y="203"/>
                  </a:lnTo>
                  <a:lnTo>
                    <a:pt x="1016" y="218"/>
                  </a:lnTo>
                  <a:lnTo>
                    <a:pt x="1024" y="234"/>
                  </a:lnTo>
                  <a:lnTo>
                    <a:pt x="1026" y="227"/>
                  </a:lnTo>
                  <a:lnTo>
                    <a:pt x="1026" y="224"/>
                  </a:lnTo>
                  <a:lnTo>
                    <a:pt x="1028" y="218"/>
                  </a:lnTo>
                  <a:lnTo>
                    <a:pt x="1028" y="215"/>
                  </a:lnTo>
                  <a:lnTo>
                    <a:pt x="1040" y="215"/>
                  </a:lnTo>
                  <a:lnTo>
                    <a:pt x="1040" y="201"/>
                  </a:lnTo>
                  <a:lnTo>
                    <a:pt x="1040" y="185"/>
                  </a:lnTo>
                  <a:lnTo>
                    <a:pt x="1042" y="171"/>
                  </a:lnTo>
                  <a:lnTo>
                    <a:pt x="1040" y="164"/>
                  </a:lnTo>
                  <a:lnTo>
                    <a:pt x="1028" y="150"/>
                  </a:lnTo>
                  <a:lnTo>
                    <a:pt x="1019" y="135"/>
                  </a:lnTo>
                  <a:lnTo>
                    <a:pt x="1017" y="117"/>
                  </a:lnTo>
                  <a:lnTo>
                    <a:pt x="1021" y="100"/>
                  </a:lnTo>
                  <a:lnTo>
                    <a:pt x="1033" y="81"/>
                  </a:lnTo>
                  <a:lnTo>
                    <a:pt x="1042" y="77"/>
                  </a:lnTo>
                  <a:lnTo>
                    <a:pt x="1052" y="74"/>
                  </a:lnTo>
                  <a:lnTo>
                    <a:pt x="1063" y="72"/>
                  </a:lnTo>
                  <a:close/>
                  <a:moveTo>
                    <a:pt x="851" y="23"/>
                  </a:moveTo>
                  <a:lnTo>
                    <a:pt x="872" y="37"/>
                  </a:lnTo>
                  <a:lnTo>
                    <a:pt x="885" y="54"/>
                  </a:lnTo>
                  <a:lnTo>
                    <a:pt x="892" y="75"/>
                  </a:lnTo>
                  <a:lnTo>
                    <a:pt x="897" y="102"/>
                  </a:lnTo>
                  <a:lnTo>
                    <a:pt x="902" y="129"/>
                  </a:lnTo>
                  <a:lnTo>
                    <a:pt x="918" y="131"/>
                  </a:lnTo>
                  <a:lnTo>
                    <a:pt x="928" y="133"/>
                  </a:lnTo>
                  <a:lnTo>
                    <a:pt x="937" y="140"/>
                  </a:lnTo>
                  <a:lnTo>
                    <a:pt x="942" y="149"/>
                  </a:lnTo>
                  <a:lnTo>
                    <a:pt x="944" y="164"/>
                  </a:lnTo>
                  <a:lnTo>
                    <a:pt x="941" y="164"/>
                  </a:lnTo>
                  <a:lnTo>
                    <a:pt x="939" y="163"/>
                  </a:lnTo>
                  <a:lnTo>
                    <a:pt x="937" y="161"/>
                  </a:lnTo>
                  <a:lnTo>
                    <a:pt x="935" y="159"/>
                  </a:lnTo>
                  <a:lnTo>
                    <a:pt x="932" y="157"/>
                  </a:lnTo>
                  <a:lnTo>
                    <a:pt x="932" y="164"/>
                  </a:lnTo>
                  <a:lnTo>
                    <a:pt x="935" y="168"/>
                  </a:lnTo>
                  <a:lnTo>
                    <a:pt x="937" y="170"/>
                  </a:lnTo>
                  <a:lnTo>
                    <a:pt x="939" y="170"/>
                  </a:lnTo>
                  <a:lnTo>
                    <a:pt x="939" y="173"/>
                  </a:lnTo>
                  <a:lnTo>
                    <a:pt x="939" y="175"/>
                  </a:lnTo>
                  <a:lnTo>
                    <a:pt x="941" y="180"/>
                  </a:lnTo>
                  <a:lnTo>
                    <a:pt x="932" y="182"/>
                  </a:lnTo>
                  <a:lnTo>
                    <a:pt x="923" y="184"/>
                  </a:lnTo>
                  <a:lnTo>
                    <a:pt x="913" y="184"/>
                  </a:lnTo>
                  <a:lnTo>
                    <a:pt x="895" y="177"/>
                  </a:lnTo>
                  <a:lnTo>
                    <a:pt x="878" y="175"/>
                  </a:lnTo>
                  <a:lnTo>
                    <a:pt x="858" y="178"/>
                  </a:lnTo>
                  <a:lnTo>
                    <a:pt x="839" y="184"/>
                  </a:lnTo>
                  <a:lnTo>
                    <a:pt x="820" y="187"/>
                  </a:lnTo>
                  <a:lnTo>
                    <a:pt x="799" y="187"/>
                  </a:lnTo>
                  <a:lnTo>
                    <a:pt x="775" y="180"/>
                  </a:lnTo>
                  <a:lnTo>
                    <a:pt x="762" y="177"/>
                  </a:lnTo>
                  <a:lnTo>
                    <a:pt x="752" y="175"/>
                  </a:lnTo>
                  <a:lnTo>
                    <a:pt x="743" y="173"/>
                  </a:lnTo>
                  <a:lnTo>
                    <a:pt x="735" y="168"/>
                  </a:lnTo>
                  <a:lnTo>
                    <a:pt x="729" y="157"/>
                  </a:lnTo>
                  <a:lnTo>
                    <a:pt x="733" y="157"/>
                  </a:lnTo>
                  <a:lnTo>
                    <a:pt x="742" y="149"/>
                  </a:lnTo>
                  <a:lnTo>
                    <a:pt x="755" y="145"/>
                  </a:lnTo>
                  <a:lnTo>
                    <a:pt x="771" y="143"/>
                  </a:lnTo>
                  <a:lnTo>
                    <a:pt x="787" y="142"/>
                  </a:lnTo>
                  <a:lnTo>
                    <a:pt x="787" y="138"/>
                  </a:lnTo>
                  <a:lnTo>
                    <a:pt x="780" y="133"/>
                  </a:lnTo>
                  <a:lnTo>
                    <a:pt x="775" y="129"/>
                  </a:lnTo>
                  <a:lnTo>
                    <a:pt x="768" y="128"/>
                  </a:lnTo>
                  <a:lnTo>
                    <a:pt x="755" y="126"/>
                  </a:lnTo>
                  <a:lnTo>
                    <a:pt x="749" y="126"/>
                  </a:lnTo>
                  <a:lnTo>
                    <a:pt x="736" y="126"/>
                  </a:lnTo>
                  <a:lnTo>
                    <a:pt x="721" y="126"/>
                  </a:lnTo>
                  <a:lnTo>
                    <a:pt x="719" y="115"/>
                  </a:lnTo>
                  <a:lnTo>
                    <a:pt x="714" y="105"/>
                  </a:lnTo>
                  <a:lnTo>
                    <a:pt x="710" y="96"/>
                  </a:lnTo>
                  <a:lnTo>
                    <a:pt x="707" y="86"/>
                  </a:lnTo>
                  <a:lnTo>
                    <a:pt x="707" y="68"/>
                  </a:lnTo>
                  <a:lnTo>
                    <a:pt x="714" y="58"/>
                  </a:lnTo>
                  <a:lnTo>
                    <a:pt x="721" y="46"/>
                  </a:lnTo>
                  <a:lnTo>
                    <a:pt x="729" y="35"/>
                  </a:lnTo>
                  <a:lnTo>
                    <a:pt x="740" y="28"/>
                  </a:lnTo>
                  <a:lnTo>
                    <a:pt x="752" y="30"/>
                  </a:lnTo>
                  <a:lnTo>
                    <a:pt x="755" y="30"/>
                  </a:lnTo>
                  <a:lnTo>
                    <a:pt x="755" y="33"/>
                  </a:lnTo>
                  <a:lnTo>
                    <a:pt x="755" y="35"/>
                  </a:lnTo>
                  <a:lnTo>
                    <a:pt x="754" y="35"/>
                  </a:lnTo>
                  <a:lnTo>
                    <a:pt x="754" y="37"/>
                  </a:lnTo>
                  <a:lnTo>
                    <a:pt x="754" y="37"/>
                  </a:lnTo>
                  <a:lnTo>
                    <a:pt x="755" y="39"/>
                  </a:lnTo>
                  <a:lnTo>
                    <a:pt x="755" y="42"/>
                  </a:lnTo>
                  <a:lnTo>
                    <a:pt x="764" y="42"/>
                  </a:lnTo>
                  <a:lnTo>
                    <a:pt x="776" y="42"/>
                  </a:lnTo>
                  <a:lnTo>
                    <a:pt x="787" y="42"/>
                  </a:lnTo>
                  <a:lnTo>
                    <a:pt x="794" y="42"/>
                  </a:lnTo>
                  <a:lnTo>
                    <a:pt x="797" y="44"/>
                  </a:lnTo>
                  <a:lnTo>
                    <a:pt x="799" y="46"/>
                  </a:lnTo>
                  <a:lnTo>
                    <a:pt x="801" y="49"/>
                  </a:lnTo>
                  <a:lnTo>
                    <a:pt x="803" y="53"/>
                  </a:lnTo>
                  <a:lnTo>
                    <a:pt x="806" y="54"/>
                  </a:lnTo>
                  <a:lnTo>
                    <a:pt x="810" y="58"/>
                  </a:lnTo>
                  <a:lnTo>
                    <a:pt x="811" y="53"/>
                  </a:lnTo>
                  <a:lnTo>
                    <a:pt x="813" y="51"/>
                  </a:lnTo>
                  <a:lnTo>
                    <a:pt x="817" y="49"/>
                  </a:lnTo>
                  <a:lnTo>
                    <a:pt x="818" y="47"/>
                  </a:lnTo>
                  <a:lnTo>
                    <a:pt x="824" y="47"/>
                  </a:lnTo>
                  <a:lnTo>
                    <a:pt x="829" y="46"/>
                  </a:lnTo>
                  <a:lnTo>
                    <a:pt x="836" y="60"/>
                  </a:lnTo>
                  <a:lnTo>
                    <a:pt x="843" y="70"/>
                  </a:lnTo>
                  <a:lnTo>
                    <a:pt x="848" y="77"/>
                  </a:lnTo>
                  <a:lnTo>
                    <a:pt x="850" y="72"/>
                  </a:lnTo>
                  <a:lnTo>
                    <a:pt x="851" y="67"/>
                  </a:lnTo>
                  <a:lnTo>
                    <a:pt x="851" y="61"/>
                  </a:lnTo>
                  <a:lnTo>
                    <a:pt x="851" y="54"/>
                  </a:lnTo>
                  <a:lnTo>
                    <a:pt x="845" y="44"/>
                  </a:lnTo>
                  <a:lnTo>
                    <a:pt x="846" y="33"/>
                  </a:lnTo>
                  <a:lnTo>
                    <a:pt x="851" y="23"/>
                  </a:lnTo>
                  <a:close/>
                  <a:moveTo>
                    <a:pt x="871" y="7"/>
                  </a:moveTo>
                  <a:lnTo>
                    <a:pt x="879" y="7"/>
                  </a:lnTo>
                  <a:lnTo>
                    <a:pt x="886" y="9"/>
                  </a:lnTo>
                  <a:lnTo>
                    <a:pt x="893" y="11"/>
                  </a:lnTo>
                  <a:lnTo>
                    <a:pt x="899" y="14"/>
                  </a:lnTo>
                  <a:lnTo>
                    <a:pt x="900" y="19"/>
                  </a:lnTo>
                  <a:lnTo>
                    <a:pt x="900" y="23"/>
                  </a:lnTo>
                  <a:lnTo>
                    <a:pt x="902" y="28"/>
                  </a:lnTo>
                  <a:lnTo>
                    <a:pt x="902" y="35"/>
                  </a:lnTo>
                  <a:lnTo>
                    <a:pt x="897" y="35"/>
                  </a:lnTo>
                  <a:lnTo>
                    <a:pt x="893" y="37"/>
                  </a:lnTo>
                  <a:lnTo>
                    <a:pt x="888" y="37"/>
                  </a:lnTo>
                  <a:lnTo>
                    <a:pt x="883" y="39"/>
                  </a:lnTo>
                  <a:lnTo>
                    <a:pt x="874" y="30"/>
                  </a:lnTo>
                  <a:lnTo>
                    <a:pt x="864" y="23"/>
                  </a:lnTo>
                  <a:lnTo>
                    <a:pt x="871" y="7"/>
                  </a:lnTo>
                  <a:close/>
                  <a:moveTo>
                    <a:pt x="4266" y="0"/>
                  </a:moveTo>
                  <a:lnTo>
                    <a:pt x="4285" y="0"/>
                  </a:lnTo>
                  <a:lnTo>
                    <a:pt x="4301" y="4"/>
                  </a:lnTo>
                  <a:lnTo>
                    <a:pt x="4316" y="7"/>
                  </a:lnTo>
                  <a:lnTo>
                    <a:pt x="4320" y="23"/>
                  </a:lnTo>
                  <a:lnTo>
                    <a:pt x="4269" y="23"/>
                  </a:lnTo>
                  <a:lnTo>
                    <a:pt x="4267" y="18"/>
                  </a:lnTo>
                  <a:lnTo>
                    <a:pt x="4267" y="13"/>
                  </a:lnTo>
                  <a:lnTo>
                    <a:pt x="4266" y="7"/>
                  </a:lnTo>
                  <a:lnTo>
                    <a:pt x="4266" y="0"/>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endParaRPr lang="ko-KR" altLang="en-US" dirty="0"/>
            </a:p>
          </p:txBody>
        </p:sp>
        <p:sp>
          <p:nvSpPr>
            <p:cNvPr id="13" name="Freeform 10"/>
            <p:cNvSpPr>
              <a:spLocks noEditPoints="1"/>
            </p:cNvSpPr>
            <p:nvPr/>
          </p:nvSpPr>
          <p:spPr bwMode="auto">
            <a:xfrm>
              <a:off x="1595438" y="1790700"/>
              <a:ext cx="6908800" cy="3509963"/>
            </a:xfrm>
            <a:custGeom>
              <a:avLst/>
              <a:gdLst>
                <a:gd name="T0" fmla="*/ 660 w 4352"/>
                <a:gd name="T1" fmla="*/ 268 h 2211"/>
                <a:gd name="T2" fmla="*/ 761 w 4352"/>
                <a:gd name="T3" fmla="*/ 293 h 2211"/>
                <a:gd name="T4" fmla="*/ 891 w 4352"/>
                <a:gd name="T5" fmla="*/ 513 h 2211"/>
                <a:gd name="T6" fmla="*/ 763 w 4352"/>
                <a:gd name="T7" fmla="*/ 572 h 2211"/>
                <a:gd name="T8" fmla="*/ 541 w 4352"/>
                <a:gd name="T9" fmla="*/ 326 h 2211"/>
                <a:gd name="T10" fmla="*/ 381 w 4352"/>
                <a:gd name="T11" fmla="*/ 211 h 2211"/>
                <a:gd name="T12" fmla="*/ 442 w 4352"/>
                <a:gd name="T13" fmla="*/ 265 h 2211"/>
                <a:gd name="T14" fmla="*/ 20 w 4352"/>
                <a:gd name="T15" fmla="*/ 288 h 2211"/>
                <a:gd name="T16" fmla="*/ 452 w 4352"/>
                <a:gd name="T17" fmla="*/ 157 h 2211"/>
                <a:gd name="T18" fmla="*/ 3751 w 4352"/>
                <a:gd name="T19" fmla="*/ 141 h 2211"/>
                <a:gd name="T20" fmla="*/ 320 w 4352"/>
                <a:gd name="T21" fmla="*/ 123 h 2211"/>
                <a:gd name="T22" fmla="*/ 299 w 4352"/>
                <a:gd name="T23" fmla="*/ 143 h 2211"/>
                <a:gd name="T24" fmla="*/ 163 w 4352"/>
                <a:gd name="T25" fmla="*/ 127 h 2211"/>
                <a:gd name="T26" fmla="*/ 140 w 4352"/>
                <a:gd name="T27" fmla="*/ 101 h 2211"/>
                <a:gd name="T28" fmla="*/ 3675 w 4352"/>
                <a:gd name="T29" fmla="*/ 153 h 2211"/>
                <a:gd name="T30" fmla="*/ 639 w 4352"/>
                <a:gd name="T31" fmla="*/ 162 h 2211"/>
                <a:gd name="T32" fmla="*/ 508 w 4352"/>
                <a:gd name="T33" fmla="*/ 150 h 2211"/>
                <a:gd name="T34" fmla="*/ 404 w 4352"/>
                <a:gd name="T35" fmla="*/ 89 h 2211"/>
                <a:gd name="T36" fmla="*/ 180 w 4352"/>
                <a:gd name="T37" fmla="*/ 82 h 2211"/>
                <a:gd name="T38" fmla="*/ 2683 w 4352"/>
                <a:gd name="T39" fmla="*/ 75 h 2211"/>
                <a:gd name="T40" fmla="*/ 2475 w 4352"/>
                <a:gd name="T41" fmla="*/ 199 h 2211"/>
                <a:gd name="T42" fmla="*/ 407 w 4352"/>
                <a:gd name="T43" fmla="*/ 52 h 2211"/>
                <a:gd name="T44" fmla="*/ 3303 w 4352"/>
                <a:gd name="T45" fmla="*/ 117 h 2211"/>
                <a:gd name="T46" fmla="*/ 3357 w 4352"/>
                <a:gd name="T47" fmla="*/ 195 h 2211"/>
                <a:gd name="T48" fmla="*/ 3540 w 4352"/>
                <a:gd name="T49" fmla="*/ 305 h 2211"/>
                <a:gd name="T50" fmla="*/ 3767 w 4352"/>
                <a:gd name="T51" fmla="*/ 261 h 2211"/>
                <a:gd name="T52" fmla="*/ 4073 w 4352"/>
                <a:gd name="T53" fmla="*/ 364 h 2211"/>
                <a:gd name="T54" fmla="*/ 4312 w 4352"/>
                <a:gd name="T55" fmla="*/ 511 h 2211"/>
                <a:gd name="T56" fmla="*/ 4193 w 4352"/>
                <a:gd name="T57" fmla="*/ 539 h 2211"/>
                <a:gd name="T58" fmla="*/ 4015 w 4352"/>
                <a:gd name="T59" fmla="*/ 677 h 2211"/>
                <a:gd name="T60" fmla="*/ 3874 w 4352"/>
                <a:gd name="T61" fmla="*/ 780 h 2211"/>
                <a:gd name="T62" fmla="*/ 3928 w 4352"/>
                <a:gd name="T63" fmla="*/ 640 h 2211"/>
                <a:gd name="T64" fmla="*/ 3622 w 4352"/>
                <a:gd name="T65" fmla="*/ 768 h 2211"/>
                <a:gd name="T66" fmla="*/ 3591 w 4352"/>
                <a:gd name="T67" fmla="*/ 1045 h 2211"/>
                <a:gd name="T68" fmla="*/ 3456 w 4352"/>
                <a:gd name="T69" fmla="*/ 1122 h 2211"/>
                <a:gd name="T70" fmla="*/ 3402 w 4352"/>
                <a:gd name="T71" fmla="*/ 1218 h 2211"/>
                <a:gd name="T72" fmla="*/ 3245 w 4352"/>
                <a:gd name="T73" fmla="*/ 1413 h 2211"/>
                <a:gd name="T74" fmla="*/ 3168 w 4352"/>
                <a:gd name="T75" fmla="*/ 1686 h 2211"/>
                <a:gd name="T76" fmla="*/ 2987 w 4352"/>
                <a:gd name="T77" fmla="*/ 1387 h 2211"/>
                <a:gd name="T78" fmla="*/ 2720 w 4352"/>
                <a:gd name="T79" fmla="*/ 1406 h 2211"/>
                <a:gd name="T80" fmla="*/ 2434 w 4352"/>
                <a:gd name="T81" fmla="*/ 1335 h 2211"/>
                <a:gd name="T82" fmla="*/ 2339 w 4352"/>
                <a:gd name="T83" fmla="*/ 1523 h 2211"/>
                <a:gd name="T84" fmla="*/ 2231 w 4352"/>
                <a:gd name="T85" fmla="*/ 1378 h 2211"/>
                <a:gd name="T86" fmla="*/ 2310 w 4352"/>
                <a:gd name="T87" fmla="*/ 1714 h 2211"/>
                <a:gd name="T88" fmla="*/ 2001 w 4352"/>
                <a:gd name="T89" fmla="*/ 2208 h 2211"/>
                <a:gd name="T90" fmla="*/ 1920 w 4352"/>
                <a:gd name="T91" fmla="*/ 1862 h 2211"/>
                <a:gd name="T92" fmla="*/ 1625 w 4352"/>
                <a:gd name="T93" fmla="*/ 1644 h 2211"/>
                <a:gd name="T94" fmla="*/ 1636 w 4352"/>
                <a:gd name="T95" fmla="*/ 1195 h 2211"/>
                <a:gd name="T96" fmla="*/ 1709 w 4352"/>
                <a:gd name="T97" fmla="*/ 1028 h 2211"/>
                <a:gd name="T98" fmla="*/ 1793 w 4352"/>
                <a:gd name="T99" fmla="*/ 865 h 2211"/>
                <a:gd name="T100" fmla="*/ 1973 w 4352"/>
                <a:gd name="T101" fmla="*/ 801 h 2211"/>
                <a:gd name="T102" fmla="*/ 2118 w 4352"/>
                <a:gd name="T103" fmla="*/ 659 h 2211"/>
                <a:gd name="T104" fmla="*/ 1997 w 4352"/>
                <a:gd name="T105" fmla="*/ 686 h 2211"/>
                <a:gd name="T106" fmla="*/ 1831 w 4352"/>
                <a:gd name="T107" fmla="*/ 577 h 2211"/>
                <a:gd name="T108" fmla="*/ 2041 w 4352"/>
                <a:gd name="T109" fmla="*/ 342 h 2211"/>
                <a:gd name="T110" fmla="*/ 2259 w 4352"/>
                <a:gd name="T111" fmla="*/ 391 h 2211"/>
                <a:gd name="T112" fmla="*/ 2278 w 4352"/>
                <a:gd name="T113" fmla="*/ 499 h 2211"/>
                <a:gd name="T114" fmla="*/ 2439 w 4352"/>
                <a:gd name="T115" fmla="*/ 387 h 2211"/>
                <a:gd name="T116" fmla="*/ 2566 w 4352"/>
                <a:gd name="T117" fmla="*/ 382 h 2211"/>
                <a:gd name="T118" fmla="*/ 2667 w 4352"/>
                <a:gd name="T119" fmla="*/ 261 h 2211"/>
                <a:gd name="T120" fmla="*/ 2737 w 4352"/>
                <a:gd name="T121" fmla="*/ 467 h 2211"/>
                <a:gd name="T122" fmla="*/ 2861 w 4352"/>
                <a:gd name="T123" fmla="*/ 275 h 2211"/>
                <a:gd name="T124" fmla="*/ 3161 w 4352"/>
                <a:gd name="T125" fmla="*/ 17 h 2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52" h="2211">
                  <a:moveTo>
                    <a:pt x="2697" y="200"/>
                  </a:moveTo>
                  <a:lnTo>
                    <a:pt x="2708" y="204"/>
                  </a:lnTo>
                  <a:lnTo>
                    <a:pt x="2708" y="211"/>
                  </a:lnTo>
                  <a:lnTo>
                    <a:pt x="2704" y="211"/>
                  </a:lnTo>
                  <a:lnTo>
                    <a:pt x="2702" y="213"/>
                  </a:lnTo>
                  <a:lnTo>
                    <a:pt x="2701" y="214"/>
                  </a:lnTo>
                  <a:lnTo>
                    <a:pt x="2699" y="214"/>
                  </a:lnTo>
                  <a:lnTo>
                    <a:pt x="2697" y="214"/>
                  </a:lnTo>
                  <a:lnTo>
                    <a:pt x="2694" y="214"/>
                  </a:lnTo>
                  <a:lnTo>
                    <a:pt x="2694" y="209"/>
                  </a:lnTo>
                  <a:lnTo>
                    <a:pt x="2694" y="206"/>
                  </a:lnTo>
                  <a:lnTo>
                    <a:pt x="2695" y="204"/>
                  </a:lnTo>
                  <a:lnTo>
                    <a:pt x="2697" y="200"/>
                  </a:lnTo>
                  <a:close/>
                  <a:moveTo>
                    <a:pt x="562" y="192"/>
                  </a:moveTo>
                  <a:lnTo>
                    <a:pt x="562" y="195"/>
                  </a:lnTo>
                  <a:lnTo>
                    <a:pt x="566" y="195"/>
                  </a:lnTo>
                  <a:lnTo>
                    <a:pt x="564" y="213"/>
                  </a:lnTo>
                  <a:lnTo>
                    <a:pt x="566" y="228"/>
                  </a:lnTo>
                  <a:lnTo>
                    <a:pt x="573" y="242"/>
                  </a:lnTo>
                  <a:lnTo>
                    <a:pt x="576" y="244"/>
                  </a:lnTo>
                  <a:lnTo>
                    <a:pt x="580" y="244"/>
                  </a:lnTo>
                  <a:lnTo>
                    <a:pt x="583" y="246"/>
                  </a:lnTo>
                  <a:lnTo>
                    <a:pt x="589" y="246"/>
                  </a:lnTo>
                  <a:lnTo>
                    <a:pt x="589" y="204"/>
                  </a:lnTo>
                  <a:lnTo>
                    <a:pt x="615" y="204"/>
                  </a:lnTo>
                  <a:lnTo>
                    <a:pt x="620" y="216"/>
                  </a:lnTo>
                  <a:lnTo>
                    <a:pt x="627" y="228"/>
                  </a:lnTo>
                  <a:lnTo>
                    <a:pt x="634" y="239"/>
                  </a:lnTo>
                  <a:lnTo>
                    <a:pt x="646" y="242"/>
                  </a:lnTo>
                  <a:lnTo>
                    <a:pt x="646" y="247"/>
                  </a:lnTo>
                  <a:lnTo>
                    <a:pt x="648" y="258"/>
                  </a:lnTo>
                  <a:lnTo>
                    <a:pt x="650" y="270"/>
                  </a:lnTo>
                  <a:lnTo>
                    <a:pt x="650" y="277"/>
                  </a:lnTo>
                  <a:lnTo>
                    <a:pt x="653" y="275"/>
                  </a:lnTo>
                  <a:lnTo>
                    <a:pt x="655" y="275"/>
                  </a:lnTo>
                  <a:lnTo>
                    <a:pt x="655" y="275"/>
                  </a:lnTo>
                  <a:lnTo>
                    <a:pt x="657" y="274"/>
                  </a:lnTo>
                  <a:lnTo>
                    <a:pt x="658" y="272"/>
                  </a:lnTo>
                  <a:lnTo>
                    <a:pt x="660" y="268"/>
                  </a:lnTo>
                  <a:lnTo>
                    <a:pt x="662" y="263"/>
                  </a:lnTo>
                  <a:lnTo>
                    <a:pt x="664" y="258"/>
                  </a:lnTo>
                  <a:lnTo>
                    <a:pt x="665" y="254"/>
                  </a:lnTo>
                  <a:lnTo>
                    <a:pt x="669" y="251"/>
                  </a:lnTo>
                  <a:lnTo>
                    <a:pt x="672" y="249"/>
                  </a:lnTo>
                  <a:lnTo>
                    <a:pt x="678" y="247"/>
                  </a:lnTo>
                  <a:lnTo>
                    <a:pt x="681" y="244"/>
                  </a:lnTo>
                  <a:lnTo>
                    <a:pt x="685" y="242"/>
                  </a:lnTo>
                  <a:lnTo>
                    <a:pt x="681" y="242"/>
                  </a:lnTo>
                  <a:lnTo>
                    <a:pt x="681" y="239"/>
                  </a:lnTo>
                  <a:lnTo>
                    <a:pt x="672" y="242"/>
                  </a:lnTo>
                  <a:lnTo>
                    <a:pt x="667" y="246"/>
                  </a:lnTo>
                  <a:lnTo>
                    <a:pt x="660" y="251"/>
                  </a:lnTo>
                  <a:lnTo>
                    <a:pt x="650" y="254"/>
                  </a:lnTo>
                  <a:lnTo>
                    <a:pt x="648" y="239"/>
                  </a:lnTo>
                  <a:lnTo>
                    <a:pt x="646" y="228"/>
                  </a:lnTo>
                  <a:lnTo>
                    <a:pt x="643" y="219"/>
                  </a:lnTo>
                  <a:lnTo>
                    <a:pt x="639" y="207"/>
                  </a:lnTo>
                  <a:lnTo>
                    <a:pt x="643" y="206"/>
                  </a:lnTo>
                  <a:lnTo>
                    <a:pt x="644" y="206"/>
                  </a:lnTo>
                  <a:lnTo>
                    <a:pt x="648" y="204"/>
                  </a:lnTo>
                  <a:lnTo>
                    <a:pt x="653" y="204"/>
                  </a:lnTo>
                  <a:lnTo>
                    <a:pt x="658" y="207"/>
                  </a:lnTo>
                  <a:lnTo>
                    <a:pt x="662" y="209"/>
                  </a:lnTo>
                  <a:lnTo>
                    <a:pt x="667" y="211"/>
                  </a:lnTo>
                  <a:lnTo>
                    <a:pt x="672" y="213"/>
                  </a:lnTo>
                  <a:lnTo>
                    <a:pt x="678" y="214"/>
                  </a:lnTo>
                  <a:lnTo>
                    <a:pt x="685" y="226"/>
                  </a:lnTo>
                  <a:lnTo>
                    <a:pt x="692" y="240"/>
                  </a:lnTo>
                  <a:lnTo>
                    <a:pt x="697" y="253"/>
                  </a:lnTo>
                  <a:lnTo>
                    <a:pt x="704" y="261"/>
                  </a:lnTo>
                  <a:lnTo>
                    <a:pt x="707" y="263"/>
                  </a:lnTo>
                  <a:lnTo>
                    <a:pt x="713" y="263"/>
                  </a:lnTo>
                  <a:lnTo>
                    <a:pt x="718" y="263"/>
                  </a:lnTo>
                  <a:lnTo>
                    <a:pt x="723" y="263"/>
                  </a:lnTo>
                  <a:lnTo>
                    <a:pt x="726" y="263"/>
                  </a:lnTo>
                  <a:lnTo>
                    <a:pt x="730" y="265"/>
                  </a:lnTo>
                  <a:lnTo>
                    <a:pt x="747" y="277"/>
                  </a:lnTo>
                  <a:lnTo>
                    <a:pt x="761" y="293"/>
                  </a:lnTo>
                  <a:lnTo>
                    <a:pt x="777" y="307"/>
                  </a:lnTo>
                  <a:lnTo>
                    <a:pt x="777" y="319"/>
                  </a:lnTo>
                  <a:lnTo>
                    <a:pt x="791" y="324"/>
                  </a:lnTo>
                  <a:lnTo>
                    <a:pt x="803" y="331"/>
                  </a:lnTo>
                  <a:lnTo>
                    <a:pt x="810" y="342"/>
                  </a:lnTo>
                  <a:lnTo>
                    <a:pt x="819" y="354"/>
                  </a:lnTo>
                  <a:lnTo>
                    <a:pt x="826" y="366"/>
                  </a:lnTo>
                  <a:lnTo>
                    <a:pt x="835" y="377"/>
                  </a:lnTo>
                  <a:lnTo>
                    <a:pt x="829" y="384"/>
                  </a:lnTo>
                  <a:lnTo>
                    <a:pt x="826" y="387"/>
                  </a:lnTo>
                  <a:lnTo>
                    <a:pt x="824" y="392"/>
                  </a:lnTo>
                  <a:lnTo>
                    <a:pt x="822" y="396"/>
                  </a:lnTo>
                  <a:lnTo>
                    <a:pt x="829" y="408"/>
                  </a:lnTo>
                  <a:lnTo>
                    <a:pt x="840" y="417"/>
                  </a:lnTo>
                  <a:lnTo>
                    <a:pt x="854" y="422"/>
                  </a:lnTo>
                  <a:lnTo>
                    <a:pt x="854" y="427"/>
                  </a:lnTo>
                  <a:lnTo>
                    <a:pt x="854" y="429"/>
                  </a:lnTo>
                  <a:lnTo>
                    <a:pt x="856" y="431"/>
                  </a:lnTo>
                  <a:lnTo>
                    <a:pt x="856" y="432"/>
                  </a:lnTo>
                  <a:lnTo>
                    <a:pt x="857" y="434"/>
                  </a:lnTo>
                  <a:lnTo>
                    <a:pt x="861" y="436"/>
                  </a:lnTo>
                  <a:lnTo>
                    <a:pt x="864" y="439"/>
                  </a:lnTo>
                  <a:lnTo>
                    <a:pt x="870" y="441"/>
                  </a:lnTo>
                  <a:lnTo>
                    <a:pt x="873" y="443"/>
                  </a:lnTo>
                  <a:lnTo>
                    <a:pt x="877" y="446"/>
                  </a:lnTo>
                  <a:lnTo>
                    <a:pt x="878" y="448"/>
                  </a:lnTo>
                  <a:lnTo>
                    <a:pt x="880" y="452"/>
                  </a:lnTo>
                  <a:lnTo>
                    <a:pt x="878" y="453"/>
                  </a:lnTo>
                  <a:lnTo>
                    <a:pt x="878" y="455"/>
                  </a:lnTo>
                  <a:lnTo>
                    <a:pt x="878" y="455"/>
                  </a:lnTo>
                  <a:lnTo>
                    <a:pt x="878" y="457"/>
                  </a:lnTo>
                  <a:lnTo>
                    <a:pt x="880" y="459"/>
                  </a:lnTo>
                  <a:lnTo>
                    <a:pt x="884" y="460"/>
                  </a:lnTo>
                  <a:lnTo>
                    <a:pt x="889" y="462"/>
                  </a:lnTo>
                  <a:lnTo>
                    <a:pt x="892" y="464"/>
                  </a:lnTo>
                  <a:lnTo>
                    <a:pt x="898" y="464"/>
                  </a:lnTo>
                  <a:lnTo>
                    <a:pt x="903" y="464"/>
                  </a:lnTo>
                  <a:lnTo>
                    <a:pt x="896" y="511"/>
                  </a:lnTo>
                  <a:lnTo>
                    <a:pt x="891" y="513"/>
                  </a:lnTo>
                  <a:lnTo>
                    <a:pt x="885" y="513"/>
                  </a:lnTo>
                  <a:lnTo>
                    <a:pt x="880" y="514"/>
                  </a:lnTo>
                  <a:lnTo>
                    <a:pt x="873" y="514"/>
                  </a:lnTo>
                  <a:lnTo>
                    <a:pt x="866" y="506"/>
                  </a:lnTo>
                  <a:lnTo>
                    <a:pt x="857" y="497"/>
                  </a:lnTo>
                  <a:lnTo>
                    <a:pt x="850" y="488"/>
                  </a:lnTo>
                  <a:lnTo>
                    <a:pt x="845" y="476"/>
                  </a:lnTo>
                  <a:lnTo>
                    <a:pt x="838" y="476"/>
                  </a:lnTo>
                  <a:lnTo>
                    <a:pt x="833" y="478"/>
                  </a:lnTo>
                  <a:lnTo>
                    <a:pt x="828" y="478"/>
                  </a:lnTo>
                  <a:lnTo>
                    <a:pt x="822" y="480"/>
                  </a:lnTo>
                  <a:lnTo>
                    <a:pt x="831" y="507"/>
                  </a:lnTo>
                  <a:lnTo>
                    <a:pt x="838" y="537"/>
                  </a:lnTo>
                  <a:lnTo>
                    <a:pt x="850" y="537"/>
                  </a:lnTo>
                  <a:lnTo>
                    <a:pt x="857" y="551"/>
                  </a:lnTo>
                  <a:lnTo>
                    <a:pt x="863" y="565"/>
                  </a:lnTo>
                  <a:lnTo>
                    <a:pt x="864" y="584"/>
                  </a:lnTo>
                  <a:lnTo>
                    <a:pt x="863" y="586"/>
                  </a:lnTo>
                  <a:lnTo>
                    <a:pt x="861" y="588"/>
                  </a:lnTo>
                  <a:lnTo>
                    <a:pt x="861" y="590"/>
                  </a:lnTo>
                  <a:lnTo>
                    <a:pt x="859" y="591"/>
                  </a:lnTo>
                  <a:lnTo>
                    <a:pt x="857" y="593"/>
                  </a:lnTo>
                  <a:lnTo>
                    <a:pt x="854" y="595"/>
                  </a:lnTo>
                  <a:lnTo>
                    <a:pt x="847" y="591"/>
                  </a:lnTo>
                  <a:lnTo>
                    <a:pt x="838" y="586"/>
                  </a:lnTo>
                  <a:lnTo>
                    <a:pt x="829" y="581"/>
                  </a:lnTo>
                  <a:lnTo>
                    <a:pt x="822" y="577"/>
                  </a:lnTo>
                  <a:lnTo>
                    <a:pt x="819" y="576"/>
                  </a:lnTo>
                  <a:lnTo>
                    <a:pt x="816" y="576"/>
                  </a:lnTo>
                  <a:lnTo>
                    <a:pt x="826" y="590"/>
                  </a:lnTo>
                  <a:lnTo>
                    <a:pt x="835" y="602"/>
                  </a:lnTo>
                  <a:lnTo>
                    <a:pt x="842" y="617"/>
                  </a:lnTo>
                  <a:lnTo>
                    <a:pt x="838" y="617"/>
                  </a:lnTo>
                  <a:lnTo>
                    <a:pt x="826" y="612"/>
                  </a:lnTo>
                  <a:lnTo>
                    <a:pt x="810" y="609"/>
                  </a:lnTo>
                  <a:lnTo>
                    <a:pt x="793" y="605"/>
                  </a:lnTo>
                  <a:lnTo>
                    <a:pt x="781" y="598"/>
                  </a:lnTo>
                  <a:lnTo>
                    <a:pt x="770" y="588"/>
                  </a:lnTo>
                  <a:lnTo>
                    <a:pt x="763" y="572"/>
                  </a:lnTo>
                  <a:lnTo>
                    <a:pt x="756" y="558"/>
                  </a:lnTo>
                  <a:lnTo>
                    <a:pt x="746" y="544"/>
                  </a:lnTo>
                  <a:lnTo>
                    <a:pt x="735" y="534"/>
                  </a:lnTo>
                  <a:lnTo>
                    <a:pt x="720" y="542"/>
                  </a:lnTo>
                  <a:lnTo>
                    <a:pt x="702" y="548"/>
                  </a:lnTo>
                  <a:lnTo>
                    <a:pt x="681" y="549"/>
                  </a:lnTo>
                  <a:lnTo>
                    <a:pt x="679" y="544"/>
                  </a:lnTo>
                  <a:lnTo>
                    <a:pt x="678" y="539"/>
                  </a:lnTo>
                  <a:lnTo>
                    <a:pt x="678" y="534"/>
                  </a:lnTo>
                  <a:lnTo>
                    <a:pt x="678" y="527"/>
                  </a:lnTo>
                  <a:lnTo>
                    <a:pt x="693" y="521"/>
                  </a:lnTo>
                  <a:lnTo>
                    <a:pt x="713" y="516"/>
                  </a:lnTo>
                  <a:lnTo>
                    <a:pt x="730" y="511"/>
                  </a:lnTo>
                  <a:lnTo>
                    <a:pt x="735" y="501"/>
                  </a:lnTo>
                  <a:lnTo>
                    <a:pt x="740" y="487"/>
                  </a:lnTo>
                  <a:lnTo>
                    <a:pt x="746" y="471"/>
                  </a:lnTo>
                  <a:lnTo>
                    <a:pt x="749" y="455"/>
                  </a:lnTo>
                  <a:lnTo>
                    <a:pt x="751" y="443"/>
                  </a:lnTo>
                  <a:lnTo>
                    <a:pt x="749" y="434"/>
                  </a:lnTo>
                  <a:lnTo>
                    <a:pt x="742" y="422"/>
                  </a:lnTo>
                  <a:lnTo>
                    <a:pt x="733" y="415"/>
                  </a:lnTo>
                  <a:lnTo>
                    <a:pt x="723" y="408"/>
                  </a:lnTo>
                  <a:lnTo>
                    <a:pt x="716" y="399"/>
                  </a:lnTo>
                  <a:lnTo>
                    <a:pt x="707" y="357"/>
                  </a:lnTo>
                  <a:lnTo>
                    <a:pt x="693" y="354"/>
                  </a:lnTo>
                  <a:lnTo>
                    <a:pt x="683" y="347"/>
                  </a:lnTo>
                  <a:lnTo>
                    <a:pt x="674" y="340"/>
                  </a:lnTo>
                  <a:lnTo>
                    <a:pt x="665" y="338"/>
                  </a:lnTo>
                  <a:lnTo>
                    <a:pt x="657" y="342"/>
                  </a:lnTo>
                  <a:lnTo>
                    <a:pt x="651" y="347"/>
                  </a:lnTo>
                  <a:lnTo>
                    <a:pt x="646" y="352"/>
                  </a:lnTo>
                  <a:lnTo>
                    <a:pt x="639" y="357"/>
                  </a:lnTo>
                  <a:lnTo>
                    <a:pt x="627" y="361"/>
                  </a:lnTo>
                  <a:lnTo>
                    <a:pt x="615" y="354"/>
                  </a:lnTo>
                  <a:lnTo>
                    <a:pt x="599" y="349"/>
                  </a:lnTo>
                  <a:lnTo>
                    <a:pt x="582" y="345"/>
                  </a:lnTo>
                  <a:lnTo>
                    <a:pt x="566" y="340"/>
                  </a:lnTo>
                  <a:lnTo>
                    <a:pt x="552" y="335"/>
                  </a:lnTo>
                  <a:lnTo>
                    <a:pt x="541" y="326"/>
                  </a:lnTo>
                  <a:lnTo>
                    <a:pt x="534" y="312"/>
                  </a:lnTo>
                  <a:lnTo>
                    <a:pt x="536" y="310"/>
                  </a:lnTo>
                  <a:lnTo>
                    <a:pt x="536" y="309"/>
                  </a:lnTo>
                  <a:lnTo>
                    <a:pt x="538" y="309"/>
                  </a:lnTo>
                  <a:lnTo>
                    <a:pt x="538" y="307"/>
                  </a:lnTo>
                  <a:lnTo>
                    <a:pt x="538" y="303"/>
                  </a:lnTo>
                  <a:lnTo>
                    <a:pt x="531" y="302"/>
                  </a:lnTo>
                  <a:lnTo>
                    <a:pt x="524" y="300"/>
                  </a:lnTo>
                  <a:lnTo>
                    <a:pt x="519" y="296"/>
                  </a:lnTo>
                  <a:lnTo>
                    <a:pt x="515" y="291"/>
                  </a:lnTo>
                  <a:lnTo>
                    <a:pt x="512" y="284"/>
                  </a:lnTo>
                  <a:lnTo>
                    <a:pt x="521" y="267"/>
                  </a:lnTo>
                  <a:lnTo>
                    <a:pt x="528" y="244"/>
                  </a:lnTo>
                  <a:lnTo>
                    <a:pt x="531" y="219"/>
                  </a:lnTo>
                  <a:lnTo>
                    <a:pt x="534" y="195"/>
                  </a:lnTo>
                  <a:lnTo>
                    <a:pt x="562" y="192"/>
                  </a:lnTo>
                  <a:close/>
                  <a:moveTo>
                    <a:pt x="400" y="188"/>
                  </a:moveTo>
                  <a:lnTo>
                    <a:pt x="416" y="188"/>
                  </a:lnTo>
                  <a:lnTo>
                    <a:pt x="425" y="223"/>
                  </a:lnTo>
                  <a:lnTo>
                    <a:pt x="432" y="261"/>
                  </a:lnTo>
                  <a:lnTo>
                    <a:pt x="428" y="261"/>
                  </a:lnTo>
                  <a:lnTo>
                    <a:pt x="423" y="268"/>
                  </a:lnTo>
                  <a:lnTo>
                    <a:pt x="412" y="265"/>
                  </a:lnTo>
                  <a:lnTo>
                    <a:pt x="409" y="268"/>
                  </a:lnTo>
                  <a:lnTo>
                    <a:pt x="409" y="272"/>
                  </a:lnTo>
                  <a:lnTo>
                    <a:pt x="409" y="275"/>
                  </a:lnTo>
                  <a:lnTo>
                    <a:pt x="409" y="277"/>
                  </a:lnTo>
                  <a:lnTo>
                    <a:pt x="407" y="279"/>
                  </a:lnTo>
                  <a:lnTo>
                    <a:pt x="405" y="282"/>
                  </a:lnTo>
                  <a:lnTo>
                    <a:pt x="400" y="284"/>
                  </a:lnTo>
                  <a:lnTo>
                    <a:pt x="395" y="281"/>
                  </a:lnTo>
                  <a:lnTo>
                    <a:pt x="388" y="275"/>
                  </a:lnTo>
                  <a:lnTo>
                    <a:pt x="381" y="272"/>
                  </a:lnTo>
                  <a:lnTo>
                    <a:pt x="381" y="261"/>
                  </a:lnTo>
                  <a:lnTo>
                    <a:pt x="358" y="258"/>
                  </a:lnTo>
                  <a:lnTo>
                    <a:pt x="362" y="226"/>
                  </a:lnTo>
                  <a:lnTo>
                    <a:pt x="369" y="223"/>
                  </a:lnTo>
                  <a:lnTo>
                    <a:pt x="376" y="218"/>
                  </a:lnTo>
                  <a:lnTo>
                    <a:pt x="381" y="211"/>
                  </a:lnTo>
                  <a:lnTo>
                    <a:pt x="376" y="209"/>
                  </a:lnTo>
                  <a:lnTo>
                    <a:pt x="372" y="207"/>
                  </a:lnTo>
                  <a:lnTo>
                    <a:pt x="369" y="206"/>
                  </a:lnTo>
                  <a:lnTo>
                    <a:pt x="365" y="202"/>
                  </a:lnTo>
                  <a:lnTo>
                    <a:pt x="363" y="199"/>
                  </a:lnTo>
                  <a:lnTo>
                    <a:pt x="362" y="192"/>
                  </a:lnTo>
                  <a:lnTo>
                    <a:pt x="381" y="190"/>
                  </a:lnTo>
                  <a:lnTo>
                    <a:pt x="400" y="188"/>
                  </a:lnTo>
                  <a:close/>
                  <a:moveTo>
                    <a:pt x="3661" y="172"/>
                  </a:moveTo>
                  <a:lnTo>
                    <a:pt x="3673" y="178"/>
                  </a:lnTo>
                  <a:lnTo>
                    <a:pt x="3673" y="185"/>
                  </a:lnTo>
                  <a:lnTo>
                    <a:pt x="3657" y="185"/>
                  </a:lnTo>
                  <a:lnTo>
                    <a:pt x="3661" y="172"/>
                  </a:lnTo>
                  <a:close/>
                  <a:moveTo>
                    <a:pt x="438" y="172"/>
                  </a:moveTo>
                  <a:lnTo>
                    <a:pt x="451" y="174"/>
                  </a:lnTo>
                  <a:lnTo>
                    <a:pt x="465" y="176"/>
                  </a:lnTo>
                  <a:lnTo>
                    <a:pt x="477" y="178"/>
                  </a:lnTo>
                  <a:lnTo>
                    <a:pt x="486" y="181"/>
                  </a:lnTo>
                  <a:lnTo>
                    <a:pt x="487" y="185"/>
                  </a:lnTo>
                  <a:lnTo>
                    <a:pt x="487" y="190"/>
                  </a:lnTo>
                  <a:lnTo>
                    <a:pt x="489" y="197"/>
                  </a:lnTo>
                  <a:lnTo>
                    <a:pt x="489" y="204"/>
                  </a:lnTo>
                  <a:lnTo>
                    <a:pt x="487" y="207"/>
                  </a:lnTo>
                  <a:lnTo>
                    <a:pt x="486" y="211"/>
                  </a:lnTo>
                  <a:lnTo>
                    <a:pt x="484" y="216"/>
                  </a:lnTo>
                  <a:lnTo>
                    <a:pt x="480" y="219"/>
                  </a:lnTo>
                  <a:lnTo>
                    <a:pt x="477" y="221"/>
                  </a:lnTo>
                  <a:lnTo>
                    <a:pt x="473" y="223"/>
                  </a:lnTo>
                  <a:lnTo>
                    <a:pt x="472" y="225"/>
                  </a:lnTo>
                  <a:lnTo>
                    <a:pt x="468" y="226"/>
                  </a:lnTo>
                  <a:lnTo>
                    <a:pt x="466" y="230"/>
                  </a:lnTo>
                  <a:lnTo>
                    <a:pt x="468" y="239"/>
                  </a:lnTo>
                  <a:lnTo>
                    <a:pt x="466" y="249"/>
                  </a:lnTo>
                  <a:lnTo>
                    <a:pt x="465" y="256"/>
                  </a:lnTo>
                  <a:lnTo>
                    <a:pt x="461" y="261"/>
                  </a:lnTo>
                  <a:lnTo>
                    <a:pt x="458" y="263"/>
                  </a:lnTo>
                  <a:lnTo>
                    <a:pt x="454" y="265"/>
                  </a:lnTo>
                  <a:lnTo>
                    <a:pt x="449" y="265"/>
                  </a:lnTo>
                  <a:lnTo>
                    <a:pt x="442" y="265"/>
                  </a:lnTo>
                  <a:lnTo>
                    <a:pt x="438" y="254"/>
                  </a:lnTo>
                  <a:lnTo>
                    <a:pt x="442" y="244"/>
                  </a:lnTo>
                  <a:lnTo>
                    <a:pt x="442" y="232"/>
                  </a:lnTo>
                  <a:lnTo>
                    <a:pt x="438" y="218"/>
                  </a:lnTo>
                  <a:lnTo>
                    <a:pt x="437" y="202"/>
                  </a:lnTo>
                  <a:lnTo>
                    <a:pt x="435" y="188"/>
                  </a:lnTo>
                  <a:lnTo>
                    <a:pt x="438" y="172"/>
                  </a:lnTo>
                  <a:close/>
                  <a:moveTo>
                    <a:pt x="60" y="171"/>
                  </a:moveTo>
                  <a:lnTo>
                    <a:pt x="74" y="172"/>
                  </a:lnTo>
                  <a:lnTo>
                    <a:pt x="74" y="185"/>
                  </a:lnTo>
                  <a:lnTo>
                    <a:pt x="91" y="185"/>
                  </a:lnTo>
                  <a:lnTo>
                    <a:pt x="105" y="185"/>
                  </a:lnTo>
                  <a:lnTo>
                    <a:pt x="121" y="185"/>
                  </a:lnTo>
                  <a:lnTo>
                    <a:pt x="124" y="192"/>
                  </a:lnTo>
                  <a:lnTo>
                    <a:pt x="128" y="200"/>
                  </a:lnTo>
                  <a:lnTo>
                    <a:pt x="131" y="209"/>
                  </a:lnTo>
                  <a:lnTo>
                    <a:pt x="135" y="216"/>
                  </a:lnTo>
                  <a:lnTo>
                    <a:pt x="135" y="219"/>
                  </a:lnTo>
                  <a:lnTo>
                    <a:pt x="124" y="232"/>
                  </a:lnTo>
                  <a:lnTo>
                    <a:pt x="110" y="237"/>
                  </a:lnTo>
                  <a:lnTo>
                    <a:pt x="96" y="242"/>
                  </a:lnTo>
                  <a:lnTo>
                    <a:pt x="88" y="258"/>
                  </a:lnTo>
                  <a:lnTo>
                    <a:pt x="81" y="272"/>
                  </a:lnTo>
                  <a:lnTo>
                    <a:pt x="79" y="288"/>
                  </a:lnTo>
                  <a:lnTo>
                    <a:pt x="82" y="303"/>
                  </a:lnTo>
                  <a:lnTo>
                    <a:pt x="67" y="305"/>
                  </a:lnTo>
                  <a:lnTo>
                    <a:pt x="53" y="310"/>
                  </a:lnTo>
                  <a:lnTo>
                    <a:pt x="35" y="315"/>
                  </a:lnTo>
                  <a:lnTo>
                    <a:pt x="34" y="312"/>
                  </a:lnTo>
                  <a:lnTo>
                    <a:pt x="32" y="309"/>
                  </a:lnTo>
                  <a:lnTo>
                    <a:pt x="30" y="307"/>
                  </a:lnTo>
                  <a:lnTo>
                    <a:pt x="30" y="303"/>
                  </a:lnTo>
                  <a:lnTo>
                    <a:pt x="28" y="300"/>
                  </a:lnTo>
                  <a:lnTo>
                    <a:pt x="30" y="298"/>
                  </a:lnTo>
                  <a:lnTo>
                    <a:pt x="30" y="296"/>
                  </a:lnTo>
                  <a:lnTo>
                    <a:pt x="30" y="295"/>
                  </a:lnTo>
                  <a:lnTo>
                    <a:pt x="32" y="291"/>
                  </a:lnTo>
                  <a:lnTo>
                    <a:pt x="32" y="288"/>
                  </a:lnTo>
                  <a:lnTo>
                    <a:pt x="20" y="288"/>
                  </a:lnTo>
                  <a:lnTo>
                    <a:pt x="20" y="282"/>
                  </a:lnTo>
                  <a:lnTo>
                    <a:pt x="20" y="281"/>
                  </a:lnTo>
                  <a:lnTo>
                    <a:pt x="18" y="279"/>
                  </a:lnTo>
                  <a:lnTo>
                    <a:pt x="18" y="277"/>
                  </a:lnTo>
                  <a:lnTo>
                    <a:pt x="16" y="275"/>
                  </a:lnTo>
                  <a:lnTo>
                    <a:pt x="13" y="272"/>
                  </a:lnTo>
                  <a:lnTo>
                    <a:pt x="11" y="272"/>
                  </a:lnTo>
                  <a:lnTo>
                    <a:pt x="9" y="272"/>
                  </a:lnTo>
                  <a:lnTo>
                    <a:pt x="9" y="272"/>
                  </a:lnTo>
                  <a:lnTo>
                    <a:pt x="7" y="272"/>
                  </a:lnTo>
                  <a:lnTo>
                    <a:pt x="6" y="272"/>
                  </a:lnTo>
                  <a:lnTo>
                    <a:pt x="0" y="272"/>
                  </a:lnTo>
                  <a:lnTo>
                    <a:pt x="0" y="261"/>
                  </a:lnTo>
                  <a:lnTo>
                    <a:pt x="13" y="247"/>
                  </a:lnTo>
                  <a:lnTo>
                    <a:pt x="21" y="228"/>
                  </a:lnTo>
                  <a:lnTo>
                    <a:pt x="28" y="207"/>
                  </a:lnTo>
                  <a:lnTo>
                    <a:pt x="23" y="204"/>
                  </a:lnTo>
                  <a:lnTo>
                    <a:pt x="21" y="199"/>
                  </a:lnTo>
                  <a:lnTo>
                    <a:pt x="20" y="195"/>
                  </a:lnTo>
                  <a:lnTo>
                    <a:pt x="18" y="188"/>
                  </a:lnTo>
                  <a:lnTo>
                    <a:pt x="16" y="181"/>
                  </a:lnTo>
                  <a:lnTo>
                    <a:pt x="30" y="178"/>
                  </a:lnTo>
                  <a:lnTo>
                    <a:pt x="41" y="176"/>
                  </a:lnTo>
                  <a:lnTo>
                    <a:pt x="49" y="172"/>
                  </a:lnTo>
                  <a:lnTo>
                    <a:pt x="60" y="171"/>
                  </a:lnTo>
                  <a:close/>
                  <a:moveTo>
                    <a:pt x="1556" y="130"/>
                  </a:moveTo>
                  <a:lnTo>
                    <a:pt x="1571" y="130"/>
                  </a:lnTo>
                  <a:lnTo>
                    <a:pt x="1571" y="134"/>
                  </a:lnTo>
                  <a:lnTo>
                    <a:pt x="1568" y="134"/>
                  </a:lnTo>
                  <a:lnTo>
                    <a:pt x="1564" y="136"/>
                  </a:lnTo>
                  <a:lnTo>
                    <a:pt x="1563" y="136"/>
                  </a:lnTo>
                  <a:lnTo>
                    <a:pt x="1563" y="136"/>
                  </a:lnTo>
                  <a:lnTo>
                    <a:pt x="1561" y="136"/>
                  </a:lnTo>
                  <a:lnTo>
                    <a:pt x="1561" y="136"/>
                  </a:lnTo>
                  <a:lnTo>
                    <a:pt x="1559" y="134"/>
                  </a:lnTo>
                  <a:lnTo>
                    <a:pt x="1556" y="130"/>
                  </a:lnTo>
                  <a:close/>
                  <a:moveTo>
                    <a:pt x="454" y="130"/>
                  </a:moveTo>
                  <a:lnTo>
                    <a:pt x="458" y="153"/>
                  </a:lnTo>
                  <a:lnTo>
                    <a:pt x="452" y="157"/>
                  </a:lnTo>
                  <a:lnTo>
                    <a:pt x="449" y="158"/>
                  </a:lnTo>
                  <a:lnTo>
                    <a:pt x="445" y="160"/>
                  </a:lnTo>
                  <a:lnTo>
                    <a:pt x="440" y="164"/>
                  </a:lnTo>
                  <a:lnTo>
                    <a:pt x="435" y="165"/>
                  </a:lnTo>
                  <a:lnTo>
                    <a:pt x="433" y="164"/>
                  </a:lnTo>
                  <a:lnTo>
                    <a:pt x="432" y="164"/>
                  </a:lnTo>
                  <a:lnTo>
                    <a:pt x="430" y="162"/>
                  </a:lnTo>
                  <a:lnTo>
                    <a:pt x="428" y="162"/>
                  </a:lnTo>
                  <a:lnTo>
                    <a:pt x="423" y="162"/>
                  </a:lnTo>
                  <a:lnTo>
                    <a:pt x="423" y="158"/>
                  </a:lnTo>
                  <a:lnTo>
                    <a:pt x="423" y="157"/>
                  </a:lnTo>
                  <a:lnTo>
                    <a:pt x="421" y="157"/>
                  </a:lnTo>
                  <a:lnTo>
                    <a:pt x="421" y="155"/>
                  </a:lnTo>
                  <a:lnTo>
                    <a:pt x="419" y="153"/>
                  </a:lnTo>
                  <a:lnTo>
                    <a:pt x="419" y="146"/>
                  </a:lnTo>
                  <a:lnTo>
                    <a:pt x="428" y="141"/>
                  </a:lnTo>
                  <a:lnTo>
                    <a:pt x="435" y="136"/>
                  </a:lnTo>
                  <a:lnTo>
                    <a:pt x="442" y="132"/>
                  </a:lnTo>
                  <a:lnTo>
                    <a:pt x="454" y="130"/>
                  </a:lnTo>
                  <a:close/>
                  <a:moveTo>
                    <a:pt x="109" y="127"/>
                  </a:moveTo>
                  <a:lnTo>
                    <a:pt x="112" y="127"/>
                  </a:lnTo>
                  <a:lnTo>
                    <a:pt x="116" y="129"/>
                  </a:lnTo>
                  <a:lnTo>
                    <a:pt x="117" y="129"/>
                  </a:lnTo>
                  <a:lnTo>
                    <a:pt x="117" y="129"/>
                  </a:lnTo>
                  <a:lnTo>
                    <a:pt x="117" y="129"/>
                  </a:lnTo>
                  <a:lnTo>
                    <a:pt x="119" y="130"/>
                  </a:lnTo>
                  <a:lnTo>
                    <a:pt x="121" y="134"/>
                  </a:lnTo>
                  <a:lnTo>
                    <a:pt x="109" y="134"/>
                  </a:lnTo>
                  <a:lnTo>
                    <a:pt x="109" y="127"/>
                  </a:lnTo>
                  <a:close/>
                  <a:moveTo>
                    <a:pt x="3744" y="115"/>
                  </a:moveTo>
                  <a:lnTo>
                    <a:pt x="3760" y="117"/>
                  </a:lnTo>
                  <a:lnTo>
                    <a:pt x="3776" y="120"/>
                  </a:lnTo>
                  <a:lnTo>
                    <a:pt x="3790" y="125"/>
                  </a:lnTo>
                  <a:lnTo>
                    <a:pt x="3800" y="134"/>
                  </a:lnTo>
                  <a:lnTo>
                    <a:pt x="3807" y="146"/>
                  </a:lnTo>
                  <a:lnTo>
                    <a:pt x="3811" y="162"/>
                  </a:lnTo>
                  <a:lnTo>
                    <a:pt x="3788" y="158"/>
                  </a:lnTo>
                  <a:lnTo>
                    <a:pt x="3767" y="151"/>
                  </a:lnTo>
                  <a:lnTo>
                    <a:pt x="3751" y="141"/>
                  </a:lnTo>
                  <a:lnTo>
                    <a:pt x="3741" y="127"/>
                  </a:lnTo>
                  <a:lnTo>
                    <a:pt x="3743" y="125"/>
                  </a:lnTo>
                  <a:lnTo>
                    <a:pt x="3743" y="123"/>
                  </a:lnTo>
                  <a:lnTo>
                    <a:pt x="3744" y="122"/>
                  </a:lnTo>
                  <a:lnTo>
                    <a:pt x="3744" y="118"/>
                  </a:lnTo>
                  <a:lnTo>
                    <a:pt x="3744" y="115"/>
                  </a:lnTo>
                  <a:close/>
                  <a:moveTo>
                    <a:pt x="384" y="104"/>
                  </a:moveTo>
                  <a:lnTo>
                    <a:pt x="390" y="104"/>
                  </a:lnTo>
                  <a:lnTo>
                    <a:pt x="391" y="104"/>
                  </a:lnTo>
                  <a:lnTo>
                    <a:pt x="393" y="106"/>
                  </a:lnTo>
                  <a:lnTo>
                    <a:pt x="395" y="106"/>
                  </a:lnTo>
                  <a:lnTo>
                    <a:pt x="397" y="108"/>
                  </a:lnTo>
                  <a:lnTo>
                    <a:pt x="398" y="111"/>
                  </a:lnTo>
                  <a:lnTo>
                    <a:pt x="400" y="113"/>
                  </a:lnTo>
                  <a:lnTo>
                    <a:pt x="400" y="118"/>
                  </a:lnTo>
                  <a:lnTo>
                    <a:pt x="400" y="123"/>
                  </a:lnTo>
                  <a:lnTo>
                    <a:pt x="397" y="134"/>
                  </a:lnTo>
                  <a:lnTo>
                    <a:pt x="395" y="150"/>
                  </a:lnTo>
                  <a:lnTo>
                    <a:pt x="393" y="162"/>
                  </a:lnTo>
                  <a:lnTo>
                    <a:pt x="388" y="164"/>
                  </a:lnTo>
                  <a:lnTo>
                    <a:pt x="384" y="165"/>
                  </a:lnTo>
                  <a:lnTo>
                    <a:pt x="381" y="169"/>
                  </a:lnTo>
                  <a:lnTo>
                    <a:pt x="377" y="169"/>
                  </a:lnTo>
                  <a:lnTo>
                    <a:pt x="377" y="167"/>
                  </a:lnTo>
                  <a:lnTo>
                    <a:pt x="376" y="167"/>
                  </a:lnTo>
                  <a:lnTo>
                    <a:pt x="376" y="167"/>
                  </a:lnTo>
                  <a:lnTo>
                    <a:pt x="374" y="165"/>
                  </a:lnTo>
                  <a:lnTo>
                    <a:pt x="370" y="162"/>
                  </a:lnTo>
                  <a:lnTo>
                    <a:pt x="369" y="158"/>
                  </a:lnTo>
                  <a:lnTo>
                    <a:pt x="369" y="153"/>
                  </a:lnTo>
                  <a:lnTo>
                    <a:pt x="369" y="150"/>
                  </a:lnTo>
                  <a:lnTo>
                    <a:pt x="365" y="146"/>
                  </a:lnTo>
                  <a:lnTo>
                    <a:pt x="358" y="141"/>
                  </a:lnTo>
                  <a:lnTo>
                    <a:pt x="349" y="139"/>
                  </a:lnTo>
                  <a:lnTo>
                    <a:pt x="341" y="141"/>
                  </a:lnTo>
                  <a:lnTo>
                    <a:pt x="332" y="139"/>
                  </a:lnTo>
                  <a:lnTo>
                    <a:pt x="323" y="134"/>
                  </a:lnTo>
                  <a:lnTo>
                    <a:pt x="316" y="123"/>
                  </a:lnTo>
                  <a:lnTo>
                    <a:pt x="320" y="123"/>
                  </a:lnTo>
                  <a:lnTo>
                    <a:pt x="322" y="120"/>
                  </a:lnTo>
                  <a:lnTo>
                    <a:pt x="323" y="118"/>
                  </a:lnTo>
                  <a:lnTo>
                    <a:pt x="323" y="117"/>
                  </a:lnTo>
                  <a:lnTo>
                    <a:pt x="325" y="117"/>
                  </a:lnTo>
                  <a:lnTo>
                    <a:pt x="327" y="117"/>
                  </a:lnTo>
                  <a:lnTo>
                    <a:pt x="330" y="117"/>
                  </a:lnTo>
                  <a:lnTo>
                    <a:pt x="336" y="115"/>
                  </a:lnTo>
                  <a:lnTo>
                    <a:pt x="346" y="118"/>
                  </a:lnTo>
                  <a:lnTo>
                    <a:pt x="358" y="117"/>
                  </a:lnTo>
                  <a:lnTo>
                    <a:pt x="372" y="115"/>
                  </a:lnTo>
                  <a:lnTo>
                    <a:pt x="384" y="115"/>
                  </a:lnTo>
                  <a:lnTo>
                    <a:pt x="384" y="104"/>
                  </a:lnTo>
                  <a:close/>
                  <a:moveTo>
                    <a:pt x="255" y="101"/>
                  </a:moveTo>
                  <a:lnTo>
                    <a:pt x="257" y="104"/>
                  </a:lnTo>
                  <a:lnTo>
                    <a:pt x="259" y="106"/>
                  </a:lnTo>
                  <a:lnTo>
                    <a:pt x="260" y="110"/>
                  </a:lnTo>
                  <a:lnTo>
                    <a:pt x="260" y="113"/>
                  </a:lnTo>
                  <a:lnTo>
                    <a:pt x="262" y="117"/>
                  </a:lnTo>
                  <a:lnTo>
                    <a:pt x="262" y="123"/>
                  </a:lnTo>
                  <a:lnTo>
                    <a:pt x="259" y="123"/>
                  </a:lnTo>
                  <a:lnTo>
                    <a:pt x="259" y="127"/>
                  </a:lnTo>
                  <a:lnTo>
                    <a:pt x="262" y="127"/>
                  </a:lnTo>
                  <a:lnTo>
                    <a:pt x="267" y="129"/>
                  </a:lnTo>
                  <a:lnTo>
                    <a:pt x="273" y="130"/>
                  </a:lnTo>
                  <a:lnTo>
                    <a:pt x="278" y="130"/>
                  </a:lnTo>
                  <a:lnTo>
                    <a:pt x="285" y="130"/>
                  </a:lnTo>
                  <a:lnTo>
                    <a:pt x="288" y="127"/>
                  </a:lnTo>
                  <a:lnTo>
                    <a:pt x="290" y="125"/>
                  </a:lnTo>
                  <a:lnTo>
                    <a:pt x="290" y="125"/>
                  </a:lnTo>
                  <a:lnTo>
                    <a:pt x="292" y="125"/>
                  </a:lnTo>
                  <a:lnTo>
                    <a:pt x="294" y="125"/>
                  </a:lnTo>
                  <a:lnTo>
                    <a:pt x="297" y="127"/>
                  </a:lnTo>
                  <a:lnTo>
                    <a:pt x="299" y="129"/>
                  </a:lnTo>
                  <a:lnTo>
                    <a:pt x="299" y="130"/>
                  </a:lnTo>
                  <a:lnTo>
                    <a:pt x="299" y="132"/>
                  </a:lnTo>
                  <a:lnTo>
                    <a:pt x="301" y="134"/>
                  </a:lnTo>
                  <a:lnTo>
                    <a:pt x="301" y="137"/>
                  </a:lnTo>
                  <a:lnTo>
                    <a:pt x="299" y="141"/>
                  </a:lnTo>
                  <a:lnTo>
                    <a:pt x="299" y="143"/>
                  </a:lnTo>
                  <a:lnTo>
                    <a:pt x="299" y="143"/>
                  </a:lnTo>
                  <a:lnTo>
                    <a:pt x="299" y="144"/>
                  </a:lnTo>
                  <a:lnTo>
                    <a:pt x="299" y="146"/>
                  </a:lnTo>
                  <a:lnTo>
                    <a:pt x="297" y="150"/>
                  </a:lnTo>
                  <a:lnTo>
                    <a:pt x="287" y="155"/>
                  </a:lnTo>
                  <a:lnTo>
                    <a:pt x="274" y="155"/>
                  </a:lnTo>
                  <a:lnTo>
                    <a:pt x="260" y="155"/>
                  </a:lnTo>
                  <a:lnTo>
                    <a:pt x="246" y="158"/>
                  </a:lnTo>
                  <a:lnTo>
                    <a:pt x="236" y="165"/>
                  </a:lnTo>
                  <a:lnTo>
                    <a:pt x="224" y="174"/>
                  </a:lnTo>
                  <a:lnTo>
                    <a:pt x="213" y="183"/>
                  </a:lnTo>
                  <a:lnTo>
                    <a:pt x="198" y="188"/>
                  </a:lnTo>
                  <a:lnTo>
                    <a:pt x="196" y="185"/>
                  </a:lnTo>
                  <a:lnTo>
                    <a:pt x="194" y="181"/>
                  </a:lnTo>
                  <a:lnTo>
                    <a:pt x="194" y="178"/>
                  </a:lnTo>
                  <a:lnTo>
                    <a:pt x="192" y="172"/>
                  </a:lnTo>
                  <a:lnTo>
                    <a:pt x="198" y="169"/>
                  </a:lnTo>
                  <a:lnTo>
                    <a:pt x="203" y="165"/>
                  </a:lnTo>
                  <a:lnTo>
                    <a:pt x="206" y="160"/>
                  </a:lnTo>
                  <a:lnTo>
                    <a:pt x="210" y="155"/>
                  </a:lnTo>
                  <a:lnTo>
                    <a:pt x="212" y="150"/>
                  </a:lnTo>
                  <a:lnTo>
                    <a:pt x="192" y="150"/>
                  </a:lnTo>
                  <a:lnTo>
                    <a:pt x="180" y="155"/>
                  </a:lnTo>
                  <a:lnTo>
                    <a:pt x="166" y="157"/>
                  </a:lnTo>
                  <a:lnTo>
                    <a:pt x="150" y="155"/>
                  </a:lnTo>
                  <a:lnTo>
                    <a:pt x="140" y="150"/>
                  </a:lnTo>
                  <a:lnTo>
                    <a:pt x="135" y="150"/>
                  </a:lnTo>
                  <a:lnTo>
                    <a:pt x="135" y="146"/>
                  </a:lnTo>
                  <a:lnTo>
                    <a:pt x="140" y="144"/>
                  </a:lnTo>
                  <a:lnTo>
                    <a:pt x="144" y="143"/>
                  </a:lnTo>
                  <a:lnTo>
                    <a:pt x="145" y="141"/>
                  </a:lnTo>
                  <a:lnTo>
                    <a:pt x="149" y="139"/>
                  </a:lnTo>
                  <a:lnTo>
                    <a:pt x="150" y="134"/>
                  </a:lnTo>
                  <a:lnTo>
                    <a:pt x="147" y="134"/>
                  </a:lnTo>
                  <a:lnTo>
                    <a:pt x="147" y="130"/>
                  </a:lnTo>
                  <a:lnTo>
                    <a:pt x="152" y="130"/>
                  </a:lnTo>
                  <a:lnTo>
                    <a:pt x="156" y="129"/>
                  </a:lnTo>
                  <a:lnTo>
                    <a:pt x="159" y="129"/>
                  </a:lnTo>
                  <a:lnTo>
                    <a:pt x="163" y="127"/>
                  </a:lnTo>
                  <a:lnTo>
                    <a:pt x="161" y="125"/>
                  </a:lnTo>
                  <a:lnTo>
                    <a:pt x="159" y="123"/>
                  </a:lnTo>
                  <a:lnTo>
                    <a:pt x="157" y="122"/>
                  </a:lnTo>
                  <a:lnTo>
                    <a:pt x="157" y="120"/>
                  </a:lnTo>
                  <a:lnTo>
                    <a:pt x="156" y="118"/>
                  </a:lnTo>
                  <a:lnTo>
                    <a:pt x="154" y="115"/>
                  </a:lnTo>
                  <a:lnTo>
                    <a:pt x="157" y="115"/>
                  </a:lnTo>
                  <a:lnTo>
                    <a:pt x="159" y="113"/>
                  </a:lnTo>
                  <a:lnTo>
                    <a:pt x="159" y="113"/>
                  </a:lnTo>
                  <a:lnTo>
                    <a:pt x="161" y="113"/>
                  </a:lnTo>
                  <a:lnTo>
                    <a:pt x="163" y="111"/>
                  </a:lnTo>
                  <a:lnTo>
                    <a:pt x="182" y="117"/>
                  </a:lnTo>
                  <a:lnTo>
                    <a:pt x="198" y="123"/>
                  </a:lnTo>
                  <a:lnTo>
                    <a:pt x="212" y="130"/>
                  </a:lnTo>
                  <a:lnTo>
                    <a:pt x="227" y="136"/>
                  </a:lnTo>
                  <a:lnTo>
                    <a:pt x="246" y="137"/>
                  </a:lnTo>
                  <a:lnTo>
                    <a:pt x="243" y="129"/>
                  </a:lnTo>
                  <a:lnTo>
                    <a:pt x="240" y="122"/>
                  </a:lnTo>
                  <a:lnTo>
                    <a:pt x="238" y="117"/>
                  </a:lnTo>
                  <a:lnTo>
                    <a:pt x="236" y="104"/>
                  </a:lnTo>
                  <a:lnTo>
                    <a:pt x="240" y="103"/>
                  </a:lnTo>
                  <a:lnTo>
                    <a:pt x="243" y="101"/>
                  </a:lnTo>
                  <a:lnTo>
                    <a:pt x="248" y="101"/>
                  </a:lnTo>
                  <a:lnTo>
                    <a:pt x="255" y="101"/>
                  </a:lnTo>
                  <a:close/>
                  <a:moveTo>
                    <a:pt x="742" y="80"/>
                  </a:moveTo>
                  <a:lnTo>
                    <a:pt x="754" y="85"/>
                  </a:lnTo>
                  <a:lnTo>
                    <a:pt x="754" y="89"/>
                  </a:lnTo>
                  <a:lnTo>
                    <a:pt x="749" y="89"/>
                  </a:lnTo>
                  <a:lnTo>
                    <a:pt x="746" y="89"/>
                  </a:lnTo>
                  <a:lnTo>
                    <a:pt x="744" y="89"/>
                  </a:lnTo>
                  <a:lnTo>
                    <a:pt x="742" y="87"/>
                  </a:lnTo>
                  <a:lnTo>
                    <a:pt x="742" y="87"/>
                  </a:lnTo>
                  <a:lnTo>
                    <a:pt x="742" y="85"/>
                  </a:lnTo>
                  <a:lnTo>
                    <a:pt x="742" y="80"/>
                  </a:lnTo>
                  <a:close/>
                  <a:moveTo>
                    <a:pt x="140" y="80"/>
                  </a:moveTo>
                  <a:lnTo>
                    <a:pt x="140" y="87"/>
                  </a:lnTo>
                  <a:lnTo>
                    <a:pt x="140" y="92"/>
                  </a:lnTo>
                  <a:lnTo>
                    <a:pt x="142" y="97"/>
                  </a:lnTo>
                  <a:lnTo>
                    <a:pt x="140" y="101"/>
                  </a:lnTo>
                  <a:lnTo>
                    <a:pt x="140" y="104"/>
                  </a:lnTo>
                  <a:lnTo>
                    <a:pt x="135" y="108"/>
                  </a:lnTo>
                  <a:lnTo>
                    <a:pt x="130" y="111"/>
                  </a:lnTo>
                  <a:lnTo>
                    <a:pt x="124" y="115"/>
                  </a:lnTo>
                  <a:lnTo>
                    <a:pt x="121" y="120"/>
                  </a:lnTo>
                  <a:lnTo>
                    <a:pt x="114" y="117"/>
                  </a:lnTo>
                  <a:lnTo>
                    <a:pt x="110" y="115"/>
                  </a:lnTo>
                  <a:lnTo>
                    <a:pt x="107" y="113"/>
                  </a:lnTo>
                  <a:lnTo>
                    <a:pt x="105" y="111"/>
                  </a:lnTo>
                  <a:lnTo>
                    <a:pt x="102" y="108"/>
                  </a:lnTo>
                  <a:lnTo>
                    <a:pt x="100" y="125"/>
                  </a:lnTo>
                  <a:lnTo>
                    <a:pt x="95" y="134"/>
                  </a:lnTo>
                  <a:lnTo>
                    <a:pt x="82" y="137"/>
                  </a:lnTo>
                  <a:lnTo>
                    <a:pt x="72" y="137"/>
                  </a:lnTo>
                  <a:lnTo>
                    <a:pt x="61" y="137"/>
                  </a:lnTo>
                  <a:lnTo>
                    <a:pt x="48" y="137"/>
                  </a:lnTo>
                  <a:lnTo>
                    <a:pt x="48" y="123"/>
                  </a:lnTo>
                  <a:lnTo>
                    <a:pt x="67" y="110"/>
                  </a:lnTo>
                  <a:lnTo>
                    <a:pt x="88" y="97"/>
                  </a:lnTo>
                  <a:lnTo>
                    <a:pt x="112" y="87"/>
                  </a:lnTo>
                  <a:lnTo>
                    <a:pt x="140" y="80"/>
                  </a:lnTo>
                  <a:close/>
                  <a:moveTo>
                    <a:pt x="3671" y="80"/>
                  </a:moveTo>
                  <a:lnTo>
                    <a:pt x="3680" y="80"/>
                  </a:lnTo>
                  <a:lnTo>
                    <a:pt x="3683" y="89"/>
                  </a:lnTo>
                  <a:lnTo>
                    <a:pt x="3683" y="99"/>
                  </a:lnTo>
                  <a:lnTo>
                    <a:pt x="3683" y="111"/>
                  </a:lnTo>
                  <a:lnTo>
                    <a:pt x="3699" y="106"/>
                  </a:lnTo>
                  <a:lnTo>
                    <a:pt x="3711" y="99"/>
                  </a:lnTo>
                  <a:lnTo>
                    <a:pt x="3725" y="92"/>
                  </a:lnTo>
                  <a:lnTo>
                    <a:pt x="3725" y="146"/>
                  </a:lnTo>
                  <a:lnTo>
                    <a:pt x="3725" y="148"/>
                  </a:lnTo>
                  <a:lnTo>
                    <a:pt x="3723" y="148"/>
                  </a:lnTo>
                  <a:lnTo>
                    <a:pt x="3723" y="148"/>
                  </a:lnTo>
                  <a:lnTo>
                    <a:pt x="3723" y="148"/>
                  </a:lnTo>
                  <a:lnTo>
                    <a:pt x="3723" y="148"/>
                  </a:lnTo>
                  <a:lnTo>
                    <a:pt x="3722" y="150"/>
                  </a:lnTo>
                  <a:lnTo>
                    <a:pt x="3709" y="150"/>
                  </a:lnTo>
                  <a:lnTo>
                    <a:pt x="3692" y="151"/>
                  </a:lnTo>
                  <a:lnTo>
                    <a:pt x="3675" y="153"/>
                  </a:lnTo>
                  <a:lnTo>
                    <a:pt x="3661" y="155"/>
                  </a:lnTo>
                  <a:lnTo>
                    <a:pt x="3650" y="157"/>
                  </a:lnTo>
                  <a:lnTo>
                    <a:pt x="3645" y="158"/>
                  </a:lnTo>
                  <a:lnTo>
                    <a:pt x="3633" y="148"/>
                  </a:lnTo>
                  <a:lnTo>
                    <a:pt x="3624" y="134"/>
                  </a:lnTo>
                  <a:lnTo>
                    <a:pt x="3619" y="115"/>
                  </a:lnTo>
                  <a:lnTo>
                    <a:pt x="3620" y="110"/>
                  </a:lnTo>
                  <a:lnTo>
                    <a:pt x="3622" y="106"/>
                  </a:lnTo>
                  <a:lnTo>
                    <a:pt x="3624" y="103"/>
                  </a:lnTo>
                  <a:lnTo>
                    <a:pt x="3626" y="99"/>
                  </a:lnTo>
                  <a:lnTo>
                    <a:pt x="3627" y="96"/>
                  </a:lnTo>
                  <a:lnTo>
                    <a:pt x="3634" y="92"/>
                  </a:lnTo>
                  <a:lnTo>
                    <a:pt x="3643" y="87"/>
                  </a:lnTo>
                  <a:lnTo>
                    <a:pt x="3657" y="82"/>
                  </a:lnTo>
                  <a:lnTo>
                    <a:pt x="3671" y="80"/>
                  </a:lnTo>
                  <a:close/>
                  <a:moveTo>
                    <a:pt x="458" y="73"/>
                  </a:moveTo>
                  <a:lnTo>
                    <a:pt x="461" y="83"/>
                  </a:lnTo>
                  <a:lnTo>
                    <a:pt x="468" y="87"/>
                  </a:lnTo>
                  <a:lnTo>
                    <a:pt x="479" y="87"/>
                  </a:lnTo>
                  <a:lnTo>
                    <a:pt x="496" y="85"/>
                  </a:lnTo>
                  <a:lnTo>
                    <a:pt x="496" y="89"/>
                  </a:lnTo>
                  <a:lnTo>
                    <a:pt x="498" y="94"/>
                  </a:lnTo>
                  <a:lnTo>
                    <a:pt x="500" y="99"/>
                  </a:lnTo>
                  <a:lnTo>
                    <a:pt x="500" y="103"/>
                  </a:lnTo>
                  <a:lnTo>
                    <a:pt x="500" y="108"/>
                  </a:lnTo>
                  <a:lnTo>
                    <a:pt x="500" y="111"/>
                  </a:lnTo>
                  <a:lnTo>
                    <a:pt x="519" y="122"/>
                  </a:lnTo>
                  <a:lnTo>
                    <a:pt x="541" y="127"/>
                  </a:lnTo>
                  <a:lnTo>
                    <a:pt x="566" y="127"/>
                  </a:lnTo>
                  <a:lnTo>
                    <a:pt x="590" y="127"/>
                  </a:lnTo>
                  <a:lnTo>
                    <a:pt x="617" y="125"/>
                  </a:lnTo>
                  <a:lnTo>
                    <a:pt x="639" y="127"/>
                  </a:lnTo>
                  <a:lnTo>
                    <a:pt x="639" y="132"/>
                  </a:lnTo>
                  <a:lnTo>
                    <a:pt x="641" y="137"/>
                  </a:lnTo>
                  <a:lnTo>
                    <a:pt x="643" y="141"/>
                  </a:lnTo>
                  <a:lnTo>
                    <a:pt x="643" y="143"/>
                  </a:lnTo>
                  <a:lnTo>
                    <a:pt x="643" y="146"/>
                  </a:lnTo>
                  <a:lnTo>
                    <a:pt x="643" y="150"/>
                  </a:lnTo>
                  <a:lnTo>
                    <a:pt x="639" y="162"/>
                  </a:lnTo>
                  <a:lnTo>
                    <a:pt x="629" y="162"/>
                  </a:lnTo>
                  <a:lnTo>
                    <a:pt x="617" y="160"/>
                  </a:lnTo>
                  <a:lnTo>
                    <a:pt x="608" y="158"/>
                  </a:lnTo>
                  <a:lnTo>
                    <a:pt x="604" y="158"/>
                  </a:lnTo>
                  <a:lnTo>
                    <a:pt x="601" y="160"/>
                  </a:lnTo>
                  <a:lnTo>
                    <a:pt x="599" y="164"/>
                  </a:lnTo>
                  <a:lnTo>
                    <a:pt x="597" y="165"/>
                  </a:lnTo>
                  <a:lnTo>
                    <a:pt x="594" y="165"/>
                  </a:lnTo>
                  <a:lnTo>
                    <a:pt x="592" y="167"/>
                  </a:lnTo>
                  <a:lnTo>
                    <a:pt x="587" y="169"/>
                  </a:lnTo>
                  <a:lnTo>
                    <a:pt x="582" y="169"/>
                  </a:lnTo>
                  <a:lnTo>
                    <a:pt x="576" y="171"/>
                  </a:lnTo>
                  <a:lnTo>
                    <a:pt x="573" y="172"/>
                  </a:lnTo>
                  <a:lnTo>
                    <a:pt x="568" y="172"/>
                  </a:lnTo>
                  <a:lnTo>
                    <a:pt x="562" y="172"/>
                  </a:lnTo>
                  <a:lnTo>
                    <a:pt x="559" y="167"/>
                  </a:lnTo>
                  <a:lnTo>
                    <a:pt x="557" y="162"/>
                  </a:lnTo>
                  <a:lnTo>
                    <a:pt x="554" y="158"/>
                  </a:lnTo>
                  <a:lnTo>
                    <a:pt x="554" y="162"/>
                  </a:lnTo>
                  <a:lnTo>
                    <a:pt x="550" y="165"/>
                  </a:lnTo>
                  <a:lnTo>
                    <a:pt x="548" y="169"/>
                  </a:lnTo>
                  <a:lnTo>
                    <a:pt x="547" y="172"/>
                  </a:lnTo>
                  <a:lnTo>
                    <a:pt x="538" y="172"/>
                  </a:lnTo>
                  <a:lnTo>
                    <a:pt x="534" y="167"/>
                  </a:lnTo>
                  <a:lnTo>
                    <a:pt x="531" y="160"/>
                  </a:lnTo>
                  <a:lnTo>
                    <a:pt x="528" y="153"/>
                  </a:lnTo>
                  <a:lnTo>
                    <a:pt x="526" y="158"/>
                  </a:lnTo>
                  <a:lnTo>
                    <a:pt x="524" y="162"/>
                  </a:lnTo>
                  <a:lnTo>
                    <a:pt x="522" y="164"/>
                  </a:lnTo>
                  <a:lnTo>
                    <a:pt x="522" y="164"/>
                  </a:lnTo>
                  <a:lnTo>
                    <a:pt x="519" y="164"/>
                  </a:lnTo>
                  <a:lnTo>
                    <a:pt x="515" y="162"/>
                  </a:lnTo>
                  <a:lnTo>
                    <a:pt x="512" y="160"/>
                  </a:lnTo>
                  <a:lnTo>
                    <a:pt x="510" y="158"/>
                  </a:lnTo>
                  <a:lnTo>
                    <a:pt x="510" y="157"/>
                  </a:lnTo>
                  <a:lnTo>
                    <a:pt x="510" y="155"/>
                  </a:lnTo>
                  <a:lnTo>
                    <a:pt x="510" y="153"/>
                  </a:lnTo>
                  <a:lnTo>
                    <a:pt x="510" y="151"/>
                  </a:lnTo>
                  <a:lnTo>
                    <a:pt x="508" y="150"/>
                  </a:lnTo>
                  <a:lnTo>
                    <a:pt x="507" y="150"/>
                  </a:lnTo>
                  <a:lnTo>
                    <a:pt x="505" y="151"/>
                  </a:lnTo>
                  <a:lnTo>
                    <a:pt x="501" y="151"/>
                  </a:lnTo>
                  <a:lnTo>
                    <a:pt x="496" y="153"/>
                  </a:lnTo>
                  <a:lnTo>
                    <a:pt x="493" y="153"/>
                  </a:lnTo>
                  <a:lnTo>
                    <a:pt x="487" y="155"/>
                  </a:lnTo>
                  <a:lnTo>
                    <a:pt x="486" y="153"/>
                  </a:lnTo>
                  <a:lnTo>
                    <a:pt x="484" y="153"/>
                  </a:lnTo>
                  <a:lnTo>
                    <a:pt x="480" y="151"/>
                  </a:lnTo>
                  <a:lnTo>
                    <a:pt x="479" y="150"/>
                  </a:lnTo>
                  <a:lnTo>
                    <a:pt x="475" y="148"/>
                  </a:lnTo>
                  <a:lnTo>
                    <a:pt x="473" y="146"/>
                  </a:lnTo>
                  <a:lnTo>
                    <a:pt x="475" y="136"/>
                  </a:lnTo>
                  <a:lnTo>
                    <a:pt x="473" y="129"/>
                  </a:lnTo>
                  <a:lnTo>
                    <a:pt x="470" y="123"/>
                  </a:lnTo>
                  <a:lnTo>
                    <a:pt x="466" y="115"/>
                  </a:lnTo>
                  <a:lnTo>
                    <a:pt x="466" y="104"/>
                  </a:lnTo>
                  <a:lnTo>
                    <a:pt x="449" y="103"/>
                  </a:lnTo>
                  <a:lnTo>
                    <a:pt x="433" y="97"/>
                  </a:lnTo>
                  <a:lnTo>
                    <a:pt x="419" y="92"/>
                  </a:lnTo>
                  <a:lnTo>
                    <a:pt x="418" y="90"/>
                  </a:lnTo>
                  <a:lnTo>
                    <a:pt x="418" y="89"/>
                  </a:lnTo>
                  <a:lnTo>
                    <a:pt x="418" y="87"/>
                  </a:lnTo>
                  <a:lnTo>
                    <a:pt x="416" y="85"/>
                  </a:lnTo>
                  <a:lnTo>
                    <a:pt x="416" y="80"/>
                  </a:lnTo>
                  <a:lnTo>
                    <a:pt x="423" y="78"/>
                  </a:lnTo>
                  <a:lnTo>
                    <a:pt x="432" y="78"/>
                  </a:lnTo>
                  <a:lnTo>
                    <a:pt x="442" y="76"/>
                  </a:lnTo>
                  <a:lnTo>
                    <a:pt x="445" y="75"/>
                  </a:lnTo>
                  <a:lnTo>
                    <a:pt x="449" y="75"/>
                  </a:lnTo>
                  <a:lnTo>
                    <a:pt x="452" y="73"/>
                  </a:lnTo>
                  <a:lnTo>
                    <a:pt x="458" y="73"/>
                  </a:lnTo>
                  <a:close/>
                  <a:moveTo>
                    <a:pt x="377" y="73"/>
                  </a:moveTo>
                  <a:lnTo>
                    <a:pt x="409" y="73"/>
                  </a:lnTo>
                  <a:lnTo>
                    <a:pt x="409" y="76"/>
                  </a:lnTo>
                  <a:lnTo>
                    <a:pt x="411" y="80"/>
                  </a:lnTo>
                  <a:lnTo>
                    <a:pt x="411" y="83"/>
                  </a:lnTo>
                  <a:lnTo>
                    <a:pt x="412" y="89"/>
                  </a:lnTo>
                  <a:lnTo>
                    <a:pt x="404" y="89"/>
                  </a:lnTo>
                  <a:lnTo>
                    <a:pt x="400" y="89"/>
                  </a:lnTo>
                  <a:lnTo>
                    <a:pt x="397" y="89"/>
                  </a:lnTo>
                  <a:lnTo>
                    <a:pt x="390" y="87"/>
                  </a:lnTo>
                  <a:lnTo>
                    <a:pt x="384" y="87"/>
                  </a:lnTo>
                  <a:lnTo>
                    <a:pt x="377" y="85"/>
                  </a:lnTo>
                  <a:lnTo>
                    <a:pt x="377" y="73"/>
                  </a:lnTo>
                  <a:close/>
                  <a:moveTo>
                    <a:pt x="301" y="69"/>
                  </a:moveTo>
                  <a:lnTo>
                    <a:pt x="308" y="73"/>
                  </a:lnTo>
                  <a:lnTo>
                    <a:pt x="315" y="76"/>
                  </a:lnTo>
                  <a:lnTo>
                    <a:pt x="318" y="82"/>
                  </a:lnTo>
                  <a:lnTo>
                    <a:pt x="322" y="89"/>
                  </a:lnTo>
                  <a:lnTo>
                    <a:pt x="323" y="96"/>
                  </a:lnTo>
                  <a:lnTo>
                    <a:pt x="313" y="96"/>
                  </a:lnTo>
                  <a:lnTo>
                    <a:pt x="313" y="92"/>
                  </a:lnTo>
                  <a:lnTo>
                    <a:pt x="308" y="89"/>
                  </a:lnTo>
                  <a:lnTo>
                    <a:pt x="306" y="85"/>
                  </a:lnTo>
                  <a:lnTo>
                    <a:pt x="304" y="82"/>
                  </a:lnTo>
                  <a:lnTo>
                    <a:pt x="302" y="76"/>
                  </a:lnTo>
                  <a:lnTo>
                    <a:pt x="301" y="69"/>
                  </a:lnTo>
                  <a:close/>
                  <a:moveTo>
                    <a:pt x="489" y="61"/>
                  </a:moveTo>
                  <a:lnTo>
                    <a:pt x="505" y="61"/>
                  </a:lnTo>
                  <a:lnTo>
                    <a:pt x="505" y="69"/>
                  </a:lnTo>
                  <a:lnTo>
                    <a:pt x="489" y="69"/>
                  </a:lnTo>
                  <a:lnTo>
                    <a:pt x="489" y="61"/>
                  </a:lnTo>
                  <a:close/>
                  <a:moveTo>
                    <a:pt x="192" y="61"/>
                  </a:moveTo>
                  <a:lnTo>
                    <a:pt x="201" y="62"/>
                  </a:lnTo>
                  <a:lnTo>
                    <a:pt x="208" y="62"/>
                  </a:lnTo>
                  <a:lnTo>
                    <a:pt x="215" y="64"/>
                  </a:lnTo>
                  <a:lnTo>
                    <a:pt x="220" y="66"/>
                  </a:lnTo>
                  <a:lnTo>
                    <a:pt x="217" y="71"/>
                  </a:lnTo>
                  <a:lnTo>
                    <a:pt x="213" y="76"/>
                  </a:lnTo>
                  <a:lnTo>
                    <a:pt x="210" y="80"/>
                  </a:lnTo>
                  <a:lnTo>
                    <a:pt x="205" y="85"/>
                  </a:lnTo>
                  <a:lnTo>
                    <a:pt x="199" y="89"/>
                  </a:lnTo>
                  <a:lnTo>
                    <a:pt x="194" y="90"/>
                  </a:lnTo>
                  <a:lnTo>
                    <a:pt x="191" y="90"/>
                  </a:lnTo>
                  <a:lnTo>
                    <a:pt x="185" y="89"/>
                  </a:lnTo>
                  <a:lnTo>
                    <a:pt x="182" y="85"/>
                  </a:lnTo>
                  <a:lnTo>
                    <a:pt x="180" y="82"/>
                  </a:lnTo>
                  <a:lnTo>
                    <a:pt x="178" y="78"/>
                  </a:lnTo>
                  <a:lnTo>
                    <a:pt x="178" y="73"/>
                  </a:lnTo>
                  <a:lnTo>
                    <a:pt x="185" y="68"/>
                  </a:lnTo>
                  <a:lnTo>
                    <a:pt x="192" y="61"/>
                  </a:lnTo>
                  <a:close/>
                  <a:moveTo>
                    <a:pt x="435" y="54"/>
                  </a:moveTo>
                  <a:lnTo>
                    <a:pt x="440" y="54"/>
                  </a:lnTo>
                  <a:lnTo>
                    <a:pt x="444" y="54"/>
                  </a:lnTo>
                  <a:lnTo>
                    <a:pt x="447" y="54"/>
                  </a:lnTo>
                  <a:lnTo>
                    <a:pt x="449" y="54"/>
                  </a:lnTo>
                  <a:lnTo>
                    <a:pt x="452" y="54"/>
                  </a:lnTo>
                  <a:lnTo>
                    <a:pt x="456" y="54"/>
                  </a:lnTo>
                  <a:lnTo>
                    <a:pt x="461" y="54"/>
                  </a:lnTo>
                  <a:lnTo>
                    <a:pt x="461" y="61"/>
                  </a:lnTo>
                  <a:lnTo>
                    <a:pt x="438" y="66"/>
                  </a:lnTo>
                  <a:lnTo>
                    <a:pt x="435" y="54"/>
                  </a:lnTo>
                  <a:close/>
                  <a:moveTo>
                    <a:pt x="220" y="43"/>
                  </a:moveTo>
                  <a:lnTo>
                    <a:pt x="227" y="45"/>
                  </a:lnTo>
                  <a:lnTo>
                    <a:pt x="234" y="47"/>
                  </a:lnTo>
                  <a:lnTo>
                    <a:pt x="240" y="50"/>
                  </a:lnTo>
                  <a:lnTo>
                    <a:pt x="236" y="50"/>
                  </a:lnTo>
                  <a:lnTo>
                    <a:pt x="227" y="54"/>
                  </a:lnTo>
                  <a:lnTo>
                    <a:pt x="217" y="54"/>
                  </a:lnTo>
                  <a:lnTo>
                    <a:pt x="205" y="54"/>
                  </a:lnTo>
                  <a:lnTo>
                    <a:pt x="205" y="50"/>
                  </a:lnTo>
                  <a:lnTo>
                    <a:pt x="208" y="50"/>
                  </a:lnTo>
                  <a:lnTo>
                    <a:pt x="212" y="47"/>
                  </a:lnTo>
                  <a:lnTo>
                    <a:pt x="217" y="45"/>
                  </a:lnTo>
                  <a:lnTo>
                    <a:pt x="220" y="43"/>
                  </a:lnTo>
                  <a:close/>
                  <a:moveTo>
                    <a:pt x="2671" y="41"/>
                  </a:moveTo>
                  <a:lnTo>
                    <a:pt x="2688" y="43"/>
                  </a:lnTo>
                  <a:lnTo>
                    <a:pt x="2692" y="47"/>
                  </a:lnTo>
                  <a:lnTo>
                    <a:pt x="2694" y="50"/>
                  </a:lnTo>
                  <a:lnTo>
                    <a:pt x="2697" y="54"/>
                  </a:lnTo>
                  <a:lnTo>
                    <a:pt x="2695" y="57"/>
                  </a:lnTo>
                  <a:lnTo>
                    <a:pt x="2695" y="59"/>
                  </a:lnTo>
                  <a:lnTo>
                    <a:pt x="2695" y="59"/>
                  </a:lnTo>
                  <a:lnTo>
                    <a:pt x="2694" y="61"/>
                  </a:lnTo>
                  <a:lnTo>
                    <a:pt x="2694" y="61"/>
                  </a:lnTo>
                  <a:lnTo>
                    <a:pt x="2683" y="75"/>
                  </a:lnTo>
                  <a:lnTo>
                    <a:pt x="2669" y="85"/>
                  </a:lnTo>
                  <a:lnTo>
                    <a:pt x="2653" y="94"/>
                  </a:lnTo>
                  <a:lnTo>
                    <a:pt x="2634" y="101"/>
                  </a:lnTo>
                  <a:lnTo>
                    <a:pt x="2617" y="108"/>
                  </a:lnTo>
                  <a:lnTo>
                    <a:pt x="2601" y="115"/>
                  </a:lnTo>
                  <a:lnTo>
                    <a:pt x="2584" y="129"/>
                  </a:lnTo>
                  <a:lnTo>
                    <a:pt x="2564" y="150"/>
                  </a:lnTo>
                  <a:lnTo>
                    <a:pt x="2544" y="174"/>
                  </a:lnTo>
                  <a:lnTo>
                    <a:pt x="2524" y="202"/>
                  </a:lnTo>
                  <a:lnTo>
                    <a:pt x="2509" y="230"/>
                  </a:lnTo>
                  <a:lnTo>
                    <a:pt x="2498" y="258"/>
                  </a:lnTo>
                  <a:lnTo>
                    <a:pt x="2493" y="284"/>
                  </a:lnTo>
                  <a:lnTo>
                    <a:pt x="2495" y="293"/>
                  </a:lnTo>
                  <a:lnTo>
                    <a:pt x="2502" y="303"/>
                  </a:lnTo>
                  <a:lnTo>
                    <a:pt x="2510" y="314"/>
                  </a:lnTo>
                  <a:lnTo>
                    <a:pt x="2521" y="322"/>
                  </a:lnTo>
                  <a:lnTo>
                    <a:pt x="2521" y="326"/>
                  </a:lnTo>
                  <a:lnTo>
                    <a:pt x="2516" y="326"/>
                  </a:lnTo>
                  <a:lnTo>
                    <a:pt x="2512" y="335"/>
                  </a:lnTo>
                  <a:lnTo>
                    <a:pt x="2498" y="329"/>
                  </a:lnTo>
                  <a:lnTo>
                    <a:pt x="2482" y="326"/>
                  </a:lnTo>
                  <a:lnTo>
                    <a:pt x="2477" y="312"/>
                  </a:lnTo>
                  <a:lnTo>
                    <a:pt x="2468" y="300"/>
                  </a:lnTo>
                  <a:lnTo>
                    <a:pt x="2460" y="291"/>
                  </a:lnTo>
                  <a:lnTo>
                    <a:pt x="2451" y="282"/>
                  </a:lnTo>
                  <a:lnTo>
                    <a:pt x="2444" y="268"/>
                  </a:lnTo>
                  <a:lnTo>
                    <a:pt x="2454" y="261"/>
                  </a:lnTo>
                  <a:lnTo>
                    <a:pt x="2460" y="258"/>
                  </a:lnTo>
                  <a:lnTo>
                    <a:pt x="2460" y="253"/>
                  </a:lnTo>
                  <a:lnTo>
                    <a:pt x="2458" y="249"/>
                  </a:lnTo>
                  <a:lnTo>
                    <a:pt x="2456" y="242"/>
                  </a:lnTo>
                  <a:lnTo>
                    <a:pt x="2458" y="235"/>
                  </a:lnTo>
                  <a:lnTo>
                    <a:pt x="2463" y="226"/>
                  </a:lnTo>
                  <a:lnTo>
                    <a:pt x="2470" y="221"/>
                  </a:lnTo>
                  <a:lnTo>
                    <a:pt x="2477" y="214"/>
                  </a:lnTo>
                  <a:lnTo>
                    <a:pt x="2482" y="204"/>
                  </a:lnTo>
                  <a:lnTo>
                    <a:pt x="2479" y="202"/>
                  </a:lnTo>
                  <a:lnTo>
                    <a:pt x="2475" y="200"/>
                  </a:lnTo>
                  <a:lnTo>
                    <a:pt x="2475" y="199"/>
                  </a:lnTo>
                  <a:lnTo>
                    <a:pt x="2474" y="199"/>
                  </a:lnTo>
                  <a:lnTo>
                    <a:pt x="2474" y="197"/>
                  </a:lnTo>
                  <a:lnTo>
                    <a:pt x="2474" y="195"/>
                  </a:lnTo>
                  <a:lnTo>
                    <a:pt x="2482" y="186"/>
                  </a:lnTo>
                  <a:lnTo>
                    <a:pt x="2491" y="178"/>
                  </a:lnTo>
                  <a:lnTo>
                    <a:pt x="2496" y="165"/>
                  </a:lnTo>
                  <a:lnTo>
                    <a:pt x="2498" y="162"/>
                  </a:lnTo>
                  <a:lnTo>
                    <a:pt x="2496" y="157"/>
                  </a:lnTo>
                  <a:lnTo>
                    <a:pt x="2496" y="153"/>
                  </a:lnTo>
                  <a:lnTo>
                    <a:pt x="2495" y="151"/>
                  </a:lnTo>
                  <a:lnTo>
                    <a:pt x="2495" y="146"/>
                  </a:lnTo>
                  <a:lnTo>
                    <a:pt x="2495" y="143"/>
                  </a:lnTo>
                  <a:lnTo>
                    <a:pt x="2496" y="137"/>
                  </a:lnTo>
                  <a:lnTo>
                    <a:pt x="2510" y="122"/>
                  </a:lnTo>
                  <a:lnTo>
                    <a:pt x="2528" y="106"/>
                  </a:lnTo>
                  <a:lnTo>
                    <a:pt x="2550" y="90"/>
                  </a:lnTo>
                  <a:lnTo>
                    <a:pt x="2573" y="78"/>
                  </a:lnTo>
                  <a:lnTo>
                    <a:pt x="2592" y="69"/>
                  </a:lnTo>
                  <a:lnTo>
                    <a:pt x="2624" y="69"/>
                  </a:lnTo>
                  <a:lnTo>
                    <a:pt x="2634" y="64"/>
                  </a:lnTo>
                  <a:lnTo>
                    <a:pt x="2641" y="59"/>
                  </a:lnTo>
                  <a:lnTo>
                    <a:pt x="2646" y="52"/>
                  </a:lnTo>
                  <a:lnTo>
                    <a:pt x="2652" y="48"/>
                  </a:lnTo>
                  <a:lnTo>
                    <a:pt x="2659" y="45"/>
                  </a:lnTo>
                  <a:lnTo>
                    <a:pt x="2671" y="41"/>
                  </a:lnTo>
                  <a:close/>
                  <a:moveTo>
                    <a:pt x="400" y="15"/>
                  </a:moveTo>
                  <a:lnTo>
                    <a:pt x="416" y="15"/>
                  </a:lnTo>
                  <a:lnTo>
                    <a:pt x="421" y="22"/>
                  </a:lnTo>
                  <a:lnTo>
                    <a:pt x="428" y="29"/>
                  </a:lnTo>
                  <a:lnTo>
                    <a:pt x="435" y="34"/>
                  </a:lnTo>
                  <a:lnTo>
                    <a:pt x="432" y="38"/>
                  </a:lnTo>
                  <a:lnTo>
                    <a:pt x="430" y="40"/>
                  </a:lnTo>
                  <a:lnTo>
                    <a:pt x="428" y="41"/>
                  </a:lnTo>
                  <a:lnTo>
                    <a:pt x="426" y="45"/>
                  </a:lnTo>
                  <a:lnTo>
                    <a:pt x="425" y="48"/>
                  </a:lnTo>
                  <a:lnTo>
                    <a:pt x="423" y="54"/>
                  </a:lnTo>
                  <a:lnTo>
                    <a:pt x="418" y="54"/>
                  </a:lnTo>
                  <a:lnTo>
                    <a:pt x="411" y="54"/>
                  </a:lnTo>
                  <a:lnTo>
                    <a:pt x="407" y="52"/>
                  </a:lnTo>
                  <a:lnTo>
                    <a:pt x="402" y="52"/>
                  </a:lnTo>
                  <a:lnTo>
                    <a:pt x="397" y="50"/>
                  </a:lnTo>
                  <a:lnTo>
                    <a:pt x="397" y="43"/>
                  </a:lnTo>
                  <a:lnTo>
                    <a:pt x="398" y="38"/>
                  </a:lnTo>
                  <a:lnTo>
                    <a:pt x="400" y="31"/>
                  </a:lnTo>
                  <a:lnTo>
                    <a:pt x="400" y="24"/>
                  </a:lnTo>
                  <a:lnTo>
                    <a:pt x="400" y="15"/>
                  </a:lnTo>
                  <a:close/>
                  <a:moveTo>
                    <a:pt x="3165" y="0"/>
                  </a:moveTo>
                  <a:lnTo>
                    <a:pt x="3184" y="0"/>
                  </a:lnTo>
                  <a:lnTo>
                    <a:pt x="3188" y="5"/>
                  </a:lnTo>
                  <a:lnTo>
                    <a:pt x="3189" y="7"/>
                  </a:lnTo>
                  <a:lnTo>
                    <a:pt x="3191" y="10"/>
                  </a:lnTo>
                  <a:lnTo>
                    <a:pt x="3195" y="14"/>
                  </a:lnTo>
                  <a:lnTo>
                    <a:pt x="3196" y="19"/>
                  </a:lnTo>
                  <a:lnTo>
                    <a:pt x="3191" y="21"/>
                  </a:lnTo>
                  <a:lnTo>
                    <a:pt x="3189" y="22"/>
                  </a:lnTo>
                  <a:lnTo>
                    <a:pt x="3186" y="24"/>
                  </a:lnTo>
                  <a:lnTo>
                    <a:pt x="3184" y="27"/>
                  </a:lnTo>
                  <a:lnTo>
                    <a:pt x="3182" y="29"/>
                  </a:lnTo>
                  <a:lnTo>
                    <a:pt x="3181" y="34"/>
                  </a:lnTo>
                  <a:lnTo>
                    <a:pt x="3195" y="38"/>
                  </a:lnTo>
                  <a:lnTo>
                    <a:pt x="3202" y="41"/>
                  </a:lnTo>
                  <a:lnTo>
                    <a:pt x="3209" y="48"/>
                  </a:lnTo>
                  <a:lnTo>
                    <a:pt x="3216" y="57"/>
                  </a:lnTo>
                  <a:lnTo>
                    <a:pt x="3228" y="52"/>
                  </a:lnTo>
                  <a:lnTo>
                    <a:pt x="3240" y="50"/>
                  </a:lnTo>
                  <a:lnTo>
                    <a:pt x="3254" y="48"/>
                  </a:lnTo>
                  <a:lnTo>
                    <a:pt x="3270" y="43"/>
                  </a:lnTo>
                  <a:lnTo>
                    <a:pt x="3271" y="41"/>
                  </a:lnTo>
                  <a:lnTo>
                    <a:pt x="3271" y="41"/>
                  </a:lnTo>
                  <a:lnTo>
                    <a:pt x="3273" y="43"/>
                  </a:lnTo>
                  <a:lnTo>
                    <a:pt x="3273" y="45"/>
                  </a:lnTo>
                  <a:lnTo>
                    <a:pt x="3273" y="47"/>
                  </a:lnTo>
                  <a:lnTo>
                    <a:pt x="3287" y="54"/>
                  </a:lnTo>
                  <a:lnTo>
                    <a:pt x="3298" y="62"/>
                  </a:lnTo>
                  <a:lnTo>
                    <a:pt x="3306" y="73"/>
                  </a:lnTo>
                  <a:lnTo>
                    <a:pt x="3315" y="85"/>
                  </a:lnTo>
                  <a:lnTo>
                    <a:pt x="3315" y="108"/>
                  </a:lnTo>
                  <a:lnTo>
                    <a:pt x="3303" y="117"/>
                  </a:lnTo>
                  <a:lnTo>
                    <a:pt x="3298" y="125"/>
                  </a:lnTo>
                  <a:lnTo>
                    <a:pt x="3294" y="134"/>
                  </a:lnTo>
                  <a:lnTo>
                    <a:pt x="3289" y="143"/>
                  </a:lnTo>
                  <a:lnTo>
                    <a:pt x="3275" y="151"/>
                  </a:lnTo>
                  <a:lnTo>
                    <a:pt x="3259" y="160"/>
                  </a:lnTo>
                  <a:lnTo>
                    <a:pt x="3243" y="171"/>
                  </a:lnTo>
                  <a:lnTo>
                    <a:pt x="3231" y="185"/>
                  </a:lnTo>
                  <a:lnTo>
                    <a:pt x="3235" y="185"/>
                  </a:lnTo>
                  <a:lnTo>
                    <a:pt x="3247" y="178"/>
                  </a:lnTo>
                  <a:lnTo>
                    <a:pt x="3261" y="176"/>
                  </a:lnTo>
                  <a:lnTo>
                    <a:pt x="3277" y="178"/>
                  </a:lnTo>
                  <a:lnTo>
                    <a:pt x="3277" y="181"/>
                  </a:lnTo>
                  <a:lnTo>
                    <a:pt x="3275" y="185"/>
                  </a:lnTo>
                  <a:lnTo>
                    <a:pt x="3275" y="186"/>
                  </a:lnTo>
                  <a:lnTo>
                    <a:pt x="3275" y="188"/>
                  </a:lnTo>
                  <a:lnTo>
                    <a:pt x="3275" y="188"/>
                  </a:lnTo>
                  <a:lnTo>
                    <a:pt x="3275" y="190"/>
                  </a:lnTo>
                  <a:lnTo>
                    <a:pt x="3277" y="190"/>
                  </a:lnTo>
                  <a:lnTo>
                    <a:pt x="3280" y="192"/>
                  </a:lnTo>
                  <a:lnTo>
                    <a:pt x="3285" y="186"/>
                  </a:lnTo>
                  <a:lnTo>
                    <a:pt x="3292" y="181"/>
                  </a:lnTo>
                  <a:lnTo>
                    <a:pt x="3299" y="176"/>
                  </a:lnTo>
                  <a:lnTo>
                    <a:pt x="3308" y="172"/>
                  </a:lnTo>
                  <a:lnTo>
                    <a:pt x="3308" y="178"/>
                  </a:lnTo>
                  <a:lnTo>
                    <a:pt x="3305" y="183"/>
                  </a:lnTo>
                  <a:lnTo>
                    <a:pt x="3303" y="188"/>
                  </a:lnTo>
                  <a:lnTo>
                    <a:pt x="3301" y="195"/>
                  </a:lnTo>
                  <a:lnTo>
                    <a:pt x="3299" y="204"/>
                  </a:lnTo>
                  <a:lnTo>
                    <a:pt x="3301" y="206"/>
                  </a:lnTo>
                  <a:lnTo>
                    <a:pt x="3301" y="206"/>
                  </a:lnTo>
                  <a:lnTo>
                    <a:pt x="3301" y="206"/>
                  </a:lnTo>
                  <a:lnTo>
                    <a:pt x="3301" y="206"/>
                  </a:lnTo>
                  <a:lnTo>
                    <a:pt x="3303" y="206"/>
                  </a:lnTo>
                  <a:lnTo>
                    <a:pt x="3303" y="207"/>
                  </a:lnTo>
                  <a:lnTo>
                    <a:pt x="3312" y="207"/>
                  </a:lnTo>
                  <a:lnTo>
                    <a:pt x="3312" y="195"/>
                  </a:lnTo>
                  <a:lnTo>
                    <a:pt x="3329" y="193"/>
                  </a:lnTo>
                  <a:lnTo>
                    <a:pt x="3345" y="193"/>
                  </a:lnTo>
                  <a:lnTo>
                    <a:pt x="3357" y="195"/>
                  </a:lnTo>
                  <a:lnTo>
                    <a:pt x="3369" y="204"/>
                  </a:lnTo>
                  <a:lnTo>
                    <a:pt x="3369" y="206"/>
                  </a:lnTo>
                  <a:lnTo>
                    <a:pt x="3369" y="211"/>
                  </a:lnTo>
                  <a:lnTo>
                    <a:pt x="3371" y="216"/>
                  </a:lnTo>
                  <a:lnTo>
                    <a:pt x="3371" y="221"/>
                  </a:lnTo>
                  <a:lnTo>
                    <a:pt x="3373" y="226"/>
                  </a:lnTo>
                  <a:lnTo>
                    <a:pt x="3423" y="230"/>
                  </a:lnTo>
                  <a:lnTo>
                    <a:pt x="3427" y="219"/>
                  </a:lnTo>
                  <a:lnTo>
                    <a:pt x="3427" y="216"/>
                  </a:lnTo>
                  <a:lnTo>
                    <a:pt x="3427" y="214"/>
                  </a:lnTo>
                  <a:lnTo>
                    <a:pt x="3427" y="211"/>
                  </a:lnTo>
                  <a:lnTo>
                    <a:pt x="3427" y="206"/>
                  </a:lnTo>
                  <a:lnTo>
                    <a:pt x="3427" y="200"/>
                  </a:lnTo>
                  <a:lnTo>
                    <a:pt x="3430" y="199"/>
                  </a:lnTo>
                  <a:lnTo>
                    <a:pt x="3430" y="199"/>
                  </a:lnTo>
                  <a:lnTo>
                    <a:pt x="3432" y="199"/>
                  </a:lnTo>
                  <a:lnTo>
                    <a:pt x="3432" y="197"/>
                  </a:lnTo>
                  <a:lnTo>
                    <a:pt x="3434" y="195"/>
                  </a:lnTo>
                  <a:lnTo>
                    <a:pt x="3444" y="200"/>
                  </a:lnTo>
                  <a:lnTo>
                    <a:pt x="3455" y="206"/>
                  </a:lnTo>
                  <a:lnTo>
                    <a:pt x="3465" y="211"/>
                  </a:lnTo>
                  <a:lnTo>
                    <a:pt x="3476" y="202"/>
                  </a:lnTo>
                  <a:lnTo>
                    <a:pt x="3488" y="197"/>
                  </a:lnTo>
                  <a:lnTo>
                    <a:pt x="3507" y="195"/>
                  </a:lnTo>
                  <a:lnTo>
                    <a:pt x="3507" y="200"/>
                  </a:lnTo>
                  <a:lnTo>
                    <a:pt x="3510" y="200"/>
                  </a:lnTo>
                  <a:lnTo>
                    <a:pt x="3519" y="235"/>
                  </a:lnTo>
                  <a:lnTo>
                    <a:pt x="3507" y="247"/>
                  </a:lnTo>
                  <a:lnTo>
                    <a:pt x="3500" y="265"/>
                  </a:lnTo>
                  <a:lnTo>
                    <a:pt x="3502" y="268"/>
                  </a:lnTo>
                  <a:lnTo>
                    <a:pt x="3504" y="272"/>
                  </a:lnTo>
                  <a:lnTo>
                    <a:pt x="3504" y="275"/>
                  </a:lnTo>
                  <a:lnTo>
                    <a:pt x="3505" y="279"/>
                  </a:lnTo>
                  <a:lnTo>
                    <a:pt x="3507" y="284"/>
                  </a:lnTo>
                  <a:lnTo>
                    <a:pt x="3516" y="293"/>
                  </a:lnTo>
                  <a:lnTo>
                    <a:pt x="3528" y="300"/>
                  </a:lnTo>
                  <a:lnTo>
                    <a:pt x="3538" y="307"/>
                  </a:lnTo>
                  <a:lnTo>
                    <a:pt x="3538" y="307"/>
                  </a:lnTo>
                  <a:lnTo>
                    <a:pt x="3540" y="305"/>
                  </a:lnTo>
                  <a:lnTo>
                    <a:pt x="3540" y="305"/>
                  </a:lnTo>
                  <a:lnTo>
                    <a:pt x="3540" y="305"/>
                  </a:lnTo>
                  <a:lnTo>
                    <a:pt x="3540" y="305"/>
                  </a:lnTo>
                  <a:lnTo>
                    <a:pt x="3542" y="303"/>
                  </a:lnTo>
                  <a:lnTo>
                    <a:pt x="3547" y="295"/>
                  </a:lnTo>
                  <a:lnTo>
                    <a:pt x="3551" y="284"/>
                  </a:lnTo>
                  <a:lnTo>
                    <a:pt x="3554" y="274"/>
                  </a:lnTo>
                  <a:lnTo>
                    <a:pt x="3561" y="265"/>
                  </a:lnTo>
                  <a:lnTo>
                    <a:pt x="3561" y="274"/>
                  </a:lnTo>
                  <a:lnTo>
                    <a:pt x="3563" y="281"/>
                  </a:lnTo>
                  <a:lnTo>
                    <a:pt x="3566" y="286"/>
                  </a:lnTo>
                  <a:lnTo>
                    <a:pt x="3572" y="289"/>
                  </a:lnTo>
                  <a:lnTo>
                    <a:pt x="3579" y="291"/>
                  </a:lnTo>
                  <a:lnTo>
                    <a:pt x="3587" y="293"/>
                  </a:lnTo>
                  <a:lnTo>
                    <a:pt x="3600" y="272"/>
                  </a:lnTo>
                  <a:lnTo>
                    <a:pt x="3605" y="277"/>
                  </a:lnTo>
                  <a:lnTo>
                    <a:pt x="3610" y="281"/>
                  </a:lnTo>
                  <a:lnTo>
                    <a:pt x="3613" y="286"/>
                  </a:lnTo>
                  <a:lnTo>
                    <a:pt x="3619" y="289"/>
                  </a:lnTo>
                  <a:lnTo>
                    <a:pt x="3626" y="293"/>
                  </a:lnTo>
                  <a:lnTo>
                    <a:pt x="3629" y="289"/>
                  </a:lnTo>
                  <a:lnTo>
                    <a:pt x="3633" y="286"/>
                  </a:lnTo>
                  <a:lnTo>
                    <a:pt x="3636" y="286"/>
                  </a:lnTo>
                  <a:lnTo>
                    <a:pt x="3638" y="286"/>
                  </a:lnTo>
                  <a:lnTo>
                    <a:pt x="3643" y="286"/>
                  </a:lnTo>
                  <a:lnTo>
                    <a:pt x="3647" y="288"/>
                  </a:lnTo>
                  <a:lnTo>
                    <a:pt x="3654" y="288"/>
                  </a:lnTo>
                  <a:lnTo>
                    <a:pt x="3652" y="270"/>
                  </a:lnTo>
                  <a:lnTo>
                    <a:pt x="3648" y="258"/>
                  </a:lnTo>
                  <a:lnTo>
                    <a:pt x="3645" y="242"/>
                  </a:lnTo>
                  <a:lnTo>
                    <a:pt x="3657" y="239"/>
                  </a:lnTo>
                  <a:lnTo>
                    <a:pt x="3668" y="235"/>
                  </a:lnTo>
                  <a:lnTo>
                    <a:pt x="3685" y="235"/>
                  </a:lnTo>
                  <a:lnTo>
                    <a:pt x="3704" y="237"/>
                  </a:lnTo>
                  <a:lnTo>
                    <a:pt x="3723" y="242"/>
                  </a:lnTo>
                  <a:lnTo>
                    <a:pt x="3741" y="247"/>
                  </a:lnTo>
                  <a:lnTo>
                    <a:pt x="3757" y="253"/>
                  </a:lnTo>
                  <a:lnTo>
                    <a:pt x="3764" y="258"/>
                  </a:lnTo>
                  <a:lnTo>
                    <a:pt x="3767" y="261"/>
                  </a:lnTo>
                  <a:lnTo>
                    <a:pt x="3769" y="267"/>
                  </a:lnTo>
                  <a:lnTo>
                    <a:pt x="3769" y="270"/>
                  </a:lnTo>
                  <a:lnTo>
                    <a:pt x="3771" y="272"/>
                  </a:lnTo>
                  <a:lnTo>
                    <a:pt x="3771" y="275"/>
                  </a:lnTo>
                  <a:lnTo>
                    <a:pt x="3774" y="277"/>
                  </a:lnTo>
                  <a:lnTo>
                    <a:pt x="3778" y="279"/>
                  </a:lnTo>
                  <a:lnTo>
                    <a:pt x="3783" y="281"/>
                  </a:lnTo>
                  <a:lnTo>
                    <a:pt x="3793" y="277"/>
                  </a:lnTo>
                  <a:lnTo>
                    <a:pt x="3805" y="277"/>
                  </a:lnTo>
                  <a:lnTo>
                    <a:pt x="3818" y="277"/>
                  </a:lnTo>
                  <a:lnTo>
                    <a:pt x="3823" y="288"/>
                  </a:lnTo>
                  <a:lnTo>
                    <a:pt x="3830" y="298"/>
                  </a:lnTo>
                  <a:lnTo>
                    <a:pt x="3840" y="307"/>
                  </a:lnTo>
                  <a:lnTo>
                    <a:pt x="3853" y="312"/>
                  </a:lnTo>
                  <a:lnTo>
                    <a:pt x="3865" y="307"/>
                  </a:lnTo>
                  <a:lnTo>
                    <a:pt x="3882" y="307"/>
                  </a:lnTo>
                  <a:lnTo>
                    <a:pt x="3898" y="309"/>
                  </a:lnTo>
                  <a:lnTo>
                    <a:pt x="3914" y="312"/>
                  </a:lnTo>
                  <a:lnTo>
                    <a:pt x="3926" y="315"/>
                  </a:lnTo>
                  <a:lnTo>
                    <a:pt x="3931" y="331"/>
                  </a:lnTo>
                  <a:lnTo>
                    <a:pt x="3933" y="345"/>
                  </a:lnTo>
                  <a:lnTo>
                    <a:pt x="3936" y="357"/>
                  </a:lnTo>
                  <a:lnTo>
                    <a:pt x="3940" y="359"/>
                  </a:lnTo>
                  <a:lnTo>
                    <a:pt x="3942" y="363"/>
                  </a:lnTo>
                  <a:lnTo>
                    <a:pt x="3945" y="364"/>
                  </a:lnTo>
                  <a:lnTo>
                    <a:pt x="3978" y="361"/>
                  </a:lnTo>
                  <a:lnTo>
                    <a:pt x="4011" y="361"/>
                  </a:lnTo>
                  <a:lnTo>
                    <a:pt x="4045" y="361"/>
                  </a:lnTo>
                  <a:lnTo>
                    <a:pt x="4048" y="368"/>
                  </a:lnTo>
                  <a:lnTo>
                    <a:pt x="4053" y="373"/>
                  </a:lnTo>
                  <a:lnTo>
                    <a:pt x="4059" y="380"/>
                  </a:lnTo>
                  <a:lnTo>
                    <a:pt x="4064" y="384"/>
                  </a:lnTo>
                  <a:lnTo>
                    <a:pt x="4071" y="389"/>
                  </a:lnTo>
                  <a:lnTo>
                    <a:pt x="4071" y="384"/>
                  </a:lnTo>
                  <a:lnTo>
                    <a:pt x="4073" y="382"/>
                  </a:lnTo>
                  <a:lnTo>
                    <a:pt x="4074" y="378"/>
                  </a:lnTo>
                  <a:lnTo>
                    <a:pt x="4074" y="375"/>
                  </a:lnTo>
                  <a:lnTo>
                    <a:pt x="4076" y="370"/>
                  </a:lnTo>
                  <a:lnTo>
                    <a:pt x="4073" y="364"/>
                  </a:lnTo>
                  <a:lnTo>
                    <a:pt x="4071" y="361"/>
                  </a:lnTo>
                  <a:lnTo>
                    <a:pt x="4069" y="359"/>
                  </a:lnTo>
                  <a:lnTo>
                    <a:pt x="4069" y="356"/>
                  </a:lnTo>
                  <a:lnTo>
                    <a:pt x="4071" y="352"/>
                  </a:lnTo>
                  <a:lnTo>
                    <a:pt x="4071" y="347"/>
                  </a:lnTo>
                  <a:lnTo>
                    <a:pt x="4071" y="342"/>
                  </a:lnTo>
                  <a:lnTo>
                    <a:pt x="4088" y="345"/>
                  </a:lnTo>
                  <a:lnTo>
                    <a:pt x="4100" y="352"/>
                  </a:lnTo>
                  <a:lnTo>
                    <a:pt x="4114" y="357"/>
                  </a:lnTo>
                  <a:lnTo>
                    <a:pt x="4120" y="357"/>
                  </a:lnTo>
                  <a:lnTo>
                    <a:pt x="4125" y="357"/>
                  </a:lnTo>
                  <a:lnTo>
                    <a:pt x="4130" y="356"/>
                  </a:lnTo>
                  <a:lnTo>
                    <a:pt x="4134" y="352"/>
                  </a:lnTo>
                  <a:lnTo>
                    <a:pt x="4137" y="350"/>
                  </a:lnTo>
                  <a:lnTo>
                    <a:pt x="4141" y="349"/>
                  </a:lnTo>
                  <a:lnTo>
                    <a:pt x="4198" y="373"/>
                  </a:lnTo>
                  <a:lnTo>
                    <a:pt x="4230" y="406"/>
                  </a:lnTo>
                  <a:lnTo>
                    <a:pt x="4235" y="410"/>
                  </a:lnTo>
                  <a:lnTo>
                    <a:pt x="4240" y="410"/>
                  </a:lnTo>
                  <a:lnTo>
                    <a:pt x="4245" y="411"/>
                  </a:lnTo>
                  <a:lnTo>
                    <a:pt x="4251" y="411"/>
                  </a:lnTo>
                  <a:lnTo>
                    <a:pt x="4256" y="415"/>
                  </a:lnTo>
                  <a:lnTo>
                    <a:pt x="4266" y="424"/>
                  </a:lnTo>
                  <a:lnTo>
                    <a:pt x="4273" y="434"/>
                  </a:lnTo>
                  <a:lnTo>
                    <a:pt x="4280" y="443"/>
                  </a:lnTo>
                  <a:lnTo>
                    <a:pt x="4289" y="450"/>
                  </a:lnTo>
                  <a:lnTo>
                    <a:pt x="4306" y="453"/>
                  </a:lnTo>
                  <a:lnTo>
                    <a:pt x="4308" y="452"/>
                  </a:lnTo>
                  <a:lnTo>
                    <a:pt x="4310" y="452"/>
                  </a:lnTo>
                  <a:lnTo>
                    <a:pt x="4312" y="450"/>
                  </a:lnTo>
                  <a:lnTo>
                    <a:pt x="4313" y="450"/>
                  </a:lnTo>
                  <a:lnTo>
                    <a:pt x="4317" y="450"/>
                  </a:lnTo>
                  <a:lnTo>
                    <a:pt x="4327" y="462"/>
                  </a:lnTo>
                  <a:lnTo>
                    <a:pt x="4338" y="474"/>
                  </a:lnTo>
                  <a:lnTo>
                    <a:pt x="4347" y="487"/>
                  </a:lnTo>
                  <a:lnTo>
                    <a:pt x="4352" y="504"/>
                  </a:lnTo>
                  <a:lnTo>
                    <a:pt x="4317" y="504"/>
                  </a:lnTo>
                  <a:lnTo>
                    <a:pt x="4315" y="507"/>
                  </a:lnTo>
                  <a:lnTo>
                    <a:pt x="4312" y="511"/>
                  </a:lnTo>
                  <a:lnTo>
                    <a:pt x="4310" y="513"/>
                  </a:lnTo>
                  <a:lnTo>
                    <a:pt x="4308" y="518"/>
                  </a:lnTo>
                  <a:lnTo>
                    <a:pt x="4306" y="523"/>
                  </a:lnTo>
                  <a:lnTo>
                    <a:pt x="4310" y="525"/>
                  </a:lnTo>
                  <a:lnTo>
                    <a:pt x="4312" y="527"/>
                  </a:lnTo>
                  <a:lnTo>
                    <a:pt x="4313" y="528"/>
                  </a:lnTo>
                  <a:lnTo>
                    <a:pt x="4315" y="532"/>
                  </a:lnTo>
                  <a:lnTo>
                    <a:pt x="4315" y="534"/>
                  </a:lnTo>
                  <a:lnTo>
                    <a:pt x="4313" y="537"/>
                  </a:lnTo>
                  <a:lnTo>
                    <a:pt x="4310" y="542"/>
                  </a:lnTo>
                  <a:lnTo>
                    <a:pt x="4308" y="544"/>
                  </a:lnTo>
                  <a:lnTo>
                    <a:pt x="4305" y="546"/>
                  </a:lnTo>
                  <a:lnTo>
                    <a:pt x="4301" y="546"/>
                  </a:lnTo>
                  <a:lnTo>
                    <a:pt x="4298" y="546"/>
                  </a:lnTo>
                  <a:lnTo>
                    <a:pt x="4291" y="546"/>
                  </a:lnTo>
                  <a:lnTo>
                    <a:pt x="4284" y="535"/>
                  </a:lnTo>
                  <a:lnTo>
                    <a:pt x="4273" y="530"/>
                  </a:lnTo>
                  <a:lnTo>
                    <a:pt x="4259" y="527"/>
                  </a:lnTo>
                  <a:lnTo>
                    <a:pt x="4259" y="514"/>
                  </a:lnTo>
                  <a:lnTo>
                    <a:pt x="4256" y="513"/>
                  </a:lnTo>
                  <a:lnTo>
                    <a:pt x="4252" y="511"/>
                  </a:lnTo>
                  <a:lnTo>
                    <a:pt x="4251" y="509"/>
                  </a:lnTo>
                  <a:lnTo>
                    <a:pt x="4247" y="507"/>
                  </a:lnTo>
                  <a:lnTo>
                    <a:pt x="4240" y="507"/>
                  </a:lnTo>
                  <a:lnTo>
                    <a:pt x="4238" y="507"/>
                  </a:lnTo>
                  <a:lnTo>
                    <a:pt x="4237" y="509"/>
                  </a:lnTo>
                  <a:lnTo>
                    <a:pt x="4235" y="509"/>
                  </a:lnTo>
                  <a:lnTo>
                    <a:pt x="4233" y="509"/>
                  </a:lnTo>
                  <a:lnTo>
                    <a:pt x="4230" y="511"/>
                  </a:lnTo>
                  <a:lnTo>
                    <a:pt x="4226" y="504"/>
                  </a:lnTo>
                  <a:lnTo>
                    <a:pt x="4221" y="497"/>
                  </a:lnTo>
                  <a:lnTo>
                    <a:pt x="4217" y="492"/>
                  </a:lnTo>
                  <a:lnTo>
                    <a:pt x="4217" y="504"/>
                  </a:lnTo>
                  <a:lnTo>
                    <a:pt x="4214" y="518"/>
                  </a:lnTo>
                  <a:lnTo>
                    <a:pt x="4210" y="530"/>
                  </a:lnTo>
                  <a:lnTo>
                    <a:pt x="4202" y="537"/>
                  </a:lnTo>
                  <a:lnTo>
                    <a:pt x="4198" y="539"/>
                  </a:lnTo>
                  <a:lnTo>
                    <a:pt x="4195" y="539"/>
                  </a:lnTo>
                  <a:lnTo>
                    <a:pt x="4193" y="539"/>
                  </a:lnTo>
                  <a:lnTo>
                    <a:pt x="4191" y="539"/>
                  </a:lnTo>
                  <a:lnTo>
                    <a:pt x="4189" y="537"/>
                  </a:lnTo>
                  <a:lnTo>
                    <a:pt x="4188" y="537"/>
                  </a:lnTo>
                  <a:lnTo>
                    <a:pt x="4186" y="537"/>
                  </a:lnTo>
                  <a:lnTo>
                    <a:pt x="4184" y="539"/>
                  </a:lnTo>
                  <a:lnTo>
                    <a:pt x="4182" y="541"/>
                  </a:lnTo>
                  <a:lnTo>
                    <a:pt x="4179" y="546"/>
                  </a:lnTo>
                  <a:lnTo>
                    <a:pt x="4189" y="558"/>
                  </a:lnTo>
                  <a:lnTo>
                    <a:pt x="4200" y="579"/>
                  </a:lnTo>
                  <a:lnTo>
                    <a:pt x="4205" y="603"/>
                  </a:lnTo>
                  <a:lnTo>
                    <a:pt x="4202" y="603"/>
                  </a:lnTo>
                  <a:lnTo>
                    <a:pt x="4200" y="605"/>
                  </a:lnTo>
                  <a:lnTo>
                    <a:pt x="4196" y="605"/>
                  </a:lnTo>
                  <a:lnTo>
                    <a:pt x="4191" y="607"/>
                  </a:lnTo>
                  <a:lnTo>
                    <a:pt x="4184" y="602"/>
                  </a:lnTo>
                  <a:lnTo>
                    <a:pt x="4179" y="598"/>
                  </a:lnTo>
                  <a:lnTo>
                    <a:pt x="4172" y="597"/>
                  </a:lnTo>
                  <a:lnTo>
                    <a:pt x="4163" y="595"/>
                  </a:lnTo>
                  <a:lnTo>
                    <a:pt x="4158" y="609"/>
                  </a:lnTo>
                  <a:lnTo>
                    <a:pt x="4148" y="616"/>
                  </a:lnTo>
                  <a:lnTo>
                    <a:pt x="4135" y="621"/>
                  </a:lnTo>
                  <a:lnTo>
                    <a:pt x="4121" y="626"/>
                  </a:lnTo>
                  <a:lnTo>
                    <a:pt x="4120" y="640"/>
                  </a:lnTo>
                  <a:lnTo>
                    <a:pt x="4116" y="651"/>
                  </a:lnTo>
                  <a:lnTo>
                    <a:pt x="4109" y="661"/>
                  </a:lnTo>
                  <a:lnTo>
                    <a:pt x="4095" y="663"/>
                  </a:lnTo>
                  <a:lnTo>
                    <a:pt x="4085" y="666"/>
                  </a:lnTo>
                  <a:lnTo>
                    <a:pt x="4078" y="670"/>
                  </a:lnTo>
                  <a:lnTo>
                    <a:pt x="4071" y="672"/>
                  </a:lnTo>
                  <a:lnTo>
                    <a:pt x="4066" y="668"/>
                  </a:lnTo>
                  <a:lnTo>
                    <a:pt x="4060" y="663"/>
                  </a:lnTo>
                  <a:lnTo>
                    <a:pt x="4057" y="658"/>
                  </a:lnTo>
                  <a:lnTo>
                    <a:pt x="4050" y="659"/>
                  </a:lnTo>
                  <a:lnTo>
                    <a:pt x="4041" y="661"/>
                  </a:lnTo>
                  <a:lnTo>
                    <a:pt x="4034" y="665"/>
                  </a:lnTo>
                  <a:lnTo>
                    <a:pt x="4029" y="668"/>
                  </a:lnTo>
                  <a:lnTo>
                    <a:pt x="4029" y="675"/>
                  </a:lnTo>
                  <a:lnTo>
                    <a:pt x="4024" y="677"/>
                  </a:lnTo>
                  <a:lnTo>
                    <a:pt x="4015" y="677"/>
                  </a:lnTo>
                  <a:lnTo>
                    <a:pt x="4003" y="677"/>
                  </a:lnTo>
                  <a:lnTo>
                    <a:pt x="3992" y="679"/>
                  </a:lnTo>
                  <a:lnTo>
                    <a:pt x="3987" y="680"/>
                  </a:lnTo>
                  <a:lnTo>
                    <a:pt x="3978" y="701"/>
                  </a:lnTo>
                  <a:lnTo>
                    <a:pt x="3977" y="724"/>
                  </a:lnTo>
                  <a:lnTo>
                    <a:pt x="3977" y="750"/>
                  </a:lnTo>
                  <a:lnTo>
                    <a:pt x="3980" y="773"/>
                  </a:lnTo>
                  <a:lnTo>
                    <a:pt x="3975" y="773"/>
                  </a:lnTo>
                  <a:lnTo>
                    <a:pt x="3973" y="773"/>
                  </a:lnTo>
                  <a:lnTo>
                    <a:pt x="3971" y="773"/>
                  </a:lnTo>
                  <a:lnTo>
                    <a:pt x="3970" y="775"/>
                  </a:lnTo>
                  <a:lnTo>
                    <a:pt x="3968" y="776"/>
                  </a:lnTo>
                  <a:lnTo>
                    <a:pt x="3966" y="782"/>
                  </a:lnTo>
                  <a:lnTo>
                    <a:pt x="3964" y="787"/>
                  </a:lnTo>
                  <a:lnTo>
                    <a:pt x="3964" y="794"/>
                  </a:lnTo>
                  <a:lnTo>
                    <a:pt x="3964" y="802"/>
                  </a:lnTo>
                  <a:lnTo>
                    <a:pt x="3952" y="802"/>
                  </a:lnTo>
                  <a:lnTo>
                    <a:pt x="3945" y="813"/>
                  </a:lnTo>
                  <a:lnTo>
                    <a:pt x="3940" y="820"/>
                  </a:lnTo>
                  <a:lnTo>
                    <a:pt x="3938" y="827"/>
                  </a:lnTo>
                  <a:lnTo>
                    <a:pt x="3936" y="841"/>
                  </a:lnTo>
                  <a:lnTo>
                    <a:pt x="3933" y="841"/>
                  </a:lnTo>
                  <a:lnTo>
                    <a:pt x="3929" y="841"/>
                  </a:lnTo>
                  <a:lnTo>
                    <a:pt x="3928" y="841"/>
                  </a:lnTo>
                  <a:lnTo>
                    <a:pt x="3928" y="841"/>
                  </a:lnTo>
                  <a:lnTo>
                    <a:pt x="3926" y="841"/>
                  </a:lnTo>
                  <a:lnTo>
                    <a:pt x="3922" y="841"/>
                  </a:lnTo>
                  <a:lnTo>
                    <a:pt x="3915" y="855"/>
                  </a:lnTo>
                  <a:lnTo>
                    <a:pt x="3910" y="872"/>
                  </a:lnTo>
                  <a:lnTo>
                    <a:pt x="3898" y="872"/>
                  </a:lnTo>
                  <a:lnTo>
                    <a:pt x="3894" y="891"/>
                  </a:lnTo>
                  <a:lnTo>
                    <a:pt x="3888" y="891"/>
                  </a:lnTo>
                  <a:lnTo>
                    <a:pt x="3888" y="886"/>
                  </a:lnTo>
                  <a:lnTo>
                    <a:pt x="3874" y="867"/>
                  </a:lnTo>
                  <a:lnTo>
                    <a:pt x="3865" y="844"/>
                  </a:lnTo>
                  <a:lnTo>
                    <a:pt x="3863" y="818"/>
                  </a:lnTo>
                  <a:lnTo>
                    <a:pt x="3865" y="787"/>
                  </a:lnTo>
                  <a:lnTo>
                    <a:pt x="3870" y="783"/>
                  </a:lnTo>
                  <a:lnTo>
                    <a:pt x="3874" y="780"/>
                  </a:lnTo>
                  <a:lnTo>
                    <a:pt x="3879" y="776"/>
                  </a:lnTo>
                  <a:lnTo>
                    <a:pt x="3881" y="771"/>
                  </a:lnTo>
                  <a:lnTo>
                    <a:pt x="3884" y="764"/>
                  </a:lnTo>
                  <a:lnTo>
                    <a:pt x="3879" y="755"/>
                  </a:lnTo>
                  <a:lnTo>
                    <a:pt x="3877" y="743"/>
                  </a:lnTo>
                  <a:lnTo>
                    <a:pt x="3884" y="729"/>
                  </a:lnTo>
                  <a:lnTo>
                    <a:pt x="3891" y="724"/>
                  </a:lnTo>
                  <a:lnTo>
                    <a:pt x="3900" y="720"/>
                  </a:lnTo>
                  <a:lnTo>
                    <a:pt x="3910" y="717"/>
                  </a:lnTo>
                  <a:lnTo>
                    <a:pt x="3917" y="710"/>
                  </a:lnTo>
                  <a:lnTo>
                    <a:pt x="3931" y="689"/>
                  </a:lnTo>
                  <a:lnTo>
                    <a:pt x="3945" y="668"/>
                  </a:lnTo>
                  <a:lnTo>
                    <a:pt x="3956" y="659"/>
                  </a:lnTo>
                  <a:lnTo>
                    <a:pt x="3968" y="651"/>
                  </a:lnTo>
                  <a:lnTo>
                    <a:pt x="3980" y="642"/>
                  </a:lnTo>
                  <a:lnTo>
                    <a:pt x="3985" y="630"/>
                  </a:lnTo>
                  <a:lnTo>
                    <a:pt x="3989" y="616"/>
                  </a:lnTo>
                  <a:lnTo>
                    <a:pt x="3994" y="603"/>
                  </a:lnTo>
                  <a:lnTo>
                    <a:pt x="3994" y="602"/>
                  </a:lnTo>
                  <a:lnTo>
                    <a:pt x="3992" y="602"/>
                  </a:lnTo>
                  <a:lnTo>
                    <a:pt x="3992" y="602"/>
                  </a:lnTo>
                  <a:lnTo>
                    <a:pt x="3992" y="602"/>
                  </a:lnTo>
                  <a:lnTo>
                    <a:pt x="3992" y="600"/>
                  </a:lnTo>
                  <a:lnTo>
                    <a:pt x="3990" y="598"/>
                  </a:lnTo>
                  <a:lnTo>
                    <a:pt x="3987" y="600"/>
                  </a:lnTo>
                  <a:lnTo>
                    <a:pt x="3987" y="600"/>
                  </a:lnTo>
                  <a:lnTo>
                    <a:pt x="3985" y="602"/>
                  </a:lnTo>
                  <a:lnTo>
                    <a:pt x="3985" y="602"/>
                  </a:lnTo>
                  <a:lnTo>
                    <a:pt x="3984" y="603"/>
                  </a:lnTo>
                  <a:lnTo>
                    <a:pt x="3975" y="616"/>
                  </a:lnTo>
                  <a:lnTo>
                    <a:pt x="3966" y="630"/>
                  </a:lnTo>
                  <a:lnTo>
                    <a:pt x="3957" y="642"/>
                  </a:lnTo>
                  <a:lnTo>
                    <a:pt x="3945" y="651"/>
                  </a:lnTo>
                  <a:lnTo>
                    <a:pt x="3929" y="658"/>
                  </a:lnTo>
                  <a:lnTo>
                    <a:pt x="3928" y="652"/>
                  </a:lnTo>
                  <a:lnTo>
                    <a:pt x="3928" y="651"/>
                  </a:lnTo>
                  <a:lnTo>
                    <a:pt x="3926" y="647"/>
                  </a:lnTo>
                  <a:lnTo>
                    <a:pt x="3926" y="642"/>
                  </a:lnTo>
                  <a:lnTo>
                    <a:pt x="3928" y="640"/>
                  </a:lnTo>
                  <a:lnTo>
                    <a:pt x="3928" y="638"/>
                  </a:lnTo>
                  <a:lnTo>
                    <a:pt x="3928" y="637"/>
                  </a:lnTo>
                  <a:lnTo>
                    <a:pt x="3929" y="633"/>
                  </a:lnTo>
                  <a:lnTo>
                    <a:pt x="3929" y="630"/>
                  </a:lnTo>
                  <a:lnTo>
                    <a:pt x="3924" y="626"/>
                  </a:lnTo>
                  <a:lnTo>
                    <a:pt x="3919" y="624"/>
                  </a:lnTo>
                  <a:lnTo>
                    <a:pt x="3915" y="623"/>
                  </a:lnTo>
                  <a:lnTo>
                    <a:pt x="3910" y="621"/>
                  </a:lnTo>
                  <a:lnTo>
                    <a:pt x="3907" y="623"/>
                  </a:lnTo>
                  <a:lnTo>
                    <a:pt x="3898" y="628"/>
                  </a:lnTo>
                  <a:lnTo>
                    <a:pt x="3886" y="638"/>
                  </a:lnTo>
                  <a:lnTo>
                    <a:pt x="3875" y="651"/>
                  </a:lnTo>
                  <a:lnTo>
                    <a:pt x="3865" y="663"/>
                  </a:lnTo>
                  <a:lnTo>
                    <a:pt x="3860" y="672"/>
                  </a:lnTo>
                  <a:lnTo>
                    <a:pt x="3860" y="675"/>
                  </a:lnTo>
                  <a:lnTo>
                    <a:pt x="3860" y="679"/>
                  </a:lnTo>
                  <a:lnTo>
                    <a:pt x="3861" y="682"/>
                  </a:lnTo>
                  <a:lnTo>
                    <a:pt x="3863" y="687"/>
                  </a:lnTo>
                  <a:lnTo>
                    <a:pt x="3865" y="691"/>
                  </a:lnTo>
                  <a:lnTo>
                    <a:pt x="3865" y="694"/>
                  </a:lnTo>
                  <a:lnTo>
                    <a:pt x="3854" y="699"/>
                  </a:lnTo>
                  <a:lnTo>
                    <a:pt x="3842" y="701"/>
                  </a:lnTo>
                  <a:lnTo>
                    <a:pt x="3826" y="703"/>
                  </a:lnTo>
                  <a:lnTo>
                    <a:pt x="3811" y="703"/>
                  </a:lnTo>
                  <a:lnTo>
                    <a:pt x="3811" y="684"/>
                  </a:lnTo>
                  <a:lnTo>
                    <a:pt x="3795" y="687"/>
                  </a:lnTo>
                  <a:lnTo>
                    <a:pt x="3781" y="693"/>
                  </a:lnTo>
                  <a:lnTo>
                    <a:pt x="3769" y="691"/>
                  </a:lnTo>
                  <a:lnTo>
                    <a:pt x="3760" y="680"/>
                  </a:lnTo>
                  <a:lnTo>
                    <a:pt x="3725" y="675"/>
                  </a:lnTo>
                  <a:lnTo>
                    <a:pt x="3713" y="687"/>
                  </a:lnTo>
                  <a:lnTo>
                    <a:pt x="3699" y="696"/>
                  </a:lnTo>
                  <a:lnTo>
                    <a:pt x="3687" y="706"/>
                  </a:lnTo>
                  <a:lnTo>
                    <a:pt x="3680" y="719"/>
                  </a:lnTo>
                  <a:lnTo>
                    <a:pt x="3673" y="731"/>
                  </a:lnTo>
                  <a:lnTo>
                    <a:pt x="3666" y="743"/>
                  </a:lnTo>
                  <a:lnTo>
                    <a:pt x="3657" y="752"/>
                  </a:lnTo>
                  <a:lnTo>
                    <a:pt x="3629" y="761"/>
                  </a:lnTo>
                  <a:lnTo>
                    <a:pt x="3622" y="768"/>
                  </a:lnTo>
                  <a:lnTo>
                    <a:pt x="3617" y="776"/>
                  </a:lnTo>
                  <a:lnTo>
                    <a:pt x="3612" y="783"/>
                  </a:lnTo>
                  <a:lnTo>
                    <a:pt x="3600" y="792"/>
                  </a:lnTo>
                  <a:lnTo>
                    <a:pt x="3600" y="802"/>
                  </a:lnTo>
                  <a:lnTo>
                    <a:pt x="3615" y="802"/>
                  </a:lnTo>
                  <a:lnTo>
                    <a:pt x="3617" y="808"/>
                  </a:lnTo>
                  <a:lnTo>
                    <a:pt x="3619" y="811"/>
                  </a:lnTo>
                  <a:lnTo>
                    <a:pt x="3620" y="815"/>
                  </a:lnTo>
                  <a:lnTo>
                    <a:pt x="3624" y="818"/>
                  </a:lnTo>
                  <a:lnTo>
                    <a:pt x="3627" y="820"/>
                  </a:lnTo>
                  <a:lnTo>
                    <a:pt x="3634" y="822"/>
                  </a:lnTo>
                  <a:lnTo>
                    <a:pt x="3638" y="818"/>
                  </a:lnTo>
                  <a:lnTo>
                    <a:pt x="3641" y="816"/>
                  </a:lnTo>
                  <a:lnTo>
                    <a:pt x="3647" y="815"/>
                  </a:lnTo>
                  <a:lnTo>
                    <a:pt x="3652" y="815"/>
                  </a:lnTo>
                  <a:lnTo>
                    <a:pt x="3661" y="815"/>
                  </a:lnTo>
                  <a:lnTo>
                    <a:pt x="3668" y="823"/>
                  </a:lnTo>
                  <a:lnTo>
                    <a:pt x="3673" y="830"/>
                  </a:lnTo>
                  <a:lnTo>
                    <a:pt x="3676" y="839"/>
                  </a:lnTo>
                  <a:lnTo>
                    <a:pt x="3680" y="853"/>
                  </a:lnTo>
                  <a:lnTo>
                    <a:pt x="3682" y="862"/>
                  </a:lnTo>
                  <a:lnTo>
                    <a:pt x="3680" y="867"/>
                  </a:lnTo>
                  <a:lnTo>
                    <a:pt x="3675" y="872"/>
                  </a:lnTo>
                  <a:lnTo>
                    <a:pt x="3673" y="881"/>
                  </a:lnTo>
                  <a:lnTo>
                    <a:pt x="3673" y="891"/>
                  </a:lnTo>
                  <a:lnTo>
                    <a:pt x="3676" y="900"/>
                  </a:lnTo>
                  <a:lnTo>
                    <a:pt x="3680" y="909"/>
                  </a:lnTo>
                  <a:lnTo>
                    <a:pt x="3683" y="921"/>
                  </a:lnTo>
                  <a:lnTo>
                    <a:pt x="3673" y="932"/>
                  </a:lnTo>
                  <a:lnTo>
                    <a:pt x="3666" y="944"/>
                  </a:lnTo>
                  <a:lnTo>
                    <a:pt x="3661" y="956"/>
                  </a:lnTo>
                  <a:lnTo>
                    <a:pt x="3654" y="972"/>
                  </a:lnTo>
                  <a:lnTo>
                    <a:pt x="3650" y="975"/>
                  </a:lnTo>
                  <a:lnTo>
                    <a:pt x="3641" y="986"/>
                  </a:lnTo>
                  <a:lnTo>
                    <a:pt x="3631" y="998"/>
                  </a:lnTo>
                  <a:lnTo>
                    <a:pt x="3620" y="1012"/>
                  </a:lnTo>
                  <a:lnTo>
                    <a:pt x="3608" y="1024"/>
                  </a:lnTo>
                  <a:lnTo>
                    <a:pt x="3598" y="1036"/>
                  </a:lnTo>
                  <a:lnTo>
                    <a:pt x="3591" y="1045"/>
                  </a:lnTo>
                  <a:lnTo>
                    <a:pt x="3587" y="1049"/>
                  </a:lnTo>
                  <a:lnTo>
                    <a:pt x="3575" y="1052"/>
                  </a:lnTo>
                  <a:lnTo>
                    <a:pt x="3563" y="1050"/>
                  </a:lnTo>
                  <a:lnTo>
                    <a:pt x="3552" y="1050"/>
                  </a:lnTo>
                  <a:lnTo>
                    <a:pt x="3542" y="1052"/>
                  </a:lnTo>
                  <a:lnTo>
                    <a:pt x="3533" y="1061"/>
                  </a:lnTo>
                  <a:lnTo>
                    <a:pt x="3526" y="1071"/>
                  </a:lnTo>
                  <a:lnTo>
                    <a:pt x="3521" y="1082"/>
                  </a:lnTo>
                  <a:lnTo>
                    <a:pt x="3514" y="1092"/>
                  </a:lnTo>
                  <a:lnTo>
                    <a:pt x="3504" y="1099"/>
                  </a:lnTo>
                  <a:lnTo>
                    <a:pt x="3502" y="1099"/>
                  </a:lnTo>
                  <a:lnTo>
                    <a:pt x="3500" y="1101"/>
                  </a:lnTo>
                  <a:lnTo>
                    <a:pt x="3498" y="1101"/>
                  </a:lnTo>
                  <a:lnTo>
                    <a:pt x="3495" y="1101"/>
                  </a:lnTo>
                  <a:lnTo>
                    <a:pt x="3491" y="1103"/>
                  </a:lnTo>
                  <a:lnTo>
                    <a:pt x="3495" y="1113"/>
                  </a:lnTo>
                  <a:lnTo>
                    <a:pt x="3502" y="1124"/>
                  </a:lnTo>
                  <a:lnTo>
                    <a:pt x="3507" y="1136"/>
                  </a:lnTo>
                  <a:lnTo>
                    <a:pt x="3514" y="1148"/>
                  </a:lnTo>
                  <a:lnTo>
                    <a:pt x="3517" y="1159"/>
                  </a:lnTo>
                  <a:lnTo>
                    <a:pt x="3519" y="1171"/>
                  </a:lnTo>
                  <a:lnTo>
                    <a:pt x="3516" y="1179"/>
                  </a:lnTo>
                  <a:lnTo>
                    <a:pt x="3509" y="1186"/>
                  </a:lnTo>
                  <a:lnTo>
                    <a:pt x="3495" y="1192"/>
                  </a:lnTo>
                  <a:lnTo>
                    <a:pt x="3472" y="1195"/>
                  </a:lnTo>
                  <a:lnTo>
                    <a:pt x="3472" y="1186"/>
                  </a:lnTo>
                  <a:lnTo>
                    <a:pt x="3470" y="1178"/>
                  </a:lnTo>
                  <a:lnTo>
                    <a:pt x="3470" y="1166"/>
                  </a:lnTo>
                  <a:lnTo>
                    <a:pt x="3472" y="1152"/>
                  </a:lnTo>
                  <a:lnTo>
                    <a:pt x="3472" y="1141"/>
                  </a:lnTo>
                  <a:lnTo>
                    <a:pt x="3467" y="1141"/>
                  </a:lnTo>
                  <a:lnTo>
                    <a:pt x="3463" y="1141"/>
                  </a:lnTo>
                  <a:lnTo>
                    <a:pt x="3460" y="1141"/>
                  </a:lnTo>
                  <a:lnTo>
                    <a:pt x="3458" y="1141"/>
                  </a:lnTo>
                  <a:lnTo>
                    <a:pt x="3456" y="1139"/>
                  </a:lnTo>
                  <a:lnTo>
                    <a:pt x="3453" y="1138"/>
                  </a:lnTo>
                  <a:lnTo>
                    <a:pt x="3449" y="1132"/>
                  </a:lnTo>
                  <a:lnTo>
                    <a:pt x="3453" y="1127"/>
                  </a:lnTo>
                  <a:lnTo>
                    <a:pt x="3456" y="1122"/>
                  </a:lnTo>
                  <a:lnTo>
                    <a:pt x="3458" y="1117"/>
                  </a:lnTo>
                  <a:lnTo>
                    <a:pt x="3462" y="1110"/>
                  </a:lnTo>
                  <a:lnTo>
                    <a:pt x="3453" y="1110"/>
                  </a:lnTo>
                  <a:lnTo>
                    <a:pt x="3442" y="1108"/>
                  </a:lnTo>
                  <a:lnTo>
                    <a:pt x="3430" y="1111"/>
                  </a:lnTo>
                  <a:lnTo>
                    <a:pt x="3416" y="1117"/>
                  </a:lnTo>
                  <a:lnTo>
                    <a:pt x="3404" y="1122"/>
                  </a:lnTo>
                  <a:lnTo>
                    <a:pt x="3404" y="1118"/>
                  </a:lnTo>
                  <a:lnTo>
                    <a:pt x="3406" y="1113"/>
                  </a:lnTo>
                  <a:lnTo>
                    <a:pt x="3408" y="1110"/>
                  </a:lnTo>
                  <a:lnTo>
                    <a:pt x="3409" y="1104"/>
                  </a:lnTo>
                  <a:lnTo>
                    <a:pt x="3411" y="1101"/>
                  </a:lnTo>
                  <a:lnTo>
                    <a:pt x="3414" y="1094"/>
                  </a:lnTo>
                  <a:lnTo>
                    <a:pt x="3411" y="1094"/>
                  </a:lnTo>
                  <a:lnTo>
                    <a:pt x="3408" y="1092"/>
                  </a:lnTo>
                  <a:lnTo>
                    <a:pt x="3404" y="1092"/>
                  </a:lnTo>
                  <a:lnTo>
                    <a:pt x="3399" y="1090"/>
                  </a:lnTo>
                  <a:lnTo>
                    <a:pt x="3388" y="1101"/>
                  </a:lnTo>
                  <a:lnTo>
                    <a:pt x="3376" y="1110"/>
                  </a:lnTo>
                  <a:lnTo>
                    <a:pt x="3364" y="1120"/>
                  </a:lnTo>
                  <a:lnTo>
                    <a:pt x="3357" y="1132"/>
                  </a:lnTo>
                  <a:lnTo>
                    <a:pt x="3364" y="1136"/>
                  </a:lnTo>
                  <a:lnTo>
                    <a:pt x="3369" y="1139"/>
                  </a:lnTo>
                  <a:lnTo>
                    <a:pt x="3373" y="1143"/>
                  </a:lnTo>
                  <a:lnTo>
                    <a:pt x="3376" y="1146"/>
                  </a:lnTo>
                  <a:lnTo>
                    <a:pt x="3380" y="1152"/>
                  </a:lnTo>
                  <a:lnTo>
                    <a:pt x="3390" y="1146"/>
                  </a:lnTo>
                  <a:lnTo>
                    <a:pt x="3399" y="1143"/>
                  </a:lnTo>
                  <a:lnTo>
                    <a:pt x="3408" y="1143"/>
                  </a:lnTo>
                  <a:lnTo>
                    <a:pt x="3418" y="1148"/>
                  </a:lnTo>
                  <a:lnTo>
                    <a:pt x="3423" y="1148"/>
                  </a:lnTo>
                  <a:lnTo>
                    <a:pt x="3423" y="1160"/>
                  </a:lnTo>
                  <a:lnTo>
                    <a:pt x="3404" y="1160"/>
                  </a:lnTo>
                  <a:lnTo>
                    <a:pt x="3397" y="1169"/>
                  </a:lnTo>
                  <a:lnTo>
                    <a:pt x="3390" y="1176"/>
                  </a:lnTo>
                  <a:lnTo>
                    <a:pt x="3385" y="1183"/>
                  </a:lnTo>
                  <a:lnTo>
                    <a:pt x="3380" y="1195"/>
                  </a:lnTo>
                  <a:lnTo>
                    <a:pt x="3394" y="1204"/>
                  </a:lnTo>
                  <a:lnTo>
                    <a:pt x="3402" y="1218"/>
                  </a:lnTo>
                  <a:lnTo>
                    <a:pt x="3409" y="1237"/>
                  </a:lnTo>
                  <a:lnTo>
                    <a:pt x="3413" y="1256"/>
                  </a:lnTo>
                  <a:lnTo>
                    <a:pt x="3414" y="1277"/>
                  </a:lnTo>
                  <a:lnTo>
                    <a:pt x="3414" y="1295"/>
                  </a:lnTo>
                  <a:lnTo>
                    <a:pt x="3402" y="1303"/>
                  </a:lnTo>
                  <a:lnTo>
                    <a:pt x="3395" y="1317"/>
                  </a:lnTo>
                  <a:lnTo>
                    <a:pt x="3388" y="1330"/>
                  </a:lnTo>
                  <a:lnTo>
                    <a:pt x="3380" y="1344"/>
                  </a:lnTo>
                  <a:lnTo>
                    <a:pt x="3362" y="1363"/>
                  </a:lnTo>
                  <a:lnTo>
                    <a:pt x="3339" y="1377"/>
                  </a:lnTo>
                  <a:lnTo>
                    <a:pt x="3315" y="1387"/>
                  </a:lnTo>
                  <a:lnTo>
                    <a:pt x="3287" y="1396"/>
                  </a:lnTo>
                  <a:lnTo>
                    <a:pt x="3261" y="1401"/>
                  </a:lnTo>
                  <a:lnTo>
                    <a:pt x="3261" y="1408"/>
                  </a:lnTo>
                  <a:lnTo>
                    <a:pt x="3261" y="1412"/>
                  </a:lnTo>
                  <a:lnTo>
                    <a:pt x="3261" y="1415"/>
                  </a:lnTo>
                  <a:lnTo>
                    <a:pt x="3261" y="1417"/>
                  </a:lnTo>
                  <a:lnTo>
                    <a:pt x="3263" y="1419"/>
                  </a:lnTo>
                  <a:lnTo>
                    <a:pt x="3263" y="1424"/>
                  </a:lnTo>
                  <a:lnTo>
                    <a:pt x="3264" y="1429"/>
                  </a:lnTo>
                  <a:lnTo>
                    <a:pt x="3261" y="1433"/>
                  </a:lnTo>
                  <a:lnTo>
                    <a:pt x="3257" y="1436"/>
                  </a:lnTo>
                  <a:lnTo>
                    <a:pt x="3256" y="1438"/>
                  </a:lnTo>
                  <a:lnTo>
                    <a:pt x="3252" y="1441"/>
                  </a:lnTo>
                  <a:lnTo>
                    <a:pt x="3245" y="1445"/>
                  </a:lnTo>
                  <a:lnTo>
                    <a:pt x="3243" y="1445"/>
                  </a:lnTo>
                  <a:lnTo>
                    <a:pt x="3242" y="1447"/>
                  </a:lnTo>
                  <a:lnTo>
                    <a:pt x="3240" y="1447"/>
                  </a:lnTo>
                  <a:lnTo>
                    <a:pt x="3238" y="1447"/>
                  </a:lnTo>
                  <a:lnTo>
                    <a:pt x="3235" y="1448"/>
                  </a:lnTo>
                  <a:lnTo>
                    <a:pt x="3233" y="1443"/>
                  </a:lnTo>
                  <a:lnTo>
                    <a:pt x="3231" y="1438"/>
                  </a:lnTo>
                  <a:lnTo>
                    <a:pt x="3231" y="1433"/>
                  </a:lnTo>
                  <a:lnTo>
                    <a:pt x="3231" y="1424"/>
                  </a:lnTo>
                  <a:lnTo>
                    <a:pt x="3235" y="1422"/>
                  </a:lnTo>
                  <a:lnTo>
                    <a:pt x="3238" y="1422"/>
                  </a:lnTo>
                  <a:lnTo>
                    <a:pt x="3242" y="1420"/>
                  </a:lnTo>
                  <a:lnTo>
                    <a:pt x="3243" y="1417"/>
                  </a:lnTo>
                  <a:lnTo>
                    <a:pt x="3245" y="1413"/>
                  </a:lnTo>
                  <a:lnTo>
                    <a:pt x="3243" y="1410"/>
                  </a:lnTo>
                  <a:lnTo>
                    <a:pt x="3240" y="1405"/>
                  </a:lnTo>
                  <a:lnTo>
                    <a:pt x="3238" y="1401"/>
                  </a:lnTo>
                  <a:lnTo>
                    <a:pt x="3235" y="1399"/>
                  </a:lnTo>
                  <a:lnTo>
                    <a:pt x="3233" y="1399"/>
                  </a:lnTo>
                  <a:lnTo>
                    <a:pt x="3228" y="1398"/>
                  </a:lnTo>
                  <a:lnTo>
                    <a:pt x="3222" y="1398"/>
                  </a:lnTo>
                  <a:lnTo>
                    <a:pt x="3216" y="1406"/>
                  </a:lnTo>
                  <a:lnTo>
                    <a:pt x="3209" y="1412"/>
                  </a:lnTo>
                  <a:lnTo>
                    <a:pt x="3203" y="1417"/>
                  </a:lnTo>
                  <a:lnTo>
                    <a:pt x="3198" y="1426"/>
                  </a:lnTo>
                  <a:lnTo>
                    <a:pt x="3196" y="1440"/>
                  </a:lnTo>
                  <a:lnTo>
                    <a:pt x="3212" y="1455"/>
                  </a:lnTo>
                  <a:lnTo>
                    <a:pt x="3224" y="1471"/>
                  </a:lnTo>
                  <a:lnTo>
                    <a:pt x="3235" y="1488"/>
                  </a:lnTo>
                  <a:lnTo>
                    <a:pt x="3240" y="1511"/>
                  </a:lnTo>
                  <a:lnTo>
                    <a:pt x="3242" y="1539"/>
                  </a:lnTo>
                  <a:lnTo>
                    <a:pt x="3184" y="1586"/>
                  </a:lnTo>
                  <a:lnTo>
                    <a:pt x="3177" y="1586"/>
                  </a:lnTo>
                  <a:lnTo>
                    <a:pt x="3172" y="1567"/>
                  </a:lnTo>
                  <a:lnTo>
                    <a:pt x="3161" y="1553"/>
                  </a:lnTo>
                  <a:lnTo>
                    <a:pt x="3147" y="1541"/>
                  </a:lnTo>
                  <a:lnTo>
                    <a:pt x="3132" y="1529"/>
                  </a:lnTo>
                  <a:lnTo>
                    <a:pt x="3116" y="1516"/>
                  </a:lnTo>
                  <a:lnTo>
                    <a:pt x="3109" y="1544"/>
                  </a:lnTo>
                  <a:lnTo>
                    <a:pt x="3100" y="1567"/>
                  </a:lnTo>
                  <a:lnTo>
                    <a:pt x="3109" y="1572"/>
                  </a:lnTo>
                  <a:lnTo>
                    <a:pt x="3113" y="1579"/>
                  </a:lnTo>
                  <a:lnTo>
                    <a:pt x="3114" y="1588"/>
                  </a:lnTo>
                  <a:lnTo>
                    <a:pt x="3120" y="1598"/>
                  </a:lnTo>
                  <a:lnTo>
                    <a:pt x="3121" y="1600"/>
                  </a:lnTo>
                  <a:lnTo>
                    <a:pt x="3125" y="1600"/>
                  </a:lnTo>
                  <a:lnTo>
                    <a:pt x="3128" y="1600"/>
                  </a:lnTo>
                  <a:lnTo>
                    <a:pt x="3132" y="1600"/>
                  </a:lnTo>
                  <a:lnTo>
                    <a:pt x="3135" y="1602"/>
                  </a:lnTo>
                  <a:lnTo>
                    <a:pt x="3149" y="1616"/>
                  </a:lnTo>
                  <a:lnTo>
                    <a:pt x="3160" y="1637"/>
                  </a:lnTo>
                  <a:lnTo>
                    <a:pt x="3167" y="1661"/>
                  </a:lnTo>
                  <a:lnTo>
                    <a:pt x="3168" y="1686"/>
                  </a:lnTo>
                  <a:lnTo>
                    <a:pt x="3158" y="1686"/>
                  </a:lnTo>
                  <a:lnTo>
                    <a:pt x="3147" y="1677"/>
                  </a:lnTo>
                  <a:lnTo>
                    <a:pt x="3137" y="1672"/>
                  </a:lnTo>
                  <a:lnTo>
                    <a:pt x="3135" y="1670"/>
                  </a:lnTo>
                  <a:lnTo>
                    <a:pt x="3126" y="1663"/>
                  </a:lnTo>
                  <a:lnTo>
                    <a:pt x="3120" y="1649"/>
                  </a:lnTo>
                  <a:lnTo>
                    <a:pt x="3116" y="1633"/>
                  </a:lnTo>
                  <a:lnTo>
                    <a:pt x="3111" y="1619"/>
                  </a:lnTo>
                  <a:lnTo>
                    <a:pt x="3106" y="1605"/>
                  </a:lnTo>
                  <a:lnTo>
                    <a:pt x="3097" y="1593"/>
                  </a:lnTo>
                  <a:lnTo>
                    <a:pt x="3097" y="1590"/>
                  </a:lnTo>
                  <a:lnTo>
                    <a:pt x="3088" y="1593"/>
                  </a:lnTo>
                  <a:lnTo>
                    <a:pt x="3088" y="1590"/>
                  </a:lnTo>
                  <a:lnTo>
                    <a:pt x="3085" y="1576"/>
                  </a:lnTo>
                  <a:lnTo>
                    <a:pt x="3085" y="1558"/>
                  </a:lnTo>
                  <a:lnTo>
                    <a:pt x="3085" y="1539"/>
                  </a:lnTo>
                  <a:lnTo>
                    <a:pt x="3085" y="1518"/>
                  </a:lnTo>
                  <a:lnTo>
                    <a:pt x="3083" y="1499"/>
                  </a:lnTo>
                  <a:lnTo>
                    <a:pt x="3076" y="1483"/>
                  </a:lnTo>
                  <a:lnTo>
                    <a:pt x="3065" y="1471"/>
                  </a:lnTo>
                  <a:lnTo>
                    <a:pt x="3062" y="1474"/>
                  </a:lnTo>
                  <a:lnTo>
                    <a:pt x="3057" y="1478"/>
                  </a:lnTo>
                  <a:lnTo>
                    <a:pt x="3053" y="1480"/>
                  </a:lnTo>
                  <a:lnTo>
                    <a:pt x="3046" y="1481"/>
                  </a:lnTo>
                  <a:lnTo>
                    <a:pt x="3039" y="1481"/>
                  </a:lnTo>
                  <a:lnTo>
                    <a:pt x="3037" y="1481"/>
                  </a:lnTo>
                  <a:lnTo>
                    <a:pt x="3037" y="1480"/>
                  </a:lnTo>
                  <a:lnTo>
                    <a:pt x="3037" y="1480"/>
                  </a:lnTo>
                  <a:lnTo>
                    <a:pt x="3037" y="1480"/>
                  </a:lnTo>
                  <a:lnTo>
                    <a:pt x="3036" y="1480"/>
                  </a:lnTo>
                  <a:lnTo>
                    <a:pt x="3034" y="1478"/>
                  </a:lnTo>
                  <a:lnTo>
                    <a:pt x="3034" y="1457"/>
                  </a:lnTo>
                  <a:lnTo>
                    <a:pt x="3029" y="1440"/>
                  </a:lnTo>
                  <a:lnTo>
                    <a:pt x="3022" y="1426"/>
                  </a:lnTo>
                  <a:lnTo>
                    <a:pt x="3011" y="1413"/>
                  </a:lnTo>
                  <a:lnTo>
                    <a:pt x="3003" y="1399"/>
                  </a:lnTo>
                  <a:lnTo>
                    <a:pt x="2992" y="1382"/>
                  </a:lnTo>
                  <a:lnTo>
                    <a:pt x="2989" y="1385"/>
                  </a:lnTo>
                  <a:lnTo>
                    <a:pt x="2987" y="1387"/>
                  </a:lnTo>
                  <a:lnTo>
                    <a:pt x="2985" y="1391"/>
                  </a:lnTo>
                  <a:lnTo>
                    <a:pt x="2983" y="1392"/>
                  </a:lnTo>
                  <a:lnTo>
                    <a:pt x="2982" y="1394"/>
                  </a:lnTo>
                  <a:lnTo>
                    <a:pt x="2966" y="1396"/>
                  </a:lnTo>
                  <a:lnTo>
                    <a:pt x="2952" y="1394"/>
                  </a:lnTo>
                  <a:lnTo>
                    <a:pt x="2938" y="1394"/>
                  </a:lnTo>
                  <a:lnTo>
                    <a:pt x="2934" y="1408"/>
                  </a:lnTo>
                  <a:lnTo>
                    <a:pt x="2929" y="1415"/>
                  </a:lnTo>
                  <a:lnTo>
                    <a:pt x="2926" y="1417"/>
                  </a:lnTo>
                  <a:lnTo>
                    <a:pt x="2919" y="1417"/>
                  </a:lnTo>
                  <a:lnTo>
                    <a:pt x="2912" y="1419"/>
                  </a:lnTo>
                  <a:lnTo>
                    <a:pt x="2905" y="1424"/>
                  </a:lnTo>
                  <a:lnTo>
                    <a:pt x="2893" y="1455"/>
                  </a:lnTo>
                  <a:lnTo>
                    <a:pt x="2877" y="1455"/>
                  </a:lnTo>
                  <a:lnTo>
                    <a:pt x="2868" y="1462"/>
                  </a:lnTo>
                  <a:lnTo>
                    <a:pt x="2859" y="1471"/>
                  </a:lnTo>
                  <a:lnTo>
                    <a:pt x="2847" y="1478"/>
                  </a:lnTo>
                  <a:lnTo>
                    <a:pt x="2844" y="1513"/>
                  </a:lnTo>
                  <a:lnTo>
                    <a:pt x="2835" y="1543"/>
                  </a:lnTo>
                  <a:lnTo>
                    <a:pt x="2823" y="1567"/>
                  </a:lnTo>
                  <a:lnTo>
                    <a:pt x="2804" y="1590"/>
                  </a:lnTo>
                  <a:lnTo>
                    <a:pt x="2802" y="1590"/>
                  </a:lnTo>
                  <a:lnTo>
                    <a:pt x="2800" y="1588"/>
                  </a:lnTo>
                  <a:lnTo>
                    <a:pt x="2798" y="1588"/>
                  </a:lnTo>
                  <a:lnTo>
                    <a:pt x="2798" y="1588"/>
                  </a:lnTo>
                  <a:lnTo>
                    <a:pt x="2797" y="1586"/>
                  </a:lnTo>
                  <a:lnTo>
                    <a:pt x="2786" y="1574"/>
                  </a:lnTo>
                  <a:lnTo>
                    <a:pt x="2776" y="1555"/>
                  </a:lnTo>
                  <a:lnTo>
                    <a:pt x="2770" y="1539"/>
                  </a:lnTo>
                  <a:lnTo>
                    <a:pt x="2769" y="1536"/>
                  </a:lnTo>
                  <a:lnTo>
                    <a:pt x="2770" y="1532"/>
                  </a:lnTo>
                  <a:lnTo>
                    <a:pt x="2772" y="1529"/>
                  </a:lnTo>
                  <a:lnTo>
                    <a:pt x="2774" y="1527"/>
                  </a:lnTo>
                  <a:lnTo>
                    <a:pt x="2774" y="1525"/>
                  </a:lnTo>
                  <a:lnTo>
                    <a:pt x="2756" y="1499"/>
                  </a:lnTo>
                  <a:lnTo>
                    <a:pt x="2744" y="1471"/>
                  </a:lnTo>
                  <a:lnTo>
                    <a:pt x="2736" y="1441"/>
                  </a:lnTo>
                  <a:lnTo>
                    <a:pt x="2732" y="1405"/>
                  </a:lnTo>
                  <a:lnTo>
                    <a:pt x="2720" y="1406"/>
                  </a:lnTo>
                  <a:lnTo>
                    <a:pt x="2711" y="1406"/>
                  </a:lnTo>
                  <a:lnTo>
                    <a:pt x="2701" y="1405"/>
                  </a:lnTo>
                  <a:lnTo>
                    <a:pt x="2697" y="1401"/>
                  </a:lnTo>
                  <a:lnTo>
                    <a:pt x="2692" y="1398"/>
                  </a:lnTo>
                  <a:lnTo>
                    <a:pt x="2688" y="1394"/>
                  </a:lnTo>
                  <a:lnTo>
                    <a:pt x="2685" y="1391"/>
                  </a:lnTo>
                  <a:lnTo>
                    <a:pt x="2688" y="1378"/>
                  </a:lnTo>
                  <a:lnTo>
                    <a:pt x="2681" y="1368"/>
                  </a:lnTo>
                  <a:lnTo>
                    <a:pt x="2669" y="1359"/>
                  </a:lnTo>
                  <a:lnTo>
                    <a:pt x="2657" y="1351"/>
                  </a:lnTo>
                  <a:lnTo>
                    <a:pt x="2646" y="1340"/>
                  </a:lnTo>
                  <a:lnTo>
                    <a:pt x="2617" y="1344"/>
                  </a:lnTo>
                  <a:lnTo>
                    <a:pt x="2587" y="1344"/>
                  </a:lnTo>
                  <a:lnTo>
                    <a:pt x="2557" y="1342"/>
                  </a:lnTo>
                  <a:lnTo>
                    <a:pt x="2528" y="1340"/>
                  </a:lnTo>
                  <a:lnTo>
                    <a:pt x="2523" y="1330"/>
                  </a:lnTo>
                  <a:lnTo>
                    <a:pt x="2516" y="1317"/>
                  </a:lnTo>
                  <a:lnTo>
                    <a:pt x="2505" y="1321"/>
                  </a:lnTo>
                  <a:lnTo>
                    <a:pt x="2498" y="1323"/>
                  </a:lnTo>
                  <a:lnTo>
                    <a:pt x="2489" y="1324"/>
                  </a:lnTo>
                  <a:lnTo>
                    <a:pt x="2477" y="1324"/>
                  </a:lnTo>
                  <a:lnTo>
                    <a:pt x="2467" y="1317"/>
                  </a:lnTo>
                  <a:lnTo>
                    <a:pt x="2456" y="1312"/>
                  </a:lnTo>
                  <a:lnTo>
                    <a:pt x="2444" y="1305"/>
                  </a:lnTo>
                  <a:lnTo>
                    <a:pt x="2435" y="1298"/>
                  </a:lnTo>
                  <a:lnTo>
                    <a:pt x="2432" y="1288"/>
                  </a:lnTo>
                  <a:lnTo>
                    <a:pt x="2427" y="1279"/>
                  </a:lnTo>
                  <a:lnTo>
                    <a:pt x="2416" y="1270"/>
                  </a:lnTo>
                  <a:lnTo>
                    <a:pt x="2414" y="1270"/>
                  </a:lnTo>
                  <a:lnTo>
                    <a:pt x="2413" y="1270"/>
                  </a:lnTo>
                  <a:lnTo>
                    <a:pt x="2411" y="1270"/>
                  </a:lnTo>
                  <a:lnTo>
                    <a:pt x="2407" y="1270"/>
                  </a:lnTo>
                  <a:lnTo>
                    <a:pt x="2400" y="1270"/>
                  </a:lnTo>
                  <a:lnTo>
                    <a:pt x="2404" y="1284"/>
                  </a:lnTo>
                  <a:lnTo>
                    <a:pt x="2409" y="1300"/>
                  </a:lnTo>
                  <a:lnTo>
                    <a:pt x="2418" y="1316"/>
                  </a:lnTo>
                  <a:lnTo>
                    <a:pt x="2425" y="1330"/>
                  </a:lnTo>
                  <a:lnTo>
                    <a:pt x="2432" y="1340"/>
                  </a:lnTo>
                  <a:lnTo>
                    <a:pt x="2434" y="1335"/>
                  </a:lnTo>
                  <a:lnTo>
                    <a:pt x="2435" y="1333"/>
                  </a:lnTo>
                  <a:lnTo>
                    <a:pt x="2435" y="1331"/>
                  </a:lnTo>
                  <a:lnTo>
                    <a:pt x="2437" y="1331"/>
                  </a:lnTo>
                  <a:lnTo>
                    <a:pt x="2439" y="1331"/>
                  </a:lnTo>
                  <a:lnTo>
                    <a:pt x="2444" y="1333"/>
                  </a:lnTo>
                  <a:lnTo>
                    <a:pt x="2446" y="1338"/>
                  </a:lnTo>
                  <a:lnTo>
                    <a:pt x="2448" y="1344"/>
                  </a:lnTo>
                  <a:lnTo>
                    <a:pt x="2448" y="1349"/>
                  </a:lnTo>
                  <a:lnTo>
                    <a:pt x="2449" y="1354"/>
                  </a:lnTo>
                  <a:lnTo>
                    <a:pt x="2451" y="1359"/>
                  </a:lnTo>
                  <a:lnTo>
                    <a:pt x="2458" y="1358"/>
                  </a:lnTo>
                  <a:lnTo>
                    <a:pt x="2467" y="1356"/>
                  </a:lnTo>
                  <a:lnTo>
                    <a:pt x="2477" y="1356"/>
                  </a:lnTo>
                  <a:lnTo>
                    <a:pt x="2493" y="1338"/>
                  </a:lnTo>
                  <a:lnTo>
                    <a:pt x="2512" y="1324"/>
                  </a:lnTo>
                  <a:lnTo>
                    <a:pt x="2514" y="1342"/>
                  </a:lnTo>
                  <a:lnTo>
                    <a:pt x="2516" y="1356"/>
                  </a:lnTo>
                  <a:lnTo>
                    <a:pt x="2542" y="1370"/>
                  </a:lnTo>
                  <a:lnTo>
                    <a:pt x="2563" y="1387"/>
                  </a:lnTo>
                  <a:lnTo>
                    <a:pt x="2556" y="1396"/>
                  </a:lnTo>
                  <a:lnTo>
                    <a:pt x="2550" y="1405"/>
                  </a:lnTo>
                  <a:lnTo>
                    <a:pt x="2544" y="1412"/>
                  </a:lnTo>
                  <a:lnTo>
                    <a:pt x="2531" y="1417"/>
                  </a:lnTo>
                  <a:lnTo>
                    <a:pt x="2531" y="1436"/>
                  </a:lnTo>
                  <a:lnTo>
                    <a:pt x="2514" y="1447"/>
                  </a:lnTo>
                  <a:lnTo>
                    <a:pt x="2496" y="1459"/>
                  </a:lnTo>
                  <a:lnTo>
                    <a:pt x="2496" y="1467"/>
                  </a:lnTo>
                  <a:lnTo>
                    <a:pt x="2474" y="1467"/>
                  </a:lnTo>
                  <a:lnTo>
                    <a:pt x="2461" y="1474"/>
                  </a:lnTo>
                  <a:lnTo>
                    <a:pt x="2451" y="1485"/>
                  </a:lnTo>
                  <a:lnTo>
                    <a:pt x="2439" y="1494"/>
                  </a:lnTo>
                  <a:lnTo>
                    <a:pt x="2423" y="1501"/>
                  </a:lnTo>
                  <a:lnTo>
                    <a:pt x="2407" y="1504"/>
                  </a:lnTo>
                  <a:lnTo>
                    <a:pt x="2390" y="1509"/>
                  </a:lnTo>
                  <a:lnTo>
                    <a:pt x="2376" y="1515"/>
                  </a:lnTo>
                  <a:lnTo>
                    <a:pt x="2364" y="1522"/>
                  </a:lnTo>
                  <a:lnTo>
                    <a:pt x="2352" y="1525"/>
                  </a:lnTo>
                  <a:lnTo>
                    <a:pt x="2343" y="1525"/>
                  </a:lnTo>
                  <a:lnTo>
                    <a:pt x="2339" y="1523"/>
                  </a:lnTo>
                  <a:lnTo>
                    <a:pt x="2338" y="1523"/>
                  </a:lnTo>
                  <a:lnTo>
                    <a:pt x="2336" y="1522"/>
                  </a:lnTo>
                  <a:lnTo>
                    <a:pt x="2336" y="1522"/>
                  </a:lnTo>
                  <a:lnTo>
                    <a:pt x="2334" y="1520"/>
                  </a:lnTo>
                  <a:lnTo>
                    <a:pt x="2332" y="1516"/>
                  </a:lnTo>
                  <a:lnTo>
                    <a:pt x="2327" y="1506"/>
                  </a:lnTo>
                  <a:lnTo>
                    <a:pt x="2325" y="1495"/>
                  </a:lnTo>
                  <a:lnTo>
                    <a:pt x="2325" y="1485"/>
                  </a:lnTo>
                  <a:lnTo>
                    <a:pt x="2324" y="1474"/>
                  </a:lnTo>
                  <a:lnTo>
                    <a:pt x="2315" y="1457"/>
                  </a:lnTo>
                  <a:lnTo>
                    <a:pt x="2303" y="1441"/>
                  </a:lnTo>
                  <a:lnTo>
                    <a:pt x="2290" y="1427"/>
                  </a:lnTo>
                  <a:lnTo>
                    <a:pt x="2278" y="1413"/>
                  </a:lnTo>
                  <a:lnTo>
                    <a:pt x="2275" y="1403"/>
                  </a:lnTo>
                  <a:lnTo>
                    <a:pt x="2273" y="1391"/>
                  </a:lnTo>
                  <a:lnTo>
                    <a:pt x="2271" y="1378"/>
                  </a:lnTo>
                  <a:lnTo>
                    <a:pt x="2266" y="1368"/>
                  </a:lnTo>
                  <a:lnTo>
                    <a:pt x="2247" y="1356"/>
                  </a:lnTo>
                  <a:lnTo>
                    <a:pt x="2242" y="1344"/>
                  </a:lnTo>
                  <a:lnTo>
                    <a:pt x="2236" y="1331"/>
                  </a:lnTo>
                  <a:lnTo>
                    <a:pt x="2231" y="1319"/>
                  </a:lnTo>
                  <a:lnTo>
                    <a:pt x="2224" y="1309"/>
                  </a:lnTo>
                  <a:lnTo>
                    <a:pt x="2214" y="1302"/>
                  </a:lnTo>
                  <a:lnTo>
                    <a:pt x="2208" y="1300"/>
                  </a:lnTo>
                  <a:lnTo>
                    <a:pt x="2207" y="1296"/>
                  </a:lnTo>
                  <a:lnTo>
                    <a:pt x="2203" y="1295"/>
                  </a:lnTo>
                  <a:lnTo>
                    <a:pt x="2200" y="1293"/>
                  </a:lnTo>
                  <a:lnTo>
                    <a:pt x="2196" y="1291"/>
                  </a:lnTo>
                  <a:lnTo>
                    <a:pt x="2193" y="1288"/>
                  </a:lnTo>
                  <a:lnTo>
                    <a:pt x="2189" y="1282"/>
                  </a:lnTo>
                  <a:lnTo>
                    <a:pt x="2186" y="1275"/>
                  </a:lnTo>
                  <a:lnTo>
                    <a:pt x="2182" y="1275"/>
                  </a:lnTo>
                  <a:lnTo>
                    <a:pt x="2182" y="1282"/>
                  </a:lnTo>
                  <a:lnTo>
                    <a:pt x="2194" y="1298"/>
                  </a:lnTo>
                  <a:lnTo>
                    <a:pt x="2205" y="1316"/>
                  </a:lnTo>
                  <a:lnTo>
                    <a:pt x="2212" y="1337"/>
                  </a:lnTo>
                  <a:lnTo>
                    <a:pt x="2219" y="1356"/>
                  </a:lnTo>
                  <a:lnTo>
                    <a:pt x="2228" y="1375"/>
                  </a:lnTo>
                  <a:lnTo>
                    <a:pt x="2231" y="1378"/>
                  </a:lnTo>
                  <a:lnTo>
                    <a:pt x="2236" y="1382"/>
                  </a:lnTo>
                  <a:lnTo>
                    <a:pt x="2240" y="1385"/>
                  </a:lnTo>
                  <a:lnTo>
                    <a:pt x="2245" y="1389"/>
                  </a:lnTo>
                  <a:lnTo>
                    <a:pt x="2247" y="1394"/>
                  </a:lnTo>
                  <a:lnTo>
                    <a:pt x="2247" y="1429"/>
                  </a:lnTo>
                  <a:lnTo>
                    <a:pt x="2250" y="1433"/>
                  </a:lnTo>
                  <a:lnTo>
                    <a:pt x="2254" y="1438"/>
                  </a:lnTo>
                  <a:lnTo>
                    <a:pt x="2259" y="1441"/>
                  </a:lnTo>
                  <a:lnTo>
                    <a:pt x="2264" y="1445"/>
                  </a:lnTo>
                  <a:lnTo>
                    <a:pt x="2266" y="1448"/>
                  </a:lnTo>
                  <a:lnTo>
                    <a:pt x="2269" y="1459"/>
                  </a:lnTo>
                  <a:lnTo>
                    <a:pt x="2271" y="1467"/>
                  </a:lnTo>
                  <a:lnTo>
                    <a:pt x="2275" y="1478"/>
                  </a:lnTo>
                  <a:lnTo>
                    <a:pt x="2285" y="1490"/>
                  </a:lnTo>
                  <a:lnTo>
                    <a:pt x="2301" y="1501"/>
                  </a:lnTo>
                  <a:lnTo>
                    <a:pt x="2318" y="1511"/>
                  </a:lnTo>
                  <a:lnTo>
                    <a:pt x="2332" y="1522"/>
                  </a:lnTo>
                  <a:lnTo>
                    <a:pt x="2336" y="1527"/>
                  </a:lnTo>
                  <a:lnTo>
                    <a:pt x="2336" y="1534"/>
                  </a:lnTo>
                  <a:lnTo>
                    <a:pt x="2336" y="1539"/>
                  </a:lnTo>
                  <a:lnTo>
                    <a:pt x="2338" y="1544"/>
                  </a:lnTo>
                  <a:lnTo>
                    <a:pt x="2343" y="1550"/>
                  </a:lnTo>
                  <a:lnTo>
                    <a:pt x="2358" y="1551"/>
                  </a:lnTo>
                  <a:lnTo>
                    <a:pt x="2376" y="1543"/>
                  </a:lnTo>
                  <a:lnTo>
                    <a:pt x="2400" y="1537"/>
                  </a:lnTo>
                  <a:lnTo>
                    <a:pt x="2423" y="1532"/>
                  </a:lnTo>
                  <a:lnTo>
                    <a:pt x="2444" y="1529"/>
                  </a:lnTo>
                  <a:lnTo>
                    <a:pt x="2444" y="1532"/>
                  </a:lnTo>
                  <a:lnTo>
                    <a:pt x="2439" y="1541"/>
                  </a:lnTo>
                  <a:lnTo>
                    <a:pt x="2439" y="1551"/>
                  </a:lnTo>
                  <a:lnTo>
                    <a:pt x="2435" y="1563"/>
                  </a:lnTo>
                  <a:lnTo>
                    <a:pt x="2428" y="1581"/>
                  </a:lnTo>
                  <a:lnTo>
                    <a:pt x="2418" y="1602"/>
                  </a:lnTo>
                  <a:lnTo>
                    <a:pt x="2406" y="1623"/>
                  </a:lnTo>
                  <a:lnTo>
                    <a:pt x="2393" y="1640"/>
                  </a:lnTo>
                  <a:lnTo>
                    <a:pt x="2374" y="1659"/>
                  </a:lnTo>
                  <a:lnTo>
                    <a:pt x="2353" y="1677"/>
                  </a:lnTo>
                  <a:lnTo>
                    <a:pt x="2331" y="1694"/>
                  </a:lnTo>
                  <a:lnTo>
                    <a:pt x="2310" y="1714"/>
                  </a:lnTo>
                  <a:lnTo>
                    <a:pt x="2292" y="1735"/>
                  </a:lnTo>
                  <a:lnTo>
                    <a:pt x="2278" y="1759"/>
                  </a:lnTo>
                  <a:lnTo>
                    <a:pt x="2273" y="1782"/>
                  </a:lnTo>
                  <a:lnTo>
                    <a:pt x="2276" y="1803"/>
                  </a:lnTo>
                  <a:lnTo>
                    <a:pt x="2283" y="1824"/>
                  </a:lnTo>
                  <a:lnTo>
                    <a:pt x="2290" y="1843"/>
                  </a:lnTo>
                  <a:lnTo>
                    <a:pt x="2297" y="1864"/>
                  </a:lnTo>
                  <a:lnTo>
                    <a:pt x="2303" y="1885"/>
                  </a:lnTo>
                  <a:lnTo>
                    <a:pt x="2301" y="1906"/>
                  </a:lnTo>
                  <a:lnTo>
                    <a:pt x="2290" y="1928"/>
                  </a:lnTo>
                  <a:lnTo>
                    <a:pt x="2275" y="1939"/>
                  </a:lnTo>
                  <a:lnTo>
                    <a:pt x="2257" y="1947"/>
                  </a:lnTo>
                  <a:lnTo>
                    <a:pt x="2240" y="1956"/>
                  </a:lnTo>
                  <a:lnTo>
                    <a:pt x="2226" y="1968"/>
                  </a:lnTo>
                  <a:lnTo>
                    <a:pt x="2217" y="1986"/>
                  </a:lnTo>
                  <a:lnTo>
                    <a:pt x="2226" y="1996"/>
                  </a:lnTo>
                  <a:lnTo>
                    <a:pt x="2233" y="2012"/>
                  </a:lnTo>
                  <a:lnTo>
                    <a:pt x="2236" y="2031"/>
                  </a:lnTo>
                  <a:lnTo>
                    <a:pt x="2231" y="2035"/>
                  </a:lnTo>
                  <a:lnTo>
                    <a:pt x="2228" y="2038"/>
                  </a:lnTo>
                  <a:lnTo>
                    <a:pt x="2226" y="2040"/>
                  </a:lnTo>
                  <a:lnTo>
                    <a:pt x="2222" y="2043"/>
                  </a:lnTo>
                  <a:lnTo>
                    <a:pt x="2221" y="2047"/>
                  </a:lnTo>
                  <a:lnTo>
                    <a:pt x="2217" y="2050"/>
                  </a:lnTo>
                  <a:lnTo>
                    <a:pt x="2198" y="2054"/>
                  </a:lnTo>
                  <a:lnTo>
                    <a:pt x="2193" y="2066"/>
                  </a:lnTo>
                  <a:lnTo>
                    <a:pt x="2191" y="2080"/>
                  </a:lnTo>
                  <a:lnTo>
                    <a:pt x="2189" y="2094"/>
                  </a:lnTo>
                  <a:lnTo>
                    <a:pt x="2186" y="2108"/>
                  </a:lnTo>
                  <a:lnTo>
                    <a:pt x="2163" y="2127"/>
                  </a:lnTo>
                  <a:lnTo>
                    <a:pt x="2156" y="2143"/>
                  </a:lnTo>
                  <a:lnTo>
                    <a:pt x="2147" y="2159"/>
                  </a:lnTo>
                  <a:lnTo>
                    <a:pt x="2130" y="2174"/>
                  </a:lnTo>
                  <a:lnTo>
                    <a:pt x="2109" y="2187"/>
                  </a:lnTo>
                  <a:lnTo>
                    <a:pt x="2083" y="2194"/>
                  </a:lnTo>
                  <a:lnTo>
                    <a:pt x="2057" y="2201"/>
                  </a:lnTo>
                  <a:lnTo>
                    <a:pt x="2030" y="2206"/>
                  </a:lnTo>
                  <a:lnTo>
                    <a:pt x="2006" y="2211"/>
                  </a:lnTo>
                  <a:lnTo>
                    <a:pt x="2001" y="2208"/>
                  </a:lnTo>
                  <a:lnTo>
                    <a:pt x="1997" y="2204"/>
                  </a:lnTo>
                  <a:lnTo>
                    <a:pt x="1994" y="2202"/>
                  </a:lnTo>
                  <a:lnTo>
                    <a:pt x="1990" y="2197"/>
                  </a:lnTo>
                  <a:lnTo>
                    <a:pt x="1987" y="2194"/>
                  </a:lnTo>
                  <a:lnTo>
                    <a:pt x="1985" y="2185"/>
                  </a:lnTo>
                  <a:lnTo>
                    <a:pt x="1985" y="2174"/>
                  </a:lnTo>
                  <a:lnTo>
                    <a:pt x="1985" y="2162"/>
                  </a:lnTo>
                  <a:lnTo>
                    <a:pt x="1983" y="2150"/>
                  </a:lnTo>
                  <a:lnTo>
                    <a:pt x="1973" y="2133"/>
                  </a:lnTo>
                  <a:lnTo>
                    <a:pt x="1959" y="2117"/>
                  </a:lnTo>
                  <a:lnTo>
                    <a:pt x="1945" y="2099"/>
                  </a:lnTo>
                  <a:lnTo>
                    <a:pt x="1936" y="2082"/>
                  </a:lnTo>
                  <a:lnTo>
                    <a:pt x="1940" y="2070"/>
                  </a:lnTo>
                  <a:lnTo>
                    <a:pt x="1940" y="2068"/>
                  </a:lnTo>
                  <a:lnTo>
                    <a:pt x="1936" y="2064"/>
                  </a:lnTo>
                  <a:lnTo>
                    <a:pt x="1933" y="2063"/>
                  </a:lnTo>
                  <a:lnTo>
                    <a:pt x="1931" y="2059"/>
                  </a:lnTo>
                  <a:lnTo>
                    <a:pt x="1929" y="2059"/>
                  </a:lnTo>
                  <a:lnTo>
                    <a:pt x="1927" y="2054"/>
                  </a:lnTo>
                  <a:lnTo>
                    <a:pt x="1929" y="2049"/>
                  </a:lnTo>
                  <a:lnTo>
                    <a:pt x="1929" y="2045"/>
                  </a:lnTo>
                  <a:lnTo>
                    <a:pt x="1931" y="2042"/>
                  </a:lnTo>
                  <a:lnTo>
                    <a:pt x="1933" y="2038"/>
                  </a:lnTo>
                  <a:lnTo>
                    <a:pt x="1926" y="2035"/>
                  </a:lnTo>
                  <a:lnTo>
                    <a:pt x="1926" y="2031"/>
                  </a:lnTo>
                  <a:lnTo>
                    <a:pt x="1926" y="2028"/>
                  </a:lnTo>
                  <a:lnTo>
                    <a:pt x="1927" y="2023"/>
                  </a:lnTo>
                  <a:lnTo>
                    <a:pt x="1929" y="2019"/>
                  </a:lnTo>
                  <a:lnTo>
                    <a:pt x="1929" y="2014"/>
                  </a:lnTo>
                  <a:lnTo>
                    <a:pt x="1929" y="2009"/>
                  </a:lnTo>
                  <a:lnTo>
                    <a:pt x="1922" y="1995"/>
                  </a:lnTo>
                  <a:lnTo>
                    <a:pt x="1912" y="1979"/>
                  </a:lnTo>
                  <a:lnTo>
                    <a:pt x="1901" y="1965"/>
                  </a:lnTo>
                  <a:lnTo>
                    <a:pt x="1894" y="1951"/>
                  </a:lnTo>
                  <a:lnTo>
                    <a:pt x="1892" y="1934"/>
                  </a:lnTo>
                  <a:lnTo>
                    <a:pt x="1896" y="1914"/>
                  </a:lnTo>
                  <a:lnTo>
                    <a:pt x="1903" y="1897"/>
                  </a:lnTo>
                  <a:lnTo>
                    <a:pt x="1913" y="1878"/>
                  </a:lnTo>
                  <a:lnTo>
                    <a:pt x="1920" y="1862"/>
                  </a:lnTo>
                  <a:lnTo>
                    <a:pt x="1926" y="1848"/>
                  </a:lnTo>
                  <a:lnTo>
                    <a:pt x="1919" y="1834"/>
                  </a:lnTo>
                  <a:lnTo>
                    <a:pt x="1917" y="1822"/>
                  </a:lnTo>
                  <a:lnTo>
                    <a:pt x="1917" y="1810"/>
                  </a:lnTo>
                  <a:lnTo>
                    <a:pt x="1913" y="1794"/>
                  </a:lnTo>
                  <a:lnTo>
                    <a:pt x="1903" y="1773"/>
                  </a:lnTo>
                  <a:lnTo>
                    <a:pt x="1887" y="1752"/>
                  </a:lnTo>
                  <a:lnTo>
                    <a:pt x="1872" y="1733"/>
                  </a:lnTo>
                  <a:lnTo>
                    <a:pt x="1856" y="1717"/>
                  </a:lnTo>
                  <a:lnTo>
                    <a:pt x="1861" y="1696"/>
                  </a:lnTo>
                  <a:lnTo>
                    <a:pt x="1866" y="1677"/>
                  </a:lnTo>
                  <a:lnTo>
                    <a:pt x="1872" y="1656"/>
                  </a:lnTo>
                  <a:lnTo>
                    <a:pt x="1866" y="1653"/>
                  </a:lnTo>
                  <a:lnTo>
                    <a:pt x="1863" y="1651"/>
                  </a:lnTo>
                  <a:lnTo>
                    <a:pt x="1859" y="1647"/>
                  </a:lnTo>
                  <a:lnTo>
                    <a:pt x="1856" y="1646"/>
                  </a:lnTo>
                  <a:lnTo>
                    <a:pt x="1851" y="1646"/>
                  </a:lnTo>
                  <a:lnTo>
                    <a:pt x="1844" y="1644"/>
                  </a:lnTo>
                  <a:lnTo>
                    <a:pt x="1840" y="1647"/>
                  </a:lnTo>
                  <a:lnTo>
                    <a:pt x="1838" y="1649"/>
                  </a:lnTo>
                  <a:lnTo>
                    <a:pt x="1833" y="1651"/>
                  </a:lnTo>
                  <a:lnTo>
                    <a:pt x="1828" y="1651"/>
                  </a:lnTo>
                  <a:lnTo>
                    <a:pt x="1821" y="1651"/>
                  </a:lnTo>
                  <a:lnTo>
                    <a:pt x="1802" y="1621"/>
                  </a:lnTo>
                  <a:lnTo>
                    <a:pt x="1789" y="1619"/>
                  </a:lnTo>
                  <a:lnTo>
                    <a:pt x="1777" y="1618"/>
                  </a:lnTo>
                  <a:lnTo>
                    <a:pt x="1763" y="1616"/>
                  </a:lnTo>
                  <a:lnTo>
                    <a:pt x="1746" y="1623"/>
                  </a:lnTo>
                  <a:lnTo>
                    <a:pt x="1728" y="1630"/>
                  </a:lnTo>
                  <a:lnTo>
                    <a:pt x="1714" y="1635"/>
                  </a:lnTo>
                  <a:lnTo>
                    <a:pt x="1680" y="1628"/>
                  </a:lnTo>
                  <a:lnTo>
                    <a:pt x="1676" y="1640"/>
                  </a:lnTo>
                  <a:lnTo>
                    <a:pt x="1664" y="1640"/>
                  </a:lnTo>
                  <a:lnTo>
                    <a:pt x="1653" y="1637"/>
                  </a:lnTo>
                  <a:lnTo>
                    <a:pt x="1645" y="1635"/>
                  </a:lnTo>
                  <a:lnTo>
                    <a:pt x="1641" y="1637"/>
                  </a:lnTo>
                  <a:lnTo>
                    <a:pt x="1638" y="1640"/>
                  </a:lnTo>
                  <a:lnTo>
                    <a:pt x="1632" y="1642"/>
                  </a:lnTo>
                  <a:lnTo>
                    <a:pt x="1625" y="1644"/>
                  </a:lnTo>
                  <a:lnTo>
                    <a:pt x="1615" y="1632"/>
                  </a:lnTo>
                  <a:lnTo>
                    <a:pt x="1601" y="1625"/>
                  </a:lnTo>
                  <a:lnTo>
                    <a:pt x="1587" y="1618"/>
                  </a:lnTo>
                  <a:lnTo>
                    <a:pt x="1573" y="1611"/>
                  </a:lnTo>
                  <a:lnTo>
                    <a:pt x="1561" y="1602"/>
                  </a:lnTo>
                  <a:lnTo>
                    <a:pt x="1552" y="1579"/>
                  </a:lnTo>
                  <a:lnTo>
                    <a:pt x="1542" y="1567"/>
                  </a:lnTo>
                  <a:lnTo>
                    <a:pt x="1526" y="1555"/>
                  </a:lnTo>
                  <a:lnTo>
                    <a:pt x="1512" y="1543"/>
                  </a:lnTo>
                  <a:lnTo>
                    <a:pt x="1503" y="1532"/>
                  </a:lnTo>
                  <a:lnTo>
                    <a:pt x="1503" y="1509"/>
                  </a:lnTo>
                  <a:lnTo>
                    <a:pt x="1500" y="1499"/>
                  </a:lnTo>
                  <a:lnTo>
                    <a:pt x="1501" y="1483"/>
                  </a:lnTo>
                  <a:lnTo>
                    <a:pt x="1505" y="1469"/>
                  </a:lnTo>
                  <a:lnTo>
                    <a:pt x="1508" y="1457"/>
                  </a:lnTo>
                  <a:lnTo>
                    <a:pt x="1510" y="1448"/>
                  </a:lnTo>
                  <a:lnTo>
                    <a:pt x="1510" y="1434"/>
                  </a:lnTo>
                  <a:lnTo>
                    <a:pt x="1507" y="1426"/>
                  </a:lnTo>
                  <a:lnTo>
                    <a:pt x="1501" y="1417"/>
                  </a:lnTo>
                  <a:lnTo>
                    <a:pt x="1498" y="1410"/>
                  </a:lnTo>
                  <a:lnTo>
                    <a:pt x="1498" y="1399"/>
                  </a:lnTo>
                  <a:lnTo>
                    <a:pt x="1501" y="1385"/>
                  </a:lnTo>
                  <a:lnTo>
                    <a:pt x="1508" y="1370"/>
                  </a:lnTo>
                  <a:lnTo>
                    <a:pt x="1515" y="1352"/>
                  </a:lnTo>
                  <a:lnTo>
                    <a:pt x="1522" y="1337"/>
                  </a:lnTo>
                  <a:lnTo>
                    <a:pt x="1529" y="1324"/>
                  </a:lnTo>
                  <a:lnTo>
                    <a:pt x="1533" y="1317"/>
                  </a:lnTo>
                  <a:lnTo>
                    <a:pt x="1545" y="1307"/>
                  </a:lnTo>
                  <a:lnTo>
                    <a:pt x="1559" y="1298"/>
                  </a:lnTo>
                  <a:lnTo>
                    <a:pt x="1573" y="1291"/>
                  </a:lnTo>
                  <a:lnTo>
                    <a:pt x="1587" y="1282"/>
                  </a:lnTo>
                  <a:lnTo>
                    <a:pt x="1590" y="1274"/>
                  </a:lnTo>
                  <a:lnTo>
                    <a:pt x="1590" y="1263"/>
                  </a:lnTo>
                  <a:lnTo>
                    <a:pt x="1589" y="1251"/>
                  </a:lnTo>
                  <a:lnTo>
                    <a:pt x="1590" y="1241"/>
                  </a:lnTo>
                  <a:lnTo>
                    <a:pt x="1599" y="1227"/>
                  </a:lnTo>
                  <a:lnTo>
                    <a:pt x="1611" y="1216"/>
                  </a:lnTo>
                  <a:lnTo>
                    <a:pt x="1624" y="1206"/>
                  </a:lnTo>
                  <a:lnTo>
                    <a:pt x="1636" y="1195"/>
                  </a:lnTo>
                  <a:lnTo>
                    <a:pt x="1646" y="1183"/>
                  </a:lnTo>
                  <a:lnTo>
                    <a:pt x="1652" y="1167"/>
                  </a:lnTo>
                  <a:lnTo>
                    <a:pt x="1652" y="1166"/>
                  </a:lnTo>
                  <a:lnTo>
                    <a:pt x="1650" y="1166"/>
                  </a:lnTo>
                  <a:lnTo>
                    <a:pt x="1650" y="1164"/>
                  </a:lnTo>
                  <a:lnTo>
                    <a:pt x="1650" y="1162"/>
                  </a:lnTo>
                  <a:lnTo>
                    <a:pt x="1648" y="1160"/>
                  </a:lnTo>
                  <a:lnTo>
                    <a:pt x="1645" y="1159"/>
                  </a:lnTo>
                  <a:lnTo>
                    <a:pt x="1641" y="1157"/>
                  </a:lnTo>
                  <a:lnTo>
                    <a:pt x="1638" y="1157"/>
                  </a:lnTo>
                  <a:lnTo>
                    <a:pt x="1632" y="1155"/>
                  </a:lnTo>
                  <a:lnTo>
                    <a:pt x="1629" y="1159"/>
                  </a:lnTo>
                  <a:lnTo>
                    <a:pt x="1625" y="1159"/>
                  </a:lnTo>
                  <a:lnTo>
                    <a:pt x="1620" y="1160"/>
                  </a:lnTo>
                  <a:lnTo>
                    <a:pt x="1613" y="1160"/>
                  </a:lnTo>
                  <a:lnTo>
                    <a:pt x="1613" y="1155"/>
                  </a:lnTo>
                  <a:lnTo>
                    <a:pt x="1610" y="1155"/>
                  </a:lnTo>
                  <a:lnTo>
                    <a:pt x="1610" y="1141"/>
                  </a:lnTo>
                  <a:lnTo>
                    <a:pt x="1608" y="1122"/>
                  </a:lnTo>
                  <a:lnTo>
                    <a:pt x="1606" y="1099"/>
                  </a:lnTo>
                  <a:lnTo>
                    <a:pt x="1606" y="1077"/>
                  </a:lnTo>
                  <a:lnTo>
                    <a:pt x="1606" y="1057"/>
                  </a:lnTo>
                  <a:lnTo>
                    <a:pt x="1610" y="1045"/>
                  </a:lnTo>
                  <a:lnTo>
                    <a:pt x="1611" y="1040"/>
                  </a:lnTo>
                  <a:lnTo>
                    <a:pt x="1613" y="1036"/>
                  </a:lnTo>
                  <a:lnTo>
                    <a:pt x="1615" y="1035"/>
                  </a:lnTo>
                  <a:lnTo>
                    <a:pt x="1617" y="1035"/>
                  </a:lnTo>
                  <a:lnTo>
                    <a:pt x="1620" y="1035"/>
                  </a:lnTo>
                  <a:lnTo>
                    <a:pt x="1624" y="1033"/>
                  </a:lnTo>
                  <a:lnTo>
                    <a:pt x="1629" y="1033"/>
                  </a:lnTo>
                  <a:lnTo>
                    <a:pt x="1643" y="1038"/>
                  </a:lnTo>
                  <a:lnTo>
                    <a:pt x="1659" y="1042"/>
                  </a:lnTo>
                  <a:lnTo>
                    <a:pt x="1676" y="1042"/>
                  </a:lnTo>
                  <a:lnTo>
                    <a:pt x="1693" y="1038"/>
                  </a:lnTo>
                  <a:lnTo>
                    <a:pt x="1706" y="1033"/>
                  </a:lnTo>
                  <a:lnTo>
                    <a:pt x="1707" y="1031"/>
                  </a:lnTo>
                  <a:lnTo>
                    <a:pt x="1707" y="1029"/>
                  </a:lnTo>
                  <a:lnTo>
                    <a:pt x="1709" y="1029"/>
                  </a:lnTo>
                  <a:lnTo>
                    <a:pt x="1709" y="1028"/>
                  </a:lnTo>
                  <a:lnTo>
                    <a:pt x="1709" y="1026"/>
                  </a:lnTo>
                  <a:lnTo>
                    <a:pt x="1713" y="1012"/>
                  </a:lnTo>
                  <a:lnTo>
                    <a:pt x="1713" y="996"/>
                  </a:lnTo>
                  <a:lnTo>
                    <a:pt x="1711" y="981"/>
                  </a:lnTo>
                  <a:lnTo>
                    <a:pt x="1709" y="963"/>
                  </a:lnTo>
                  <a:lnTo>
                    <a:pt x="1697" y="960"/>
                  </a:lnTo>
                  <a:lnTo>
                    <a:pt x="1685" y="956"/>
                  </a:lnTo>
                  <a:lnTo>
                    <a:pt x="1673" y="949"/>
                  </a:lnTo>
                  <a:lnTo>
                    <a:pt x="1664" y="940"/>
                  </a:lnTo>
                  <a:lnTo>
                    <a:pt x="1667" y="939"/>
                  </a:lnTo>
                  <a:lnTo>
                    <a:pt x="1671" y="937"/>
                  </a:lnTo>
                  <a:lnTo>
                    <a:pt x="1673" y="935"/>
                  </a:lnTo>
                  <a:lnTo>
                    <a:pt x="1676" y="935"/>
                  </a:lnTo>
                  <a:lnTo>
                    <a:pt x="1680" y="933"/>
                  </a:lnTo>
                  <a:lnTo>
                    <a:pt x="1686" y="933"/>
                  </a:lnTo>
                  <a:lnTo>
                    <a:pt x="1690" y="932"/>
                  </a:lnTo>
                  <a:lnTo>
                    <a:pt x="1695" y="930"/>
                  </a:lnTo>
                  <a:lnTo>
                    <a:pt x="1700" y="930"/>
                  </a:lnTo>
                  <a:lnTo>
                    <a:pt x="1706" y="930"/>
                  </a:lnTo>
                  <a:lnTo>
                    <a:pt x="1706" y="911"/>
                  </a:lnTo>
                  <a:lnTo>
                    <a:pt x="1711" y="911"/>
                  </a:lnTo>
                  <a:lnTo>
                    <a:pt x="1716" y="912"/>
                  </a:lnTo>
                  <a:lnTo>
                    <a:pt x="1718" y="914"/>
                  </a:lnTo>
                  <a:lnTo>
                    <a:pt x="1721" y="914"/>
                  </a:lnTo>
                  <a:lnTo>
                    <a:pt x="1725" y="916"/>
                  </a:lnTo>
                  <a:lnTo>
                    <a:pt x="1728" y="918"/>
                  </a:lnTo>
                  <a:lnTo>
                    <a:pt x="1732" y="914"/>
                  </a:lnTo>
                  <a:lnTo>
                    <a:pt x="1737" y="912"/>
                  </a:lnTo>
                  <a:lnTo>
                    <a:pt x="1741" y="911"/>
                  </a:lnTo>
                  <a:lnTo>
                    <a:pt x="1746" y="909"/>
                  </a:lnTo>
                  <a:lnTo>
                    <a:pt x="1748" y="907"/>
                  </a:lnTo>
                  <a:lnTo>
                    <a:pt x="1749" y="904"/>
                  </a:lnTo>
                  <a:lnTo>
                    <a:pt x="1749" y="900"/>
                  </a:lnTo>
                  <a:lnTo>
                    <a:pt x="1749" y="897"/>
                  </a:lnTo>
                  <a:lnTo>
                    <a:pt x="1749" y="893"/>
                  </a:lnTo>
                  <a:lnTo>
                    <a:pt x="1751" y="890"/>
                  </a:lnTo>
                  <a:lnTo>
                    <a:pt x="1753" y="886"/>
                  </a:lnTo>
                  <a:lnTo>
                    <a:pt x="1786" y="876"/>
                  </a:lnTo>
                  <a:lnTo>
                    <a:pt x="1793" y="865"/>
                  </a:lnTo>
                  <a:lnTo>
                    <a:pt x="1795" y="855"/>
                  </a:lnTo>
                  <a:lnTo>
                    <a:pt x="1800" y="844"/>
                  </a:lnTo>
                  <a:lnTo>
                    <a:pt x="1810" y="837"/>
                  </a:lnTo>
                  <a:lnTo>
                    <a:pt x="1823" y="832"/>
                  </a:lnTo>
                  <a:lnTo>
                    <a:pt x="1838" y="827"/>
                  </a:lnTo>
                  <a:lnTo>
                    <a:pt x="1852" y="822"/>
                  </a:lnTo>
                  <a:lnTo>
                    <a:pt x="1854" y="820"/>
                  </a:lnTo>
                  <a:lnTo>
                    <a:pt x="1854" y="820"/>
                  </a:lnTo>
                  <a:lnTo>
                    <a:pt x="1854" y="818"/>
                  </a:lnTo>
                  <a:lnTo>
                    <a:pt x="1854" y="816"/>
                  </a:lnTo>
                  <a:lnTo>
                    <a:pt x="1856" y="815"/>
                  </a:lnTo>
                  <a:lnTo>
                    <a:pt x="1849" y="797"/>
                  </a:lnTo>
                  <a:lnTo>
                    <a:pt x="1845" y="776"/>
                  </a:lnTo>
                  <a:lnTo>
                    <a:pt x="1845" y="757"/>
                  </a:lnTo>
                  <a:lnTo>
                    <a:pt x="1844" y="741"/>
                  </a:lnTo>
                  <a:lnTo>
                    <a:pt x="1859" y="740"/>
                  </a:lnTo>
                  <a:lnTo>
                    <a:pt x="1870" y="736"/>
                  </a:lnTo>
                  <a:lnTo>
                    <a:pt x="1882" y="733"/>
                  </a:lnTo>
                  <a:lnTo>
                    <a:pt x="1882" y="741"/>
                  </a:lnTo>
                  <a:lnTo>
                    <a:pt x="1880" y="748"/>
                  </a:lnTo>
                  <a:lnTo>
                    <a:pt x="1878" y="761"/>
                  </a:lnTo>
                  <a:lnTo>
                    <a:pt x="1877" y="778"/>
                  </a:lnTo>
                  <a:lnTo>
                    <a:pt x="1875" y="794"/>
                  </a:lnTo>
                  <a:lnTo>
                    <a:pt x="1875" y="806"/>
                  </a:lnTo>
                  <a:lnTo>
                    <a:pt x="1880" y="809"/>
                  </a:lnTo>
                  <a:lnTo>
                    <a:pt x="1884" y="811"/>
                  </a:lnTo>
                  <a:lnTo>
                    <a:pt x="1885" y="813"/>
                  </a:lnTo>
                  <a:lnTo>
                    <a:pt x="1889" y="815"/>
                  </a:lnTo>
                  <a:lnTo>
                    <a:pt x="1894" y="818"/>
                  </a:lnTo>
                  <a:lnTo>
                    <a:pt x="1905" y="813"/>
                  </a:lnTo>
                  <a:lnTo>
                    <a:pt x="1912" y="813"/>
                  </a:lnTo>
                  <a:lnTo>
                    <a:pt x="1917" y="816"/>
                  </a:lnTo>
                  <a:lnTo>
                    <a:pt x="1924" y="822"/>
                  </a:lnTo>
                  <a:lnTo>
                    <a:pt x="1933" y="822"/>
                  </a:lnTo>
                  <a:lnTo>
                    <a:pt x="1943" y="818"/>
                  </a:lnTo>
                  <a:lnTo>
                    <a:pt x="1952" y="813"/>
                  </a:lnTo>
                  <a:lnTo>
                    <a:pt x="1957" y="808"/>
                  </a:lnTo>
                  <a:lnTo>
                    <a:pt x="1964" y="804"/>
                  </a:lnTo>
                  <a:lnTo>
                    <a:pt x="1973" y="801"/>
                  </a:lnTo>
                  <a:lnTo>
                    <a:pt x="1987" y="802"/>
                  </a:lnTo>
                  <a:lnTo>
                    <a:pt x="2006" y="806"/>
                  </a:lnTo>
                  <a:lnTo>
                    <a:pt x="2008" y="801"/>
                  </a:lnTo>
                  <a:lnTo>
                    <a:pt x="2009" y="799"/>
                  </a:lnTo>
                  <a:lnTo>
                    <a:pt x="2013" y="795"/>
                  </a:lnTo>
                  <a:lnTo>
                    <a:pt x="2016" y="794"/>
                  </a:lnTo>
                  <a:lnTo>
                    <a:pt x="2020" y="794"/>
                  </a:lnTo>
                  <a:lnTo>
                    <a:pt x="2025" y="792"/>
                  </a:lnTo>
                  <a:lnTo>
                    <a:pt x="2025" y="762"/>
                  </a:lnTo>
                  <a:lnTo>
                    <a:pt x="2029" y="738"/>
                  </a:lnTo>
                  <a:lnTo>
                    <a:pt x="2032" y="734"/>
                  </a:lnTo>
                  <a:lnTo>
                    <a:pt x="2036" y="733"/>
                  </a:lnTo>
                  <a:lnTo>
                    <a:pt x="2039" y="729"/>
                  </a:lnTo>
                  <a:lnTo>
                    <a:pt x="2043" y="727"/>
                  </a:lnTo>
                  <a:lnTo>
                    <a:pt x="2048" y="726"/>
                  </a:lnTo>
                  <a:lnTo>
                    <a:pt x="2048" y="729"/>
                  </a:lnTo>
                  <a:lnTo>
                    <a:pt x="2051" y="733"/>
                  </a:lnTo>
                  <a:lnTo>
                    <a:pt x="2053" y="736"/>
                  </a:lnTo>
                  <a:lnTo>
                    <a:pt x="2055" y="740"/>
                  </a:lnTo>
                  <a:lnTo>
                    <a:pt x="2057" y="741"/>
                  </a:lnTo>
                  <a:lnTo>
                    <a:pt x="2062" y="743"/>
                  </a:lnTo>
                  <a:lnTo>
                    <a:pt x="2067" y="745"/>
                  </a:lnTo>
                  <a:lnTo>
                    <a:pt x="2065" y="729"/>
                  </a:lnTo>
                  <a:lnTo>
                    <a:pt x="2064" y="719"/>
                  </a:lnTo>
                  <a:lnTo>
                    <a:pt x="2060" y="712"/>
                  </a:lnTo>
                  <a:lnTo>
                    <a:pt x="2058" y="703"/>
                  </a:lnTo>
                  <a:lnTo>
                    <a:pt x="2055" y="687"/>
                  </a:lnTo>
                  <a:lnTo>
                    <a:pt x="2064" y="686"/>
                  </a:lnTo>
                  <a:lnTo>
                    <a:pt x="2070" y="682"/>
                  </a:lnTo>
                  <a:lnTo>
                    <a:pt x="2076" y="679"/>
                  </a:lnTo>
                  <a:lnTo>
                    <a:pt x="2083" y="675"/>
                  </a:lnTo>
                  <a:lnTo>
                    <a:pt x="2095" y="675"/>
                  </a:lnTo>
                  <a:lnTo>
                    <a:pt x="2107" y="677"/>
                  </a:lnTo>
                  <a:lnTo>
                    <a:pt x="2116" y="679"/>
                  </a:lnTo>
                  <a:lnTo>
                    <a:pt x="2125" y="675"/>
                  </a:lnTo>
                  <a:lnTo>
                    <a:pt x="2132" y="665"/>
                  </a:lnTo>
                  <a:lnTo>
                    <a:pt x="2126" y="663"/>
                  </a:lnTo>
                  <a:lnTo>
                    <a:pt x="2121" y="661"/>
                  </a:lnTo>
                  <a:lnTo>
                    <a:pt x="2118" y="659"/>
                  </a:lnTo>
                  <a:lnTo>
                    <a:pt x="2112" y="658"/>
                  </a:lnTo>
                  <a:lnTo>
                    <a:pt x="2105" y="658"/>
                  </a:lnTo>
                  <a:lnTo>
                    <a:pt x="2088" y="666"/>
                  </a:lnTo>
                  <a:lnTo>
                    <a:pt x="2069" y="672"/>
                  </a:lnTo>
                  <a:lnTo>
                    <a:pt x="2048" y="675"/>
                  </a:lnTo>
                  <a:lnTo>
                    <a:pt x="2044" y="666"/>
                  </a:lnTo>
                  <a:lnTo>
                    <a:pt x="2039" y="659"/>
                  </a:lnTo>
                  <a:lnTo>
                    <a:pt x="2034" y="652"/>
                  </a:lnTo>
                  <a:lnTo>
                    <a:pt x="2030" y="644"/>
                  </a:lnTo>
                  <a:lnTo>
                    <a:pt x="2029" y="630"/>
                  </a:lnTo>
                  <a:lnTo>
                    <a:pt x="2030" y="619"/>
                  </a:lnTo>
                  <a:lnTo>
                    <a:pt x="2029" y="607"/>
                  </a:lnTo>
                  <a:lnTo>
                    <a:pt x="2027" y="593"/>
                  </a:lnTo>
                  <a:lnTo>
                    <a:pt x="2029" y="581"/>
                  </a:lnTo>
                  <a:lnTo>
                    <a:pt x="2037" y="563"/>
                  </a:lnTo>
                  <a:lnTo>
                    <a:pt x="2051" y="551"/>
                  </a:lnTo>
                  <a:lnTo>
                    <a:pt x="2065" y="537"/>
                  </a:lnTo>
                  <a:lnTo>
                    <a:pt x="2077" y="523"/>
                  </a:lnTo>
                  <a:lnTo>
                    <a:pt x="2086" y="507"/>
                  </a:lnTo>
                  <a:lnTo>
                    <a:pt x="2081" y="502"/>
                  </a:lnTo>
                  <a:lnTo>
                    <a:pt x="2076" y="497"/>
                  </a:lnTo>
                  <a:lnTo>
                    <a:pt x="2070" y="492"/>
                  </a:lnTo>
                  <a:lnTo>
                    <a:pt x="2057" y="494"/>
                  </a:lnTo>
                  <a:lnTo>
                    <a:pt x="2041" y="495"/>
                  </a:lnTo>
                  <a:lnTo>
                    <a:pt x="2036" y="520"/>
                  </a:lnTo>
                  <a:lnTo>
                    <a:pt x="2027" y="539"/>
                  </a:lnTo>
                  <a:lnTo>
                    <a:pt x="2015" y="555"/>
                  </a:lnTo>
                  <a:lnTo>
                    <a:pt x="2001" y="570"/>
                  </a:lnTo>
                  <a:lnTo>
                    <a:pt x="1988" y="588"/>
                  </a:lnTo>
                  <a:lnTo>
                    <a:pt x="1980" y="609"/>
                  </a:lnTo>
                  <a:lnTo>
                    <a:pt x="1974" y="633"/>
                  </a:lnTo>
                  <a:lnTo>
                    <a:pt x="1985" y="642"/>
                  </a:lnTo>
                  <a:lnTo>
                    <a:pt x="1995" y="652"/>
                  </a:lnTo>
                  <a:lnTo>
                    <a:pt x="2002" y="665"/>
                  </a:lnTo>
                  <a:lnTo>
                    <a:pt x="2006" y="680"/>
                  </a:lnTo>
                  <a:lnTo>
                    <a:pt x="2001" y="682"/>
                  </a:lnTo>
                  <a:lnTo>
                    <a:pt x="1999" y="684"/>
                  </a:lnTo>
                  <a:lnTo>
                    <a:pt x="1997" y="686"/>
                  </a:lnTo>
                  <a:lnTo>
                    <a:pt x="1997" y="686"/>
                  </a:lnTo>
                  <a:lnTo>
                    <a:pt x="1997" y="687"/>
                  </a:lnTo>
                  <a:lnTo>
                    <a:pt x="1995" y="689"/>
                  </a:lnTo>
                  <a:lnTo>
                    <a:pt x="1995" y="693"/>
                  </a:lnTo>
                  <a:lnTo>
                    <a:pt x="1994" y="694"/>
                  </a:lnTo>
                  <a:lnTo>
                    <a:pt x="1971" y="703"/>
                  </a:lnTo>
                  <a:lnTo>
                    <a:pt x="1968" y="724"/>
                  </a:lnTo>
                  <a:lnTo>
                    <a:pt x="1961" y="740"/>
                  </a:lnTo>
                  <a:lnTo>
                    <a:pt x="1954" y="752"/>
                  </a:lnTo>
                  <a:lnTo>
                    <a:pt x="1943" y="762"/>
                  </a:lnTo>
                  <a:lnTo>
                    <a:pt x="1934" y="773"/>
                  </a:lnTo>
                  <a:lnTo>
                    <a:pt x="1926" y="787"/>
                  </a:lnTo>
                  <a:lnTo>
                    <a:pt x="1920" y="787"/>
                  </a:lnTo>
                  <a:lnTo>
                    <a:pt x="1920" y="783"/>
                  </a:lnTo>
                  <a:lnTo>
                    <a:pt x="1906" y="764"/>
                  </a:lnTo>
                  <a:lnTo>
                    <a:pt x="1898" y="743"/>
                  </a:lnTo>
                  <a:lnTo>
                    <a:pt x="1892" y="720"/>
                  </a:lnTo>
                  <a:lnTo>
                    <a:pt x="1882" y="694"/>
                  </a:lnTo>
                  <a:lnTo>
                    <a:pt x="1868" y="701"/>
                  </a:lnTo>
                  <a:lnTo>
                    <a:pt x="1859" y="710"/>
                  </a:lnTo>
                  <a:lnTo>
                    <a:pt x="1849" y="717"/>
                  </a:lnTo>
                  <a:lnTo>
                    <a:pt x="1838" y="722"/>
                  </a:lnTo>
                  <a:lnTo>
                    <a:pt x="1821" y="726"/>
                  </a:lnTo>
                  <a:lnTo>
                    <a:pt x="1819" y="724"/>
                  </a:lnTo>
                  <a:lnTo>
                    <a:pt x="1817" y="724"/>
                  </a:lnTo>
                  <a:lnTo>
                    <a:pt x="1816" y="724"/>
                  </a:lnTo>
                  <a:lnTo>
                    <a:pt x="1814" y="722"/>
                  </a:lnTo>
                  <a:lnTo>
                    <a:pt x="1810" y="722"/>
                  </a:lnTo>
                  <a:lnTo>
                    <a:pt x="1809" y="701"/>
                  </a:lnTo>
                  <a:lnTo>
                    <a:pt x="1807" y="684"/>
                  </a:lnTo>
                  <a:lnTo>
                    <a:pt x="1803" y="670"/>
                  </a:lnTo>
                  <a:lnTo>
                    <a:pt x="1800" y="654"/>
                  </a:lnTo>
                  <a:lnTo>
                    <a:pt x="1798" y="633"/>
                  </a:lnTo>
                  <a:lnTo>
                    <a:pt x="1807" y="624"/>
                  </a:lnTo>
                  <a:lnTo>
                    <a:pt x="1810" y="616"/>
                  </a:lnTo>
                  <a:lnTo>
                    <a:pt x="1812" y="605"/>
                  </a:lnTo>
                  <a:lnTo>
                    <a:pt x="1817" y="591"/>
                  </a:lnTo>
                  <a:lnTo>
                    <a:pt x="1821" y="588"/>
                  </a:lnTo>
                  <a:lnTo>
                    <a:pt x="1826" y="583"/>
                  </a:lnTo>
                  <a:lnTo>
                    <a:pt x="1831" y="577"/>
                  </a:lnTo>
                  <a:lnTo>
                    <a:pt x="1837" y="572"/>
                  </a:lnTo>
                  <a:lnTo>
                    <a:pt x="1840" y="574"/>
                  </a:lnTo>
                  <a:lnTo>
                    <a:pt x="1842" y="576"/>
                  </a:lnTo>
                  <a:lnTo>
                    <a:pt x="1844" y="577"/>
                  </a:lnTo>
                  <a:lnTo>
                    <a:pt x="1845" y="579"/>
                  </a:lnTo>
                  <a:lnTo>
                    <a:pt x="1845" y="579"/>
                  </a:lnTo>
                  <a:lnTo>
                    <a:pt x="1849" y="576"/>
                  </a:lnTo>
                  <a:lnTo>
                    <a:pt x="1851" y="572"/>
                  </a:lnTo>
                  <a:lnTo>
                    <a:pt x="1852" y="569"/>
                  </a:lnTo>
                  <a:lnTo>
                    <a:pt x="1854" y="563"/>
                  </a:lnTo>
                  <a:lnTo>
                    <a:pt x="1856" y="560"/>
                  </a:lnTo>
                  <a:lnTo>
                    <a:pt x="1868" y="553"/>
                  </a:lnTo>
                  <a:lnTo>
                    <a:pt x="1878" y="549"/>
                  </a:lnTo>
                  <a:lnTo>
                    <a:pt x="1887" y="541"/>
                  </a:lnTo>
                  <a:lnTo>
                    <a:pt x="1884" y="539"/>
                  </a:lnTo>
                  <a:lnTo>
                    <a:pt x="1882" y="539"/>
                  </a:lnTo>
                  <a:lnTo>
                    <a:pt x="1880" y="539"/>
                  </a:lnTo>
                  <a:lnTo>
                    <a:pt x="1880" y="537"/>
                  </a:lnTo>
                  <a:lnTo>
                    <a:pt x="1880" y="537"/>
                  </a:lnTo>
                  <a:lnTo>
                    <a:pt x="1880" y="534"/>
                  </a:lnTo>
                  <a:lnTo>
                    <a:pt x="1878" y="530"/>
                  </a:lnTo>
                  <a:lnTo>
                    <a:pt x="1891" y="514"/>
                  </a:lnTo>
                  <a:lnTo>
                    <a:pt x="1903" y="495"/>
                  </a:lnTo>
                  <a:lnTo>
                    <a:pt x="1913" y="473"/>
                  </a:lnTo>
                  <a:lnTo>
                    <a:pt x="1924" y="450"/>
                  </a:lnTo>
                  <a:lnTo>
                    <a:pt x="1934" y="427"/>
                  </a:lnTo>
                  <a:lnTo>
                    <a:pt x="1947" y="406"/>
                  </a:lnTo>
                  <a:lnTo>
                    <a:pt x="1959" y="392"/>
                  </a:lnTo>
                  <a:lnTo>
                    <a:pt x="1974" y="384"/>
                  </a:lnTo>
                  <a:lnTo>
                    <a:pt x="1974" y="370"/>
                  </a:lnTo>
                  <a:lnTo>
                    <a:pt x="1990" y="370"/>
                  </a:lnTo>
                  <a:lnTo>
                    <a:pt x="1999" y="354"/>
                  </a:lnTo>
                  <a:lnTo>
                    <a:pt x="2013" y="343"/>
                  </a:lnTo>
                  <a:lnTo>
                    <a:pt x="2032" y="338"/>
                  </a:lnTo>
                  <a:lnTo>
                    <a:pt x="2034" y="340"/>
                  </a:lnTo>
                  <a:lnTo>
                    <a:pt x="2036" y="340"/>
                  </a:lnTo>
                  <a:lnTo>
                    <a:pt x="2036" y="340"/>
                  </a:lnTo>
                  <a:lnTo>
                    <a:pt x="2037" y="340"/>
                  </a:lnTo>
                  <a:lnTo>
                    <a:pt x="2041" y="342"/>
                  </a:lnTo>
                  <a:lnTo>
                    <a:pt x="2041" y="329"/>
                  </a:lnTo>
                  <a:lnTo>
                    <a:pt x="2046" y="329"/>
                  </a:lnTo>
                  <a:lnTo>
                    <a:pt x="2050" y="329"/>
                  </a:lnTo>
                  <a:lnTo>
                    <a:pt x="2053" y="329"/>
                  </a:lnTo>
                  <a:lnTo>
                    <a:pt x="2055" y="329"/>
                  </a:lnTo>
                  <a:lnTo>
                    <a:pt x="2057" y="331"/>
                  </a:lnTo>
                  <a:lnTo>
                    <a:pt x="2058" y="331"/>
                  </a:lnTo>
                  <a:lnTo>
                    <a:pt x="2064" y="335"/>
                  </a:lnTo>
                  <a:lnTo>
                    <a:pt x="2070" y="321"/>
                  </a:lnTo>
                  <a:lnTo>
                    <a:pt x="2081" y="312"/>
                  </a:lnTo>
                  <a:lnTo>
                    <a:pt x="2093" y="309"/>
                  </a:lnTo>
                  <a:lnTo>
                    <a:pt x="2109" y="305"/>
                  </a:lnTo>
                  <a:lnTo>
                    <a:pt x="2125" y="303"/>
                  </a:lnTo>
                  <a:lnTo>
                    <a:pt x="2132" y="310"/>
                  </a:lnTo>
                  <a:lnTo>
                    <a:pt x="2140" y="314"/>
                  </a:lnTo>
                  <a:lnTo>
                    <a:pt x="2147" y="315"/>
                  </a:lnTo>
                  <a:lnTo>
                    <a:pt x="2154" y="317"/>
                  </a:lnTo>
                  <a:lnTo>
                    <a:pt x="2160" y="324"/>
                  </a:lnTo>
                  <a:lnTo>
                    <a:pt x="2163" y="338"/>
                  </a:lnTo>
                  <a:lnTo>
                    <a:pt x="2161" y="340"/>
                  </a:lnTo>
                  <a:lnTo>
                    <a:pt x="2160" y="342"/>
                  </a:lnTo>
                  <a:lnTo>
                    <a:pt x="2158" y="342"/>
                  </a:lnTo>
                  <a:lnTo>
                    <a:pt x="2158" y="343"/>
                  </a:lnTo>
                  <a:lnTo>
                    <a:pt x="2156" y="345"/>
                  </a:lnTo>
                  <a:lnTo>
                    <a:pt x="2156" y="349"/>
                  </a:lnTo>
                  <a:lnTo>
                    <a:pt x="2158" y="352"/>
                  </a:lnTo>
                  <a:lnTo>
                    <a:pt x="2160" y="352"/>
                  </a:lnTo>
                  <a:lnTo>
                    <a:pt x="2161" y="354"/>
                  </a:lnTo>
                  <a:lnTo>
                    <a:pt x="2163" y="357"/>
                  </a:lnTo>
                  <a:lnTo>
                    <a:pt x="2175" y="352"/>
                  </a:lnTo>
                  <a:lnTo>
                    <a:pt x="2182" y="350"/>
                  </a:lnTo>
                  <a:lnTo>
                    <a:pt x="2187" y="350"/>
                  </a:lnTo>
                  <a:lnTo>
                    <a:pt x="2189" y="354"/>
                  </a:lnTo>
                  <a:lnTo>
                    <a:pt x="2191" y="359"/>
                  </a:lnTo>
                  <a:lnTo>
                    <a:pt x="2196" y="364"/>
                  </a:lnTo>
                  <a:lnTo>
                    <a:pt x="2201" y="370"/>
                  </a:lnTo>
                  <a:lnTo>
                    <a:pt x="2233" y="373"/>
                  </a:lnTo>
                  <a:lnTo>
                    <a:pt x="2245" y="380"/>
                  </a:lnTo>
                  <a:lnTo>
                    <a:pt x="2259" y="391"/>
                  </a:lnTo>
                  <a:lnTo>
                    <a:pt x="2273" y="405"/>
                  </a:lnTo>
                  <a:lnTo>
                    <a:pt x="2285" y="420"/>
                  </a:lnTo>
                  <a:lnTo>
                    <a:pt x="2296" y="436"/>
                  </a:lnTo>
                  <a:lnTo>
                    <a:pt x="2299" y="452"/>
                  </a:lnTo>
                  <a:lnTo>
                    <a:pt x="2297" y="467"/>
                  </a:lnTo>
                  <a:lnTo>
                    <a:pt x="2285" y="480"/>
                  </a:lnTo>
                  <a:lnTo>
                    <a:pt x="2269" y="488"/>
                  </a:lnTo>
                  <a:lnTo>
                    <a:pt x="2252" y="488"/>
                  </a:lnTo>
                  <a:lnTo>
                    <a:pt x="2236" y="481"/>
                  </a:lnTo>
                  <a:lnTo>
                    <a:pt x="2222" y="474"/>
                  </a:lnTo>
                  <a:lnTo>
                    <a:pt x="2208" y="469"/>
                  </a:lnTo>
                  <a:lnTo>
                    <a:pt x="2210" y="481"/>
                  </a:lnTo>
                  <a:lnTo>
                    <a:pt x="2212" y="497"/>
                  </a:lnTo>
                  <a:lnTo>
                    <a:pt x="2214" y="514"/>
                  </a:lnTo>
                  <a:lnTo>
                    <a:pt x="2217" y="528"/>
                  </a:lnTo>
                  <a:lnTo>
                    <a:pt x="2221" y="537"/>
                  </a:lnTo>
                  <a:lnTo>
                    <a:pt x="2224" y="542"/>
                  </a:lnTo>
                  <a:lnTo>
                    <a:pt x="2229" y="544"/>
                  </a:lnTo>
                  <a:lnTo>
                    <a:pt x="2233" y="548"/>
                  </a:lnTo>
                  <a:lnTo>
                    <a:pt x="2240" y="549"/>
                  </a:lnTo>
                  <a:lnTo>
                    <a:pt x="2238" y="537"/>
                  </a:lnTo>
                  <a:lnTo>
                    <a:pt x="2236" y="528"/>
                  </a:lnTo>
                  <a:lnTo>
                    <a:pt x="2236" y="518"/>
                  </a:lnTo>
                  <a:lnTo>
                    <a:pt x="2240" y="518"/>
                  </a:lnTo>
                  <a:lnTo>
                    <a:pt x="2240" y="514"/>
                  </a:lnTo>
                  <a:lnTo>
                    <a:pt x="2252" y="521"/>
                  </a:lnTo>
                  <a:lnTo>
                    <a:pt x="2264" y="528"/>
                  </a:lnTo>
                  <a:lnTo>
                    <a:pt x="2278" y="534"/>
                  </a:lnTo>
                  <a:lnTo>
                    <a:pt x="2280" y="530"/>
                  </a:lnTo>
                  <a:lnTo>
                    <a:pt x="2282" y="527"/>
                  </a:lnTo>
                  <a:lnTo>
                    <a:pt x="2283" y="525"/>
                  </a:lnTo>
                  <a:lnTo>
                    <a:pt x="2285" y="520"/>
                  </a:lnTo>
                  <a:lnTo>
                    <a:pt x="2285" y="514"/>
                  </a:lnTo>
                  <a:lnTo>
                    <a:pt x="2283" y="513"/>
                  </a:lnTo>
                  <a:lnTo>
                    <a:pt x="2282" y="511"/>
                  </a:lnTo>
                  <a:lnTo>
                    <a:pt x="2280" y="509"/>
                  </a:lnTo>
                  <a:lnTo>
                    <a:pt x="2280" y="507"/>
                  </a:lnTo>
                  <a:lnTo>
                    <a:pt x="2280" y="504"/>
                  </a:lnTo>
                  <a:lnTo>
                    <a:pt x="2278" y="499"/>
                  </a:lnTo>
                  <a:lnTo>
                    <a:pt x="2294" y="492"/>
                  </a:lnTo>
                  <a:lnTo>
                    <a:pt x="2304" y="481"/>
                  </a:lnTo>
                  <a:lnTo>
                    <a:pt x="2313" y="469"/>
                  </a:lnTo>
                  <a:lnTo>
                    <a:pt x="2318" y="471"/>
                  </a:lnTo>
                  <a:lnTo>
                    <a:pt x="2325" y="473"/>
                  </a:lnTo>
                  <a:lnTo>
                    <a:pt x="2332" y="474"/>
                  </a:lnTo>
                  <a:lnTo>
                    <a:pt x="2339" y="476"/>
                  </a:lnTo>
                  <a:lnTo>
                    <a:pt x="2336" y="438"/>
                  </a:lnTo>
                  <a:lnTo>
                    <a:pt x="2329" y="396"/>
                  </a:lnTo>
                  <a:lnTo>
                    <a:pt x="2358" y="396"/>
                  </a:lnTo>
                  <a:lnTo>
                    <a:pt x="2365" y="403"/>
                  </a:lnTo>
                  <a:lnTo>
                    <a:pt x="2372" y="413"/>
                  </a:lnTo>
                  <a:lnTo>
                    <a:pt x="2378" y="422"/>
                  </a:lnTo>
                  <a:lnTo>
                    <a:pt x="2378" y="431"/>
                  </a:lnTo>
                  <a:lnTo>
                    <a:pt x="2374" y="432"/>
                  </a:lnTo>
                  <a:lnTo>
                    <a:pt x="2372" y="432"/>
                  </a:lnTo>
                  <a:lnTo>
                    <a:pt x="2369" y="434"/>
                  </a:lnTo>
                  <a:lnTo>
                    <a:pt x="2362" y="434"/>
                  </a:lnTo>
                  <a:lnTo>
                    <a:pt x="2362" y="453"/>
                  </a:lnTo>
                  <a:lnTo>
                    <a:pt x="2367" y="455"/>
                  </a:lnTo>
                  <a:lnTo>
                    <a:pt x="2369" y="457"/>
                  </a:lnTo>
                  <a:lnTo>
                    <a:pt x="2372" y="459"/>
                  </a:lnTo>
                  <a:lnTo>
                    <a:pt x="2376" y="460"/>
                  </a:lnTo>
                  <a:lnTo>
                    <a:pt x="2381" y="460"/>
                  </a:lnTo>
                  <a:lnTo>
                    <a:pt x="2383" y="460"/>
                  </a:lnTo>
                  <a:lnTo>
                    <a:pt x="2385" y="459"/>
                  </a:lnTo>
                  <a:lnTo>
                    <a:pt x="2385" y="459"/>
                  </a:lnTo>
                  <a:lnTo>
                    <a:pt x="2386" y="459"/>
                  </a:lnTo>
                  <a:lnTo>
                    <a:pt x="2390" y="457"/>
                  </a:lnTo>
                  <a:lnTo>
                    <a:pt x="2392" y="452"/>
                  </a:lnTo>
                  <a:lnTo>
                    <a:pt x="2392" y="448"/>
                  </a:lnTo>
                  <a:lnTo>
                    <a:pt x="2392" y="443"/>
                  </a:lnTo>
                  <a:lnTo>
                    <a:pt x="2392" y="439"/>
                  </a:lnTo>
                  <a:lnTo>
                    <a:pt x="2390" y="434"/>
                  </a:lnTo>
                  <a:lnTo>
                    <a:pt x="2402" y="418"/>
                  </a:lnTo>
                  <a:lnTo>
                    <a:pt x="2416" y="405"/>
                  </a:lnTo>
                  <a:lnTo>
                    <a:pt x="2428" y="389"/>
                  </a:lnTo>
                  <a:lnTo>
                    <a:pt x="2434" y="387"/>
                  </a:lnTo>
                  <a:lnTo>
                    <a:pt x="2439" y="387"/>
                  </a:lnTo>
                  <a:lnTo>
                    <a:pt x="2441" y="385"/>
                  </a:lnTo>
                  <a:lnTo>
                    <a:pt x="2444" y="387"/>
                  </a:lnTo>
                  <a:lnTo>
                    <a:pt x="2448" y="389"/>
                  </a:lnTo>
                  <a:lnTo>
                    <a:pt x="2449" y="392"/>
                  </a:lnTo>
                  <a:lnTo>
                    <a:pt x="2451" y="396"/>
                  </a:lnTo>
                  <a:lnTo>
                    <a:pt x="2453" y="398"/>
                  </a:lnTo>
                  <a:lnTo>
                    <a:pt x="2454" y="401"/>
                  </a:lnTo>
                  <a:lnTo>
                    <a:pt x="2458" y="403"/>
                  </a:lnTo>
                  <a:lnTo>
                    <a:pt x="2458" y="399"/>
                  </a:lnTo>
                  <a:lnTo>
                    <a:pt x="2461" y="396"/>
                  </a:lnTo>
                  <a:lnTo>
                    <a:pt x="2463" y="392"/>
                  </a:lnTo>
                  <a:lnTo>
                    <a:pt x="2465" y="389"/>
                  </a:lnTo>
                  <a:lnTo>
                    <a:pt x="2465" y="384"/>
                  </a:lnTo>
                  <a:lnTo>
                    <a:pt x="2467" y="377"/>
                  </a:lnTo>
                  <a:lnTo>
                    <a:pt x="2482" y="377"/>
                  </a:lnTo>
                  <a:lnTo>
                    <a:pt x="2496" y="380"/>
                  </a:lnTo>
                  <a:lnTo>
                    <a:pt x="2509" y="384"/>
                  </a:lnTo>
                  <a:lnTo>
                    <a:pt x="2500" y="391"/>
                  </a:lnTo>
                  <a:lnTo>
                    <a:pt x="2491" y="396"/>
                  </a:lnTo>
                  <a:lnTo>
                    <a:pt x="2484" y="401"/>
                  </a:lnTo>
                  <a:lnTo>
                    <a:pt x="2477" y="411"/>
                  </a:lnTo>
                  <a:lnTo>
                    <a:pt x="2486" y="411"/>
                  </a:lnTo>
                  <a:lnTo>
                    <a:pt x="2491" y="406"/>
                  </a:lnTo>
                  <a:lnTo>
                    <a:pt x="2503" y="401"/>
                  </a:lnTo>
                  <a:lnTo>
                    <a:pt x="2516" y="396"/>
                  </a:lnTo>
                  <a:lnTo>
                    <a:pt x="2526" y="392"/>
                  </a:lnTo>
                  <a:lnTo>
                    <a:pt x="2537" y="389"/>
                  </a:lnTo>
                  <a:lnTo>
                    <a:pt x="2540" y="389"/>
                  </a:lnTo>
                  <a:lnTo>
                    <a:pt x="2542" y="391"/>
                  </a:lnTo>
                  <a:lnTo>
                    <a:pt x="2545" y="394"/>
                  </a:lnTo>
                  <a:lnTo>
                    <a:pt x="2547" y="396"/>
                  </a:lnTo>
                  <a:lnTo>
                    <a:pt x="2549" y="398"/>
                  </a:lnTo>
                  <a:lnTo>
                    <a:pt x="2552" y="398"/>
                  </a:lnTo>
                  <a:lnTo>
                    <a:pt x="2559" y="399"/>
                  </a:lnTo>
                  <a:lnTo>
                    <a:pt x="2561" y="396"/>
                  </a:lnTo>
                  <a:lnTo>
                    <a:pt x="2563" y="392"/>
                  </a:lnTo>
                  <a:lnTo>
                    <a:pt x="2564" y="391"/>
                  </a:lnTo>
                  <a:lnTo>
                    <a:pt x="2564" y="387"/>
                  </a:lnTo>
                  <a:lnTo>
                    <a:pt x="2566" y="382"/>
                  </a:lnTo>
                  <a:lnTo>
                    <a:pt x="2566" y="377"/>
                  </a:lnTo>
                  <a:lnTo>
                    <a:pt x="2563" y="373"/>
                  </a:lnTo>
                  <a:lnTo>
                    <a:pt x="2561" y="370"/>
                  </a:lnTo>
                  <a:lnTo>
                    <a:pt x="2559" y="366"/>
                  </a:lnTo>
                  <a:lnTo>
                    <a:pt x="2559" y="361"/>
                  </a:lnTo>
                  <a:lnTo>
                    <a:pt x="2559" y="354"/>
                  </a:lnTo>
                  <a:lnTo>
                    <a:pt x="2564" y="350"/>
                  </a:lnTo>
                  <a:lnTo>
                    <a:pt x="2568" y="347"/>
                  </a:lnTo>
                  <a:lnTo>
                    <a:pt x="2571" y="345"/>
                  </a:lnTo>
                  <a:lnTo>
                    <a:pt x="2578" y="342"/>
                  </a:lnTo>
                  <a:lnTo>
                    <a:pt x="2582" y="343"/>
                  </a:lnTo>
                  <a:lnTo>
                    <a:pt x="2587" y="345"/>
                  </a:lnTo>
                  <a:lnTo>
                    <a:pt x="2594" y="345"/>
                  </a:lnTo>
                  <a:lnTo>
                    <a:pt x="2601" y="345"/>
                  </a:lnTo>
                  <a:lnTo>
                    <a:pt x="2610" y="356"/>
                  </a:lnTo>
                  <a:lnTo>
                    <a:pt x="2622" y="368"/>
                  </a:lnTo>
                  <a:lnTo>
                    <a:pt x="2640" y="380"/>
                  </a:lnTo>
                  <a:lnTo>
                    <a:pt x="2655" y="392"/>
                  </a:lnTo>
                  <a:lnTo>
                    <a:pt x="2669" y="399"/>
                  </a:lnTo>
                  <a:lnTo>
                    <a:pt x="2678" y="403"/>
                  </a:lnTo>
                  <a:lnTo>
                    <a:pt x="2680" y="401"/>
                  </a:lnTo>
                  <a:lnTo>
                    <a:pt x="2680" y="401"/>
                  </a:lnTo>
                  <a:lnTo>
                    <a:pt x="2680" y="399"/>
                  </a:lnTo>
                  <a:lnTo>
                    <a:pt x="2680" y="399"/>
                  </a:lnTo>
                  <a:lnTo>
                    <a:pt x="2681" y="396"/>
                  </a:lnTo>
                  <a:lnTo>
                    <a:pt x="2676" y="391"/>
                  </a:lnTo>
                  <a:lnTo>
                    <a:pt x="2673" y="387"/>
                  </a:lnTo>
                  <a:lnTo>
                    <a:pt x="2671" y="382"/>
                  </a:lnTo>
                  <a:lnTo>
                    <a:pt x="2667" y="377"/>
                  </a:lnTo>
                  <a:lnTo>
                    <a:pt x="2666" y="370"/>
                  </a:lnTo>
                  <a:lnTo>
                    <a:pt x="2650" y="370"/>
                  </a:lnTo>
                  <a:lnTo>
                    <a:pt x="2652" y="349"/>
                  </a:lnTo>
                  <a:lnTo>
                    <a:pt x="2648" y="333"/>
                  </a:lnTo>
                  <a:lnTo>
                    <a:pt x="2646" y="319"/>
                  </a:lnTo>
                  <a:lnTo>
                    <a:pt x="2643" y="300"/>
                  </a:lnTo>
                  <a:lnTo>
                    <a:pt x="2653" y="293"/>
                  </a:lnTo>
                  <a:lnTo>
                    <a:pt x="2660" y="284"/>
                  </a:lnTo>
                  <a:lnTo>
                    <a:pt x="2664" y="274"/>
                  </a:lnTo>
                  <a:lnTo>
                    <a:pt x="2667" y="261"/>
                  </a:lnTo>
                  <a:lnTo>
                    <a:pt x="2671" y="251"/>
                  </a:lnTo>
                  <a:lnTo>
                    <a:pt x="2676" y="240"/>
                  </a:lnTo>
                  <a:lnTo>
                    <a:pt x="2683" y="232"/>
                  </a:lnTo>
                  <a:lnTo>
                    <a:pt x="2692" y="226"/>
                  </a:lnTo>
                  <a:lnTo>
                    <a:pt x="2708" y="225"/>
                  </a:lnTo>
                  <a:lnTo>
                    <a:pt x="2727" y="226"/>
                  </a:lnTo>
                  <a:lnTo>
                    <a:pt x="2732" y="235"/>
                  </a:lnTo>
                  <a:lnTo>
                    <a:pt x="2739" y="242"/>
                  </a:lnTo>
                  <a:lnTo>
                    <a:pt x="2737" y="256"/>
                  </a:lnTo>
                  <a:lnTo>
                    <a:pt x="2734" y="270"/>
                  </a:lnTo>
                  <a:lnTo>
                    <a:pt x="2730" y="282"/>
                  </a:lnTo>
                  <a:lnTo>
                    <a:pt x="2729" y="293"/>
                  </a:lnTo>
                  <a:lnTo>
                    <a:pt x="2727" y="300"/>
                  </a:lnTo>
                  <a:lnTo>
                    <a:pt x="2730" y="309"/>
                  </a:lnTo>
                  <a:lnTo>
                    <a:pt x="2736" y="321"/>
                  </a:lnTo>
                  <a:lnTo>
                    <a:pt x="2739" y="335"/>
                  </a:lnTo>
                  <a:lnTo>
                    <a:pt x="2742" y="345"/>
                  </a:lnTo>
                  <a:lnTo>
                    <a:pt x="2742" y="357"/>
                  </a:lnTo>
                  <a:lnTo>
                    <a:pt x="2739" y="368"/>
                  </a:lnTo>
                  <a:lnTo>
                    <a:pt x="2736" y="377"/>
                  </a:lnTo>
                  <a:lnTo>
                    <a:pt x="2736" y="384"/>
                  </a:lnTo>
                  <a:lnTo>
                    <a:pt x="2737" y="389"/>
                  </a:lnTo>
                  <a:lnTo>
                    <a:pt x="2739" y="392"/>
                  </a:lnTo>
                  <a:lnTo>
                    <a:pt x="2742" y="396"/>
                  </a:lnTo>
                  <a:lnTo>
                    <a:pt x="2746" y="399"/>
                  </a:lnTo>
                  <a:lnTo>
                    <a:pt x="2748" y="405"/>
                  </a:lnTo>
                  <a:lnTo>
                    <a:pt x="2751" y="411"/>
                  </a:lnTo>
                  <a:lnTo>
                    <a:pt x="2746" y="422"/>
                  </a:lnTo>
                  <a:lnTo>
                    <a:pt x="2742" y="434"/>
                  </a:lnTo>
                  <a:lnTo>
                    <a:pt x="2742" y="450"/>
                  </a:lnTo>
                  <a:lnTo>
                    <a:pt x="2737" y="453"/>
                  </a:lnTo>
                  <a:lnTo>
                    <a:pt x="2734" y="457"/>
                  </a:lnTo>
                  <a:lnTo>
                    <a:pt x="2729" y="459"/>
                  </a:lnTo>
                  <a:lnTo>
                    <a:pt x="2723" y="462"/>
                  </a:lnTo>
                  <a:lnTo>
                    <a:pt x="2716" y="464"/>
                  </a:lnTo>
                  <a:lnTo>
                    <a:pt x="2716" y="469"/>
                  </a:lnTo>
                  <a:lnTo>
                    <a:pt x="2736" y="469"/>
                  </a:lnTo>
                  <a:lnTo>
                    <a:pt x="2737" y="467"/>
                  </a:lnTo>
                  <a:lnTo>
                    <a:pt x="2737" y="467"/>
                  </a:lnTo>
                  <a:lnTo>
                    <a:pt x="2739" y="466"/>
                  </a:lnTo>
                  <a:lnTo>
                    <a:pt x="2739" y="466"/>
                  </a:lnTo>
                  <a:lnTo>
                    <a:pt x="2742" y="464"/>
                  </a:lnTo>
                  <a:lnTo>
                    <a:pt x="2749" y="452"/>
                  </a:lnTo>
                  <a:lnTo>
                    <a:pt x="2756" y="438"/>
                  </a:lnTo>
                  <a:lnTo>
                    <a:pt x="2762" y="427"/>
                  </a:lnTo>
                  <a:lnTo>
                    <a:pt x="2765" y="410"/>
                  </a:lnTo>
                  <a:lnTo>
                    <a:pt x="2762" y="394"/>
                  </a:lnTo>
                  <a:lnTo>
                    <a:pt x="2760" y="378"/>
                  </a:lnTo>
                  <a:lnTo>
                    <a:pt x="2758" y="364"/>
                  </a:lnTo>
                  <a:lnTo>
                    <a:pt x="2777" y="364"/>
                  </a:lnTo>
                  <a:lnTo>
                    <a:pt x="2795" y="364"/>
                  </a:lnTo>
                  <a:lnTo>
                    <a:pt x="2812" y="370"/>
                  </a:lnTo>
                  <a:lnTo>
                    <a:pt x="2812" y="364"/>
                  </a:lnTo>
                  <a:lnTo>
                    <a:pt x="2795" y="357"/>
                  </a:lnTo>
                  <a:lnTo>
                    <a:pt x="2774" y="349"/>
                  </a:lnTo>
                  <a:lnTo>
                    <a:pt x="2755" y="342"/>
                  </a:lnTo>
                  <a:lnTo>
                    <a:pt x="2751" y="324"/>
                  </a:lnTo>
                  <a:lnTo>
                    <a:pt x="2746" y="312"/>
                  </a:lnTo>
                  <a:lnTo>
                    <a:pt x="2741" y="302"/>
                  </a:lnTo>
                  <a:lnTo>
                    <a:pt x="2736" y="288"/>
                  </a:lnTo>
                  <a:lnTo>
                    <a:pt x="2758" y="268"/>
                  </a:lnTo>
                  <a:lnTo>
                    <a:pt x="2758" y="235"/>
                  </a:lnTo>
                  <a:lnTo>
                    <a:pt x="2762" y="235"/>
                  </a:lnTo>
                  <a:lnTo>
                    <a:pt x="2765" y="235"/>
                  </a:lnTo>
                  <a:lnTo>
                    <a:pt x="2767" y="235"/>
                  </a:lnTo>
                  <a:lnTo>
                    <a:pt x="2767" y="237"/>
                  </a:lnTo>
                  <a:lnTo>
                    <a:pt x="2770" y="239"/>
                  </a:lnTo>
                  <a:lnTo>
                    <a:pt x="2774" y="249"/>
                  </a:lnTo>
                  <a:lnTo>
                    <a:pt x="2777" y="260"/>
                  </a:lnTo>
                  <a:lnTo>
                    <a:pt x="2784" y="268"/>
                  </a:lnTo>
                  <a:lnTo>
                    <a:pt x="2797" y="261"/>
                  </a:lnTo>
                  <a:lnTo>
                    <a:pt x="2812" y="258"/>
                  </a:lnTo>
                  <a:lnTo>
                    <a:pt x="2832" y="258"/>
                  </a:lnTo>
                  <a:lnTo>
                    <a:pt x="2842" y="272"/>
                  </a:lnTo>
                  <a:lnTo>
                    <a:pt x="2858" y="286"/>
                  </a:lnTo>
                  <a:lnTo>
                    <a:pt x="2873" y="296"/>
                  </a:lnTo>
                  <a:lnTo>
                    <a:pt x="2873" y="288"/>
                  </a:lnTo>
                  <a:lnTo>
                    <a:pt x="2861" y="275"/>
                  </a:lnTo>
                  <a:lnTo>
                    <a:pt x="2852" y="260"/>
                  </a:lnTo>
                  <a:lnTo>
                    <a:pt x="2847" y="240"/>
                  </a:lnTo>
                  <a:lnTo>
                    <a:pt x="2842" y="221"/>
                  </a:lnTo>
                  <a:lnTo>
                    <a:pt x="2838" y="200"/>
                  </a:lnTo>
                  <a:lnTo>
                    <a:pt x="2861" y="193"/>
                  </a:lnTo>
                  <a:lnTo>
                    <a:pt x="2886" y="188"/>
                  </a:lnTo>
                  <a:lnTo>
                    <a:pt x="2893" y="204"/>
                  </a:lnTo>
                  <a:lnTo>
                    <a:pt x="2896" y="204"/>
                  </a:lnTo>
                  <a:lnTo>
                    <a:pt x="2900" y="188"/>
                  </a:lnTo>
                  <a:lnTo>
                    <a:pt x="2903" y="171"/>
                  </a:lnTo>
                  <a:lnTo>
                    <a:pt x="2908" y="153"/>
                  </a:lnTo>
                  <a:lnTo>
                    <a:pt x="2924" y="144"/>
                  </a:lnTo>
                  <a:lnTo>
                    <a:pt x="2936" y="134"/>
                  </a:lnTo>
                  <a:lnTo>
                    <a:pt x="2950" y="123"/>
                  </a:lnTo>
                  <a:lnTo>
                    <a:pt x="2964" y="117"/>
                  </a:lnTo>
                  <a:lnTo>
                    <a:pt x="2980" y="111"/>
                  </a:lnTo>
                  <a:lnTo>
                    <a:pt x="3001" y="111"/>
                  </a:lnTo>
                  <a:lnTo>
                    <a:pt x="3003" y="104"/>
                  </a:lnTo>
                  <a:lnTo>
                    <a:pt x="3006" y="99"/>
                  </a:lnTo>
                  <a:lnTo>
                    <a:pt x="3008" y="94"/>
                  </a:lnTo>
                  <a:lnTo>
                    <a:pt x="3011" y="89"/>
                  </a:lnTo>
                  <a:lnTo>
                    <a:pt x="3022" y="89"/>
                  </a:lnTo>
                  <a:lnTo>
                    <a:pt x="3036" y="89"/>
                  </a:lnTo>
                  <a:lnTo>
                    <a:pt x="3050" y="89"/>
                  </a:lnTo>
                  <a:lnTo>
                    <a:pt x="3060" y="89"/>
                  </a:lnTo>
                  <a:lnTo>
                    <a:pt x="3065" y="89"/>
                  </a:lnTo>
                  <a:lnTo>
                    <a:pt x="3072" y="83"/>
                  </a:lnTo>
                  <a:lnTo>
                    <a:pt x="3079" y="78"/>
                  </a:lnTo>
                  <a:lnTo>
                    <a:pt x="3086" y="71"/>
                  </a:lnTo>
                  <a:lnTo>
                    <a:pt x="3092" y="66"/>
                  </a:lnTo>
                  <a:lnTo>
                    <a:pt x="3097" y="68"/>
                  </a:lnTo>
                  <a:lnTo>
                    <a:pt x="3100" y="68"/>
                  </a:lnTo>
                  <a:lnTo>
                    <a:pt x="3106" y="69"/>
                  </a:lnTo>
                  <a:lnTo>
                    <a:pt x="3111" y="69"/>
                  </a:lnTo>
                  <a:lnTo>
                    <a:pt x="3111" y="50"/>
                  </a:lnTo>
                  <a:lnTo>
                    <a:pt x="3126" y="43"/>
                  </a:lnTo>
                  <a:lnTo>
                    <a:pt x="3139" y="36"/>
                  </a:lnTo>
                  <a:lnTo>
                    <a:pt x="3151" y="27"/>
                  </a:lnTo>
                  <a:lnTo>
                    <a:pt x="3161" y="17"/>
                  </a:lnTo>
                  <a:lnTo>
                    <a:pt x="3165" y="0"/>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endParaRPr lang="ko-KR" altLang="en-US" dirty="0"/>
            </a:p>
          </p:txBody>
        </p:sp>
        <p:sp>
          <p:nvSpPr>
            <p:cNvPr id="14" name="Freeform 11"/>
            <p:cNvSpPr>
              <a:spLocks noEditPoints="1"/>
            </p:cNvSpPr>
            <p:nvPr/>
          </p:nvSpPr>
          <p:spPr bwMode="auto">
            <a:xfrm>
              <a:off x="2097088" y="1382713"/>
              <a:ext cx="4552950" cy="1549400"/>
            </a:xfrm>
            <a:custGeom>
              <a:avLst/>
              <a:gdLst>
                <a:gd name="T0" fmla="*/ 0 w 2868"/>
                <a:gd name="T1" fmla="*/ 276 h 976"/>
                <a:gd name="T2" fmla="*/ 1210 w 2868"/>
                <a:gd name="T3" fmla="*/ 237 h 976"/>
                <a:gd name="T4" fmla="*/ 1742 w 2868"/>
                <a:gd name="T5" fmla="*/ 276 h 976"/>
                <a:gd name="T6" fmla="*/ 2863 w 2868"/>
                <a:gd name="T7" fmla="*/ 190 h 976"/>
                <a:gd name="T8" fmla="*/ 2804 w 2868"/>
                <a:gd name="T9" fmla="*/ 223 h 976"/>
                <a:gd name="T10" fmla="*/ 194 w 2868"/>
                <a:gd name="T11" fmla="*/ 279 h 976"/>
                <a:gd name="T12" fmla="*/ 98 w 2868"/>
                <a:gd name="T13" fmla="*/ 202 h 976"/>
                <a:gd name="T14" fmla="*/ 138 w 2868"/>
                <a:gd name="T15" fmla="*/ 150 h 976"/>
                <a:gd name="T16" fmla="*/ 1685 w 2868"/>
                <a:gd name="T17" fmla="*/ 166 h 976"/>
                <a:gd name="T18" fmla="*/ 1631 w 2868"/>
                <a:gd name="T19" fmla="*/ 295 h 976"/>
                <a:gd name="T20" fmla="*/ 1620 w 2868"/>
                <a:gd name="T21" fmla="*/ 218 h 976"/>
                <a:gd name="T22" fmla="*/ 1569 w 2868"/>
                <a:gd name="T23" fmla="*/ 159 h 976"/>
                <a:gd name="T24" fmla="*/ 1632 w 2868"/>
                <a:gd name="T25" fmla="*/ 157 h 976"/>
                <a:gd name="T26" fmla="*/ 2615 w 2868"/>
                <a:gd name="T27" fmla="*/ 120 h 976"/>
                <a:gd name="T28" fmla="*/ 2090 w 2868"/>
                <a:gd name="T29" fmla="*/ 120 h 976"/>
                <a:gd name="T30" fmla="*/ 2739 w 2868"/>
                <a:gd name="T31" fmla="*/ 87 h 976"/>
                <a:gd name="T32" fmla="*/ 2765 w 2868"/>
                <a:gd name="T33" fmla="*/ 195 h 976"/>
                <a:gd name="T34" fmla="*/ 2704 w 2868"/>
                <a:gd name="T35" fmla="*/ 92 h 976"/>
                <a:gd name="T36" fmla="*/ 2158 w 2868"/>
                <a:gd name="T37" fmla="*/ 99 h 976"/>
                <a:gd name="T38" fmla="*/ 1786 w 2868"/>
                <a:gd name="T39" fmla="*/ 89 h 976"/>
                <a:gd name="T40" fmla="*/ 1681 w 2868"/>
                <a:gd name="T41" fmla="*/ 89 h 976"/>
                <a:gd name="T42" fmla="*/ 2186 w 2868"/>
                <a:gd name="T43" fmla="*/ 45 h 976"/>
                <a:gd name="T44" fmla="*/ 596 w 2868"/>
                <a:gd name="T45" fmla="*/ 92 h 976"/>
                <a:gd name="T46" fmla="*/ 384 w 2868"/>
                <a:gd name="T47" fmla="*/ 253 h 976"/>
                <a:gd name="T48" fmla="*/ 330 w 2868"/>
                <a:gd name="T49" fmla="*/ 316 h 976"/>
                <a:gd name="T50" fmla="*/ 321 w 2868"/>
                <a:gd name="T51" fmla="*/ 361 h 976"/>
                <a:gd name="T52" fmla="*/ 205 w 2868"/>
                <a:gd name="T53" fmla="*/ 335 h 976"/>
                <a:gd name="T54" fmla="*/ 253 w 2868"/>
                <a:gd name="T55" fmla="*/ 248 h 976"/>
                <a:gd name="T56" fmla="*/ 304 w 2868"/>
                <a:gd name="T57" fmla="*/ 197 h 976"/>
                <a:gd name="T58" fmla="*/ 311 w 2868"/>
                <a:gd name="T59" fmla="*/ 188 h 976"/>
                <a:gd name="T60" fmla="*/ 192 w 2868"/>
                <a:gd name="T61" fmla="*/ 168 h 976"/>
                <a:gd name="T62" fmla="*/ 161 w 2868"/>
                <a:gd name="T63" fmla="*/ 131 h 976"/>
                <a:gd name="T64" fmla="*/ 253 w 2868"/>
                <a:gd name="T65" fmla="*/ 92 h 976"/>
                <a:gd name="T66" fmla="*/ 323 w 2868"/>
                <a:gd name="T67" fmla="*/ 77 h 976"/>
                <a:gd name="T68" fmla="*/ 2107 w 2868"/>
                <a:gd name="T69" fmla="*/ 80 h 976"/>
                <a:gd name="T70" fmla="*/ 2090 w 2868"/>
                <a:gd name="T71" fmla="*/ 59 h 976"/>
                <a:gd name="T72" fmla="*/ 2147 w 2868"/>
                <a:gd name="T73" fmla="*/ 30 h 976"/>
                <a:gd name="T74" fmla="*/ 1048 w 2868"/>
                <a:gd name="T75" fmla="*/ 73 h 976"/>
                <a:gd name="T76" fmla="*/ 1076 w 2868"/>
                <a:gd name="T77" fmla="*/ 131 h 976"/>
                <a:gd name="T78" fmla="*/ 1294 w 2868"/>
                <a:gd name="T79" fmla="*/ 147 h 976"/>
                <a:gd name="T80" fmla="*/ 1196 w 2868"/>
                <a:gd name="T81" fmla="*/ 243 h 976"/>
                <a:gd name="T82" fmla="*/ 1224 w 2868"/>
                <a:gd name="T83" fmla="*/ 353 h 976"/>
                <a:gd name="T84" fmla="*/ 1198 w 2868"/>
                <a:gd name="T85" fmla="*/ 415 h 976"/>
                <a:gd name="T86" fmla="*/ 1192 w 2868"/>
                <a:gd name="T87" fmla="*/ 490 h 976"/>
                <a:gd name="T88" fmla="*/ 1140 w 2868"/>
                <a:gd name="T89" fmla="*/ 538 h 976"/>
                <a:gd name="T90" fmla="*/ 1091 w 2868"/>
                <a:gd name="T91" fmla="*/ 602 h 976"/>
                <a:gd name="T92" fmla="*/ 1048 w 2868"/>
                <a:gd name="T93" fmla="*/ 696 h 976"/>
                <a:gd name="T94" fmla="*/ 911 w 2868"/>
                <a:gd name="T95" fmla="*/ 784 h 976"/>
                <a:gd name="T96" fmla="*/ 861 w 2868"/>
                <a:gd name="T97" fmla="*/ 932 h 976"/>
                <a:gd name="T98" fmla="*/ 740 w 2868"/>
                <a:gd name="T99" fmla="*/ 862 h 976"/>
                <a:gd name="T100" fmla="*/ 714 w 2868"/>
                <a:gd name="T101" fmla="*/ 806 h 976"/>
                <a:gd name="T102" fmla="*/ 718 w 2868"/>
                <a:gd name="T103" fmla="*/ 641 h 976"/>
                <a:gd name="T104" fmla="*/ 672 w 2868"/>
                <a:gd name="T105" fmla="*/ 576 h 976"/>
                <a:gd name="T106" fmla="*/ 466 w 2868"/>
                <a:gd name="T107" fmla="*/ 374 h 976"/>
                <a:gd name="T108" fmla="*/ 447 w 2868"/>
                <a:gd name="T109" fmla="*/ 290 h 976"/>
                <a:gd name="T110" fmla="*/ 592 w 2868"/>
                <a:gd name="T111" fmla="*/ 140 h 976"/>
                <a:gd name="T112" fmla="*/ 711 w 2868"/>
                <a:gd name="T113" fmla="*/ 112 h 976"/>
                <a:gd name="T114" fmla="*/ 833 w 2868"/>
                <a:gd name="T115" fmla="*/ 80 h 976"/>
                <a:gd name="T116" fmla="*/ 896 w 2868"/>
                <a:gd name="T117" fmla="*/ 44 h 976"/>
                <a:gd name="T118" fmla="*/ 2706 w 2868"/>
                <a:gd name="T119" fmla="*/ 31 h 976"/>
                <a:gd name="T120" fmla="*/ 2641 w 2868"/>
                <a:gd name="T121" fmla="*/ 80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68" h="976">
                  <a:moveTo>
                    <a:pt x="7" y="243"/>
                  </a:moveTo>
                  <a:lnTo>
                    <a:pt x="25" y="248"/>
                  </a:lnTo>
                  <a:lnTo>
                    <a:pt x="37" y="257"/>
                  </a:lnTo>
                  <a:lnTo>
                    <a:pt x="47" y="265"/>
                  </a:lnTo>
                  <a:lnTo>
                    <a:pt x="58" y="276"/>
                  </a:lnTo>
                  <a:lnTo>
                    <a:pt x="68" y="284"/>
                  </a:lnTo>
                  <a:lnTo>
                    <a:pt x="68" y="281"/>
                  </a:lnTo>
                  <a:lnTo>
                    <a:pt x="74" y="281"/>
                  </a:lnTo>
                  <a:lnTo>
                    <a:pt x="74" y="284"/>
                  </a:lnTo>
                  <a:lnTo>
                    <a:pt x="75" y="288"/>
                  </a:lnTo>
                  <a:lnTo>
                    <a:pt x="79" y="293"/>
                  </a:lnTo>
                  <a:lnTo>
                    <a:pt x="81" y="300"/>
                  </a:lnTo>
                  <a:lnTo>
                    <a:pt x="74" y="300"/>
                  </a:lnTo>
                  <a:lnTo>
                    <a:pt x="70" y="300"/>
                  </a:lnTo>
                  <a:lnTo>
                    <a:pt x="70" y="302"/>
                  </a:lnTo>
                  <a:lnTo>
                    <a:pt x="68" y="302"/>
                  </a:lnTo>
                  <a:lnTo>
                    <a:pt x="65" y="302"/>
                  </a:lnTo>
                  <a:lnTo>
                    <a:pt x="61" y="304"/>
                  </a:lnTo>
                  <a:lnTo>
                    <a:pt x="47" y="293"/>
                  </a:lnTo>
                  <a:lnTo>
                    <a:pt x="33" y="288"/>
                  </a:lnTo>
                  <a:lnTo>
                    <a:pt x="16" y="284"/>
                  </a:lnTo>
                  <a:lnTo>
                    <a:pt x="0" y="276"/>
                  </a:lnTo>
                  <a:lnTo>
                    <a:pt x="6" y="271"/>
                  </a:lnTo>
                  <a:lnTo>
                    <a:pt x="7" y="265"/>
                  </a:lnTo>
                  <a:lnTo>
                    <a:pt x="6" y="260"/>
                  </a:lnTo>
                  <a:lnTo>
                    <a:pt x="6" y="253"/>
                  </a:lnTo>
                  <a:lnTo>
                    <a:pt x="7" y="243"/>
                  </a:lnTo>
                  <a:close/>
                  <a:moveTo>
                    <a:pt x="1222" y="236"/>
                  </a:moveTo>
                  <a:lnTo>
                    <a:pt x="1226" y="236"/>
                  </a:lnTo>
                  <a:lnTo>
                    <a:pt x="1229" y="237"/>
                  </a:lnTo>
                  <a:lnTo>
                    <a:pt x="1231" y="239"/>
                  </a:lnTo>
                  <a:lnTo>
                    <a:pt x="1233" y="241"/>
                  </a:lnTo>
                  <a:lnTo>
                    <a:pt x="1234" y="243"/>
                  </a:lnTo>
                  <a:lnTo>
                    <a:pt x="1234" y="244"/>
                  </a:lnTo>
                  <a:lnTo>
                    <a:pt x="1234" y="246"/>
                  </a:lnTo>
                  <a:lnTo>
                    <a:pt x="1236" y="250"/>
                  </a:lnTo>
                  <a:lnTo>
                    <a:pt x="1229" y="250"/>
                  </a:lnTo>
                  <a:lnTo>
                    <a:pt x="1226" y="251"/>
                  </a:lnTo>
                  <a:lnTo>
                    <a:pt x="1222" y="251"/>
                  </a:lnTo>
                  <a:lnTo>
                    <a:pt x="1219" y="253"/>
                  </a:lnTo>
                  <a:lnTo>
                    <a:pt x="1213" y="253"/>
                  </a:lnTo>
                  <a:lnTo>
                    <a:pt x="1213" y="250"/>
                  </a:lnTo>
                  <a:lnTo>
                    <a:pt x="1210" y="250"/>
                  </a:lnTo>
                  <a:lnTo>
                    <a:pt x="1210" y="237"/>
                  </a:lnTo>
                  <a:lnTo>
                    <a:pt x="1215" y="237"/>
                  </a:lnTo>
                  <a:lnTo>
                    <a:pt x="1220" y="236"/>
                  </a:lnTo>
                  <a:lnTo>
                    <a:pt x="1222" y="236"/>
                  </a:lnTo>
                  <a:close/>
                  <a:moveTo>
                    <a:pt x="61" y="227"/>
                  </a:moveTo>
                  <a:lnTo>
                    <a:pt x="77" y="227"/>
                  </a:lnTo>
                  <a:lnTo>
                    <a:pt x="77" y="230"/>
                  </a:lnTo>
                  <a:lnTo>
                    <a:pt x="74" y="230"/>
                  </a:lnTo>
                  <a:lnTo>
                    <a:pt x="70" y="230"/>
                  </a:lnTo>
                  <a:lnTo>
                    <a:pt x="68" y="232"/>
                  </a:lnTo>
                  <a:lnTo>
                    <a:pt x="67" y="232"/>
                  </a:lnTo>
                  <a:lnTo>
                    <a:pt x="67" y="232"/>
                  </a:lnTo>
                  <a:lnTo>
                    <a:pt x="65" y="232"/>
                  </a:lnTo>
                  <a:lnTo>
                    <a:pt x="63" y="230"/>
                  </a:lnTo>
                  <a:lnTo>
                    <a:pt x="61" y="227"/>
                  </a:lnTo>
                  <a:close/>
                  <a:moveTo>
                    <a:pt x="1716" y="202"/>
                  </a:moveTo>
                  <a:lnTo>
                    <a:pt x="1728" y="202"/>
                  </a:lnTo>
                  <a:lnTo>
                    <a:pt x="1732" y="216"/>
                  </a:lnTo>
                  <a:lnTo>
                    <a:pt x="1735" y="225"/>
                  </a:lnTo>
                  <a:lnTo>
                    <a:pt x="1742" y="229"/>
                  </a:lnTo>
                  <a:lnTo>
                    <a:pt x="1754" y="234"/>
                  </a:lnTo>
                  <a:lnTo>
                    <a:pt x="1749" y="255"/>
                  </a:lnTo>
                  <a:lnTo>
                    <a:pt x="1742" y="276"/>
                  </a:lnTo>
                  <a:lnTo>
                    <a:pt x="1732" y="291"/>
                  </a:lnTo>
                  <a:lnTo>
                    <a:pt x="1732" y="272"/>
                  </a:lnTo>
                  <a:lnTo>
                    <a:pt x="1709" y="272"/>
                  </a:lnTo>
                  <a:lnTo>
                    <a:pt x="1711" y="250"/>
                  </a:lnTo>
                  <a:lnTo>
                    <a:pt x="1713" y="229"/>
                  </a:lnTo>
                  <a:lnTo>
                    <a:pt x="1716" y="202"/>
                  </a:lnTo>
                  <a:close/>
                  <a:moveTo>
                    <a:pt x="2819" y="157"/>
                  </a:moveTo>
                  <a:lnTo>
                    <a:pt x="2823" y="157"/>
                  </a:lnTo>
                  <a:lnTo>
                    <a:pt x="2823" y="161"/>
                  </a:lnTo>
                  <a:lnTo>
                    <a:pt x="2824" y="166"/>
                  </a:lnTo>
                  <a:lnTo>
                    <a:pt x="2826" y="168"/>
                  </a:lnTo>
                  <a:lnTo>
                    <a:pt x="2828" y="171"/>
                  </a:lnTo>
                  <a:lnTo>
                    <a:pt x="2830" y="173"/>
                  </a:lnTo>
                  <a:lnTo>
                    <a:pt x="2833" y="176"/>
                  </a:lnTo>
                  <a:lnTo>
                    <a:pt x="2837" y="173"/>
                  </a:lnTo>
                  <a:lnTo>
                    <a:pt x="2838" y="169"/>
                  </a:lnTo>
                  <a:lnTo>
                    <a:pt x="2840" y="168"/>
                  </a:lnTo>
                  <a:lnTo>
                    <a:pt x="2844" y="168"/>
                  </a:lnTo>
                  <a:lnTo>
                    <a:pt x="2849" y="166"/>
                  </a:lnTo>
                  <a:lnTo>
                    <a:pt x="2852" y="176"/>
                  </a:lnTo>
                  <a:lnTo>
                    <a:pt x="2858" y="183"/>
                  </a:lnTo>
                  <a:lnTo>
                    <a:pt x="2863" y="190"/>
                  </a:lnTo>
                  <a:lnTo>
                    <a:pt x="2866" y="199"/>
                  </a:lnTo>
                  <a:lnTo>
                    <a:pt x="2868" y="211"/>
                  </a:lnTo>
                  <a:lnTo>
                    <a:pt x="2868" y="213"/>
                  </a:lnTo>
                  <a:lnTo>
                    <a:pt x="2866" y="215"/>
                  </a:lnTo>
                  <a:lnTo>
                    <a:pt x="2866" y="216"/>
                  </a:lnTo>
                  <a:lnTo>
                    <a:pt x="2866" y="218"/>
                  </a:lnTo>
                  <a:lnTo>
                    <a:pt x="2866" y="220"/>
                  </a:lnTo>
                  <a:lnTo>
                    <a:pt x="2865" y="223"/>
                  </a:lnTo>
                  <a:lnTo>
                    <a:pt x="2854" y="230"/>
                  </a:lnTo>
                  <a:lnTo>
                    <a:pt x="2838" y="237"/>
                  </a:lnTo>
                  <a:lnTo>
                    <a:pt x="2819" y="241"/>
                  </a:lnTo>
                  <a:lnTo>
                    <a:pt x="2800" y="244"/>
                  </a:lnTo>
                  <a:lnTo>
                    <a:pt x="2784" y="246"/>
                  </a:lnTo>
                  <a:lnTo>
                    <a:pt x="2786" y="237"/>
                  </a:lnTo>
                  <a:lnTo>
                    <a:pt x="2788" y="234"/>
                  </a:lnTo>
                  <a:lnTo>
                    <a:pt x="2790" y="230"/>
                  </a:lnTo>
                  <a:lnTo>
                    <a:pt x="2791" y="229"/>
                  </a:lnTo>
                  <a:lnTo>
                    <a:pt x="2793" y="229"/>
                  </a:lnTo>
                  <a:lnTo>
                    <a:pt x="2797" y="227"/>
                  </a:lnTo>
                  <a:lnTo>
                    <a:pt x="2798" y="227"/>
                  </a:lnTo>
                  <a:lnTo>
                    <a:pt x="2800" y="225"/>
                  </a:lnTo>
                  <a:lnTo>
                    <a:pt x="2804" y="223"/>
                  </a:lnTo>
                  <a:lnTo>
                    <a:pt x="2809" y="209"/>
                  </a:lnTo>
                  <a:lnTo>
                    <a:pt x="2809" y="195"/>
                  </a:lnTo>
                  <a:lnTo>
                    <a:pt x="2807" y="182"/>
                  </a:lnTo>
                  <a:lnTo>
                    <a:pt x="2810" y="171"/>
                  </a:lnTo>
                  <a:lnTo>
                    <a:pt x="2819" y="161"/>
                  </a:lnTo>
                  <a:lnTo>
                    <a:pt x="2819" y="157"/>
                  </a:lnTo>
                  <a:close/>
                  <a:moveTo>
                    <a:pt x="142" y="150"/>
                  </a:moveTo>
                  <a:lnTo>
                    <a:pt x="161" y="171"/>
                  </a:lnTo>
                  <a:lnTo>
                    <a:pt x="185" y="187"/>
                  </a:lnTo>
                  <a:lnTo>
                    <a:pt x="215" y="199"/>
                  </a:lnTo>
                  <a:lnTo>
                    <a:pt x="217" y="216"/>
                  </a:lnTo>
                  <a:lnTo>
                    <a:pt x="222" y="229"/>
                  </a:lnTo>
                  <a:lnTo>
                    <a:pt x="227" y="236"/>
                  </a:lnTo>
                  <a:lnTo>
                    <a:pt x="234" y="243"/>
                  </a:lnTo>
                  <a:lnTo>
                    <a:pt x="241" y="253"/>
                  </a:lnTo>
                  <a:lnTo>
                    <a:pt x="229" y="255"/>
                  </a:lnTo>
                  <a:lnTo>
                    <a:pt x="217" y="257"/>
                  </a:lnTo>
                  <a:lnTo>
                    <a:pt x="206" y="262"/>
                  </a:lnTo>
                  <a:lnTo>
                    <a:pt x="199" y="269"/>
                  </a:lnTo>
                  <a:lnTo>
                    <a:pt x="198" y="272"/>
                  </a:lnTo>
                  <a:lnTo>
                    <a:pt x="196" y="276"/>
                  </a:lnTo>
                  <a:lnTo>
                    <a:pt x="194" y="279"/>
                  </a:lnTo>
                  <a:lnTo>
                    <a:pt x="192" y="281"/>
                  </a:lnTo>
                  <a:lnTo>
                    <a:pt x="189" y="284"/>
                  </a:lnTo>
                  <a:lnTo>
                    <a:pt x="178" y="286"/>
                  </a:lnTo>
                  <a:lnTo>
                    <a:pt x="163" y="288"/>
                  </a:lnTo>
                  <a:lnTo>
                    <a:pt x="145" y="286"/>
                  </a:lnTo>
                  <a:lnTo>
                    <a:pt x="131" y="284"/>
                  </a:lnTo>
                  <a:lnTo>
                    <a:pt x="128" y="274"/>
                  </a:lnTo>
                  <a:lnTo>
                    <a:pt x="126" y="267"/>
                  </a:lnTo>
                  <a:lnTo>
                    <a:pt x="124" y="262"/>
                  </a:lnTo>
                  <a:lnTo>
                    <a:pt x="119" y="253"/>
                  </a:lnTo>
                  <a:lnTo>
                    <a:pt x="142" y="246"/>
                  </a:lnTo>
                  <a:lnTo>
                    <a:pt x="142" y="243"/>
                  </a:lnTo>
                  <a:lnTo>
                    <a:pt x="124" y="241"/>
                  </a:lnTo>
                  <a:lnTo>
                    <a:pt x="112" y="237"/>
                  </a:lnTo>
                  <a:lnTo>
                    <a:pt x="103" y="230"/>
                  </a:lnTo>
                  <a:lnTo>
                    <a:pt x="102" y="225"/>
                  </a:lnTo>
                  <a:lnTo>
                    <a:pt x="98" y="220"/>
                  </a:lnTo>
                  <a:lnTo>
                    <a:pt x="96" y="215"/>
                  </a:lnTo>
                  <a:lnTo>
                    <a:pt x="96" y="209"/>
                  </a:lnTo>
                  <a:lnTo>
                    <a:pt x="96" y="206"/>
                  </a:lnTo>
                  <a:lnTo>
                    <a:pt x="96" y="202"/>
                  </a:lnTo>
                  <a:lnTo>
                    <a:pt x="98" y="202"/>
                  </a:lnTo>
                  <a:lnTo>
                    <a:pt x="100" y="201"/>
                  </a:lnTo>
                  <a:lnTo>
                    <a:pt x="102" y="201"/>
                  </a:lnTo>
                  <a:lnTo>
                    <a:pt x="103" y="201"/>
                  </a:lnTo>
                  <a:lnTo>
                    <a:pt x="107" y="199"/>
                  </a:lnTo>
                  <a:lnTo>
                    <a:pt x="109" y="194"/>
                  </a:lnTo>
                  <a:lnTo>
                    <a:pt x="109" y="188"/>
                  </a:lnTo>
                  <a:lnTo>
                    <a:pt x="109" y="185"/>
                  </a:lnTo>
                  <a:lnTo>
                    <a:pt x="110" y="183"/>
                  </a:lnTo>
                  <a:lnTo>
                    <a:pt x="112" y="180"/>
                  </a:lnTo>
                  <a:lnTo>
                    <a:pt x="114" y="180"/>
                  </a:lnTo>
                  <a:lnTo>
                    <a:pt x="116" y="178"/>
                  </a:lnTo>
                  <a:lnTo>
                    <a:pt x="117" y="178"/>
                  </a:lnTo>
                  <a:lnTo>
                    <a:pt x="119" y="178"/>
                  </a:lnTo>
                  <a:lnTo>
                    <a:pt x="122" y="176"/>
                  </a:lnTo>
                  <a:lnTo>
                    <a:pt x="124" y="169"/>
                  </a:lnTo>
                  <a:lnTo>
                    <a:pt x="126" y="164"/>
                  </a:lnTo>
                  <a:lnTo>
                    <a:pt x="128" y="159"/>
                  </a:lnTo>
                  <a:lnTo>
                    <a:pt x="131" y="154"/>
                  </a:lnTo>
                  <a:lnTo>
                    <a:pt x="133" y="152"/>
                  </a:lnTo>
                  <a:lnTo>
                    <a:pt x="135" y="152"/>
                  </a:lnTo>
                  <a:lnTo>
                    <a:pt x="136" y="150"/>
                  </a:lnTo>
                  <a:lnTo>
                    <a:pt x="138" y="150"/>
                  </a:lnTo>
                  <a:lnTo>
                    <a:pt x="142" y="150"/>
                  </a:lnTo>
                  <a:close/>
                  <a:moveTo>
                    <a:pt x="1172" y="131"/>
                  </a:moveTo>
                  <a:lnTo>
                    <a:pt x="1177" y="133"/>
                  </a:lnTo>
                  <a:lnTo>
                    <a:pt x="1182" y="134"/>
                  </a:lnTo>
                  <a:lnTo>
                    <a:pt x="1185" y="136"/>
                  </a:lnTo>
                  <a:lnTo>
                    <a:pt x="1191" y="138"/>
                  </a:lnTo>
                  <a:lnTo>
                    <a:pt x="1191" y="143"/>
                  </a:lnTo>
                  <a:lnTo>
                    <a:pt x="1192" y="147"/>
                  </a:lnTo>
                  <a:lnTo>
                    <a:pt x="1192" y="150"/>
                  </a:lnTo>
                  <a:lnTo>
                    <a:pt x="1194" y="154"/>
                  </a:lnTo>
                  <a:lnTo>
                    <a:pt x="1182" y="154"/>
                  </a:lnTo>
                  <a:lnTo>
                    <a:pt x="1180" y="150"/>
                  </a:lnTo>
                  <a:lnTo>
                    <a:pt x="1178" y="147"/>
                  </a:lnTo>
                  <a:lnTo>
                    <a:pt x="1175" y="143"/>
                  </a:lnTo>
                  <a:lnTo>
                    <a:pt x="1173" y="141"/>
                  </a:lnTo>
                  <a:lnTo>
                    <a:pt x="1173" y="136"/>
                  </a:lnTo>
                  <a:lnTo>
                    <a:pt x="1172" y="131"/>
                  </a:lnTo>
                  <a:close/>
                  <a:moveTo>
                    <a:pt x="1658" y="108"/>
                  </a:moveTo>
                  <a:lnTo>
                    <a:pt x="1664" y="117"/>
                  </a:lnTo>
                  <a:lnTo>
                    <a:pt x="1669" y="134"/>
                  </a:lnTo>
                  <a:lnTo>
                    <a:pt x="1676" y="150"/>
                  </a:lnTo>
                  <a:lnTo>
                    <a:pt x="1685" y="166"/>
                  </a:lnTo>
                  <a:lnTo>
                    <a:pt x="1690" y="173"/>
                  </a:lnTo>
                  <a:lnTo>
                    <a:pt x="1693" y="169"/>
                  </a:lnTo>
                  <a:lnTo>
                    <a:pt x="1695" y="168"/>
                  </a:lnTo>
                  <a:lnTo>
                    <a:pt x="1699" y="168"/>
                  </a:lnTo>
                  <a:lnTo>
                    <a:pt x="1702" y="166"/>
                  </a:lnTo>
                  <a:lnTo>
                    <a:pt x="1709" y="166"/>
                  </a:lnTo>
                  <a:lnTo>
                    <a:pt x="1709" y="169"/>
                  </a:lnTo>
                  <a:lnTo>
                    <a:pt x="1713" y="169"/>
                  </a:lnTo>
                  <a:lnTo>
                    <a:pt x="1713" y="180"/>
                  </a:lnTo>
                  <a:lnTo>
                    <a:pt x="1686" y="183"/>
                  </a:lnTo>
                  <a:lnTo>
                    <a:pt x="1683" y="211"/>
                  </a:lnTo>
                  <a:lnTo>
                    <a:pt x="1674" y="234"/>
                  </a:lnTo>
                  <a:lnTo>
                    <a:pt x="1667" y="257"/>
                  </a:lnTo>
                  <a:lnTo>
                    <a:pt x="1664" y="276"/>
                  </a:lnTo>
                  <a:lnTo>
                    <a:pt x="1662" y="295"/>
                  </a:lnTo>
                  <a:lnTo>
                    <a:pt x="1662" y="311"/>
                  </a:lnTo>
                  <a:lnTo>
                    <a:pt x="1658" y="326"/>
                  </a:lnTo>
                  <a:lnTo>
                    <a:pt x="1655" y="326"/>
                  </a:lnTo>
                  <a:lnTo>
                    <a:pt x="1655" y="323"/>
                  </a:lnTo>
                  <a:lnTo>
                    <a:pt x="1650" y="316"/>
                  </a:lnTo>
                  <a:lnTo>
                    <a:pt x="1641" y="307"/>
                  </a:lnTo>
                  <a:lnTo>
                    <a:pt x="1631" y="295"/>
                  </a:lnTo>
                  <a:lnTo>
                    <a:pt x="1622" y="283"/>
                  </a:lnTo>
                  <a:lnTo>
                    <a:pt x="1615" y="271"/>
                  </a:lnTo>
                  <a:lnTo>
                    <a:pt x="1611" y="260"/>
                  </a:lnTo>
                  <a:lnTo>
                    <a:pt x="1613" y="253"/>
                  </a:lnTo>
                  <a:lnTo>
                    <a:pt x="1617" y="251"/>
                  </a:lnTo>
                  <a:lnTo>
                    <a:pt x="1620" y="251"/>
                  </a:lnTo>
                  <a:lnTo>
                    <a:pt x="1622" y="251"/>
                  </a:lnTo>
                  <a:lnTo>
                    <a:pt x="1624" y="251"/>
                  </a:lnTo>
                  <a:lnTo>
                    <a:pt x="1625" y="251"/>
                  </a:lnTo>
                  <a:lnTo>
                    <a:pt x="1627" y="251"/>
                  </a:lnTo>
                  <a:lnTo>
                    <a:pt x="1629" y="250"/>
                  </a:lnTo>
                  <a:lnTo>
                    <a:pt x="1632" y="246"/>
                  </a:lnTo>
                  <a:lnTo>
                    <a:pt x="1629" y="246"/>
                  </a:lnTo>
                  <a:lnTo>
                    <a:pt x="1629" y="243"/>
                  </a:lnTo>
                  <a:lnTo>
                    <a:pt x="1613" y="241"/>
                  </a:lnTo>
                  <a:lnTo>
                    <a:pt x="1604" y="236"/>
                  </a:lnTo>
                  <a:lnTo>
                    <a:pt x="1597" y="227"/>
                  </a:lnTo>
                  <a:lnTo>
                    <a:pt x="1604" y="225"/>
                  </a:lnTo>
                  <a:lnTo>
                    <a:pt x="1610" y="223"/>
                  </a:lnTo>
                  <a:lnTo>
                    <a:pt x="1613" y="222"/>
                  </a:lnTo>
                  <a:lnTo>
                    <a:pt x="1617" y="220"/>
                  </a:lnTo>
                  <a:lnTo>
                    <a:pt x="1620" y="218"/>
                  </a:lnTo>
                  <a:lnTo>
                    <a:pt x="1624" y="215"/>
                  </a:lnTo>
                  <a:lnTo>
                    <a:pt x="1624" y="211"/>
                  </a:lnTo>
                  <a:lnTo>
                    <a:pt x="1610" y="211"/>
                  </a:lnTo>
                  <a:lnTo>
                    <a:pt x="1606" y="213"/>
                  </a:lnTo>
                  <a:lnTo>
                    <a:pt x="1603" y="213"/>
                  </a:lnTo>
                  <a:lnTo>
                    <a:pt x="1599" y="215"/>
                  </a:lnTo>
                  <a:lnTo>
                    <a:pt x="1594" y="215"/>
                  </a:lnTo>
                  <a:lnTo>
                    <a:pt x="1585" y="199"/>
                  </a:lnTo>
                  <a:lnTo>
                    <a:pt x="1575" y="183"/>
                  </a:lnTo>
                  <a:lnTo>
                    <a:pt x="1576" y="178"/>
                  </a:lnTo>
                  <a:lnTo>
                    <a:pt x="1576" y="175"/>
                  </a:lnTo>
                  <a:lnTo>
                    <a:pt x="1578" y="173"/>
                  </a:lnTo>
                  <a:lnTo>
                    <a:pt x="1580" y="169"/>
                  </a:lnTo>
                  <a:lnTo>
                    <a:pt x="1580" y="166"/>
                  </a:lnTo>
                  <a:lnTo>
                    <a:pt x="1582" y="161"/>
                  </a:lnTo>
                  <a:lnTo>
                    <a:pt x="1578" y="161"/>
                  </a:lnTo>
                  <a:lnTo>
                    <a:pt x="1578" y="157"/>
                  </a:lnTo>
                  <a:lnTo>
                    <a:pt x="1575" y="159"/>
                  </a:lnTo>
                  <a:lnTo>
                    <a:pt x="1573" y="159"/>
                  </a:lnTo>
                  <a:lnTo>
                    <a:pt x="1571" y="159"/>
                  </a:lnTo>
                  <a:lnTo>
                    <a:pt x="1571" y="159"/>
                  </a:lnTo>
                  <a:lnTo>
                    <a:pt x="1569" y="159"/>
                  </a:lnTo>
                  <a:lnTo>
                    <a:pt x="1569" y="157"/>
                  </a:lnTo>
                  <a:lnTo>
                    <a:pt x="1566" y="154"/>
                  </a:lnTo>
                  <a:lnTo>
                    <a:pt x="1564" y="150"/>
                  </a:lnTo>
                  <a:lnTo>
                    <a:pt x="1562" y="147"/>
                  </a:lnTo>
                  <a:lnTo>
                    <a:pt x="1561" y="145"/>
                  </a:lnTo>
                  <a:lnTo>
                    <a:pt x="1561" y="140"/>
                  </a:lnTo>
                  <a:lnTo>
                    <a:pt x="1559" y="134"/>
                  </a:lnTo>
                  <a:lnTo>
                    <a:pt x="1578" y="122"/>
                  </a:lnTo>
                  <a:lnTo>
                    <a:pt x="1597" y="112"/>
                  </a:lnTo>
                  <a:lnTo>
                    <a:pt x="1599" y="117"/>
                  </a:lnTo>
                  <a:lnTo>
                    <a:pt x="1601" y="122"/>
                  </a:lnTo>
                  <a:lnTo>
                    <a:pt x="1603" y="124"/>
                  </a:lnTo>
                  <a:lnTo>
                    <a:pt x="1606" y="126"/>
                  </a:lnTo>
                  <a:lnTo>
                    <a:pt x="1608" y="126"/>
                  </a:lnTo>
                  <a:lnTo>
                    <a:pt x="1610" y="127"/>
                  </a:lnTo>
                  <a:lnTo>
                    <a:pt x="1613" y="129"/>
                  </a:lnTo>
                  <a:lnTo>
                    <a:pt x="1617" y="131"/>
                  </a:lnTo>
                  <a:lnTo>
                    <a:pt x="1620" y="141"/>
                  </a:lnTo>
                  <a:lnTo>
                    <a:pt x="1622" y="154"/>
                  </a:lnTo>
                  <a:lnTo>
                    <a:pt x="1624" y="166"/>
                  </a:lnTo>
                  <a:lnTo>
                    <a:pt x="1632" y="166"/>
                  </a:lnTo>
                  <a:lnTo>
                    <a:pt x="1632" y="157"/>
                  </a:lnTo>
                  <a:lnTo>
                    <a:pt x="1629" y="147"/>
                  </a:lnTo>
                  <a:lnTo>
                    <a:pt x="1629" y="134"/>
                  </a:lnTo>
                  <a:lnTo>
                    <a:pt x="1632" y="122"/>
                  </a:lnTo>
                  <a:lnTo>
                    <a:pt x="1636" y="112"/>
                  </a:lnTo>
                  <a:lnTo>
                    <a:pt x="1658" y="108"/>
                  </a:lnTo>
                  <a:close/>
                  <a:moveTo>
                    <a:pt x="2641" y="99"/>
                  </a:moveTo>
                  <a:lnTo>
                    <a:pt x="2646" y="103"/>
                  </a:lnTo>
                  <a:lnTo>
                    <a:pt x="2650" y="106"/>
                  </a:lnTo>
                  <a:lnTo>
                    <a:pt x="2655" y="106"/>
                  </a:lnTo>
                  <a:lnTo>
                    <a:pt x="2660" y="106"/>
                  </a:lnTo>
                  <a:lnTo>
                    <a:pt x="2669" y="108"/>
                  </a:lnTo>
                  <a:lnTo>
                    <a:pt x="2667" y="112"/>
                  </a:lnTo>
                  <a:lnTo>
                    <a:pt x="2667" y="113"/>
                  </a:lnTo>
                  <a:lnTo>
                    <a:pt x="2667" y="115"/>
                  </a:lnTo>
                  <a:lnTo>
                    <a:pt x="2666" y="117"/>
                  </a:lnTo>
                  <a:lnTo>
                    <a:pt x="2666" y="119"/>
                  </a:lnTo>
                  <a:lnTo>
                    <a:pt x="2653" y="126"/>
                  </a:lnTo>
                  <a:lnTo>
                    <a:pt x="2636" y="129"/>
                  </a:lnTo>
                  <a:lnTo>
                    <a:pt x="2618" y="131"/>
                  </a:lnTo>
                  <a:lnTo>
                    <a:pt x="2617" y="127"/>
                  </a:lnTo>
                  <a:lnTo>
                    <a:pt x="2617" y="124"/>
                  </a:lnTo>
                  <a:lnTo>
                    <a:pt x="2615" y="120"/>
                  </a:lnTo>
                  <a:lnTo>
                    <a:pt x="2615" y="115"/>
                  </a:lnTo>
                  <a:lnTo>
                    <a:pt x="2620" y="112"/>
                  </a:lnTo>
                  <a:lnTo>
                    <a:pt x="2624" y="108"/>
                  </a:lnTo>
                  <a:lnTo>
                    <a:pt x="2627" y="106"/>
                  </a:lnTo>
                  <a:lnTo>
                    <a:pt x="2631" y="103"/>
                  </a:lnTo>
                  <a:lnTo>
                    <a:pt x="2634" y="101"/>
                  </a:lnTo>
                  <a:lnTo>
                    <a:pt x="2641" y="99"/>
                  </a:lnTo>
                  <a:close/>
                  <a:moveTo>
                    <a:pt x="2104" y="99"/>
                  </a:moveTo>
                  <a:lnTo>
                    <a:pt x="2118" y="101"/>
                  </a:lnTo>
                  <a:lnTo>
                    <a:pt x="2128" y="106"/>
                  </a:lnTo>
                  <a:lnTo>
                    <a:pt x="2138" y="112"/>
                  </a:lnTo>
                  <a:lnTo>
                    <a:pt x="2135" y="115"/>
                  </a:lnTo>
                  <a:lnTo>
                    <a:pt x="2133" y="120"/>
                  </a:lnTo>
                  <a:lnTo>
                    <a:pt x="2130" y="122"/>
                  </a:lnTo>
                  <a:lnTo>
                    <a:pt x="2125" y="124"/>
                  </a:lnTo>
                  <a:lnTo>
                    <a:pt x="2119" y="126"/>
                  </a:lnTo>
                  <a:lnTo>
                    <a:pt x="2112" y="126"/>
                  </a:lnTo>
                  <a:lnTo>
                    <a:pt x="2107" y="129"/>
                  </a:lnTo>
                  <a:lnTo>
                    <a:pt x="2102" y="129"/>
                  </a:lnTo>
                  <a:lnTo>
                    <a:pt x="2097" y="131"/>
                  </a:lnTo>
                  <a:lnTo>
                    <a:pt x="2090" y="131"/>
                  </a:lnTo>
                  <a:lnTo>
                    <a:pt x="2090" y="120"/>
                  </a:lnTo>
                  <a:lnTo>
                    <a:pt x="2091" y="113"/>
                  </a:lnTo>
                  <a:lnTo>
                    <a:pt x="2098" y="108"/>
                  </a:lnTo>
                  <a:lnTo>
                    <a:pt x="2104" y="99"/>
                  </a:lnTo>
                  <a:close/>
                  <a:moveTo>
                    <a:pt x="765" y="99"/>
                  </a:moveTo>
                  <a:lnTo>
                    <a:pt x="779" y="99"/>
                  </a:lnTo>
                  <a:lnTo>
                    <a:pt x="782" y="108"/>
                  </a:lnTo>
                  <a:lnTo>
                    <a:pt x="786" y="113"/>
                  </a:lnTo>
                  <a:lnTo>
                    <a:pt x="789" y="120"/>
                  </a:lnTo>
                  <a:lnTo>
                    <a:pt x="791" y="131"/>
                  </a:lnTo>
                  <a:lnTo>
                    <a:pt x="788" y="131"/>
                  </a:lnTo>
                  <a:lnTo>
                    <a:pt x="777" y="124"/>
                  </a:lnTo>
                  <a:lnTo>
                    <a:pt x="770" y="117"/>
                  </a:lnTo>
                  <a:lnTo>
                    <a:pt x="765" y="110"/>
                  </a:lnTo>
                  <a:lnTo>
                    <a:pt x="765" y="99"/>
                  </a:lnTo>
                  <a:close/>
                  <a:moveTo>
                    <a:pt x="2734" y="77"/>
                  </a:moveTo>
                  <a:lnTo>
                    <a:pt x="2737" y="77"/>
                  </a:lnTo>
                  <a:lnTo>
                    <a:pt x="2741" y="79"/>
                  </a:lnTo>
                  <a:lnTo>
                    <a:pt x="2742" y="79"/>
                  </a:lnTo>
                  <a:lnTo>
                    <a:pt x="2744" y="79"/>
                  </a:lnTo>
                  <a:lnTo>
                    <a:pt x="2746" y="80"/>
                  </a:lnTo>
                  <a:lnTo>
                    <a:pt x="2742" y="84"/>
                  </a:lnTo>
                  <a:lnTo>
                    <a:pt x="2739" y="87"/>
                  </a:lnTo>
                  <a:lnTo>
                    <a:pt x="2737" y="92"/>
                  </a:lnTo>
                  <a:lnTo>
                    <a:pt x="2735" y="96"/>
                  </a:lnTo>
                  <a:lnTo>
                    <a:pt x="2734" y="103"/>
                  </a:lnTo>
                  <a:lnTo>
                    <a:pt x="2737" y="103"/>
                  </a:lnTo>
                  <a:lnTo>
                    <a:pt x="2741" y="98"/>
                  </a:lnTo>
                  <a:lnTo>
                    <a:pt x="2744" y="94"/>
                  </a:lnTo>
                  <a:lnTo>
                    <a:pt x="2748" y="91"/>
                  </a:lnTo>
                  <a:lnTo>
                    <a:pt x="2753" y="89"/>
                  </a:lnTo>
                  <a:lnTo>
                    <a:pt x="2763" y="99"/>
                  </a:lnTo>
                  <a:lnTo>
                    <a:pt x="2776" y="108"/>
                  </a:lnTo>
                  <a:lnTo>
                    <a:pt x="2784" y="115"/>
                  </a:lnTo>
                  <a:lnTo>
                    <a:pt x="2784" y="138"/>
                  </a:lnTo>
                  <a:lnTo>
                    <a:pt x="2790" y="143"/>
                  </a:lnTo>
                  <a:lnTo>
                    <a:pt x="2795" y="147"/>
                  </a:lnTo>
                  <a:lnTo>
                    <a:pt x="2800" y="148"/>
                  </a:lnTo>
                  <a:lnTo>
                    <a:pt x="2804" y="155"/>
                  </a:lnTo>
                  <a:lnTo>
                    <a:pt x="2807" y="169"/>
                  </a:lnTo>
                  <a:lnTo>
                    <a:pt x="2800" y="178"/>
                  </a:lnTo>
                  <a:lnTo>
                    <a:pt x="2797" y="187"/>
                  </a:lnTo>
                  <a:lnTo>
                    <a:pt x="2790" y="192"/>
                  </a:lnTo>
                  <a:lnTo>
                    <a:pt x="2781" y="194"/>
                  </a:lnTo>
                  <a:lnTo>
                    <a:pt x="2765" y="195"/>
                  </a:lnTo>
                  <a:lnTo>
                    <a:pt x="2753" y="185"/>
                  </a:lnTo>
                  <a:lnTo>
                    <a:pt x="2735" y="176"/>
                  </a:lnTo>
                  <a:lnTo>
                    <a:pt x="2716" y="171"/>
                  </a:lnTo>
                  <a:lnTo>
                    <a:pt x="2697" y="164"/>
                  </a:lnTo>
                  <a:lnTo>
                    <a:pt x="2680" y="157"/>
                  </a:lnTo>
                  <a:lnTo>
                    <a:pt x="2669" y="147"/>
                  </a:lnTo>
                  <a:lnTo>
                    <a:pt x="2676" y="143"/>
                  </a:lnTo>
                  <a:lnTo>
                    <a:pt x="2681" y="140"/>
                  </a:lnTo>
                  <a:lnTo>
                    <a:pt x="2685" y="136"/>
                  </a:lnTo>
                  <a:lnTo>
                    <a:pt x="2687" y="131"/>
                  </a:lnTo>
                  <a:lnTo>
                    <a:pt x="2688" y="122"/>
                  </a:lnTo>
                  <a:lnTo>
                    <a:pt x="2687" y="119"/>
                  </a:lnTo>
                  <a:lnTo>
                    <a:pt x="2685" y="113"/>
                  </a:lnTo>
                  <a:lnTo>
                    <a:pt x="2685" y="106"/>
                  </a:lnTo>
                  <a:lnTo>
                    <a:pt x="2685" y="99"/>
                  </a:lnTo>
                  <a:lnTo>
                    <a:pt x="2685" y="98"/>
                  </a:lnTo>
                  <a:lnTo>
                    <a:pt x="2687" y="98"/>
                  </a:lnTo>
                  <a:lnTo>
                    <a:pt x="2687" y="98"/>
                  </a:lnTo>
                  <a:lnTo>
                    <a:pt x="2687" y="98"/>
                  </a:lnTo>
                  <a:lnTo>
                    <a:pt x="2687" y="98"/>
                  </a:lnTo>
                  <a:lnTo>
                    <a:pt x="2688" y="96"/>
                  </a:lnTo>
                  <a:lnTo>
                    <a:pt x="2704" y="92"/>
                  </a:lnTo>
                  <a:lnTo>
                    <a:pt x="2721" y="84"/>
                  </a:lnTo>
                  <a:lnTo>
                    <a:pt x="2734" y="77"/>
                  </a:lnTo>
                  <a:close/>
                  <a:moveTo>
                    <a:pt x="2512" y="73"/>
                  </a:moveTo>
                  <a:lnTo>
                    <a:pt x="2522" y="73"/>
                  </a:lnTo>
                  <a:lnTo>
                    <a:pt x="2536" y="87"/>
                  </a:lnTo>
                  <a:lnTo>
                    <a:pt x="2554" y="99"/>
                  </a:lnTo>
                  <a:lnTo>
                    <a:pt x="2554" y="103"/>
                  </a:lnTo>
                  <a:lnTo>
                    <a:pt x="2550" y="103"/>
                  </a:lnTo>
                  <a:lnTo>
                    <a:pt x="2550" y="108"/>
                  </a:lnTo>
                  <a:lnTo>
                    <a:pt x="2533" y="99"/>
                  </a:lnTo>
                  <a:lnTo>
                    <a:pt x="2521" y="87"/>
                  </a:lnTo>
                  <a:lnTo>
                    <a:pt x="2512" y="73"/>
                  </a:lnTo>
                  <a:close/>
                  <a:moveTo>
                    <a:pt x="2161" y="68"/>
                  </a:moveTo>
                  <a:lnTo>
                    <a:pt x="2175" y="72"/>
                  </a:lnTo>
                  <a:lnTo>
                    <a:pt x="2186" y="75"/>
                  </a:lnTo>
                  <a:lnTo>
                    <a:pt x="2196" y="80"/>
                  </a:lnTo>
                  <a:lnTo>
                    <a:pt x="2196" y="89"/>
                  </a:lnTo>
                  <a:lnTo>
                    <a:pt x="2187" y="91"/>
                  </a:lnTo>
                  <a:lnTo>
                    <a:pt x="2179" y="94"/>
                  </a:lnTo>
                  <a:lnTo>
                    <a:pt x="2166" y="96"/>
                  </a:lnTo>
                  <a:lnTo>
                    <a:pt x="2161" y="98"/>
                  </a:lnTo>
                  <a:lnTo>
                    <a:pt x="2158" y="99"/>
                  </a:lnTo>
                  <a:lnTo>
                    <a:pt x="2152" y="99"/>
                  </a:lnTo>
                  <a:lnTo>
                    <a:pt x="2147" y="99"/>
                  </a:lnTo>
                  <a:lnTo>
                    <a:pt x="2147" y="89"/>
                  </a:lnTo>
                  <a:lnTo>
                    <a:pt x="2151" y="84"/>
                  </a:lnTo>
                  <a:lnTo>
                    <a:pt x="2156" y="77"/>
                  </a:lnTo>
                  <a:lnTo>
                    <a:pt x="2161" y="68"/>
                  </a:lnTo>
                  <a:close/>
                  <a:moveTo>
                    <a:pt x="1735" y="58"/>
                  </a:moveTo>
                  <a:lnTo>
                    <a:pt x="1735" y="77"/>
                  </a:lnTo>
                  <a:lnTo>
                    <a:pt x="1742" y="77"/>
                  </a:lnTo>
                  <a:lnTo>
                    <a:pt x="1746" y="75"/>
                  </a:lnTo>
                  <a:lnTo>
                    <a:pt x="1749" y="75"/>
                  </a:lnTo>
                  <a:lnTo>
                    <a:pt x="1753" y="75"/>
                  </a:lnTo>
                  <a:lnTo>
                    <a:pt x="1754" y="75"/>
                  </a:lnTo>
                  <a:lnTo>
                    <a:pt x="1758" y="77"/>
                  </a:lnTo>
                  <a:lnTo>
                    <a:pt x="1763" y="80"/>
                  </a:lnTo>
                  <a:lnTo>
                    <a:pt x="1763" y="89"/>
                  </a:lnTo>
                  <a:lnTo>
                    <a:pt x="1767" y="91"/>
                  </a:lnTo>
                  <a:lnTo>
                    <a:pt x="1772" y="91"/>
                  </a:lnTo>
                  <a:lnTo>
                    <a:pt x="1775" y="89"/>
                  </a:lnTo>
                  <a:lnTo>
                    <a:pt x="1781" y="89"/>
                  </a:lnTo>
                  <a:lnTo>
                    <a:pt x="1782" y="87"/>
                  </a:lnTo>
                  <a:lnTo>
                    <a:pt x="1786" y="89"/>
                  </a:lnTo>
                  <a:lnTo>
                    <a:pt x="1789" y="92"/>
                  </a:lnTo>
                  <a:lnTo>
                    <a:pt x="1793" y="98"/>
                  </a:lnTo>
                  <a:lnTo>
                    <a:pt x="1796" y="103"/>
                  </a:lnTo>
                  <a:lnTo>
                    <a:pt x="1791" y="115"/>
                  </a:lnTo>
                  <a:lnTo>
                    <a:pt x="1786" y="127"/>
                  </a:lnTo>
                  <a:lnTo>
                    <a:pt x="1782" y="141"/>
                  </a:lnTo>
                  <a:lnTo>
                    <a:pt x="1770" y="141"/>
                  </a:lnTo>
                  <a:lnTo>
                    <a:pt x="1761" y="145"/>
                  </a:lnTo>
                  <a:lnTo>
                    <a:pt x="1753" y="150"/>
                  </a:lnTo>
                  <a:lnTo>
                    <a:pt x="1739" y="154"/>
                  </a:lnTo>
                  <a:lnTo>
                    <a:pt x="1730" y="147"/>
                  </a:lnTo>
                  <a:lnTo>
                    <a:pt x="1718" y="143"/>
                  </a:lnTo>
                  <a:lnTo>
                    <a:pt x="1706" y="138"/>
                  </a:lnTo>
                  <a:lnTo>
                    <a:pt x="1704" y="134"/>
                  </a:lnTo>
                  <a:lnTo>
                    <a:pt x="1704" y="131"/>
                  </a:lnTo>
                  <a:lnTo>
                    <a:pt x="1702" y="127"/>
                  </a:lnTo>
                  <a:lnTo>
                    <a:pt x="1700" y="122"/>
                  </a:lnTo>
                  <a:lnTo>
                    <a:pt x="1695" y="117"/>
                  </a:lnTo>
                  <a:lnTo>
                    <a:pt x="1690" y="112"/>
                  </a:lnTo>
                  <a:lnTo>
                    <a:pt x="1686" y="108"/>
                  </a:lnTo>
                  <a:lnTo>
                    <a:pt x="1683" y="101"/>
                  </a:lnTo>
                  <a:lnTo>
                    <a:pt x="1681" y="89"/>
                  </a:lnTo>
                  <a:lnTo>
                    <a:pt x="1688" y="80"/>
                  </a:lnTo>
                  <a:lnTo>
                    <a:pt x="1693" y="73"/>
                  </a:lnTo>
                  <a:lnTo>
                    <a:pt x="1700" y="73"/>
                  </a:lnTo>
                  <a:lnTo>
                    <a:pt x="1706" y="75"/>
                  </a:lnTo>
                  <a:lnTo>
                    <a:pt x="1713" y="77"/>
                  </a:lnTo>
                  <a:lnTo>
                    <a:pt x="1720" y="77"/>
                  </a:lnTo>
                  <a:lnTo>
                    <a:pt x="1720" y="65"/>
                  </a:lnTo>
                  <a:lnTo>
                    <a:pt x="1723" y="63"/>
                  </a:lnTo>
                  <a:lnTo>
                    <a:pt x="1727" y="61"/>
                  </a:lnTo>
                  <a:lnTo>
                    <a:pt x="1728" y="61"/>
                  </a:lnTo>
                  <a:lnTo>
                    <a:pt x="1732" y="59"/>
                  </a:lnTo>
                  <a:lnTo>
                    <a:pt x="1735" y="58"/>
                  </a:lnTo>
                  <a:close/>
                  <a:moveTo>
                    <a:pt x="2186" y="45"/>
                  </a:moveTo>
                  <a:lnTo>
                    <a:pt x="2200" y="45"/>
                  </a:lnTo>
                  <a:lnTo>
                    <a:pt x="2208" y="54"/>
                  </a:lnTo>
                  <a:lnTo>
                    <a:pt x="2217" y="59"/>
                  </a:lnTo>
                  <a:lnTo>
                    <a:pt x="2224" y="66"/>
                  </a:lnTo>
                  <a:lnTo>
                    <a:pt x="2231" y="77"/>
                  </a:lnTo>
                  <a:lnTo>
                    <a:pt x="2215" y="77"/>
                  </a:lnTo>
                  <a:lnTo>
                    <a:pt x="2205" y="66"/>
                  </a:lnTo>
                  <a:lnTo>
                    <a:pt x="2194" y="58"/>
                  </a:lnTo>
                  <a:lnTo>
                    <a:pt x="2186" y="45"/>
                  </a:lnTo>
                  <a:close/>
                  <a:moveTo>
                    <a:pt x="421" y="45"/>
                  </a:moveTo>
                  <a:lnTo>
                    <a:pt x="433" y="45"/>
                  </a:lnTo>
                  <a:lnTo>
                    <a:pt x="438" y="49"/>
                  </a:lnTo>
                  <a:lnTo>
                    <a:pt x="442" y="52"/>
                  </a:lnTo>
                  <a:lnTo>
                    <a:pt x="444" y="56"/>
                  </a:lnTo>
                  <a:lnTo>
                    <a:pt x="447" y="61"/>
                  </a:lnTo>
                  <a:lnTo>
                    <a:pt x="449" y="65"/>
                  </a:lnTo>
                  <a:lnTo>
                    <a:pt x="458" y="56"/>
                  </a:lnTo>
                  <a:lnTo>
                    <a:pt x="468" y="52"/>
                  </a:lnTo>
                  <a:lnTo>
                    <a:pt x="484" y="54"/>
                  </a:lnTo>
                  <a:lnTo>
                    <a:pt x="484" y="68"/>
                  </a:lnTo>
                  <a:lnTo>
                    <a:pt x="506" y="70"/>
                  </a:lnTo>
                  <a:lnTo>
                    <a:pt x="526" y="73"/>
                  </a:lnTo>
                  <a:lnTo>
                    <a:pt x="543" y="77"/>
                  </a:lnTo>
                  <a:lnTo>
                    <a:pt x="562" y="79"/>
                  </a:lnTo>
                  <a:lnTo>
                    <a:pt x="583" y="77"/>
                  </a:lnTo>
                  <a:lnTo>
                    <a:pt x="583" y="89"/>
                  </a:lnTo>
                  <a:lnTo>
                    <a:pt x="587" y="89"/>
                  </a:lnTo>
                  <a:lnTo>
                    <a:pt x="590" y="89"/>
                  </a:lnTo>
                  <a:lnTo>
                    <a:pt x="592" y="89"/>
                  </a:lnTo>
                  <a:lnTo>
                    <a:pt x="594" y="91"/>
                  </a:lnTo>
                  <a:lnTo>
                    <a:pt x="596" y="92"/>
                  </a:lnTo>
                  <a:lnTo>
                    <a:pt x="592" y="92"/>
                  </a:lnTo>
                  <a:lnTo>
                    <a:pt x="576" y="103"/>
                  </a:lnTo>
                  <a:lnTo>
                    <a:pt x="557" y="115"/>
                  </a:lnTo>
                  <a:lnTo>
                    <a:pt x="534" y="126"/>
                  </a:lnTo>
                  <a:lnTo>
                    <a:pt x="513" y="138"/>
                  </a:lnTo>
                  <a:lnTo>
                    <a:pt x="498" y="148"/>
                  </a:lnTo>
                  <a:lnTo>
                    <a:pt x="487" y="157"/>
                  </a:lnTo>
                  <a:lnTo>
                    <a:pt x="503" y="157"/>
                  </a:lnTo>
                  <a:lnTo>
                    <a:pt x="508" y="154"/>
                  </a:lnTo>
                  <a:lnTo>
                    <a:pt x="513" y="152"/>
                  </a:lnTo>
                  <a:lnTo>
                    <a:pt x="519" y="150"/>
                  </a:lnTo>
                  <a:lnTo>
                    <a:pt x="526" y="150"/>
                  </a:lnTo>
                  <a:lnTo>
                    <a:pt x="526" y="154"/>
                  </a:lnTo>
                  <a:lnTo>
                    <a:pt x="505" y="169"/>
                  </a:lnTo>
                  <a:lnTo>
                    <a:pt x="487" y="185"/>
                  </a:lnTo>
                  <a:lnTo>
                    <a:pt x="472" y="201"/>
                  </a:lnTo>
                  <a:lnTo>
                    <a:pt x="454" y="215"/>
                  </a:lnTo>
                  <a:lnTo>
                    <a:pt x="435" y="227"/>
                  </a:lnTo>
                  <a:lnTo>
                    <a:pt x="410" y="234"/>
                  </a:lnTo>
                  <a:lnTo>
                    <a:pt x="410" y="246"/>
                  </a:lnTo>
                  <a:lnTo>
                    <a:pt x="398" y="248"/>
                  </a:lnTo>
                  <a:lnTo>
                    <a:pt x="384" y="253"/>
                  </a:lnTo>
                  <a:lnTo>
                    <a:pt x="376" y="260"/>
                  </a:lnTo>
                  <a:lnTo>
                    <a:pt x="381" y="264"/>
                  </a:lnTo>
                  <a:lnTo>
                    <a:pt x="384" y="267"/>
                  </a:lnTo>
                  <a:lnTo>
                    <a:pt x="386" y="269"/>
                  </a:lnTo>
                  <a:lnTo>
                    <a:pt x="386" y="272"/>
                  </a:lnTo>
                  <a:lnTo>
                    <a:pt x="386" y="276"/>
                  </a:lnTo>
                  <a:lnTo>
                    <a:pt x="384" y="281"/>
                  </a:lnTo>
                  <a:lnTo>
                    <a:pt x="384" y="288"/>
                  </a:lnTo>
                  <a:lnTo>
                    <a:pt x="346" y="291"/>
                  </a:lnTo>
                  <a:lnTo>
                    <a:pt x="346" y="295"/>
                  </a:lnTo>
                  <a:lnTo>
                    <a:pt x="351" y="297"/>
                  </a:lnTo>
                  <a:lnTo>
                    <a:pt x="353" y="297"/>
                  </a:lnTo>
                  <a:lnTo>
                    <a:pt x="356" y="297"/>
                  </a:lnTo>
                  <a:lnTo>
                    <a:pt x="356" y="297"/>
                  </a:lnTo>
                  <a:lnTo>
                    <a:pt x="358" y="298"/>
                  </a:lnTo>
                  <a:lnTo>
                    <a:pt x="358" y="300"/>
                  </a:lnTo>
                  <a:lnTo>
                    <a:pt x="362" y="304"/>
                  </a:lnTo>
                  <a:lnTo>
                    <a:pt x="356" y="304"/>
                  </a:lnTo>
                  <a:lnTo>
                    <a:pt x="348" y="307"/>
                  </a:lnTo>
                  <a:lnTo>
                    <a:pt x="337" y="311"/>
                  </a:lnTo>
                  <a:lnTo>
                    <a:pt x="327" y="314"/>
                  </a:lnTo>
                  <a:lnTo>
                    <a:pt x="330" y="316"/>
                  </a:lnTo>
                  <a:lnTo>
                    <a:pt x="332" y="316"/>
                  </a:lnTo>
                  <a:lnTo>
                    <a:pt x="334" y="316"/>
                  </a:lnTo>
                  <a:lnTo>
                    <a:pt x="335" y="318"/>
                  </a:lnTo>
                  <a:lnTo>
                    <a:pt x="337" y="318"/>
                  </a:lnTo>
                  <a:lnTo>
                    <a:pt x="335" y="321"/>
                  </a:lnTo>
                  <a:lnTo>
                    <a:pt x="334" y="325"/>
                  </a:lnTo>
                  <a:lnTo>
                    <a:pt x="332" y="326"/>
                  </a:lnTo>
                  <a:lnTo>
                    <a:pt x="334" y="328"/>
                  </a:lnTo>
                  <a:lnTo>
                    <a:pt x="334" y="330"/>
                  </a:lnTo>
                  <a:lnTo>
                    <a:pt x="335" y="333"/>
                  </a:lnTo>
                  <a:lnTo>
                    <a:pt x="337" y="337"/>
                  </a:lnTo>
                  <a:lnTo>
                    <a:pt x="330" y="339"/>
                  </a:lnTo>
                  <a:lnTo>
                    <a:pt x="325" y="339"/>
                  </a:lnTo>
                  <a:lnTo>
                    <a:pt x="320" y="339"/>
                  </a:lnTo>
                  <a:lnTo>
                    <a:pt x="314" y="342"/>
                  </a:lnTo>
                  <a:lnTo>
                    <a:pt x="332" y="342"/>
                  </a:lnTo>
                  <a:lnTo>
                    <a:pt x="346" y="346"/>
                  </a:lnTo>
                  <a:lnTo>
                    <a:pt x="346" y="353"/>
                  </a:lnTo>
                  <a:lnTo>
                    <a:pt x="323" y="353"/>
                  </a:lnTo>
                  <a:lnTo>
                    <a:pt x="321" y="358"/>
                  </a:lnTo>
                  <a:lnTo>
                    <a:pt x="321" y="360"/>
                  </a:lnTo>
                  <a:lnTo>
                    <a:pt x="321" y="361"/>
                  </a:lnTo>
                  <a:lnTo>
                    <a:pt x="320" y="363"/>
                  </a:lnTo>
                  <a:lnTo>
                    <a:pt x="318" y="365"/>
                  </a:lnTo>
                  <a:lnTo>
                    <a:pt x="309" y="368"/>
                  </a:lnTo>
                  <a:lnTo>
                    <a:pt x="297" y="368"/>
                  </a:lnTo>
                  <a:lnTo>
                    <a:pt x="285" y="368"/>
                  </a:lnTo>
                  <a:lnTo>
                    <a:pt x="273" y="361"/>
                  </a:lnTo>
                  <a:lnTo>
                    <a:pt x="257" y="361"/>
                  </a:lnTo>
                  <a:lnTo>
                    <a:pt x="241" y="363"/>
                  </a:lnTo>
                  <a:lnTo>
                    <a:pt x="224" y="365"/>
                  </a:lnTo>
                  <a:lnTo>
                    <a:pt x="208" y="363"/>
                  </a:lnTo>
                  <a:lnTo>
                    <a:pt x="192" y="358"/>
                  </a:lnTo>
                  <a:lnTo>
                    <a:pt x="191" y="356"/>
                  </a:lnTo>
                  <a:lnTo>
                    <a:pt x="191" y="354"/>
                  </a:lnTo>
                  <a:lnTo>
                    <a:pt x="189" y="354"/>
                  </a:lnTo>
                  <a:lnTo>
                    <a:pt x="189" y="353"/>
                  </a:lnTo>
                  <a:lnTo>
                    <a:pt x="189" y="349"/>
                  </a:lnTo>
                  <a:lnTo>
                    <a:pt x="192" y="349"/>
                  </a:lnTo>
                  <a:lnTo>
                    <a:pt x="194" y="346"/>
                  </a:lnTo>
                  <a:lnTo>
                    <a:pt x="198" y="342"/>
                  </a:lnTo>
                  <a:lnTo>
                    <a:pt x="199" y="340"/>
                  </a:lnTo>
                  <a:lnTo>
                    <a:pt x="203" y="339"/>
                  </a:lnTo>
                  <a:lnTo>
                    <a:pt x="205" y="335"/>
                  </a:lnTo>
                  <a:lnTo>
                    <a:pt x="208" y="330"/>
                  </a:lnTo>
                  <a:lnTo>
                    <a:pt x="201" y="328"/>
                  </a:lnTo>
                  <a:lnTo>
                    <a:pt x="196" y="325"/>
                  </a:lnTo>
                  <a:lnTo>
                    <a:pt x="192" y="319"/>
                  </a:lnTo>
                  <a:lnTo>
                    <a:pt x="191" y="314"/>
                  </a:lnTo>
                  <a:lnTo>
                    <a:pt x="189" y="307"/>
                  </a:lnTo>
                  <a:lnTo>
                    <a:pt x="196" y="307"/>
                  </a:lnTo>
                  <a:lnTo>
                    <a:pt x="208" y="304"/>
                  </a:lnTo>
                  <a:lnTo>
                    <a:pt x="222" y="307"/>
                  </a:lnTo>
                  <a:lnTo>
                    <a:pt x="234" y="312"/>
                  </a:lnTo>
                  <a:lnTo>
                    <a:pt x="246" y="318"/>
                  </a:lnTo>
                  <a:lnTo>
                    <a:pt x="246" y="311"/>
                  </a:lnTo>
                  <a:lnTo>
                    <a:pt x="234" y="305"/>
                  </a:lnTo>
                  <a:lnTo>
                    <a:pt x="224" y="300"/>
                  </a:lnTo>
                  <a:lnTo>
                    <a:pt x="215" y="291"/>
                  </a:lnTo>
                  <a:lnTo>
                    <a:pt x="218" y="291"/>
                  </a:lnTo>
                  <a:lnTo>
                    <a:pt x="227" y="278"/>
                  </a:lnTo>
                  <a:lnTo>
                    <a:pt x="238" y="269"/>
                  </a:lnTo>
                  <a:lnTo>
                    <a:pt x="252" y="262"/>
                  </a:lnTo>
                  <a:lnTo>
                    <a:pt x="269" y="257"/>
                  </a:lnTo>
                  <a:lnTo>
                    <a:pt x="269" y="253"/>
                  </a:lnTo>
                  <a:lnTo>
                    <a:pt x="253" y="248"/>
                  </a:lnTo>
                  <a:lnTo>
                    <a:pt x="241" y="239"/>
                  </a:lnTo>
                  <a:lnTo>
                    <a:pt x="231" y="227"/>
                  </a:lnTo>
                  <a:lnTo>
                    <a:pt x="222" y="215"/>
                  </a:lnTo>
                  <a:lnTo>
                    <a:pt x="227" y="213"/>
                  </a:lnTo>
                  <a:lnTo>
                    <a:pt x="231" y="213"/>
                  </a:lnTo>
                  <a:lnTo>
                    <a:pt x="236" y="211"/>
                  </a:lnTo>
                  <a:lnTo>
                    <a:pt x="241" y="211"/>
                  </a:lnTo>
                  <a:lnTo>
                    <a:pt x="248" y="216"/>
                  </a:lnTo>
                  <a:lnTo>
                    <a:pt x="253" y="222"/>
                  </a:lnTo>
                  <a:lnTo>
                    <a:pt x="260" y="227"/>
                  </a:lnTo>
                  <a:lnTo>
                    <a:pt x="260" y="223"/>
                  </a:lnTo>
                  <a:lnTo>
                    <a:pt x="259" y="220"/>
                  </a:lnTo>
                  <a:lnTo>
                    <a:pt x="257" y="220"/>
                  </a:lnTo>
                  <a:lnTo>
                    <a:pt x="257" y="218"/>
                  </a:lnTo>
                  <a:lnTo>
                    <a:pt x="255" y="216"/>
                  </a:lnTo>
                  <a:lnTo>
                    <a:pt x="255" y="215"/>
                  </a:lnTo>
                  <a:lnTo>
                    <a:pt x="253" y="211"/>
                  </a:lnTo>
                  <a:lnTo>
                    <a:pt x="257" y="211"/>
                  </a:lnTo>
                  <a:lnTo>
                    <a:pt x="257" y="208"/>
                  </a:lnTo>
                  <a:lnTo>
                    <a:pt x="273" y="202"/>
                  </a:lnTo>
                  <a:lnTo>
                    <a:pt x="288" y="199"/>
                  </a:lnTo>
                  <a:lnTo>
                    <a:pt x="304" y="197"/>
                  </a:lnTo>
                  <a:lnTo>
                    <a:pt x="323" y="199"/>
                  </a:lnTo>
                  <a:lnTo>
                    <a:pt x="314" y="188"/>
                  </a:lnTo>
                  <a:lnTo>
                    <a:pt x="325" y="185"/>
                  </a:lnTo>
                  <a:lnTo>
                    <a:pt x="337" y="180"/>
                  </a:lnTo>
                  <a:lnTo>
                    <a:pt x="349" y="175"/>
                  </a:lnTo>
                  <a:lnTo>
                    <a:pt x="356" y="169"/>
                  </a:lnTo>
                  <a:lnTo>
                    <a:pt x="362" y="169"/>
                  </a:lnTo>
                  <a:lnTo>
                    <a:pt x="362" y="166"/>
                  </a:lnTo>
                  <a:lnTo>
                    <a:pt x="353" y="166"/>
                  </a:lnTo>
                  <a:lnTo>
                    <a:pt x="349" y="168"/>
                  </a:lnTo>
                  <a:lnTo>
                    <a:pt x="346" y="169"/>
                  </a:lnTo>
                  <a:lnTo>
                    <a:pt x="344" y="169"/>
                  </a:lnTo>
                  <a:lnTo>
                    <a:pt x="342" y="169"/>
                  </a:lnTo>
                  <a:lnTo>
                    <a:pt x="341" y="169"/>
                  </a:lnTo>
                  <a:lnTo>
                    <a:pt x="339" y="168"/>
                  </a:lnTo>
                  <a:lnTo>
                    <a:pt x="337" y="166"/>
                  </a:lnTo>
                  <a:lnTo>
                    <a:pt x="334" y="166"/>
                  </a:lnTo>
                  <a:lnTo>
                    <a:pt x="330" y="169"/>
                  </a:lnTo>
                  <a:lnTo>
                    <a:pt x="325" y="175"/>
                  </a:lnTo>
                  <a:lnTo>
                    <a:pt x="320" y="180"/>
                  </a:lnTo>
                  <a:lnTo>
                    <a:pt x="316" y="185"/>
                  </a:lnTo>
                  <a:lnTo>
                    <a:pt x="311" y="188"/>
                  </a:lnTo>
                  <a:lnTo>
                    <a:pt x="292" y="194"/>
                  </a:lnTo>
                  <a:lnTo>
                    <a:pt x="274" y="194"/>
                  </a:lnTo>
                  <a:lnTo>
                    <a:pt x="257" y="190"/>
                  </a:lnTo>
                  <a:lnTo>
                    <a:pt x="241" y="183"/>
                  </a:lnTo>
                  <a:lnTo>
                    <a:pt x="239" y="183"/>
                  </a:lnTo>
                  <a:lnTo>
                    <a:pt x="236" y="185"/>
                  </a:lnTo>
                  <a:lnTo>
                    <a:pt x="231" y="187"/>
                  </a:lnTo>
                  <a:lnTo>
                    <a:pt x="227" y="188"/>
                  </a:lnTo>
                  <a:lnTo>
                    <a:pt x="224" y="190"/>
                  </a:lnTo>
                  <a:lnTo>
                    <a:pt x="218" y="192"/>
                  </a:lnTo>
                  <a:lnTo>
                    <a:pt x="215" y="183"/>
                  </a:lnTo>
                  <a:lnTo>
                    <a:pt x="218" y="182"/>
                  </a:lnTo>
                  <a:lnTo>
                    <a:pt x="218" y="182"/>
                  </a:lnTo>
                  <a:lnTo>
                    <a:pt x="220" y="180"/>
                  </a:lnTo>
                  <a:lnTo>
                    <a:pt x="222" y="176"/>
                  </a:lnTo>
                  <a:lnTo>
                    <a:pt x="212" y="176"/>
                  </a:lnTo>
                  <a:lnTo>
                    <a:pt x="208" y="178"/>
                  </a:lnTo>
                  <a:lnTo>
                    <a:pt x="203" y="180"/>
                  </a:lnTo>
                  <a:lnTo>
                    <a:pt x="198" y="180"/>
                  </a:lnTo>
                  <a:lnTo>
                    <a:pt x="192" y="180"/>
                  </a:lnTo>
                  <a:lnTo>
                    <a:pt x="189" y="169"/>
                  </a:lnTo>
                  <a:lnTo>
                    <a:pt x="192" y="168"/>
                  </a:lnTo>
                  <a:lnTo>
                    <a:pt x="194" y="168"/>
                  </a:lnTo>
                  <a:lnTo>
                    <a:pt x="196" y="168"/>
                  </a:lnTo>
                  <a:lnTo>
                    <a:pt x="198" y="166"/>
                  </a:lnTo>
                  <a:lnTo>
                    <a:pt x="199" y="166"/>
                  </a:lnTo>
                  <a:lnTo>
                    <a:pt x="177" y="169"/>
                  </a:lnTo>
                  <a:lnTo>
                    <a:pt x="175" y="164"/>
                  </a:lnTo>
                  <a:lnTo>
                    <a:pt x="171" y="161"/>
                  </a:lnTo>
                  <a:lnTo>
                    <a:pt x="170" y="159"/>
                  </a:lnTo>
                  <a:lnTo>
                    <a:pt x="168" y="155"/>
                  </a:lnTo>
                  <a:lnTo>
                    <a:pt x="164" y="150"/>
                  </a:lnTo>
                  <a:lnTo>
                    <a:pt x="170" y="148"/>
                  </a:lnTo>
                  <a:lnTo>
                    <a:pt x="173" y="148"/>
                  </a:lnTo>
                  <a:lnTo>
                    <a:pt x="175" y="148"/>
                  </a:lnTo>
                  <a:lnTo>
                    <a:pt x="177" y="148"/>
                  </a:lnTo>
                  <a:lnTo>
                    <a:pt x="177" y="147"/>
                  </a:lnTo>
                  <a:lnTo>
                    <a:pt x="178" y="145"/>
                  </a:lnTo>
                  <a:lnTo>
                    <a:pt x="180" y="141"/>
                  </a:lnTo>
                  <a:lnTo>
                    <a:pt x="173" y="140"/>
                  </a:lnTo>
                  <a:lnTo>
                    <a:pt x="166" y="138"/>
                  </a:lnTo>
                  <a:lnTo>
                    <a:pt x="163" y="134"/>
                  </a:lnTo>
                  <a:lnTo>
                    <a:pt x="157" y="131"/>
                  </a:lnTo>
                  <a:lnTo>
                    <a:pt x="161" y="131"/>
                  </a:lnTo>
                  <a:lnTo>
                    <a:pt x="161" y="126"/>
                  </a:lnTo>
                  <a:lnTo>
                    <a:pt x="178" y="129"/>
                  </a:lnTo>
                  <a:lnTo>
                    <a:pt x="187" y="127"/>
                  </a:lnTo>
                  <a:lnTo>
                    <a:pt x="194" y="124"/>
                  </a:lnTo>
                  <a:lnTo>
                    <a:pt x="198" y="119"/>
                  </a:lnTo>
                  <a:lnTo>
                    <a:pt x="203" y="112"/>
                  </a:lnTo>
                  <a:lnTo>
                    <a:pt x="212" y="108"/>
                  </a:lnTo>
                  <a:lnTo>
                    <a:pt x="222" y="105"/>
                  </a:lnTo>
                  <a:lnTo>
                    <a:pt x="229" y="108"/>
                  </a:lnTo>
                  <a:lnTo>
                    <a:pt x="238" y="112"/>
                  </a:lnTo>
                  <a:lnTo>
                    <a:pt x="245" y="113"/>
                  </a:lnTo>
                  <a:lnTo>
                    <a:pt x="253" y="112"/>
                  </a:lnTo>
                  <a:lnTo>
                    <a:pt x="250" y="110"/>
                  </a:lnTo>
                  <a:lnTo>
                    <a:pt x="246" y="108"/>
                  </a:lnTo>
                  <a:lnTo>
                    <a:pt x="245" y="108"/>
                  </a:lnTo>
                  <a:lnTo>
                    <a:pt x="245" y="106"/>
                  </a:lnTo>
                  <a:lnTo>
                    <a:pt x="243" y="105"/>
                  </a:lnTo>
                  <a:lnTo>
                    <a:pt x="243" y="101"/>
                  </a:lnTo>
                  <a:lnTo>
                    <a:pt x="241" y="96"/>
                  </a:lnTo>
                  <a:lnTo>
                    <a:pt x="246" y="94"/>
                  </a:lnTo>
                  <a:lnTo>
                    <a:pt x="250" y="92"/>
                  </a:lnTo>
                  <a:lnTo>
                    <a:pt x="253" y="92"/>
                  </a:lnTo>
                  <a:lnTo>
                    <a:pt x="255" y="91"/>
                  </a:lnTo>
                  <a:lnTo>
                    <a:pt x="259" y="89"/>
                  </a:lnTo>
                  <a:lnTo>
                    <a:pt x="266" y="89"/>
                  </a:lnTo>
                  <a:lnTo>
                    <a:pt x="269" y="91"/>
                  </a:lnTo>
                  <a:lnTo>
                    <a:pt x="273" y="94"/>
                  </a:lnTo>
                  <a:lnTo>
                    <a:pt x="276" y="96"/>
                  </a:lnTo>
                  <a:lnTo>
                    <a:pt x="276" y="92"/>
                  </a:lnTo>
                  <a:lnTo>
                    <a:pt x="274" y="91"/>
                  </a:lnTo>
                  <a:lnTo>
                    <a:pt x="274" y="89"/>
                  </a:lnTo>
                  <a:lnTo>
                    <a:pt x="274" y="89"/>
                  </a:lnTo>
                  <a:lnTo>
                    <a:pt x="274" y="87"/>
                  </a:lnTo>
                  <a:lnTo>
                    <a:pt x="273" y="84"/>
                  </a:lnTo>
                  <a:lnTo>
                    <a:pt x="278" y="82"/>
                  </a:lnTo>
                  <a:lnTo>
                    <a:pt x="281" y="80"/>
                  </a:lnTo>
                  <a:lnTo>
                    <a:pt x="287" y="77"/>
                  </a:lnTo>
                  <a:lnTo>
                    <a:pt x="290" y="73"/>
                  </a:lnTo>
                  <a:lnTo>
                    <a:pt x="292" y="73"/>
                  </a:lnTo>
                  <a:lnTo>
                    <a:pt x="299" y="73"/>
                  </a:lnTo>
                  <a:lnTo>
                    <a:pt x="304" y="75"/>
                  </a:lnTo>
                  <a:lnTo>
                    <a:pt x="308" y="79"/>
                  </a:lnTo>
                  <a:lnTo>
                    <a:pt x="314" y="79"/>
                  </a:lnTo>
                  <a:lnTo>
                    <a:pt x="323" y="77"/>
                  </a:lnTo>
                  <a:lnTo>
                    <a:pt x="327" y="65"/>
                  </a:lnTo>
                  <a:lnTo>
                    <a:pt x="332" y="63"/>
                  </a:lnTo>
                  <a:lnTo>
                    <a:pt x="337" y="63"/>
                  </a:lnTo>
                  <a:lnTo>
                    <a:pt x="342" y="63"/>
                  </a:lnTo>
                  <a:lnTo>
                    <a:pt x="346" y="65"/>
                  </a:lnTo>
                  <a:lnTo>
                    <a:pt x="349" y="65"/>
                  </a:lnTo>
                  <a:lnTo>
                    <a:pt x="356" y="54"/>
                  </a:lnTo>
                  <a:lnTo>
                    <a:pt x="367" y="52"/>
                  </a:lnTo>
                  <a:lnTo>
                    <a:pt x="374" y="56"/>
                  </a:lnTo>
                  <a:lnTo>
                    <a:pt x="381" y="59"/>
                  </a:lnTo>
                  <a:lnTo>
                    <a:pt x="388" y="61"/>
                  </a:lnTo>
                  <a:lnTo>
                    <a:pt x="397" y="58"/>
                  </a:lnTo>
                  <a:lnTo>
                    <a:pt x="409" y="51"/>
                  </a:lnTo>
                  <a:lnTo>
                    <a:pt x="421" y="45"/>
                  </a:lnTo>
                  <a:close/>
                  <a:moveTo>
                    <a:pt x="2104" y="42"/>
                  </a:moveTo>
                  <a:lnTo>
                    <a:pt x="2111" y="44"/>
                  </a:lnTo>
                  <a:lnTo>
                    <a:pt x="2118" y="47"/>
                  </a:lnTo>
                  <a:lnTo>
                    <a:pt x="2121" y="51"/>
                  </a:lnTo>
                  <a:lnTo>
                    <a:pt x="2126" y="54"/>
                  </a:lnTo>
                  <a:lnTo>
                    <a:pt x="2132" y="58"/>
                  </a:lnTo>
                  <a:lnTo>
                    <a:pt x="2128" y="68"/>
                  </a:lnTo>
                  <a:lnTo>
                    <a:pt x="2107" y="80"/>
                  </a:lnTo>
                  <a:lnTo>
                    <a:pt x="2091" y="94"/>
                  </a:lnTo>
                  <a:lnTo>
                    <a:pt x="2077" y="112"/>
                  </a:lnTo>
                  <a:lnTo>
                    <a:pt x="2074" y="112"/>
                  </a:lnTo>
                  <a:lnTo>
                    <a:pt x="2074" y="108"/>
                  </a:lnTo>
                  <a:lnTo>
                    <a:pt x="2069" y="105"/>
                  </a:lnTo>
                  <a:lnTo>
                    <a:pt x="2065" y="101"/>
                  </a:lnTo>
                  <a:lnTo>
                    <a:pt x="2063" y="98"/>
                  </a:lnTo>
                  <a:lnTo>
                    <a:pt x="2060" y="94"/>
                  </a:lnTo>
                  <a:lnTo>
                    <a:pt x="2058" y="89"/>
                  </a:lnTo>
                  <a:lnTo>
                    <a:pt x="2062" y="82"/>
                  </a:lnTo>
                  <a:lnTo>
                    <a:pt x="2063" y="77"/>
                  </a:lnTo>
                  <a:lnTo>
                    <a:pt x="2065" y="68"/>
                  </a:lnTo>
                  <a:lnTo>
                    <a:pt x="2039" y="68"/>
                  </a:lnTo>
                  <a:lnTo>
                    <a:pt x="2039" y="61"/>
                  </a:lnTo>
                  <a:lnTo>
                    <a:pt x="2053" y="56"/>
                  </a:lnTo>
                  <a:lnTo>
                    <a:pt x="2067" y="52"/>
                  </a:lnTo>
                  <a:lnTo>
                    <a:pt x="2084" y="49"/>
                  </a:lnTo>
                  <a:lnTo>
                    <a:pt x="2086" y="54"/>
                  </a:lnTo>
                  <a:lnTo>
                    <a:pt x="2088" y="56"/>
                  </a:lnTo>
                  <a:lnTo>
                    <a:pt x="2088" y="58"/>
                  </a:lnTo>
                  <a:lnTo>
                    <a:pt x="2090" y="58"/>
                  </a:lnTo>
                  <a:lnTo>
                    <a:pt x="2090" y="59"/>
                  </a:lnTo>
                  <a:lnTo>
                    <a:pt x="2093" y="61"/>
                  </a:lnTo>
                  <a:lnTo>
                    <a:pt x="2095" y="56"/>
                  </a:lnTo>
                  <a:lnTo>
                    <a:pt x="2097" y="52"/>
                  </a:lnTo>
                  <a:lnTo>
                    <a:pt x="2098" y="49"/>
                  </a:lnTo>
                  <a:lnTo>
                    <a:pt x="2102" y="45"/>
                  </a:lnTo>
                  <a:lnTo>
                    <a:pt x="2104" y="42"/>
                  </a:lnTo>
                  <a:close/>
                  <a:moveTo>
                    <a:pt x="2147" y="23"/>
                  </a:moveTo>
                  <a:lnTo>
                    <a:pt x="2151" y="24"/>
                  </a:lnTo>
                  <a:lnTo>
                    <a:pt x="2152" y="24"/>
                  </a:lnTo>
                  <a:lnTo>
                    <a:pt x="2154" y="26"/>
                  </a:lnTo>
                  <a:lnTo>
                    <a:pt x="2154" y="26"/>
                  </a:lnTo>
                  <a:lnTo>
                    <a:pt x="2156" y="28"/>
                  </a:lnTo>
                  <a:lnTo>
                    <a:pt x="2158" y="31"/>
                  </a:lnTo>
                  <a:lnTo>
                    <a:pt x="2161" y="37"/>
                  </a:lnTo>
                  <a:lnTo>
                    <a:pt x="2165" y="42"/>
                  </a:lnTo>
                  <a:lnTo>
                    <a:pt x="2166" y="49"/>
                  </a:lnTo>
                  <a:lnTo>
                    <a:pt x="2158" y="49"/>
                  </a:lnTo>
                  <a:lnTo>
                    <a:pt x="2158" y="45"/>
                  </a:lnTo>
                  <a:lnTo>
                    <a:pt x="2154" y="42"/>
                  </a:lnTo>
                  <a:lnTo>
                    <a:pt x="2151" y="38"/>
                  </a:lnTo>
                  <a:lnTo>
                    <a:pt x="2149" y="35"/>
                  </a:lnTo>
                  <a:lnTo>
                    <a:pt x="2147" y="30"/>
                  </a:lnTo>
                  <a:lnTo>
                    <a:pt x="2147" y="23"/>
                  </a:lnTo>
                  <a:close/>
                  <a:moveTo>
                    <a:pt x="943" y="19"/>
                  </a:moveTo>
                  <a:lnTo>
                    <a:pt x="967" y="19"/>
                  </a:lnTo>
                  <a:lnTo>
                    <a:pt x="992" y="23"/>
                  </a:lnTo>
                  <a:lnTo>
                    <a:pt x="1014" y="26"/>
                  </a:lnTo>
                  <a:lnTo>
                    <a:pt x="1034" y="31"/>
                  </a:lnTo>
                  <a:lnTo>
                    <a:pt x="1063" y="26"/>
                  </a:lnTo>
                  <a:lnTo>
                    <a:pt x="1067" y="30"/>
                  </a:lnTo>
                  <a:lnTo>
                    <a:pt x="1070" y="31"/>
                  </a:lnTo>
                  <a:lnTo>
                    <a:pt x="1074" y="37"/>
                  </a:lnTo>
                  <a:lnTo>
                    <a:pt x="1076" y="40"/>
                  </a:lnTo>
                  <a:lnTo>
                    <a:pt x="1079" y="42"/>
                  </a:lnTo>
                  <a:lnTo>
                    <a:pt x="1096" y="49"/>
                  </a:lnTo>
                  <a:lnTo>
                    <a:pt x="1116" y="54"/>
                  </a:lnTo>
                  <a:lnTo>
                    <a:pt x="1133" y="58"/>
                  </a:lnTo>
                  <a:lnTo>
                    <a:pt x="1133" y="65"/>
                  </a:lnTo>
                  <a:lnTo>
                    <a:pt x="1105" y="65"/>
                  </a:lnTo>
                  <a:lnTo>
                    <a:pt x="1093" y="59"/>
                  </a:lnTo>
                  <a:lnTo>
                    <a:pt x="1079" y="59"/>
                  </a:lnTo>
                  <a:lnTo>
                    <a:pt x="1063" y="61"/>
                  </a:lnTo>
                  <a:lnTo>
                    <a:pt x="1048" y="65"/>
                  </a:lnTo>
                  <a:lnTo>
                    <a:pt x="1048" y="73"/>
                  </a:lnTo>
                  <a:lnTo>
                    <a:pt x="1067" y="73"/>
                  </a:lnTo>
                  <a:lnTo>
                    <a:pt x="1081" y="70"/>
                  </a:lnTo>
                  <a:lnTo>
                    <a:pt x="1098" y="68"/>
                  </a:lnTo>
                  <a:lnTo>
                    <a:pt x="1119" y="68"/>
                  </a:lnTo>
                  <a:lnTo>
                    <a:pt x="1140" y="68"/>
                  </a:lnTo>
                  <a:lnTo>
                    <a:pt x="1156" y="68"/>
                  </a:lnTo>
                  <a:lnTo>
                    <a:pt x="1170" y="82"/>
                  </a:lnTo>
                  <a:lnTo>
                    <a:pt x="1187" y="92"/>
                  </a:lnTo>
                  <a:lnTo>
                    <a:pt x="1182" y="103"/>
                  </a:lnTo>
                  <a:lnTo>
                    <a:pt x="1172" y="110"/>
                  </a:lnTo>
                  <a:lnTo>
                    <a:pt x="1163" y="115"/>
                  </a:lnTo>
                  <a:lnTo>
                    <a:pt x="1151" y="119"/>
                  </a:lnTo>
                  <a:lnTo>
                    <a:pt x="1133" y="119"/>
                  </a:lnTo>
                  <a:lnTo>
                    <a:pt x="1117" y="124"/>
                  </a:lnTo>
                  <a:lnTo>
                    <a:pt x="1100" y="124"/>
                  </a:lnTo>
                  <a:lnTo>
                    <a:pt x="1081" y="122"/>
                  </a:lnTo>
                  <a:lnTo>
                    <a:pt x="1063" y="120"/>
                  </a:lnTo>
                  <a:lnTo>
                    <a:pt x="1046" y="120"/>
                  </a:lnTo>
                  <a:lnTo>
                    <a:pt x="1032" y="124"/>
                  </a:lnTo>
                  <a:lnTo>
                    <a:pt x="1021" y="134"/>
                  </a:lnTo>
                  <a:lnTo>
                    <a:pt x="1063" y="134"/>
                  </a:lnTo>
                  <a:lnTo>
                    <a:pt x="1076" y="131"/>
                  </a:lnTo>
                  <a:lnTo>
                    <a:pt x="1091" y="129"/>
                  </a:lnTo>
                  <a:lnTo>
                    <a:pt x="1109" y="131"/>
                  </a:lnTo>
                  <a:lnTo>
                    <a:pt x="1121" y="134"/>
                  </a:lnTo>
                  <a:lnTo>
                    <a:pt x="1124" y="147"/>
                  </a:lnTo>
                  <a:lnTo>
                    <a:pt x="1130" y="145"/>
                  </a:lnTo>
                  <a:lnTo>
                    <a:pt x="1138" y="140"/>
                  </a:lnTo>
                  <a:lnTo>
                    <a:pt x="1149" y="136"/>
                  </a:lnTo>
                  <a:lnTo>
                    <a:pt x="1159" y="134"/>
                  </a:lnTo>
                  <a:lnTo>
                    <a:pt x="1161" y="140"/>
                  </a:lnTo>
                  <a:lnTo>
                    <a:pt x="1163" y="143"/>
                  </a:lnTo>
                  <a:lnTo>
                    <a:pt x="1165" y="145"/>
                  </a:lnTo>
                  <a:lnTo>
                    <a:pt x="1168" y="147"/>
                  </a:lnTo>
                  <a:lnTo>
                    <a:pt x="1172" y="150"/>
                  </a:lnTo>
                  <a:lnTo>
                    <a:pt x="1156" y="180"/>
                  </a:lnTo>
                  <a:lnTo>
                    <a:pt x="1163" y="180"/>
                  </a:lnTo>
                  <a:lnTo>
                    <a:pt x="1175" y="173"/>
                  </a:lnTo>
                  <a:lnTo>
                    <a:pt x="1191" y="164"/>
                  </a:lnTo>
                  <a:lnTo>
                    <a:pt x="1210" y="157"/>
                  </a:lnTo>
                  <a:lnTo>
                    <a:pt x="1231" y="150"/>
                  </a:lnTo>
                  <a:lnTo>
                    <a:pt x="1254" y="145"/>
                  </a:lnTo>
                  <a:lnTo>
                    <a:pt x="1274" y="145"/>
                  </a:lnTo>
                  <a:lnTo>
                    <a:pt x="1294" y="147"/>
                  </a:lnTo>
                  <a:lnTo>
                    <a:pt x="1308" y="155"/>
                  </a:lnTo>
                  <a:lnTo>
                    <a:pt x="1316" y="169"/>
                  </a:lnTo>
                  <a:lnTo>
                    <a:pt x="1322" y="169"/>
                  </a:lnTo>
                  <a:lnTo>
                    <a:pt x="1322" y="171"/>
                  </a:lnTo>
                  <a:lnTo>
                    <a:pt x="1322" y="171"/>
                  </a:lnTo>
                  <a:lnTo>
                    <a:pt x="1320" y="173"/>
                  </a:lnTo>
                  <a:lnTo>
                    <a:pt x="1318" y="173"/>
                  </a:lnTo>
                  <a:lnTo>
                    <a:pt x="1318" y="173"/>
                  </a:lnTo>
                  <a:lnTo>
                    <a:pt x="1316" y="173"/>
                  </a:lnTo>
                  <a:lnTo>
                    <a:pt x="1313" y="176"/>
                  </a:lnTo>
                  <a:lnTo>
                    <a:pt x="1308" y="178"/>
                  </a:lnTo>
                  <a:lnTo>
                    <a:pt x="1302" y="180"/>
                  </a:lnTo>
                  <a:lnTo>
                    <a:pt x="1295" y="182"/>
                  </a:lnTo>
                  <a:lnTo>
                    <a:pt x="1290" y="183"/>
                  </a:lnTo>
                  <a:lnTo>
                    <a:pt x="1278" y="202"/>
                  </a:lnTo>
                  <a:lnTo>
                    <a:pt x="1255" y="216"/>
                  </a:lnTo>
                  <a:lnTo>
                    <a:pt x="1229" y="225"/>
                  </a:lnTo>
                  <a:lnTo>
                    <a:pt x="1198" y="230"/>
                  </a:lnTo>
                  <a:lnTo>
                    <a:pt x="1198" y="236"/>
                  </a:lnTo>
                  <a:lnTo>
                    <a:pt x="1198" y="239"/>
                  </a:lnTo>
                  <a:lnTo>
                    <a:pt x="1198" y="241"/>
                  </a:lnTo>
                  <a:lnTo>
                    <a:pt x="1196" y="243"/>
                  </a:lnTo>
                  <a:lnTo>
                    <a:pt x="1198" y="244"/>
                  </a:lnTo>
                  <a:lnTo>
                    <a:pt x="1198" y="246"/>
                  </a:lnTo>
                  <a:lnTo>
                    <a:pt x="1201" y="250"/>
                  </a:lnTo>
                  <a:lnTo>
                    <a:pt x="1206" y="253"/>
                  </a:lnTo>
                  <a:lnTo>
                    <a:pt x="1210" y="255"/>
                  </a:lnTo>
                  <a:lnTo>
                    <a:pt x="1213" y="258"/>
                  </a:lnTo>
                  <a:lnTo>
                    <a:pt x="1217" y="260"/>
                  </a:lnTo>
                  <a:lnTo>
                    <a:pt x="1220" y="265"/>
                  </a:lnTo>
                  <a:lnTo>
                    <a:pt x="1217" y="272"/>
                  </a:lnTo>
                  <a:lnTo>
                    <a:pt x="1213" y="288"/>
                  </a:lnTo>
                  <a:lnTo>
                    <a:pt x="1210" y="307"/>
                  </a:lnTo>
                  <a:lnTo>
                    <a:pt x="1206" y="326"/>
                  </a:lnTo>
                  <a:lnTo>
                    <a:pt x="1206" y="342"/>
                  </a:lnTo>
                  <a:lnTo>
                    <a:pt x="1210" y="340"/>
                  </a:lnTo>
                  <a:lnTo>
                    <a:pt x="1213" y="340"/>
                  </a:lnTo>
                  <a:lnTo>
                    <a:pt x="1215" y="340"/>
                  </a:lnTo>
                  <a:lnTo>
                    <a:pt x="1219" y="340"/>
                  </a:lnTo>
                  <a:lnTo>
                    <a:pt x="1220" y="340"/>
                  </a:lnTo>
                  <a:lnTo>
                    <a:pt x="1226" y="342"/>
                  </a:lnTo>
                  <a:lnTo>
                    <a:pt x="1224" y="347"/>
                  </a:lnTo>
                  <a:lnTo>
                    <a:pt x="1224" y="349"/>
                  </a:lnTo>
                  <a:lnTo>
                    <a:pt x="1224" y="353"/>
                  </a:lnTo>
                  <a:lnTo>
                    <a:pt x="1224" y="354"/>
                  </a:lnTo>
                  <a:lnTo>
                    <a:pt x="1224" y="358"/>
                  </a:lnTo>
                  <a:lnTo>
                    <a:pt x="1226" y="365"/>
                  </a:lnTo>
                  <a:lnTo>
                    <a:pt x="1220" y="365"/>
                  </a:lnTo>
                  <a:lnTo>
                    <a:pt x="1220" y="368"/>
                  </a:lnTo>
                  <a:lnTo>
                    <a:pt x="1217" y="367"/>
                  </a:lnTo>
                  <a:lnTo>
                    <a:pt x="1213" y="363"/>
                  </a:lnTo>
                  <a:lnTo>
                    <a:pt x="1212" y="361"/>
                  </a:lnTo>
                  <a:lnTo>
                    <a:pt x="1208" y="360"/>
                  </a:lnTo>
                  <a:lnTo>
                    <a:pt x="1205" y="358"/>
                  </a:lnTo>
                  <a:lnTo>
                    <a:pt x="1198" y="358"/>
                  </a:lnTo>
                  <a:lnTo>
                    <a:pt x="1194" y="360"/>
                  </a:lnTo>
                  <a:lnTo>
                    <a:pt x="1191" y="361"/>
                  </a:lnTo>
                  <a:lnTo>
                    <a:pt x="1187" y="363"/>
                  </a:lnTo>
                  <a:lnTo>
                    <a:pt x="1185" y="365"/>
                  </a:lnTo>
                  <a:lnTo>
                    <a:pt x="1182" y="367"/>
                  </a:lnTo>
                  <a:lnTo>
                    <a:pt x="1180" y="370"/>
                  </a:lnTo>
                  <a:lnTo>
                    <a:pt x="1178" y="377"/>
                  </a:lnTo>
                  <a:lnTo>
                    <a:pt x="1201" y="384"/>
                  </a:lnTo>
                  <a:lnTo>
                    <a:pt x="1206" y="415"/>
                  </a:lnTo>
                  <a:lnTo>
                    <a:pt x="1201" y="415"/>
                  </a:lnTo>
                  <a:lnTo>
                    <a:pt x="1198" y="415"/>
                  </a:lnTo>
                  <a:lnTo>
                    <a:pt x="1194" y="417"/>
                  </a:lnTo>
                  <a:lnTo>
                    <a:pt x="1191" y="419"/>
                  </a:lnTo>
                  <a:lnTo>
                    <a:pt x="1191" y="426"/>
                  </a:lnTo>
                  <a:lnTo>
                    <a:pt x="1199" y="431"/>
                  </a:lnTo>
                  <a:lnTo>
                    <a:pt x="1205" y="438"/>
                  </a:lnTo>
                  <a:lnTo>
                    <a:pt x="1208" y="447"/>
                  </a:lnTo>
                  <a:lnTo>
                    <a:pt x="1210" y="461"/>
                  </a:lnTo>
                  <a:lnTo>
                    <a:pt x="1201" y="461"/>
                  </a:lnTo>
                  <a:lnTo>
                    <a:pt x="1199" y="461"/>
                  </a:lnTo>
                  <a:lnTo>
                    <a:pt x="1194" y="459"/>
                  </a:lnTo>
                  <a:lnTo>
                    <a:pt x="1191" y="461"/>
                  </a:lnTo>
                  <a:lnTo>
                    <a:pt x="1185" y="461"/>
                  </a:lnTo>
                  <a:lnTo>
                    <a:pt x="1182" y="464"/>
                  </a:lnTo>
                  <a:lnTo>
                    <a:pt x="1178" y="468"/>
                  </a:lnTo>
                  <a:lnTo>
                    <a:pt x="1184" y="471"/>
                  </a:lnTo>
                  <a:lnTo>
                    <a:pt x="1187" y="473"/>
                  </a:lnTo>
                  <a:lnTo>
                    <a:pt x="1189" y="475"/>
                  </a:lnTo>
                  <a:lnTo>
                    <a:pt x="1191" y="476"/>
                  </a:lnTo>
                  <a:lnTo>
                    <a:pt x="1192" y="482"/>
                  </a:lnTo>
                  <a:lnTo>
                    <a:pt x="1194" y="487"/>
                  </a:lnTo>
                  <a:lnTo>
                    <a:pt x="1192" y="489"/>
                  </a:lnTo>
                  <a:lnTo>
                    <a:pt x="1192" y="490"/>
                  </a:lnTo>
                  <a:lnTo>
                    <a:pt x="1192" y="490"/>
                  </a:lnTo>
                  <a:lnTo>
                    <a:pt x="1191" y="492"/>
                  </a:lnTo>
                  <a:lnTo>
                    <a:pt x="1191" y="496"/>
                  </a:lnTo>
                  <a:lnTo>
                    <a:pt x="1177" y="496"/>
                  </a:lnTo>
                  <a:lnTo>
                    <a:pt x="1163" y="499"/>
                  </a:lnTo>
                  <a:lnTo>
                    <a:pt x="1152" y="503"/>
                  </a:lnTo>
                  <a:lnTo>
                    <a:pt x="1156" y="503"/>
                  </a:lnTo>
                  <a:lnTo>
                    <a:pt x="1161" y="506"/>
                  </a:lnTo>
                  <a:lnTo>
                    <a:pt x="1165" y="508"/>
                  </a:lnTo>
                  <a:lnTo>
                    <a:pt x="1168" y="508"/>
                  </a:lnTo>
                  <a:lnTo>
                    <a:pt x="1172" y="510"/>
                  </a:lnTo>
                  <a:lnTo>
                    <a:pt x="1175" y="513"/>
                  </a:lnTo>
                  <a:lnTo>
                    <a:pt x="1178" y="518"/>
                  </a:lnTo>
                  <a:lnTo>
                    <a:pt x="1172" y="527"/>
                  </a:lnTo>
                  <a:lnTo>
                    <a:pt x="1168" y="538"/>
                  </a:lnTo>
                  <a:lnTo>
                    <a:pt x="1163" y="550"/>
                  </a:lnTo>
                  <a:lnTo>
                    <a:pt x="1161" y="545"/>
                  </a:lnTo>
                  <a:lnTo>
                    <a:pt x="1158" y="541"/>
                  </a:lnTo>
                  <a:lnTo>
                    <a:pt x="1156" y="539"/>
                  </a:lnTo>
                  <a:lnTo>
                    <a:pt x="1152" y="539"/>
                  </a:lnTo>
                  <a:lnTo>
                    <a:pt x="1147" y="538"/>
                  </a:lnTo>
                  <a:lnTo>
                    <a:pt x="1140" y="538"/>
                  </a:lnTo>
                  <a:lnTo>
                    <a:pt x="1140" y="541"/>
                  </a:lnTo>
                  <a:lnTo>
                    <a:pt x="1144" y="541"/>
                  </a:lnTo>
                  <a:lnTo>
                    <a:pt x="1156" y="553"/>
                  </a:lnTo>
                  <a:lnTo>
                    <a:pt x="1166" y="567"/>
                  </a:lnTo>
                  <a:lnTo>
                    <a:pt x="1172" y="585"/>
                  </a:lnTo>
                  <a:lnTo>
                    <a:pt x="1175" y="606"/>
                  </a:lnTo>
                  <a:lnTo>
                    <a:pt x="1172" y="606"/>
                  </a:lnTo>
                  <a:lnTo>
                    <a:pt x="1172" y="611"/>
                  </a:lnTo>
                  <a:lnTo>
                    <a:pt x="1144" y="614"/>
                  </a:lnTo>
                  <a:lnTo>
                    <a:pt x="1144" y="595"/>
                  </a:lnTo>
                  <a:lnTo>
                    <a:pt x="1140" y="592"/>
                  </a:lnTo>
                  <a:lnTo>
                    <a:pt x="1137" y="590"/>
                  </a:lnTo>
                  <a:lnTo>
                    <a:pt x="1135" y="588"/>
                  </a:lnTo>
                  <a:lnTo>
                    <a:pt x="1130" y="585"/>
                  </a:lnTo>
                  <a:lnTo>
                    <a:pt x="1124" y="583"/>
                  </a:lnTo>
                  <a:lnTo>
                    <a:pt x="1116" y="588"/>
                  </a:lnTo>
                  <a:lnTo>
                    <a:pt x="1105" y="592"/>
                  </a:lnTo>
                  <a:lnTo>
                    <a:pt x="1093" y="593"/>
                  </a:lnTo>
                  <a:lnTo>
                    <a:pt x="1082" y="597"/>
                  </a:lnTo>
                  <a:lnTo>
                    <a:pt x="1076" y="602"/>
                  </a:lnTo>
                  <a:lnTo>
                    <a:pt x="1082" y="602"/>
                  </a:lnTo>
                  <a:lnTo>
                    <a:pt x="1091" y="602"/>
                  </a:lnTo>
                  <a:lnTo>
                    <a:pt x="1105" y="600"/>
                  </a:lnTo>
                  <a:lnTo>
                    <a:pt x="1121" y="599"/>
                  </a:lnTo>
                  <a:lnTo>
                    <a:pt x="1121" y="606"/>
                  </a:lnTo>
                  <a:lnTo>
                    <a:pt x="1086" y="618"/>
                  </a:lnTo>
                  <a:lnTo>
                    <a:pt x="1086" y="621"/>
                  </a:lnTo>
                  <a:lnTo>
                    <a:pt x="1095" y="621"/>
                  </a:lnTo>
                  <a:lnTo>
                    <a:pt x="1100" y="620"/>
                  </a:lnTo>
                  <a:lnTo>
                    <a:pt x="1107" y="618"/>
                  </a:lnTo>
                  <a:lnTo>
                    <a:pt x="1114" y="616"/>
                  </a:lnTo>
                  <a:lnTo>
                    <a:pt x="1121" y="614"/>
                  </a:lnTo>
                  <a:lnTo>
                    <a:pt x="1123" y="623"/>
                  </a:lnTo>
                  <a:lnTo>
                    <a:pt x="1130" y="627"/>
                  </a:lnTo>
                  <a:lnTo>
                    <a:pt x="1137" y="628"/>
                  </a:lnTo>
                  <a:lnTo>
                    <a:pt x="1149" y="627"/>
                  </a:lnTo>
                  <a:lnTo>
                    <a:pt x="1163" y="627"/>
                  </a:lnTo>
                  <a:lnTo>
                    <a:pt x="1163" y="630"/>
                  </a:lnTo>
                  <a:lnTo>
                    <a:pt x="1159" y="630"/>
                  </a:lnTo>
                  <a:lnTo>
                    <a:pt x="1140" y="648"/>
                  </a:lnTo>
                  <a:lnTo>
                    <a:pt x="1119" y="665"/>
                  </a:lnTo>
                  <a:lnTo>
                    <a:pt x="1098" y="679"/>
                  </a:lnTo>
                  <a:lnTo>
                    <a:pt x="1074" y="691"/>
                  </a:lnTo>
                  <a:lnTo>
                    <a:pt x="1048" y="696"/>
                  </a:lnTo>
                  <a:lnTo>
                    <a:pt x="1018" y="695"/>
                  </a:lnTo>
                  <a:lnTo>
                    <a:pt x="1018" y="700"/>
                  </a:lnTo>
                  <a:lnTo>
                    <a:pt x="1018" y="705"/>
                  </a:lnTo>
                  <a:lnTo>
                    <a:pt x="1016" y="709"/>
                  </a:lnTo>
                  <a:lnTo>
                    <a:pt x="1014" y="710"/>
                  </a:lnTo>
                  <a:lnTo>
                    <a:pt x="1013" y="710"/>
                  </a:lnTo>
                  <a:lnTo>
                    <a:pt x="1011" y="712"/>
                  </a:lnTo>
                  <a:lnTo>
                    <a:pt x="1007" y="714"/>
                  </a:lnTo>
                  <a:lnTo>
                    <a:pt x="1004" y="716"/>
                  </a:lnTo>
                  <a:lnTo>
                    <a:pt x="1002" y="717"/>
                  </a:lnTo>
                  <a:lnTo>
                    <a:pt x="999" y="721"/>
                  </a:lnTo>
                  <a:lnTo>
                    <a:pt x="995" y="731"/>
                  </a:lnTo>
                  <a:lnTo>
                    <a:pt x="993" y="744"/>
                  </a:lnTo>
                  <a:lnTo>
                    <a:pt x="990" y="752"/>
                  </a:lnTo>
                  <a:lnTo>
                    <a:pt x="981" y="761"/>
                  </a:lnTo>
                  <a:lnTo>
                    <a:pt x="966" y="771"/>
                  </a:lnTo>
                  <a:lnTo>
                    <a:pt x="946" y="780"/>
                  </a:lnTo>
                  <a:lnTo>
                    <a:pt x="929" y="787"/>
                  </a:lnTo>
                  <a:lnTo>
                    <a:pt x="913" y="791"/>
                  </a:lnTo>
                  <a:lnTo>
                    <a:pt x="913" y="787"/>
                  </a:lnTo>
                  <a:lnTo>
                    <a:pt x="913" y="784"/>
                  </a:lnTo>
                  <a:lnTo>
                    <a:pt x="911" y="784"/>
                  </a:lnTo>
                  <a:lnTo>
                    <a:pt x="911" y="782"/>
                  </a:lnTo>
                  <a:lnTo>
                    <a:pt x="910" y="780"/>
                  </a:lnTo>
                  <a:lnTo>
                    <a:pt x="908" y="794"/>
                  </a:lnTo>
                  <a:lnTo>
                    <a:pt x="903" y="806"/>
                  </a:lnTo>
                  <a:lnTo>
                    <a:pt x="899" y="817"/>
                  </a:lnTo>
                  <a:lnTo>
                    <a:pt x="894" y="827"/>
                  </a:lnTo>
                  <a:lnTo>
                    <a:pt x="890" y="841"/>
                  </a:lnTo>
                  <a:lnTo>
                    <a:pt x="894" y="843"/>
                  </a:lnTo>
                  <a:lnTo>
                    <a:pt x="894" y="845"/>
                  </a:lnTo>
                  <a:lnTo>
                    <a:pt x="896" y="845"/>
                  </a:lnTo>
                  <a:lnTo>
                    <a:pt x="896" y="845"/>
                  </a:lnTo>
                  <a:lnTo>
                    <a:pt x="896" y="847"/>
                  </a:lnTo>
                  <a:lnTo>
                    <a:pt x="894" y="848"/>
                  </a:lnTo>
                  <a:lnTo>
                    <a:pt x="890" y="852"/>
                  </a:lnTo>
                  <a:lnTo>
                    <a:pt x="887" y="854"/>
                  </a:lnTo>
                  <a:lnTo>
                    <a:pt x="884" y="857"/>
                  </a:lnTo>
                  <a:lnTo>
                    <a:pt x="880" y="859"/>
                  </a:lnTo>
                  <a:lnTo>
                    <a:pt x="878" y="862"/>
                  </a:lnTo>
                  <a:lnTo>
                    <a:pt x="875" y="867"/>
                  </a:lnTo>
                  <a:lnTo>
                    <a:pt x="868" y="887"/>
                  </a:lnTo>
                  <a:lnTo>
                    <a:pt x="863" y="908"/>
                  </a:lnTo>
                  <a:lnTo>
                    <a:pt x="861" y="932"/>
                  </a:lnTo>
                  <a:lnTo>
                    <a:pt x="857" y="955"/>
                  </a:lnTo>
                  <a:lnTo>
                    <a:pt x="852" y="976"/>
                  </a:lnTo>
                  <a:lnTo>
                    <a:pt x="849" y="974"/>
                  </a:lnTo>
                  <a:lnTo>
                    <a:pt x="849" y="974"/>
                  </a:lnTo>
                  <a:lnTo>
                    <a:pt x="847" y="974"/>
                  </a:lnTo>
                  <a:lnTo>
                    <a:pt x="847" y="972"/>
                  </a:lnTo>
                  <a:lnTo>
                    <a:pt x="845" y="972"/>
                  </a:lnTo>
                  <a:lnTo>
                    <a:pt x="840" y="969"/>
                  </a:lnTo>
                  <a:lnTo>
                    <a:pt x="831" y="962"/>
                  </a:lnTo>
                  <a:lnTo>
                    <a:pt x="817" y="953"/>
                  </a:lnTo>
                  <a:lnTo>
                    <a:pt x="801" y="944"/>
                  </a:lnTo>
                  <a:lnTo>
                    <a:pt x="786" y="934"/>
                  </a:lnTo>
                  <a:lnTo>
                    <a:pt x="774" y="925"/>
                  </a:lnTo>
                  <a:lnTo>
                    <a:pt x="763" y="920"/>
                  </a:lnTo>
                  <a:lnTo>
                    <a:pt x="760" y="918"/>
                  </a:lnTo>
                  <a:lnTo>
                    <a:pt x="756" y="880"/>
                  </a:lnTo>
                  <a:lnTo>
                    <a:pt x="754" y="876"/>
                  </a:lnTo>
                  <a:lnTo>
                    <a:pt x="749" y="873"/>
                  </a:lnTo>
                  <a:lnTo>
                    <a:pt x="746" y="871"/>
                  </a:lnTo>
                  <a:lnTo>
                    <a:pt x="740" y="867"/>
                  </a:lnTo>
                  <a:lnTo>
                    <a:pt x="737" y="864"/>
                  </a:lnTo>
                  <a:lnTo>
                    <a:pt x="740" y="862"/>
                  </a:lnTo>
                  <a:lnTo>
                    <a:pt x="740" y="860"/>
                  </a:lnTo>
                  <a:lnTo>
                    <a:pt x="742" y="859"/>
                  </a:lnTo>
                  <a:lnTo>
                    <a:pt x="742" y="859"/>
                  </a:lnTo>
                  <a:lnTo>
                    <a:pt x="744" y="855"/>
                  </a:lnTo>
                  <a:lnTo>
                    <a:pt x="746" y="852"/>
                  </a:lnTo>
                  <a:lnTo>
                    <a:pt x="737" y="852"/>
                  </a:lnTo>
                  <a:lnTo>
                    <a:pt x="732" y="852"/>
                  </a:lnTo>
                  <a:lnTo>
                    <a:pt x="728" y="852"/>
                  </a:lnTo>
                  <a:lnTo>
                    <a:pt x="726" y="850"/>
                  </a:lnTo>
                  <a:lnTo>
                    <a:pt x="725" y="847"/>
                  </a:lnTo>
                  <a:lnTo>
                    <a:pt x="721" y="841"/>
                  </a:lnTo>
                  <a:lnTo>
                    <a:pt x="719" y="838"/>
                  </a:lnTo>
                  <a:lnTo>
                    <a:pt x="719" y="834"/>
                  </a:lnTo>
                  <a:lnTo>
                    <a:pt x="719" y="833"/>
                  </a:lnTo>
                  <a:lnTo>
                    <a:pt x="719" y="829"/>
                  </a:lnTo>
                  <a:lnTo>
                    <a:pt x="721" y="826"/>
                  </a:lnTo>
                  <a:lnTo>
                    <a:pt x="721" y="822"/>
                  </a:lnTo>
                  <a:lnTo>
                    <a:pt x="711" y="822"/>
                  </a:lnTo>
                  <a:lnTo>
                    <a:pt x="711" y="817"/>
                  </a:lnTo>
                  <a:lnTo>
                    <a:pt x="712" y="812"/>
                  </a:lnTo>
                  <a:lnTo>
                    <a:pt x="714" y="810"/>
                  </a:lnTo>
                  <a:lnTo>
                    <a:pt x="714" y="806"/>
                  </a:lnTo>
                  <a:lnTo>
                    <a:pt x="716" y="803"/>
                  </a:lnTo>
                  <a:lnTo>
                    <a:pt x="718" y="798"/>
                  </a:lnTo>
                  <a:lnTo>
                    <a:pt x="712" y="798"/>
                  </a:lnTo>
                  <a:lnTo>
                    <a:pt x="707" y="798"/>
                  </a:lnTo>
                  <a:lnTo>
                    <a:pt x="704" y="796"/>
                  </a:lnTo>
                  <a:lnTo>
                    <a:pt x="698" y="794"/>
                  </a:lnTo>
                  <a:lnTo>
                    <a:pt x="697" y="768"/>
                  </a:lnTo>
                  <a:lnTo>
                    <a:pt x="695" y="744"/>
                  </a:lnTo>
                  <a:lnTo>
                    <a:pt x="695" y="721"/>
                  </a:lnTo>
                  <a:lnTo>
                    <a:pt x="702" y="698"/>
                  </a:lnTo>
                  <a:lnTo>
                    <a:pt x="709" y="688"/>
                  </a:lnTo>
                  <a:lnTo>
                    <a:pt x="718" y="681"/>
                  </a:lnTo>
                  <a:lnTo>
                    <a:pt x="725" y="675"/>
                  </a:lnTo>
                  <a:lnTo>
                    <a:pt x="730" y="667"/>
                  </a:lnTo>
                  <a:lnTo>
                    <a:pt x="735" y="656"/>
                  </a:lnTo>
                  <a:lnTo>
                    <a:pt x="737" y="637"/>
                  </a:lnTo>
                  <a:lnTo>
                    <a:pt x="733" y="637"/>
                  </a:lnTo>
                  <a:lnTo>
                    <a:pt x="730" y="641"/>
                  </a:lnTo>
                  <a:lnTo>
                    <a:pt x="726" y="642"/>
                  </a:lnTo>
                  <a:lnTo>
                    <a:pt x="725" y="642"/>
                  </a:lnTo>
                  <a:lnTo>
                    <a:pt x="721" y="642"/>
                  </a:lnTo>
                  <a:lnTo>
                    <a:pt x="718" y="641"/>
                  </a:lnTo>
                  <a:lnTo>
                    <a:pt x="704" y="637"/>
                  </a:lnTo>
                  <a:lnTo>
                    <a:pt x="693" y="630"/>
                  </a:lnTo>
                  <a:lnTo>
                    <a:pt x="686" y="620"/>
                  </a:lnTo>
                  <a:lnTo>
                    <a:pt x="683" y="602"/>
                  </a:lnTo>
                  <a:lnTo>
                    <a:pt x="688" y="602"/>
                  </a:lnTo>
                  <a:lnTo>
                    <a:pt x="688" y="599"/>
                  </a:lnTo>
                  <a:lnTo>
                    <a:pt x="697" y="604"/>
                  </a:lnTo>
                  <a:lnTo>
                    <a:pt x="707" y="611"/>
                  </a:lnTo>
                  <a:lnTo>
                    <a:pt x="716" y="614"/>
                  </a:lnTo>
                  <a:lnTo>
                    <a:pt x="726" y="614"/>
                  </a:lnTo>
                  <a:lnTo>
                    <a:pt x="726" y="613"/>
                  </a:lnTo>
                  <a:lnTo>
                    <a:pt x="728" y="611"/>
                  </a:lnTo>
                  <a:lnTo>
                    <a:pt x="728" y="611"/>
                  </a:lnTo>
                  <a:lnTo>
                    <a:pt x="728" y="609"/>
                  </a:lnTo>
                  <a:lnTo>
                    <a:pt x="730" y="606"/>
                  </a:lnTo>
                  <a:lnTo>
                    <a:pt x="711" y="592"/>
                  </a:lnTo>
                  <a:lnTo>
                    <a:pt x="695" y="572"/>
                  </a:lnTo>
                  <a:lnTo>
                    <a:pt x="690" y="574"/>
                  </a:lnTo>
                  <a:lnTo>
                    <a:pt x="686" y="576"/>
                  </a:lnTo>
                  <a:lnTo>
                    <a:pt x="681" y="578"/>
                  </a:lnTo>
                  <a:lnTo>
                    <a:pt x="676" y="579"/>
                  </a:lnTo>
                  <a:lnTo>
                    <a:pt x="672" y="576"/>
                  </a:lnTo>
                  <a:lnTo>
                    <a:pt x="671" y="574"/>
                  </a:lnTo>
                  <a:lnTo>
                    <a:pt x="669" y="571"/>
                  </a:lnTo>
                  <a:lnTo>
                    <a:pt x="667" y="569"/>
                  </a:lnTo>
                  <a:lnTo>
                    <a:pt x="664" y="564"/>
                  </a:lnTo>
                  <a:lnTo>
                    <a:pt x="674" y="553"/>
                  </a:lnTo>
                  <a:lnTo>
                    <a:pt x="676" y="538"/>
                  </a:lnTo>
                  <a:lnTo>
                    <a:pt x="674" y="518"/>
                  </a:lnTo>
                  <a:lnTo>
                    <a:pt x="669" y="497"/>
                  </a:lnTo>
                  <a:lnTo>
                    <a:pt x="660" y="475"/>
                  </a:lnTo>
                  <a:lnTo>
                    <a:pt x="650" y="454"/>
                  </a:lnTo>
                  <a:lnTo>
                    <a:pt x="637" y="435"/>
                  </a:lnTo>
                  <a:lnTo>
                    <a:pt x="627" y="417"/>
                  </a:lnTo>
                  <a:lnTo>
                    <a:pt x="618" y="403"/>
                  </a:lnTo>
                  <a:lnTo>
                    <a:pt x="597" y="389"/>
                  </a:lnTo>
                  <a:lnTo>
                    <a:pt x="573" y="384"/>
                  </a:lnTo>
                  <a:lnTo>
                    <a:pt x="548" y="384"/>
                  </a:lnTo>
                  <a:lnTo>
                    <a:pt x="520" y="384"/>
                  </a:lnTo>
                  <a:lnTo>
                    <a:pt x="493" y="386"/>
                  </a:lnTo>
                  <a:lnTo>
                    <a:pt x="465" y="384"/>
                  </a:lnTo>
                  <a:lnTo>
                    <a:pt x="465" y="379"/>
                  </a:lnTo>
                  <a:lnTo>
                    <a:pt x="465" y="375"/>
                  </a:lnTo>
                  <a:lnTo>
                    <a:pt x="466" y="374"/>
                  </a:lnTo>
                  <a:lnTo>
                    <a:pt x="466" y="372"/>
                  </a:lnTo>
                  <a:lnTo>
                    <a:pt x="466" y="370"/>
                  </a:lnTo>
                  <a:lnTo>
                    <a:pt x="465" y="368"/>
                  </a:lnTo>
                  <a:lnTo>
                    <a:pt x="454" y="363"/>
                  </a:lnTo>
                  <a:lnTo>
                    <a:pt x="444" y="360"/>
                  </a:lnTo>
                  <a:lnTo>
                    <a:pt x="433" y="353"/>
                  </a:lnTo>
                  <a:lnTo>
                    <a:pt x="442" y="353"/>
                  </a:lnTo>
                  <a:lnTo>
                    <a:pt x="452" y="349"/>
                  </a:lnTo>
                  <a:lnTo>
                    <a:pt x="466" y="346"/>
                  </a:lnTo>
                  <a:lnTo>
                    <a:pt x="482" y="344"/>
                  </a:lnTo>
                  <a:lnTo>
                    <a:pt x="494" y="340"/>
                  </a:lnTo>
                  <a:lnTo>
                    <a:pt x="503" y="333"/>
                  </a:lnTo>
                  <a:lnTo>
                    <a:pt x="461" y="333"/>
                  </a:lnTo>
                  <a:lnTo>
                    <a:pt x="451" y="330"/>
                  </a:lnTo>
                  <a:lnTo>
                    <a:pt x="442" y="330"/>
                  </a:lnTo>
                  <a:lnTo>
                    <a:pt x="431" y="328"/>
                  </a:lnTo>
                  <a:lnTo>
                    <a:pt x="423" y="326"/>
                  </a:lnTo>
                  <a:lnTo>
                    <a:pt x="414" y="323"/>
                  </a:lnTo>
                  <a:lnTo>
                    <a:pt x="409" y="314"/>
                  </a:lnTo>
                  <a:lnTo>
                    <a:pt x="407" y="300"/>
                  </a:lnTo>
                  <a:lnTo>
                    <a:pt x="428" y="297"/>
                  </a:lnTo>
                  <a:lnTo>
                    <a:pt x="447" y="290"/>
                  </a:lnTo>
                  <a:lnTo>
                    <a:pt x="463" y="283"/>
                  </a:lnTo>
                  <a:lnTo>
                    <a:pt x="480" y="276"/>
                  </a:lnTo>
                  <a:lnTo>
                    <a:pt x="515" y="276"/>
                  </a:lnTo>
                  <a:lnTo>
                    <a:pt x="529" y="230"/>
                  </a:lnTo>
                  <a:lnTo>
                    <a:pt x="496" y="230"/>
                  </a:lnTo>
                  <a:lnTo>
                    <a:pt x="487" y="218"/>
                  </a:lnTo>
                  <a:lnTo>
                    <a:pt x="498" y="211"/>
                  </a:lnTo>
                  <a:lnTo>
                    <a:pt x="506" y="204"/>
                  </a:lnTo>
                  <a:lnTo>
                    <a:pt x="517" y="199"/>
                  </a:lnTo>
                  <a:lnTo>
                    <a:pt x="529" y="195"/>
                  </a:lnTo>
                  <a:lnTo>
                    <a:pt x="529" y="183"/>
                  </a:lnTo>
                  <a:lnTo>
                    <a:pt x="543" y="176"/>
                  </a:lnTo>
                  <a:lnTo>
                    <a:pt x="550" y="168"/>
                  </a:lnTo>
                  <a:lnTo>
                    <a:pt x="557" y="157"/>
                  </a:lnTo>
                  <a:lnTo>
                    <a:pt x="568" y="150"/>
                  </a:lnTo>
                  <a:lnTo>
                    <a:pt x="580" y="145"/>
                  </a:lnTo>
                  <a:lnTo>
                    <a:pt x="590" y="145"/>
                  </a:lnTo>
                  <a:lnTo>
                    <a:pt x="599" y="148"/>
                  </a:lnTo>
                  <a:lnTo>
                    <a:pt x="611" y="147"/>
                  </a:lnTo>
                  <a:lnTo>
                    <a:pt x="602" y="143"/>
                  </a:lnTo>
                  <a:lnTo>
                    <a:pt x="597" y="141"/>
                  </a:lnTo>
                  <a:lnTo>
                    <a:pt x="592" y="140"/>
                  </a:lnTo>
                  <a:lnTo>
                    <a:pt x="587" y="134"/>
                  </a:lnTo>
                  <a:lnTo>
                    <a:pt x="604" y="131"/>
                  </a:lnTo>
                  <a:lnTo>
                    <a:pt x="620" y="126"/>
                  </a:lnTo>
                  <a:lnTo>
                    <a:pt x="634" y="122"/>
                  </a:lnTo>
                  <a:lnTo>
                    <a:pt x="650" y="119"/>
                  </a:lnTo>
                  <a:lnTo>
                    <a:pt x="651" y="126"/>
                  </a:lnTo>
                  <a:lnTo>
                    <a:pt x="653" y="129"/>
                  </a:lnTo>
                  <a:lnTo>
                    <a:pt x="655" y="134"/>
                  </a:lnTo>
                  <a:lnTo>
                    <a:pt x="657" y="138"/>
                  </a:lnTo>
                  <a:lnTo>
                    <a:pt x="662" y="140"/>
                  </a:lnTo>
                  <a:lnTo>
                    <a:pt x="669" y="141"/>
                  </a:lnTo>
                  <a:lnTo>
                    <a:pt x="669" y="136"/>
                  </a:lnTo>
                  <a:lnTo>
                    <a:pt x="672" y="131"/>
                  </a:lnTo>
                  <a:lnTo>
                    <a:pt x="674" y="124"/>
                  </a:lnTo>
                  <a:lnTo>
                    <a:pt x="676" y="119"/>
                  </a:lnTo>
                  <a:lnTo>
                    <a:pt x="679" y="124"/>
                  </a:lnTo>
                  <a:lnTo>
                    <a:pt x="685" y="129"/>
                  </a:lnTo>
                  <a:lnTo>
                    <a:pt x="688" y="133"/>
                  </a:lnTo>
                  <a:lnTo>
                    <a:pt x="695" y="136"/>
                  </a:lnTo>
                  <a:lnTo>
                    <a:pt x="702" y="138"/>
                  </a:lnTo>
                  <a:lnTo>
                    <a:pt x="698" y="115"/>
                  </a:lnTo>
                  <a:lnTo>
                    <a:pt x="711" y="112"/>
                  </a:lnTo>
                  <a:lnTo>
                    <a:pt x="721" y="108"/>
                  </a:lnTo>
                  <a:lnTo>
                    <a:pt x="737" y="112"/>
                  </a:lnTo>
                  <a:lnTo>
                    <a:pt x="754" y="119"/>
                  </a:lnTo>
                  <a:lnTo>
                    <a:pt x="772" y="129"/>
                  </a:lnTo>
                  <a:lnTo>
                    <a:pt x="791" y="138"/>
                  </a:lnTo>
                  <a:lnTo>
                    <a:pt x="807" y="145"/>
                  </a:lnTo>
                  <a:lnTo>
                    <a:pt x="822" y="150"/>
                  </a:lnTo>
                  <a:lnTo>
                    <a:pt x="822" y="147"/>
                  </a:lnTo>
                  <a:lnTo>
                    <a:pt x="812" y="138"/>
                  </a:lnTo>
                  <a:lnTo>
                    <a:pt x="805" y="131"/>
                  </a:lnTo>
                  <a:lnTo>
                    <a:pt x="801" y="122"/>
                  </a:lnTo>
                  <a:lnTo>
                    <a:pt x="807" y="112"/>
                  </a:lnTo>
                  <a:lnTo>
                    <a:pt x="803" y="108"/>
                  </a:lnTo>
                  <a:lnTo>
                    <a:pt x="798" y="103"/>
                  </a:lnTo>
                  <a:lnTo>
                    <a:pt x="793" y="99"/>
                  </a:lnTo>
                  <a:lnTo>
                    <a:pt x="788" y="96"/>
                  </a:lnTo>
                  <a:lnTo>
                    <a:pt x="784" y="92"/>
                  </a:lnTo>
                  <a:lnTo>
                    <a:pt x="788" y="84"/>
                  </a:lnTo>
                  <a:lnTo>
                    <a:pt x="798" y="87"/>
                  </a:lnTo>
                  <a:lnTo>
                    <a:pt x="812" y="89"/>
                  </a:lnTo>
                  <a:lnTo>
                    <a:pt x="824" y="87"/>
                  </a:lnTo>
                  <a:lnTo>
                    <a:pt x="833" y="80"/>
                  </a:lnTo>
                  <a:lnTo>
                    <a:pt x="791" y="80"/>
                  </a:lnTo>
                  <a:lnTo>
                    <a:pt x="791" y="77"/>
                  </a:lnTo>
                  <a:lnTo>
                    <a:pt x="788" y="77"/>
                  </a:lnTo>
                  <a:lnTo>
                    <a:pt x="788" y="73"/>
                  </a:lnTo>
                  <a:lnTo>
                    <a:pt x="793" y="70"/>
                  </a:lnTo>
                  <a:lnTo>
                    <a:pt x="798" y="66"/>
                  </a:lnTo>
                  <a:lnTo>
                    <a:pt x="803" y="63"/>
                  </a:lnTo>
                  <a:lnTo>
                    <a:pt x="808" y="59"/>
                  </a:lnTo>
                  <a:lnTo>
                    <a:pt x="814" y="58"/>
                  </a:lnTo>
                  <a:lnTo>
                    <a:pt x="836" y="61"/>
                  </a:lnTo>
                  <a:lnTo>
                    <a:pt x="842" y="45"/>
                  </a:lnTo>
                  <a:lnTo>
                    <a:pt x="868" y="49"/>
                  </a:lnTo>
                  <a:lnTo>
                    <a:pt x="870" y="49"/>
                  </a:lnTo>
                  <a:lnTo>
                    <a:pt x="871" y="45"/>
                  </a:lnTo>
                  <a:lnTo>
                    <a:pt x="873" y="44"/>
                  </a:lnTo>
                  <a:lnTo>
                    <a:pt x="875" y="40"/>
                  </a:lnTo>
                  <a:lnTo>
                    <a:pt x="880" y="38"/>
                  </a:lnTo>
                  <a:lnTo>
                    <a:pt x="884" y="44"/>
                  </a:lnTo>
                  <a:lnTo>
                    <a:pt x="889" y="49"/>
                  </a:lnTo>
                  <a:lnTo>
                    <a:pt x="894" y="54"/>
                  </a:lnTo>
                  <a:lnTo>
                    <a:pt x="894" y="45"/>
                  </a:lnTo>
                  <a:lnTo>
                    <a:pt x="896" y="44"/>
                  </a:lnTo>
                  <a:lnTo>
                    <a:pt x="896" y="42"/>
                  </a:lnTo>
                  <a:lnTo>
                    <a:pt x="896" y="40"/>
                  </a:lnTo>
                  <a:lnTo>
                    <a:pt x="896" y="38"/>
                  </a:lnTo>
                  <a:lnTo>
                    <a:pt x="897" y="35"/>
                  </a:lnTo>
                  <a:lnTo>
                    <a:pt x="899" y="33"/>
                  </a:lnTo>
                  <a:lnTo>
                    <a:pt x="903" y="31"/>
                  </a:lnTo>
                  <a:lnTo>
                    <a:pt x="920" y="23"/>
                  </a:lnTo>
                  <a:lnTo>
                    <a:pt x="943" y="19"/>
                  </a:lnTo>
                  <a:close/>
                  <a:moveTo>
                    <a:pt x="2205" y="16"/>
                  </a:moveTo>
                  <a:lnTo>
                    <a:pt x="2215" y="19"/>
                  </a:lnTo>
                  <a:lnTo>
                    <a:pt x="2215" y="26"/>
                  </a:lnTo>
                  <a:lnTo>
                    <a:pt x="2200" y="26"/>
                  </a:lnTo>
                  <a:lnTo>
                    <a:pt x="2205" y="16"/>
                  </a:lnTo>
                  <a:close/>
                  <a:moveTo>
                    <a:pt x="2676" y="0"/>
                  </a:moveTo>
                  <a:lnTo>
                    <a:pt x="2681" y="3"/>
                  </a:lnTo>
                  <a:lnTo>
                    <a:pt x="2685" y="7"/>
                  </a:lnTo>
                  <a:lnTo>
                    <a:pt x="2687" y="10"/>
                  </a:lnTo>
                  <a:lnTo>
                    <a:pt x="2688" y="16"/>
                  </a:lnTo>
                  <a:lnTo>
                    <a:pt x="2690" y="19"/>
                  </a:lnTo>
                  <a:lnTo>
                    <a:pt x="2692" y="24"/>
                  </a:lnTo>
                  <a:lnTo>
                    <a:pt x="2695" y="26"/>
                  </a:lnTo>
                  <a:lnTo>
                    <a:pt x="2706" y="31"/>
                  </a:lnTo>
                  <a:lnTo>
                    <a:pt x="2716" y="33"/>
                  </a:lnTo>
                  <a:lnTo>
                    <a:pt x="2723" y="33"/>
                  </a:lnTo>
                  <a:lnTo>
                    <a:pt x="2728" y="37"/>
                  </a:lnTo>
                  <a:lnTo>
                    <a:pt x="2732" y="44"/>
                  </a:lnTo>
                  <a:lnTo>
                    <a:pt x="2734" y="58"/>
                  </a:lnTo>
                  <a:lnTo>
                    <a:pt x="2732" y="59"/>
                  </a:lnTo>
                  <a:lnTo>
                    <a:pt x="2732" y="59"/>
                  </a:lnTo>
                  <a:lnTo>
                    <a:pt x="2732" y="61"/>
                  </a:lnTo>
                  <a:lnTo>
                    <a:pt x="2732" y="63"/>
                  </a:lnTo>
                  <a:lnTo>
                    <a:pt x="2730" y="65"/>
                  </a:lnTo>
                  <a:lnTo>
                    <a:pt x="2708" y="65"/>
                  </a:lnTo>
                  <a:lnTo>
                    <a:pt x="2685" y="65"/>
                  </a:lnTo>
                  <a:lnTo>
                    <a:pt x="2666" y="73"/>
                  </a:lnTo>
                  <a:lnTo>
                    <a:pt x="2662" y="75"/>
                  </a:lnTo>
                  <a:lnTo>
                    <a:pt x="2660" y="79"/>
                  </a:lnTo>
                  <a:lnTo>
                    <a:pt x="2659" y="80"/>
                  </a:lnTo>
                  <a:lnTo>
                    <a:pt x="2657" y="82"/>
                  </a:lnTo>
                  <a:lnTo>
                    <a:pt x="2655" y="84"/>
                  </a:lnTo>
                  <a:lnTo>
                    <a:pt x="2652" y="86"/>
                  </a:lnTo>
                  <a:lnTo>
                    <a:pt x="2646" y="89"/>
                  </a:lnTo>
                  <a:lnTo>
                    <a:pt x="2643" y="84"/>
                  </a:lnTo>
                  <a:lnTo>
                    <a:pt x="2641" y="80"/>
                  </a:lnTo>
                  <a:lnTo>
                    <a:pt x="2638" y="77"/>
                  </a:lnTo>
                  <a:lnTo>
                    <a:pt x="2650" y="47"/>
                  </a:lnTo>
                  <a:lnTo>
                    <a:pt x="2662" y="23"/>
                  </a:lnTo>
                  <a:lnTo>
                    <a:pt x="2676" y="0"/>
                  </a:lnTo>
                  <a:close/>
                  <a:moveTo>
                    <a:pt x="2554" y="0"/>
                  </a:moveTo>
                  <a:lnTo>
                    <a:pt x="2563" y="9"/>
                  </a:lnTo>
                  <a:lnTo>
                    <a:pt x="2568" y="19"/>
                  </a:lnTo>
                  <a:lnTo>
                    <a:pt x="2573" y="31"/>
                  </a:lnTo>
                  <a:lnTo>
                    <a:pt x="2564" y="31"/>
                  </a:lnTo>
                  <a:lnTo>
                    <a:pt x="2564" y="26"/>
                  </a:lnTo>
                  <a:lnTo>
                    <a:pt x="2561" y="23"/>
                  </a:lnTo>
                  <a:lnTo>
                    <a:pt x="2557" y="19"/>
                  </a:lnTo>
                  <a:lnTo>
                    <a:pt x="2556" y="14"/>
                  </a:lnTo>
                  <a:lnTo>
                    <a:pt x="2554" y="9"/>
                  </a:lnTo>
                  <a:lnTo>
                    <a:pt x="2554" y="0"/>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endParaRPr lang="ko-KR" altLang="en-US" dirty="0"/>
            </a:p>
          </p:txBody>
        </p:sp>
      </p:grpSp>
      <p:sp>
        <p:nvSpPr>
          <p:cNvPr id="3" name="Rectangle 2"/>
          <p:cNvSpPr/>
          <p:nvPr/>
        </p:nvSpPr>
        <p:spPr>
          <a:xfrm>
            <a:off x="0" y="996015"/>
            <a:ext cx="4067944" cy="243983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7" name="Block Arc 14"/>
          <p:cNvSpPr/>
          <p:nvPr/>
        </p:nvSpPr>
        <p:spPr>
          <a:xfrm rot="16200000">
            <a:off x="1779888" y="1450786"/>
            <a:ext cx="508169" cy="508504"/>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grpSp>
        <p:nvGrpSpPr>
          <p:cNvPr id="18" name="Group 17"/>
          <p:cNvGrpSpPr/>
          <p:nvPr/>
        </p:nvGrpSpPr>
        <p:grpSpPr>
          <a:xfrm>
            <a:off x="737828" y="2217626"/>
            <a:ext cx="2592288" cy="858180"/>
            <a:chOff x="2113657" y="4283314"/>
            <a:chExt cx="3647460" cy="858180"/>
          </a:xfrm>
        </p:grpSpPr>
        <p:sp>
          <p:nvSpPr>
            <p:cNvPr id="19" name="TextBox 18"/>
            <p:cNvSpPr txBox="1"/>
            <p:nvPr/>
          </p:nvSpPr>
          <p:spPr>
            <a:xfrm>
              <a:off x="2113657" y="4495163"/>
              <a:ext cx="3647459" cy="646331"/>
            </a:xfrm>
            <a:prstGeom prst="rect">
              <a:avLst/>
            </a:prstGeom>
            <a:noFill/>
          </p:spPr>
          <p:txBody>
            <a:bodyPr wrap="square" rtlCol="0">
              <a:spAutoFit/>
            </a:bodyPr>
            <a:lstStyle/>
            <a:p>
              <a:pPr algn="ctr"/>
              <a:r>
                <a:rPr lang="en-US" altLang="ko-KR" sz="1200" dirty="0">
                  <a:solidFill>
                    <a:schemeClr val="bg1"/>
                  </a:solidFill>
                  <a:cs typeface="Arial" pitchFamily="34" charset="0"/>
                </a:rPr>
                <a:t>You can simply impress your audience and add a unique zing and appeal to your Presentations. </a:t>
              </a:r>
            </a:p>
          </p:txBody>
        </p:sp>
        <p:sp>
          <p:nvSpPr>
            <p:cNvPr id="20" name="TextBox 19"/>
            <p:cNvSpPr txBox="1"/>
            <p:nvPr/>
          </p:nvSpPr>
          <p:spPr>
            <a:xfrm>
              <a:off x="2113658" y="4283314"/>
              <a:ext cx="3647459" cy="276999"/>
            </a:xfrm>
            <a:prstGeom prst="rect">
              <a:avLst/>
            </a:prstGeom>
            <a:noFill/>
          </p:spPr>
          <p:txBody>
            <a:bodyPr wrap="square" rtlCol="0">
              <a:spAutoFit/>
            </a:bodyPr>
            <a:lstStyle/>
            <a:p>
              <a:pPr algn="ctr"/>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grpSp>
      <p:sp>
        <p:nvSpPr>
          <p:cNvPr id="21" name="TextBox 20"/>
          <p:cNvSpPr txBox="1"/>
          <p:nvPr/>
        </p:nvSpPr>
        <p:spPr>
          <a:xfrm>
            <a:off x="914222" y="3812188"/>
            <a:ext cx="7315556" cy="1015663"/>
          </a:xfrm>
          <a:prstGeom prst="rect">
            <a:avLst/>
          </a:prstGeom>
          <a:noFill/>
        </p:spPr>
        <p:txBody>
          <a:bodyPr wrap="square" rtlCol="0">
            <a:spAutoFit/>
          </a:bodyPr>
          <a:lstStyle/>
          <a:p>
            <a:pPr algn="ctr"/>
            <a:r>
              <a:rPr lang="en-US" altLang="ko-KR" sz="1200" dirty="0">
                <a:solidFill>
                  <a:schemeClr val="bg1"/>
                </a:solidFill>
                <a:cs typeface="Arial" pitchFamily="34" charset="0"/>
              </a:rPr>
              <a:t>Get a modern PowerPoint  Presentation that is beautifully designed.  Easy to change colors, photos and Text. You can simply impress your audience and add a unique zing and appeal to your Presentations. This PowerPoint Template has clean and neutral design that can be adapted to any content and meets various market segments. With this many slides you are able to make a complete PowerPoint Presentation that best suit your needs. </a:t>
            </a:r>
          </a:p>
        </p:txBody>
      </p:sp>
      <p:sp>
        <p:nvSpPr>
          <p:cNvPr id="23" name="TextBox 22"/>
          <p:cNvSpPr txBox="1"/>
          <p:nvPr/>
        </p:nvSpPr>
        <p:spPr>
          <a:xfrm>
            <a:off x="7020272" y="1751632"/>
            <a:ext cx="1008111" cy="276999"/>
          </a:xfrm>
          <a:prstGeom prst="rect">
            <a:avLst/>
          </a:prstGeom>
          <a:solidFill>
            <a:schemeClr val="accent2"/>
          </a:solidFill>
        </p:spPr>
        <p:txBody>
          <a:bodyPr wrap="square" rtlCol="0">
            <a:spAutoFit/>
          </a:bodyPr>
          <a:lstStyle/>
          <a:p>
            <a:pPr algn="ctr"/>
            <a:r>
              <a:rPr lang="en-US" altLang="ko-KR" sz="1200" b="1" dirty="0">
                <a:solidFill>
                  <a:schemeClr val="bg1"/>
                </a:solidFill>
                <a:cs typeface="Arial" pitchFamily="34" charset="0"/>
              </a:rPr>
              <a:t>Text  Here</a:t>
            </a:r>
            <a:endParaRPr lang="ko-KR" altLang="en-US" sz="1200" b="1" dirty="0">
              <a:solidFill>
                <a:schemeClr val="bg1"/>
              </a:solidFill>
              <a:cs typeface="Arial" pitchFamily="34" charset="0"/>
            </a:endParaRPr>
          </a:p>
        </p:txBody>
      </p:sp>
      <p:sp>
        <p:nvSpPr>
          <p:cNvPr id="24" name="TextBox 23"/>
          <p:cNvSpPr txBox="1"/>
          <p:nvPr/>
        </p:nvSpPr>
        <p:spPr>
          <a:xfrm>
            <a:off x="5368936" y="1373821"/>
            <a:ext cx="1008111" cy="276999"/>
          </a:xfrm>
          <a:prstGeom prst="rect">
            <a:avLst/>
          </a:prstGeom>
          <a:solidFill>
            <a:schemeClr val="accent3"/>
          </a:solidFill>
        </p:spPr>
        <p:txBody>
          <a:bodyPr wrap="square" rtlCol="0">
            <a:spAutoFit/>
          </a:bodyPr>
          <a:lstStyle/>
          <a:p>
            <a:pPr algn="ctr"/>
            <a:r>
              <a:rPr lang="en-US" altLang="ko-KR" sz="1200" b="1" dirty="0">
                <a:solidFill>
                  <a:schemeClr val="bg1"/>
                </a:solidFill>
                <a:cs typeface="Arial" pitchFamily="34" charset="0"/>
              </a:rPr>
              <a:t>Text  Here</a:t>
            </a:r>
            <a:endParaRPr lang="ko-KR" altLang="en-US" sz="1200" b="1" dirty="0">
              <a:solidFill>
                <a:schemeClr val="bg1"/>
              </a:solidFill>
              <a:cs typeface="Arial" pitchFamily="34" charset="0"/>
            </a:endParaRPr>
          </a:p>
        </p:txBody>
      </p:sp>
      <p:sp>
        <p:nvSpPr>
          <p:cNvPr id="25" name="TextBox 24"/>
          <p:cNvSpPr txBox="1"/>
          <p:nvPr/>
        </p:nvSpPr>
        <p:spPr>
          <a:xfrm>
            <a:off x="5905508" y="2166294"/>
            <a:ext cx="1008111" cy="276999"/>
          </a:xfrm>
          <a:prstGeom prst="rect">
            <a:avLst/>
          </a:prstGeom>
          <a:solidFill>
            <a:schemeClr val="accent3"/>
          </a:solidFill>
        </p:spPr>
        <p:txBody>
          <a:bodyPr wrap="square" rtlCol="0">
            <a:spAutoFit/>
          </a:bodyPr>
          <a:lstStyle/>
          <a:p>
            <a:pPr algn="ctr"/>
            <a:r>
              <a:rPr lang="en-US" altLang="ko-KR" sz="1200" b="1" dirty="0">
                <a:solidFill>
                  <a:schemeClr val="bg1"/>
                </a:solidFill>
                <a:cs typeface="Arial" pitchFamily="34" charset="0"/>
              </a:rPr>
              <a:t>Text  Here</a:t>
            </a:r>
            <a:endParaRPr lang="ko-KR" altLang="en-US" sz="1200" b="1" dirty="0">
              <a:solidFill>
                <a:schemeClr val="bg1"/>
              </a:solidFill>
              <a:cs typeface="Arial" pitchFamily="34" charset="0"/>
            </a:endParaRPr>
          </a:p>
        </p:txBody>
      </p:sp>
      <p:sp>
        <p:nvSpPr>
          <p:cNvPr id="26" name="TextBox 25"/>
          <p:cNvSpPr txBox="1"/>
          <p:nvPr/>
        </p:nvSpPr>
        <p:spPr>
          <a:xfrm>
            <a:off x="7245992" y="2661078"/>
            <a:ext cx="1008111" cy="276999"/>
          </a:xfrm>
          <a:prstGeom prst="rect">
            <a:avLst/>
          </a:prstGeom>
          <a:solidFill>
            <a:schemeClr val="accent3"/>
          </a:solidFill>
        </p:spPr>
        <p:txBody>
          <a:bodyPr wrap="square" rtlCol="0">
            <a:spAutoFit/>
          </a:bodyPr>
          <a:lstStyle/>
          <a:p>
            <a:pPr algn="ctr"/>
            <a:r>
              <a:rPr lang="en-US" altLang="ko-KR" sz="1200" b="1" dirty="0">
                <a:solidFill>
                  <a:schemeClr val="bg1"/>
                </a:solidFill>
                <a:cs typeface="Arial" pitchFamily="34" charset="0"/>
              </a:rPr>
              <a:t>Text  Here</a:t>
            </a:r>
            <a:endParaRPr lang="ko-KR" altLang="en-US" sz="1200" b="1" dirty="0">
              <a:solidFill>
                <a:schemeClr val="bg1"/>
              </a:solidFill>
              <a:cs typeface="Arial" pitchFamily="34" charset="0"/>
            </a:endParaRPr>
          </a:p>
        </p:txBody>
      </p:sp>
      <p:sp>
        <p:nvSpPr>
          <p:cNvPr id="27" name="TextBox 26"/>
          <p:cNvSpPr txBox="1"/>
          <p:nvPr/>
        </p:nvSpPr>
        <p:spPr>
          <a:xfrm>
            <a:off x="5197943" y="2859088"/>
            <a:ext cx="1008111" cy="276999"/>
          </a:xfrm>
          <a:prstGeom prst="rect">
            <a:avLst/>
          </a:prstGeom>
          <a:solidFill>
            <a:schemeClr val="accent2"/>
          </a:solidFill>
        </p:spPr>
        <p:txBody>
          <a:bodyPr wrap="square" rtlCol="0">
            <a:spAutoFit/>
          </a:bodyPr>
          <a:lstStyle/>
          <a:p>
            <a:pPr algn="ctr"/>
            <a:r>
              <a:rPr lang="en-US" altLang="ko-KR" sz="1200" b="1" dirty="0">
                <a:solidFill>
                  <a:schemeClr val="bg1"/>
                </a:solidFill>
                <a:cs typeface="Arial" pitchFamily="34" charset="0"/>
              </a:rPr>
              <a:t>Text  Here</a:t>
            </a:r>
            <a:endParaRPr lang="ko-KR" altLang="en-US" sz="1200" b="1" dirty="0">
              <a:solidFill>
                <a:schemeClr val="bg1"/>
              </a:solidFill>
              <a:cs typeface="Arial" pitchFamily="34" charset="0"/>
            </a:endParaRPr>
          </a:p>
        </p:txBody>
      </p:sp>
    </p:spTree>
    <p:extLst>
      <p:ext uri="{BB962C8B-B14F-4D97-AF65-F5344CB8AC3E}">
        <p14:creationId xmlns:p14="http://schemas.microsoft.com/office/powerpoint/2010/main" val="5214866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p:cNvPicPr>
            <a:picLocks noGrp="1" noChangeAspect="1"/>
          </p:cNvPicPr>
          <p:nvPr>
            <p:ph type="pic" idx="1"/>
          </p:nvPr>
        </p:nvPicPr>
        <p:blipFill>
          <a:blip r:embed="rId2">
            <a:extLst>
              <a:ext uri="{BEBA8EAE-BF5A-486C-A8C5-ECC9F3942E4B}">
                <a14:imgProps xmlns:a14="http://schemas.microsoft.com/office/drawing/2010/main">
                  <a14:imgLayer r:embed="rId3">
                    <a14:imgEffect>
                      <a14:sharpenSoften amount="-25000"/>
                    </a14:imgEffect>
                    <a14:imgEffect>
                      <a14:brightnessContrast bright="-40000"/>
                    </a14:imgEffect>
                  </a14:imgLayer>
                </a14:imgProps>
              </a:ext>
              <a:ext uri="{28A0092B-C50C-407E-A947-70E740481C1C}">
                <a14:useLocalDpi xmlns:a14="http://schemas.microsoft.com/office/drawing/2010/main" val="0"/>
              </a:ext>
            </a:extLst>
          </a:blip>
          <a:srcRect t="10667" b="10667"/>
          <a:stretch>
            <a:fillRect/>
          </a:stretch>
        </p:blipFill>
        <p:spPr/>
      </p:pic>
      <p:sp>
        <p:nvSpPr>
          <p:cNvPr id="21" name="Rounded Rectangle 20"/>
          <p:cNvSpPr/>
          <p:nvPr/>
        </p:nvSpPr>
        <p:spPr>
          <a:xfrm>
            <a:off x="552121" y="987574"/>
            <a:ext cx="8064896" cy="3795926"/>
          </a:xfrm>
          <a:prstGeom prst="roundRect">
            <a:avLst>
              <a:gd name="adj" fmla="val 847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 name="Title 1"/>
          <p:cNvSpPr>
            <a:spLocks noGrp="1"/>
          </p:cNvSpPr>
          <p:nvPr>
            <p:ph type="title"/>
          </p:nvPr>
        </p:nvSpPr>
        <p:spPr/>
        <p:txBody>
          <a:bodyPr/>
          <a:lstStyle/>
          <a:p>
            <a:r>
              <a:rPr lang="en-US" altLang="ko-KR" dirty="0">
                <a:solidFill>
                  <a:schemeClr val="bg1"/>
                </a:solidFill>
              </a:rPr>
              <a:t>Worldmap Infographic</a:t>
            </a:r>
            <a:endParaRPr lang="ko-KR" altLang="en-US" dirty="0">
              <a:solidFill>
                <a:schemeClr val="bg1"/>
              </a:solidFill>
            </a:endParaRPr>
          </a:p>
        </p:txBody>
      </p:sp>
      <p:sp>
        <p:nvSpPr>
          <p:cNvPr id="26" name="Freeform 8"/>
          <p:cNvSpPr>
            <a:spLocks noEditPoints="1"/>
          </p:cNvSpPr>
          <p:nvPr/>
        </p:nvSpPr>
        <p:spPr bwMode="auto">
          <a:xfrm>
            <a:off x="1080000" y="1242679"/>
            <a:ext cx="3368740" cy="3141700"/>
          </a:xfrm>
          <a:custGeom>
            <a:avLst/>
            <a:gdLst>
              <a:gd name="T0" fmla="*/ 2730 w 3472"/>
              <a:gd name="T1" fmla="*/ 2896 h 3238"/>
              <a:gd name="T2" fmla="*/ 2953 w 3472"/>
              <a:gd name="T3" fmla="*/ 2925 h 3238"/>
              <a:gd name="T4" fmla="*/ 2904 w 3472"/>
              <a:gd name="T5" fmla="*/ 3182 h 3238"/>
              <a:gd name="T6" fmla="*/ 2840 w 3472"/>
              <a:gd name="T7" fmla="*/ 3201 h 3238"/>
              <a:gd name="T8" fmla="*/ 2774 w 3472"/>
              <a:gd name="T9" fmla="*/ 3100 h 3238"/>
              <a:gd name="T10" fmla="*/ 3013 w 3472"/>
              <a:gd name="T11" fmla="*/ 2868 h 3238"/>
              <a:gd name="T12" fmla="*/ 2986 w 3472"/>
              <a:gd name="T13" fmla="*/ 2822 h 3238"/>
              <a:gd name="T14" fmla="*/ 2131 w 3472"/>
              <a:gd name="T15" fmla="*/ 2365 h 3238"/>
              <a:gd name="T16" fmla="*/ 2004 w 3472"/>
              <a:gd name="T17" fmla="*/ 2376 h 3238"/>
              <a:gd name="T18" fmla="*/ 24 w 3472"/>
              <a:gd name="T19" fmla="*/ 1365 h 3238"/>
              <a:gd name="T20" fmla="*/ 3442 w 3472"/>
              <a:gd name="T21" fmla="*/ 1283 h 3238"/>
              <a:gd name="T22" fmla="*/ 1456 w 3472"/>
              <a:gd name="T23" fmla="*/ 58 h 3238"/>
              <a:gd name="T24" fmla="*/ 1501 w 3472"/>
              <a:gd name="T25" fmla="*/ 52 h 3238"/>
              <a:gd name="T26" fmla="*/ 1618 w 3472"/>
              <a:gd name="T27" fmla="*/ 66 h 3238"/>
              <a:gd name="T28" fmla="*/ 2566 w 3472"/>
              <a:gd name="T29" fmla="*/ 107 h 3238"/>
              <a:gd name="T30" fmla="*/ 2660 w 3472"/>
              <a:gd name="T31" fmla="*/ 321 h 3238"/>
              <a:gd name="T32" fmla="*/ 2838 w 3472"/>
              <a:gd name="T33" fmla="*/ 695 h 3238"/>
              <a:gd name="T34" fmla="*/ 3049 w 3472"/>
              <a:gd name="T35" fmla="*/ 847 h 3238"/>
              <a:gd name="T36" fmla="*/ 3199 w 3472"/>
              <a:gd name="T37" fmla="*/ 1042 h 3238"/>
              <a:gd name="T38" fmla="*/ 3388 w 3472"/>
              <a:gd name="T39" fmla="*/ 1302 h 3238"/>
              <a:gd name="T40" fmla="*/ 3447 w 3472"/>
              <a:gd name="T41" fmla="*/ 1541 h 3238"/>
              <a:gd name="T42" fmla="*/ 3418 w 3472"/>
              <a:gd name="T43" fmla="*/ 1922 h 3238"/>
              <a:gd name="T44" fmla="*/ 3255 w 3472"/>
              <a:gd name="T45" fmla="*/ 2182 h 3238"/>
              <a:gd name="T46" fmla="*/ 3145 w 3472"/>
              <a:gd name="T47" fmla="*/ 2545 h 3238"/>
              <a:gd name="T48" fmla="*/ 2831 w 3472"/>
              <a:gd name="T49" fmla="*/ 2676 h 3238"/>
              <a:gd name="T50" fmla="*/ 2742 w 3472"/>
              <a:gd name="T51" fmla="*/ 2639 h 3238"/>
              <a:gd name="T52" fmla="*/ 2634 w 3472"/>
              <a:gd name="T53" fmla="*/ 2660 h 3238"/>
              <a:gd name="T54" fmla="*/ 2328 w 3472"/>
              <a:gd name="T55" fmla="*/ 2582 h 3238"/>
              <a:gd name="T56" fmla="*/ 2208 w 3472"/>
              <a:gd name="T57" fmla="*/ 2330 h 3238"/>
              <a:gd name="T58" fmla="*/ 2131 w 3472"/>
              <a:gd name="T59" fmla="*/ 2192 h 3238"/>
              <a:gd name="T60" fmla="*/ 2072 w 3472"/>
              <a:gd name="T61" fmla="*/ 2274 h 3238"/>
              <a:gd name="T62" fmla="*/ 2119 w 3472"/>
              <a:gd name="T63" fmla="*/ 2051 h 3238"/>
              <a:gd name="T64" fmla="*/ 1894 w 3472"/>
              <a:gd name="T65" fmla="*/ 2178 h 3238"/>
              <a:gd name="T66" fmla="*/ 1768 w 3472"/>
              <a:gd name="T67" fmla="*/ 1999 h 3238"/>
              <a:gd name="T68" fmla="*/ 1484 w 3472"/>
              <a:gd name="T69" fmla="*/ 1920 h 3238"/>
              <a:gd name="T70" fmla="*/ 906 w 3472"/>
              <a:gd name="T71" fmla="*/ 2149 h 3238"/>
              <a:gd name="T72" fmla="*/ 552 w 3472"/>
              <a:gd name="T73" fmla="*/ 2177 h 3238"/>
              <a:gd name="T74" fmla="*/ 255 w 3472"/>
              <a:gd name="T75" fmla="*/ 2266 h 3238"/>
              <a:gd name="T76" fmla="*/ 211 w 3472"/>
              <a:gd name="T77" fmla="*/ 1932 h 3238"/>
              <a:gd name="T78" fmla="*/ 35 w 3472"/>
              <a:gd name="T79" fmla="*/ 1442 h 3238"/>
              <a:gd name="T80" fmla="*/ 3 w 3472"/>
              <a:gd name="T81" fmla="*/ 1220 h 3238"/>
              <a:gd name="T82" fmla="*/ 63 w 3472"/>
              <a:gd name="T83" fmla="*/ 998 h 3238"/>
              <a:gd name="T84" fmla="*/ 335 w 3472"/>
              <a:gd name="T85" fmla="*/ 887 h 3238"/>
              <a:gd name="T86" fmla="*/ 756 w 3472"/>
              <a:gd name="T87" fmla="*/ 672 h 3238"/>
              <a:gd name="T88" fmla="*/ 904 w 3472"/>
              <a:gd name="T89" fmla="*/ 564 h 3238"/>
              <a:gd name="T90" fmla="*/ 979 w 3472"/>
              <a:gd name="T91" fmla="*/ 485 h 3238"/>
              <a:gd name="T92" fmla="*/ 1002 w 3472"/>
              <a:gd name="T93" fmla="*/ 405 h 3238"/>
              <a:gd name="T94" fmla="*/ 1063 w 3472"/>
              <a:gd name="T95" fmla="*/ 332 h 3238"/>
              <a:gd name="T96" fmla="*/ 1253 w 3472"/>
              <a:gd name="T97" fmla="*/ 318 h 3238"/>
              <a:gd name="T98" fmla="*/ 1347 w 3472"/>
              <a:gd name="T99" fmla="*/ 375 h 3238"/>
              <a:gd name="T100" fmla="*/ 1419 w 3472"/>
              <a:gd name="T101" fmla="*/ 351 h 3238"/>
              <a:gd name="T102" fmla="*/ 1450 w 3472"/>
              <a:gd name="T103" fmla="*/ 197 h 3238"/>
              <a:gd name="T104" fmla="*/ 1520 w 3472"/>
              <a:gd name="T105" fmla="*/ 159 h 3238"/>
              <a:gd name="T106" fmla="*/ 1646 w 3472"/>
              <a:gd name="T107" fmla="*/ 140 h 3238"/>
              <a:gd name="T108" fmla="*/ 1747 w 3472"/>
              <a:gd name="T109" fmla="*/ 91 h 3238"/>
              <a:gd name="T110" fmla="*/ 1939 w 3472"/>
              <a:gd name="T111" fmla="*/ 124 h 3238"/>
              <a:gd name="T112" fmla="*/ 2021 w 3472"/>
              <a:gd name="T113" fmla="*/ 127 h 3238"/>
              <a:gd name="T114" fmla="*/ 1978 w 3472"/>
              <a:gd name="T115" fmla="*/ 201 h 3238"/>
              <a:gd name="T116" fmla="*/ 1923 w 3472"/>
              <a:gd name="T117" fmla="*/ 379 h 3238"/>
              <a:gd name="T118" fmla="*/ 2225 w 3472"/>
              <a:gd name="T119" fmla="*/ 574 h 3238"/>
              <a:gd name="T120" fmla="*/ 2444 w 3472"/>
              <a:gd name="T121" fmla="*/ 391 h 3238"/>
              <a:gd name="T122" fmla="*/ 2447 w 3472"/>
              <a:gd name="T123" fmla="*/ 185 h 3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472" h="3238">
                <a:moveTo>
                  <a:pt x="2918" y="3206"/>
                </a:moveTo>
                <a:lnTo>
                  <a:pt x="2922" y="3208"/>
                </a:lnTo>
                <a:lnTo>
                  <a:pt x="2925" y="3210"/>
                </a:lnTo>
                <a:lnTo>
                  <a:pt x="2925" y="3210"/>
                </a:lnTo>
                <a:lnTo>
                  <a:pt x="2927" y="3212"/>
                </a:lnTo>
                <a:lnTo>
                  <a:pt x="2929" y="3215"/>
                </a:lnTo>
                <a:lnTo>
                  <a:pt x="2931" y="3219"/>
                </a:lnTo>
                <a:lnTo>
                  <a:pt x="2915" y="3219"/>
                </a:lnTo>
                <a:lnTo>
                  <a:pt x="2918" y="3206"/>
                </a:lnTo>
                <a:close/>
                <a:moveTo>
                  <a:pt x="2962" y="3168"/>
                </a:moveTo>
                <a:lnTo>
                  <a:pt x="2972" y="3168"/>
                </a:lnTo>
                <a:lnTo>
                  <a:pt x="2974" y="3172"/>
                </a:lnTo>
                <a:lnTo>
                  <a:pt x="2976" y="3173"/>
                </a:lnTo>
                <a:lnTo>
                  <a:pt x="2978" y="3173"/>
                </a:lnTo>
                <a:lnTo>
                  <a:pt x="2978" y="3175"/>
                </a:lnTo>
                <a:lnTo>
                  <a:pt x="2979" y="3179"/>
                </a:lnTo>
                <a:lnTo>
                  <a:pt x="2981" y="3184"/>
                </a:lnTo>
                <a:lnTo>
                  <a:pt x="2976" y="3184"/>
                </a:lnTo>
                <a:lnTo>
                  <a:pt x="2976" y="3187"/>
                </a:lnTo>
                <a:lnTo>
                  <a:pt x="2966" y="3187"/>
                </a:lnTo>
                <a:lnTo>
                  <a:pt x="2962" y="3168"/>
                </a:lnTo>
                <a:close/>
                <a:moveTo>
                  <a:pt x="2704" y="2892"/>
                </a:moveTo>
                <a:lnTo>
                  <a:pt x="2730" y="2896"/>
                </a:lnTo>
                <a:lnTo>
                  <a:pt x="2749" y="2903"/>
                </a:lnTo>
                <a:lnTo>
                  <a:pt x="2768" y="2913"/>
                </a:lnTo>
                <a:lnTo>
                  <a:pt x="2784" y="2924"/>
                </a:lnTo>
                <a:lnTo>
                  <a:pt x="2801" y="2932"/>
                </a:lnTo>
                <a:lnTo>
                  <a:pt x="2819" y="2941"/>
                </a:lnTo>
                <a:lnTo>
                  <a:pt x="2833" y="2945"/>
                </a:lnTo>
                <a:lnTo>
                  <a:pt x="2845" y="2945"/>
                </a:lnTo>
                <a:lnTo>
                  <a:pt x="2856" y="2943"/>
                </a:lnTo>
                <a:lnTo>
                  <a:pt x="2870" y="2941"/>
                </a:lnTo>
                <a:lnTo>
                  <a:pt x="2875" y="2943"/>
                </a:lnTo>
                <a:lnTo>
                  <a:pt x="2878" y="2945"/>
                </a:lnTo>
                <a:lnTo>
                  <a:pt x="2882" y="2945"/>
                </a:lnTo>
                <a:lnTo>
                  <a:pt x="2885" y="2946"/>
                </a:lnTo>
                <a:lnTo>
                  <a:pt x="2889" y="2946"/>
                </a:lnTo>
                <a:lnTo>
                  <a:pt x="2892" y="2945"/>
                </a:lnTo>
                <a:lnTo>
                  <a:pt x="2896" y="2945"/>
                </a:lnTo>
                <a:lnTo>
                  <a:pt x="2896" y="2941"/>
                </a:lnTo>
                <a:lnTo>
                  <a:pt x="2894" y="2939"/>
                </a:lnTo>
                <a:lnTo>
                  <a:pt x="2892" y="2938"/>
                </a:lnTo>
                <a:lnTo>
                  <a:pt x="2890" y="2936"/>
                </a:lnTo>
                <a:lnTo>
                  <a:pt x="2889" y="2934"/>
                </a:lnTo>
                <a:lnTo>
                  <a:pt x="2946" y="2934"/>
                </a:lnTo>
                <a:lnTo>
                  <a:pt x="2953" y="2925"/>
                </a:lnTo>
                <a:lnTo>
                  <a:pt x="2964" y="2918"/>
                </a:lnTo>
                <a:lnTo>
                  <a:pt x="2978" y="2913"/>
                </a:lnTo>
                <a:lnTo>
                  <a:pt x="2990" y="2910"/>
                </a:lnTo>
                <a:lnTo>
                  <a:pt x="3000" y="2911"/>
                </a:lnTo>
                <a:lnTo>
                  <a:pt x="3009" y="2924"/>
                </a:lnTo>
                <a:lnTo>
                  <a:pt x="3014" y="2941"/>
                </a:lnTo>
                <a:lnTo>
                  <a:pt x="3016" y="2962"/>
                </a:lnTo>
                <a:lnTo>
                  <a:pt x="3016" y="2985"/>
                </a:lnTo>
                <a:lnTo>
                  <a:pt x="3016" y="3007"/>
                </a:lnTo>
                <a:lnTo>
                  <a:pt x="3014" y="3030"/>
                </a:lnTo>
                <a:lnTo>
                  <a:pt x="3000" y="3048"/>
                </a:lnTo>
                <a:lnTo>
                  <a:pt x="2990" y="3070"/>
                </a:lnTo>
                <a:lnTo>
                  <a:pt x="2983" y="3095"/>
                </a:lnTo>
                <a:lnTo>
                  <a:pt x="2978" y="3121"/>
                </a:lnTo>
                <a:lnTo>
                  <a:pt x="2972" y="3149"/>
                </a:lnTo>
                <a:lnTo>
                  <a:pt x="2957" y="3147"/>
                </a:lnTo>
                <a:lnTo>
                  <a:pt x="2938" y="3145"/>
                </a:lnTo>
                <a:lnTo>
                  <a:pt x="2932" y="3161"/>
                </a:lnTo>
                <a:lnTo>
                  <a:pt x="2924" y="3177"/>
                </a:lnTo>
                <a:lnTo>
                  <a:pt x="2915" y="3191"/>
                </a:lnTo>
                <a:lnTo>
                  <a:pt x="2911" y="3187"/>
                </a:lnTo>
                <a:lnTo>
                  <a:pt x="2908" y="3184"/>
                </a:lnTo>
                <a:lnTo>
                  <a:pt x="2904" y="3182"/>
                </a:lnTo>
                <a:lnTo>
                  <a:pt x="2899" y="3184"/>
                </a:lnTo>
                <a:lnTo>
                  <a:pt x="2896" y="3184"/>
                </a:lnTo>
                <a:lnTo>
                  <a:pt x="2899" y="3187"/>
                </a:lnTo>
                <a:lnTo>
                  <a:pt x="2901" y="3193"/>
                </a:lnTo>
                <a:lnTo>
                  <a:pt x="2904" y="3196"/>
                </a:lnTo>
                <a:lnTo>
                  <a:pt x="2904" y="3198"/>
                </a:lnTo>
                <a:lnTo>
                  <a:pt x="2904" y="3203"/>
                </a:lnTo>
                <a:lnTo>
                  <a:pt x="2904" y="3206"/>
                </a:lnTo>
                <a:lnTo>
                  <a:pt x="2892" y="3238"/>
                </a:lnTo>
                <a:lnTo>
                  <a:pt x="2875" y="3233"/>
                </a:lnTo>
                <a:lnTo>
                  <a:pt x="2859" y="3227"/>
                </a:lnTo>
                <a:lnTo>
                  <a:pt x="2842" y="3224"/>
                </a:lnTo>
                <a:lnTo>
                  <a:pt x="2819" y="3222"/>
                </a:lnTo>
                <a:lnTo>
                  <a:pt x="2815" y="3206"/>
                </a:lnTo>
                <a:lnTo>
                  <a:pt x="2821" y="3206"/>
                </a:lnTo>
                <a:lnTo>
                  <a:pt x="2824" y="3208"/>
                </a:lnTo>
                <a:lnTo>
                  <a:pt x="2828" y="3210"/>
                </a:lnTo>
                <a:lnTo>
                  <a:pt x="2829" y="3210"/>
                </a:lnTo>
                <a:lnTo>
                  <a:pt x="2831" y="3208"/>
                </a:lnTo>
                <a:lnTo>
                  <a:pt x="2833" y="3206"/>
                </a:lnTo>
                <a:lnTo>
                  <a:pt x="2835" y="3203"/>
                </a:lnTo>
                <a:lnTo>
                  <a:pt x="2838" y="3203"/>
                </a:lnTo>
                <a:lnTo>
                  <a:pt x="2840" y="3201"/>
                </a:lnTo>
                <a:lnTo>
                  <a:pt x="2840" y="3199"/>
                </a:lnTo>
                <a:lnTo>
                  <a:pt x="2838" y="3199"/>
                </a:lnTo>
                <a:lnTo>
                  <a:pt x="2836" y="3199"/>
                </a:lnTo>
                <a:lnTo>
                  <a:pt x="2835" y="3199"/>
                </a:lnTo>
                <a:lnTo>
                  <a:pt x="2835" y="3199"/>
                </a:lnTo>
                <a:lnTo>
                  <a:pt x="2829" y="3198"/>
                </a:lnTo>
                <a:lnTo>
                  <a:pt x="2826" y="3196"/>
                </a:lnTo>
                <a:lnTo>
                  <a:pt x="2821" y="3198"/>
                </a:lnTo>
                <a:lnTo>
                  <a:pt x="2815" y="3198"/>
                </a:lnTo>
                <a:lnTo>
                  <a:pt x="2808" y="3199"/>
                </a:lnTo>
                <a:lnTo>
                  <a:pt x="2794" y="3179"/>
                </a:lnTo>
                <a:lnTo>
                  <a:pt x="2782" y="3161"/>
                </a:lnTo>
                <a:lnTo>
                  <a:pt x="2768" y="3142"/>
                </a:lnTo>
                <a:lnTo>
                  <a:pt x="2758" y="3121"/>
                </a:lnTo>
                <a:lnTo>
                  <a:pt x="2751" y="3095"/>
                </a:lnTo>
                <a:lnTo>
                  <a:pt x="2765" y="3095"/>
                </a:lnTo>
                <a:lnTo>
                  <a:pt x="2767" y="3098"/>
                </a:lnTo>
                <a:lnTo>
                  <a:pt x="2768" y="3102"/>
                </a:lnTo>
                <a:lnTo>
                  <a:pt x="2768" y="3102"/>
                </a:lnTo>
                <a:lnTo>
                  <a:pt x="2770" y="3103"/>
                </a:lnTo>
                <a:lnTo>
                  <a:pt x="2770" y="3105"/>
                </a:lnTo>
                <a:lnTo>
                  <a:pt x="2774" y="3107"/>
                </a:lnTo>
                <a:lnTo>
                  <a:pt x="2774" y="3100"/>
                </a:lnTo>
                <a:lnTo>
                  <a:pt x="2775" y="3097"/>
                </a:lnTo>
                <a:lnTo>
                  <a:pt x="2775" y="3095"/>
                </a:lnTo>
                <a:lnTo>
                  <a:pt x="2775" y="3093"/>
                </a:lnTo>
                <a:lnTo>
                  <a:pt x="2777" y="3091"/>
                </a:lnTo>
                <a:lnTo>
                  <a:pt x="2777" y="3088"/>
                </a:lnTo>
                <a:lnTo>
                  <a:pt x="2765" y="3074"/>
                </a:lnTo>
                <a:lnTo>
                  <a:pt x="2751" y="3056"/>
                </a:lnTo>
                <a:lnTo>
                  <a:pt x="2737" y="3035"/>
                </a:lnTo>
                <a:lnTo>
                  <a:pt x="2723" y="3011"/>
                </a:lnTo>
                <a:lnTo>
                  <a:pt x="2711" y="2987"/>
                </a:lnTo>
                <a:lnTo>
                  <a:pt x="2700" y="2962"/>
                </a:lnTo>
                <a:lnTo>
                  <a:pt x="2697" y="2936"/>
                </a:lnTo>
                <a:lnTo>
                  <a:pt x="2697" y="2913"/>
                </a:lnTo>
                <a:lnTo>
                  <a:pt x="2704" y="2892"/>
                </a:lnTo>
                <a:close/>
                <a:moveTo>
                  <a:pt x="3023" y="2857"/>
                </a:moveTo>
                <a:lnTo>
                  <a:pt x="3021" y="2861"/>
                </a:lnTo>
                <a:lnTo>
                  <a:pt x="3021" y="2864"/>
                </a:lnTo>
                <a:lnTo>
                  <a:pt x="3021" y="2864"/>
                </a:lnTo>
                <a:lnTo>
                  <a:pt x="3021" y="2866"/>
                </a:lnTo>
                <a:lnTo>
                  <a:pt x="3020" y="2866"/>
                </a:lnTo>
                <a:lnTo>
                  <a:pt x="3018" y="2866"/>
                </a:lnTo>
                <a:lnTo>
                  <a:pt x="3014" y="2868"/>
                </a:lnTo>
                <a:lnTo>
                  <a:pt x="3013" y="2868"/>
                </a:lnTo>
                <a:lnTo>
                  <a:pt x="3013" y="2866"/>
                </a:lnTo>
                <a:lnTo>
                  <a:pt x="3013" y="2866"/>
                </a:lnTo>
                <a:lnTo>
                  <a:pt x="3011" y="2866"/>
                </a:lnTo>
                <a:lnTo>
                  <a:pt x="3007" y="2864"/>
                </a:lnTo>
                <a:lnTo>
                  <a:pt x="3009" y="2863"/>
                </a:lnTo>
                <a:lnTo>
                  <a:pt x="3009" y="2863"/>
                </a:lnTo>
                <a:lnTo>
                  <a:pt x="3009" y="2863"/>
                </a:lnTo>
                <a:lnTo>
                  <a:pt x="3009" y="2863"/>
                </a:lnTo>
                <a:lnTo>
                  <a:pt x="3009" y="2863"/>
                </a:lnTo>
                <a:lnTo>
                  <a:pt x="3011" y="2861"/>
                </a:lnTo>
                <a:lnTo>
                  <a:pt x="3013" y="2859"/>
                </a:lnTo>
                <a:lnTo>
                  <a:pt x="3014" y="2859"/>
                </a:lnTo>
                <a:lnTo>
                  <a:pt x="3016" y="2859"/>
                </a:lnTo>
                <a:lnTo>
                  <a:pt x="3020" y="2857"/>
                </a:lnTo>
                <a:lnTo>
                  <a:pt x="3023" y="2857"/>
                </a:lnTo>
                <a:close/>
                <a:moveTo>
                  <a:pt x="2983" y="2795"/>
                </a:moveTo>
                <a:lnTo>
                  <a:pt x="2986" y="2795"/>
                </a:lnTo>
                <a:lnTo>
                  <a:pt x="2988" y="2796"/>
                </a:lnTo>
                <a:lnTo>
                  <a:pt x="2999" y="2809"/>
                </a:lnTo>
                <a:lnTo>
                  <a:pt x="3007" y="2824"/>
                </a:lnTo>
                <a:lnTo>
                  <a:pt x="3011" y="2845"/>
                </a:lnTo>
                <a:lnTo>
                  <a:pt x="2995" y="2845"/>
                </a:lnTo>
                <a:lnTo>
                  <a:pt x="2986" y="2822"/>
                </a:lnTo>
                <a:lnTo>
                  <a:pt x="2972" y="2803"/>
                </a:lnTo>
                <a:lnTo>
                  <a:pt x="2974" y="2802"/>
                </a:lnTo>
                <a:lnTo>
                  <a:pt x="2974" y="2802"/>
                </a:lnTo>
                <a:lnTo>
                  <a:pt x="2974" y="2802"/>
                </a:lnTo>
                <a:lnTo>
                  <a:pt x="2974" y="2802"/>
                </a:lnTo>
                <a:lnTo>
                  <a:pt x="2976" y="2802"/>
                </a:lnTo>
                <a:lnTo>
                  <a:pt x="2976" y="2800"/>
                </a:lnTo>
                <a:lnTo>
                  <a:pt x="2979" y="2796"/>
                </a:lnTo>
                <a:lnTo>
                  <a:pt x="2981" y="2795"/>
                </a:lnTo>
                <a:lnTo>
                  <a:pt x="2983" y="2795"/>
                </a:lnTo>
                <a:close/>
                <a:moveTo>
                  <a:pt x="2643" y="2777"/>
                </a:moveTo>
                <a:lnTo>
                  <a:pt x="2650" y="2777"/>
                </a:lnTo>
                <a:lnTo>
                  <a:pt x="2650" y="2819"/>
                </a:lnTo>
                <a:lnTo>
                  <a:pt x="2646" y="2819"/>
                </a:lnTo>
                <a:lnTo>
                  <a:pt x="2646" y="2822"/>
                </a:lnTo>
                <a:lnTo>
                  <a:pt x="2636" y="2812"/>
                </a:lnTo>
                <a:lnTo>
                  <a:pt x="2632" y="2802"/>
                </a:lnTo>
                <a:lnTo>
                  <a:pt x="2636" y="2789"/>
                </a:lnTo>
                <a:lnTo>
                  <a:pt x="2643" y="2777"/>
                </a:lnTo>
                <a:close/>
                <a:moveTo>
                  <a:pt x="2112" y="2362"/>
                </a:moveTo>
                <a:lnTo>
                  <a:pt x="2128" y="2362"/>
                </a:lnTo>
                <a:lnTo>
                  <a:pt x="2128" y="2365"/>
                </a:lnTo>
                <a:lnTo>
                  <a:pt x="2131" y="2365"/>
                </a:lnTo>
                <a:lnTo>
                  <a:pt x="2131" y="2374"/>
                </a:lnTo>
                <a:lnTo>
                  <a:pt x="2112" y="2374"/>
                </a:lnTo>
                <a:lnTo>
                  <a:pt x="2112" y="2362"/>
                </a:lnTo>
                <a:close/>
                <a:moveTo>
                  <a:pt x="2082" y="2346"/>
                </a:moveTo>
                <a:lnTo>
                  <a:pt x="2086" y="2353"/>
                </a:lnTo>
                <a:lnTo>
                  <a:pt x="2089" y="2360"/>
                </a:lnTo>
                <a:lnTo>
                  <a:pt x="2095" y="2365"/>
                </a:lnTo>
                <a:lnTo>
                  <a:pt x="2102" y="2370"/>
                </a:lnTo>
                <a:lnTo>
                  <a:pt x="2102" y="2374"/>
                </a:lnTo>
                <a:lnTo>
                  <a:pt x="2098" y="2374"/>
                </a:lnTo>
                <a:lnTo>
                  <a:pt x="2089" y="2383"/>
                </a:lnTo>
                <a:lnTo>
                  <a:pt x="2079" y="2388"/>
                </a:lnTo>
                <a:lnTo>
                  <a:pt x="2067" y="2393"/>
                </a:lnTo>
                <a:lnTo>
                  <a:pt x="2054" y="2386"/>
                </a:lnTo>
                <a:lnTo>
                  <a:pt x="2042" y="2386"/>
                </a:lnTo>
                <a:lnTo>
                  <a:pt x="2028" y="2390"/>
                </a:lnTo>
                <a:lnTo>
                  <a:pt x="2012" y="2393"/>
                </a:lnTo>
                <a:lnTo>
                  <a:pt x="2011" y="2390"/>
                </a:lnTo>
                <a:lnTo>
                  <a:pt x="2009" y="2386"/>
                </a:lnTo>
                <a:lnTo>
                  <a:pt x="2007" y="2384"/>
                </a:lnTo>
                <a:lnTo>
                  <a:pt x="2007" y="2381"/>
                </a:lnTo>
                <a:lnTo>
                  <a:pt x="2006" y="2377"/>
                </a:lnTo>
                <a:lnTo>
                  <a:pt x="2004" y="2376"/>
                </a:lnTo>
                <a:lnTo>
                  <a:pt x="2004" y="2374"/>
                </a:lnTo>
                <a:lnTo>
                  <a:pt x="2002" y="2372"/>
                </a:lnTo>
                <a:lnTo>
                  <a:pt x="2002" y="2369"/>
                </a:lnTo>
                <a:lnTo>
                  <a:pt x="2002" y="2365"/>
                </a:lnTo>
                <a:lnTo>
                  <a:pt x="2021" y="2362"/>
                </a:lnTo>
                <a:lnTo>
                  <a:pt x="2040" y="2355"/>
                </a:lnTo>
                <a:lnTo>
                  <a:pt x="2058" y="2349"/>
                </a:lnTo>
                <a:lnTo>
                  <a:pt x="2082" y="2346"/>
                </a:lnTo>
                <a:close/>
                <a:moveTo>
                  <a:pt x="0" y="1402"/>
                </a:moveTo>
                <a:lnTo>
                  <a:pt x="9" y="1409"/>
                </a:lnTo>
                <a:lnTo>
                  <a:pt x="14" y="1419"/>
                </a:lnTo>
                <a:lnTo>
                  <a:pt x="16" y="1433"/>
                </a:lnTo>
                <a:lnTo>
                  <a:pt x="9" y="1433"/>
                </a:lnTo>
                <a:lnTo>
                  <a:pt x="9" y="1430"/>
                </a:lnTo>
                <a:lnTo>
                  <a:pt x="5" y="1424"/>
                </a:lnTo>
                <a:lnTo>
                  <a:pt x="3" y="1421"/>
                </a:lnTo>
                <a:lnTo>
                  <a:pt x="2" y="1416"/>
                </a:lnTo>
                <a:lnTo>
                  <a:pt x="2" y="1410"/>
                </a:lnTo>
                <a:lnTo>
                  <a:pt x="0" y="1402"/>
                </a:lnTo>
                <a:close/>
                <a:moveTo>
                  <a:pt x="12" y="1348"/>
                </a:moveTo>
                <a:lnTo>
                  <a:pt x="16" y="1348"/>
                </a:lnTo>
                <a:lnTo>
                  <a:pt x="16" y="1353"/>
                </a:lnTo>
                <a:lnTo>
                  <a:pt x="24" y="1365"/>
                </a:lnTo>
                <a:lnTo>
                  <a:pt x="28" y="1382"/>
                </a:lnTo>
                <a:lnTo>
                  <a:pt x="16" y="1382"/>
                </a:lnTo>
                <a:lnTo>
                  <a:pt x="16" y="1375"/>
                </a:lnTo>
                <a:lnTo>
                  <a:pt x="12" y="1369"/>
                </a:lnTo>
                <a:lnTo>
                  <a:pt x="10" y="1365"/>
                </a:lnTo>
                <a:lnTo>
                  <a:pt x="10" y="1360"/>
                </a:lnTo>
                <a:lnTo>
                  <a:pt x="12" y="1355"/>
                </a:lnTo>
                <a:lnTo>
                  <a:pt x="12" y="1348"/>
                </a:lnTo>
                <a:close/>
                <a:moveTo>
                  <a:pt x="3442" y="1283"/>
                </a:moveTo>
                <a:lnTo>
                  <a:pt x="3444" y="1285"/>
                </a:lnTo>
                <a:lnTo>
                  <a:pt x="3446" y="1286"/>
                </a:lnTo>
                <a:lnTo>
                  <a:pt x="3447" y="1288"/>
                </a:lnTo>
                <a:lnTo>
                  <a:pt x="3447" y="1290"/>
                </a:lnTo>
                <a:lnTo>
                  <a:pt x="3447" y="1293"/>
                </a:lnTo>
                <a:lnTo>
                  <a:pt x="3449" y="1299"/>
                </a:lnTo>
                <a:lnTo>
                  <a:pt x="3439" y="1311"/>
                </a:lnTo>
                <a:lnTo>
                  <a:pt x="3432" y="1328"/>
                </a:lnTo>
                <a:lnTo>
                  <a:pt x="3426" y="1348"/>
                </a:lnTo>
                <a:lnTo>
                  <a:pt x="3418" y="1348"/>
                </a:lnTo>
                <a:lnTo>
                  <a:pt x="3418" y="1321"/>
                </a:lnTo>
                <a:lnTo>
                  <a:pt x="3428" y="1311"/>
                </a:lnTo>
                <a:lnTo>
                  <a:pt x="3435" y="1297"/>
                </a:lnTo>
                <a:lnTo>
                  <a:pt x="3442" y="1283"/>
                </a:lnTo>
                <a:close/>
                <a:moveTo>
                  <a:pt x="2006" y="269"/>
                </a:moveTo>
                <a:lnTo>
                  <a:pt x="2012" y="269"/>
                </a:lnTo>
                <a:lnTo>
                  <a:pt x="2014" y="272"/>
                </a:lnTo>
                <a:lnTo>
                  <a:pt x="2016" y="276"/>
                </a:lnTo>
                <a:lnTo>
                  <a:pt x="2018" y="279"/>
                </a:lnTo>
                <a:lnTo>
                  <a:pt x="2019" y="283"/>
                </a:lnTo>
                <a:lnTo>
                  <a:pt x="2021" y="288"/>
                </a:lnTo>
                <a:lnTo>
                  <a:pt x="2018" y="292"/>
                </a:lnTo>
                <a:lnTo>
                  <a:pt x="2018" y="297"/>
                </a:lnTo>
                <a:lnTo>
                  <a:pt x="2018" y="300"/>
                </a:lnTo>
                <a:lnTo>
                  <a:pt x="2016" y="307"/>
                </a:lnTo>
                <a:lnTo>
                  <a:pt x="2002" y="307"/>
                </a:lnTo>
                <a:lnTo>
                  <a:pt x="1997" y="297"/>
                </a:lnTo>
                <a:lnTo>
                  <a:pt x="1997" y="293"/>
                </a:lnTo>
                <a:lnTo>
                  <a:pt x="1995" y="292"/>
                </a:lnTo>
                <a:lnTo>
                  <a:pt x="1995" y="290"/>
                </a:lnTo>
                <a:lnTo>
                  <a:pt x="1995" y="288"/>
                </a:lnTo>
                <a:lnTo>
                  <a:pt x="1993" y="285"/>
                </a:lnTo>
                <a:lnTo>
                  <a:pt x="1997" y="281"/>
                </a:lnTo>
                <a:lnTo>
                  <a:pt x="2000" y="278"/>
                </a:lnTo>
                <a:lnTo>
                  <a:pt x="2002" y="274"/>
                </a:lnTo>
                <a:lnTo>
                  <a:pt x="2006" y="269"/>
                </a:lnTo>
                <a:close/>
                <a:moveTo>
                  <a:pt x="1456" y="58"/>
                </a:moveTo>
                <a:lnTo>
                  <a:pt x="1468" y="58"/>
                </a:lnTo>
                <a:lnTo>
                  <a:pt x="1468" y="65"/>
                </a:lnTo>
                <a:lnTo>
                  <a:pt x="1470" y="70"/>
                </a:lnTo>
                <a:lnTo>
                  <a:pt x="1471" y="73"/>
                </a:lnTo>
                <a:lnTo>
                  <a:pt x="1473" y="79"/>
                </a:lnTo>
                <a:lnTo>
                  <a:pt x="1475" y="86"/>
                </a:lnTo>
                <a:lnTo>
                  <a:pt x="1456" y="86"/>
                </a:lnTo>
                <a:lnTo>
                  <a:pt x="1456" y="58"/>
                </a:lnTo>
                <a:close/>
                <a:moveTo>
                  <a:pt x="1545" y="38"/>
                </a:moveTo>
                <a:lnTo>
                  <a:pt x="1553" y="44"/>
                </a:lnTo>
                <a:lnTo>
                  <a:pt x="1560" y="49"/>
                </a:lnTo>
                <a:lnTo>
                  <a:pt x="1567" y="54"/>
                </a:lnTo>
                <a:lnTo>
                  <a:pt x="1555" y="73"/>
                </a:lnTo>
                <a:lnTo>
                  <a:pt x="1538" y="87"/>
                </a:lnTo>
                <a:lnTo>
                  <a:pt x="1513" y="96"/>
                </a:lnTo>
                <a:lnTo>
                  <a:pt x="1505" y="86"/>
                </a:lnTo>
                <a:lnTo>
                  <a:pt x="1494" y="77"/>
                </a:lnTo>
                <a:lnTo>
                  <a:pt x="1485" y="68"/>
                </a:lnTo>
                <a:lnTo>
                  <a:pt x="1477" y="58"/>
                </a:lnTo>
                <a:lnTo>
                  <a:pt x="1471" y="42"/>
                </a:lnTo>
                <a:lnTo>
                  <a:pt x="1478" y="42"/>
                </a:lnTo>
                <a:lnTo>
                  <a:pt x="1489" y="49"/>
                </a:lnTo>
                <a:lnTo>
                  <a:pt x="1501" y="52"/>
                </a:lnTo>
                <a:lnTo>
                  <a:pt x="1515" y="54"/>
                </a:lnTo>
                <a:lnTo>
                  <a:pt x="1531" y="56"/>
                </a:lnTo>
                <a:lnTo>
                  <a:pt x="1545" y="58"/>
                </a:lnTo>
                <a:lnTo>
                  <a:pt x="1545" y="38"/>
                </a:lnTo>
                <a:close/>
                <a:moveTo>
                  <a:pt x="1632" y="35"/>
                </a:moveTo>
                <a:lnTo>
                  <a:pt x="1637" y="35"/>
                </a:lnTo>
                <a:lnTo>
                  <a:pt x="1641" y="38"/>
                </a:lnTo>
                <a:lnTo>
                  <a:pt x="1646" y="42"/>
                </a:lnTo>
                <a:lnTo>
                  <a:pt x="1649" y="47"/>
                </a:lnTo>
                <a:lnTo>
                  <a:pt x="1653" y="51"/>
                </a:lnTo>
                <a:lnTo>
                  <a:pt x="1656" y="58"/>
                </a:lnTo>
                <a:lnTo>
                  <a:pt x="1632" y="58"/>
                </a:lnTo>
                <a:lnTo>
                  <a:pt x="1632" y="35"/>
                </a:lnTo>
                <a:close/>
                <a:moveTo>
                  <a:pt x="1599" y="35"/>
                </a:moveTo>
                <a:lnTo>
                  <a:pt x="1613" y="35"/>
                </a:lnTo>
                <a:lnTo>
                  <a:pt x="1615" y="40"/>
                </a:lnTo>
                <a:lnTo>
                  <a:pt x="1618" y="45"/>
                </a:lnTo>
                <a:lnTo>
                  <a:pt x="1620" y="51"/>
                </a:lnTo>
                <a:lnTo>
                  <a:pt x="1622" y="54"/>
                </a:lnTo>
                <a:lnTo>
                  <a:pt x="1622" y="58"/>
                </a:lnTo>
                <a:lnTo>
                  <a:pt x="1622" y="61"/>
                </a:lnTo>
                <a:lnTo>
                  <a:pt x="1622" y="66"/>
                </a:lnTo>
                <a:lnTo>
                  <a:pt x="1618" y="66"/>
                </a:lnTo>
                <a:lnTo>
                  <a:pt x="1618" y="61"/>
                </a:lnTo>
                <a:lnTo>
                  <a:pt x="1611" y="56"/>
                </a:lnTo>
                <a:lnTo>
                  <a:pt x="1606" y="51"/>
                </a:lnTo>
                <a:lnTo>
                  <a:pt x="1601" y="44"/>
                </a:lnTo>
                <a:lnTo>
                  <a:pt x="1599" y="35"/>
                </a:lnTo>
                <a:close/>
                <a:moveTo>
                  <a:pt x="2515" y="0"/>
                </a:moveTo>
                <a:lnTo>
                  <a:pt x="2517" y="5"/>
                </a:lnTo>
                <a:lnTo>
                  <a:pt x="2519" y="9"/>
                </a:lnTo>
                <a:lnTo>
                  <a:pt x="2520" y="11"/>
                </a:lnTo>
                <a:lnTo>
                  <a:pt x="2520" y="12"/>
                </a:lnTo>
                <a:lnTo>
                  <a:pt x="2522" y="11"/>
                </a:lnTo>
                <a:lnTo>
                  <a:pt x="2524" y="11"/>
                </a:lnTo>
                <a:lnTo>
                  <a:pt x="2526" y="11"/>
                </a:lnTo>
                <a:lnTo>
                  <a:pt x="2527" y="12"/>
                </a:lnTo>
                <a:lnTo>
                  <a:pt x="2531" y="16"/>
                </a:lnTo>
                <a:lnTo>
                  <a:pt x="2540" y="30"/>
                </a:lnTo>
                <a:lnTo>
                  <a:pt x="2543" y="49"/>
                </a:lnTo>
                <a:lnTo>
                  <a:pt x="2543" y="70"/>
                </a:lnTo>
                <a:lnTo>
                  <a:pt x="2543" y="93"/>
                </a:lnTo>
                <a:lnTo>
                  <a:pt x="2548" y="96"/>
                </a:lnTo>
                <a:lnTo>
                  <a:pt x="2555" y="98"/>
                </a:lnTo>
                <a:lnTo>
                  <a:pt x="2561" y="103"/>
                </a:lnTo>
                <a:lnTo>
                  <a:pt x="2566" y="107"/>
                </a:lnTo>
                <a:lnTo>
                  <a:pt x="2569" y="112"/>
                </a:lnTo>
                <a:lnTo>
                  <a:pt x="2568" y="117"/>
                </a:lnTo>
                <a:lnTo>
                  <a:pt x="2564" y="124"/>
                </a:lnTo>
                <a:lnTo>
                  <a:pt x="2564" y="131"/>
                </a:lnTo>
                <a:lnTo>
                  <a:pt x="2562" y="138"/>
                </a:lnTo>
                <a:lnTo>
                  <a:pt x="2576" y="147"/>
                </a:lnTo>
                <a:lnTo>
                  <a:pt x="2587" y="159"/>
                </a:lnTo>
                <a:lnTo>
                  <a:pt x="2595" y="176"/>
                </a:lnTo>
                <a:lnTo>
                  <a:pt x="2602" y="197"/>
                </a:lnTo>
                <a:lnTo>
                  <a:pt x="2606" y="218"/>
                </a:lnTo>
                <a:lnTo>
                  <a:pt x="2608" y="237"/>
                </a:lnTo>
                <a:lnTo>
                  <a:pt x="2608" y="244"/>
                </a:lnTo>
                <a:lnTo>
                  <a:pt x="2606" y="248"/>
                </a:lnTo>
                <a:lnTo>
                  <a:pt x="2604" y="251"/>
                </a:lnTo>
                <a:lnTo>
                  <a:pt x="2602" y="255"/>
                </a:lnTo>
                <a:lnTo>
                  <a:pt x="2601" y="257"/>
                </a:lnTo>
                <a:lnTo>
                  <a:pt x="2601" y="260"/>
                </a:lnTo>
                <a:lnTo>
                  <a:pt x="2601" y="265"/>
                </a:lnTo>
                <a:lnTo>
                  <a:pt x="2606" y="283"/>
                </a:lnTo>
                <a:lnTo>
                  <a:pt x="2618" y="300"/>
                </a:lnTo>
                <a:lnTo>
                  <a:pt x="2634" y="314"/>
                </a:lnTo>
                <a:lnTo>
                  <a:pt x="2646" y="326"/>
                </a:lnTo>
                <a:lnTo>
                  <a:pt x="2660" y="321"/>
                </a:lnTo>
                <a:lnTo>
                  <a:pt x="2671" y="314"/>
                </a:lnTo>
                <a:lnTo>
                  <a:pt x="2681" y="307"/>
                </a:lnTo>
                <a:lnTo>
                  <a:pt x="2697" y="304"/>
                </a:lnTo>
                <a:lnTo>
                  <a:pt x="2709" y="321"/>
                </a:lnTo>
                <a:lnTo>
                  <a:pt x="2723" y="332"/>
                </a:lnTo>
                <a:lnTo>
                  <a:pt x="2739" y="342"/>
                </a:lnTo>
                <a:lnTo>
                  <a:pt x="2753" y="351"/>
                </a:lnTo>
                <a:lnTo>
                  <a:pt x="2761" y="365"/>
                </a:lnTo>
                <a:lnTo>
                  <a:pt x="2763" y="375"/>
                </a:lnTo>
                <a:lnTo>
                  <a:pt x="2761" y="389"/>
                </a:lnTo>
                <a:lnTo>
                  <a:pt x="2760" y="407"/>
                </a:lnTo>
                <a:lnTo>
                  <a:pt x="2761" y="422"/>
                </a:lnTo>
                <a:lnTo>
                  <a:pt x="2767" y="445"/>
                </a:lnTo>
                <a:lnTo>
                  <a:pt x="2768" y="463"/>
                </a:lnTo>
                <a:lnTo>
                  <a:pt x="2768" y="482"/>
                </a:lnTo>
                <a:lnTo>
                  <a:pt x="2765" y="506"/>
                </a:lnTo>
                <a:lnTo>
                  <a:pt x="2784" y="522"/>
                </a:lnTo>
                <a:lnTo>
                  <a:pt x="2798" y="543"/>
                </a:lnTo>
                <a:lnTo>
                  <a:pt x="2808" y="566"/>
                </a:lnTo>
                <a:lnTo>
                  <a:pt x="2815" y="592"/>
                </a:lnTo>
                <a:lnTo>
                  <a:pt x="2812" y="665"/>
                </a:lnTo>
                <a:lnTo>
                  <a:pt x="2835" y="684"/>
                </a:lnTo>
                <a:lnTo>
                  <a:pt x="2838" y="695"/>
                </a:lnTo>
                <a:lnTo>
                  <a:pt x="2838" y="703"/>
                </a:lnTo>
                <a:lnTo>
                  <a:pt x="2836" y="710"/>
                </a:lnTo>
                <a:lnTo>
                  <a:pt x="2838" y="717"/>
                </a:lnTo>
                <a:lnTo>
                  <a:pt x="2857" y="740"/>
                </a:lnTo>
                <a:lnTo>
                  <a:pt x="2883" y="756"/>
                </a:lnTo>
                <a:lnTo>
                  <a:pt x="2913" y="768"/>
                </a:lnTo>
                <a:lnTo>
                  <a:pt x="2946" y="775"/>
                </a:lnTo>
                <a:lnTo>
                  <a:pt x="2957" y="810"/>
                </a:lnTo>
                <a:lnTo>
                  <a:pt x="2976" y="813"/>
                </a:lnTo>
                <a:lnTo>
                  <a:pt x="2988" y="817"/>
                </a:lnTo>
                <a:lnTo>
                  <a:pt x="2999" y="824"/>
                </a:lnTo>
                <a:lnTo>
                  <a:pt x="3006" y="831"/>
                </a:lnTo>
                <a:lnTo>
                  <a:pt x="3014" y="840"/>
                </a:lnTo>
                <a:lnTo>
                  <a:pt x="3027" y="845"/>
                </a:lnTo>
                <a:lnTo>
                  <a:pt x="3027" y="845"/>
                </a:lnTo>
                <a:lnTo>
                  <a:pt x="3028" y="841"/>
                </a:lnTo>
                <a:lnTo>
                  <a:pt x="3030" y="840"/>
                </a:lnTo>
                <a:lnTo>
                  <a:pt x="3032" y="838"/>
                </a:lnTo>
                <a:lnTo>
                  <a:pt x="3034" y="836"/>
                </a:lnTo>
                <a:lnTo>
                  <a:pt x="3034" y="838"/>
                </a:lnTo>
                <a:lnTo>
                  <a:pt x="3034" y="841"/>
                </a:lnTo>
                <a:lnTo>
                  <a:pt x="3042" y="843"/>
                </a:lnTo>
                <a:lnTo>
                  <a:pt x="3049" y="847"/>
                </a:lnTo>
                <a:lnTo>
                  <a:pt x="3053" y="850"/>
                </a:lnTo>
                <a:lnTo>
                  <a:pt x="3058" y="857"/>
                </a:lnTo>
                <a:lnTo>
                  <a:pt x="3048" y="871"/>
                </a:lnTo>
                <a:lnTo>
                  <a:pt x="3042" y="887"/>
                </a:lnTo>
                <a:lnTo>
                  <a:pt x="3067" y="906"/>
                </a:lnTo>
                <a:lnTo>
                  <a:pt x="3086" y="930"/>
                </a:lnTo>
                <a:lnTo>
                  <a:pt x="3103" y="957"/>
                </a:lnTo>
                <a:lnTo>
                  <a:pt x="3117" y="986"/>
                </a:lnTo>
                <a:lnTo>
                  <a:pt x="3130" y="1018"/>
                </a:lnTo>
                <a:lnTo>
                  <a:pt x="3142" y="1049"/>
                </a:lnTo>
                <a:lnTo>
                  <a:pt x="3151" y="1047"/>
                </a:lnTo>
                <a:lnTo>
                  <a:pt x="3158" y="1049"/>
                </a:lnTo>
                <a:lnTo>
                  <a:pt x="3164" y="1051"/>
                </a:lnTo>
                <a:lnTo>
                  <a:pt x="3173" y="1056"/>
                </a:lnTo>
                <a:lnTo>
                  <a:pt x="3173" y="1049"/>
                </a:lnTo>
                <a:lnTo>
                  <a:pt x="3170" y="1044"/>
                </a:lnTo>
                <a:lnTo>
                  <a:pt x="3166" y="1039"/>
                </a:lnTo>
                <a:lnTo>
                  <a:pt x="3166" y="1033"/>
                </a:lnTo>
                <a:lnTo>
                  <a:pt x="3166" y="1030"/>
                </a:lnTo>
                <a:lnTo>
                  <a:pt x="3168" y="1025"/>
                </a:lnTo>
                <a:lnTo>
                  <a:pt x="3173" y="1021"/>
                </a:lnTo>
                <a:lnTo>
                  <a:pt x="3185" y="1033"/>
                </a:lnTo>
                <a:lnTo>
                  <a:pt x="3199" y="1042"/>
                </a:lnTo>
                <a:lnTo>
                  <a:pt x="3213" y="1049"/>
                </a:lnTo>
                <a:lnTo>
                  <a:pt x="3226" y="1060"/>
                </a:lnTo>
                <a:lnTo>
                  <a:pt x="3231" y="1074"/>
                </a:lnTo>
                <a:lnTo>
                  <a:pt x="3231" y="1089"/>
                </a:lnTo>
                <a:lnTo>
                  <a:pt x="3231" y="1105"/>
                </a:lnTo>
                <a:lnTo>
                  <a:pt x="3229" y="1121"/>
                </a:lnTo>
                <a:lnTo>
                  <a:pt x="3234" y="1136"/>
                </a:lnTo>
                <a:lnTo>
                  <a:pt x="3247" y="1154"/>
                </a:lnTo>
                <a:lnTo>
                  <a:pt x="3262" y="1170"/>
                </a:lnTo>
                <a:lnTo>
                  <a:pt x="3278" y="1185"/>
                </a:lnTo>
                <a:lnTo>
                  <a:pt x="3292" y="1203"/>
                </a:lnTo>
                <a:lnTo>
                  <a:pt x="3297" y="1199"/>
                </a:lnTo>
                <a:lnTo>
                  <a:pt x="3301" y="1197"/>
                </a:lnTo>
                <a:lnTo>
                  <a:pt x="3304" y="1197"/>
                </a:lnTo>
                <a:lnTo>
                  <a:pt x="3306" y="1197"/>
                </a:lnTo>
                <a:lnTo>
                  <a:pt x="3311" y="1197"/>
                </a:lnTo>
                <a:lnTo>
                  <a:pt x="3320" y="1211"/>
                </a:lnTo>
                <a:lnTo>
                  <a:pt x="3325" y="1225"/>
                </a:lnTo>
                <a:lnTo>
                  <a:pt x="3334" y="1241"/>
                </a:lnTo>
                <a:lnTo>
                  <a:pt x="3376" y="1271"/>
                </a:lnTo>
                <a:lnTo>
                  <a:pt x="3381" y="1283"/>
                </a:lnTo>
                <a:lnTo>
                  <a:pt x="3384" y="1293"/>
                </a:lnTo>
                <a:lnTo>
                  <a:pt x="3388" y="1302"/>
                </a:lnTo>
                <a:lnTo>
                  <a:pt x="3398" y="1309"/>
                </a:lnTo>
                <a:lnTo>
                  <a:pt x="3402" y="1311"/>
                </a:lnTo>
                <a:lnTo>
                  <a:pt x="3402" y="1313"/>
                </a:lnTo>
                <a:lnTo>
                  <a:pt x="3404" y="1313"/>
                </a:lnTo>
                <a:lnTo>
                  <a:pt x="3407" y="1313"/>
                </a:lnTo>
                <a:lnTo>
                  <a:pt x="3411" y="1313"/>
                </a:lnTo>
                <a:lnTo>
                  <a:pt x="3407" y="1353"/>
                </a:lnTo>
                <a:lnTo>
                  <a:pt x="3409" y="1356"/>
                </a:lnTo>
                <a:lnTo>
                  <a:pt x="3414" y="1360"/>
                </a:lnTo>
                <a:lnTo>
                  <a:pt x="3419" y="1363"/>
                </a:lnTo>
                <a:lnTo>
                  <a:pt x="3423" y="1369"/>
                </a:lnTo>
                <a:lnTo>
                  <a:pt x="3428" y="1374"/>
                </a:lnTo>
                <a:lnTo>
                  <a:pt x="3430" y="1379"/>
                </a:lnTo>
                <a:lnTo>
                  <a:pt x="3426" y="1440"/>
                </a:lnTo>
                <a:lnTo>
                  <a:pt x="3430" y="1451"/>
                </a:lnTo>
                <a:lnTo>
                  <a:pt x="3433" y="1465"/>
                </a:lnTo>
                <a:lnTo>
                  <a:pt x="3433" y="1478"/>
                </a:lnTo>
                <a:lnTo>
                  <a:pt x="3432" y="1485"/>
                </a:lnTo>
                <a:lnTo>
                  <a:pt x="3428" y="1491"/>
                </a:lnTo>
                <a:lnTo>
                  <a:pt x="3425" y="1498"/>
                </a:lnTo>
                <a:lnTo>
                  <a:pt x="3423" y="1506"/>
                </a:lnTo>
                <a:lnTo>
                  <a:pt x="3437" y="1520"/>
                </a:lnTo>
                <a:lnTo>
                  <a:pt x="3447" y="1541"/>
                </a:lnTo>
                <a:lnTo>
                  <a:pt x="3454" y="1566"/>
                </a:lnTo>
                <a:lnTo>
                  <a:pt x="3456" y="1594"/>
                </a:lnTo>
                <a:lnTo>
                  <a:pt x="3463" y="1597"/>
                </a:lnTo>
                <a:lnTo>
                  <a:pt x="3465" y="1604"/>
                </a:lnTo>
                <a:lnTo>
                  <a:pt x="3465" y="1615"/>
                </a:lnTo>
                <a:lnTo>
                  <a:pt x="3465" y="1629"/>
                </a:lnTo>
                <a:lnTo>
                  <a:pt x="3468" y="1632"/>
                </a:lnTo>
                <a:lnTo>
                  <a:pt x="3470" y="1636"/>
                </a:lnTo>
                <a:lnTo>
                  <a:pt x="3472" y="1641"/>
                </a:lnTo>
                <a:lnTo>
                  <a:pt x="3472" y="1648"/>
                </a:lnTo>
                <a:lnTo>
                  <a:pt x="3472" y="1655"/>
                </a:lnTo>
                <a:lnTo>
                  <a:pt x="3459" y="1669"/>
                </a:lnTo>
                <a:lnTo>
                  <a:pt x="3454" y="1684"/>
                </a:lnTo>
                <a:lnTo>
                  <a:pt x="3451" y="1700"/>
                </a:lnTo>
                <a:lnTo>
                  <a:pt x="3449" y="1719"/>
                </a:lnTo>
                <a:lnTo>
                  <a:pt x="3446" y="1744"/>
                </a:lnTo>
                <a:lnTo>
                  <a:pt x="3437" y="1770"/>
                </a:lnTo>
                <a:lnTo>
                  <a:pt x="3426" y="1793"/>
                </a:lnTo>
                <a:lnTo>
                  <a:pt x="3418" y="1817"/>
                </a:lnTo>
                <a:lnTo>
                  <a:pt x="3414" y="1843"/>
                </a:lnTo>
                <a:lnTo>
                  <a:pt x="3416" y="1869"/>
                </a:lnTo>
                <a:lnTo>
                  <a:pt x="3418" y="1896"/>
                </a:lnTo>
                <a:lnTo>
                  <a:pt x="3418" y="1922"/>
                </a:lnTo>
                <a:lnTo>
                  <a:pt x="3411" y="1948"/>
                </a:lnTo>
                <a:lnTo>
                  <a:pt x="3407" y="1951"/>
                </a:lnTo>
                <a:lnTo>
                  <a:pt x="3402" y="1957"/>
                </a:lnTo>
                <a:lnTo>
                  <a:pt x="3397" y="1960"/>
                </a:lnTo>
                <a:lnTo>
                  <a:pt x="3391" y="1965"/>
                </a:lnTo>
                <a:lnTo>
                  <a:pt x="3386" y="1969"/>
                </a:lnTo>
                <a:lnTo>
                  <a:pt x="3384" y="1974"/>
                </a:lnTo>
                <a:lnTo>
                  <a:pt x="3379" y="1988"/>
                </a:lnTo>
                <a:lnTo>
                  <a:pt x="3379" y="1999"/>
                </a:lnTo>
                <a:lnTo>
                  <a:pt x="3379" y="2007"/>
                </a:lnTo>
                <a:lnTo>
                  <a:pt x="3379" y="2016"/>
                </a:lnTo>
                <a:lnTo>
                  <a:pt x="3376" y="2025"/>
                </a:lnTo>
                <a:lnTo>
                  <a:pt x="3365" y="2035"/>
                </a:lnTo>
                <a:lnTo>
                  <a:pt x="3344" y="2049"/>
                </a:lnTo>
                <a:lnTo>
                  <a:pt x="3322" y="2063"/>
                </a:lnTo>
                <a:lnTo>
                  <a:pt x="3301" y="2079"/>
                </a:lnTo>
                <a:lnTo>
                  <a:pt x="3283" y="2096"/>
                </a:lnTo>
                <a:lnTo>
                  <a:pt x="3280" y="2109"/>
                </a:lnTo>
                <a:lnTo>
                  <a:pt x="3278" y="2123"/>
                </a:lnTo>
                <a:lnTo>
                  <a:pt x="3278" y="2137"/>
                </a:lnTo>
                <a:lnTo>
                  <a:pt x="3276" y="2150"/>
                </a:lnTo>
                <a:lnTo>
                  <a:pt x="3267" y="2168"/>
                </a:lnTo>
                <a:lnTo>
                  <a:pt x="3255" y="2182"/>
                </a:lnTo>
                <a:lnTo>
                  <a:pt x="3243" y="2196"/>
                </a:lnTo>
                <a:lnTo>
                  <a:pt x="3234" y="2212"/>
                </a:lnTo>
                <a:lnTo>
                  <a:pt x="3231" y="2226"/>
                </a:lnTo>
                <a:lnTo>
                  <a:pt x="3233" y="2241"/>
                </a:lnTo>
                <a:lnTo>
                  <a:pt x="3233" y="2259"/>
                </a:lnTo>
                <a:lnTo>
                  <a:pt x="3231" y="2273"/>
                </a:lnTo>
                <a:lnTo>
                  <a:pt x="3224" y="2283"/>
                </a:lnTo>
                <a:lnTo>
                  <a:pt x="3215" y="2290"/>
                </a:lnTo>
                <a:lnTo>
                  <a:pt x="3206" y="2297"/>
                </a:lnTo>
                <a:lnTo>
                  <a:pt x="3199" y="2304"/>
                </a:lnTo>
                <a:lnTo>
                  <a:pt x="3192" y="2318"/>
                </a:lnTo>
                <a:lnTo>
                  <a:pt x="3184" y="2335"/>
                </a:lnTo>
                <a:lnTo>
                  <a:pt x="3177" y="2351"/>
                </a:lnTo>
                <a:lnTo>
                  <a:pt x="3173" y="2365"/>
                </a:lnTo>
                <a:lnTo>
                  <a:pt x="3173" y="2419"/>
                </a:lnTo>
                <a:lnTo>
                  <a:pt x="3166" y="2435"/>
                </a:lnTo>
                <a:lnTo>
                  <a:pt x="3159" y="2452"/>
                </a:lnTo>
                <a:lnTo>
                  <a:pt x="3154" y="2470"/>
                </a:lnTo>
                <a:lnTo>
                  <a:pt x="3151" y="2494"/>
                </a:lnTo>
                <a:lnTo>
                  <a:pt x="3154" y="2519"/>
                </a:lnTo>
                <a:lnTo>
                  <a:pt x="3154" y="2541"/>
                </a:lnTo>
                <a:lnTo>
                  <a:pt x="3149" y="2543"/>
                </a:lnTo>
                <a:lnTo>
                  <a:pt x="3145" y="2545"/>
                </a:lnTo>
                <a:lnTo>
                  <a:pt x="3144" y="2548"/>
                </a:lnTo>
                <a:lnTo>
                  <a:pt x="3142" y="2552"/>
                </a:lnTo>
                <a:lnTo>
                  <a:pt x="3142" y="2555"/>
                </a:lnTo>
                <a:lnTo>
                  <a:pt x="3140" y="2559"/>
                </a:lnTo>
                <a:lnTo>
                  <a:pt x="3138" y="2562"/>
                </a:lnTo>
                <a:lnTo>
                  <a:pt x="3135" y="2566"/>
                </a:lnTo>
                <a:lnTo>
                  <a:pt x="3130" y="2569"/>
                </a:lnTo>
                <a:lnTo>
                  <a:pt x="3077" y="2569"/>
                </a:lnTo>
                <a:lnTo>
                  <a:pt x="3062" y="2575"/>
                </a:lnTo>
                <a:lnTo>
                  <a:pt x="3042" y="2576"/>
                </a:lnTo>
                <a:lnTo>
                  <a:pt x="3021" y="2576"/>
                </a:lnTo>
                <a:lnTo>
                  <a:pt x="3000" y="2578"/>
                </a:lnTo>
                <a:lnTo>
                  <a:pt x="2985" y="2582"/>
                </a:lnTo>
                <a:lnTo>
                  <a:pt x="2967" y="2590"/>
                </a:lnTo>
                <a:lnTo>
                  <a:pt x="2955" y="2603"/>
                </a:lnTo>
                <a:lnTo>
                  <a:pt x="2941" y="2618"/>
                </a:lnTo>
                <a:lnTo>
                  <a:pt x="2931" y="2634"/>
                </a:lnTo>
                <a:lnTo>
                  <a:pt x="2917" y="2648"/>
                </a:lnTo>
                <a:lnTo>
                  <a:pt x="2903" y="2660"/>
                </a:lnTo>
                <a:lnTo>
                  <a:pt x="2885" y="2665"/>
                </a:lnTo>
                <a:lnTo>
                  <a:pt x="2870" y="2671"/>
                </a:lnTo>
                <a:lnTo>
                  <a:pt x="2849" y="2674"/>
                </a:lnTo>
                <a:lnTo>
                  <a:pt x="2831" y="2676"/>
                </a:lnTo>
                <a:lnTo>
                  <a:pt x="2831" y="2688"/>
                </a:lnTo>
                <a:lnTo>
                  <a:pt x="2808" y="2688"/>
                </a:lnTo>
                <a:lnTo>
                  <a:pt x="2808" y="2681"/>
                </a:lnTo>
                <a:lnTo>
                  <a:pt x="2807" y="2678"/>
                </a:lnTo>
                <a:lnTo>
                  <a:pt x="2805" y="2674"/>
                </a:lnTo>
                <a:lnTo>
                  <a:pt x="2805" y="2671"/>
                </a:lnTo>
                <a:lnTo>
                  <a:pt x="2803" y="2665"/>
                </a:lnTo>
                <a:lnTo>
                  <a:pt x="2777" y="2669"/>
                </a:lnTo>
                <a:lnTo>
                  <a:pt x="2775" y="2665"/>
                </a:lnTo>
                <a:lnTo>
                  <a:pt x="2772" y="2662"/>
                </a:lnTo>
                <a:lnTo>
                  <a:pt x="2770" y="2657"/>
                </a:lnTo>
                <a:lnTo>
                  <a:pt x="2772" y="2651"/>
                </a:lnTo>
                <a:lnTo>
                  <a:pt x="2774" y="2646"/>
                </a:lnTo>
                <a:lnTo>
                  <a:pt x="2777" y="2643"/>
                </a:lnTo>
                <a:lnTo>
                  <a:pt x="2779" y="2637"/>
                </a:lnTo>
                <a:lnTo>
                  <a:pt x="2780" y="2630"/>
                </a:lnTo>
                <a:lnTo>
                  <a:pt x="2775" y="2627"/>
                </a:lnTo>
                <a:lnTo>
                  <a:pt x="2772" y="2625"/>
                </a:lnTo>
                <a:lnTo>
                  <a:pt x="2767" y="2622"/>
                </a:lnTo>
                <a:lnTo>
                  <a:pt x="2761" y="2620"/>
                </a:lnTo>
                <a:lnTo>
                  <a:pt x="2754" y="2618"/>
                </a:lnTo>
                <a:lnTo>
                  <a:pt x="2749" y="2630"/>
                </a:lnTo>
                <a:lnTo>
                  <a:pt x="2742" y="2639"/>
                </a:lnTo>
                <a:lnTo>
                  <a:pt x="2733" y="2646"/>
                </a:lnTo>
                <a:lnTo>
                  <a:pt x="2719" y="2650"/>
                </a:lnTo>
                <a:lnTo>
                  <a:pt x="2716" y="2643"/>
                </a:lnTo>
                <a:lnTo>
                  <a:pt x="2726" y="2636"/>
                </a:lnTo>
                <a:lnTo>
                  <a:pt x="2735" y="2627"/>
                </a:lnTo>
                <a:lnTo>
                  <a:pt x="2740" y="2615"/>
                </a:lnTo>
                <a:lnTo>
                  <a:pt x="2742" y="2599"/>
                </a:lnTo>
                <a:lnTo>
                  <a:pt x="2733" y="2594"/>
                </a:lnTo>
                <a:lnTo>
                  <a:pt x="2725" y="2589"/>
                </a:lnTo>
                <a:lnTo>
                  <a:pt x="2712" y="2585"/>
                </a:lnTo>
                <a:lnTo>
                  <a:pt x="2702" y="2596"/>
                </a:lnTo>
                <a:lnTo>
                  <a:pt x="2690" y="2604"/>
                </a:lnTo>
                <a:lnTo>
                  <a:pt x="2674" y="2608"/>
                </a:lnTo>
                <a:lnTo>
                  <a:pt x="2674" y="2618"/>
                </a:lnTo>
                <a:lnTo>
                  <a:pt x="2704" y="2618"/>
                </a:lnTo>
                <a:lnTo>
                  <a:pt x="2704" y="2623"/>
                </a:lnTo>
                <a:lnTo>
                  <a:pt x="2697" y="2623"/>
                </a:lnTo>
                <a:lnTo>
                  <a:pt x="2686" y="2627"/>
                </a:lnTo>
                <a:lnTo>
                  <a:pt x="2674" y="2630"/>
                </a:lnTo>
                <a:lnTo>
                  <a:pt x="2662" y="2634"/>
                </a:lnTo>
                <a:lnTo>
                  <a:pt x="2657" y="2639"/>
                </a:lnTo>
                <a:lnTo>
                  <a:pt x="2646" y="2648"/>
                </a:lnTo>
                <a:lnTo>
                  <a:pt x="2634" y="2660"/>
                </a:lnTo>
                <a:lnTo>
                  <a:pt x="2622" y="2671"/>
                </a:lnTo>
                <a:lnTo>
                  <a:pt x="2611" y="2681"/>
                </a:lnTo>
                <a:lnTo>
                  <a:pt x="2604" y="2688"/>
                </a:lnTo>
                <a:lnTo>
                  <a:pt x="2592" y="2683"/>
                </a:lnTo>
                <a:lnTo>
                  <a:pt x="2583" y="2676"/>
                </a:lnTo>
                <a:lnTo>
                  <a:pt x="2573" y="2669"/>
                </a:lnTo>
                <a:lnTo>
                  <a:pt x="2534" y="2650"/>
                </a:lnTo>
                <a:lnTo>
                  <a:pt x="2492" y="2634"/>
                </a:lnTo>
                <a:lnTo>
                  <a:pt x="2447" y="2623"/>
                </a:lnTo>
                <a:lnTo>
                  <a:pt x="2442" y="2629"/>
                </a:lnTo>
                <a:lnTo>
                  <a:pt x="2437" y="2634"/>
                </a:lnTo>
                <a:lnTo>
                  <a:pt x="2431" y="2639"/>
                </a:lnTo>
                <a:lnTo>
                  <a:pt x="2417" y="2632"/>
                </a:lnTo>
                <a:lnTo>
                  <a:pt x="2405" y="2623"/>
                </a:lnTo>
                <a:lnTo>
                  <a:pt x="2396" y="2617"/>
                </a:lnTo>
                <a:lnTo>
                  <a:pt x="2386" y="2610"/>
                </a:lnTo>
                <a:lnTo>
                  <a:pt x="2372" y="2604"/>
                </a:lnTo>
                <a:lnTo>
                  <a:pt x="2355" y="2604"/>
                </a:lnTo>
                <a:lnTo>
                  <a:pt x="2349" y="2599"/>
                </a:lnTo>
                <a:lnTo>
                  <a:pt x="2344" y="2594"/>
                </a:lnTo>
                <a:lnTo>
                  <a:pt x="2337" y="2590"/>
                </a:lnTo>
                <a:lnTo>
                  <a:pt x="2332" y="2585"/>
                </a:lnTo>
                <a:lnTo>
                  <a:pt x="2328" y="2582"/>
                </a:lnTo>
                <a:lnTo>
                  <a:pt x="2325" y="2571"/>
                </a:lnTo>
                <a:lnTo>
                  <a:pt x="2323" y="2561"/>
                </a:lnTo>
                <a:lnTo>
                  <a:pt x="2320" y="2550"/>
                </a:lnTo>
                <a:lnTo>
                  <a:pt x="2311" y="2540"/>
                </a:lnTo>
                <a:lnTo>
                  <a:pt x="2299" y="2531"/>
                </a:lnTo>
                <a:lnTo>
                  <a:pt x="2288" y="2522"/>
                </a:lnTo>
                <a:lnTo>
                  <a:pt x="2281" y="2508"/>
                </a:lnTo>
                <a:lnTo>
                  <a:pt x="2285" y="2435"/>
                </a:lnTo>
                <a:lnTo>
                  <a:pt x="2274" y="2404"/>
                </a:lnTo>
                <a:lnTo>
                  <a:pt x="2260" y="2377"/>
                </a:lnTo>
                <a:lnTo>
                  <a:pt x="2239" y="2355"/>
                </a:lnTo>
                <a:lnTo>
                  <a:pt x="2246" y="2320"/>
                </a:lnTo>
                <a:lnTo>
                  <a:pt x="2243" y="2318"/>
                </a:lnTo>
                <a:lnTo>
                  <a:pt x="2241" y="2316"/>
                </a:lnTo>
                <a:lnTo>
                  <a:pt x="2238" y="2315"/>
                </a:lnTo>
                <a:lnTo>
                  <a:pt x="2234" y="2313"/>
                </a:lnTo>
                <a:lnTo>
                  <a:pt x="2231" y="2313"/>
                </a:lnTo>
                <a:lnTo>
                  <a:pt x="2224" y="2313"/>
                </a:lnTo>
                <a:lnTo>
                  <a:pt x="2220" y="2315"/>
                </a:lnTo>
                <a:lnTo>
                  <a:pt x="2217" y="2316"/>
                </a:lnTo>
                <a:lnTo>
                  <a:pt x="2213" y="2320"/>
                </a:lnTo>
                <a:lnTo>
                  <a:pt x="2208" y="2320"/>
                </a:lnTo>
                <a:lnTo>
                  <a:pt x="2208" y="2330"/>
                </a:lnTo>
                <a:lnTo>
                  <a:pt x="2187" y="2335"/>
                </a:lnTo>
                <a:lnTo>
                  <a:pt x="2168" y="2344"/>
                </a:lnTo>
                <a:lnTo>
                  <a:pt x="2147" y="2351"/>
                </a:lnTo>
                <a:lnTo>
                  <a:pt x="2145" y="2348"/>
                </a:lnTo>
                <a:lnTo>
                  <a:pt x="2143" y="2344"/>
                </a:lnTo>
                <a:lnTo>
                  <a:pt x="2142" y="2342"/>
                </a:lnTo>
                <a:lnTo>
                  <a:pt x="2142" y="2339"/>
                </a:lnTo>
                <a:lnTo>
                  <a:pt x="2140" y="2335"/>
                </a:lnTo>
                <a:lnTo>
                  <a:pt x="2150" y="2327"/>
                </a:lnTo>
                <a:lnTo>
                  <a:pt x="2161" y="2315"/>
                </a:lnTo>
                <a:lnTo>
                  <a:pt x="2170" y="2299"/>
                </a:lnTo>
                <a:lnTo>
                  <a:pt x="2175" y="2280"/>
                </a:lnTo>
                <a:lnTo>
                  <a:pt x="2173" y="2260"/>
                </a:lnTo>
                <a:lnTo>
                  <a:pt x="2166" y="2243"/>
                </a:lnTo>
                <a:lnTo>
                  <a:pt x="2159" y="2224"/>
                </a:lnTo>
                <a:lnTo>
                  <a:pt x="2149" y="2206"/>
                </a:lnTo>
                <a:lnTo>
                  <a:pt x="2136" y="2192"/>
                </a:lnTo>
                <a:lnTo>
                  <a:pt x="2136" y="2189"/>
                </a:lnTo>
                <a:lnTo>
                  <a:pt x="2135" y="2189"/>
                </a:lnTo>
                <a:lnTo>
                  <a:pt x="2133" y="2189"/>
                </a:lnTo>
                <a:lnTo>
                  <a:pt x="2133" y="2189"/>
                </a:lnTo>
                <a:lnTo>
                  <a:pt x="2131" y="2191"/>
                </a:lnTo>
                <a:lnTo>
                  <a:pt x="2131" y="2192"/>
                </a:lnTo>
                <a:lnTo>
                  <a:pt x="2131" y="2192"/>
                </a:lnTo>
                <a:lnTo>
                  <a:pt x="2122" y="2210"/>
                </a:lnTo>
                <a:lnTo>
                  <a:pt x="2117" y="2231"/>
                </a:lnTo>
                <a:lnTo>
                  <a:pt x="2112" y="2253"/>
                </a:lnTo>
                <a:lnTo>
                  <a:pt x="2107" y="2274"/>
                </a:lnTo>
                <a:lnTo>
                  <a:pt x="2098" y="2294"/>
                </a:lnTo>
                <a:lnTo>
                  <a:pt x="2082" y="2299"/>
                </a:lnTo>
                <a:lnTo>
                  <a:pt x="2063" y="2302"/>
                </a:lnTo>
                <a:lnTo>
                  <a:pt x="2044" y="2306"/>
                </a:lnTo>
                <a:lnTo>
                  <a:pt x="2028" y="2308"/>
                </a:lnTo>
                <a:lnTo>
                  <a:pt x="2028" y="2301"/>
                </a:lnTo>
                <a:lnTo>
                  <a:pt x="2032" y="2297"/>
                </a:lnTo>
                <a:lnTo>
                  <a:pt x="2035" y="2292"/>
                </a:lnTo>
                <a:lnTo>
                  <a:pt x="2039" y="2288"/>
                </a:lnTo>
                <a:lnTo>
                  <a:pt x="2042" y="2283"/>
                </a:lnTo>
                <a:lnTo>
                  <a:pt x="2046" y="2280"/>
                </a:lnTo>
                <a:lnTo>
                  <a:pt x="2051" y="2278"/>
                </a:lnTo>
                <a:lnTo>
                  <a:pt x="2056" y="2276"/>
                </a:lnTo>
                <a:lnTo>
                  <a:pt x="2060" y="2276"/>
                </a:lnTo>
                <a:lnTo>
                  <a:pt x="2063" y="2276"/>
                </a:lnTo>
                <a:lnTo>
                  <a:pt x="2067" y="2276"/>
                </a:lnTo>
                <a:lnTo>
                  <a:pt x="2070" y="2276"/>
                </a:lnTo>
                <a:lnTo>
                  <a:pt x="2072" y="2274"/>
                </a:lnTo>
                <a:lnTo>
                  <a:pt x="2075" y="2271"/>
                </a:lnTo>
                <a:lnTo>
                  <a:pt x="2079" y="2266"/>
                </a:lnTo>
                <a:lnTo>
                  <a:pt x="2084" y="2248"/>
                </a:lnTo>
                <a:lnTo>
                  <a:pt x="2082" y="2229"/>
                </a:lnTo>
                <a:lnTo>
                  <a:pt x="2079" y="2210"/>
                </a:lnTo>
                <a:lnTo>
                  <a:pt x="2082" y="2189"/>
                </a:lnTo>
                <a:lnTo>
                  <a:pt x="2089" y="2175"/>
                </a:lnTo>
                <a:lnTo>
                  <a:pt x="2098" y="2163"/>
                </a:lnTo>
                <a:lnTo>
                  <a:pt x="2108" y="2150"/>
                </a:lnTo>
                <a:lnTo>
                  <a:pt x="2117" y="2137"/>
                </a:lnTo>
                <a:lnTo>
                  <a:pt x="2124" y="2119"/>
                </a:lnTo>
                <a:lnTo>
                  <a:pt x="2121" y="2117"/>
                </a:lnTo>
                <a:lnTo>
                  <a:pt x="2117" y="2114"/>
                </a:lnTo>
                <a:lnTo>
                  <a:pt x="2115" y="2110"/>
                </a:lnTo>
                <a:lnTo>
                  <a:pt x="2114" y="2107"/>
                </a:lnTo>
                <a:lnTo>
                  <a:pt x="2112" y="2102"/>
                </a:lnTo>
                <a:lnTo>
                  <a:pt x="2119" y="2098"/>
                </a:lnTo>
                <a:lnTo>
                  <a:pt x="2122" y="2095"/>
                </a:lnTo>
                <a:lnTo>
                  <a:pt x="2126" y="2093"/>
                </a:lnTo>
                <a:lnTo>
                  <a:pt x="2129" y="2088"/>
                </a:lnTo>
                <a:lnTo>
                  <a:pt x="2131" y="2082"/>
                </a:lnTo>
                <a:lnTo>
                  <a:pt x="2122" y="2068"/>
                </a:lnTo>
                <a:lnTo>
                  <a:pt x="2119" y="2051"/>
                </a:lnTo>
                <a:lnTo>
                  <a:pt x="2117" y="2032"/>
                </a:lnTo>
                <a:lnTo>
                  <a:pt x="2105" y="2032"/>
                </a:lnTo>
                <a:lnTo>
                  <a:pt x="2105" y="2074"/>
                </a:lnTo>
                <a:lnTo>
                  <a:pt x="2086" y="2088"/>
                </a:lnTo>
                <a:lnTo>
                  <a:pt x="2074" y="2103"/>
                </a:lnTo>
                <a:lnTo>
                  <a:pt x="2063" y="2124"/>
                </a:lnTo>
                <a:lnTo>
                  <a:pt x="2054" y="2147"/>
                </a:lnTo>
                <a:lnTo>
                  <a:pt x="2030" y="2150"/>
                </a:lnTo>
                <a:lnTo>
                  <a:pt x="2011" y="2161"/>
                </a:lnTo>
                <a:lnTo>
                  <a:pt x="1997" y="2173"/>
                </a:lnTo>
                <a:lnTo>
                  <a:pt x="1983" y="2189"/>
                </a:lnTo>
                <a:lnTo>
                  <a:pt x="1972" y="2206"/>
                </a:lnTo>
                <a:lnTo>
                  <a:pt x="1962" y="2226"/>
                </a:lnTo>
                <a:lnTo>
                  <a:pt x="1951" y="2243"/>
                </a:lnTo>
                <a:lnTo>
                  <a:pt x="1946" y="2248"/>
                </a:lnTo>
                <a:lnTo>
                  <a:pt x="1939" y="2255"/>
                </a:lnTo>
                <a:lnTo>
                  <a:pt x="1930" y="2262"/>
                </a:lnTo>
                <a:lnTo>
                  <a:pt x="1922" y="2266"/>
                </a:lnTo>
                <a:lnTo>
                  <a:pt x="1916" y="2266"/>
                </a:lnTo>
                <a:lnTo>
                  <a:pt x="1908" y="2246"/>
                </a:lnTo>
                <a:lnTo>
                  <a:pt x="1904" y="2224"/>
                </a:lnTo>
                <a:lnTo>
                  <a:pt x="1901" y="2199"/>
                </a:lnTo>
                <a:lnTo>
                  <a:pt x="1894" y="2178"/>
                </a:lnTo>
                <a:lnTo>
                  <a:pt x="1885" y="2166"/>
                </a:lnTo>
                <a:lnTo>
                  <a:pt x="1873" y="2157"/>
                </a:lnTo>
                <a:lnTo>
                  <a:pt x="1861" y="2147"/>
                </a:lnTo>
                <a:lnTo>
                  <a:pt x="1852" y="2135"/>
                </a:lnTo>
                <a:lnTo>
                  <a:pt x="1848" y="2093"/>
                </a:lnTo>
                <a:lnTo>
                  <a:pt x="1841" y="2088"/>
                </a:lnTo>
                <a:lnTo>
                  <a:pt x="1831" y="2086"/>
                </a:lnTo>
                <a:lnTo>
                  <a:pt x="1819" y="2084"/>
                </a:lnTo>
                <a:lnTo>
                  <a:pt x="1808" y="2082"/>
                </a:lnTo>
                <a:lnTo>
                  <a:pt x="1801" y="2077"/>
                </a:lnTo>
                <a:lnTo>
                  <a:pt x="1794" y="2065"/>
                </a:lnTo>
                <a:lnTo>
                  <a:pt x="1796" y="2054"/>
                </a:lnTo>
                <a:lnTo>
                  <a:pt x="1801" y="2042"/>
                </a:lnTo>
                <a:lnTo>
                  <a:pt x="1805" y="2028"/>
                </a:lnTo>
                <a:lnTo>
                  <a:pt x="1800" y="2023"/>
                </a:lnTo>
                <a:lnTo>
                  <a:pt x="1794" y="2018"/>
                </a:lnTo>
                <a:lnTo>
                  <a:pt x="1791" y="2013"/>
                </a:lnTo>
                <a:lnTo>
                  <a:pt x="1787" y="2014"/>
                </a:lnTo>
                <a:lnTo>
                  <a:pt x="1784" y="2014"/>
                </a:lnTo>
                <a:lnTo>
                  <a:pt x="1780" y="2016"/>
                </a:lnTo>
                <a:lnTo>
                  <a:pt x="1775" y="2016"/>
                </a:lnTo>
                <a:lnTo>
                  <a:pt x="1775" y="2004"/>
                </a:lnTo>
                <a:lnTo>
                  <a:pt x="1768" y="1999"/>
                </a:lnTo>
                <a:lnTo>
                  <a:pt x="1761" y="1993"/>
                </a:lnTo>
                <a:lnTo>
                  <a:pt x="1756" y="1986"/>
                </a:lnTo>
                <a:lnTo>
                  <a:pt x="1752" y="1978"/>
                </a:lnTo>
                <a:lnTo>
                  <a:pt x="1742" y="1985"/>
                </a:lnTo>
                <a:lnTo>
                  <a:pt x="1731" y="1990"/>
                </a:lnTo>
                <a:lnTo>
                  <a:pt x="1721" y="1990"/>
                </a:lnTo>
                <a:lnTo>
                  <a:pt x="1705" y="1985"/>
                </a:lnTo>
                <a:lnTo>
                  <a:pt x="1695" y="1978"/>
                </a:lnTo>
                <a:lnTo>
                  <a:pt x="1684" y="1971"/>
                </a:lnTo>
                <a:lnTo>
                  <a:pt x="1674" y="1964"/>
                </a:lnTo>
                <a:lnTo>
                  <a:pt x="1660" y="1958"/>
                </a:lnTo>
                <a:lnTo>
                  <a:pt x="1646" y="1965"/>
                </a:lnTo>
                <a:lnTo>
                  <a:pt x="1628" y="1971"/>
                </a:lnTo>
                <a:lnTo>
                  <a:pt x="1620" y="1958"/>
                </a:lnTo>
                <a:lnTo>
                  <a:pt x="1609" y="1951"/>
                </a:lnTo>
                <a:lnTo>
                  <a:pt x="1599" y="1943"/>
                </a:lnTo>
                <a:lnTo>
                  <a:pt x="1578" y="1931"/>
                </a:lnTo>
                <a:lnTo>
                  <a:pt x="1562" y="1922"/>
                </a:lnTo>
                <a:lnTo>
                  <a:pt x="1550" y="1917"/>
                </a:lnTo>
                <a:lnTo>
                  <a:pt x="1536" y="1915"/>
                </a:lnTo>
                <a:lnTo>
                  <a:pt x="1522" y="1917"/>
                </a:lnTo>
                <a:lnTo>
                  <a:pt x="1506" y="1918"/>
                </a:lnTo>
                <a:lnTo>
                  <a:pt x="1484" y="1920"/>
                </a:lnTo>
                <a:lnTo>
                  <a:pt x="1456" y="1920"/>
                </a:lnTo>
                <a:lnTo>
                  <a:pt x="1353" y="1924"/>
                </a:lnTo>
                <a:lnTo>
                  <a:pt x="1318" y="1941"/>
                </a:lnTo>
                <a:lnTo>
                  <a:pt x="1283" y="1960"/>
                </a:lnTo>
                <a:lnTo>
                  <a:pt x="1248" y="1978"/>
                </a:lnTo>
                <a:lnTo>
                  <a:pt x="1210" y="1993"/>
                </a:lnTo>
                <a:lnTo>
                  <a:pt x="1190" y="1995"/>
                </a:lnTo>
                <a:lnTo>
                  <a:pt x="1168" y="1993"/>
                </a:lnTo>
                <a:lnTo>
                  <a:pt x="1145" y="1990"/>
                </a:lnTo>
                <a:lnTo>
                  <a:pt x="1124" y="1986"/>
                </a:lnTo>
                <a:lnTo>
                  <a:pt x="1103" y="1986"/>
                </a:lnTo>
                <a:lnTo>
                  <a:pt x="1084" y="1993"/>
                </a:lnTo>
                <a:lnTo>
                  <a:pt x="1056" y="2025"/>
                </a:lnTo>
                <a:lnTo>
                  <a:pt x="1023" y="2032"/>
                </a:lnTo>
                <a:lnTo>
                  <a:pt x="1012" y="2039"/>
                </a:lnTo>
                <a:lnTo>
                  <a:pt x="1005" y="2046"/>
                </a:lnTo>
                <a:lnTo>
                  <a:pt x="998" y="2054"/>
                </a:lnTo>
                <a:lnTo>
                  <a:pt x="991" y="2061"/>
                </a:lnTo>
                <a:lnTo>
                  <a:pt x="937" y="2074"/>
                </a:lnTo>
                <a:lnTo>
                  <a:pt x="930" y="2089"/>
                </a:lnTo>
                <a:lnTo>
                  <a:pt x="923" y="2110"/>
                </a:lnTo>
                <a:lnTo>
                  <a:pt x="916" y="2131"/>
                </a:lnTo>
                <a:lnTo>
                  <a:pt x="906" y="2149"/>
                </a:lnTo>
                <a:lnTo>
                  <a:pt x="895" y="2163"/>
                </a:lnTo>
                <a:lnTo>
                  <a:pt x="881" y="2170"/>
                </a:lnTo>
                <a:lnTo>
                  <a:pt x="869" y="2173"/>
                </a:lnTo>
                <a:lnTo>
                  <a:pt x="859" y="2171"/>
                </a:lnTo>
                <a:lnTo>
                  <a:pt x="848" y="2168"/>
                </a:lnTo>
                <a:lnTo>
                  <a:pt x="836" y="2164"/>
                </a:lnTo>
                <a:lnTo>
                  <a:pt x="822" y="2164"/>
                </a:lnTo>
                <a:lnTo>
                  <a:pt x="803" y="2166"/>
                </a:lnTo>
                <a:lnTo>
                  <a:pt x="761" y="2178"/>
                </a:lnTo>
                <a:lnTo>
                  <a:pt x="759" y="2171"/>
                </a:lnTo>
                <a:lnTo>
                  <a:pt x="758" y="2168"/>
                </a:lnTo>
                <a:lnTo>
                  <a:pt x="756" y="2164"/>
                </a:lnTo>
                <a:lnTo>
                  <a:pt x="752" y="2163"/>
                </a:lnTo>
                <a:lnTo>
                  <a:pt x="749" y="2159"/>
                </a:lnTo>
                <a:lnTo>
                  <a:pt x="724" y="2161"/>
                </a:lnTo>
                <a:lnTo>
                  <a:pt x="695" y="2161"/>
                </a:lnTo>
                <a:lnTo>
                  <a:pt x="663" y="2163"/>
                </a:lnTo>
                <a:lnTo>
                  <a:pt x="634" y="2166"/>
                </a:lnTo>
                <a:lnTo>
                  <a:pt x="616" y="2168"/>
                </a:lnTo>
                <a:lnTo>
                  <a:pt x="597" y="2166"/>
                </a:lnTo>
                <a:lnTo>
                  <a:pt x="579" y="2166"/>
                </a:lnTo>
                <a:lnTo>
                  <a:pt x="566" y="2170"/>
                </a:lnTo>
                <a:lnTo>
                  <a:pt x="552" y="2177"/>
                </a:lnTo>
                <a:lnTo>
                  <a:pt x="541" y="2187"/>
                </a:lnTo>
                <a:lnTo>
                  <a:pt x="532" y="2198"/>
                </a:lnTo>
                <a:lnTo>
                  <a:pt x="524" y="2208"/>
                </a:lnTo>
                <a:lnTo>
                  <a:pt x="513" y="2215"/>
                </a:lnTo>
                <a:lnTo>
                  <a:pt x="496" y="2220"/>
                </a:lnTo>
                <a:lnTo>
                  <a:pt x="490" y="2217"/>
                </a:lnTo>
                <a:lnTo>
                  <a:pt x="487" y="2217"/>
                </a:lnTo>
                <a:lnTo>
                  <a:pt x="482" y="2217"/>
                </a:lnTo>
                <a:lnTo>
                  <a:pt x="476" y="2220"/>
                </a:lnTo>
                <a:lnTo>
                  <a:pt x="461" y="2229"/>
                </a:lnTo>
                <a:lnTo>
                  <a:pt x="449" y="2243"/>
                </a:lnTo>
                <a:lnTo>
                  <a:pt x="436" y="2257"/>
                </a:lnTo>
                <a:lnTo>
                  <a:pt x="422" y="2269"/>
                </a:lnTo>
                <a:lnTo>
                  <a:pt x="403" y="2278"/>
                </a:lnTo>
                <a:lnTo>
                  <a:pt x="391" y="2280"/>
                </a:lnTo>
                <a:lnTo>
                  <a:pt x="375" y="2278"/>
                </a:lnTo>
                <a:lnTo>
                  <a:pt x="361" y="2276"/>
                </a:lnTo>
                <a:lnTo>
                  <a:pt x="351" y="2273"/>
                </a:lnTo>
                <a:lnTo>
                  <a:pt x="330" y="2271"/>
                </a:lnTo>
                <a:lnTo>
                  <a:pt x="309" y="2273"/>
                </a:lnTo>
                <a:lnTo>
                  <a:pt x="288" y="2273"/>
                </a:lnTo>
                <a:lnTo>
                  <a:pt x="271" y="2271"/>
                </a:lnTo>
                <a:lnTo>
                  <a:pt x="255" y="2266"/>
                </a:lnTo>
                <a:lnTo>
                  <a:pt x="239" y="2255"/>
                </a:lnTo>
                <a:lnTo>
                  <a:pt x="227" y="2243"/>
                </a:lnTo>
                <a:lnTo>
                  <a:pt x="215" y="2229"/>
                </a:lnTo>
                <a:lnTo>
                  <a:pt x="202" y="2219"/>
                </a:lnTo>
                <a:lnTo>
                  <a:pt x="188" y="2208"/>
                </a:lnTo>
                <a:lnTo>
                  <a:pt x="169" y="2201"/>
                </a:lnTo>
                <a:lnTo>
                  <a:pt x="147" y="2196"/>
                </a:lnTo>
                <a:lnTo>
                  <a:pt x="145" y="2170"/>
                </a:lnTo>
                <a:lnTo>
                  <a:pt x="145" y="2145"/>
                </a:lnTo>
                <a:lnTo>
                  <a:pt x="147" y="2119"/>
                </a:lnTo>
                <a:lnTo>
                  <a:pt x="150" y="2119"/>
                </a:lnTo>
                <a:lnTo>
                  <a:pt x="154" y="2124"/>
                </a:lnTo>
                <a:lnTo>
                  <a:pt x="157" y="2128"/>
                </a:lnTo>
                <a:lnTo>
                  <a:pt x="161" y="2130"/>
                </a:lnTo>
                <a:lnTo>
                  <a:pt x="166" y="2130"/>
                </a:lnTo>
                <a:lnTo>
                  <a:pt x="169" y="2128"/>
                </a:lnTo>
                <a:lnTo>
                  <a:pt x="183" y="2121"/>
                </a:lnTo>
                <a:lnTo>
                  <a:pt x="192" y="2112"/>
                </a:lnTo>
                <a:lnTo>
                  <a:pt x="199" y="2103"/>
                </a:lnTo>
                <a:lnTo>
                  <a:pt x="208" y="2093"/>
                </a:lnTo>
                <a:lnTo>
                  <a:pt x="201" y="2035"/>
                </a:lnTo>
                <a:lnTo>
                  <a:pt x="211" y="2032"/>
                </a:lnTo>
                <a:lnTo>
                  <a:pt x="211" y="1932"/>
                </a:lnTo>
                <a:lnTo>
                  <a:pt x="201" y="1904"/>
                </a:lnTo>
                <a:lnTo>
                  <a:pt x="183" y="1878"/>
                </a:lnTo>
                <a:lnTo>
                  <a:pt x="168" y="1852"/>
                </a:lnTo>
                <a:lnTo>
                  <a:pt x="154" y="1824"/>
                </a:lnTo>
                <a:lnTo>
                  <a:pt x="150" y="1801"/>
                </a:lnTo>
                <a:lnTo>
                  <a:pt x="150" y="1777"/>
                </a:lnTo>
                <a:lnTo>
                  <a:pt x="154" y="1751"/>
                </a:lnTo>
                <a:lnTo>
                  <a:pt x="154" y="1726"/>
                </a:lnTo>
                <a:lnTo>
                  <a:pt x="150" y="1702"/>
                </a:lnTo>
                <a:lnTo>
                  <a:pt x="143" y="1688"/>
                </a:lnTo>
                <a:lnTo>
                  <a:pt x="134" y="1676"/>
                </a:lnTo>
                <a:lnTo>
                  <a:pt x="124" y="1663"/>
                </a:lnTo>
                <a:lnTo>
                  <a:pt x="115" y="1651"/>
                </a:lnTo>
                <a:lnTo>
                  <a:pt x="112" y="1636"/>
                </a:lnTo>
                <a:lnTo>
                  <a:pt x="110" y="1620"/>
                </a:lnTo>
                <a:lnTo>
                  <a:pt x="105" y="1606"/>
                </a:lnTo>
                <a:lnTo>
                  <a:pt x="77" y="1581"/>
                </a:lnTo>
                <a:lnTo>
                  <a:pt x="73" y="1517"/>
                </a:lnTo>
                <a:lnTo>
                  <a:pt x="65" y="1498"/>
                </a:lnTo>
                <a:lnTo>
                  <a:pt x="52" y="1480"/>
                </a:lnTo>
                <a:lnTo>
                  <a:pt x="38" y="1463"/>
                </a:lnTo>
                <a:lnTo>
                  <a:pt x="28" y="1444"/>
                </a:lnTo>
                <a:lnTo>
                  <a:pt x="35" y="1442"/>
                </a:lnTo>
                <a:lnTo>
                  <a:pt x="38" y="1438"/>
                </a:lnTo>
                <a:lnTo>
                  <a:pt x="42" y="1435"/>
                </a:lnTo>
                <a:lnTo>
                  <a:pt x="44" y="1431"/>
                </a:lnTo>
                <a:lnTo>
                  <a:pt x="45" y="1428"/>
                </a:lnTo>
                <a:lnTo>
                  <a:pt x="47" y="1424"/>
                </a:lnTo>
                <a:lnTo>
                  <a:pt x="51" y="1421"/>
                </a:lnTo>
                <a:lnTo>
                  <a:pt x="54" y="1417"/>
                </a:lnTo>
                <a:lnTo>
                  <a:pt x="58" y="1421"/>
                </a:lnTo>
                <a:lnTo>
                  <a:pt x="61" y="1423"/>
                </a:lnTo>
                <a:lnTo>
                  <a:pt x="63" y="1423"/>
                </a:lnTo>
                <a:lnTo>
                  <a:pt x="66" y="1423"/>
                </a:lnTo>
                <a:lnTo>
                  <a:pt x="70" y="1421"/>
                </a:lnTo>
                <a:lnTo>
                  <a:pt x="75" y="1410"/>
                </a:lnTo>
                <a:lnTo>
                  <a:pt x="77" y="1396"/>
                </a:lnTo>
                <a:lnTo>
                  <a:pt x="79" y="1381"/>
                </a:lnTo>
                <a:lnTo>
                  <a:pt x="82" y="1367"/>
                </a:lnTo>
                <a:lnTo>
                  <a:pt x="72" y="1358"/>
                </a:lnTo>
                <a:lnTo>
                  <a:pt x="58" y="1341"/>
                </a:lnTo>
                <a:lnTo>
                  <a:pt x="44" y="1320"/>
                </a:lnTo>
                <a:lnTo>
                  <a:pt x="30" y="1295"/>
                </a:lnTo>
                <a:lnTo>
                  <a:pt x="17" y="1269"/>
                </a:lnTo>
                <a:lnTo>
                  <a:pt x="7" y="1243"/>
                </a:lnTo>
                <a:lnTo>
                  <a:pt x="3" y="1220"/>
                </a:lnTo>
                <a:lnTo>
                  <a:pt x="5" y="1197"/>
                </a:lnTo>
                <a:lnTo>
                  <a:pt x="7" y="1187"/>
                </a:lnTo>
                <a:lnTo>
                  <a:pt x="10" y="1173"/>
                </a:lnTo>
                <a:lnTo>
                  <a:pt x="16" y="1161"/>
                </a:lnTo>
                <a:lnTo>
                  <a:pt x="19" y="1156"/>
                </a:lnTo>
                <a:lnTo>
                  <a:pt x="23" y="1154"/>
                </a:lnTo>
                <a:lnTo>
                  <a:pt x="28" y="1150"/>
                </a:lnTo>
                <a:lnTo>
                  <a:pt x="33" y="1149"/>
                </a:lnTo>
                <a:lnTo>
                  <a:pt x="37" y="1145"/>
                </a:lnTo>
                <a:lnTo>
                  <a:pt x="38" y="1140"/>
                </a:lnTo>
                <a:lnTo>
                  <a:pt x="40" y="1128"/>
                </a:lnTo>
                <a:lnTo>
                  <a:pt x="38" y="1115"/>
                </a:lnTo>
                <a:lnTo>
                  <a:pt x="35" y="1107"/>
                </a:lnTo>
                <a:lnTo>
                  <a:pt x="31" y="1082"/>
                </a:lnTo>
                <a:lnTo>
                  <a:pt x="31" y="1061"/>
                </a:lnTo>
                <a:lnTo>
                  <a:pt x="35" y="1044"/>
                </a:lnTo>
                <a:lnTo>
                  <a:pt x="44" y="1026"/>
                </a:lnTo>
                <a:lnTo>
                  <a:pt x="45" y="1019"/>
                </a:lnTo>
                <a:lnTo>
                  <a:pt x="47" y="1014"/>
                </a:lnTo>
                <a:lnTo>
                  <a:pt x="49" y="1009"/>
                </a:lnTo>
                <a:lnTo>
                  <a:pt x="52" y="1005"/>
                </a:lnTo>
                <a:lnTo>
                  <a:pt x="56" y="1002"/>
                </a:lnTo>
                <a:lnTo>
                  <a:pt x="63" y="998"/>
                </a:lnTo>
                <a:lnTo>
                  <a:pt x="63" y="995"/>
                </a:lnTo>
                <a:lnTo>
                  <a:pt x="66" y="995"/>
                </a:lnTo>
                <a:lnTo>
                  <a:pt x="66" y="1014"/>
                </a:lnTo>
                <a:lnTo>
                  <a:pt x="63" y="1025"/>
                </a:lnTo>
                <a:lnTo>
                  <a:pt x="61" y="1039"/>
                </a:lnTo>
                <a:lnTo>
                  <a:pt x="63" y="1053"/>
                </a:lnTo>
                <a:lnTo>
                  <a:pt x="82" y="1053"/>
                </a:lnTo>
                <a:lnTo>
                  <a:pt x="91" y="1033"/>
                </a:lnTo>
                <a:lnTo>
                  <a:pt x="98" y="1014"/>
                </a:lnTo>
                <a:lnTo>
                  <a:pt x="108" y="995"/>
                </a:lnTo>
                <a:lnTo>
                  <a:pt x="120" y="986"/>
                </a:lnTo>
                <a:lnTo>
                  <a:pt x="136" y="979"/>
                </a:lnTo>
                <a:lnTo>
                  <a:pt x="154" y="976"/>
                </a:lnTo>
                <a:lnTo>
                  <a:pt x="171" y="971"/>
                </a:lnTo>
                <a:lnTo>
                  <a:pt x="185" y="964"/>
                </a:lnTo>
                <a:lnTo>
                  <a:pt x="223" y="918"/>
                </a:lnTo>
                <a:lnTo>
                  <a:pt x="243" y="909"/>
                </a:lnTo>
                <a:lnTo>
                  <a:pt x="262" y="904"/>
                </a:lnTo>
                <a:lnTo>
                  <a:pt x="281" y="895"/>
                </a:lnTo>
                <a:lnTo>
                  <a:pt x="284" y="883"/>
                </a:lnTo>
                <a:lnTo>
                  <a:pt x="302" y="878"/>
                </a:lnTo>
                <a:lnTo>
                  <a:pt x="319" y="882"/>
                </a:lnTo>
                <a:lnTo>
                  <a:pt x="335" y="887"/>
                </a:lnTo>
                <a:lnTo>
                  <a:pt x="353" y="892"/>
                </a:lnTo>
                <a:lnTo>
                  <a:pt x="370" y="892"/>
                </a:lnTo>
                <a:lnTo>
                  <a:pt x="380" y="885"/>
                </a:lnTo>
                <a:lnTo>
                  <a:pt x="389" y="875"/>
                </a:lnTo>
                <a:lnTo>
                  <a:pt x="398" y="864"/>
                </a:lnTo>
                <a:lnTo>
                  <a:pt x="408" y="857"/>
                </a:lnTo>
                <a:lnTo>
                  <a:pt x="476" y="852"/>
                </a:lnTo>
                <a:lnTo>
                  <a:pt x="482" y="841"/>
                </a:lnTo>
                <a:lnTo>
                  <a:pt x="489" y="833"/>
                </a:lnTo>
                <a:lnTo>
                  <a:pt x="497" y="826"/>
                </a:lnTo>
                <a:lnTo>
                  <a:pt x="511" y="822"/>
                </a:lnTo>
                <a:lnTo>
                  <a:pt x="529" y="831"/>
                </a:lnTo>
                <a:lnTo>
                  <a:pt x="546" y="831"/>
                </a:lnTo>
                <a:lnTo>
                  <a:pt x="564" y="827"/>
                </a:lnTo>
                <a:lnTo>
                  <a:pt x="581" y="822"/>
                </a:lnTo>
                <a:lnTo>
                  <a:pt x="606" y="815"/>
                </a:lnTo>
                <a:lnTo>
                  <a:pt x="632" y="808"/>
                </a:lnTo>
                <a:lnTo>
                  <a:pt x="655" y="799"/>
                </a:lnTo>
                <a:lnTo>
                  <a:pt x="675" y="787"/>
                </a:lnTo>
                <a:lnTo>
                  <a:pt x="691" y="772"/>
                </a:lnTo>
                <a:lnTo>
                  <a:pt x="735" y="688"/>
                </a:lnTo>
                <a:lnTo>
                  <a:pt x="745" y="679"/>
                </a:lnTo>
                <a:lnTo>
                  <a:pt x="756" y="672"/>
                </a:lnTo>
                <a:lnTo>
                  <a:pt x="768" y="665"/>
                </a:lnTo>
                <a:lnTo>
                  <a:pt x="777" y="658"/>
                </a:lnTo>
                <a:lnTo>
                  <a:pt x="784" y="646"/>
                </a:lnTo>
                <a:lnTo>
                  <a:pt x="777" y="637"/>
                </a:lnTo>
                <a:lnTo>
                  <a:pt x="770" y="623"/>
                </a:lnTo>
                <a:lnTo>
                  <a:pt x="764" y="607"/>
                </a:lnTo>
                <a:lnTo>
                  <a:pt x="764" y="590"/>
                </a:lnTo>
                <a:lnTo>
                  <a:pt x="768" y="576"/>
                </a:lnTo>
                <a:lnTo>
                  <a:pt x="778" y="560"/>
                </a:lnTo>
                <a:lnTo>
                  <a:pt x="792" y="545"/>
                </a:lnTo>
                <a:lnTo>
                  <a:pt x="810" y="527"/>
                </a:lnTo>
                <a:lnTo>
                  <a:pt x="822" y="506"/>
                </a:lnTo>
                <a:lnTo>
                  <a:pt x="831" y="506"/>
                </a:lnTo>
                <a:lnTo>
                  <a:pt x="840" y="534"/>
                </a:lnTo>
                <a:lnTo>
                  <a:pt x="852" y="557"/>
                </a:lnTo>
                <a:lnTo>
                  <a:pt x="866" y="580"/>
                </a:lnTo>
                <a:lnTo>
                  <a:pt x="880" y="604"/>
                </a:lnTo>
                <a:lnTo>
                  <a:pt x="888" y="604"/>
                </a:lnTo>
                <a:lnTo>
                  <a:pt x="888" y="576"/>
                </a:lnTo>
                <a:lnTo>
                  <a:pt x="892" y="553"/>
                </a:lnTo>
                <a:lnTo>
                  <a:pt x="895" y="557"/>
                </a:lnTo>
                <a:lnTo>
                  <a:pt x="901" y="560"/>
                </a:lnTo>
                <a:lnTo>
                  <a:pt x="904" y="564"/>
                </a:lnTo>
                <a:lnTo>
                  <a:pt x="908" y="566"/>
                </a:lnTo>
                <a:lnTo>
                  <a:pt x="915" y="569"/>
                </a:lnTo>
                <a:lnTo>
                  <a:pt x="915" y="560"/>
                </a:lnTo>
                <a:lnTo>
                  <a:pt x="913" y="557"/>
                </a:lnTo>
                <a:lnTo>
                  <a:pt x="913" y="553"/>
                </a:lnTo>
                <a:lnTo>
                  <a:pt x="913" y="548"/>
                </a:lnTo>
                <a:lnTo>
                  <a:pt x="913" y="543"/>
                </a:lnTo>
                <a:lnTo>
                  <a:pt x="913" y="538"/>
                </a:lnTo>
                <a:lnTo>
                  <a:pt x="911" y="534"/>
                </a:lnTo>
                <a:lnTo>
                  <a:pt x="906" y="529"/>
                </a:lnTo>
                <a:lnTo>
                  <a:pt x="902" y="525"/>
                </a:lnTo>
                <a:lnTo>
                  <a:pt x="897" y="524"/>
                </a:lnTo>
                <a:lnTo>
                  <a:pt x="894" y="517"/>
                </a:lnTo>
                <a:lnTo>
                  <a:pt x="892" y="503"/>
                </a:lnTo>
                <a:lnTo>
                  <a:pt x="908" y="494"/>
                </a:lnTo>
                <a:lnTo>
                  <a:pt x="922" y="484"/>
                </a:lnTo>
                <a:lnTo>
                  <a:pt x="939" y="489"/>
                </a:lnTo>
                <a:lnTo>
                  <a:pt x="955" y="492"/>
                </a:lnTo>
                <a:lnTo>
                  <a:pt x="972" y="494"/>
                </a:lnTo>
                <a:lnTo>
                  <a:pt x="995" y="496"/>
                </a:lnTo>
                <a:lnTo>
                  <a:pt x="995" y="489"/>
                </a:lnTo>
                <a:lnTo>
                  <a:pt x="988" y="489"/>
                </a:lnTo>
                <a:lnTo>
                  <a:pt x="979" y="485"/>
                </a:lnTo>
                <a:lnTo>
                  <a:pt x="969" y="484"/>
                </a:lnTo>
                <a:lnTo>
                  <a:pt x="956" y="484"/>
                </a:lnTo>
                <a:lnTo>
                  <a:pt x="962" y="471"/>
                </a:lnTo>
                <a:lnTo>
                  <a:pt x="970" y="463"/>
                </a:lnTo>
                <a:lnTo>
                  <a:pt x="977" y="452"/>
                </a:lnTo>
                <a:lnTo>
                  <a:pt x="984" y="438"/>
                </a:lnTo>
                <a:lnTo>
                  <a:pt x="979" y="438"/>
                </a:lnTo>
                <a:lnTo>
                  <a:pt x="979" y="435"/>
                </a:lnTo>
                <a:lnTo>
                  <a:pt x="976" y="436"/>
                </a:lnTo>
                <a:lnTo>
                  <a:pt x="974" y="438"/>
                </a:lnTo>
                <a:lnTo>
                  <a:pt x="970" y="440"/>
                </a:lnTo>
                <a:lnTo>
                  <a:pt x="967" y="440"/>
                </a:lnTo>
                <a:lnTo>
                  <a:pt x="960" y="442"/>
                </a:lnTo>
                <a:lnTo>
                  <a:pt x="960" y="436"/>
                </a:lnTo>
                <a:lnTo>
                  <a:pt x="958" y="431"/>
                </a:lnTo>
                <a:lnTo>
                  <a:pt x="956" y="426"/>
                </a:lnTo>
                <a:lnTo>
                  <a:pt x="956" y="419"/>
                </a:lnTo>
                <a:lnTo>
                  <a:pt x="969" y="414"/>
                </a:lnTo>
                <a:lnTo>
                  <a:pt x="976" y="409"/>
                </a:lnTo>
                <a:lnTo>
                  <a:pt x="983" y="402"/>
                </a:lnTo>
                <a:lnTo>
                  <a:pt x="991" y="396"/>
                </a:lnTo>
                <a:lnTo>
                  <a:pt x="997" y="400"/>
                </a:lnTo>
                <a:lnTo>
                  <a:pt x="1002" y="405"/>
                </a:lnTo>
                <a:lnTo>
                  <a:pt x="1007" y="407"/>
                </a:lnTo>
                <a:lnTo>
                  <a:pt x="1012" y="409"/>
                </a:lnTo>
                <a:lnTo>
                  <a:pt x="1018" y="407"/>
                </a:lnTo>
                <a:lnTo>
                  <a:pt x="1019" y="405"/>
                </a:lnTo>
                <a:lnTo>
                  <a:pt x="1021" y="405"/>
                </a:lnTo>
                <a:lnTo>
                  <a:pt x="1021" y="403"/>
                </a:lnTo>
                <a:lnTo>
                  <a:pt x="1021" y="403"/>
                </a:lnTo>
                <a:lnTo>
                  <a:pt x="1023" y="400"/>
                </a:lnTo>
                <a:lnTo>
                  <a:pt x="1018" y="395"/>
                </a:lnTo>
                <a:lnTo>
                  <a:pt x="1014" y="389"/>
                </a:lnTo>
                <a:lnTo>
                  <a:pt x="1012" y="384"/>
                </a:lnTo>
                <a:lnTo>
                  <a:pt x="1011" y="377"/>
                </a:lnTo>
                <a:lnTo>
                  <a:pt x="1023" y="377"/>
                </a:lnTo>
                <a:lnTo>
                  <a:pt x="1026" y="379"/>
                </a:lnTo>
                <a:lnTo>
                  <a:pt x="1030" y="379"/>
                </a:lnTo>
                <a:lnTo>
                  <a:pt x="1035" y="381"/>
                </a:lnTo>
                <a:lnTo>
                  <a:pt x="1042" y="381"/>
                </a:lnTo>
                <a:lnTo>
                  <a:pt x="1046" y="372"/>
                </a:lnTo>
                <a:lnTo>
                  <a:pt x="1035" y="365"/>
                </a:lnTo>
                <a:lnTo>
                  <a:pt x="1028" y="354"/>
                </a:lnTo>
                <a:lnTo>
                  <a:pt x="1023" y="342"/>
                </a:lnTo>
                <a:lnTo>
                  <a:pt x="1044" y="333"/>
                </a:lnTo>
                <a:lnTo>
                  <a:pt x="1063" y="332"/>
                </a:lnTo>
                <a:lnTo>
                  <a:pt x="1080" y="332"/>
                </a:lnTo>
                <a:lnTo>
                  <a:pt x="1091" y="330"/>
                </a:lnTo>
                <a:lnTo>
                  <a:pt x="1103" y="314"/>
                </a:lnTo>
                <a:lnTo>
                  <a:pt x="1114" y="299"/>
                </a:lnTo>
                <a:lnTo>
                  <a:pt x="1126" y="285"/>
                </a:lnTo>
                <a:lnTo>
                  <a:pt x="1129" y="288"/>
                </a:lnTo>
                <a:lnTo>
                  <a:pt x="1133" y="292"/>
                </a:lnTo>
                <a:lnTo>
                  <a:pt x="1138" y="293"/>
                </a:lnTo>
                <a:lnTo>
                  <a:pt x="1142" y="295"/>
                </a:lnTo>
                <a:lnTo>
                  <a:pt x="1145" y="297"/>
                </a:lnTo>
                <a:lnTo>
                  <a:pt x="1148" y="297"/>
                </a:lnTo>
                <a:lnTo>
                  <a:pt x="1155" y="286"/>
                </a:lnTo>
                <a:lnTo>
                  <a:pt x="1161" y="276"/>
                </a:lnTo>
                <a:lnTo>
                  <a:pt x="1168" y="265"/>
                </a:lnTo>
                <a:lnTo>
                  <a:pt x="1176" y="257"/>
                </a:lnTo>
                <a:lnTo>
                  <a:pt x="1185" y="269"/>
                </a:lnTo>
                <a:lnTo>
                  <a:pt x="1192" y="274"/>
                </a:lnTo>
                <a:lnTo>
                  <a:pt x="1199" y="278"/>
                </a:lnTo>
                <a:lnTo>
                  <a:pt x="1208" y="278"/>
                </a:lnTo>
                <a:lnTo>
                  <a:pt x="1217" y="281"/>
                </a:lnTo>
                <a:lnTo>
                  <a:pt x="1229" y="288"/>
                </a:lnTo>
                <a:lnTo>
                  <a:pt x="1243" y="302"/>
                </a:lnTo>
                <a:lnTo>
                  <a:pt x="1253" y="318"/>
                </a:lnTo>
                <a:lnTo>
                  <a:pt x="1265" y="333"/>
                </a:lnTo>
                <a:lnTo>
                  <a:pt x="1279" y="346"/>
                </a:lnTo>
                <a:lnTo>
                  <a:pt x="1274" y="368"/>
                </a:lnTo>
                <a:lnTo>
                  <a:pt x="1271" y="389"/>
                </a:lnTo>
                <a:lnTo>
                  <a:pt x="1267" y="415"/>
                </a:lnTo>
                <a:lnTo>
                  <a:pt x="1276" y="415"/>
                </a:lnTo>
                <a:lnTo>
                  <a:pt x="1279" y="407"/>
                </a:lnTo>
                <a:lnTo>
                  <a:pt x="1285" y="400"/>
                </a:lnTo>
                <a:lnTo>
                  <a:pt x="1288" y="395"/>
                </a:lnTo>
                <a:lnTo>
                  <a:pt x="1292" y="384"/>
                </a:lnTo>
                <a:lnTo>
                  <a:pt x="1290" y="382"/>
                </a:lnTo>
                <a:lnTo>
                  <a:pt x="1288" y="381"/>
                </a:lnTo>
                <a:lnTo>
                  <a:pt x="1288" y="379"/>
                </a:lnTo>
                <a:lnTo>
                  <a:pt x="1288" y="377"/>
                </a:lnTo>
                <a:lnTo>
                  <a:pt x="1286" y="372"/>
                </a:lnTo>
                <a:lnTo>
                  <a:pt x="1306" y="377"/>
                </a:lnTo>
                <a:lnTo>
                  <a:pt x="1302" y="354"/>
                </a:lnTo>
                <a:lnTo>
                  <a:pt x="1318" y="354"/>
                </a:lnTo>
                <a:lnTo>
                  <a:pt x="1330" y="356"/>
                </a:lnTo>
                <a:lnTo>
                  <a:pt x="1340" y="361"/>
                </a:lnTo>
                <a:lnTo>
                  <a:pt x="1342" y="365"/>
                </a:lnTo>
                <a:lnTo>
                  <a:pt x="1346" y="370"/>
                </a:lnTo>
                <a:lnTo>
                  <a:pt x="1347" y="375"/>
                </a:lnTo>
                <a:lnTo>
                  <a:pt x="1349" y="381"/>
                </a:lnTo>
                <a:lnTo>
                  <a:pt x="1375" y="384"/>
                </a:lnTo>
                <a:lnTo>
                  <a:pt x="1375" y="361"/>
                </a:lnTo>
                <a:lnTo>
                  <a:pt x="1382" y="361"/>
                </a:lnTo>
                <a:lnTo>
                  <a:pt x="1391" y="374"/>
                </a:lnTo>
                <a:lnTo>
                  <a:pt x="1403" y="384"/>
                </a:lnTo>
                <a:lnTo>
                  <a:pt x="1417" y="391"/>
                </a:lnTo>
                <a:lnTo>
                  <a:pt x="1417" y="384"/>
                </a:lnTo>
                <a:lnTo>
                  <a:pt x="1414" y="381"/>
                </a:lnTo>
                <a:lnTo>
                  <a:pt x="1412" y="377"/>
                </a:lnTo>
                <a:lnTo>
                  <a:pt x="1412" y="375"/>
                </a:lnTo>
                <a:lnTo>
                  <a:pt x="1412" y="372"/>
                </a:lnTo>
                <a:lnTo>
                  <a:pt x="1414" y="368"/>
                </a:lnTo>
                <a:lnTo>
                  <a:pt x="1417" y="365"/>
                </a:lnTo>
                <a:lnTo>
                  <a:pt x="1421" y="361"/>
                </a:lnTo>
                <a:lnTo>
                  <a:pt x="1424" y="360"/>
                </a:lnTo>
                <a:lnTo>
                  <a:pt x="1428" y="358"/>
                </a:lnTo>
                <a:lnTo>
                  <a:pt x="1430" y="354"/>
                </a:lnTo>
                <a:lnTo>
                  <a:pt x="1433" y="349"/>
                </a:lnTo>
                <a:lnTo>
                  <a:pt x="1428" y="349"/>
                </a:lnTo>
                <a:lnTo>
                  <a:pt x="1424" y="351"/>
                </a:lnTo>
                <a:lnTo>
                  <a:pt x="1423" y="351"/>
                </a:lnTo>
                <a:lnTo>
                  <a:pt x="1419" y="351"/>
                </a:lnTo>
                <a:lnTo>
                  <a:pt x="1417" y="351"/>
                </a:lnTo>
                <a:lnTo>
                  <a:pt x="1414" y="349"/>
                </a:lnTo>
                <a:lnTo>
                  <a:pt x="1414" y="346"/>
                </a:lnTo>
                <a:lnTo>
                  <a:pt x="1414" y="342"/>
                </a:lnTo>
                <a:lnTo>
                  <a:pt x="1414" y="340"/>
                </a:lnTo>
                <a:lnTo>
                  <a:pt x="1414" y="339"/>
                </a:lnTo>
                <a:lnTo>
                  <a:pt x="1416" y="335"/>
                </a:lnTo>
                <a:lnTo>
                  <a:pt x="1417" y="330"/>
                </a:lnTo>
                <a:lnTo>
                  <a:pt x="1405" y="330"/>
                </a:lnTo>
                <a:lnTo>
                  <a:pt x="1396" y="326"/>
                </a:lnTo>
                <a:lnTo>
                  <a:pt x="1389" y="321"/>
                </a:lnTo>
                <a:lnTo>
                  <a:pt x="1382" y="314"/>
                </a:lnTo>
                <a:lnTo>
                  <a:pt x="1396" y="299"/>
                </a:lnTo>
                <a:lnTo>
                  <a:pt x="1407" y="283"/>
                </a:lnTo>
                <a:lnTo>
                  <a:pt x="1417" y="265"/>
                </a:lnTo>
                <a:lnTo>
                  <a:pt x="1426" y="243"/>
                </a:lnTo>
                <a:lnTo>
                  <a:pt x="1442" y="241"/>
                </a:lnTo>
                <a:lnTo>
                  <a:pt x="1450" y="236"/>
                </a:lnTo>
                <a:lnTo>
                  <a:pt x="1456" y="223"/>
                </a:lnTo>
                <a:lnTo>
                  <a:pt x="1456" y="208"/>
                </a:lnTo>
                <a:lnTo>
                  <a:pt x="1454" y="204"/>
                </a:lnTo>
                <a:lnTo>
                  <a:pt x="1450" y="201"/>
                </a:lnTo>
                <a:lnTo>
                  <a:pt x="1450" y="197"/>
                </a:lnTo>
                <a:lnTo>
                  <a:pt x="1449" y="192"/>
                </a:lnTo>
                <a:lnTo>
                  <a:pt x="1456" y="192"/>
                </a:lnTo>
                <a:lnTo>
                  <a:pt x="1463" y="190"/>
                </a:lnTo>
                <a:lnTo>
                  <a:pt x="1466" y="189"/>
                </a:lnTo>
                <a:lnTo>
                  <a:pt x="1470" y="185"/>
                </a:lnTo>
                <a:lnTo>
                  <a:pt x="1470" y="180"/>
                </a:lnTo>
                <a:lnTo>
                  <a:pt x="1471" y="173"/>
                </a:lnTo>
                <a:lnTo>
                  <a:pt x="1471" y="166"/>
                </a:lnTo>
                <a:lnTo>
                  <a:pt x="1478" y="166"/>
                </a:lnTo>
                <a:lnTo>
                  <a:pt x="1484" y="168"/>
                </a:lnTo>
                <a:lnTo>
                  <a:pt x="1487" y="169"/>
                </a:lnTo>
                <a:lnTo>
                  <a:pt x="1492" y="171"/>
                </a:lnTo>
                <a:lnTo>
                  <a:pt x="1498" y="173"/>
                </a:lnTo>
                <a:lnTo>
                  <a:pt x="1498" y="157"/>
                </a:lnTo>
                <a:lnTo>
                  <a:pt x="1505" y="159"/>
                </a:lnTo>
                <a:lnTo>
                  <a:pt x="1508" y="161"/>
                </a:lnTo>
                <a:lnTo>
                  <a:pt x="1512" y="161"/>
                </a:lnTo>
                <a:lnTo>
                  <a:pt x="1513" y="162"/>
                </a:lnTo>
                <a:lnTo>
                  <a:pt x="1517" y="166"/>
                </a:lnTo>
                <a:lnTo>
                  <a:pt x="1519" y="162"/>
                </a:lnTo>
                <a:lnTo>
                  <a:pt x="1519" y="161"/>
                </a:lnTo>
                <a:lnTo>
                  <a:pt x="1519" y="161"/>
                </a:lnTo>
                <a:lnTo>
                  <a:pt x="1520" y="159"/>
                </a:lnTo>
                <a:lnTo>
                  <a:pt x="1522" y="157"/>
                </a:lnTo>
                <a:lnTo>
                  <a:pt x="1520" y="152"/>
                </a:lnTo>
                <a:lnTo>
                  <a:pt x="1519" y="147"/>
                </a:lnTo>
                <a:lnTo>
                  <a:pt x="1517" y="143"/>
                </a:lnTo>
                <a:lnTo>
                  <a:pt x="1513" y="138"/>
                </a:lnTo>
                <a:lnTo>
                  <a:pt x="1520" y="136"/>
                </a:lnTo>
                <a:lnTo>
                  <a:pt x="1524" y="134"/>
                </a:lnTo>
                <a:lnTo>
                  <a:pt x="1527" y="133"/>
                </a:lnTo>
                <a:lnTo>
                  <a:pt x="1529" y="131"/>
                </a:lnTo>
                <a:lnTo>
                  <a:pt x="1532" y="127"/>
                </a:lnTo>
                <a:lnTo>
                  <a:pt x="1536" y="126"/>
                </a:lnTo>
                <a:lnTo>
                  <a:pt x="1541" y="122"/>
                </a:lnTo>
                <a:lnTo>
                  <a:pt x="1553" y="133"/>
                </a:lnTo>
                <a:lnTo>
                  <a:pt x="1567" y="134"/>
                </a:lnTo>
                <a:lnTo>
                  <a:pt x="1583" y="133"/>
                </a:lnTo>
                <a:lnTo>
                  <a:pt x="1597" y="129"/>
                </a:lnTo>
                <a:lnTo>
                  <a:pt x="1613" y="126"/>
                </a:lnTo>
                <a:lnTo>
                  <a:pt x="1625" y="124"/>
                </a:lnTo>
                <a:lnTo>
                  <a:pt x="1637" y="127"/>
                </a:lnTo>
                <a:lnTo>
                  <a:pt x="1639" y="129"/>
                </a:lnTo>
                <a:lnTo>
                  <a:pt x="1641" y="133"/>
                </a:lnTo>
                <a:lnTo>
                  <a:pt x="1642" y="136"/>
                </a:lnTo>
                <a:lnTo>
                  <a:pt x="1646" y="140"/>
                </a:lnTo>
                <a:lnTo>
                  <a:pt x="1648" y="143"/>
                </a:lnTo>
                <a:lnTo>
                  <a:pt x="1649" y="136"/>
                </a:lnTo>
                <a:lnTo>
                  <a:pt x="1651" y="131"/>
                </a:lnTo>
                <a:lnTo>
                  <a:pt x="1653" y="126"/>
                </a:lnTo>
                <a:lnTo>
                  <a:pt x="1655" y="122"/>
                </a:lnTo>
                <a:lnTo>
                  <a:pt x="1660" y="119"/>
                </a:lnTo>
                <a:lnTo>
                  <a:pt x="1663" y="121"/>
                </a:lnTo>
                <a:lnTo>
                  <a:pt x="1665" y="122"/>
                </a:lnTo>
                <a:lnTo>
                  <a:pt x="1667" y="122"/>
                </a:lnTo>
                <a:lnTo>
                  <a:pt x="1669" y="121"/>
                </a:lnTo>
                <a:lnTo>
                  <a:pt x="1672" y="121"/>
                </a:lnTo>
                <a:lnTo>
                  <a:pt x="1676" y="119"/>
                </a:lnTo>
                <a:lnTo>
                  <a:pt x="1670" y="105"/>
                </a:lnTo>
                <a:lnTo>
                  <a:pt x="1667" y="87"/>
                </a:lnTo>
                <a:lnTo>
                  <a:pt x="1663" y="70"/>
                </a:lnTo>
                <a:lnTo>
                  <a:pt x="1695" y="54"/>
                </a:lnTo>
                <a:lnTo>
                  <a:pt x="1695" y="63"/>
                </a:lnTo>
                <a:lnTo>
                  <a:pt x="1698" y="70"/>
                </a:lnTo>
                <a:lnTo>
                  <a:pt x="1702" y="73"/>
                </a:lnTo>
                <a:lnTo>
                  <a:pt x="1705" y="79"/>
                </a:lnTo>
                <a:lnTo>
                  <a:pt x="1714" y="80"/>
                </a:lnTo>
                <a:lnTo>
                  <a:pt x="1730" y="89"/>
                </a:lnTo>
                <a:lnTo>
                  <a:pt x="1747" y="91"/>
                </a:lnTo>
                <a:lnTo>
                  <a:pt x="1766" y="89"/>
                </a:lnTo>
                <a:lnTo>
                  <a:pt x="1766" y="100"/>
                </a:lnTo>
                <a:lnTo>
                  <a:pt x="1794" y="100"/>
                </a:lnTo>
                <a:lnTo>
                  <a:pt x="1800" y="110"/>
                </a:lnTo>
                <a:lnTo>
                  <a:pt x="1807" y="115"/>
                </a:lnTo>
                <a:lnTo>
                  <a:pt x="1817" y="115"/>
                </a:lnTo>
                <a:lnTo>
                  <a:pt x="1833" y="115"/>
                </a:lnTo>
                <a:lnTo>
                  <a:pt x="1843" y="112"/>
                </a:lnTo>
                <a:lnTo>
                  <a:pt x="1852" y="114"/>
                </a:lnTo>
                <a:lnTo>
                  <a:pt x="1862" y="121"/>
                </a:lnTo>
                <a:lnTo>
                  <a:pt x="1876" y="126"/>
                </a:lnTo>
                <a:lnTo>
                  <a:pt x="1890" y="131"/>
                </a:lnTo>
                <a:lnTo>
                  <a:pt x="1890" y="127"/>
                </a:lnTo>
                <a:lnTo>
                  <a:pt x="1894" y="127"/>
                </a:lnTo>
                <a:lnTo>
                  <a:pt x="1894" y="115"/>
                </a:lnTo>
                <a:lnTo>
                  <a:pt x="1925" y="112"/>
                </a:lnTo>
                <a:lnTo>
                  <a:pt x="1925" y="117"/>
                </a:lnTo>
                <a:lnTo>
                  <a:pt x="1925" y="121"/>
                </a:lnTo>
                <a:lnTo>
                  <a:pt x="1927" y="124"/>
                </a:lnTo>
                <a:lnTo>
                  <a:pt x="1929" y="127"/>
                </a:lnTo>
                <a:lnTo>
                  <a:pt x="1932" y="126"/>
                </a:lnTo>
                <a:lnTo>
                  <a:pt x="1936" y="126"/>
                </a:lnTo>
                <a:lnTo>
                  <a:pt x="1939" y="124"/>
                </a:lnTo>
                <a:lnTo>
                  <a:pt x="1941" y="124"/>
                </a:lnTo>
                <a:lnTo>
                  <a:pt x="1944" y="126"/>
                </a:lnTo>
                <a:lnTo>
                  <a:pt x="1948" y="127"/>
                </a:lnTo>
                <a:lnTo>
                  <a:pt x="1953" y="136"/>
                </a:lnTo>
                <a:lnTo>
                  <a:pt x="1958" y="141"/>
                </a:lnTo>
                <a:lnTo>
                  <a:pt x="1965" y="145"/>
                </a:lnTo>
                <a:lnTo>
                  <a:pt x="1978" y="147"/>
                </a:lnTo>
                <a:lnTo>
                  <a:pt x="1990" y="122"/>
                </a:lnTo>
                <a:lnTo>
                  <a:pt x="1985" y="122"/>
                </a:lnTo>
                <a:lnTo>
                  <a:pt x="1983" y="121"/>
                </a:lnTo>
                <a:lnTo>
                  <a:pt x="1981" y="121"/>
                </a:lnTo>
                <a:lnTo>
                  <a:pt x="1979" y="119"/>
                </a:lnTo>
                <a:lnTo>
                  <a:pt x="1978" y="117"/>
                </a:lnTo>
                <a:lnTo>
                  <a:pt x="1974" y="115"/>
                </a:lnTo>
                <a:lnTo>
                  <a:pt x="1974" y="112"/>
                </a:lnTo>
                <a:lnTo>
                  <a:pt x="1978" y="112"/>
                </a:lnTo>
                <a:lnTo>
                  <a:pt x="1983" y="110"/>
                </a:lnTo>
                <a:lnTo>
                  <a:pt x="1986" y="108"/>
                </a:lnTo>
                <a:lnTo>
                  <a:pt x="1992" y="108"/>
                </a:lnTo>
                <a:lnTo>
                  <a:pt x="1997" y="108"/>
                </a:lnTo>
                <a:lnTo>
                  <a:pt x="2007" y="121"/>
                </a:lnTo>
                <a:lnTo>
                  <a:pt x="2014" y="126"/>
                </a:lnTo>
                <a:lnTo>
                  <a:pt x="2021" y="127"/>
                </a:lnTo>
                <a:lnTo>
                  <a:pt x="2026" y="129"/>
                </a:lnTo>
                <a:lnTo>
                  <a:pt x="2032" y="134"/>
                </a:lnTo>
                <a:lnTo>
                  <a:pt x="2035" y="134"/>
                </a:lnTo>
                <a:lnTo>
                  <a:pt x="2037" y="136"/>
                </a:lnTo>
                <a:lnTo>
                  <a:pt x="2037" y="138"/>
                </a:lnTo>
                <a:lnTo>
                  <a:pt x="2035" y="138"/>
                </a:lnTo>
                <a:lnTo>
                  <a:pt x="2033" y="138"/>
                </a:lnTo>
                <a:lnTo>
                  <a:pt x="2033" y="138"/>
                </a:lnTo>
                <a:lnTo>
                  <a:pt x="2032" y="138"/>
                </a:lnTo>
                <a:lnTo>
                  <a:pt x="2026" y="143"/>
                </a:lnTo>
                <a:lnTo>
                  <a:pt x="2021" y="147"/>
                </a:lnTo>
                <a:lnTo>
                  <a:pt x="2014" y="152"/>
                </a:lnTo>
                <a:lnTo>
                  <a:pt x="2009" y="155"/>
                </a:lnTo>
                <a:lnTo>
                  <a:pt x="2006" y="162"/>
                </a:lnTo>
                <a:lnTo>
                  <a:pt x="2002" y="175"/>
                </a:lnTo>
                <a:lnTo>
                  <a:pt x="2000" y="187"/>
                </a:lnTo>
                <a:lnTo>
                  <a:pt x="1997" y="199"/>
                </a:lnTo>
                <a:lnTo>
                  <a:pt x="1990" y="208"/>
                </a:lnTo>
                <a:lnTo>
                  <a:pt x="1986" y="204"/>
                </a:lnTo>
                <a:lnTo>
                  <a:pt x="1985" y="201"/>
                </a:lnTo>
                <a:lnTo>
                  <a:pt x="1983" y="199"/>
                </a:lnTo>
                <a:lnTo>
                  <a:pt x="1978" y="196"/>
                </a:lnTo>
                <a:lnTo>
                  <a:pt x="1978" y="201"/>
                </a:lnTo>
                <a:lnTo>
                  <a:pt x="1978" y="204"/>
                </a:lnTo>
                <a:lnTo>
                  <a:pt x="1976" y="208"/>
                </a:lnTo>
                <a:lnTo>
                  <a:pt x="1974" y="211"/>
                </a:lnTo>
                <a:lnTo>
                  <a:pt x="1955" y="208"/>
                </a:lnTo>
                <a:lnTo>
                  <a:pt x="1950" y="215"/>
                </a:lnTo>
                <a:lnTo>
                  <a:pt x="1946" y="222"/>
                </a:lnTo>
                <a:lnTo>
                  <a:pt x="1944" y="229"/>
                </a:lnTo>
                <a:lnTo>
                  <a:pt x="1944" y="243"/>
                </a:lnTo>
                <a:lnTo>
                  <a:pt x="1943" y="251"/>
                </a:lnTo>
                <a:lnTo>
                  <a:pt x="1944" y="260"/>
                </a:lnTo>
                <a:lnTo>
                  <a:pt x="1950" y="271"/>
                </a:lnTo>
                <a:lnTo>
                  <a:pt x="1955" y="281"/>
                </a:lnTo>
                <a:lnTo>
                  <a:pt x="1943" y="293"/>
                </a:lnTo>
                <a:lnTo>
                  <a:pt x="1932" y="309"/>
                </a:lnTo>
                <a:lnTo>
                  <a:pt x="1925" y="326"/>
                </a:lnTo>
                <a:lnTo>
                  <a:pt x="1916" y="342"/>
                </a:lnTo>
                <a:lnTo>
                  <a:pt x="1906" y="358"/>
                </a:lnTo>
                <a:lnTo>
                  <a:pt x="1906" y="360"/>
                </a:lnTo>
                <a:lnTo>
                  <a:pt x="1906" y="361"/>
                </a:lnTo>
                <a:lnTo>
                  <a:pt x="1908" y="363"/>
                </a:lnTo>
                <a:lnTo>
                  <a:pt x="1908" y="363"/>
                </a:lnTo>
                <a:lnTo>
                  <a:pt x="1910" y="365"/>
                </a:lnTo>
                <a:lnTo>
                  <a:pt x="1923" y="379"/>
                </a:lnTo>
                <a:lnTo>
                  <a:pt x="1943" y="389"/>
                </a:lnTo>
                <a:lnTo>
                  <a:pt x="1960" y="400"/>
                </a:lnTo>
                <a:lnTo>
                  <a:pt x="1978" y="412"/>
                </a:lnTo>
                <a:lnTo>
                  <a:pt x="1988" y="422"/>
                </a:lnTo>
                <a:lnTo>
                  <a:pt x="1997" y="435"/>
                </a:lnTo>
                <a:lnTo>
                  <a:pt x="2006" y="449"/>
                </a:lnTo>
                <a:lnTo>
                  <a:pt x="2016" y="457"/>
                </a:lnTo>
                <a:lnTo>
                  <a:pt x="2051" y="457"/>
                </a:lnTo>
                <a:lnTo>
                  <a:pt x="2067" y="477"/>
                </a:lnTo>
                <a:lnTo>
                  <a:pt x="2079" y="482"/>
                </a:lnTo>
                <a:lnTo>
                  <a:pt x="2093" y="484"/>
                </a:lnTo>
                <a:lnTo>
                  <a:pt x="2105" y="489"/>
                </a:lnTo>
                <a:lnTo>
                  <a:pt x="2114" y="496"/>
                </a:lnTo>
                <a:lnTo>
                  <a:pt x="2119" y="506"/>
                </a:lnTo>
                <a:lnTo>
                  <a:pt x="2126" y="515"/>
                </a:lnTo>
                <a:lnTo>
                  <a:pt x="2136" y="522"/>
                </a:lnTo>
                <a:lnTo>
                  <a:pt x="2156" y="529"/>
                </a:lnTo>
                <a:lnTo>
                  <a:pt x="2175" y="531"/>
                </a:lnTo>
                <a:lnTo>
                  <a:pt x="2196" y="534"/>
                </a:lnTo>
                <a:lnTo>
                  <a:pt x="2213" y="541"/>
                </a:lnTo>
                <a:lnTo>
                  <a:pt x="2220" y="550"/>
                </a:lnTo>
                <a:lnTo>
                  <a:pt x="2224" y="562"/>
                </a:lnTo>
                <a:lnTo>
                  <a:pt x="2225" y="574"/>
                </a:lnTo>
                <a:lnTo>
                  <a:pt x="2232" y="583"/>
                </a:lnTo>
                <a:lnTo>
                  <a:pt x="2238" y="587"/>
                </a:lnTo>
                <a:lnTo>
                  <a:pt x="2248" y="594"/>
                </a:lnTo>
                <a:lnTo>
                  <a:pt x="2262" y="599"/>
                </a:lnTo>
                <a:lnTo>
                  <a:pt x="2280" y="606"/>
                </a:lnTo>
                <a:lnTo>
                  <a:pt x="2294" y="611"/>
                </a:lnTo>
                <a:lnTo>
                  <a:pt x="2306" y="616"/>
                </a:lnTo>
                <a:lnTo>
                  <a:pt x="2313" y="618"/>
                </a:lnTo>
                <a:lnTo>
                  <a:pt x="2334" y="607"/>
                </a:lnTo>
                <a:lnTo>
                  <a:pt x="2356" y="597"/>
                </a:lnTo>
                <a:lnTo>
                  <a:pt x="2377" y="588"/>
                </a:lnTo>
                <a:lnTo>
                  <a:pt x="2383" y="567"/>
                </a:lnTo>
                <a:lnTo>
                  <a:pt x="2390" y="550"/>
                </a:lnTo>
                <a:lnTo>
                  <a:pt x="2398" y="536"/>
                </a:lnTo>
                <a:lnTo>
                  <a:pt x="2409" y="522"/>
                </a:lnTo>
                <a:lnTo>
                  <a:pt x="2416" y="506"/>
                </a:lnTo>
                <a:lnTo>
                  <a:pt x="2419" y="491"/>
                </a:lnTo>
                <a:lnTo>
                  <a:pt x="2419" y="471"/>
                </a:lnTo>
                <a:lnTo>
                  <a:pt x="2417" y="452"/>
                </a:lnTo>
                <a:lnTo>
                  <a:pt x="2419" y="435"/>
                </a:lnTo>
                <a:lnTo>
                  <a:pt x="2426" y="419"/>
                </a:lnTo>
                <a:lnTo>
                  <a:pt x="2437" y="405"/>
                </a:lnTo>
                <a:lnTo>
                  <a:pt x="2444" y="391"/>
                </a:lnTo>
                <a:lnTo>
                  <a:pt x="2445" y="377"/>
                </a:lnTo>
                <a:lnTo>
                  <a:pt x="2444" y="367"/>
                </a:lnTo>
                <a:lnTo>
                  <a:pt x="2438" y="356"/>
                </a:lnTo>
                <a:lnTo>
                  <a:pt x="2433" y="347"/>
                </a:lnTo>
                <a:lnTo>
                  <a:pt x="2430" y="335"/>
                </a:lnTo>
                <a:lnTo>
                  <a:pt x="2431" y="323"/>
                </a:lnTo>
                <a:lnTo>
                  <a:pt x="2435" y="314"/>
                </a:lnTo>
                <a:lnTo>
                  <a:pt x="2440" y="302"/>
                </a:lnTo>
                <a:lnTo>
                  <a:pt x="2438" y="288"/>
                </a:lnTo>
                <a:lnTo>
                  <a:pt x="2435" y="283"/>
                </a:lnTo>
                <a:lnTo>
                  <a:pt x="2430" y="276"/>
                </a:lnTo>
                <a:lnTo>
                  <a:pt x="2426" y="267"/>
                </a:lnTo>
                <a:lnTo>
                  <a:pt x="2428" y="253"/>
                </a:lnTo>
                <a:lnTo>
                  <a:pt x="2430" y="248"/>
                </a:lnTo>
                <a:lnTo>
                  <a:pt x="2435" y="243"/>
                </a:lnTo>
                <a:lnTo>
                  <a:pt x="2440" y="237"/>
                </a:lnTo>
                <a:lnTo>
                  <a:pt x="2444" y="232"/>
                </a:lnTo>
                <a:lnTo>
                  <a:pt x="2447" y="227"/>
                </a:lnTo>
                <a:lnTo>
                  <a:pt x="2447" y="217"/>
                </a:lnTo>
                <a:lnTo>
                  <a:pt x="2445" y="208"/>
                </a:lnTo>
                <a:lnTo>
                  <a:pt x="2444" y="199"/>
                </a:lnTo>
                <a:lnTo>
                  <a:pt x="2444" y="189"/>
                </a:lnTo>
                <a:lnTo>
                  <a:pt x="2447" y="185"/>
                </a:lnTo>
                <a:lnTo>
                  <a:pt x="2449" y="183"/>
                </a:lnTo>
                <a:lnTo>
                  <a:pt x="2452" y="180"/>
                </a:lnTo>
                <a:lnTo>
                  <a:pt x="2454" y="176"/>
                </a:lnTo>
                <a:lnTo>
                  <a:pt x="2470" y="185"/>
                </a:lnTo>
                <a:lnTo>
                  <a:pt x="2470" y="176"/>
                </a:lnTo>
                <a:lnTo>
                  <a:pt x="2458" y="166"/>
                </a:lnTo>
                <a:lnTo>
                  <a:pt x="2451" y="150"/>
                </a:lnTo>
                <a:lnTo>
                  <a:pt x="2447" y="131"/>
                </a:lnTo>
                <a:lnTo>
                  <a:pt x="2452" y="126"/>
                </a:lnTo>
                <a:lnTo>
                  <a:pt x="2456" y="119"/>
                </a:lnTo>
                <a:lnTo>
                  <a:pt x="2458" y="112"/>
                </a:lnTo>
                <a:lnTo>
                  <a:pt x="2473" y="119"/>
                </a:lnTo>
                <a:lnTo>
                  <a:pt x="2475" y="93"/>
                </a:lnTo>
                <a:lnTo>
                  <a:pt x="2479" y="70"/>
                </a:lnTo>
                <a:lnTo>
                  <a:pt x="2482" y="47"/>
                </a:lnTo>
                <a:lnTo>
                  <a:pt x="2486" y="23"/>
                </a:lnTo>
                <a:lnTo>
                  <a:pt x="2499" y="12"/>
                </a:lnTo>
                <a:lnTo>
                  <a:pt x="2515" y="0"/>
                </a:lnTo>
                <a:close/>
              </a:path>
            </a:pathLst>
          </a:custGeom>
          <a:solidFill>
            <a:schemeClr val="bg1">
              <a:lumMod val="85000"/>
            </a:schemeClr>
          </a:solidFill>
          <a:ln w="3175">
            <a:noFill/>
          </a:ln>
        </p:spPr>
        <p:txBody>
          <a:bodyPr vert="horz" wrap="square" lIns="91440" tIns="45720" rIns="91440" bIns="45720" numCol="1" anchor="t" anchorCtr="0" compatLnSpc="1">
            <a:prstTxWarp prst="textNoShape">
              <a:avLst/>
            </a:prstTxWarp>
          </a:bodyPr>
          <a:lstStyle/>
          <a:p>
            <a:endParaRPr lang="ko-KR" altLang="en-US" dirty="0"/>
          </a:p>
        </p:txBody>
      </p:sp>
      <p:sp>
        <p:nvSpPr>
          <p:cNvPr id="27" name="TextBox 26"/>
          <p:cNvSpPr txBox="1"/>
          <p:nvPr/>
        </p:nvSpPr>
        <p:spPr>
          <a:xfrm>
            <a:off x="4860031" y="1683553"/>
            <a:ext cx="3216985" cy="120032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This PowerPoint Template has clean and neutral design that can be adapted to any content and meets various market segments. This PowerPoint Template has clean and neutral design that can be adapted to any content and meets various market segments.  </a:t>
            </a:r>
          </a:p>
        </p:txBody>
      </p:sp>
      <p:sp>
        <p:nvSpPr>
          <p:cNvPr id="28" name="Title 3"/>
          <p:cNvSpPr txBox="1">
            <a:spLocks/>
          </p:cNvSpPr>
          <p:nvPr/>
        </p:nvSpPr>
        <p:spPr>
          <a:xfrm>
            <a:off x="4860032" y="1189792"/>
            <a:ext cx="3216985" cy="517862"/>
          </a:xfrm>
          <a:prstGeom prst="rect">
            <a:avLst/>
          </a:prstGeom>
        </p:spPr>
        <p:txBody>
          <a:bodyPr anchor="ctr"/>
          <a:lstStyle>
            <a:lvl1pPr algn="ctr" defTabSz="914400" rtl="0" eaLnBrk="1" latinLnBrk="1" hangingPunct="1">
              <a:spcBef>
                <a:spcPct val="0"/>
              </a:spcBef>
              <a:buNone/>
              <a:defRPr sz="3600" b="1" kern="1200">
                <a:solidFill>
                  <a:schemeClr val="tx1"/>
                </a:solidFill>
                <a:latin typeface="Arial" pitchFamily="34" charset="0"/>
                <a:ea typeface="+mj-ea"/>
                <a:cs typeface="Arial" pitchFamily="34" charset="0"/>
              </a:defRPr>
            </a:lvl1pPr>
          </a:lstStyle>
          <a:p>
            <a:pPr algn="l">
              <a:lnSpc>
                <a:spcPct val="110000"/>
              </a:lnSpc>
            </a:pPr>
            <a:r>
              <a:rPr lang="en-US" altLang="ko-KR" sz="2000" dirty="0">
                <a:solidFill>
                  <a:schemeClr val="tx1">
                    <a:lumMod val="75000"/>
                    <a:lumOff val="25000"/>
                  </a:schemeClr>
                </a:solidFill>
                <a:latin typeface="+mn-lt"/>
              </a:rPr>
              <a:t>Simple</a:t>
            </a:r>
            <a:r>
              <a:rPr lang="en-US" altLang="ko-KR" sz="2000" dirty="0">
                <a:solidFill>
                  <a:schemeClr val="tx1">
                    <a:lumMod val="65000"/>
                    <a:lumOff val="35000"/>
                  </a:schemeClr>
                </a:solidFill>
                <a:latin typeface="+mn-lt"/>
              </a:rPr>
              <a:t> </a:t>
            </a:r>
            <a:r>
              <a:rPr lang="en-US" altLang="ko-KR" sz="2000" dirty="0">
                <a:solidFill>
                  <a:schemeClr val="accent1"/>
                </a:solidFill>
                <a:latin typeface="+mn-lt"/>
              </a:rPr>
              <a:t>Presentation</a:t>
            </a:r>
          </a:p>
        </p:txBody>
      </p:sp>
      <p:sp>
        <p:nvSpPr>
          <p:cNvPr id="29" name="Round Same Side Corner Rectangle 8"/>
          <p:cNvSpPr/>
          <p:nvPr/>
        </p:nvSpPr>
        <p:spPr>
          <a:xfrm>
            <a:off x="6591442" y="3042295"/>
            <a:ext cx="284814" cy="750128"/>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75000"/>
                  <a:lumOff val="25000"/>
                </a:schemeClr>
              </a:solidFill>
            </a:endParaRPr>
          </a:p>
        </p:txBody>
      </p:sp>
      <p:sp>
        <p:nvSpPr>
          <p:cNvPr id="30" name="Round Same Side Corner Rectangle 20"/>
          <p:cNvSpPr/>
          <p:nvPr/>
        </p:nvSpPr>
        <p:spPr>
          <a:xfrm rot="10800000">
            <a:off x="5345587" y="3038832"/>
            <a:ext cx="354891" cy="757053"/>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75000"/>
                  <a:lumOff val="25000"/>
                </a:schemeClr>
              </a:solidFill>
            </a:endParaRPr>
          </a:p>
        </p:txBody>
      </p:sp>
      <p:sp>
        <p:nvSpPr>
          <p:cNvPr id="31" name="TextBox 30"/>
          <p:cNvSpPr txBox="1"/>
          <p:nvPr/>
        </p:nvSpPr>
        <p:spPr>
          <a:xfrm>
            <a:off x="5748494" y="3217304"/>
            <a:ext cx="672064" cy="400110"/>
          </a:xfrm>
          <a:prstGeom prst="rect">
            <a:avLst/>
          </a:prstGeom>
          <a:noFill/>
        </p:spPr>
        <p:txBody>
          <a:bodyPr wrap="square" rtlCol="0" anchor="ctr">
            <a:spAutoFit/>
          </a:bodyPr>
          <a:lstStyle/>
          <a:p>
            <a:pPr algn="ctr"/>
            <a:r>
              <a:rPr lang="en-US" altLang="ko-KR" sz="2000" b="1" dirty="0">
                <a:solidFill>
                  <a:schemeClr val="tx1">
                    <a:lumMod val="75000"/>
                    <a:lumOff val="25000"/>
                  </a:schemeClr>
                </a:solidFill>
                <a:cs typeface="Arial" pitchFamily="34" charset="0"/>
              </a:rPr>
              <a:t>40</a:t>
            </a:r>
            <a:r>
              <a:rPr lang="en-US" altLang="ko-KR" sz="1200" b="1" dirty="0">
                <a:solidFill>
                  <a:schemeClr val="tx1">
                    <a:lumMod val="75000"/>
                    <a:lumOff val="25000"/>
                  </a:schemeClr>
                </a:solidFill>
                <a:cs typeface="Arial" pitchFamily="34" charset="0"/>
              </a:rPr>
              <a:t>%</a:t>
            </a:r>
            <a:endParaRPr lang="ko-KR" altLang="en-US" sz="1200" b="1" dirty="0">
              <a:solidFill>
                <a:schemeClr val="tx1">
                  <a:lumMod val="75000"/>
                  <a:lumOff val="25000"/>
                </a:schemeClr>
              </a:solidFill>
              <a:cs typeface="Arial" pitchFamily="34" charset="0"/>
            </a:endParaRPr>
          </a:p>
        </p:txBody>
      </p:sp>
      <p:sp>
        <p:nvSpPr>
          <p:cNvPr id="32" name="TextBox 31"/>
          <p:cNvSpPr txBox="1"/>
          <p:nvPr/>
        </p:nvSpPr>
        <p:spPr>
          <a:xfrm>
            <a:off x="6959311" y="3217304"/>
            <a:ext cx="672064" cy="400110"/>
          </a:xfrm>
          <a:prstGeom prst="rect">
            <a:avLst/>
          </a:prstGeom>
          <a:noFill/>
        </p:spPr>
        <p:txBody>
          <a:bodyPr wrap="square" rtlCol="0" anchor="ctr">
            <a:spAutoFit/>
          </a:bodyPr>
          <a:lstStyle/>
          <a:p>
            <a:pPr algn="ctr"/>
            <a:r>
              <a:rPr lang="en-US" altLang="ko-KR" sz="2000" b="1" dirty="0">
                <a:solidFill>
                  <a:schemeClr val="tx1">
                    <a:lumMod val="75000"/>
                    <a:lumOff val="25000"/>
                  </a:schemeClr>
                </a:solidFill>
                <a:cs typeface="Arial" pitchFamily="34" charset="0"/>
              </a:rPr>
              <a:t>60</a:t>
            </a:r>
            <a:r>
              <a:rPr lang="en-US" altLang="ko-KR" sz="1200" b="1" dirty="0">
                <a:solidFill>
                  <a:schemeClr val="tx1">
                    <a:lumMod val="75000"/>
                    <a:lumOff val="25000"/>
                  </a:schemeClr>
                </a:solidFill>
                <a:cs typeface="Arial" pitchFamily="34" charset="0"/>
              </a:rPr>
              <a:t>%</a:t>
            </a:r>
            <a:endParaRPr lang="ko-KR" altLang="en-US" sz="1200" b="1" dirty="0">
              <a:solidFill>
                <a:schemeClr val="tx1">
                  <a:lumMod val="75000"/>
                  <a:lumOff val="25000"/>
                </a:schemeClr>
              </a:solidFill>
              <a:cs typeface="Arial" pitchFamily="34" charset="0"/>
            </a:endParaRPr>
          </a:p>
        </p:txBody>
      </p:sp>
      <p:sp>
        <p:nvSpPr>
          <p:cNvPr id="22" name="Oval 21"/>
          <p:cNvSpPr/>
          <p:nvPr/>
        </p:nvSpPr>
        <p:spPr>
          <a:xfrm>
            <a:off x="2462064" y="1969482"/>
            <a:ext cx="914400" cy="914400"/>
          </a:xfrm>
          <a:prstGeom prst="ellipse">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34" name="TextBox 33"/>
          <p:cNvSpPr txBox="1"/>
          <p:nvPr/>
        </p:nvSpPr>
        <p:spPr>
          <a:xfrm>
            <a:off x="2485614" y="2284747"/>
            <a:ext cx="874948"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Content</a:t>
            </a:r>
            <a:endParaRPr lang="ko-KR" altLang="en-US" sz="1200" b="1" dirty="0">
              <a:solidFill>
                <a:schemeClr val="tx1">
                  <a:lumMod val="75000"/>
                  <a:lumOff val="25000"/>
                </a:schemeClr>
              </a:solidFill>
              <a:cs typeface="Arial" pitchFamily="34" charset="0"/>
            </a:endParaRPr>
          </a:p>
        </p:txBody>
      </p:sp>
      <p:sp>
        <p:nvSpPr>
          <p:cNvPr id="35" name="Oval 34"/>
          <p:cNvSpPr/>
          <p:nvPr/>
        </p:nvSpPr>
        <p:spPr>
          <a:xfrm>
            <a:off x="3498908" y="3098977"/>
            <a:ext cx="744187" cy="744187"/>
          </a:xfrm>
          <a:prstGeom prst="ellipse">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36" name="TextBox 35"/>
          <p:cNvSpPr txBox="1"/>
          <p:nvPr/>
        </p:nvSpPr>
        <p:spPr>
          <a:xfrm>
            <a:off x="3433527" y="3310100"/>
            <a:ext cx="874948"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Content</a:t>
            </a:r>
            <a:endParaRPr lang="ko-KR" altLang="en-US" sz="1200" b="1" dirty="0">
              <a:solidFill>
                <a:schemeClr val="tx1">
                  <a:lumMod val="75000"/>
                  <a:lumOff val="25000"/>
                </a:schemeClr>
              </a:solidFill>
              <a:cs typeface="Arial" pitchFamily="34" charset="0"/>
            </a:endParaRPr>
          </a:p>
        </p:txBody>
      </p:sp>
      <p:sp>
        <p:nvSpPr>
          <p:cNvPr id="37" name="TextBox 36"/>
          <p:cNvSpPr txBox="1"/>
          <p:nvPr/>
        </p:nvSpPr>
        <p:spPr>
          <a:xfrm>
            <a:off x="4860030" y="3843164"/>
            <a:ext cx="3216985"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Get a modern PowerPoint  Presentation that is beautifully designed. </a:t>
            </a:r>
          </a:p>
        </p:txBody>
      </p:sp>
    </p:spTree>
    <p:extLst>
      <p:ext uri="{BB962C8B-B14F-4D97-AF65-F5344CB8AC3E}">
        <p14:creationId xmlns:p14="http://schemas.microsoft.com/office/powerpoint/2010/main" val="8673318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74804" y="801339"/>
            <a:ext cx="5315151" cy="3530502"/>
          </a:xfrm>
          <a:prstGeom prst="rect">
            <a:avLst/>
          </a:prstGeom>
          <a:no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 name="Title 1"/>
          <p:cNvSpPr>
            <a:spLocks noGrp="1"/>
          </p:cNvSpPr>
          <p:nvPr>
            <p:ph type="title"/>
          </p:nvPr>
        </p:nvSpPr>
        <p:spPr>
          <a:xfrm>
            <a:off x="539552" y="670961"/>
            <a:ext cx="2160240" cy="2017751"/>
          </a:xfrm>
        </p:spPr>
        <p:txBody>
          <a:bodyPr/>
          <a:lstStyle/>
          <a:p>
            <a:r>
              <a:rPr lang="en-US" altLang="ko-KR" dirty="0">
                <a:solidFill>
                  <a:schemeClr val="tx1">
                    <a:lumMod val="75000"/>
                    <a:lumOff val="25000"/>
                  </a:schemeClr>
                </a:solidFill>
              </a:rPr>
              <a:t>One</a:t>
            </a:r>
            <a:r>
              <a:rPr lang="en-US" altLang="ko-KR" dirty="0">
                <a:solidFill>
                  <a:srgbClr val="E54632"/>
                </a:solidFill>
              </a:rPr>
              <a:t> </a:t>
            </a:r>
            <a:br>
              <a:rPr lang="en-US" altLang="ko-KR" dirty="0">
                <a:solidFill>
                  <a:srgbClr val="E54632"/>
                </a:solidFill>
              </a:rPr>
            </a:br>
            <a:r>
              <a:rPr lang="en-US" altLang="ko-KR" dirty="0">
                <a:solidFill>
                  <a:schemeClr val="accent1"/>
                </a:solidFill>
              </a:rPr>
              <a:t>Columns </a:t>
            </a:r>
            <a:br>
              <a:rPr lang="en-US" altLang="ko-KR" dirty="0">
                <a:solidFill>
                  <a:schemeClr val="accent1"/>
                </a:solidFill>
              </a:rPr>
            </a:br>
            <a:r>
              <a:rPr lang="en-US" altLang="ko-KR" dirty="0">
                <a:solidFill>
                  <a:schemeClr val="tx1">
                    <a:lumMod val="65000"/>
                    <a:lumOff val="35000"/>
                  </a:schemeClr>
                </a:solidFill>
              </a:rPr>
              <a:t>Layout</a:t>
            </a:r>
            <a:endParaRPr lang="ko-KR" altLang="en-US" dirty="0"/>
          </a:p>
        </p:txBody>
      </p:sp>
      <p:sp>
        <p:nvSpPr>
          <p:cNvPr id="3" name="Rectangle 2"/>
          <p:cNvSpPr/>
          <p:nvPr/>
        </p:nvSpPr>
        <p:spPr>
          <a:xfrm>
            <a:off x="3466379" y="928382"/>
            <a:ext cx="4932000" cy="327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nvGrpSpPr>
          <p:cNvPr id="11" name="Group 10"/>
          <p:cNvGrpSpPr/>
          <p:nvPr/>
        </p:nvGrpSpPr>
        <p:grpSpPr>
          <a:xfrm>
            <a:off x="3783169" y="1160687"/>
            <a:ext cx="4298421" cy="2811806"/>
            <a:chOff x="2227884" y="1338988"/>
            <a:chExt cx="6160540" cy="2811806"/>
          </a:xfrm>
        </p:grpSpPr>
        <p:sp>
          <p:nvSpPr>
            <p:cNvPr id="12" name="TextBox 11"/>
            <p:cNvSpPr txBox="1"/>
            <p:nvPr/>
          </p:nvSpPr>
          <p:spPr>
            <a:xfrm>
              <a:off x="2227884" y="1657804"/>
              <a:ext cx="6160540" cy="2492990"/>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Easy to change colors, photos and Text. Get a modern PowerPoint  Presentation that is beautifully designed. I hope and I believe that this Template will your Time, Money and Reputation. Easy to change colors, photos and Text. I hope and I believe that this Template will your Time, Money and Reputation. </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Get a modern PowerPoint  Presentation that is beautifully designed. I hope and I believe that this Template will your Time, Money and Reputation. </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I hope and I believe that this Template will your Time, Money and Reputation. </a:t>
              </a:r>
            </a:p>
          </p:txBody>
        </p:sp>
        <p:sp>
          <p:nvSpPr>
            <p:cNvPr id="13" name="TextBox 12"/>
            <p:cNvSpPr txBox="1"/>
            <p:nvPr/>
          </p:nvSpPr>
          <p:spPr>
            <a:xfrm>
              <a:off x="2227884" y="1338988"/>
              <a:ext cx="6160540"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Your Text Here</a:t>
              </a:r>
              <a:endParaRPr lang="ko-KR" altLang="en-US" sz="1400"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14326768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539552" y="670961"/>
            <a:ext cx="2160240" cy="2017751"/>
          </a:xfrm>
          <a:prstGeom prst="rect">
            <a:avLst/>
          </a:prstGeom>
        </p:spPr>
        <p:txBody>
          <a:bodyPr anchor="ctr"/>
          <a:lstStyle>
            <a:lvl1pPr algn="l" defTabSz="914400" rtl="0" eaLnBrk="1" latinLnBrk="1" hangingPunct="1">
              <a:spcBef>
                <a:spcPct val="0"/>
              </a:spcBef>
              <a:buNone/>
              <a:defRPr sz="3600" b="1" kern="1200">
                <a:solidFill>
                  <a:schemeClr val="tx1"/>
                </a:solidFill>
                <a:latin typeface="Arial" pitchFamily="34" charset="0"/>
                <a:ea typeface="+mj-ea"/>
                <a:cs typeface="Arial" pitchFamily="34" charset="0"/>
              </a:defRPr>
            </a:lvl1pPr>
          </a:lstStyle>
          <a:p>
            <a:r>
              <a:rPr lang="en-US" altLang="ko-KR" dirty="0">
                <a:solidFill>
                  <a:schemeClr val="tx1">
                    <a:lumMod val="75000"/>
                    <a:lumOff val="25000"/>
                  </a:schemeClr>
                </a:solidFill>
                <a:latin typeface="+mj-lt"/>
              </a:rPr>
              <a:t>Two</a:t>
            </a:r>
            <a:r>
              <a:rPr lang="en-US" altLang="ko-KR" dirty="0">
                <a:solidFill>
                  <a:srgbClr val="E54632"/>
                </a:solidFill>
                <a:latin typeface="+mj-lt"/>
              </a:rPr>
              <a:t> </a:t>
            </a:r>
            <a:br>
              <a:rPr lang="en-US" altLang="ko-KR" dirty="0">
                <a:solidFill>
                  <a:srgbClr val="E54632"/>
                </a:solidFill>
                <a:latin typeface="+mj-lt"/>
              </a:rPr>
            </a:br>
            <a:r>
              <a:rPr lang="en-US" altLang="ko-KR" dirty="0">
                <a:solidFill>
                  <a:schemeClr val="accent1"/>
                </a:solidFill>
                <a:latin typeface="+mj-lt"/>
              </a:rPr>
              <a:t>Columns </a:t>
            </a:r>
            <a:br>
              <a:rPr lang="en-US" altLang="ko-KR" dirty="0">
                <a:solidFill>
                  <a:schemeClr val="accent1"/>
                </a:solidFill>
                <a:latin typeface="+mj-lt"/>
              </a:rPr>
            </a:br>
            <a:r>
              <a:rPr lang="en-US" altLang="ko-KR" dirty="0">
                <a:solidFill>
                  <a:schemeClr val="tx1">
                    <a:lumMod val="65000"/>
                    <a:lumOff val="35000"/>
                  </a:schemeClr>
                </a:solidFill>
                <a:latin typeface="+mj-lt"/>
              </a:rPr>
              <a:t>Layout</a:t>
            </a:r>
            <a:endParaRPr lang="ko-KR" altLang="en-US" dirty="0">
              <a:latin typeface="+mj-lt"/>
            </a:endParaRPr>
          </a:p>
        </p:txBody>
      </p:sp>
      <p:grpSp>
        <p:nvGrpSpPr>
          <p:cNvPr id="8" name="Group 7"/>
          <p:cNvGrpSpPr/>
          <p:nvPr/>
        </p:nvGrpSpPr>
        <p:grpSpPr>
          <a:xfrm>
            <a:off x="3274805" y="801339"/>
            <a:ext cx="2593340" cy="3530502"/>
            <a:chOff x="3274805" y="801339"/>
            <a:chExt cx="2593340" cy="3530502"/>
          </a:xfrm>
        </p:grpSpPr>
        <p:sp>
          <p:nvSpPr>
            <p:cNvPr id="5" name="Rectangle 4"/>
            <p:cNvSpPr/>
            <p:nvPr/>
          </p:nvSpPr>
          <p:spPr>
            <a:xfrm>
              <a:off x="3274805" y="801339"/>
              <a:ext cx="2593340" cy="3530502"/>
            </a:xfrm>
            <a:prstGeom prst="rect">
              <a:avLst/>
            </a:prstGeom>
            <a:no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 name="Rectangle 5"/>
            <p:cNvSpPr/>
            <p:nvPr/>
          </p:nvSpPr>
          <p:spPr>
            <a:xfrm>
              <a:off x="3466380" y="928382"/>
              <a:ext cx="2243304" cy="327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grpSp>
        <p:nvGrpSpPr>
          <p:cNvPr id="9" name="Group 8"/>
          <p:cNvGrpSpPr/>
          <p:nvPr/>
        </p:nvGrpSpPr>
        <p:grpSpPr>
          <a:xfrm>
            <a:off x="5998553" y="801339"/>
            <a:ext cx="2593340" cy="3530502"/>
            <a:chOff x="3274805" y="801339"/>
            <a:chExt cx="2593340" cy="3530502"/>
          </a:xfrm>
        </p:grpSpPr>
        <p:sp>
          <p:nvSpPr>
            <p:cNvPr id="10" name="Rectangle 9"/>
            <p:cNvSpPr/>
            <p:nvPr/>
          </p:nvSpPr>
          <p:spPr>
            <a:xfrm>
              <a:off x="3274805" y="801339"/>
              <a:ext cx="2593340" cy="3530502"/>
            </a:xfrm>
            <a:prstGeom prst="rect">
              <a:avLst/>
            </a:prstGeom>
            <a:no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1" name="Rectangle 10"/>
            <p:cNvSpPr/>
            <p:nvPr/>
          </p:nvSpPr>
          <p:spPr>
            <a:xfrm>
              <a:off x="3466380" y="928382"/>
              <a:ext cx="2243304" cy="327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grpSp>
        <p:nvGrpSpPr>
          <p:cNvPr id="12" name="Group 11"/>
          <p:cNvGrpSpPr/>
          <p:nvPr/>
        </p:nvGrpSpPr>
        <p:grpSpPr>
          <a:xfrm>
            <a:off x="3783169" y="1132551"/>
            <a:ext cx="1724935" cy="2996472"/>
            <a:chOff x="2227884" y="1338988"/>
            <a:chExt cx="6160540" cy="2996472"/>
          </a:xfrm>
        </p:grpSpPr>
        <p:sp>
          <p:nvSpPr>
            <p:cNvPr id="13" name="TextBox 12"/>
            <p:cNvSpPr txBox="1"/>
            <p:nvPr/>
          </p:nvSpPr>
          <p:spPr>
            <a:xfrm>
              <a:off x="2227884" y="1657804"/>
              <a:ext cx="6160540" cy="2677656"/>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Easy to change colors, photos and Text. Get a modern PowerPoint  Presentation that is beautifully designed. I hope and I believe that this Template will your Time, Money and Reputation.</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I hope and I believe that this Template will your Time, Money and Reputation. </a:t>
              </a:r>
            </a:p>
          </p:txBody>
        </p:sp>
        <p:sp>
          <p:nvSpPr>
            <p:cNvPr id="14" name="TextBox 13"/>
            <p:cNvSpPr txBox="1"/>
            <p:nvPr/>
          </p:nvSpPr>
          <p:spPr>
            <a:xfrm>
              <a:off x="2227884" y="1338988"/>
              <a:ext cx="6160540"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Your Text Here</a:t>
              </a:r>
              <a:endParaRPr lang="ko-KR" altLang="en-US" sz="1400" b="1" dirty="0">
                <a:solidFill>
                  <a:schemeClr val="tx1">
                    <a:lumMod val="75000"/>
                    <a:lumOff val="25000"/>
                  </a:schemeClr>
                </a:solidFill>
                <a:cs typeface="Arial" pitchFamily="34" charset="0"/>
              </a:endParaRPr>
            </a:p>
          </p:txBody>
        </p:sp>
      </p:grpSp>
      <p:grpSp>
        <p:nvGrpSpPr>
          <p:cNvPr id="15" name="Group 14"/>
          <p:cNvGrpSpPr/>
          <p:nvPr/>
        </p:nvGrpSpPr>
        <p:grpSpPr>
          <a:xfrm>
            <a:off x="6449312" y="1132551"/>
            <a:ext cx="1724935" cy="2996472"/>
            <a:chOff x="2227884" y="1338988"/>
            <a:chExt cx="6160540" cy="2996472"/>
          </a:xfrm>
        </p:grpSpPr>
        <p:sp>
          <p:nvSpPr>
            <p:cNvPr id="16" name="TextBox 15"/>
            <p:cNvSpPr txBox="1"/>
            <p:nvPr/>
          </p:nvSpPr>
          <p:spPr>
            <a:xfrm>
              <a:off x="2227884" y="1657804"/>
              <a:ext cx="6160540" cy="2677656"/>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Easy to change colors, photos and Text. Get a modern PowerPoint  Presentation that is beautifully designed. I hope and I believe that this Template will your Time, Money and Reputation.</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I hope and I believe that this Template will your Time, Money and Reputation. </a:t>
              </a:r>
            </a:p>
          </p:txBody>
        </p:sp>
        <p:sp>
          <p:nvSpPr>
            <p:cNvPr id="17" name="TextBox 16"/>
            <p:cNvSpPr txBox="1"/>
            <p:nvPr/>
          </p:nvSpPr>
          <p:spPr>
            <a:xfrm>
              <a:off x="2227884" y="1338988"/>
              <a:ext cx="6160540"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Your Text Here</a:t>
              </a:r>
              <a:endParaRPr lang="ko-KR" altLang="en-US" sz="1400"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267237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그림 개체 틀 2">
            <a:extLst>
              <a:ext uri="{FF2B5EF4-FFF2-40B4-BE49-F238E27FC236}">
                <a16:creationId xmlns:a16="http://schemas.microsoft.com/office/drawing/2014/main" id="{ABB3D65B-7BA6-41F2-A1FB-17A69C0924BF}"/>
              </a:ext>
            </a:extLst>
          </p:cNvPr>
          <p:cNvSpPr>
            <a:spLocks noGrp="1"/>
          </p:cNvSpPr>
          <p:nvPr>
            <p:ph type="pic" idx="1"/>
          </p:nvPr>
        </p:nvSpPr>
        <p:spPr/>
      </p:sp>
      <p:sp>
        <p:nvSpPr>
          <p:cNvPr id="8" name="Round Same Side Corner Rectangle 7"/>
          <p:cNvSpPr/>
          <p:nvPr/>
        </p:nvSpPr>
        <p:spPr>
          <a:xfrm rot="16200000">
            <a:off x="6044531" y="1560576"/>
            <a:ext cx="1249304" cy="4949508"/>
          </a:xfrm>
          <a:prstGeom prst="round2SameRect">
            <a:avLst>
              <a:gd name="adj1" fmla="val 5000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dirty="0">
              <a:solidFill>
                <a:schemeClr val="bg1"/>
              </a:solidFill>
            </a:endParaRPr>
          </a:p>
        </p:txBody>
      </p:sp>
      <p:sp>
        <p:nvSpPr>
          <p:cNvPr id="9" name="제목 1"/>
          <p:cNvSpPr txBox="1">
            <a:spLocks/>
          </p:cNvSpPr>
          <p:nvPr/>
        </p:nvSpPr>
        <p:spPr>
          <a:xfrm>
            <a:off x="4589529" y="3662345"/>
            <a:ext cx="4554408" cy="533308"/>
          </a:xfrm>
          <a:prstGeom prst="rect">
            <a:avLst/>
          </a:prstGeom>
        </p:spPr>
        <p:txBody>
          <a:bodyPr anchor="ctr">
            <a:noAutofit/>
          </a:bodyPr>
          <a:lstStyle>
            <a:lvl1pPr algn="l" defTabSz="914400" rtl="0" eaLnBrk="1" latinLnBrk="1" hangingPunct="1">
              <a:spcBef>
                <a:spcPct val="0"/>
              </a:spcBef>
              <a:buNone/>
              <a:defRPr sz="3600" b="1" kern="1200" baseline="0">
                <a:solidFill>
                  <a:schemeClr val="bg1"/>
                </a:solidFill>
                <a:effectLst/>
                <a:latin typeface="+mj-lt"/>
                <a:ea typeface="+mj-ea"/>
                <a:cs typeface="+mj-cs"/>
              </a:defRPr>
            </a:lvl1pPr>
          </a:lstStyle>
          <a:p>
            <a:r>
              <a:rPr lang="en-US" altLang="ko-KR" dirty="0"/>
              <a:t>SECTION BREAK</a:t>
            </a:r>
            <a:endParaRPr lang="ko-KR" altLang="en-US" dirty="0"/>
          </a:p>
        </p:txBody>
      </p:sp>
      <p:sp>
        <p:nvSpPr>
          <p:cNvPr id="10" name="Text Placeholder 9"/>
          <p:cNvSpPr txBox="1">
            <a:spLocks/>
          </p:cNvSpPr>
          <p:nvPr/>
        </p:nvSpPr>
        <p:spPr>
          <a:xfrm>
            <a:off x="4589529" y="4156877"/>
            <a:ext cx="4554408" cy="263475"/>
          </a:xfrm>
          <a:prstGeom prst="rect">
            <a:avLst/>
          </a:prstGeom>
        </p:spPr>
        <p:txBody>
          <a:bodyPr lIns="108000" anchor="ctr"/>
          <a:lstStyle>
            <a:lvl1pPr marL="0" indent="0" algn="l" defTabSz="914400" rtl="0" eaLnBrk="1" latinLnBrk="1" hangingPunct="1">
              <a:spcBef>
                <a:spcPct val="20000"/>
              </a:spcBef>
              <a:buFont typeface="Arial" pitchFamily="34" charset="0"/>
              <a:buNone/>
              <a:defRPr sz="1400" kern="1200" baseline="0">
                <a:solidFill>
                  <a:schemeClr val="bg1"/>
                </a:solidFill>
                <a:effectLst/>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latin typeface="Arial" pitchFamily="34" charset="0"/>
                <a:cs typeface="Arial" pitchFamily="34" charset="0"/>
              </a:rPr>
              <a:t>This text can be replaced with your own text.</a:t>
            </a:r>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val="18831485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2955479"/>
            <a:ext cx="9144000" cy="151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3" name="Rounded Rectangle 2"/>
          <p:cNvSpPr/>
          <p:nvPr/>
        </p:nvSpPr>
        <p:spPr>
          <a:xfrm>
            <a:off x="515698" y="436261"/>
            <a:ext cx="4056301" cy="2088232"/>
          </a:xfrm>
          <a:prstGeom prst="roundRect">
            <a:avLst/>
          </a:prstGeom>
          <a:solidFill>
            <a:schemeClr val="tx1">
              <a:lumMod val="75000"/>
              <a:lumOff val="2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 name="TextBox 4"/>
          <p:cNvSpPr txBox="1"/>
          <p:nvPr/>
        </p:nvSpPr>
        <p:spPr>
          <a:xfrm>
            <a:off x="887664" y="880213"/>
            <a:ext cx="3312368" cy="1200329"/>
          </a:xfrm>
          <a:prstGeom prst="rect">
            <a:avLst/>
          </a:prstGeom>
          <a:noFill/>
        </p:spPr>
        <p:txBody>
          <a:bodyPr wrap="square" rtlCol="0">
            <a:spAutoFit/>
          </a:bodyPr>
          <a:lstStyle/>
          <a:p>
            <a:pPr algn="ctr"/>
            <a:r>
              <a:rPr lang="en-US" altLang="ko-KR" sz="1200" dirty="0">
                <a:solidFill>
                  <a:schemeClr val="bg1"/>
                </a:solidFill>
                <a:cs typeface="Arial" pitchFamily="34" charset="0"/>
              </a:rPr>
              <a:t>This PowerPoint Template has clean and neutral design that can be adapted to any content and meets various market segments. With this many slides you are able to make a complete PowerPoint Presentation that best suit your needs. </a:t>
            </a:r>
          </a:p>
        </p:txBody>
      </p:sp>
      <p:grpSp>
        <p:nvGrpSpPr>
          <p:cNvPr id="8" name="Group 7"/>
          <p:cNvGrpSpPr/>
          <p:nvPr/>
        </p:nvGrpSpPr>
        <p:grpSpPr>
          <a:xfrm>
            <a:off x="1828381" y="3297304"/>
            <a:ext cx="5472608" cy="826255"/>
            <a:chOff x="1828381" y="3313206"/>
            <a:chExt cx="5472608" cy="826255"/>
          </a:xfrm>
        </p:grpSpPr>
        <p:sp>
          <p:nvSpPr>
            <p:cNvPr id="6" name="Title 1"/>
            <p:cNvSpPr txBox="1">
              <a:spLocks/>
            </p:cNvSpPr>
            <p:nvPr/>
          </p:nvSpPr>
          <p:spPr>
            <a:xfrm>
              <a:off x="1828381" y="3313206"/>
              <a:ext cx="5472608" cy="542078"/>
            </a:xfrm>
            <a:prstGeom prst="rect">
              <a:avLst/>
            </a:prstGeom>
          </p:spPr>
          <p:txBody>
            <a:bodyPr anchor="ctr"/>
            <a:lstStyle>
              <a:lvl1pPr algn="ctr" defTabSz="914400" rtl="0" eaLnBrk="1" latinLnBrk="1" hangingPunct="1">
                <a:spcBef>
                  <a:spcPct val="0"/>
                </a:spcBef>
                <a:buNone/>
                <a:defRPr sz="3600" b="1" kern="1200" baseline="0">
                  <a:solidFill>
                    <a:schemeClr val="tx1">
                      <a:lumMod val="75000"/>
                      <a:lumOff val="25000"/>
                    </a:schemeClr>
                  </a:solidFill>
                  <a:latin typeface="Arial" pitchFamily="34" charset="0"/>
                  <a:ea typeface="+mj-ea"/>
                  <a:cs typeface="Arial" pitchFamily="34" charset="0"/>
                </a:defRPr>
              </a:lvl1pPr>
            </a:lstStyle>
            <a:p>
              <a:r>
                <a:rPr lang="en-US" altLang="ko-KR" dirty="0">
                  <a:solidFill>
                    <a:schemeClr val="bg1"/>
                  </a:solidFill>
                  <a:latin typeface="+mj-lt"/>
                </a:rPr>
                <a:t>Thank you</a:t>
              </a:r>
              <a:endParaRPr lang="ko-KR" altLang="en-US" dirty="0">
                <a:solidFill>
                  <a:schemeClr val="bg1"/>
                </a:solidFill>
                <a:latin typeface="+mj-lt"/>
              </a:endParaRPr>
            </a:p>
          </p:txBody>
        </p:sp>
        <p:sp>
          <p:nvSpPr>
            <p:cNvPr id="7" name="Text Placeholder 7"/>
            <p:cNvSpPr txBox="1">
              <a:spLocks/>
            </p:cNvSpPr>
            <p:nvPr/>
          </p:nvSpPr>
          <p:spPr>
            <a:xfrm>
              <a:off x="1828381" y="3862774"/>
              <a:ext cx="5472608" cy="276687"/>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200" dirty="0">
                  <a:solidFill>
                    <a:schemeClr val="bg1"/>
                  </a:solidFill>
                  <a:cs typeface="Arial" pitchFamily="34" charset="0"/>
                </a:rPr>
                <a:t>This text can be replaced with your own text</a:t>
              </a:r>
              <a:endParaRPr lang="ko-KR" altLang="en-US" sz="1200" dirty="0">
                <a:solidFill>
                  <a:schemeClr val="bg1"/>
                </a:solidFill>
                <a:cs typeface="Arial" pitchFamily="34" charset="0"/>
              </a:endParaRPr>
            </a:p>
          </p:txBody>
        </p:sp>
      </p:grpSp>
    </p:spTree>
    <p:extLst>
      <p:ext uri="{BB962C8B-B14F-4D97-AF65-F5344CB8AC3E}">
        <p14:creationId xmlns:p14="http://schemas.microsoft.com/office/powerpoint/2010/main" val="17359502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altLang="ko-KR" dirty="0"/>
              <a:t>Fully Editable Icon Sets : A</a:t>
            </a:r>
            <a:endParaRPr lang="ko-KR" altLang="en-US" dirty="0"/>
          </a:p>
        </p:txBody>
      </p:sp>
      <p:sp>
        <p:nvSpPr>
          <p:cNvPr id="49" name="TextBox 48">
            <a:extLst>
              <a:ext uri="{FF2B5EF4-FFF2-40B4-BE49-F238E27FC236}">
                <a16:creationId xmlns:a16="http://schemas.microsoft.com/office/drawing/2014/main" id="{85E6BA5A-21E3-435B-8606-9928A4DF820E}"/>
              </a:ext>
            </a:extLst>
          </p:cNvPr>
          <p:cNvSpPr txBox="1"/>
          <p:nvPr/>
        </p:nvSpPr>
        <p:spPr>
          <a:xfrm>
            <a:off x="711704" y="1420339"/>
            <a:ext cx="2232248" cy="461665"/>
          </a:xfrm>
          <a:prstGeom prst="rect">
            <a:avLst/>
          </a:prstGeom>
          <a:noFill/>
        </p:spPr>
        <p:txBody>
          <a:bodyPr wrap="square" rtlCol="0" anchor="ctr">
            <a:spAutoFit/>
          </a:bodyPr>
          <a:lstStyle/>
          <a:p>
            <a:r>
              <a:rPr lang="en-US" altLang="ko-KR" sz="1200" b="1" dirty="0">
                <a:solidFill>
                  <a:schemeClr val="bg1"/>
                </a:solidFill>
                <a:latin typeface="Arial" pitchFamily="34" charset="0"/>
                <a:cs typeface="Arial" pitchFamily="34" charset="0"/>
              </a:rPr>
              <a:t>You can Resize without losing quality</a:t>
            </a:r>
            <a:endParaRPr lang="ko-KR" altLang="en-US" sz="1200" b="1" dirty="0">
              <a:solidFill>
                <a:schemeClr val="bg1"/>
              </a:solidFill>
              <a:latin typeface="Arial" pitchFamily="34" charset="0"/>
              <a:cs typeface="Arial" pitchFamily="34" charset="0"/>
            </a:endParaRPr>
          </a:p>
        </p:txBody>
      </p:sp>
      <p:sp>
        <p:nvSpPr>
          <p:cNvPr id="50" name="TextBox 49">
            <a:extLst>
              <a:ext uri="{FF2B5EF4-FFF2-40B4-BE49-F238E27FC236}">
                <a16:creationId xmlns:a16="http://schemas.microsoft.com/office/drawing/2014/main" id="{4069C1D7-5174-4185-ADE8-09B71D8B7208}"/>
              </a:ext>
            </a:extLst>
          </p:cNvPr>
          <p:cNvSpPr txBox="1"/>
          <p:nvPr/>
        </p:nvSpPr>
        <p:spPr>
          <a:xfrm>
            <a:off x="711704" y="1932586"/>
            <a:ext cx="2232248" cy="461665"/>
          </a:xfrm>
          <a:prstGeom prst="rect">
            <a:avLst/>
          </a:prstGeom>
          <a:noFill/>
        </p:spPr>
        <p:txBody>
          <a:bodyPr wrap="square" rtlCol="0" anchor="ctr">
            <a:spAutoFit/>
          </a:bodyPr>
          <a:lstStyle/>
          <a:p>
            <a:r>
              <a:rPr lang="en-US" altLang="ko-KR" sz="1200" b="1" dirty="0">
                <a:solidFill>
                  <a:schemeClr val="bg1"/>
                </a:solidFill>
                <a:latin typeface="Arial" pitchFamily="34" charset="0"/>
                <a:cs typeface="Arial" pitchFamily="34" charset="0"/>
              </a:rPr>
              <a:t>You can Change Fill Color &amp;</a:t>
            </a:r>
          </a:p>
          <a:p>
            <a:r>
              <a:rPr lang="en-US" altLang="ko-KR" sz="1200" b="1" dirty="0">
                <a:solidFill>
                  <a:schemeClr val="bg1"/>
                </a:solidFill>
                <a:latin typeface="Arial" pitchFamily="34" charset="0"/>
                <a:cs typeface="Arial" pitchFamily="34" charset="0"/>
              </a:rPr>
              <a:t>Line Color</a:t>
            </a:r>
            <a:endParaRPr lang="ko-KR" altLang="en-US" sz="1200" b="1" dirty="0">
              <a:solidFill>
                <a:schemeClr val="bg1"/>
              </a:solidFill>
              <a:latin typeface="Arial" pitchFamily="34" charset="0"/>
              <a:cs typeface="Arial" pitchFamily="34" charset="0"/>
            </a:endParaRPr>
          </a:p>
        </p:txBody>
      </p:sp>
      <p:sp>
        <p:nvSpPr>
          <p:cNvPr id="51" name="TextBox 50">
            <a:extLst>
              <a:ext uri="{FF2B5EF4-FFF2-40B4-BE49-F238E27FC236}">
                <a16:creationId xmlns:a16="http://schemas.microsoft.com/office/drawing/2014/main" id="{8A51FEE9-0036-467A-A70C-99EF6DBA2608}"/>
              </a:ext>
            </a:extLst>
          </p:cNvPr>
          <p:cNvSpPr txBox="1"/>
          <p:nvPr/>
        </p:nvSpPr>
        <p:spPr>
          <a:xfrm>
            <a:off x="711704" y="4248539"/>
            <a:ext cx="2232000" cy="246221"/>
          </a:xfrm>
          <a:prstGeom prst="rect">
            <a:avLst/>
          </a:prstGeom>
          <a:noFill/>
        </p:spPr>
        <p:txBody>
          <a:bodyPr wrap="square" rtlCol="0" anchor="ctr">
            <a:spAutoFit/>
          </a:bodyPr>
          <a:lstStyle/>
          <a:p>
            <a:r>
              <a:rPr lang="en-US" altLang="ko-KR" sz="1000" dirty="0">
                <a:solidFill>
                  <a:schemeClr val="bg1"/>
                </a:solidFill>
                <a:latin typeface="Arial" pitchFamily="34" charset="0"/>
                <a:cs typeface="Arial" pitchFamily="34" charset="0"/>
              </a:rPr>
              <a:t>www.allppt.com</a:t>
            </a:r>
            <a:endParaRPr lang="ko-KR" altLang="en-US" sz="1000" dirty="0">
              <a:solidFill>
                <a:schemeClr val="bg1"/>
              </a:solidFill>
              <a:latin typeface="Arial" pitchFamily="34" charset="0"/>
              <a:cs typeface="Arial" pitchFamily="34" charset="0"/>
            </a:endParaRPr>
          </a:p>
        </p:txBody>
      </p:sp>
      <p:sp>
        <p:nvSpPr>
          <p:cNvPr id="52" name="TextBox 51">
            <a:extLst>
              <a:ext uri="{FF2B5EF4-FFF2-40B4-BE49-F238E27FC236}">
                <a16:creationId xmlns:a16="http://schemas.microsoft.com/office/drawing/2014/main" id="{D1B6472A-0811-41B3-A986-D0376FD3E730}"/>
              </a:ext>
            </a:extLst>
          </p:cNvPr>
          <p:cNvSpPr txBox="1"/>
          <p:nvPr/>
        </p:nvSpPr>
        <p:spPr>
          <a:xfrm>
            <a:off x="711704" y="3075806"/>
            <a:ext cx="2232000" cy="1200329"/>
          </a:xfrm>
          <a:prstGeom prst="rect">
            <a:avLst/>
          </a:prstGeom>
          <a:noFill/>
        </p:spPr>
        <p:txBody>
          <a:bodyPr wrap="square" rtlCol="0" anchor="ctr">
            <a:spAutoFit/>
          </a:bodyPr>
          <a:lstStyle/>
          <a:p>
            <a:r>
              <a:rPr lang="en-US" altLang="ko-KR" sz="2400" b="1" dirty="0">
                <a:solidFill>
                  <a:schemeClr val="bg1"/>
                </a:solidFill>
                <a:latin typeface="+mn-lt"/>
                <a:ea typeface="+mn-ea"/>
                <a:cs typeface="Arial" pitchFamily="34" charset="0"/>
              </a:rPr>
              <a:t>FREE </a:t>
            </a:r>
          </a:p>
          <a:p>
            <a:r>
              <a:rPr lang="en-US" altLang="ko-KR" sz="2400" b="1" dirty="0">
                <a:solidFill>
                  <a:schemeClr val="bg1"/>
                </a:solidFill>
                <a:latin typeface="+mn-lt"/>
                <a:ea typeface="+mn-ea"/>
                <a:cs typeface="Arial" pitchFamily="34" charset="0"/>
              </a:rPr>
              <a:t>PPT TEMPLATES</a:t>
            </a:r>
          </a:p>
        </p:txBody>
      </p:sp>
      <p:sp>
        <p:nvSpPr>
          <p:cNvPr id="53" name="Diamond 5">
            <a:extLst>
              <a:ext uri="{FF2B5EF4-FFF2-40B4-BE49-F238E27FC236}">
                <a16:creationId xmlns:a16="http://schemas.microsoft.com/office/drawing/2014/main" id="{F5135B91-A802-4562-9250-958C8EFE7038}"/>
              </a:ext>
            </a:extLst>
          </p:cNvPr>
          <p:cNvSpPr/>
          <p:nvPr/>
        </p:nvSpPr>
        <p:spPr>
          <a:xfrm>
            <a:off x="4870785" y="1339861"/>
            <a:ext cx="357266" cy="358322"/>
          </a:xfrm>
          <a:custGeom>
            <a:avLst/>
            <a:gdLst/>
            <a:ahLst/>
            <a:cxnLst/>
            <a:rect l="l" t="t" r="r" b="b"/>
            <a:pathLst>
              <a:path w="3240001" h="3249575">
                <a:moveTo>
                  <a:pt x="1275349" y="2002569"/>
                </a:moveTo>
                <a:lnTo>
                  <a:pt x="1625117" y="2233002"/>
                </a:lnTo>
                <a:lnTo>
                  <a:pt x="1968772" y="2006596"/>
                </a:lnTo>
                <a:lnTo>
                  <a:pt x="3240001" y="3249575"/>
                </a:lnTo>
                <a:lnTo>
                  <a:pt x="0" y="3249575"/>
                </a:lnTo>
                <a:close/>
                <a:moveTo>
                  <a:pt x="1067116" y="1473605"/>
                </a:moveTo>
                <a:lnTo>
                  <a:pt x="1067116" y="1581605"/>
                </a:lnTo>
                <a:lnTo>
                  <a:pt x="2183116" y="1581605"/>
                </a:lnTo>
                <a:lnTo>
                  <a:pt x="2183116" y="1473605"/>
                </a:lnTo>
                <a:close/>
                <a:moveTo>
                  <a:pt x="1067116" y="1267205"/>
                </a:moveTo>
                <a:lnTo>
                  <a:pt x="1067116" y="1375205"/>
                </a:lnTo>
                <a:lnTo>
                  <a:pt x="2183116" y="1375205"/>
                </a:lnTo>
                <a:lnTo>
                  <a:pt x="2183116" y="1267205"/>
                </a:lnTo>
                <a:close/>
                <a:moveTo>
                  <a:pt x="3240001" y="1172196"/>
                </a:moveTo>
                <a:lnTo>
                  <a:pt x="3240001" y="3142550"/>
                </a:lnTo>
                <a:lnTo>
                  <a:pt x="2026252" y="1968728"/>
                </a:lnTo>
                <a:lnTo>
                  <a:pt x="3049854" y="1294362"/>
                </a:lnTo>
                <a:close/>
                <a:moveTo>
                  <a:pt x="0" y="1172196"/>
                </a:moveTo>
                <a:lnTo>
                  <a:pt x="602850" y="1559516"/>
                </a:lnTo>
                <a:lnTo>
                  <a:pt x="1217896" y="1964719"/>
                </a:lnTo>
                <a:lnTo>
                  <a:pt x="0" y="3142550"/>
                </a:lnTo>
                <a:close/>
                <a:moveTo>
                  <a:pt x="1067116" y="1060805"/>
                </a:moveTo>
                <a:lnTo>
                  <a:pt x="1067116" y="1168805"/>
                </a:lnTo>
                <a:lnTo>
                  <a:pt x="2183116" y="1168805"/>
                </a:lnTo>
                <a:lnTo>
                  <a:pt x="2183116" y="1060805"/>
                </a:lnTo>
                <a:close/>
                <a:moveTo>
                  <a:pt x="869032" y="816137"/>
                </a:moveTo>
                <a:lnTo>
                  <a:pt x="2381200" y="816137"/>
                </a:lnTo>
                <a:lnTo>
                  <a:pt x="2381200" y="1623491"/>
                </a:lnTo>
                <a:lnTo>
                  <a:pt x="1668045" y="2093329"/>
                </a:lnTo>
                <a:lnTo>
                  <a:pt x="1625116" y="2121611"/>
                </a:lnTo>
                <a:lnTo>
                  <a:pt x="869032" y="1623491"/>
                </a:lnTo>
                <a:close/>
                <a:moveTo>
                  <a:pt x="1625116" y="0"/>
                </a:moveTo>
                <a:lnTo>
                  <a:pt x="3235286" y="1060806"/>
                </a:lnTo>
                <a:lnTo>
                  <a:pt x="2489212" y="1552331"/>
                </a:lnTo>
                <a:lnTo>
                  <a:pt x="2489212" y="708008"/>
                </a:lnTo>
                <a:lnTo>
                  <a:pt x="761020" y="708008"/>
                </a:lnTo>
                <a:lnTo>
                  <a:pt x="761020" y="1552331"/>
                </a:lnTo>
                <a:lnTo>
                  <a:pt x="14946" y="1060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54" name="Isosceles Triangle 51">
            <a:extLst>
              <a:ext uri="{FF2B5EF4-FFF2-40B4-BE49-F238E27FC236}">
                <a16:creationId xmlns:a16="http://schemas.microsoft.com/office/drawing/2014/main" id="{28135C26-EFE9-4D77-A8AD-D55E9050CD22}"/>
              </a:ext>
            </a:extLst>
          </p:cNvPr>
          <p:cNvSpPr/>
          <p:nvPr/>
        </p:nvSpPr>
        <p:spPr>
          <a:xfrm>
            <a:off x="4297988" y="1388030"/>
            <a:ext cx="357265" cy="261984"/>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55" name="Isosceles Triangle 57">
            <a:extLst>
              <a:ext uri="{FF2B5EF4-FFF2-40B4-BE49-F238E27FC236}">
                <a16:creationId xmlns:a16="http://schemas.microsoft.com/office/drawing/2014/main" id="{73492198-1B49-425B-BD6C-EAD2B00A37F6}"/>
              </a:ext>
            </a:extLst>
          </p:cNvPr>
          <p:cNvSpPr/>
          <p:nvPr/>
        </p:nvSpPr>
        <p:spPr>
          <a:xfrm>
            <a:off x="4872210" y="3407764"/>
            <a:ext cx="213843" cy="483435"/>
          </a:xfrm>
          <a:custGeom>
            <a:avLst/>
            <a:gdLst>
              <a:gd name="connsiteX0" fmla="*/ 1148449 w 1346449"/>
              <a:gd name="connsiteY0" fmla="*/ 2457725 h 3249725"/>
              <a:gd name="connsiteX1" fmla="*/ 198001 w 1346449"/>
              <a:gd name="connsiteY1" fmla="*/ 2457725 h 3249725"/>
              <a:gd name="connsiteX2" fmla="*/ 1 w 1346449"/>
              <a:gd name="connsiteY2" fmla="*/ 3249725 h 3249725"/>
              <a:gd name="connsiteX3" fmla="*/ 1346449 w 1346449"/>
              <a:gd name="connsiteY3" fmla="*/ 3249725 h 3249725"/>
              <a:gd name="connsiteX4" fmla="*/ 1148449 w 1346449"/>
              <a:gd name="connsiteY4" fmla="*/ 2457725 h 3249725"/>
              <a:gd name="connsiteX5" fmla="*/ 755186 w 1346449"/>
              <a:gd name="connsiteY5" fmla="*/ 82950 h 3249725"/>
              <a:gd name="connsiteX6" fmla="*/ 734449 w 1346449"/>
              <a:gd name="connsiteY6" fmla="*/ 1314594 h 3249725"/>
              <a:gd name="connsiteX7" fmla="*/ 853246 w 1346449"/>
              <a:gd name="connsiteY7" fmla="*/ 1483214 h 3249725"/>
              <a:gd name="connsiteX8" fmla="*/ 673226 w 1346449"/>
              <a:gd name="connsiteY8" fmla="*/ 1663234 h 3249725"/>
              <a:gd name="connsiteX9" fmla="*/ 493206 w 1346449"/>
              <a:gd name="connsiteY9" fmla="*/ 1483214 h 3249725"/>
              <a:gd name="connsiteX10" fmla="*/ 612000 w 1346449"/>
              <a:gd name="connsiteY10" fmla="*/ 1314595 h 3249725"/>
              <a:gd name="connsiteX11" fmla="*/ 612000 w 1346449"/>
              <a:gd name="connsiteY11" fmla="*/ 0 h 3249725"/>
              <a:gd name="connsiteX12" fmla="*/ 2939 w 1346449"/>
              <a:gd name="connsiteY12" fmla="*/ 1574694 h 3249725"/>
              <a:gd name="connsiteX13" fmla="*/ 0 w 1346449"/>
              <a:gd name="connsiteY13" fmla="*/ 1574694 h 3249725"/>
              <a:gd name="connsiteX14" fmla="*/ 2009 w 1346449"/>
              <a:gd name="connsiteY14" fmla="*/ 1577097 h 3249725"/>
              <a:gd name="connsiteX15" fmla="*/ 0 w 1346449"/>
              <a:gd name="connsiteY15" fmla="*/ 1582292 h 3249725"/>
              <a:gd name="connsiteX16" fmla="*/ 6353 w 1346449"/>
              <a:gd name="connsiteY16" fmla="*/ 1582292 h 3249725"/>
              <a:gd name="connsiteX17" fmla="*/ 273414 w 1346449"/>
              <a:gd name="connsiteY17" fmla="*/ 2376121 h 3249725"/>
              <a:gd name="connsiteX18" fmla="*/ 1091887 w 1346449"/>
              <a:gd name="connsiteY18" fmla="*/ 2366694 h 3249725"/>
              <a:gd name="connsiteX19" fmla="*/ 1340768 w 1346449"/>
              <a:gd name="connsiteY19" fmla="*/ 1582292 h 3249725"/>
              <a:gd name="connsiteX20" fmla="*/ 1346449 w 1346449"/>
              <a:gd name="connsiteY20" fmla="*/ 1582292 h 3249725"/>
              <a:gd name="connsiteX21" fmla="*/ 1344512 w 1346449"/>
              <a:gd name="connsiteY21" fmla="*/ 1577284 h 3249725"/>
              <a:gd name="connsiteX22" fmla="*/ 1346448 w 1346449"/>
              <a:gd name="connsiteY22" fmla="*/ 1574694 h 3249725"/>
              <a:gd name="connsiteX23" fmla="*/ 1343510 w 1346449"/>
              <a:gd name="connsiteY23" fmla="*/ 1574694 h 3249725"/>
              <a:gd name="connsiteX24" fmla="*/ 755186 w 1346449"/>
              <a:gd name="connsiteY24" fmla="*/ 82950 h 3249725"/>
              <a:gd name="connsiteX0" fmla="*/ 1148449 w 1346449"/>
              <a:gd name="connsiteY0" fmla="*/ 2374775 h 3166775"/>
              <a:gd name="connsiteX1" fmla="*/ 198001 w 1346449"/>
              <a:gd name="connsiteY1" fmla="*/ 2374775 h 3166775"/>
              <a:gd name="connsiteX2" fmla="*/ 1 w 1346449"/>
              <a:gd name="connsiteY2" fmla="*/ 3166775 h 3166775"/>
              <a:gd name="connsiteX3" fmla="*/ 1346449 w 1346449"/>
              <a:gd name="connsiteY3" fmla="*/ 3166775 h 3166775"/>
              <a:gd name="connsiteX4" fmla="*/ 1148449 w 1346449"/>
              <a:gd name="connsiteY4" fmla="*/ 2374775 h 3166775"/>
              <a:gd name="connsiteX5" fmla="*/ 755186 w 1346449"/>
              <a:gd name="connsiteY5" fmla="*/ 0 h 3166775"/>
              <a:gd name="connsiteX6" fmla="*/ 734449 w 1346449"/>
              <a:gd name="connsiteY6" fmla="*/ 1231644 h 3166775"/>
              <a:gd name="connsiteX7" fmla="*/ 853246 w 1346449"/>
              <a:gd name="connsiteY7" fmla="*/ 1400264 h 3166775"/>
              <a:gd name="connsiteX8" fmla="*/ 673226 w 1346449"/>
              <a:gd name="connsiteY8" fmla="*/ 1580284 h 3166775"/>
              <a:gd name="connsiteX9" fmla="*/ 493206 w 1346449"/>
              <a:gd name="connsiteY9" fmla="*/ 1400264 h 3166775"/>
              <a:gd name="connsiteX10" fmla="*/ 612000 w 1346449"/>
              <a:gd name="connsiteY10" fmla="*/ 1231645 h 3166775"/>
              <a:gd name="connsiteX11" fmla="*/ 591263 w 1346449"/>
              <a:gd name="connsiteY11" fmla="*/ 10368 h 3166775"/>
              <a:gd name="connsiteX12" fmla="*/ 2939 w 1346449"/>
              <a:gd name="connsiteY12" fmla="*/ 1491744 h 3166775"/>
              <a:gd name="connsiteX13" fmla="*/ 0 w 1346449"/>
              <a:gd name="connsiteY13" fmla="*/ 1491744 h 3166775"/>
              <a:gd name="connsiteX14" fmla="*/ 2009 w 1346449"/>
              <a:gd name="connsiteY14" fmla="*/ 1494147 h 3166775"/>
              <a:gd name="connsiteX15" fmla="*/ 0 w 1346449"/>
              <a:gd name="connsiteY15" fmla="*/ 1499342 h 3166775"/>
              <a:gd name="connsiteX16" fmla="*/ 6353 w 1346449"/>
              <a:gd name="connsiteY16" fmla="*/ 1499342 h 3166775"/>
              <a:gd name="connsiteX17" fmla="*/ 273414 w 1346449"/>
              <a:gd name="connsiteY17" fmla="*/ 2293171 h 3166775"/>
              <a:gd name="connsiteX18" fmla="*/ 1091887 w 1346449"/>
              <a:gd name="connsiteY18" fmla="*/ 2283744 h 3166775"/>
              <a:gd name="connsiteX19" fmla="*/ 1340768 w 1346449"/>
              <a:gd name="connsiteY19" fmla="*/ 1499342 h 3166775"/>
              <a:gd name="connsiteX20" fmla="*/ 1346449 w 1346449"/>
              <a:gd name="connsiteY20" fmla="*/ 1499342 h 3166775"/>
              <a:gd name="connsiteX21" fmla="*/ 1344512 w 1346449"/>
              <a:gd name="connsiteY21" fmla="*/ 1494334 h 3166775"/>
              <a:gd name="connsiteX22" fmla="*/ 1346448 w 1346449"/>
              <a:gd name="connsiteY22" fmla="*/ 1491744 h 3166775"/>
              <a:gd name="connsiteX23" fmla="*/ 1343510 w 1346449"/>
              <a:gd name="connsiteY23" fmla="*/ 1491744 h 3166775"/>
              <a:gd name="connsiteX24" fmla="*/ 755186 w 1346449"/>
              <a:gd name="connsiteY24" fmla="*/ 0 h 31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346449" h="3166775">
                <a:moveTo>
                  <a:pt x="1148449" y="2374775"/>
                </a:moveTo>
                <a:lnTo>
                  <a:pt x="198001" y="2374775"/>
                </a:lnTo>
                <a:lnTo>
                  <a:pt x="1" y="3166775"/>
                </a:lnTo>
                <a:lnTo>
                  <a:pt x="1346449" y="3166775"/>
                </a:lnTo>
                <a:lnTo>
                  <a:pt x="1148449" y="2374775"/>
                </a:lnTo>
                <a:close/>
                <a:moveTo>
                  <a:pt x="755186" y="0"/>
                </a:moveTo>
                <a:cubicBezTo>
                  <a:pt x="755186" y="438198"/>
                  <a:pt x="734449" y="793446"/>
                  <a:pt x="734449" y="1231644"/>
                </a:cubicBezTo>
                <a:cubicBezTo>
                  <a:pt x="803843" y="1256124"/>
                  <a:pt x="853246" y="1322425"/>
                  <a:pt x="853246" y="1400264"/>
                </a:cubicBezTo>
                <a:cubicBezTo>
                  <a:pt x="853246" y="1499686"/>
                  <a:pt x="772648" y="1580284"/>
                  <a:pt x="673226" y="1580284"/>
                </a:cubicBezTo>
                <a:cubicBezTo>
                  <a:pt x="573804" y="1580284"/>
                  <a:pt x="493206" y="1499686"/>
                  <a:pt x="493206" y="1400264"/>
                </a:cubicBezTo>
                <a:cubicBezTo>
                  <a:pt x="493206" y="1322426"/>
                  <a:pt x="542608" y="1256126"/>
                  <a:pt x="612000" y="1231645"/>
                </a:cubicBezTo>
                <a:lnTo>
                  <a:pt x="591263" y="10368"/>
                </a:lnTo>
                <a:lnTo>
                  <a:pt x="2939" y="1491744"/>
                </a:lnTo>
                <a:lnTo>
                  <a:pt x="0" y="1491744"/>
                </a:lnTo>
                <a:lnTo>
                  <a:pt x="2009" y="1494147"/>
                </a:lnTo>
                <a:lnTo>
                  <a:pt x="0" y="1499342"/>
                </a:lnTo>
                <a:lnTo>
                  <a:pt x="6353" y="1499342"/>
                </a:lnTo>
                <a:cubicBezTo>
                  <a:pt x="274151" y="1797289"/>
                  <a:pt x="320153" y="2031319"/>
                  <a:pt x="273414" y="2293171"/>
                </a:cubicBezTo>
                <a:lnTo>
                  <a:pt x="1091887" y="2283744"/>
                </a:lnTo>
                <a:cubicBezTo>
                  <a:pt x="1035756" y="1984266"/>
                  <a:pt x="1081794" y="1833397"/>
                  <a:pt x="1340768" y="1499342"/>
                </a:cubicBezTo>
                <a:lnTo>
                  <a:pt x="1346449" y="1499342"/>
                </a:lnTo>
                <a:lnTo>
                  <a:pt x="1344512" y="1494334"/>
                </a:lnTo>
                <a:cubicBezTo>
                  <a:pt x="1345124" y="1493447"/>
                  <a:pt x="1345785" y="1492596"/>
                  <a:pt x="1346448" y="1491744"/>
                </a:cubicBezTo>
                <a:lnTo>
                  <a:pt x="1343510" y="1491744"/>
                </a:lnTo>
                <a:cubicBezTo>
                  <a:pt x="1140490" y="966846"/>
                  <a:pt x="958206" y="524898"/>
                  <a:pt x="75518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56" name="Rectangle 7">
            <a:extLst>
              <a:ext uri="{FF2B5EF4-FFF2-40B4-BE49-F238E27FC236}">
                <a16:creationId xmlns:a16="http://schemas.microsoft.com/office/drawing/2014/main" id="{D1AF80DF-ADD1-41B7-9D5A-53602186586A}"/>
              </a:ext>
            </a:extLst>
          </p:cNvPr>
          <p:cNvSpPr/>
          <p:nvPr/>
        </p:nvSpPr>
        <p:spPr>
          <a:xfrm rot="18900000">
            <a:off x="7243003" y="2816601"/>
            <a:ext cx="154109" cy="343323"/>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57" name="Parallelogram 15">
            <a:extLst>
              <a:ext uri="{FF2B5EF4-FFF2-40B4-BE49-F238E27FC236}">
                <a16:creationId xmlns:a16="http://schemas.microsoft.com/office/drawing/2014/main" id="{D2BC2D84-9E3F-4158-8799-8C7CD72FC3BA}"/>
              </a:ext>
            </a:extLst>
          </p:cNvPr>
          <p:cNvSpPr/>
          <p:nvPr/>
        </p:nvSpPr>
        <p:spPr>
          <a:xfrm flipH="1">
            <a:off x="4293692" y="3490877"/>
            <a:ext cx="317209" cy="317209"/>
          </a:xfrm>
          <a:custGeom>
            <a:avLst/>
            <a:gdLst/>
            <a:ahLst/>
            <a:cxnLst/>
            <a:rect l="l" t="t" r="r" b="b"/>
            <a:pathLst>
              <a:path w="3242753" h="3227814">
                <a:moveTo>
                  <a:pt x="1621376" y="1043635"/>
                </a:moveTo>
                <a:cubicBezTo>
                  <a:pt x="1557188" y="1043635"/>
                  <a:pt x="1505154" y="1095669"/>
                  <a:pt x="1505154" y="1159857"/>
                </a:cubicBezTo>
                <a:lnTo>
                  <a:pt x="1505154" y="1625483"/>
                </a:lnTo>
                <a:lnTo>
                  <a:pt x="1033577" y="1625483"/>
                </a:lnTo>
                <a:cubicBezTo>
                  <a:pt x="969389" y="1625483"/>
                  <a:pt x="917355" y="1677517"/>
                  <a:pt x="917355" y="1741705"/>
                </a:cubicBezTo>
                <a:cubicBezTo>
                  <a:pt x="917355" y="1805893"/>
                  <a:pt x="969389" y="1857927"/>
                  <a:pt x="1033577" y="1857927"/>
                </a:cubicBezTo>
                <a:lnTo>
                  <a:pt x="1614688" y="1857927"/>
                </a:lnTo>
                <a:lnTo>
                  <a:pt x="1619859" y="1856884"/>
                </a:lnTo>
                <a:cubicBezTo>
                  <a:pt x="1620361" y="1857187"/>
                  <a:pt x="1620868" y="1857190"/>
                  <a:pt x="1621376" y="1857190"/>
                </a:cubicBezTo>
                <a:cubicBezTo>
                  <a:pt x="1685564" y="1857190"/>
                  <a:pt x="1737598" y="1805156"/>
                  <a:pt x="1737598" y="1740968"/>
                </a:cubicBezTo>
                <a:lnTo>
                  <a:pt x="1737598" y="1159857"/>
                </a:lnTo>
                <a:cubicBezTo>
                  <a:pt x="1737598" y="1095669"/>
                  <a:pt x="1685564" y="1043635"/>
                  <a:pt x="1621376" y="1043635"/>
                </a:cubicBezTo>
                <a:close/>
                <a:moveTo>
                  <a:pt x="1621376" y="628818"/>
                </a:moveTo>
                <a:cubicBezTo>
                  <a:pt x="2206882" y="628818"/>
                  <a:pt x="2681529" y="1103464"/>
                  <a:pt x="2681529" y="1688970"/>
                </a:cubicBezTo>
                <a:cubicBezTo>
                  <a:pt x="2681529" y="2274476"/>
                  <a:pt x="2206882" y="2749122"/>
                  <a:pt x="1621376" y="2749122"/>
                </a:cubicBezTo>
                <a:cubicBezTo>
                  <a:pt x="1035870" y="2749122"/>
                  <a:pt x="561223" y="2274476"/>
                  <a:pt x="561223" y="1688970"/>
                </a:cubicBezTo>
                <a:cubicBezTo>
                  <a:pt x="561223" y="1103464"/>
                  <a:pt x="1035870" y="628818"/>
                  <a:pt x="1621376" y="628818"/>
                </a:cubicBezTo>
                <a:close/>
                <a:moveTo>
                  <a:pt x="1621376" y="424596"/>
                </a:moveTo>
                <a:cubicBezTo>
                  <a:pt x="923081" y="424596"/>
                  <a:pt x="357001" y="990676"/>
                  <a:pt x="357001" y="1688970"/>
                </a:cubicBezTo>
                <a:cubicBezTo>
                  <a:pt x="357001" y="2128645"/>
                  <a:pt x="581423" y="2515905"/>
                  <a:pt x="922189" y="2742109"/>
                </a:cubicBezTo>
                <a:lnTo>
                  <a:pt x="652992" y="3227814"/>
                </a:lnTo>
                <a:lnTo>
                  <a:pt x="911997" y="3227814"/>
                </a:lnTo>
                <a:lnTo>
                  <a:pt x="1121304" y="2850168"/>
                </a:lnTo>
                <a:cubicBezTo>
                  <a:pt x="1274563" y="2916691"/>
                  <a:pt x="1443689" y="2953344"/>
                  <a:pt x="1621376" y="2953344"/>
                </a:cubicBezTo>
                <a:cubicBezTo>
                  <a:pt x="1799063" y="2953344"/>
                  <a:pt x="1968189" y="2916691"/>
                  <a:pt x="2121449" y="2850168"/>
                </a:cubicBezTo>
                <a:lnTo>
                  <a:pt x="2330755" y="3227814"/>
                </a:lnTo>
                <a:lnTo>
                  <a:pt x="2589760" y="3227814"/>
                </a:lnTo>
                <a:lnTo>
                  <a:pt x="2320563" y="2742109"/>
                </a:lnTo>
                <a:cubicBezTo>
                  <a:pt x="2661329" y="2515905"/>
                  <a:pt x="2885751" y="2128645"/>
                  <a:pt x="2885751" y="1688970"/>
                </a:cubicBezTo>
                <a:cubicBezTo>
                  <a:pt x="2885751" y="990676"/>
                  <a:pt x="2319671" y="424596"/>
                  <a:pt x="1621376" y="424596"/>
                </a:cubicBezTo>
                <a:close/>
                <a:moveTo>
                  <a:pt x="2599800" y="123238"/>
                </a:moveTo>
                <a:cubicBezTo>
                  <a:pt x="2434609" y="120698"/>
                  <a:pt x="2268460" y="180476"/>
                  <a:pt x="2139563" y="303161"/>
                </a:cubicBezTo>
                <a:lnTo>
                  <a:pt x="3057258" y="1232053"/>
                </a:lnTo>
                <a:cubicBezTo>
                  <a:pt x="3305736" y="977255"/>
                  <a:pt x="3304415" y="570405"/>
                  <a:pt x="3054287" y="317226"/>
                </a:cubicBezTo>
                <a:cubicBezTo>
                  <a:pt x="2929224" y="190636"/>
                  <a:pt x="2764991" y="125778"/>
                  <a:pt x="2599800" y="123238"/>
                </a:cubicBezTo>
                <a:close/>
                <a:moveTo>
                  <a:pt x="642953" y="123238"/>
                </a:moveTo>
                <a:cubicBezTo>
                  <a:pt x="477762" y="125778"/>
                  <a:pt x="313529" y="190636"/>
                  <a:pt x="188466" y="317226"/>
                </a:cubicBezTo>
                <a:cubicBezTo>
                  <a:pt x="-61662" y="570405"/>
                  <a:pt x="-62983" y="977255"/>
                  <a:pt x="185495" y="1232053"/>
                </a:cubicBezTo>
                <a:lnTo>
                  <a:pt x="1103190" y="303161"/>
                </a:lnTo>
                <a:cubicBezTo>
                  <a:pt x="974294" y="180476"/>
                  <a:pt x="808144" y="120698"/>
                  <a:pt x="642953" y="123238"/>
                </a:cubicBezTo>
                <a:close/>
                <a:moveTo>
                  <a:pt x="1722692" y="0"/>
                </a:moveTo>
                <a:lnTo>
                  <a:pt x="1520061" y="0"/>
                </a:lnTo>
                <a:cubicBezTo>
                  <a:pt x="1440152" y="0"/>
                  <a:pt x="1375373" y="64779"/>
                  <a:pt x="1375373" y="144688"/>
                </a:cubicBezTo>
                <a:lnTo>
                  <a:pt x="1375373" y="289376"/>
                </a:lnTo>
                <a:lnTo>
                  <a:pt x="1867380" y="289376"/>
                </a:lnTo>
                <a:lnTo>
                  <a:pt x="1867380" y="144688"/>
                </a:lnTo>
                <a:cubicBezTo>
                  <a:pt x="1867380" y="64779"/>
                  <a:pt x="1802601" y="0"/>
                  <a:pt x="172269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58" name="Freeform 19">
            <a:extLst>
              <a:ext uri="{FF2B5EF4-FFF2-40B4-BE49-F238E27FC236}">
                <a16:creationId xmlns:a16="http://schemas.microsoft.com/office/drawing/2014/main" id="{014D6532-7982-43EB-A621-42F978FFA1F2}"/>
              </a:ext>
            </a:extLst>
          </p:cNvPr>
          <p:cNvSpPr/>
          <p:nvPr/>
        </p:nvSpPr>
        <p:spPr>
          <a:xfrm>
            <a:off x="5986218" y="2808370"/>
            <a:ext cx="314672" cy="309626"/>
          </a:xfrm>
          <a:custGeom>
            <a:avLst/>
            <a:gdLst/>
            <a:ahLst/>
            <a:cxnLst/>
            <a:rect l="l" t="t" r="r" b="b"/>
            <a:pathLst>
              <a:path w="3214097" h="3162551">
                <a:moveTo>
                  <a:pt x="1014592" y="2306036"/>
                </a:moveTo>
                <a:cubicBezTo>
                  <a:pt x="854868" y="2306036"/>
                  <a:pt x="725386" y="2435518"/>
                  <a:pt x="725386" y="2595242"/>
                </a:cubicBezTo>
                <a:cubicBezTo>
                  <a:pt x="725386" y="2754966"/>
                  <a:pt x="854868" y="2884448"/>
                  <a:pt x="1014592" y="2884448"/>
                </a:cubicBezTo>
                <a:cubicBezTo>
                  <a:pt x="1174316" y="2884448"/>
                  <a:pt x="1303798" y="2754966"/>
                  <a:pt x="1303798" y="2595242"/>
                </a:cubicBezTo>
                <a:cubicBezTo>
                  <a:pt x="1303798" y="2435518"/>
                  <a:pt x="1174316" y="2306036"/>
                  <a:pt x="1014592" y="2306036"/>
                </a:cubicBezTo>
                <a:close/>
                <a:moveTo>
                  <a:pt x="481275" y="1691816"/>
                </a:moveTo>
                <a:cubicBezTo>
                  <a:pt x="321551" y="1691816"/>
                  <a:pt x="192069" y="1821298"/>
                  <a:pt x="192069" y="1981022"/>
                </a:cubicBezTo>
                <a:cubicBezTo>
                  <a:pt x="192069" y="2140746"/>
                  <a:pt x="321551" y="2270228"/>
                  <a:pt x="481275" y="2270228"/>
                </a:cubicBezTo>
                <a:cubicBezTo>
                  <a:pt x="640999" y="2270228"/>
                  <a:pt x="770481" y="2140746"/>
                  <a:pt x="770481" y="1981022"/>
                </a:cubicBezTo>
                <a:cubicBezTo>
                  <a:pt x="770481" y="1821298"/>
                  <a:pt x="640999" y="1691816"/>
                  <a:pt x="481275" y="1691816"/>
                </a:cubicBezTo>
                <a:close/>
                <a:moveTo>
                  <a:pt x="2764751" y="1113404"/>
                </a:moveTo>
                <a:cubicBezTo>
                  <a:pt x="2605027" y="1113404"/>
                  <a:pt x="2475545" y="1242886"/>
                  <a:pt x="2475545" y="1402610"/>
                </a:cubicBezTo>
                <a:cubicBezTo>
                  <a:pt x="2475545" y="1562334"/>
                  <a:pt x="2605027" y="1691816"/>
                  <a:pt x="2764751" y="1691816"/>
                </a:cubicBezTo>
                <a:cubicBezTo>
                  <a:pt x="2924475" y="1691816"/>
                  <a:pt x="3053957" y="1562334"/>
                  <a:pt x="3053957" y="1402610"/>
                </a:cubicBezTo>
                <a:cubicBezTo>
                  <a:pt x="3053957" y="1242886"/>
                  <a:pt x="2924475" y="1113404"/>
                  <a:pt x="2764751" y="1113404"/>
                </a:cubicBezTo>
                <a:close/>
                <a:moveTo>
                  <a:pt x="532503" y="881964"/>
                </a:moveTo>
                <a:cubicBezTo>
                  <a:pt x="372779" y="881964"/>
                  <a:pt x="243297" y="1011446"/>
                  <a:pt x="243297" y="1171170"/>
                </a:cubicBezTo>
                <a:cubicBezTo>
                  <a:pt x="243297" y="1330894"/>
                  <a:pt x="372779" y="1460376"/>
                  <a:pt x="532503" y="1460376"/>
                </a:cubicBezTo>
                <a:cubicBezTo>
                  <a:pt x="692227" y="1460376"/>
                  <a:pt x="821709" y="1330894"/>
                  <a:pt x="821709" y="1171170"/>
                </a:cubicBezTo>
                <a:cubicBezTo>
                  <a:pt x="821709" y="1011446"/>
                  <a:pt x="692227" y="881964"/>
                  <a:pt x="532503" y="881964"/>
                </a:cubicBezTo>
                <a:close/>
                <a:moveTo>
                  <a:pt x="1162143" y="321316"/>
                </a:moveTo>
                <a:cubicBezTo>
                  <a:pt x="1002419" y="321316"/>
                  <a:pt x="872937" y="450798"/>
                  <a:pt x="872937" y="610522"/>
                </a:cubicBezTo>
                <a:cubicBezTo>
                  <a:pt x="872937" y="770246"/>
                  <a:pt x="1002419" y="899728"/>
                  <a:pt x="1162143" y="899728"/>
                </a:cubicBezTo>
                <a:cubicBezTo>
                  <a:pt x="1321867" y="899728"/>
                  <a:pt x="1451349" y="770246"/>
                  <a:pt x="1451349" y="610522"/>
                </a:cubicBezTo>
                <a:cubicBezTo>
                  <a:pt x="1451349" y="450798"/>
                  <a:pt x="1321867" y="321316"/>
                  <a:pt x="1162143" y="321316"/>
                </a:cubicBezTo>
                <a:close/>
                <a:moveTo>
                  <a:pt x="1963447" y="177300"/>
                </a:moveTo>
                <a:cubicBezTo>
                  <a:pt x="1803723" y="177300"/>
                  <a:pt x="1674241" y="306782"/>
                  <a:pt x="1674241" y="466506"/>
                </a:cubicBezTo>
                <a:cubicBezTo>
                  <a:pt x="1674241" y="626230"/>
                  <a:pt x="1803723" y="755712"/>
                  <a:pt x="1963447" y="755712"/>
                </a:cubicBezTo>
                <a:cubicBezTo>
                  <a:pt x="2123171" y="755712"/>
                  <a:pt x="2252653" y="626230"/>
                  <a:pt x="2252653" y="466506"/>
                </a:cubicBezTo>
                <a:cubicBezTo>
                  <a:pt x="2252653" y="306782"/>
                  <a:pt x="2123171" y="177300"/>
                  <a:pt x="1963447" y="177300"/>
                </a:cubicBezTo>
                <a:close/>
                <a:moveTo>
                  <a:pt x="1752672" y="312"/>
                </a:moveTo>
                <a:cubicBezTo>
                  <a:pt x="1817888" y="-690"/>
                  <a:pt x="1885249" y="703"/>
                  <a:pt x="1954799" y="4657"/>
                </a:cubicBezTo>
                <a:cubicBezTo>
                  <a:pt x="2504015" y="53541"/>
                  <a:pt x="2975590" y="412975"/>
                  <a:pt x="3145244" y="944937"/>
                </a:cubicBezTo>
                <a:cubicBezTo>
                  <a:pt x="3412664" y="2126757"/>
                  <a:pt x="2837568" y="2017487"/>
                  <a:pt x="2506889" y="1867964"/>
                </a:cubicBezTo>
                <a:cubicBezTo>
                  <a:pt x="1580987" y="1673869"/>
                  <a:pt x="2725425" y="3197869"/>
                  <a:pt x="1014520" y="3161925"/>
                </a:cubicBezTo>
                <a:cubicBezTo>
                  <a:pt x="-14898" y="3061283"/>
                  <a:pt x="-138545" y="1873713"/>
                  <a:pt x="108747" y="1100212"/>
                </a:cubicBezTo>
                <a:cubicBezTo>
                  <a:pt x="278579" y="569148"/>
                  <a:pt x="774429" y="15339"/>
                  <a:pt x="1752672" y="312"/>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59" name="Rectangle 30">
            <a:extLst>
              <a:ext uri="{FF2B5EF4-FFF2-40B4-BE49-F238E27FC236}">
                <a16:creationId xmlns:a16="http://schemas.microsoft.com/office/drawing/2014/main" id="{F4017F6D-0CE6-4EAA-9181-6EBEC2A4ACB9}"/>
              </a:ext>
            </a:extLst>
          </p:cNvPr>
          <p:cNvSpPr/>
          <p:nvPr/>
        </p:nvSpPr>
        <p:spPr>
          <a:xfrm>
            <a:off x="8252327" y="2779728"/>
            <a:ext cx="317209" cy="316282"/>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0" name="Rectangle 7">
            <a:extLst>
              <a:ext uri="{FF2B5EF4-FFF2-40B4-BE49-F238E27FC236}">
                <a16:creationId xmlns:a16="http://schemas.microsoft.com/office/drawing/2014/main" id="{9BC57D54-E3BA-4912-AE77-CF6FEC0A0592}"/>
              </a:ext>
            </a:extLst>
          </p:cNvPr>
          <p:cNvSpPr/>
          <p:nvPr/>
        </p:nvSpPr>
        <p:spPr>
          <a:xfrm>
            <a:off x="5443583" y="1358002"/>
            <a:ext cx="322040" cy="322040"/>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1" name="Rectangle 15">
            <a:extLst>
              <a:ext uri="{FF2B5EF4-FFF2-40B4-BE49-F238E27FC236}">
                <a16:creationId xmlns:a16="http://schemas.microsoft.com/office/drawing/2014/main" id="{B902DCA0-1D60-4981-86FD-95B60F4F15E3}"/>
              </a:ext>
            </a:extLst>
          </p:cNvPr>
          <p:cNvSpPr/>
          <p:nvPr/>
        </p:nvSpPr>
        <p:spPr>
          <a:xfrm rot="5400000">
            <a:off x="5980941" y="1358002"/>
            <a:ext cx="322469" cy="322041"/>
          </a:xfrm>
          <a:custGeom>
            <a:avLst/>
            <a:gdLst/>
            <a:ahLst/>
            <a:cxnLst/>
            <a:rect l="l" t="t" r="r" b="b"/>
            <a:pathLst>
              <a:path w="3244313" h="3240000">
                <a:moveTo>
                  <a:pt x="2055482" y="677891"/>
                </a:moveTo>
                <a:lnTo>
                  <a:pt x="2055482" y="209891"/>
                </a:lnTo>
                <a:lnTo>
                  <a:pt x="2919482" y="209891"/>
                </a:lnTo>
                <a:lnTo>
                  <a:pt x="2919482" y="677891"/>
                </a:lnTo>
                <a:close/>
                <a:moveTo>
                  <a:pt x="1695482" y="1397971"/>
                </a:moveTo>
                <a:lnTo>
                  <a:pt x="1695482" y="929971"/>
                </a:lnTo>
                <a:lnTo>
                  <a:pt x="2919482" y="929971"/>
                </a:lnTo>
                <a:lnTo>
                  <a:pt x="2919482" y="1397971"/>
                </a:lnTo>
                <a:close/>
                <a:moveTo>
                  <a:pt x="1335482" y="2118051"/>
                </a:moveTo>
                <a:lnTo>
                  <a:pt x="1335482" y="1650051"/>
                </a:lnTo>
                <a:lnTo>
                  <a:pt x="2919482" y="1650051"/>
                </a:lnTo>
                <a:lnTo>
                  <a:pt x="2919482" y="2118051"/>
                </a:lnTo>
                <a:close/>
                <a:moveTo>
                  <a:pt x="975482" y="2838131"/>
                </a:moveTo>
                <a:lnTo>
                  <a:pt x="975482" y="2370131"/>
                </a:lnTo>
                <a:lnTo>
                  <a:pt x="2919482" y="2370131"/>
                </a:lnTo>
                <a:lnTo>
                  <a:pt x="2919482" y="2838131"/>
                </a:lnTo>
                <a:close/>
                <a:moveTo>
                  <a:pt x="10788" y="2651034"/>
                </a:moveTo>
                <a:lnTo>
                  <a:pt x="1168116" y="646484"/>
                </a:lnTo>
                <a:lnTo>
                  <a:pt x="1038664" y="571745"/>
                </a:lnTo>
                <a:lnTo>
                  <a:pt x="1533856" y="311959"/>
                </a:lnTo>
                <a:lnTo>
                  <a:pt x="1556471" y="870701"/>
                </a:lnTo>
                <a:lnTo>
                  <a:pt x="1427019" y="795962"/>
                </a:lnTo>
                <a:lnTo>
                  <a:pt x="269691" y="2800512"/>
                </a:lnTo>
                <a:close/>
                <a:moveTo>
                  <a:pt x="0" y="3240000"/>
                </a:moveTo>
                <a:lnTo>
                  <a:pt x="0" y="3060000"/>
                </a:lnTo>
                <a:lnTo>
                  <a:pt x="3064313" y="3060000"/>
                </a:lnTo>
                <a:lnTo>
                  <a:pt x="3064313" y="0"/>
                </a:lnTo>
                <a:lnTo>
                  <a:pt x="3244313" y="0"/>
                </a:lnTo>
                <a:lnTo>
                  <a:pt x="3244313" y="3240000"/>
                </a:lnTo>
                <a:lnTo>
                  <a:pt x="3240000" y="3240000"/>
                </a:lnTo>
                <a:lnTo>
                  <a:pt x="3064313" y="3240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2" name="Pie 24">
            <a:extLst>
              <a:ext uri="{FF2B5EF4-FFF2-40B4-BE49-F238E27FC236}">
                <a16:creationId xmlns:a16="http://schemas.microsoft.com/office/drawing/2014/main" id="{52EB5C23-A73F-4377-86DC-64A83FF118DA}"/>
              </a:ext>
            </a:extLst>
          </p:cNvPr>
          <p:cNvSpPr/>
          <p:nvPr/>
        </p:nvSpPr>
        <p:spPr>
          <a:xfrm>
            <a:off x="5347362" y="3475221"/>
            <a:ext cx="350460" cy="348520"/>
          </a:xfrm>
          <a:custGeom>
            <a:avLst/>
            <a:gdLst/>
            <a:ahLst/>
            <a:cxnLst/>
            <a:rect l="l" t="t" r="r" b="b"/>
            <a:pathLst>
              <a:path w="3228711" h="3210836">
                <a:moveTo>
                  <a:pt x="351626" y="695968"/>
                </a:moveTo>
                <a:lnTo>
                  <a:pt x="1548007" y="1678300"/>
                </a:lnTo>
                <a:lnTo>
                  <a:pt x="236194" y="2500159"/>
                </a:lnTo>
                <a:cubicBezTo>
                  <a:pt x="-116985" y="1936431"/>
                  <a:pt x="-70514" y="1210092"/>
                  <a:pt x="351626" y="695968"/>
                </a:cubicBezTo>
                <a:close/>
                <a:moveTo>
                  <a:pt x="1957429" y="262366"/>
                </a:moveTo>
                <a:cubicBezTo>
                  <a:pt x="2634256" y="359480"/>
                  <a:pt x="3156733" y="907132"/>
                  <a:pt x="3221913" y="1587776"/>
                </a:cubicBezTo>
                <a:cubicBezTo>
                  <a:pt x="3287093" y="2268421"/>
                  <a:pt x="2878048" y="2905277"/>
                  <a:pt x="2231953" y="3129078"/>
                </a:cubicBezTo>
                <a:cubicBezTo>
                  <a:pt x="1585858" y="3352879"/>
                  <a:pt x="870522" y="3105497"/>
                  <a:pt x="500715" y="2530372"/>
                </a:cubicBezTo>
                <a:lnTo>
                  <a:pt x="1746987" y="1729019"/>
                </a:lnTo>
                <a:close/>
                <a:moveTo>
                  <a:pt x="1604447" y="200"/>
                </a:moveTo>
                <a:cubicBezTo>
                  <a:pt x="1665125" y="-778"/>
                  <a:pt x="1726175" y="1809"/>
                  <a:pt x="1787307" y="8072"/>
                </a:cubicBezTo>
                <a:lnTo>
                  <a:pt x="1629532" y="1548011"/>
                </a:lnTo>
                <a:lnTo>
                  <a:pt x="483856" y="506987"/>
                </a:lnTo>
                <a:cubicBezTo>
                  <a:pt x="773141" y="188622"/>
                  <a:pt x="1179697" y="7051"/>
                  <a:pt x="1604447" y="20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63" name="Parallelogram 30">
            <a:extLst>
              <a:ext uri="{FF2B5EF4-FFF2-40B4-BE49-F238E27FC236}">
                <a16:creationId xmlns:a16="http://schemas.microsoft.com/office/drawing/2014/main" id="{8E20C5C8-85F8-4064-B92A-E3DCFFA11F0D}"/>
              </a:ext>
            </a:extLst>
          </p:cNvPr>
          <p:cNvSpPr/>
          <p:nvPr/>
        </p:nvSpPr>
        <p:spPr>
          <a:xfrm flipH="1">
            <a:off x="8235089" y="2047097"/>
            <a:ext cx="351685" cy="352555"/>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4" name="Block Arc 14">
            <a:extLst>
              <a:ext uri="{FF2B5EF4-FFF2-40B4-BE49-F238E27FC236}">
                <a16:creationId xmlns:a16="http://schemas.microsoft.com/office/drawing/2014/main" id="{5F358B3A-DBDE-4369-A776-445CB8984EE7}"/>
              </a:ext>
            </a:extLst>
          </p:cNvPr>
          <p:cNvSpPr/>
          <p:nvPr/>
        </p:nvSpPr>
        <p:spPr>
          <a:xfrm rot="16200000">
            <a:off x="6518856" y="1325152"/>
            <a:ext cx="387486" cy="387741"/>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65" name="Block Arc 41">
            <a:extLst>
              <a:ext uri="{FF2B5EF4-FFF2-40B4-BE49-F238E27FC236}">
                <a16:creationId xmlns:a16="http://schemas.microsoft.com/office/drawing/2014/main" id="{28A18921-87CD-4212-A4F8-E67AE10BD83E}"/>
              </a:ext>
            </a:extLst>
          </p:cNvPr>
          <p:cNvSpPr/>
          <p:nvPr/>
        </p:nvSpPr>
        <p:spPr>
          <a:xfrm>
            <a:off x="7122001" y="1293526"/>
            <a:ext cx="323224" cy="450993"/>
          </a:xfrm>
          <a:custGeom>
            <a:avLst/>
            <a:gdLst/>
            <a:ahLst/>
            <a:cxnLst/>
            <a:rect l="l" t="t" r="r" b="b"/>
            <a:pathLst>
              <a:path w="2512265" h="3505352">
                <a:moveTo>
                  <a:pt x="1276582" y="2106401"/>
                </a:moveTo>
                <a:cubicBezTo>
                  <a:pt x="1154832" y="2195007"/>
                  <a:pt x="1018024" y="2262207"/>
                  <a:pt x="871321" y="2302645"/>
                </a:cubicBezTo>
                <a:cubicBezTo>
                  <a:pt x="1041049" y="2346709"/>
                  <a:pt x="1216984" y="2342691"/>
                  <a:pt x="1380867" y="2295542"/>
                </a:cubicBezTo>
                <a:cubicBezTo>
                  <a:pt x="1352791" y="2227964"/>
                  <a:pt x="1317377" y="2164934"/>
                  <a:pt x="1276582" y="2106401"/>
                </a:cubicBezTo>
                <a:close/>
                <a:moveTo>
                  <a:pt x="931061" y="1768598"/>
                </a:moveTo>
                <a:lnTo>
                  <a:pt x="785084" y="2021438"/>
                </a:lnTo>
                <a:lnTo>
                  <a:pt x="684448" y="2196711"/>
                </a:lnTo>
                <a:cubicBezTo>
                  <a:pt x="868931" y="2169533"/>
                  <a:pt x="1041385" y="2098006"/>
                  <a:pt x="1189228" y="1991290"/>
                </a:cubicBezTo>
                <a:cubicBezTo>
                  <a:pt x="1113839" y="1904543"/>
                  <a:pt x="1026949" y="1829435"/>
                  <a:pt x="931061" y="1768598"/>
                </a:cubicBezTo>
                <a:close/>
                <a:moveTo>
                  <a:pt x="1626242" y="1739577"/>
                </a:moveTo>
                <a:cubicBezTo>
                  <a:pt x="1556851" y="1850020"/>
                  <a:pt x="1471526" y="1947792"/>
                  <a:pt x="1374302" y="2030973"/>
                </a:cubicBezTo>
                <a:cubicBezTo>
                  <a:pt x="1422822" y="2099916"/>
                  <a:pt x="1464618" y="2174537"/>
                  <a:pt x="1497466" y="2254701"/>
                </a:cubicBezTo>
                <a:cubicBezTo>
                  <a:pt x="1664534" y="2184833"/>
                  <a:pt x="1813198" y="2068027"/>
                  <a:pt x="1922549" y="1910651"/>
                </a:cubicBezTo>
                <a:close/>
                <a:moveTo>
                  <a:pt x="531158" y="1601275"/>
                </a:moveTo>
                <a:cubicBezTo>
                  <a:pt x="514831" y="1769123"/>
                  <a:pt x="535254" y="1939877"/>
                  <a:pt x="594029" y="2101141"/>
                </a:cubicBezTo>
                <a:lnTo>
                  <a:pt x="822377" y="1705631"/>
                </a:lnTo>
                <a:cubicBezTo>
                  <a:pt x="730789" y="1658398"/>
                  <a:pt x="632873" y="1623335"/>
                  <a:pt x="531158" y="1601275"/>
                </a:cubicBezTo>
                <a:close/>
                <a:moveTo>
                  <a:pt x="270885" y="1572115"/>
                </a:moveTo>
                <a:cubicBezTo>
                  <a:pt x="231457" y="1572339"/>
                  <a:pt x="191799" y="1574812"/>
                  <a:pt x="152057" y="1579894"/>
                </a:cubicBezTo>
                <a:cubicBezTo>
                  <a:pt x="195418" y="1760005"/>
                  <a:pt x="289893" y="1927350"/>
                  <a:pt x="428945" y="2058945"/>
                </a:cubicBezTo>
                <a:cubicBezTo>
                  <a:pt x="384418" y="1901749"/>
                  <a:pt x="371313" y="1738504"/>
                  <a:pt x="388331" y="1577832"/>
                </a:cubicBezTo>
                <a:cubicBezTo>
                  <a:pt x="349511" y="1573916"/>
                  <a:pt x="310313" y="1571891"/>
                  <a:pt x="270885" y="1572115"/>
                </a:cubicBezTo>
                <a:close/>
                <a:moveTo>
                  <a:pt x="1117422" y="1445810"/>
                </a:moveTo>
                <a:lnTo>
                  <a:pt x="992684" y="1661863"/>
                </a:lnTo>
                <a:cubicBezTo>
                  <a:pt x="1102065" y="1730612"/>
                  <a:pt x="1200940" y="1816138"/>
                  <a:pt x="1286200" y="1915345"/>
                </a:cubicBezTo>
                <a:cubicBezTo>
                  <a:pt x="1368713" y="1844119"/>
                  <a:pt x="1441290" y="1760865"/>
                  <a:pt x="1500981" y="1667258"/>
                </a:cubicBezTo>
                <a:close/>
                <a:moveTo>
                  <a:pt x="2092402" y="1221082"/>
                </a:moveTo>
                <a:cubicBezTo>
                  <a:pt x="2001593" y="1234047"/>
                  <a:pt x="1911092" y="1235450"/>
                  <a:pt x="1822337" y="1227227"/>
                </a:cubicBezTo>
                <a:cubicBezTo>
                  <a:pt x="1800443" y="1366691"/>
                  <a:pt x="1756170" y="1503162"/>
                  <a:pt x="1688847" y="1630684"/>
                </a:cubicBezTo>
                <a:lnTo>
                  <a:pt x="1987299" y="1802996"/>
                </a:lnTo>
                <a:cubicBezTo>
                  <a:pt x="2084887" y="1618081"/>
                  <a:pt x="2117858" y="1415133"/>
                  <a:pt x="2092402" y="1221082"/>
                </a:cubicBezTo>
                <a:close/>
                <a:moveTo>
                  <a:pt x="649579" y="1175701"/>
                </a:moveTo>
                <a:cubicBezTo>
                  <a:pt x="600911" y="1272240"/>
                  <a:pt x="566994" y="1374279"/>
                  <a:pt x="548013" y="1478728"/>
                </a:cubicBezTo>
                <a:cubicBezTo>
                  <a:pt x="665588" y="1503392"/>
                  <a:pt x="778659" y="1543786"/>
                  <a:pt x="883938" y="1599004"/>
                </a:cubicBezTo>
                <a:lnTo>
                  <a:pt x="1008644" y="1383007"/>
                </a:lnTo>
                <a:close/>
                <a:moveTo>
                  <a:pt x="1325201" y="1085928"/>
                </a:moveTo>
                <a:lnTo>
                  <a:pt x="1180226" y="1337032"/>
                </a:lnTo>
                <a:lnTo>
                  <a:pt x="1563461" y="1558293"/>
                </a:lnTo>
                <a:cubicBezTo>
                  <a:pt x="1621429" y="1447029"/>
                  <a:pt x="1659763" y="1328223"/>
                  <a:pt x="1679185" y="1206861"/>
                </a:cubicBezTo>
                <a:cubicBezTo>
                  <a:pt x="1555153" y="1183834"/>
                  <a:pt x="1435895" y="1143161"/>
                  <a:pt x="1325201" y="1085928"/>
                </a:cubicBezTo>
                <a:close/>
                <a:moveTo>
                  <a:pt x="216369" y="925587"/>
                </a:moveTo>
                <a:cubicBezTo>
                  <a:pt x="135862" y="1096620"/>
                  <a:pt x="108667" y="1281041"/>
                  <a:pt x="130011" y="1458436"/>
                </a:cubicBezTo>
                <a:cubicBezTo>
                  <a:pt x="222591" y="1446071"/>
                  <a:pt x="314795" y="1446181"/>
                  <a:pt x="405131" y="1455463"/>
                </a:cubicBezTo>
                <a:cubicBezTo>
                  <a:pt x="426945" y="1333935"/>
                  <a:pt x="466667" y="1215249"/>
                  <a:pt x="524206" y="1103317"/>
                </a:cubicBezTo>
                <a:close/>
                <a:moveTo>
                  <a:pt x="943246" y="797103"/>
                </a:moveTo>
                <a:cubicBezTo>
                  <a:pt x="853400" y="873630"/>
                  <a:pt x="774733" y="963960"/>
                  <a:pt x="711316" y="1066306"/>
                </a:cubicBezTo>
                <a:lnTo>
                  <a:pt x="1071447" y="1274228"/>
                </a:lnTo>
                <a:lnTo>
                  <a:pt x="1215869" y="1024081"/>
                </a:lnTo>
                <a:cubicBezTo>
                  <a:pt x="1115458" y="961776"/>
                  <a:pt x="1023809" y="885272"/>
                  <a:pt x="943246" y="797103"/>
                </a:cubicBezTo>
                <a:close/>
                <a:moveTo>
                  <a:pt x="1777831" y="614825"/>
                </a:moveTo>
                <a:cubicBezTo>
                  <a:pt x="1828108" y="774217"/>
                  <a:pt x="1847177" y="940426"/>
                  <a:pt x="1835302" y="1104709"/>
                </a:cubicBezTo>
                <a:cubicBezTo>
                  <a:pt x="1912529" y="1111680"/>
                  <a:pt x="1991200" y="1110618"/>
                  <a:pt x="2070135" y="1099634"/>
                </a:cubicBezTo>
                <a:cubicBezTo>
                  <a:pt x="2023430" y="916066"/>
                  <a:pt x="1923963" y="746103"/>
                  <a:pt x="1777831" y="614825"/>
                </a:cubicBezTo>
                <a:close/>
                <a:moveTo>
                  <a:pt x="1613169" y="587153"/>
                </a:moveTo>
                <a:lnTo>
                  <a:pt x="1386789" y="979253"/>
                </a:lnTo>
                <a:cubicBezTo>
                  <a:pt x="1482593" y="1028182"/>
                  <a:pt x="1585369" y="1063521"/>
                  <a:pt x="1692132" y="1084514"/>
                </a:cubicBezTo>
                <a:cubicBezTo>
                  <a:pt x="1702376" y="916614"/>
                  <a:pt x="1676765" y="746730"/>
                  <a:pt x="1613169" y="587153"/>
                </a:cubicBezTo>
                <a:close/>
                <a:moveTo>
                  <a:pt x="1500307" y="531421"/>
                </a:moveTo>
                <a:cubicBezTo>
                  <a:pt x="1333628" y="560682"/>
                  <a:pt x="1177718" y="626786"/>
                  <a:pt x="1041762" y="721997"/>
                </a:cubicBezTo>
                <a:cubicBezTo>
                  <a:pt x="1111912" y="797410"/>
                  <a:pt x="1191076" y="863204"/>
                  <a:pt x="1277416" y="917480"/>
                </a:cubicBezTo>
                <a:close/>
                <a:moveTo>
                  <a:pt x="708730" y="442269"/>
                </a:moveTo>
                <a:cubicBezTo>
                  <a:pt x="536145" y="518354"/>
                  <a:pt x="384460" y="645249"/>
                  <a:pt x="277225" y="815684"/>
                </a:cubicBezTo>
                <a:lnTo>
                  <a:pt x="586010" y="993961"/>
                </a:lnTo>
                <a:cubicBezTo>
                  <a:pt x="658009" y="876621"/>
                  <a:pt x="747803" y="773217"/>
                  <a:pt x="850548" y="685844"/>
                </a:cubicBezTo>
                <a:cubicBezTo>
                  <a:pt x="795399" y="611028"/>
                  <a:pt x="747545" y="529652"/>
                  <a:pt x="708730" y="442269"/>
                </a:cubicBezTo>
                <a:close/>
                <a:moveTo>
                  <a:pt x="1114411" y="355452"/>
                </a:moveTo>
                <a:cubicBezTo>
                  <a:pt x="1016499" y="355167"/>
                  <a:pt x="919324" y="369705"/>
                  <a:pt x="826255" y="398131"/>
                </a:cubicBezTo>
                <a:cubicBezTo>
                  <a:pt x="858722" y="474940"/>
                  <a:pt x="900618" y="545829"/>
                  <a:pt x="948599" y="611249"/>
                </a:cubicBezTo>
                <a:cubicBezTo>
                  <a:pt x="1085375" y="512974"/>
                  <a:pt x="1240825" y="441488"/>
                  <a:pt x="1406980" y="401715"/>
                </a:cubicBezTo>
                <a:cubicBezTo>
                  <a:pt x="1310969" y="370847"/>
                  <a:pt x="1212322" y="355738"/>
                  <a:pt x="1114411" y="355452"/>
                </a:cubicBezTo>
                <a:close/>
                <a:moveTo>
                  <a:pt x="1776283" y="295101"/>
                </a:moveTo>
                <a:lnTo>
                  <a:pt x="1710896" y="408983"/>
                </a:lnTo>
                <a:cubicBezTo>
                  <a:pt x="2209777" y="726145"/>
                  <a:pt x="2373723" y="1383396"/>
                  <a:pt x="2075153" y="1900534"/>
                </a:cubicBezTo>
                <a:cubicBezTo>
                  <a:pt x="1777480" y="2416119"/>
                  <a:pt x="1129323" y="2603192"/>
                  <a:pt x="606057" y="2333243"/>
                </a:cubicBezTo>
                <a:lnTo>
                  <a:pt x="534769" y="2457402"/>
                </a:lnTo>
                <a:cubicBezTo>
                  <a:pt x="1115347" y="2755664"/>
                  <a:pt x="1834151" y="2554240"/>
                  <a:pt x="2173557" y="1987198"/>
                </a:cubicBezTo>
                <a:cubicBezTo>
                  <a:pt x="2520801" y="1407062"/>
                  <a:pt x="2343129" y="657734"/>
                  <a:pt x="1776283" y="295101"/>
                </a:cubicBezTo>
                <a:close/>
                <a:moveTo>
                  <a:pt x="1831804" y="0"/>
                </a:moveTo>
                <a:cubicBezTo>
                  <a:pt x="1881515" y="0"/>
                  <a:pt x="1921814" y="40299"/>
                  <a:pt x="1921814" y="90010"/>
                </a:cubicBezTo>
                <a:cubicBezTo>
                  <a:pt x="1921814" y="123853"/>
                  <a:pt x="1903137" y="153333"/>
                  <a:pt x="1874873" y="167531"/>
                </a:cubicBezTo>
                <a:cubicBezTo>
                  <a:pt x="2505724" y="579432"/>
                  <a:pt x="2701456" y="1419035"/>
                  <a:pt x="2311836" y="2069966"/>
                </a:cubicBezTo>
                <a:cubicBezTo>
                  <a:pt x="2067801" y="2477672"/>
                  <a:pt x="1650037" y="2717958"/>
                  <a:pt x="1209422" y="2750781"/>
                </a:cubicBezTo>
                <a:lnTo>
                  <a:pt x="1209422" y="3191198"/>
                </a:lnTo>
                <a:cubicBezTo>
                  <a:pt x="1228953" y="3190691"/>
                  <a:pt x="1248332" y="3191937"/>
                  <a:pt x="1267595" y="3193449"/>
                </a:cubicBezTo>
                <a:cubicBezTo>
                  <a:pt x="1660899" y="3224325"/>
                  <a:pt x="1926978" y="3358049"/>
                  <a:pt x="1884661" y="3503570"/>
                </a:cubicBezTo>
                <a:lnTo>
                  <a:pt x="318693" y="3505352"/>
                </a:lnTo>
                <a:cubicBezTo>
                  <a:pt x="273700" y="3359367"/>
                  <a:pt x="539657" y="3224666"/>
                  <a:pt x="934393" y="3193515"/>
                </a:cubicBezTo>
                <a:lnTo>
                  <a:pt x="993398" y="3191208"/>
                </a:lnTo>
                <a:lnTo>
                  <a:pt x="993398" y="2750894"/>
                </a:lnTo>
                <a:cubicBezTo>
                  <a:pt x="812915" y="2737642"/>
                  <a:pt x="632784" y="2688481"/>
                  <a:pt x="463078" y="2601537"/>
                </a:cubicBezTo>
                <a:cubicBezTo>
                  <a:pt x="463677" y="2602537"/>
                  <a:pt x="463694" y="2603560"/>
                  <a:pt x="463694" y="2604587"/>
                </a:cubicBezTo>
                <a:cubicBezTo>
                  <a:pt x="463694" y="2654298"/>
                  <a:pt x="423395" y="2694597"/>
                  <a:pt x="373684" y="2694597"/>
                </a:cubicBezTo>
                <a:cubicBezTo>
                  <a:pt x="323973" y="2694597"/>
                  <a:pt x="283674" y="2654298"/>
                  <a:pt x="283674" y="2604587"/>
                </a:cubicBezTo>
                <a:cubicBezTo>
                  <a:pt x="283674" y="2554876"/>
                  <a:pt x="323973" y="2514577"/>
                  <a:pt x="373684" y="2514577"/>
                </a:cubicBezTo>
                <a:lnTo>
                  <a:pt x="377019" y="2515250"/>
                </a:lnTo>
                <a:lnTo>
                  <a:pt x="511820" y="2280472"/>
                </a:lnTo>
                <a:lnTo>
                  <a:pt x="495824" y="2271237"/>
                </a:lnTo>
                <a:lnTo>
                  <a:pt x="496783" y="2269575"/>
                </a:lnTo>
                <a:cubicBezTo>
                  <a:pt x="34226" y="1964050"/>
                  <a:pt x="-130424" y="1362029"/>
                  <a:pt x="110016" y="864184"/>
                </a:cubicBezTo>
                <a:lnTo>
                  <a:pt x="106296" y="862036"/>
                </a:lnTo>
                <a:lnTo>
                  <a:pt x="148828" y="788370"/>
                </a:lnTo>
                <a:lnTo>
                  <a:pt x="169099" y="753258"/>
                </a:lnTo>
                <a:lnTo>
                  <a:pt x="170873" y="754281"/>
                </a:lnTo>
                <a:cubicBezTo>
                  <a:pt x="475914" y="264737"/>
                  <a:pt x="1106018" y="92008"/>
                  <a:pt x="1617242" y="355196"/>
                </a:cubicBezTo>
                <a:lnTo>
                  <a:pt x="1748044" y="127384"/>
                </a:lnTo>
                <a:lnTo>
                  <a:pt x="1751959" y="129632"/>
                </a:lnTo>
                <a:cubicBezTo>
                  <a:pt x="1745165" y="117975"/>
                  <a:pt x="1741794" y="104386"/>
                  <a:pt x="1741794" y="90010"/>
                </a:cubicBezTo>
                <a:cubicBezTo>
                  <a:pt x="1741794" y="40299"/>
                  <a:pt x="1782093" y="0"/>
                  <a:pt x="183180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66" name="Right Triangle 17">
            <a:extLst>
              <a:ext uri="{FF2B5EF4-FFF2-40B4-BE49-F238E27FC236}">
                <a16:creationId xmlns:a16="http://schemas.microsoft.com/office/drawing/2014/main" id="{035E823B-4766-4FB9-A104-320E11B8B2A6}"/>
              </a:ext>
            </a:extLst>
          </p:cNvPr>
          <p:cNvSpPr/>
          <p:nvPr/>
        </p:nvSpPr>
        <p:spPr>
          <a:xfrm>
            <a:off x="5959131" y="3462912"/>
            <a:ext cx="263462" cy="373139"/>
          </a:xfrm>
          <a:custGeom>
            <a:avLst/>
            <a:gdLst/>
            <a:ahLst/>
            <a:cxnLst/>
            <a:rect l="l" t="t" r="r" b="b"/>
            <a:pathLst>
              <a:path w="2387678" h="3240000">
                <a:moveTo>
                  <a:pt x="1645041" y="17032"/>
                </a:moveTo>
                <a:lnTo>
                  <a:pt x="2376264" y="17032"/>
                </a:lnTo>
                <a:lnTo>
                  <a:pt x="2376264" y="17033"/>
                </a:lnTo>
                <a:lnTo>
                  <a:pt x="1645042" y="17033"/>
                </a:lnTo>
                <a:close/>
                <a:moveTo>
                  <a:pt x="0" y="17032"/>
                </a:moveTo>
                <a:lnTo>
                  <a:pt x="1379678" y="17032"/>
                </a:lnTo>
                <a:lnTo>
                  <a:pt x="1379678" y="996125"/>
                </a:lnTo>
                <a:lnTo>
                  <a:pt x="2376264" y="996125"/>
                </a:lnTo>
                <a:lnTo>
                  <a:pt x="2376264" y="3240000"/>
                </a:lnTo>
                <a:lnTo>
                  <a:pt x="0" y="3240000"/>
                </a:lnTo>
                <a:close/>
                <a:moveTo>
                  <a:pt x="1498869" y="0"/>
                </a:moveTo>
                <a:lnTo>
                  <a:pt x="2387678" y="888809"/>
                </a:lnTo>
                <a:lnTo>
                  <a:pt x="1498869"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7" name="Oval 27">
            <a:extLst>
              <a:ext uri="{FF2B5EF4-FFF2-40B4-BE49-F238E27FC236}">
                <a16:creationId xmlns:a16="http://schemas.microsoft.com/office/drawing/2014/main" id="{70184821-2995-4DB5-B511-8769F29E109D}"/>
              </a:ext>
            </a:extLst>
          </p:cNvPr>
          <p:cNvSpPr/>
          <p:nvPr/>
        </p:nvSpPr>
        <p:spPr>
          <a:xfrm>
            <a:off x="3714219" y="4055836"/>
            <a:ext cx="279812" cy="532138"/>
          </a:xfrm>
          <a:custGeom>
            <a:avLst/>
            <a:gdLst/>
            <a:ahLst/>
            <a:cxnLst/>
            <a:rect l="l" t="t" r="r" b="b"/>
            <a:pathLst>
              <a:path w="1703664" h="3240001">
                <a:moveTo>
                  <a:pt x="952533" y="2024463"/>
                </a:moveTo>
                <a:lnTo>
                  <a:pt x="856710" y="2024464"/>
                </a:lnTo>
                <a:lnTo>
                  <a:pt x="649879" y="2143878"/>
                </a:lnTo>
                <a:lnTo>
                  <a:pt x="728753" y="2280491"/>
                </a:lnTo>
                <a:lnTo>
                  <a:pt x="800462" y="2239090"/>
                </a:lnTo>
                <a:lnTo>
                  <a:pt x="800462" y="2476837"/>
                </a:lnTo>
                <a:lnTo>
                  <a:pt x="649878" y="2476837"/>
                </a:lnTo>
                <a:lnTo>
                  <a:pt x="649878" y="2634602"/>
                </a:lnTo>
                <a:lnTo>
                  <a:pt x="1067658" y="2634602"/>
                </a:lnTo>
                <a:lnTo>
                  <a:pt x="1067657" y="2476837"/>
                </a:lnTo>
                <a:lnTo>
                  <a:pt x="952532" y="2476837"/>
                </a:lnTo>
                <a:lnTo>
                  <a:pt x="952532" y="2151292"/>
                </a:lnTo>
                <a:lnTo>
                  <a:pt x="952534" y="2151291"/>
                </a:lnTo>
                <a:close/>
                <a:moveTo>
                  <a:pt x="851832" y="1776101"/>
                </a:moveTo>
                <a:cubicBezTo>
                  <a:pt x="1189868" y="1776101"/>
                  <a:pt x="1463900" y="2050133"/>
                  <a:pt x="1463900" y="2388169"/>
                </a:cubicBezTo>
                <a:cubicBezTo>
                  <a:pt x="1463900" y="2726205"/>
                  <a:pt x="1189868" y="3000237"/>
                  <a:pt x="851832" y="3000237"/>
                </a:cubicBezTo>
                <a:cubicBezTo>
                  <a:pt x="513796" y="3000237"/>
                  <a:pt x="239764" y="2726205"/>
                  <a:pt x="239764" y="2388169"/>
                </a:cubicBezTo>
                <a:cubicBezTo>
                  <a:pt x="239764" y="2050133"/>
                  <a:pt x="513796" y="1776101"/>
                  <a:pt x="851832" y="1776101"/>
                </a:cubicBezTo>
                <a:close/>
                <a:moveTo>
                  <a:pt x="851832" y="1689019"/>
                </a:moveTo>
                <a:cubicBezTo>
                  <a:pt x="465702" y="1689019"/>
                  <a:pt x="152682" y="2002039"/>
                  <a:pt x="152682" y="2388169"/>
                </a:cubicBezTo>
                <a:cubicBezTo>
                  <a:pt x="152682" y="2774299"/>
                  <a:pt x="465702" y="3087319"/>
                  <a:pt x="851832" y="3087319"/>
                </a:cubicBezTo>
                <a:cubicBezTo>
                  <a:pt x="1237962" y="3087319"/>
                  <a:pt x="1550982" y="2774299"/>
                  <a:pt x="1550982" y="2388169"/>
                </a:cubicBezTo>
                <a:cubicBezTo>
                  <a:pt x="1550982" y="2002039"/>
                  <a:pt x="1237962" y="1689019"/>
                  <a:pt x="851832" y="1689019"/>
                </a:cubicBezTo>
                <a:close/>
                <a:moveTo>
                  <a:pt x="851832" y="1536337"/>
                </a:moveTo>
                <a:cubicBezTo>
                  <a:pt x="1322286" y="1536337"/>
                  <a:pt x="1703664" y="1917715"/>
                  <a:pt x="1703664" y="2388169"/>
                </a:cubicBezTo>
                <a:cubicBezTo>
                  <a:pt x="1703664" y="2858623"/>
                  <a:pt x="1322286" y="3240001"/>
                  <a:pt x="851832" y="3240001"/>
                </a:cubicBezTo>
                <a:cubicBezTo>
                  <a:pt x="381378" y="3240001"/>
                  <a:pt x="0" y="2858623"/>
                  <a:pt x="0" y="2388169"/>
                </a:cubicBezTo>
                <a:cubicBezTo>
                  <a:pt x="0" y="1917715"/>
                  <a:pt x="381378" y="1536337"/>
                  <a:pt x="851832" y="1536337"/>
                </a:cubicBezTo>
                <a:close/>
                <a:moveTo>
                  <a:pt x="1173126" y="1"/>
                </a:moveTo>
                <a:lnTo>
                  <a:pt x="1383673" y="1"/>
                </a:lnTo>
                <a:lnTo>
                  <a:pt x="1383673" y="954514"/>
                </a:lnTo>
                <a:lnTo>
                  <a:pt x="1173126" y="1187717"/>
                </a:lnTo>
                <a:close/>
                <a:moveTo>
                  <a:pt x="619488" y="0"/>
                </a:moveTo>
                <a:lnTo>
                  <a:pt x="1099698" y="0"/>
                </a:lnTo>
                <a:lnTo>
                  <a:pt x="1099698" y="1265464"/>
                </a:lnTo>
                <a:lnTo>
                  <a:pt x="859593" y="1532640"/>
                </a:lnTo>
                <a:lnTo>
                  <a:pt x="619488" y="1265464"/>
                </a:lnTo>
                <a:close/>
                <a:moveTo>
                  <a:pt x="335512" y="0"/>
                </a:moveTo>
                <a:lnTo>
                  <a:pt x="546059" y="0"/>
                </a:lnTo>
                <a:lnTo>
                  <a:pt x="546059" y="1166181"/>
                </a:lnTo>
                <a:lnTo>
                  <a:pt x="335512" y="92745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8" name="Parallelogram 15">
            <a:extLst>
              <a:ext uri="{FF2B5EF4-FFF2-40B4-BE49-F238E27FC236}">
                <a16:creationId xmlns:a16="http://schemas.microsoft.com/office/drawing/2014/main" id="{8E598582-3855-4E8A-BC56-7E16A6C2D78A}"/>
              </a:ext>
            </a:extLst>
          </p:cNvPr>
          <p:cNvSpPr/>
          <p:nvPr/>
        </p:nvSpPr>
        <p:spPr>
          <a:xfrm rot="16200000">
            <a:off x="6526713" y="2741871"/>
            <a:ext cx="408905" cy="442625"/>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9" name="Round Same Side Corner Rectangle 21">
            <a:extLst>
              <a:ext uri="{FF2B5EF4-FFF2-40B4-BE49-F238E27FC236}">
                <a16:creationId xmlns:a16="http://schemas.microsoft.com/office/drawing/2014/main" id="{FC9FA7AF-A6CA-47A5-8E33-116D2ADBA41A}"/>
              </a:ext>
            </a:extLst>
          </p:cNvPr>
          <p:cNvSpPr/>
          <p:nvPr/>
        </p:nvSpPr>
        <p:spPr>
          <a:xfrm rot="10800000">
            <a:off x="7055425" y="2058137"/>
            <a:ext cx="264059" cy="298187"/>
          </a:xfrm>
          <a:custGeom>
            <a:avLst/>
            <a:gdLst/>
            <a:ahLst/>
            <a:cxnLst/>
            <a:rect l="l" t="t" r="r" b="b"/>
            <a:pathLst>
              <a:path w="2880320" h="3252576">
                <a:moveTo>
                  <a:pt x="612726" y="2220771"/>
                </a:moveTo>
                <a:cubicBezTo>
                  <a:pt x="662432" y="2220771"/>
                  <a:pt x="702726" y="2180477"/>
                  <a:pt x="702726" y="2130771"/>
                </a:cubicBezTo>
                <a:lnTo>
                  <a:pt x="702726" y="438771"/>
                </a:lnTo>
                <a:cubicBezTo>
                  <a:pt x="702726" y="389065"/>
                  <a:pt x="662432" y="348771"/>
                  <a:pt x="612726" y="348771"/>
                </a:cubicBezTo>
                <a:cubicBezTo>
                  <a:pt x="563020" y="348771"/>
                  <a:pt x="522726" y="389065"/>
                  <a:pt x="522726" y="438771"/>
                </a:cubicBezTo>
                <a:lnTo>
                  <a:pt x="522726" y="2130771"/>
                </a:lnTo>
                <a:cubicBezTo>
                  <a:pt x="522726" y="2180477"/>
                  <a:pt x="563020" y="2220771"/>
                  <a:pt x="612726" y="2220771"/>
                </a:cubicBezTo>
                <a:close/>
                <a:moveTo>
                  <a:pt x="1188790" y="2220771"/>
                </a:moveTo>
                <a:cubicBezTo>
                  <a:pt x="1238496" y="2220771"/>
                  <a:pt x="1278790" y="2180477"/>
                  <a:pt x="1278790" y="2130771"/>
                </a:cubicBezTo>
                <a:lnTo>
                  <a:pt x="1278790" y="438771"/>
                </a:lnTo>
                <a:cubicBezTo>
                  <a:pt x="1278790" y="389065"/>
                  <a:pt x="1238496" y="348771"/>
                  <a:pt x="1188790" y="348771"/>
                </a:cubicBezTo>
                <a:cubicBezTo>
                  <a:pt x="1139084" y="348771"/>
                  <a:pt x="1098790" y="389065"/>
                  <a:pt x="1098790" y="438771"/>
                </a:cubicBezTo>
                <a:lnTo>
                  <a:pt x="1098790" y="2130771"/>
                </a:lnTo>
                <a:cubicBezTo>
                  <a:pt x="1098790" y="2180477"/>
                  <a:pt x="1139084" y="2220771"/>
                  <a:pt x="1188790" y="2220771"/>
                </a:cubicBezTo>
                <a:close/>
                <a:moveTo>
                  <a:pt x="1764854" y="2220771"/>
                </a:moveTo>
                <a:cubicBezTo>
                  <a:pt x="1814560" y="2220771"/>
                  <a:pt x="1854854" y="2180477"/>
                  <a:pt x="1854854" y="2130771"/>
                </a:cubicBezTo>
                <a:lnTo>
                  <a:pt x="1854854" y="438771"/>
                </a:lnTo>
                <a:cubicBezTo>
                  <a:pt x="1854854" y="389065"/>
                  <a:pt x="1814560" y="348771"/>
                  <a:pt x="1764854" y="348771"/>
                </a:cubicBezTo>
                <a:cubicBezTo>
                  <a:pt x="1715148" y="348771"/>
                  <a:pt x="1674854" y="389065"/>
                  <a:pt x="1674854" y="438771"/>
                </a:cubicBezTo>
                <a:lnTo>
                  <a:pt x="1674854" y="2130771"/>
                </a:lnTo>
                <a:cubicBezTo>
                  <a:pt x="1674854" y="2180477"/>
                  <a:pt x="1715148" y="2220771"/>
                  <a:pt x="1764854" y="2220771"/>
                </a:cubicBezTo>
                <a:close/>
                <a:moveTo>
                  <a:pt x="2340918" y="2220771"/>
                </a:moveTo>
                <a:cubicBezTo>
                  <a:pt x="2390624" y="2220771"/>
                  <a:pt x="2430918" y="2180477"/>
                  <a:pt x="2430918" y="2130771"/>
                </a:cubicBezTo>
                <a:lnTo>
                  <a:pt x="2430918" y="438771"/>
                </a:lnTo>
                <a:cubicBezTo>
                  <a:pt x="2430918" y="389065"/>
                  <a:pt x="2390624" y="348771"/>
                  <a:pt x="2340918" y="348771"/>
                </a:cubicBezTo>
                <a:cubicBezTo>
                  <a:pt x="2291212" y="348771"/>
                  <a:pt x="2250918" y="389065"/>
                  <a:pt x="2250918" y="438771"/>
                </a:cubicBezTo>
                <a:lnTo>
                  <a:pt x="2250918" y="2130771"/>
                </a:lnTo>
                <a:cubicBezTo>
                  <a:pt x="2250918" y="2180477"/>
                  <a:pt x="2291212" y="2220771"/>
                  <a:pt x="2340918" y="2220771"/>
                </a:cubicBezTo>
                <a:close/>
                <a:moveTo>
                  <a:pt x="2784182" y="2519920"/>
                </a:moveTo>
                <a:lnTo>
                  <a:pt x="96136" y="2519920"/>
                </a:lnTo>
                <a:lnTo>
                  <a:pt x="96136" y="419995"/>
                </a:lnTo>
                <a:cubicBezTo>
                  <a:pt x="96136" y="188038"/>
                  <a:pt x="284174" y="0"/>
                  <a:pt x="516131" y="0"/>
                </a:cubicBezTo>
                <a:lnTo>
                  <a:pt x="2364187" y="0"/>
                </a:lnTo>
                <a:cubicBezTo>
                  <a:pt x="2596144" y="0"/>
                  <a:pt x="2784182" y="188038"/>
                  <a:pt x="2784182" y="419995"/>
                </a:cubicBezTo>
                <a:close/>
                <a:moveTo>
                  <a:pt x="1687966" y="3252576"/>
                </a:moveTo>
                <a:lnTo>
                  <a:pt x="1192350" y="3252576"/>
                </a:lnTo>
                <a:cubicBezTo>
                  <a:pt x="1129224" y="3252576"/>
                  <a:pt x="1078050" y="3201402"/>
                  <a:pt x="1078050" y="3138276"/>
                </a:cubicBezTo>
                <a:lnTo>
                  <a:pt x="1078050" y="3023976"/>
                </a:lnTo>
                <a:lnTo>
                  <a:pt x="60008" y="3023976"/>
                </a:lnTo>
                <a:cubicBezTo>
                  <a:pt x="26866" y="3023976"/>
                  <a:pt x="0" y="2997110"/>
                  <a:pt x="0" y="2963968"/>
                </a:cubicBezTo>
                <a:lnTo>
                  <a:pt x="0" y="2723944"/>
                </a:lnTo>
                <a:cubicBezTo>
                  <a:pt x="0" y="2690802"/>
                  <a:pt x="26866" y="2663936"/>
                  <a:pt x="60008" y="2663936"/>
                </a:cubicBezTo>
                <a:lnTo>
                  <a:pt x="2820312" y="2663936"/>
                </a:lnTo>
                <a:cubicBezTo>
                  <a:pt x="2853454" y="2663936"/>
                  <a:pt x="2880320" y="2690802"/>
                  <a:pt x="2880320" y="2723944"/>
                </a:cubicBezTo>
                <a:lnTo>
                  <a:pt x="2880320" y="2963968"/>
                </a:lnTo>
                <a:cubicBezTo>
                  <a:pt x="2880320" y="2997110"/>
                  <a:pt x="2853454" y="3023976"/>
                  <a:pt x="2820312" y="3023976"/>
                </a:cubicBezTo>
                <a:lnTo>
                  <a:pt x="1802266" y="3023976"/>
                </a:lnTo>
                <a:lnTo>
                  <a:pt x="1802266" y="3138276"/>
                </a:lnTo>
                <a:cubicBezTo>
                  <a:pt x="1802266" y="3201402"/>
                  <a:pt x="1751092" y="3252576"/>
                  <a:pt x="1687966" y="325257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0" name="Oval 26">
            <a:extLst>
              <a:ext uri="{FF2B5EF4-FFF2-40B4-BE49-F238E27FC236}">
                <a16:creationId xmlns:a16="http://schemas.microsoft.com/office/drawing/2014/main" id="{B74E57DF-B0AC-48A8-B719-4FA1993454AE}"/>
              </a:ext>
            </a:extLst>
          </p:cNvPr>
          <p:cNvSpPr/>
          <p:nvPr/>
        </p:nvSpPr>
        <p:spPr>
          <a:xfrm>
            <a:off x="5454590" y="2770652"/>
            <a:ext cx="322665" cy="385063"/>
          </a:xfrm>
          <a:custGeom>
            <a:avLst/>
            <a:gdLst/>
            <a:ahLst/>
            <a:cxnLst/>
            <a:rect l="l" t="t" r="r" b="b"/>
            <a:pathLst>
              <a:path w="2543357" h="3035197">
                <a:moveTo>
                  <a:pt x="1932497" y="885460"/>
                </a:moveTo>
                <a:lnTo>
                  <a:pt x="1858608" y="981586"/>
                </a:lnTo>
                <a:cubicBezTo>
                  <a:pt x="2087948" y="1157874"/>
                  <a:pt x="2221364" y="1431493"/>
                  <a:pt x="2219022" y="1720748"/>
                </a:cubicBezTo>
                <a:lnTo>
                  <a:pt x="2340261" y="1721729"/>
                </a:lnTo>
                <a:cubicBezTo>
                  <a:pt x="2342911" y="1394473"/>
                  <a:pt x="2191967" y="1084907"/>
                  <a:pt x="1932497" y="885460"/>
                </a:cubicBezTo>
                <a:close/>
                <a:moveTo>
                  <a:pt x="1028922" y="281987"/>
                </a:moveTo>
                <a:cubicBezTo>
                  <a:pt x="1157068" y="321344"/>
                  <a:pt x="1128134" y="299573"/>
                  <a:pt x="1193247" y="332230"/>
                </a:cubicBezTo>
                <a:cubicBezTo>
                  <a:pt x="1269854" y="451410"/>
                  <a:pt x="1301375" y="602654"/>
                  <a:pt x="1295736" y="739575"/>
                </a:cubicBezTo>
                <a:cubicBezTo>
                  <a:pt x="1418781" y="730097"/>
                  <a:pt x="1391656" y="622269"/>
                  <a:pt x="1842154" y="674175"/>
                </a:cubicBezTo>
                <a:cubicBezTo>
                  <a:pt x="2251963" y="725703"/>
                  <a:pt x="2543357" y="1202505"/>
                  <a:pt x="2543357" y="1911138"/>
                </a:cubicBezTo>
                <a:cubicBezTo>
                  <a:pt x="2543357" y="2619771"/>
                  <a:pt x="2228290" y="3174439"/>
                  <a:pt x="1189012" y="3004227"/>
                </a:cubicBezTo>
                <a:cubicBezTo>
                  <a:pt x="266689" y="3142266"/>
                  <a:pt x="99973" y="2479414"/>
                  <a:pt x="24671" y="2089269"/>
                </a:cubicBezTo>
                <a:cubicBezTo>
                  <a:pt x="-50631" y="1699124"/>
                  <a:pt x="9514" y="922425"/>
                  <a:pt x="737199" y="663358"/>
                </a:cubicBezTo>
                <a:cubicBezTo>
                  <a:pt x="1021153" y="585721"/>
                  <a:pt x="1093645" y="690425"/>
                  <a:pt x="1216376" y="728497"/>
                </a:cubicBezTo>
                <a:cubicBezTo>
                  <a:pt x="1183268" y="569368"/>
                  <a:pt x="1135766" y="458984"/>
                  <a:pt x="1028922" y="281987"/>
                </a:cubicBezTo>
                <a:close/>
                <a:moveTo>
                  <a:pt x="1919942" y="47"/>
                </a:moveTo>
                <a:cubicBezTo>
                  <a:pt x="2086542" y="1491"/>
                  <a:pt x="2263938" y="35583"/>
                  <a:pt x="2350876" y="60453"/>
                </a:cubicBezTo>
                <a:cubicBezTo>
                  <a:pt x="2672784" y="174000"/>
                  <a:pt x="2321773" y="213881"/>
                  <a:pt x="2220060" y="345654"/>
                </a:cubicBezTo>
                <a:cubicBezTo>
                  <a:pt x="2118347" y="477427"/>
                  <a:pt x="2005019" y="609932"/>
                  <a:pt x="1770740" y="609932"/>
                </a:cubicBezTo>
                <a:lnTo>
                  <a:pt x="1326444" y="614956"/>
                </a:lnTo>
                <a:lnTo>
                  <a:pt x="1346541" y="320533"/>
                </a:lnTo>
                <a:cubicBezTo>
                  <a:pt x="1401807" y="115484"/>
                  <a:pt x="1563158" y="44336"/>
                  <a:pt x="1760692" y="11037"/>
                </a:cubicBezTo>
                <a:cubicBezTo>
                  <a:pt x="1810076" y="2712"/>
                  <a:pt x="1864409" y="-434"/>
                  <a:pt x="1919942" y="47"/>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1" name="Freeform 32">
            <a:extLst>
              <a:ext uri="{FF2B5EF4-FFF2-40B4-BE49-F238E27FC236}">
                <a16:creationId xmlns:a16="http://schemas.microsoft.com/office/drawing/2014/main" id="{F2936C19-D755-402D-A678-C7CAAE3A0D70}"/>
              </a:ext>
            </a:extLst>
          </p:cNvPr>
          <p:cNvSpPr/>
          <p:nvPr/>
        </p:nvSpPr>
        <p:spPr>
          <a:xfrm>
            <a:off x="3674423" y="1332150"/>
            <a:ext cx="408033" cy="373744"/>
          </a:xfrm>
          <a:custGeom>
            <a:avLst/>
            <a:gdLst/>
            <a:ahLst/>
            <a:cxnLst/>
            <a:rect l="l" t="t" r="r" b="b"/>
            <a:pathLst>
              <a:path w="3210745" h="2940925">
                <a:moveTo>
                  <a:pt x="340528" y="2526682"/>
                </a:moveTo>
                <a:cubicBezTo>
                  <a:pt x="280875" y="2526682"/>
                  <a:pt x="232516" y="2575041"/>
                  <a:pt x="232516" y="2634694"/>
                </a:cubicBezTo>
                <a:cubicBezTo>
                  <a:pt x="232516" y="2694347"/>
                  <a:pt x="280875" y="2742706"/>
                  <a:pt x="340528" y="2742706"/>
                </a:cubicBezTo>
                <a:cubicBezTo>
                  <a:pt x="400181" y="2742706"/>
                  <a:pt x="448540" y="2694347"/>
                  <a:pt x="448540" y="2634694"/>
                </a:cubicBezTo>
                <a:cubicBezTo>
                  <a:pt x="448540" y="2575041"/>
                  <a:pt x="400181" y="2526682"/>
                  <a:pt x="340528" y="2526682"/>
                </a:cubicBezTo>
                <a:close/>
                <a:moveTo>
                  <a:pt x="1821636" y="152"/>
                </a:moveTo>
                <a:cubicBezTo>
                  <a:pt x="1920275" y="-4956"/>
                  <a:pt x="2051571" y="119306"/>
                  <a:pt x="2102482" y="278737"/>
                </a:cubicBezTo>
                <a:cubicBezTo>
                  <a:pt x="2192513" y="649582"/>
                  <a:pt x="1575154" y="1213351"/>
                  <a:pt x="2006019" y="1236931"/>
                </a:cubicBezTo>
                <a:cubicBezTo>
                  <a:pt x="2310412" y="1206920"/>
                  <a:pt x="2473326" y="1176910"/>
                  <a:pt x="2803442" y="1166192"/>
                </a:cubicBezTo>
                <a:cubicBezTo>
                  <a:pt x="3103547" y="1170479"/>
                  <a:pt x="3152850" y="1361260"/>
                  <a:pt x="3002798" y="1564903"/>
                </a:cubicBezTo>
                <a:cubicBezTo>
                  <a:pt x="3191435" y="1575621"/>
                  <a:pt x="3347919" y="1869296"/>
                  <a:pt x="3022090" y="1989338"/>
                </a:cubicBezTo>
                <a:cubicBezTo>
                  <a:pt x="3332913" y="2182262"/>
                  <a:pt x="3154994" y="2426634"/>
                  <a:pt x="2977074" y="2471650"/>
                </a:cubicBezTo>
                <a:cubicBezTo>
                  <a:pt x="3127127" y="2606697"/>
                  <a:pt x="3109978" y="2709590"/>
                  <a:pt x="2957782" y="2793191"/>
                </a:cubicBezTo>
                <a:cubicBezTo>
                  <a:pt x="2620164" y="2932526"/>
                  <a:pt x="1747715" y="3028988"/>
                  <a:pt x="1253613" y="2818914"/>
                </a:cubicBezTo>
                <a:cubicBezTo>
                  <a:pt x="1018944" y="2738561"/>
                  <a:pt x="869067" y="2654318"/>
                  <a:pt x="700568" y="2648441"/>
                </a:cubicBezTo>
                <a:lnTo>
                  <a:pt x="700568" y="2796242"/>
                </a:lnTo>
                <a:cubicBezTo>
                  <a:pt x="700568" y="2860729"/>
                  <a:pt x="648291" y="2913006"/>
                  <a:pt x="583804" y="2913006"/>
                </a:cubicBezTo>
                <a:lnTo>
                  <a:pt x="0" y="2913006"/>
                </a:lnTo>
                <a:lnTo>
                  <a:pt x="0" y="1400838"/>
                </a:lnTo>
                <a:lnTo>
                  <a:pt x="583804" y="1400838"/>
                </a:lnTo>
                <a:cubicBezTo>
                  <a:pt x="648291" y="1400838"/>
                  <a:pt x="700568" y="1453115"/>
                  <a:pt x="700568" y="1517602"/>
                </a:cubicBezTo>
                <a:lnTo>
                  <a:pt x="700568" y="1571674"/>
                </a:lnTo>
                <a:cubicBezTo>
                  <a:pt x="721537" y="1568378"/>
                  <a:pt x="746526" y="1559634"/>
                  <a:pt x="784162" y="1539180"/>
                </a:cubicBezTo>
                <a:cubicBezTo>
                  <a:pt x="831321" y="1421281"/>
                  <a:pt x="890271" y="1323747"/>
                  <a:pt x="1034964" y="1191915"/>
                </a:cubicBezTo>
                <a:cubicBezTo>
                  <a:pt x="1257900" y="851081"/>
                  <a:pt x="1628744" y="677449"/>
                  <a:pt x="1703770" y="169413"/>
                </a:cubicBezTo>
                <a:cubicBezTo>
                  <a:pt x="1715024" y="52855"/>
                  <a:pt x="1762452" y="3217"/>
                  <a:pt x="1821636" y="15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2" name="Rounded Rectangle 10">
            <a:extLst>
              <a:ext uri="{FF2B5EF4-FFF2-40B4-BE49-F238E27FC236}">
                <a16:creationId xmlns:a16="http://schemas.microsoft.com/office/drawing/2014/main" id="{60D7CFB0-7CE5-4C5E-8F0A-AF9C4724685D}"/>
              </a:ext>
            </a:extLst>
          </p:cNvPr>
          <p:cNvSpPr/>
          <p:nvPr/>
        </p:nvSpPr>
        <p:spPr>
          <a:xfrm>
            <a:off x="6524895" y="2039054"/>
            <a:ext cx="254160" cy="336352"/>
          </a:xfrm>
          <a:custGeom>
            <a:avLst/>
            <a:gdLst/>
            <a:ahLst/>
            <a:cxnLst/>
            <a:rect l="l" t="t" r="r" b="b"/>
            <a:pathLst>
              <a:path w="2448272" h="3240000">
                <a:moveTo>
                  <a:pt x="1358676" y="2676152"/>
                </a:moveTo>
                <a:cubicBezTo>
                  <a:pt x="1327753" y="2676152"/>
                  <a:pt x="1302685" y="2701220"/>
                  <a:pt x="1302685" y="2732143"/>
                </a:cubicBezTo>
                <a:lnTo>
                  <a:pt x="1302685" y="2956101"/>
                </a:lnTo>
                <a:cubicBezTo>
                  <a:pt x="1302685" y="2987024"/>
                  <a:pt x="1327753" y="3012092"/>
                  <a:pt x="1358676" y="3012092"/>
                </a:cubicBezTo>
                <a:lnTo>
                  <a:pt x="1582634" y="3012092"/>
                </a:lnTo>
                <a:cubicBezTo>
                  <a:pt x="1613557" y="3012092"/>
                  <a:pt x="1638625" y="2987024"/>
                  <a:pt x="1638625" y="2956101"/>
                </a:cubicBezTo>
                <a:lnTo>
                  <a:pt x="1638625" y="2732143"/>
                </a:lnTo>
                <a:cubicBezTo>
                  <a:pt x="1638625" y="2701220"/>
                  <a:pt x="1613557" y="2676152"/>
                  <a:pt x="1582634" y="2676152"/>
                </a:cubicBezTo>
                <a:close/>
                <a:moveTo>
                  <a:pt x="837062" y="2676152"/>
                </a:moveTo>
                <a:cubicBezTo>
                  <a:pt x="806139" y="2676152"/>
                  <a:pt x="781071" y="2701220"/>
                  <a:pt x="781071" y="2732143"/>
                </a:cubicBezTo>
                <a:lnTo>
                  <a:pt x="781071" y="2956101"/>
                </a:lnTo>
                <a:cubicBezTo>
                  <a:pt x="781071" y="2987024"/>
                  <a:pt x="806139" y="3012092"/>
                  <a:pt x="837062" y="3012092"/>
                </a:cubicBezTo>
                <a:lnTo>
                  <a:pt x="1061020" y="3012092"/>
                </a:lnTo>
                <a:cubicBezTo>
                  <a:pt x="1091943" y="3012092"/>
                  <a:pt x="1117011" y="2987024"/>
                  <a:pt x="1117011" y="2956101"/>
                </a:cubicBezTo>
                <a:lnTo>
                  <a:pt x="1117011" y="2732143"/>
                </a:lnTo>
                <a:cubicBezTo>
                  <a:pt x="1117011" y="2701220"/>
                  <a:pt x="1091943" y="2676152"/>
                  <a:pt x="1061020" y="2676152"/>
                </a:cubicBezTo>
                <a:close/>
                <a:moveTo>
                  <a:pt x="315448" y="2676152"/>
                </a:moveTo>
                <a:cubicBezTo>
                  <a:pt x="284525" y="2676152"/>
                  <a:pt x="259457" y="2701220"/>
                  <a:pt x="259457" y="2732143"/>
                </a:cubicBezTo>
                <a:lnTo>
                  <a:pt x="259457" y="2956101"/>
                </a:lnTo>
                <a:cubicBezTo>
                  <a:pt x="259457" y="2987024"/>
                  <a:pt x="284525" y="3012092"/>
                  <a:pt x="315448" y="3012092"/>
                </a:cubicBezTo>
                <a:lnTo>
                  <a:pt x="539406" y="3012092"/>
                </a:lnTo>
                <a:cubicBezTo>
                  <a:pt x="570329" y="3012092"/>
                  <a:pt x="595397" y="2987024"/>
                  <a:pt x="595397" y="2956101"/>
                </a:cubicBezTo>
                <a:lnTo>
                  <a:pt x="595397" y="2732143"/>
                </a:lnTo>
                <a:cubicBezTo>
                  <a:pt x="595397" y="2701220"/>
                  <a:pt x="570329" y="2676152"/>
                  <a:pt x="539406" y="2676152"/>
                </a:cubicBezTo>
                <a:close/>
                <a:moveTo>
                  <a:pt x="1880291" y="2179832"/>
                </a:moveTo>
                <a:cubicBezTo>
                  <a:pt x="1849368" y="2179832"/>
                  <a:pt x="1824300" y="2204900"/>
                  <a:pt x="1824300" y="2235823"/>
                </a:cubicBezTo>
                <a:lnTo>
                  <a:pt x="1824300" y="2956101"/>
                </a:lnTo>
                <a:cubicBezTo>
                  <a:pt x="1824300" y="2987024"/>
                  <a:pt x="1849368" y="3012092"/>
                  <a:pt x="1880291" y="3012092"/>
                </a:cubicBezTo>
                <a:lnTo>
                  <a:pt x="2104249" y="3012092"/>
                </a:lnTo>
                <a:cubicBezTo>
                  <a:pt x="2135172" y="3012092"/>
                  <a:pt x="2160240" y="2987024"/>
                  <a:pt x="2160240" y="2956101"/>
                </a:cubicBezTo>
                <a:lnTo>
                  <a:pt x="2160240" y="2235823"/>
                </a:lnTo>
                <a:cubicBezTo>
                  <a:pt x="2160240" y="2204900"/>
                  <a:pt x="2135172" y="2179832"/>
                  <a:pt x="2104249" y="2179832"/>
                </a:cubicBezTo>
                <a:close/>
                <a:moveTo>
                  <a:pt x="1358676" y="2179832"/>
                </a:moveTo>
                <a:cubicBezTo>
                  <a:pt x="1327753" y="2179832"/>
                  <a:pt x="1302685" y="2204900"/>
                  <a:pt x="1302685" y="2235823"/>
                </a:cubicBezTo>
                <a:lnTo>
                  <a:pt x="1302685" y="2459781"/>
                </a:lnTo>
                <a:cubicBezTo>
                  <a:pt x="1302685" y="2490704"/>
                  <a:pt x="1327753" y="2515772"/>
                  <a:pt x="1358676" y="2515772"/>
                </a:cubicBezTo>
                <a:lnTo>
                  <a:pt x="1582634" y="2515772"/>
                </a:lnTo>
                <a:cubicBezTo>
                  <a:pt x="1613557" y="2515772"/>
                  <a:pt x="1638625" y="2490704"/>
                  <a:pt x="1638625" y="2459781"/>
                </a:cubicBezTo>
                <a:lnTo>
                  <a:pt x="1638625" y="2235823"/>
                </a:lnTo>
                <a:cubicBezTo>
                  <a:pt x="1638625" y="2204900"/>
                  <a:pt x="1613557" y="2179832"/>
                  <a:pt x="1582634" y="2179832"/>
                </a:cubicBezTo>
                <a:close/>
                <a:moveTo>
                  <a:pt x="837062" y="2179832"/>
                </a:moveTo>
                <a:cubicBezTo>
                  <a:pt x="806139" y="2179832"/>
                  <a:pt x="781071" y="2204900"/>
                  <a:pt x="781071" y="2235823"/>
                </a:cubicBezTo>
                <a:lnTo>
                  <a:pt x="781071" y="2459781"/>
                </a:lnTo>
                <a:cubicBezTo>
                  <a:pt x="781071" y="2490704"/>
                  <a:pt x="806139" y="2515772"/>
                  <a:pt x="837062" y="2515772"/>
                </a:cubicBezTo>
                <a:lnTo>
                  <a:pt x="1061020" y="2515772"/>
                </a:lnTo>
                <a:cubicBezTo>
                  <a:pt x="1091943" y="2515772"/>
                  <a:pt x="1117011" y="2490704"/>
                  <a:pt x="1117011" y="2459781"/>
                </a:cubicBezTo>
                <a:lnTo>
                  <a:pt x="1117011" y="2235823"/>
                </a:lnTo>
                <a:cubicBezTo>
                  <a:pt x="1117011" y="2204900"/>
                  <a:pt x="1091943" y="2179832"/>
                  <a:pt x="1061020" y="2179832"/>
                </a:cubicBezTo>
                <a:close/>
                <a:moveTo>
                  <a:pt x="315448" y="2179832"/>
                </a:moveTo>
                <a:cubicBezTo>
                  <a:pt x="284525" y="2179832"/>
                  <a:pt x="259457" y="2204900"/>
                  <a:pt x="259457" y="2235823"/>
                </a:cubicBezTo>
                <a:lnTo>
                  <a:pt x="259457" y="2459781"/>
                </a:lnTo>
                <a:cubicBezTo>
                  <a:pt x="259457" y="2490704"/>
                  <a:pt x="284525" y="2515772"/>
                  <a:pt x="315448" y="2515772"/>
                </a:cubicBezTo>
                <a:lnTo>
                  <a:pt x="539406" y="2515772"/>
                </a:lnTo>
                <a:cubicBezTo>
                  <a:pt x="570329" y="2515772"/>
                  <a:pt x="595397" y="2490704"/>
                  <a:pt x="595397" y="2459781"/>
                </a:cubicBezTo>
                <a:lnTo>
                  <a:pt x="595397" y="2235823"/>
                </a:lnTo>
                <a:cubicBezTo>
                  <a:pt x="595397" y="2204900"/>
                  <a:pt x="570329" y="2179832"/>
                  <a:pt x="539406" y="2179832"/>
                </a:cubicBezTo>
                <a:close/>
                <a:moveTo>
                  <a:pt x="1880291" y="1683512"/>
                </a:moveTo>
                <a:cubicBezTo>
                  <a:pt x="1849368" y="1683512"/>
                  <a:pt x="1824300" y="1708580"/>
                  <a:pt x="1824300" y="1739503"/>
                </a:cubicBezTo>
                <a:lnTo>
                  <a:pt x="1824300" y="1963461"/>
                </a:lnTo>
                <a:cubicBezTo>
                  <a:pt x="1824300" y="1994384"/>
                  <a:pt x="1849368" y="2019452"/>
                  <a:pt x="1880291" y="2019452"/>
                </a:cubicBezTo>
                <a:lnTo>
                  <a:pt x="2104249" y="2019452"/>
                </a:lnTo>
                <a:cubicBezTo>
                  <a:pt x="2135172" y="2019452"/>
                  <a:pt x="2160240" y="1994384"/>
                  <a:pt x="2160240" y="1963461"/>
                </a:cubicBezTo>
                <a:lnTo>
                  <a:pt x="2160240" y="1739503"/>
                </a:lnTo>
                <a:cubicBezTo>
                  <a:pt x="2160240" y="1708580"/>
                  <a:pt x="2135172" y="1683512"/>
                  <a:pt x="2104249" y="1683512"/>
                </a:cubicBezTo>
                <a:close/>
                <a:moveTo>
                  <a:pt x="1358676" y="1683512"/>
                </a:moveTo>
                <a:cubicBezTo>
                  <a:pt x="1327753" y="1683512"/>
                  <a:pt x="1302685" y="1708580"/>
                  <a:pt x="1302685" y="1739503"/>
                </a:cubicBezTo>
                <a:lnTo>
                  <a:pt x="1302685" y="1963461"/>
                </a:lnTo>
                <a:cubicBezTo>
                  <a:pt x="1302685" y="1994384"/>
                  <a:pt x="1327753" y="2019452"/>
                  <a:pt x="1358676" y="2019452"/>
                </a:cubicBezTo>
                <a:lnTo>
                  <a:pt x="1582634" y="2019452"/>
                </a:lnTo>
                <a:cubicBezTo>
                  <a:pt x="1613557" y="2019452"/>
                  <a:pt x="1638625" y="1994384"/>
                  <a:pt x="1638625" y="1963461"/>
                </a:cubicBezTo>
                <a:lnTo>
                  <a:pt x="1638625" y="1739503"/>
                </a:lnTo>
                <a:cubicBezTo>
                  <a:pt x="1638625" y="1708580"/>
                  <a:pt x="1613557" y="1683512"/>
                  <a:pt x="1582634" y="1683512"/>
                </a:cubicBezTo>
                <a:close/>
                <a:moveTo>
                  <a:pt x="837062" y="1683512"/>
                </a:moveTo>
                <a:cubicBezTo>
                  <a:pt x="806139" y="1683512"/>
                  <a:pt x="781071" y="1708580"/>
                  <a:pt x="781071" y="1739503"/>
                </a:cubicBezTo>
                <a:lnTo>
                  <a:pt x="781071" y="1963461"/>
                </a:lnTo>
                <a:cubicBezTo>
                  <a:pt x="781071" y="1994384"/>
                  <a:pt x="806139" y="2019452"/>
                  <a:pt x="837062" y="2019452"/>
                </a:cubicBezTo>
                <a:lnTo>
                  <a:pt x="1061020" y="2019452"/>
                </a:lnTo>
                <a:cubicBezTo>
                  <a:pt x="1091943" y="2019452"/>
                  <a:pt x="1117011" y="1994384"/>
                  <a:pt x="1117011" y="1963461"/>
                </a:cubicBezTo>
                <a:lnTo>
                  <a:pt x="1117011" y="1739503"/>
                </a:lnTo>
                <a:cubicBezTo>
                  <a:pt x="1117011" y="1708580"/>
                  <a:pt x="1091943" y="1683512"/>
                  <a:pt x="1061020" y="1683512"/>
                </a:cubicBezTo>
                <a:close/>
                <a:moveTo>
                  <a:pt x="315448" y="1683512"/>
                </a:moveTo>
                <a:cubicBezTo>
                  <a:pt x="284525" y="1683512"/>
                  <a:pt x="259457" y="1708580"/>
                  <a:pt x="259457" y="1739503"/>
                </a:cubicBezTo>
                <a:lnTo>
                  <a:pt x="259457" y="1963461"/>
                </a:lnTo>
                <a:cubicBezTo>
                  <a:pt x="259457" y="1994384"/>
                  <a:pt x="284525" y="2019452"/>
                  <a:pt x="315448" y="2019452"/>
                </a:cubicBezTo>
                <a:lnTo>
                  <a:pt x="539406" y="2019452"/>
                </a:lnTo>
                <a:cubicBezTo>
                  <a:pt x="570329" y="2019452"/>
                  <a:pt x="595397" y="1994384"/>
                  <a:pt x="595397" y="1963461"/>
                </a:cubicBezTo>
                <a:lnTo>
                  <a:pt x="595397" y="1739503"/>
                </a:lnTo>
                <a:cubicBezTo>
                  <a:pt x="595397" y="1708580"/>
                  <a:pt x="570329" y="1683512"/>
                  <a:pt x="539406" y="1683512"/>
                </a:cubicBezTo>
                <a:close/>
                <a:moveTo>
                  <a:pt x="1880291" y="1187192"/>
                </a:moveTo>
                <a:cubicBezTo>
                  <a:pt x="1849368" y="1187192"/>
                  <a:pt x="1824300" y="1212260"/>
                  <a:pt x="1824300" y="1243183"/>
                </a:cubicBezTo>
                <a:lnTo>
                  <a:pt x="1824300" y="1467141"/>
                </a:lnTo>
                <a:cubicBezTo>
                  <a:pt x="1824300" y="1498064"/>
                  <a:pt x="1849368" y="1523132"/>
                  <a:pt x="1880291" y="1523132"/>
                </a:cubicBezTo>
                <a:lnTo>
                  <a:pt x="2104249" y="1523132"/>
                </a:lnTo>
                <a:cubicBezTo>
                  <a:pt x="2135172" y="1523132"/>
                  <a:pt x="2160240" y="1498064"/>
                  <a:pt x="2160240" y="1467141"/>
                </a:cubicBezTo>
                <a:lnTo>
                  <a:pt x="2160240" y="1243183"/>
                </a:lnTo>
                <a:cubicBezTo>
                  <a:pt x="2160240" y="1212260"/>
                  <a:pt x="2135172" y="1187192"/>
                  <a:pt x="2104249" y="1187192"/>
                </a:cubicBezTo>
                <a:close/>
                <a:moveTo>
                  <a:pt x="1358676" y="1187192"/>
                </a:moveTo>
                <a:cubicBezTo>
                  <a:pt x="1327753" y="1187192"/>
                  <a:pt x="1302685" y="1212260"/>
                  <a:pt x="1302685" y="1243183"/>
                </a:cubicBezTo>
                <a:lnTo>
                  <a:pt x="1302685" y="1467141"/>
                </a:lnTo>
                <a:cubicBezTo>
                  <a:pt x="1302685" y="1498064"/>
                  <a:pt x="1327753" y="1523132"/>
                  <a:pt x="1358676" y="1523132"/>
                </a:cubicBezTo>
                <a:lnTo>
                  <a:pt x="1582634" y="1523132"/>
                </a:lnTo>
                <a:cubicBezTo>
                  <a:pt x="1613557" y="1523132"/>
                  <a:pt x="1638625" y="1498064"/>
                  <a:pt x="1638625" y="1467141"/>
                </a:cubicBezTo>
                <a:lnTo>
                  <a:pt x="1638625" y="1243183"/>
                </a:lnTo>
                <a:cubicBezTo>
                  <a:pt x="1638625" y="1212260"/>
                  <a:pt x="1613557" y="1187192"/>
                  <a:pt x="1582634" y="1187192"/>
                </a:cubicBezTo>
                <a:close/>
                <a:moveTo>
                  <a:pt x="837062" y="1187192"/>
                </a:moveTo>
                <a:cubicBezTo>
                  <a:pt x="806139" y="1187192"/>
                  <a:pt x="781071" y="1212260"/>
                  <a:pt x="781071" y="1243183"/>
                </a:cubicBezTo>
                <a:lnTo>
                  <a:pt x="781071" y="1467141"/>
                </a:lnTo>
                <a:cubicBezTo>
                  <a:pt x="781071" y="1498064"/>
                  <a:pt x="806139" y="1523132"/>
                  <a:pt x="837062" y="1523132"/>
                </a:cubicBezTo>
                <a:lnTo>
                  <a:pt x="1061020" y="1523132"/>
                </a:lnTo>
                <a:cubicBezTo>
                  <a:pt x="1091943" y="1523132"/>
                  <a:pt x="1117011" y="1498064"/>
                  <a:pt x="1117011" y="1467141"/>
                </a:cubicBezTo>
                <a:lnTo>
                  <a:pt x="1117011" y="1243183"/>
                </a:lnTo>
                <a:cubicBezTo>
                  <a:pt x="1117011" y="1212260"/>
                  <a:pt x="1091943" y="1187192"/>
                  <a:pt x="1061020" y="1187192"/>
                </a:cubicBezTo>
                <a:close/>
                <a:moveTo>
                  <a:pt x="315448" y="1187192"/>
                </a:moveTo>
                <a:cubicBezTo>
                  <a:pt x="284525" y="1187192"/>
                  <a:pt x="259457" y="1212260"/>
                  <a:pt x="259457" y="1243183"/>
                </a:cubicBezTo>
                <a:lnTo>
                  <a:pt x="259457" y="1467141"/>
                </a:lnTo>
                <a:cubicBezTo>
                  <a:pt x="259457" y="1498064"/>
                  <a:pt x="284525" y="1523132"/>
                  <a:pt x="315448" y="1523132"/>
                </a:cubicBezTo>
                <a:lnTo>
                  <a:pt x="539406" y="1523132"/>
                </a:lnTo>
                <a:cubicBezTo>
                  <a:pt x="570329" y="1523132"/>
                  <a:pt x="595397" y="1498064"/>
                  <a:pt x="595397" y="1467141"/>
                </a:cubicBezTo>
                <a:lnTo>
                  <a:pt x="595397" y="1243183"/>
                </a:lnTo>
                <a:cubicBezTo>
                  <a:pt x="595397" y="1212260"/>
                  <a:pt x="570329" y="1187192"/>
                  <a:pt x="539406" y="1187192"/>
                </a:cubicBezTo>
                <a:close/>
                <a:moveTo>
                  <a:pt x="348041" y="163575"/>
                </a:moveTo>
                <a:cubicBezTo>
                  <a:pt x="275130" y="163575"/>
                  <a:pt x="216024" y="222681"/>
                  <a:pt x="216024" y="295592"/>
                </a:cubicBezTo>
                <a:lnTo>
                  <a:pt x="216024" y="823646"/>
                </a:lnTo>
                <a:cubicBezTo>
                  <a:pt x="216024" y="896557"/>
                  <a:pt x="275130" y="955663"/>
                  <a:pt x="348041" y="955663"/>
                </a:cubicBezTo>
                <a:lnTo>
                  <a:pt x="2100231" y="955663"/>
                </a:lnTo>
                <a:cubicBezTo>
                  <a:pt x="2173142" y="955663"/>
                  <a:pt x="2232248" y="896557"/>
                  <a:pt x="2232248" y="823646"/>
                </a:cubicBezTo>
                <a:lnTo>
                  <a:pt x="2232248" y="295592"/>
                </a:lnTo>
                <a:cubicBezTo>
                  <a:pt x="2232248" y="222681"/>
                  <a:pt x="2173142" y="163575"/>
                  <a:pt x="2100231" y="163575"/>
                </a:cubicBezTo>
                <a:close/>
                <a:moveTo>
                  <a:pt x="265172" y="0"/>
                </a:moveTo>
                <a:lnTo>
                  <a:pt x="2183100" y="0"/>
                </a:lnTo>
                <a:cubicBezTo>
                  <a:pt x="2329550" y="0"/>
                  <a:pt x="2448272" y="118722"/>
                  <a:pt x="2448272" y="265172"/>
                </a:cubicBezTo>
                <a:lnTo>
                  <a:pt x="2448272" y="2974828"/>
                </a:lnTo>
                <a:cubicBezTo>
                  <a:pt x="2448272" y="3121278"/>
                  <a:pt x="2329550" y="3240000"/>
                  <a:pt x="2183100" y="3240000"/>
                </a:cubicBezTo>
                <a:lnTo>
                  <a:pt x="265172" y="3240000"/>
                </a:lnTo>
                <a:cubicBezTo>
                  <a:pt x="118722" y="3240000"/>
                  <a:pt x="0" y="3121278"/>
                  <a:pt x="0" y="2974828"/>
                </a:cubicBezTo>
                <a:lnTo>
                  <a:pt x="0" y="265172"/>
                </a:lnTo>
                <a:cubicBezTo>
                  <a:pt x="0" y="118722"/>
                  <a:pt x="118722" y="0"/>
                  <a:pt x="26517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3" name="Rounded Rectangle 32">
            <a:extLst>
              <a:ext uri="{FF2B5EF4-FFF2-40B4-BE49-F238E27FC236}">
                <a16:creationId xmlns:a16="http://schemas.microsoft.com/office/drawing/2014/main" id="{C295A1C6-BC0F-46B0-A930-A48659BA58E1}"/>
              </a:ext>
            </a:extLst>
          </p:cNvPr>
          <p:cNvSpPr/>
          <p:nvPr/>
        </p:nvSpPr>
        <p:spPr>
          <a:xfrm>
            <a:off x="7648558" y="2795360"/>
            <a:ext cx="335647" cy="335647"/>
          </a:xfrm>
          <a:custGeom>
            <a:avLst/>
            <a:gdLst/>
            <a:ahLst/>
            <a:cxnLst/>
            <a:rect l="l" t="t" r="r" b="b"/>
            <a:pathLst>
              <a:path w="3240000" h="3240000">
                <a:moveTo>
                  <a:pt x="2019696" y="2510955"/>
                </a:moveTo>
                <a:lnTo>
                  <a:pt x="2019696" y="2797359"/>
                </a:lnTo>
                <a:lnTo>
                  <a:pt x="2914589" y="2797359"/>
                </a:lnTo>
                <a:lnTo>
                  <a:pt x="2914589" y="2510955"/>
                </a:lnTo>
                <a:close/>
                <a:moveTo>
                  <a:pt x="2019696" y="2081348"/>
                </a:moveTo>
                <a:lnTo>
                  <a:pt x="2019696" y="2367752"/>
                </a:lnTo>
                <a:lnTo>
                  <a:pt x="2914589" y="2367752"/>
                </a:lnTo>
                <a:lnTo>
                  <a:pt x="2914589" y="2081348"/>
                </a:lnTo>
                <a:close/>
                <a:moveTo>
                  <a:pt x="580710" y="2021703"/>
                </a:moveTo>
                <a:lnTo>
                  <a:pt x="378191" y="2224222"/>
                </a:lnTo>
                <a:lnTo>
                  <a:pt x="593323" y="2439354"/>
                </a:lnTo>
                <a:lnTo>
                  <a:pt x="378191" y="2654485"/>
                </a:lnTo>
                <a:lnTo>
                  <a:pt x="580710" y="2857004"/>
                </a:lnTo>
                <a:lnTo>
                  <a:pt x="795842" y="2641872"/>
                </a:lnTo>
                <a:lnTo>
                  <a:pt x="1010973" y="2857004"/>
                </a:lnTo>
                <a:lnTo>
                  <a:pt x="1213492" y="2654485"/>
                </a:lnTo>
                <a:lnTo>
                  <a:pt x="998360" y="2439354"/>
                </a:lnTo>
                <a:lnTo>
                  <a:pt x="1213492" y="2224222"/>
                </a:lnTo>
                <a:lnTo>
                  <a:pt x="1010973" y="2021703"/>
                </a:lnTo>
                <a:lnTo>
                  <a:pt x="795842" y="2236835"/>
                </a:lnTo>
                <a:close/>
                <a:moveTo>
                  <a:pt x="1656000" y="1656001"/>
                </a:moveTo>
                <a:lnTo>
                  <a:pt x="3240000" y="1656001"/>
                </a:lnTo>
                <a:lnTo>
                  <a:pt x="3240000" y="2699989"/>
                </a:lnTo>
                <a:cubicBezTo>
                  <a:pt x="3240000" y="2998229"/>
                  <a:pt x="2998229" y="3240000"/>
                  <a:pt x="2699989" y="3240000"/>
                </a:cubicBezTo>
                <a:lnTo>
                  <a:pt x="1656000" y="3240000"/>
                </a:lnTo>
                <a:close/>
                <a:moveTo>
                  <a:pt x="0" y="1656001"/>
                </a:moveTo>
                <a:lnTo>
                  <a:pt x="1584000" y="1656001"/>
                </a:lnTo>
                <a:lnTo>
                  <a:pt x="1584000" y="3240000"/>
                </a:lnTo>
                <a:lnTo>
                  <a:pt x="540011" y="3240000"/>
                </a:lnTo>
                <a:cubicBezTo>
                  <a:pt x="241771" y="3240000"/>
                  <a:pt x="0" y="2998229"/>
                  <a:pt x="0" y="2699989"/>
                </a:cubicBezTo>
                <a:close/>
                <a:moveTo>
                  <a:pt x="2467143" y="957859"/>
                </a:moveTo>
                <a:cubicBezTo>
                  <a:pt x="2388055" y="957859"/>
                  <a:pt x="2323941" y="1021973"/>
                  <a:pt x="2323941" y="1101061"/>
                </a:cubicBezTo>
                <a:cubicBezTo>
                  <a:pt x="2323941" y="1180149"/>
                  <a:pt x="2388055" y="1244263"/>
                  <a:pt x="2467143" y="1244263"/>
                </a:cubicBezTo>
                <a:cubicBezTo>
                  <a:pt x="2546231" y="1244263"/>
                  <a:pt x="2610345" y="1180149"/>
                  <a:pt x="2610345" y="1101061"/>
                </a:cubicBezTo>
                <a:cubicBezTo>
                  <a:pt x="2610345" y="1021973"/>
                  <a:pt x="2546231" y="957859"/>
                  <a:pt x="2467143" y="957859"/>
                </a:cubicBezTo>
                <a:close/>
                <a:moveTo>
                  <a:pt x="2019696" y="635775"/>
                </a:moveTo>
                <a:lnTo>
                  <a:pt x="2019696" y="922180"/>
                </a:lnTo>
                <a:lnTo>
                  <a:pt x="2914589" y="922180"/>
                </a:lnTo>
                <a:lnTo>
                  <a:pt x="2914589" y="635775"/>
                </a:lnTo>
                <a:close/>
                <a:moveTo>
                  <a:pt x="652639" y="331531"/>
                </a:moveTo>
                <a:lnTo>
                  <a:pt x="652639" y="635775"/>
                </a:lnTo>
                <a:lnTo>
                  <a:pt x="348395" y="635775"/>
                </a:lnTo>
                <a:lnTo>
                  <a:pt x="348395" y="922180"/>
                </a:lnTo>
                <a:lnTo>
                  <a:pt x="652639" y="922180"/>
                </a:lnTo>
                <a:lnTo>
                  <a:pt x="652639" y="1226424"/>
                </a:lnTo>
                <a:lnTo>
                  <a:pt x="939044" y="1226424"/>
                </a:lnTo>
                <a:lnTo>
                  <a:pt x="939044" y="922180"/>
                </a:lnTo>
                <a:lnTo>
                  <a:pt x="1243288" y="922180"/>
                </a:lnTo>
                <a:lnTo>
                  <a:pt x="1243288" y="635775"/>
                </a:lnTo>
                <a:lnTo>
                  <a:pt x="939044" y="635775"/>
                </a:lnTo>
                <a:lnTo>
                  <a:pt x="939044" y="331531"/>
                </a:lnTo>
                <a:close/>
                <a:moveTo>
                  <a:pt x="2467143" y="313692"/>
                </a:moveTo>
                <a:cubicBezTo>
                  <a:pt x="2388055" y="313692"/>
                  <a:pt x="2323941" y="377806"/>
                  <a:pt x="2323941" y="456894"/>
                </a:cubicBezTo>
                <a:cubicBezTo>
                  <a:pt x="2323941" y="535982"/>
                  <a:pt x="2388055" y="600096"/>
                  <a:pt x="2467143" y="600096"/>
                </a:cubicBezTo>
                <a:cubicBezTo>
                  <a:pt x="2546231" y="600096"/>
                  <a:pt x="2610345" y="535982"/>
                  <a:pt x="2610345" y="456894"/>
                </a:cubicBezTo>
                <a:cubicBezTo>
                  <a:pt x="2610345" y="377806"/>
                  <a:pt x="2546231" y="313692"/>
                  <a:pt x="2467143" y="313692"/>
                </a:cubicBezTo>
                <a:close/>
                <a:moveTo>
                  <a:pt x="540011" y="0"/>
                </a:moveTo>
                <a:lnTo>
                  <a:pt x="2699989" y="0"/>
                </a:lnTo>
                <a:cubicBezTo>
                  <a:pt x="2998229" y="0"/>
                  <a:pt x="3240000" y="241771"/>
                  <a:pt x="3240000" y="540011"/>
                </a:cubicBezTo>
                <a:lnTo>
                  <a:pt x="3240000" y="1584001"/>
                </a:lnTo>
                <a:lnTo>
                  <a:pt x="1656000" y="1584001"/>
                </a:lnTo>
                <a:lnTo>
                  <a:pt x="1656000" y="1"/>
                </a:lnTo>
                <a:lnTo>
                  <a:pt x="1584000" y="1"/>
                </a:lnTo>
                <a:lnTo>
                  <a:pt x="1584000" y="1584001"/>
                </a:lnTo>
                <a:lnTo>
                  <a:pt x="0" y="1584001"/>
                </a:lnTo>
                <a:lnTo>
                  <a:pt x="0" y="540011"/>
                </a:lnTo>
                <a:cubicBezTo>
                  <a:pt x="0" y="241771"/>
                  <a:pt x="241771" y="0"/>
                  <a:pt x="54001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4" name="Trapezoid 13">
            <a:extLst>
              <a:ext uri="{FF2B5EF4-FFF2-40B4-BE49-F238E27FC236}">
                <a16:creationId xmlns:a16="http://schemas.microsoft.com/office/drawing/2014/main" id="{D6042340-01A4-4072-A0A4-AAAE7EBAD480}"/>
              </a:ext>
            </a:extLst>
          </p:cNvPr>
          <p:cNvSpPr/>
          <p:nvPr/>
        </p:nvSpPr>
        <p:spPr>
          <a:xfrm>
            <a:off x="4332749" y="2054252"/>
            <a:ext cx="361838" cy="305956"/>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5" name="Rounded Rectangle 7">
            <a:extLst>
              <a:ext uri="{FF2B5EF4-FFF2-40B4-BE49-F238E27FC236}">
                <a16:creationId xmlns:a16="http://schemas.microsoft.com/office/drawing/2014/main" id="{A1A01BBE-D48C-4B74-AF1D-EA54C65E2B19}"/>
              </a:ext>
            </a:extLst>
          </p:cNvPr>
          <p:cNvSpPr/>
          <p:nvPr/>
        </p:nvSpPr>
        <p:spPr>
          <a:xfrm>
            <a:off x="6063254" y="2046918"/>
            <a:ext cx="185271" cy="320625"/>
          </a:xfrm>
          <a:custGeom>
            <a:avLst/>
            <a:gdLst/>
            <a:ahLst/>
            <a:cxnLst/>
            <a:rect l="l" t="t" r="r" b="b"/>
            <a:pathLst>
              <a:path w="1872208" h="3240000">
                <a:moveTo>
                  <a:pt x="936104" y="2852499"/>
                </a:moveTo>
                <a:cubicBezTo>
                  <a:pt x="861605" y="2852499"/>
                  <a:pt x="801211" y="2912893"/>
                  <a:pt x="801211" y="2987392"/>
                </a:cubicBezTo>
                <a:cubicBezTo>
                  <a:pt x="801211" y="3061891"/>
                  <a:pt x="861605" y="3122285"/>
                  <a:pt x="936104" y="3122285"/>
                </a:cubicBezTo>
                <a:cubicBezTo>
                  <a:pt x="1010603" y="3122285"/>
                  <a:pt x="1070997" y="3061891"/>
                  <a:pt x="1070997" y="2987392"/>
                </a:cubicBezTo>
                <a:cubicBezTo>
                  <a:pt x="1070997" y="2912893"/>
                  <a:pt x="1010603" y="2852499"/>
                  <a:pt x="936104" y="2852499"/>
                </a:cubicBezTo>
                <a:close/>
                <a:moveTo>
                  <a:pt x="144016" y="323096"/>
                </a:moveTo>
                <a:lnTo>
                  <a:pt x="144016" y="2699360"/>
                </a:lnTo>
                <a:lnTo>
                  <a:pt x="1728192" y="2699360"/>
                </a:lnTo>
                <a:lnTo>
                  <a:pt x="1728192" y="323096"/>
                </a:lnTo>
                <a:close/>
                <a:moveTo>
                  <a:pt x="720104" y="107072"/>
                </a:moveTo>
                <a:cubicBezTo>
                  <a:pt x="690281" y="107072"/>
                  <a:pt x="666104" y="131249"/>
                  <a:pt x="666104" y="161072"/>
                </a:cubicBezTo>
                <a:cubicBezTo>
                  <a:pt x="666104" y="190895"/>
                  <a:pt x="690281" y="215072"/>
                  <a:pt x="720104" y="215072"/>
                </a:cubicBezTo>
                <a:lnTo>
                  <a:pt x="1152104" y="215072"/>
                </a:lnTo>
                <a:cubicBezTo>
                  <a:pt x="1181927" y="215072"/>
                  <a:pt x="1206104" y="190895"/>
                  <a:pt x="1206104" y="161072"/>
                </a:cubicBezTo>
                <a:cubicBezTo>
                  <a:pt x="1206104" y="131249"/>
                  <a:pt x="1181927" y="107072"/>
                  <a:pt x="1152104" y="107072"/>
                </a:cubicBezTo>
                <a:close/>
                <a:moveTo>
                  <a:pt x="312041" y="0"/>
                </a:moveTo>
                <a:lnTo>
                  <a:pt x="1560167" y="0"/>
                </a:lnTo>
                <a:cubicBezTo>
                  <a:pt x="1732502" y="0"/>
                  <a:pt x="1872208" y="139706"/>
                  <a:pt x="1872208" y="312041"/>
                </a:cubicBezTo>
                <a:lnTo>
                  <a:pt x="1872208" y="2927959"/>
                </a:lnTo>
                <a:cubicBezTo>
                  <a:pt x="1872208" y="3100294"/>
                  <a:pt x="1732502" y="3240000"/>
                  <a:pt x="1560167" y="3240000"/>
                </a:cubicBezTo>
                <a:lnTo>
                  <a:pt x="312041" y="3240000"/>
                </a:lnTo>
                <a:cubicBezTo>
                  <a:pt x="139706" y="3240000"/>
                  <a:pt x="0" y="3100294"/>
                  <a:pt x="0" y="2927959"/>
                </a:cubicBezTo>
                <a:lnTo>
                  <a:pt x="0" y="312041"/>
                </a:lnTo>
                <a:cubicBezTo>
                  <a:pt x="0" y="139706"/>
                  <a:pt x="139706" y="0"/>
                  <a:pt x="31204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6" name="Rectangle 18">
            <a:extLst>
              <a:ext uri="{FF2B5EF4-FFF2-40B4-BE49-F238E27FC236}">
                <a16:creationId xmlns:a16="http://schemas.microsoft.com/office/drawing/2014/main" id="{D761C3BB-9DAB-4E65-B425-D86FBD0CFDE6}"/>
              </a:ext>
            </a:extLst>
          </p:cNvPr>
          <p:cNvSpPr/>
          <p:nvPr/>
        </p:nvSpPr>
        <p:spPr>
          <a:xfrm>
            <a:off x="4970957" y="2074010"/>
            <a:ext cx="335348" cy="266441"/>
          </a:xfrm>
          <a:custGeom>
            <a:avLst/>
            <a:gdLst/>
            <a:ahLst/>
            <a:cxnLst/>
            <a:rect l="l" t="t" r="r" b="b"/>
            <a:pathLst>
              <a:path w="3240000" h="2574247">
                <a:moveTo>
                  <a:pt x="2393400" y="1814089"/>
                </a:moveTo>
                <a:cubicBezTo>
                  <a:pt x="2363577" y="1814089"/>
                  <a:pt x="2339400" y="1838266"/>
                  <a:pt x="2339400" y="1868089"/>
                </a:cubicBezTo>
                <a:cubicBezTo>
                  <a:pt x="2339400" y="1897912"/>
                  <a:pt x="2363577" y="1922089"/>
                  <a:pt x="2393400" y="1922089"/>
                </a:cubicBezTo>
                <a:lnTo>
                  <a:pt x="2573400" y="1922089"/>
                </a:lnTo>
                <a:cubicBezTo>
                  <a:pt x="2603223" y="1922089"/>
                  <a:pt x="2627400" y="1897912"/>
                  <a:pt x="2627400" y="1868089"/>
                </a:cubicBezTo>
                <a:cubicBezTo>
                  <a:pt x="2627400" y="1838266"/>
                  <a:pt x="2603223" y="1814089"/>
                  <a:pt x="2573400" y="1814089"/>
                </a:cubicBezTo>
                <a:close/>
                <a:moveTo>
                  <a:pt x="173344" y="1814089"/>
                </a:moveTo>
                <a:cubicBezTo>
                  <a:pt x="143521" y="1814089"/>
                  <a:pt x="119344" y="1838266"/>
                  <a:pt x="119344" y="1868089"/>
                </a:cubicBezTo>
                <a:cubicBezTo>
                  <a:pt x="119344" y="1897912"/>
                  <a:pt x="143521" y="1922089"/>
                  <a:pt x="173344" y="1922089"/>
                </a:cubicBezTo>
                <a:lnTo>
                  <a:pt x="353344" y="1922089"/>
                </a:lnTo>
                <a:cubicBezTo>
                  <a:pt x="383167" y="1922089"/>
                  <a:pt x="407344" y="1897912"/>
                  <a:pt x="407344" y="1868089"/>
                </a:cubicBezTo>
                <a:cubicBezTo>
                  <a:pt x="407344" y="1838266"/>
                  <a:pt x="383167" y="1814089"/>
                  <a:pt x="353344" y="1814089"/>
                </a:cubicBezTo>
                <a:close/>
                <a:moveTo>
                  <a:pt x="2933496" y="1796081"/>
                </a:moveTo>
                <a:cubicBezTo>
                  <a:pt x="2893727" y="1796081"/>
                  <a:pt x="2861488" y="1828320"/>
                  <a:pt x="2861488" y="1868089"/>
                </a:cubicBezTo>
                <a:cubicBezTo>
                  <a:pt x="2861488" y="1907858"/>
                  <a:pt x="2893727" y="1940097"/>
                  <a:pt x="2933496" y="1940097"/>
                </a:cubicBezTo>
                <a:cubicBezTo>
                  <a:pt x="2973265" y="1940097"/>
                  <a:pt x="3005504" y="1907858"/>
                  <a:pt x="3005504" y="1868089"/>
                </a:cubicBezTo>
                <a:cubicBezTo>
                  <a:pt x="3005504" y="1828320"/>
                  <a:pt x="2973265" y="1796081"/>
                  <a:pt x="2933496" y="1796081"/>
                </a:cubicBezTo>
                <a:close/>
                <a:moveTo>
                  <a:pt x="119344" y="122856"/>
                </a:moveTo>
                <a:lnTo>
                  <a:pt x="119344" y="1728192"/>
                </a:lnTo>
                <a:lnTo>
                  <a:pt x="3120656" y="1728192"/>
                </a:lnTo>
                <a:lnTo>
                  <a:pt x="3120656" y="122856"/>
                </a:lnTo>
                <a:close/>
                <a:moveTo>
                  <a:pt x="0" y="0"/>
                </a:moveTo>
                <a:lnTo>
                  <a:pt x="3240000" y="0"/>
                </a:lnTo>
                <a:lnTo>
                  <a:pt x="3240000" y="2016224"/>
                </a:lnTo>
                <a:lnTo>
                  <a:pt x="1812079" y="2016224"/>
                </a:lnTo>
                <a:lnTo>
                  <a:pt x="1857107" y="2320159"/>
                </a:lnTo>
                <a:lnTo>
                  <a:pt x="2357140" y="2320159"/>
                </a:lnTo>
                <a:cubicBezTo>
                  <a:pt x="2427304" y="2320159"/>
                  <a:pt x="2484184" y="2377039"/>
                  <a:pt x="2484184" y="2447203"/>
                </a:cubicBezTo>
                <a:lnTo>
                  <a:pt x="2484184" y="2574247"/>
                </a:lnTo>
                <a:lnTo>
                  <a:pt x="755992" y="2574247"/>
                </a:lnTo>
                <a:lnTo>
                  <a:pt x="755992" y="2447203"/>
                </a:lnTo>
                <a:cubicBezTo>
                  <a:pt x="755992" y="2377039"/>
                  <a:pt x="812872" y="2320159"/>
                  <a:pt x="883036" y="2320159"/>
                </a:cubicBezTo>
                <a:lnTo>
                  <a:pt x="1382894" y="2320159"/>
                </a:lnTo>
                <a:lnTo>
                  <a:pt x="1427922" y="2016224"/>
                </a:lnTo>
                <a:lnTo>
                  <a:pt x="0" y="2016224"/>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7" name="Rounded Rectangle 25">
            <a:extLst>
              <a:ext uri="{FF2B5EF4-FFF2-40B4-BE49-F238E27FC236}">
                <a16:creationId xmlns:a16="http://schemas.microsoft.com/office/drawing/2014/main" id="{FC812594-9B41-4961-AD94-B6C78E2E9878}"/>
              </a:ext>
            </a:extLst>
          </p:cNvPr>
          <p:cNvSpPr/>
          <p:nvPr/>
        </p:nvSpPr>
        <p:spPr>
          <a:xfrm>
            <a:off x="5582675" y="2063662"/>
            <a:ext cx="204209" cy="287136"/>
          </a:xfrm>
          <a:custGeom>
            <a:avLst/>
            <a:gdLst/>
            <a:ahLst/>
            <a:cxnLst/>
            <a:rect l="l" t="t" r="r" b="b"/>
            <a:pathLst>
              <a:path w="2304256" h="3240000">
                <a:moveTo>
                  <a:pt x="954128" y="3024336"/>
                </a:moveTo>
                <a:cubicBezTo>
                  <a:pt x="924305" y="3024336"/>
                  <a:pt x="900128" y="3048513"/>
                  <a:pt x="900128" y="3078336"/>
                </a:cubicBezTo>
                <a:cubicBezTo>
                  <a:pt x="900128" y="3108159"/>
                  <a:pt x="924305" y="3132336"/>
                  <a:pt x="954128" y="3132336"/>
                </a:cubicBezTo>
                <a:lnTo>
                  <a:pt x="1350128" y="3132336"/>
                </a:lnTo>
                <a:cubicBezTo>
                  <a:pt x="1379951" y="3132336"/>
                  <a:pt x="1404128" y="3108159"/>
                  <a:pt x="1404128" y="3078336"/>
                </a:cubicBezTo>
                <a:cubicBezTo>
                  <a:pt x="1404128" y="3048513"/>
                  <a:pt x="1379951" y="3024336"/>
                  <a:pt x="1350128" y="3024336"/>
                </a:cubicBezTo>
                <a:close/>
                <a:moveTo>
                  <a:pt x="131531" y="224650"/>
                </a:moveTo>
                <a:lnTo>
                  <a:pt x="131531" y="2888946"/>
                </a:lnTo>
                <a:lnTo>
                  <a:pt x="2172725" y="2888946"/>
                </a:lnTo>
                <a:lnTo>
                  <a:pt x="2172725" y="224650"/>
                </a:lnTo>
                <a:close/>
                <a:moveTo>
                  <a:pt x="936128" y="73520"/>
                </a:moveTo>
                <a:cubicBezTo>
                  <a:pt x="916246" y="73520"/>
                  <a:pt x="900128" y="89638"/>
                  <a:pt x="900128" y="109520"/>
                </a:cubicBezTo>
                <a:cubicBezTo>
                  <a:pt x="900128" y="129402"/>
                  <a:pt x="916246" y="145520"/>
                  <a:pt x="936128" y="145520"/>
                </a:cubicBezTo>
                <a:lnTo>
                  <a:pt x="1368128" y="145520"/>
                </a:lnTo>
                <a:cubicBezTo>
                  <a:pt x="1388010" y="145520"/>
                  <a:pt x="1404128" y="129402"/>
                  <a:pt x="1404128" y="109520"/>
                </a:cubicBezTo>
                <a:cubicBezTo>
                  <a:pt x="1404128" y="89638"/>
                  <a:pt x="1388010" y="73520"/>
                  <a:pt x="1368128" y="73520"/>
                </a:cubicBezTo>
                <a:close/>
                <a:moveTo>
                  <a:pt x="155330" y="0"/>
                </a:moveTo>
                <a:lnTo>
                  <a:pt x="2148926" y="0"/>
                </a:lnTo>
                <a:cubicBezTo>
                  <a:pt x="2234712" y="0"/>
                  <a:pt x="2304256" y="69544"/>
                  <a:pt x="2304256" y="155330"/>
                </a:cubicBezTo>
                <a:lnTo>
                  <a:pt x="2304256" y="3084670"/>
                </a:lnTo>
                <a:cubicBezTo>
                  <a:pt x="2304256" y="3170456"/>
                  <a:pt x="2234712" y="3240000"/>
                  <a:pt x="2148926" y="3240000"/>
                </a:cubicBezTo>
                <a:lnTo>
                  <a:pt x="155330" y="3240000"/>
                </a:lnTo>
                <a:cubicBezTo>
                  <a:pt x="69544" y="3240000"/>
                  <a:pt x="0" y="3170456"/>
                  <a:pt x="0" y="3084670"/>
                </a:cubicBezTo>
                <a:lnTo>
                  <a:pt x="0" y="155330"/>
                </a:lnTo>
                <a:cubicBezTo>
                  <a:pt x="0" y="69544"/>
                  <a:pt x="69544" y="0"/>
                  <a:pt x="15533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8" name="Chord 14">
            <a:extLst>
              <a:ext uri="{FF2B5EF4-FFF2-40B4-BE49-F238E27FC236}">
                <a16:creationId xmlns:a16="http://schemas.microsoft.com/office/drawing/2014/main" id="{1588F35C-805E-409F-9517-42399D652D6D}"/>
              </a:ext>
            </a:extLst>
          </p:cNvPr>
          <p:cNvSpPr/>
          <p:nvPr/>
        </p:nvSpPr>
        <p:spPr>
          <a:xfrm>
            <a:off x="4739580" y="4101013"/>
            <a:ext cx="350089" cy="441784"/>
          </a:xfrm>
          <a:custGeom>
            <a:avLst/>
            <a:gdLst/>
            <a:ahLst/>
            <a:cxnLst/>
            <a:rect l="l" t="t" r="r" b="b"/>
            <a:pathLst>
              <a:path w="2120980" h="2676504">
                <a:moveTo>
                  <a:pt x="824057" y="2198115"/>
                </a:moveTo>
                <a:lnTo>
                  <a:pt x="824057" y="2229022"/>
                </a:lnTo>
                <a:lnTo>
                  <a:pt x="751177" y="2229022"/>
                </a:lnTo>
                <a:lnTo>
                  <a:pt x="751177" y="2510330"/>
                </a:lnTo>
                <a:lnTo>
                  <a:pt x="824057" y="2510330"/>
                </a:lnTo>
                <a:lnTo>
                  <a:pt x="824057" y="2541237"/>
                </a:lnTo>
                <a:lnTo>
                  <a:pt x="1298129" y="2541237"/>
                </a:lnTo>
                <a:lnTo>
                  <a:pt x="1298129" y="2510330"/>
                </a:lnTo>
                <a:lnTo>
                  <a:pt x="1371008" y="2510330"/>
                </a:lnTo>
                <a:lnTo>
                  <a:pt x="1371008" y="2229022"/>
                </a:lnTo>
                <a:lnTo>
                  <a:pt x="1298129" y="2229022"/>
                </a:lnTo>
                <a:lnTo>
                  <a:pt x="1298129" y="2198115"/>
                </a:lnTo>
                <a:close/>
                <a:moveTo>
                  <a:pt x="1933495" y="134375"/>
                </a:moveTo>
                <a:cubicBezTo>
                  <a:pt x="1872496" y="128267"/>
                  <a:pt x="1778964" y="206162"/>
                  <a:pt x="1655092" y="316398"/>
                </a:cubicBezTo>
                <a:lnTo>
                  <a:pt x="1655092" y="762581"/>
                </a:lnTo>
                <a:lnTo>
                  <a:pt x="1651862" y="762581"/>
                </a:lnTo>
                <a:cubicBezTo>
                  <a:pt x="1647824" y="843406"/>
                  <a:pt x="1633793" y="920606"/>
                  <a:pt x="1611266" y="992211"/>
                </a:cubicBezTo>
                <a:cubicBezTo>
                  <a:pt x="1739269" y="1047184"/>
                  <a:pt x="1828260" y="986425"/>
                  <a:pt x="1895778" y="900656"/>
                </a:cubicBezTo>
                <a:cubicBezTo>
                  <a:pt x="1964561" y="813279"/>
                  <a:pt x="2016746" y="624382"/>
                  <a:pt x="2016490" y="465292"/>
                </a:cubicBezTo>
                <a:cubicBezTo>
                  <a:pt x="2023696" y="232949"/>
                  <a:pt x="1995287" y="140561"/>
                  <a:pt x="1933495" y="134375"/>
                </a:cubicBezTo>
                <a:close/>
                <a:moveTo>
                  <a:pt x="187485" y="134375"/>
                </a:moveTo>
                <a:cubicBezTo>
                  <a:pt x="125693" y="140561"/>
                  <a:pt x="97284" y="232949"/>
                  <a:pt x="104490" y="465292"/>
                </a:cubicBezTo>
                <a:cubicBezTo>
                  <a:pt x="104234" y="624382"/>
                  <a:pt x="156419" y="813279"/>
                  <a:pt x="225202" y="900656"/>
                </a:cubicBezTo>
                <a:cubicBezTo>
                  <a:pt x="292944" y="986710"/>
                  <a:pt x="382303" y="1047587"/>
                  <a:pt x="511026" y="991745"/>
                </a:cubicBezTo>
                <a:cubicBezTo>
                  <a:pt x="488627" y="920189"/>
                  <a:pt x="474740" y="843131"/>
                  <a:pt x="470841" y="762581"/>
                </a:cubicBezTo>
                <a:lnTo>
                  <a:pt x="467092" y="762581"/>
                </a:lnTo>
                <a:lnTo>
                  <a:pt x="467092" y="317447"/>
                </a:lnTo>
                <a:cubicBezTo>
                  <a:pt x="342616" y="206663"/>
                  <a:pt x="248680" y="128248"/>
                  <a:pt x="187485" y="134375"/>
                </a:cubicBezTo>
                <a:close/>
                <a:moveTo>
                  <a:pt x="171293" y="338"/>
                </a:moveTo>
                <a:cubicBezTo>
                  <a:pt x="267101" y="7324"/>
                  <a:pt x="383647" y="121035"/>
                  <a:pt x="467092" y="183917"/>
                </a:cubicBezTo>
                <a:lnTo>
                  <a:pt x="467092" y="127304"/>
                </a:lnTo>
                <a:cubicBezTo>
                  <a:pt x="446033" y="120339"/>
                  <a:pt x="431092" y="100383"/>
                  <a:pt x="431092" y="76938"/>
                </a:cubicBezTo>
                <a:cubicBezTo>
                  <a:pt x="431092" y="47115"/>
                  <a:pt x="455269" y="22938"/>
                  <a:pt x="485092" y="22938"/>
                </a:cubicBezTo>
                <a:lnTo>
                  <a:pt x="1637092" y="22938"/>
                </a:lnTo>
                <a:cubicBezTo>
                  <a:pt x="1666915" y="22938"/>
                  <a:pt x="1691092" y="47115"/>
                  <a:pt x="1691092" y="76938"/>
                </a:cubicBezTo>
                <a:cubicBezTo>
                  <a:pt x="1691092" y="100383"/>
                  <a:pt x="1676151" y="120339"/>
                  <a:pt x="1655092" y="127304"/>
                </a:cubicBezTo>
                <a:lnTo>
                  <a:pt x="1655092" y="182958"/>
                </a:lnTo>
                <a:cubicBezTo>
                  <a:pt x="1738474" y="119924"/>
                  <a:pt x="1854348" y="7289"/>
                  <a:pt x="1949687" y="338"/>
                </a:cubicBezTo>
                <a:cubicBezTo>
                  <a:pt x="2046947" y="-6754"/>
                  <a:pt x="2122836" y="96139"/>
                  <a:pt x="2120946" y="473736"/>
                </a:cubicBezTo>
                <a:cubicBezTo>
                  <a:pt x="2117166" y="673942"/>
                  <a:pt x="2058714" y="872497"/>
                  <a:pt x="1966316" y="974360"/>
                </a:cubicBezTo>
                <a:cubicBezTo>
                  <a:pt x="1875288" y="1074712"/>
                  <a:pt x="1740706" y="1159472"/>
                  <a:pt x="1574365" y="1087619"/>
                </a:cubicBezTo>
                <a:cubicBezTo>
                  <a:pt x="1498402" y="1256706"/>
                  <a:pt x="1371540" y="1383225"/>
                  <a:pt x="1220432" y="1434843"/>
                </a:cubicBezTo>
                <a:lnTo>
                  <a:pt x="1220432" y="1524098"/>
                </a:lnTo>
                <a:cubicBezTo>
                  <a:pt x="1242816" y="1529237"/>
                  <a:pt x="1259092" y="1549488"/>
                  <a:pt x="1259092" y="1573540"/>
                </a:cubicBezTo>
                <a:lnTo>
                  <a:pt x="1259092" y="1782216"/>
                </a:lnTo>
                <a:cubicBezTo>
                  <a:pt x="1259092" y="1806269"/>
                  <a:pt x="1242816" y="1826519"/>
                  <a:pt x="1220432" y="1831659"/>
                </a:cubicBezTo>
                <a:lnTo>
                  <a:pt x="1220432" y="1899972"/>
                </a:lnTo>
                <a:cubicBezTo>
                  <a:pt x="1220432" y="1908643"/>
                  <a:pt x="1218317" y="1916820"/>
                  <a:pt x="1214011" y="1923722"/>
                </a:cubicBezTo>
                <a:cubicBezTo>
                  <a:pt x="1480406" y="1939701"/>
                  <a:pt x="1673079" y="1996147"/>
                  <a:pt x="1682229" y="2062848"/>
                </a:cubicBezTo>
                <a:lnTo>
                  <a:pt x="1925188" y="2062848"/>
                </a:lnTo>
                <a:lnTo>
                  <a:pt x="1925188" y="2676504"/>
                </a:lnTo>
                <a:lnTo>
                  <a:pt x="196996" y="2676504"/>
                </a:lnTo>
                <a:lnTo>
                  <a:pt x="196996" y="2062848"/>
                </a:lnTo>
                <a:lnTo>
                  <a:pt x="427501" y="2062848"/>
                </a:lnTo>
                <a:cubicBezTo>
                  <a:pt x="436455" y="1995236"/>
                  <a:pt x="634470" y="1937990"/>
                  <a:pt x="907722" y="1923052"/>
                </a:cubicBezTo>
                <a:cubicBezTo>
                  <a:pt x="903729" y="1916275"/>
                  <a:pt x="901752" y="1908354"/>
                  <a:pt x="901752" y="1899972"/>
                </a:cubicBezTo>
                <a:lnTo>
                  <a:pt x="901752" y="1831659"/>
                </a:lnTo>
                <a:cubicBezTo>
                  <a:pt x="879369" y="1826519"/>
                  <a:pt x="863092" y="1806269"/>
                  <a:pt x="863092" y="1782216"/>
                </a:cubicBezTo>
                <a:lnTo>
                  <a:pt x="863092" y="1573540"/>
                </a:lnTo>
                <a:cubicBezTo>
                  <a:pt x="863092" y="1549488"/>
                  <a:pt x="879369" y="1529237"/>
                  <a:pt x="901752" y="1524098"/>
                </a:cubicBezTo>
                <a:lnTo>
                  <a:pt x="901752" y="1435225"/>
                </a:lnTo>
                <a:cubicBezTo>
                  <a:pt x="750211" y="1383280"/>
                  <a:pt x="623484" y="1256276"/>
                  <a:pt x="547795" y="1087211"/>
                </a:cubicBezTo>
                <a:cubicBezTo>
                  <a:pt x="380891" y="1159861"/>
                  <a:pt x="245901" y="1074942"/>
                  <a:pt x="154664" y="974360"/>
                </a:cubicBezTo>
                <a:cubicBezTo>
                  <a:pt x="62266" y="872497"/>
                  <a:pt x="3814" y="673942"/>
                  <a:pt x="34" y="473736"/>
                </a:cubicBezTo>
                <a:cubicBezTo>
                  <a:pt x="-1856" y="96139"/>
                  <a:pt x="74033" y="-6754"/>
                  <a:pt x="171293" y="3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9" name="Rounded Rectangle 6">
            <a:extLst>
              <a:ext uri="{FF2B5EF4-FFF2-40B4-BE49-F238E27FC236}">
                <a16:creationId xmlns:a16="http://schemas.microsoft.com/office/drawing/2014/main" id="{ACC667A6-C66E-46EE-B8BE-0381900D76C4}"/>
              </a:ext>
            </a:extLst>
          </p:cNvPr>
          <p:cNvSpPr/>
          <p:nvPr/>
        </p:nvSpPr>
        <p:spPr>
          <a:xfrm>
            <a:off x="3709354" y="2008765"/>
            <a:ext cx="347025" cy="352816"/>
          </a:xfrm>
          <a:custGeom>
            <a:avLst/>
            <a:gdLst/>
            <a:ahLst/>
            <a:cxnLst/>
            <a:rect l="l" t="t" r="r" b="b"/>
            <a:pathLst>
              <a:path w="3186824" h="3060919">
                <a:moveTo>
                  <a:pt x="1045874" y="2696689"/>
                </a:moveTo>
                <a:lnTo>
                  <a:pt x="2125874" y="2696689"/>
                </a:lnTo>
                <a:lnTo>
                  <a:pt x="2125874" y="2804689"/>
                </a:lnTo>
                <a:lnTo>
                  <a:pt x="1045874" y="2804689"/>
                </a:lnTo>
                <a:close/>
                <a:moveTo>
                  <a:pt x="1045874" y="2410468"/>
                </a:moveTo>
                <a:lnTo>
                  <a:pt x="2125874" y="2410468"/>
                </a:lnTo>
                <a:lnTo>
                  <a:pt x="2125874" y="2518468"/>
                </a:lnTo>
                <a:lnTo>
                  <a:pt x="1045874" y="2518468"/>
                </a:lnTo>
                <a:close/>
                <a:moveTo>
                  <a:pt x="1045874" y="2124247"/>
                </a:moveTo>
                <a:lnTo>
                  <a:pt x="2125874" y="2124247"/>
                </a:lnTo>
                <a:lnTo>
                  <a:pt x="2125874" y="2232247"/>
                </a:lnTo>
                <a:lnTo>
                  <a:pt x="1045874" y="2232247"/>
                </a:lnTo>
                <a:close/>
                <a:moveTo>
                  <a:pt x="902547" y="1956791"/>
                </a:moveTo>
                <a:lnTo>
                  <a:pt x="902547" y="2109191"/>
                </a:lnTo>
                <a:lnTo>
                  <a:pt x="902547" y="2185391"/>
                </a:lnTo>
                <a:lnTo>
                  <a:pt x="902547" y="2376263"/>
                </a:lnTo>
                <a:lnTo>
                  <a:pt x="902547" y="2973921"/>
                </a:lnTo>
                <a:lnTo>
                  <a:pt x="2284277" y="2973921"/>
                </a:lnTo>
                <a:lnTo>
                  <a:pt x="2284277" y="2376263"/>
                </a:lnTo>
                <a:lnTo>
                  <a:pt x="2284277" y="2185391"/>
                </a:lnTo>
                <a:lnTo>
                  <a:pt x="2284277" y="2109191"/>
                </a:lnTo>
                <a:lnTo>
                  <a:pt x="2284277" y="1956791"/>
                </a:lnTo>
                <a:close/>
                <a:moveTo>
                  <a:pt x="469172" y="1728191"/>
                </a:moveTo>
                <a:lnTo>
                  <a:pt x="469172" y="2185391"/>
                </a:lnTo>
                <a:lnTo>
                  <a:pt x="767127" y="2185391"/>
                </a:lnTo>
                <a:lnTo>
                  <a:pt x="767127" y="2109191"/>
                </a:lnTo>
                <a:lnTo>
                  <a:pt x="545372" y="2109191"/>
                </a:lnTo>
                <a:lnTo>
                  <a:pt x="545372" y="1804391"/>
                </a:lnTo>
                <a:lnTo>
                  <a:pt x="2641452" y="1804391"/>
                </a:lnTo>
                <a:lnTo>
                  <a:pt x="2641452" y="2109191"/>
                </a:lnTo>
                <a:lnTo>
                  <a:pt x="2419697" y="2109191"/>
                </a:lnTo>
                <a:lnTo>
                  <a:pt x="2419697" y="2185391"/>
                </a:lnTo>
                <a:lnTo>
                  <a:pt x="2717652" y="2185391"/>
                </a:lnTo>
                <a:lnTo>
                  <a:pt x="2717652" y="1728191"/>
                </a:lnTo>
                <a:close/>
                <a:moveTo>
                  <a:pt x="2819005" y="1350909"/>
                </a:moveTo>
                <a:cubicBezTo>
                  <a:pt x="2769294" y="1350909"/>
                  <a:pt x="2728995" y="1391208"/>
                  <a:pt x="2728995" y="1440919"/>
                </a:cubicBezTo>
                <a:cubicBezTo>
                  <a:pt x="2728995" y="1490630"/>
                  <a:pt x="2769294" y="1530929"/>
                  <a:pt x="2819005" y="1530929"/>
                </a:cubicBezTo>
                <a:cubicBezTo>
                  <a:pt x="2868716" y="1530929"/>
                  <a:pt x="2909015" y="1490630"/>
                  <a:pt x="2909015" y="1440919"/>
                </a:cubicBezTo>
                <a:cubicBezTo>
                  <a:pt x="2909015" y="1391208"/>
                  <a:pt x="2868716" y="1350909"/>
                  <a:pt x="2819005" y="1350909"/>
                </a:cubicBezTo>
                <a:close/>
                <a:moveTo>
                  <a:pt x="2509707" y="1350909"/>
                </a:moveTo>
                <a:cubicBezTo>
                  <a:pt x="2459996" y="1350909"/>
                  <a:pt x="2419697" y="1391208"/>
                  <a:pt x="2419697" y="1440919"/>
                </a:cubicBezTo>
                <a:cubicBezTo>
                  <a:pt x="2419697" y="1490630"/>
                  <a:pt x="2459996" y="1530929"/>
                  <a:pt x="2509707" y="1530929"/>
                </a:cubicBezTo>
                <a:cubicBezTo>
                  <a:pt x="2559418" y="1530929"/>
                  <a:pt x="2599717" y="1490630"/>
                  <a:pt x="2599717" y="1440919"/>
                </a:cubicBezTo>
                <a:cubicBezTo>
                  <a:pt x="2599717" y="1391208"/>
                  <a:pt x="2559418" y="1350909"/>
                  <a:pt x="2509707" y="1350909"/>
                </a:cubicBezTo>
                <a:close/>
                <a:moveTo>
                  <a:pt x="195993" y="1200328"/>
                </a:moveTo>
                <a:lnTo>
                  <a:pt x="2990831" y="1200328"/>
                </a:lnTo>
                <a:cubicBezTo>
                  <a:pt x="3099075" y="1200328"/>
                  <a:pt x="3186824" y="1288077"/>
                  <a:pt x="3186824" y="1396321"/>
                </a:cubicBezTo>
                <a:lnTo>
                  <a:pt x="3186824" y="2180270"/>
                </a:lnTo>
                <a:cubicBezTo>
                  <a:pt x="3186824" y="2288514"/>
                  <a:pt x="3099075" y="2376263"/>
                  <a:pt x="2990831" y="2376263"/>
                </a:cubicBezTo>
                <a:lnTo>
                  <a:pt x="2419697" y="2376263"/>
                </a:lnTo>
                <a:lnTo>
                  <a:pt x="2419697" y="3060919"/>
                </a:lnTo>
                <a:lnTo>
                  <a:pt x="767127" y="3060919"/>
                </a:lnTo>
                <a:lnTo>
                  <a:pt x="767127" y="2376263"/>
                </a:lnTo>
                <a:lnTo>
                  <a:pt x="195993" y="2376263"/>
                </a:lnTo>
                <a:cubicBezTo>
                  <a:pt x="87749" y="2376263"/>
                  <a:pt x="0" y="2288514"/>
                  <a:pt x="0" y="2180270"/>
                </a:cubicBezTo>
                <a:lnTo>
                  <a:pt x="0" y="1396321"/>
                </a:lnTo>
                <a:cubicBezTo>
                  <a:pt x="0" y="1288077"/>
                  <a:pt x="87749" y="1200328"/>
                  <a:pt x="195993" y="1200328"/>
                </a:cubicBezTo>
                <a:close/>
                <a:moveTo>
                  <a:pt x="767127" y="0"/>
                </a:moveTo>
                <a:lnTo>
                  <a:pt x="2419697" y="0"/>
                </a:lnTo>
                <a:lnTo>
                  <a:pt x="2419697" y="190589"/>
                </a:lnTo>
                <a:lnTo>
                  <a:pt x="2565249" y="190589"/>
                </a:lnTo>
                <a:cubicBezTo>
                  <a:pt x="2649419" y="190589"/>
                  <a:pt x="2717652" y="258822"/>
                  <a:pt x="2717652" y="342992"/>
                </a:cubicBezTo>
                <a:lnTo>
                  <a:pt x="2717652" y="1104989"/>
                </a:lnTo>
                <a:lnTo>
                  <a:pt x="2284277" y="1104989"/>
                </a:lnTo>
                <a:lnTo>
                  <a:pt x="2284277" y="1104128"/>
                </a:lnTo>
                <a:lnTo>
                  <a:pt x="2284277" y="190589"/>
                </a:lnTo>
                <a:lnTo>
                  <a:pt x="2284277" y="96523"/>
                </a:lnTo>
                <a:lnTo>
                  <a:pt x="902547" y="96523"/>
                </a:lnTo>
                <a:lnTo>
                  <a:pt x="902547" y="190589"/>
                </a:lnTo>
                <a:lnTo>
                  <a:pt x="902547" y="1104128"/>
                </a:lnTo>
                <a:lnTo>
                  <a:pt x="902547" y="1104989"/>
                </a:lnTo>
                <a:lnTo>
                  <a:pt x="469172" y="1104989"/>
                </a:lnTo>
                <a:lnTo>
                  <a:pt x="469172" y="342992"/>
                </a:lnTo>
                <a:cubicBezTo>
                  <a:pt x="469172" y="258822"/>
                  <a:pt x="537405" y="190589"/>
                  <a:pt x="621575" y="190589"/>
                </a:cubicBezTo>
                <a:lnTo>
                  <a:pt x="767127" y="190589"/>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0" name="Oval 66">
            <a:extLst>
              <a:ext uri="{FF2B5EF4-FFF2-40B4-BE49-F238E27FC236}">
                <a16:creationId xmlns:a16="http://schemas.microsoft.com/office/drawing/2014/main" id="{5A75124D-39E0-4CCC-9A73-EDFC8A05613E}"/>
              </a:ext>
            </a:extLst>
          </p:cNvPr>
          <p:cNvSpPr/>
          <p:nvPr/>
        </p:nvSpPr>
        <p:spPr>
          <a:xfrm rot="20700000">
            <a:off x="4888177" y="2802702"/>
            <a:ext cx="374702" cy="320962"/>
          </a:xfrm>
          <a:custGeom>
            <a:avLst/>
            <a:gdLst/>
            <a:ahLst/>
            <a:cxnLst/>
            <a:rect l="l" t="t" r="r" b="b"/>
            <a:pathLst>
              <a:path w="2901316" h="2485205">
                <a:moveTo>
                  <a:pt x="2901316" y="8833"/>
                </a:moveTo>
                <a:lnTo>
                  <a:pt x="2885407" y="69738"/>
                </a:lnTo>
                <a:lnTo>
                  <a:pt x="2890344" y="71061"/>
                </a:lnTo>
                <a:lnTo>
                  <a:pt x="2331295" y="2157461"/>
                </a:lnTo>
                <a:lnTo>
                  <a:pt x="2322295" y="2155049"/>
                </a:lnTo>
                <a:cubicBezTo>
                  <a:pt x="2311779" y="2339141"/>
                  <a:pt x="2127696" y="2485205"/>
                  <a:pt x="1902404" y="2485205"/>
                </a:cubicBezTo>
                <a:cubicBezTo>
                  <a:pt x="1669201" y="2485205"/>
                  <a:pt x="1480151" y="2328701"/>
                  <a:pt x="1480150" y="2135644"/>
                </a:cubicBezTo>
                <a:cubicBezTo>
                  <a:pt x="1480150" y="1942587"/>
                  <a:pt x="1669200" y="1786083"/>
                  <a:pt x="1902404" y="1786083"/>
                </a:cubicBezTo>
                <a:cubicBezTo>
                  <a:pt x="2026046" y="1786083"/>
                  <a:pt x="2137276" y="1830075"/>
                  <a:pt x="2213623" y="1901150"/>
                </a:cubicBezTo>
                <a:lnTo>
                  <a:pt x="2586815" y="508378"/>
                </a:lnTo>
                <a:lnTo>
                  <a:pt x="1283297" y="508378"/>
                </a:lnTo>
                <a:lnTo>
                  <a:pt x="847984" y="2132988"/>
                </a:lnTo>
                <a:lnTo>
                  <a:pt x="841776" y="2131324"/>
                </a:lnTo>
                <a:cubicBezTo>
                  <a:pt x="829584" y="2314002"/>
                  <a:pt x="646295" y="2458448"/>
                  <a:pt x="422254" y="2458448"/>
                </a:cubicBezTo>
                <a:cubicBezTo>
                  <a:pt x="189051" y="2458448"/>
                  <a:pt x="1" y="2301944"/>
                  <a:pt x="0" y="2108887"/>
                </a:cubicBezTo>
                <a:cubicBezTo>
                  <a:pt x="0" y="1915830"/>
                  <a:pt x="189051" y="1759326"/>
                  <a:pt x="422255" y="1759326"/>
                </a:cubicBezTo>
                <a:cubicBezTo>
                  <a:pt x="544771" y="1759326"/>
                  <a:pt x="655100" y="1802522"/>
                  <a:pt x="731465" y="1872378"/>
                </a:cubicBezTo>
                <a:lnTo>
                  <a:pt x="1233167" y="0"/>
                </a:lnTo>
                <a:lnTo>
                  <a:pt x="1266129" y="883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1" name="Isosceles Triangle 13">
            <a:extLst>
              <a:ext uri="{FF2B5EF4-FFF2-40B4-BE49-F238E27FC236}">
                <a16:creationId xmlns:a16="http://schemas.microsoft.com/office/drawing/2014/main" id="{ED934624-51C1-4057-AD20-DF26CFEE1C66}"/>
              </a:ext>
            </a:extLst>
          </p:cNvPr>
          <p:cNvSpPr/>
          <p:nvPr/>
        </p:nvSpPr>
        <p:spPr>
          <a:xfrm rot="10800000">
            <a:off x="4239875" y="4067280"/>
            <a:ext cx="257150" cy="509250"/>
          </a:xfrm>
          <a:custGeom>
            <a:avLst/>
            <a:gdLst/>
            <a:ahLst/>
            <a:cxnLst/>
            <a:rect l="l" t="t" r="r" b="b"/>
            <a:pathLst>
              <a:path w="1613569" h="3195455">
                <a:moveTo>
                  <a:pt x="1348422" y="2012960"/>
                </a:moveTo>
                <a:lnTo>
                  <a:pt x="264249" y="2012960"/>
                </a:lnTo>
                <a:cubicBezTo>
                  <a:pt x="99656" y="1932015"/>
                  <a:pt x="172" y="1814225"/>
                  <a:pt x="0" y="1686651"/>
                </a:cubicBezTo>
                <a:lnTo>
                  <a:pt x="716785" y="1678553"/>
                </a:lnTo>
                <a:lnTo>
                  <a:pt x="716785" y="360000"/>
                </a:lnTo>
                <a:lnTo>
                  <a:pt x="716785" y="355479"/>
                </a:lnTo>
                <a:lnTo>
                  <a:pt x="717916" y="355479"/>
                </a:lnTo>
                <a:lnTo>
                  <a:pt x="806785" y="0"/>
                </a:lnTo>
                <a:lnTo>
                  <a:pt x="895655" y="355479"/>
                </a:lnTo>
                <a:lnTo>
                  <a:pt x="896785" y="355479"/>
                </a:lnTo>
                <a:lnTo>
                  <a:pt x="896785" y="360000"/>
                </a:lnTo>
                <a:lnTo>
                  <a:pt x="896785" y="1676520"/>
                </a:lnTo>
                <a:lnTo>
                  <a:pt x="1612906" y="1668429"/>
                </a:lnTo>
                <a:cubicBezTo>
                  <a:pt x="1622778" y="1802631"/>
                  <a:pt x="1521918" y="1928220"/>
                  <a:pt x="1348422" y="2012960"/>
                </a:cubicBezTo>
                <a:close/>
                <a:moveTo>
                  <a:pt x="1175921" y="2908428"/>
                </a:moveTo>
                <a:lnTo>
                  <a:pt x="437641" y="2908428"/>
                </a:lnTo>
                <a:lnTo>
                  <a:pt x="250570" y="2083962"/>
                </a:lnTo>
                <a:lnTo>
                  <a:pt x="1362992" y="2083962"/>
                </a:lnTo>
                <a:close/>
                <a:moveTo>
                  <a:pt x="1155969" y="3195455"/>
                </a:moveTo>
                <a:lnTo>
                  <a:pt x="457593" y="3195455"/>
                </a:lnTo>
                <a:cubicBezTo>
                  <a:pt x="397940" y="3195455"/>
                  <a:pt x="349581" y="3147096"/>
                  <a:pt x="349581" y="3087443"/>
                </a:cubicBezTo>
                <a:cubicBezTo>
                  <a:pt x="349581" y="3027790"/>
                  <a:pt x="397940" y="2979431"/>
                  <a:pt x="457593" y="2979431"/>
                </a:cubicBezTo>
                <a:lnTo>
                  <a:pt x="1155969" y="2979431"/>
                </a:lnTo>
                <a:cubicBezTo>
                  <a:pt x="1215622" y="2979431"/>
                  <a:pt x="1263981" y="3027790"/>
                  <a:pt x="1263981" y="3087443"/>
                </a:cubicBezTo>
                <a:cubicBezTo>
                  <a:pt x="1263981" y="3147096"/>
                  <a:pt x="1215622" y="3195455"/>
                  <a:pt x="1155969" y="3195455"/>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2" name="Smiley Face 14">
            <a:extLst>
              <a:ext uri="{FF2B5EF4-FFF2-40B4-BE49-F238E27FC236}">
                <a16:creationId xmlns:a16="http://schemas.microsoft.com/office/drawing/2014/main" id="{9AC71092-889D-49BE-9C49-9A0DFD8BE482}"/>
              </a:ext>
            </a:extLst>
          </p:cNvPr>
          <p:cNvSpPr/>
          <p:nvPr/>
        </p:nvSpPr>
        <p:spPr>
          <a:xfrm>
            <a:off x="5898553" y="4130712"/>
            <a:ext cx="382387" cy="382387"/>
          </a:xfrm>
          <a:custGeom>
            <a:avLst/>
            <a:gdLst/>
            <a:ahLst/>
            <a:cxnLst/>
            <a:rect l="l" t="t" r="r" b="b"/>
            <a:pathLst>
              <a:path w="3240000" h="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3" name="Smiley Face 12">
            <a:extLst>
              <a:ext uri="{FF2B5EF4-FFF2-40B4-BE49-F238E27FC236}">
                <a16:creationId xmlns:a16="http://schemas.microsoft.com/office/drawing/2014/main" id="{818F93D0-9633-4799-92E7-9C3E8D370967}"/>
              </a:ext>
            </a:extLst>
          </p:cNvPr>
          <p:cNvSpPr/>
          <p:nvPr/>
        </p:nvSpPr>
        <p:spPr>
          <a:xfrm>
            <a:off x="7635601" y="4130712"/>
            <a:ext cx="382387" cy="382387"/>
          </a:xfrm>
          <a:custGeom>
            <a:avLst/>
            <a:gdLst/>
            <a:ahLst/>
            <a:cxnLst/>
            <a:rect l="l" t="t" r="r" b="b"/>
            <a:pathLst>
              <a:path w="3240000" h="3240000">
                <a:moveTo>
                  <a:pt x="1613470" y="2077417"/>
                </a:moveTo>
                <a:cubicBezTo>
                  <a:pt x="1358886" y="2080042"/>
                  <a:pt x="1130625" y="2234862"/>
                  <a:pt x="1034031" y="2470424"/>
                </a:cubicBezTo>
                <a:lnTo>
                  <a:pt x="1213303" y="2543936"/>
                </a:lnTo>
                <a:cubicBezTo>
                  <a:pt x="1280345" y="2380442"/>
                  <a:pt x="1438772" y="2272988"/>
                  <a:pt x="1615468" y="2271166"/>
                </a:cubicBezTo>
                <a:cubicBezTo>
                  <a:pt x="1792164" y="2269344"/>
                  <a:pt x="1952774" y="2373507"/>
                  <a:pt x="2023173" y="2535584"/>
                </a:cubicBezTo>
                <a:lnTo>
                  <a:pt x="2200891" y="2458391"/>
                </a:lnTo>
                <a:cubicBezTo>
                  <a:pt x="2099460" y="2224871"/>
                  <a:pt x="1868054" y="2074792"/>
                  <a:pt x="1613470" y="2077417"/>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9" y="72832"/>
                </a:lnTo>
                <a:lnTo>
                  <a:pt x="2250577" y="127308"/>
                </a:lnTo>
                <a:lnTo>
                  <a:pt x="2392188" y="195525"/>
                </a:lnTo>
                <a:lnTo>
                  <a:pt x="2525758" y="276671"/>
                </a:lnTo>
                <a:lnTo>
                  <a:pt x="2650471" y="369929"/>
                </a:lnTo>
                <a:lnTo>
                  <a:pt x="2765513" y="474487"/>
                </a:lnTo>
                <a:lnTo>
                  <a:pt x="2870071" y="589530"/>
                </a:lnTo>
                <a:lnTo>
                  <a:pt x="2963330"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30" y="2525758"/>
                </a:lnTo>
                <a:lnTo>
                  <a:pt x="2870071" y="2650471"/>
                </a:lnTo>
                <a:lnTo>
                  <a:pt x="2765513" y="2765513"/>
                </a:lnTo>
                <a:lnTo>
                  <a:pt x="2650471" y="2870071"/>
                </a:lnTo>
                <a:lnTo>
                  <a:pt x="2525758" y="2963330"/>
                </a:lnTo>
                <a:lnTo>
                  <a:pt x="2392188" y="3044475"/>
                </a:lnTo>
                <a:lnTo>
                  <a:pt x="2250577" y="3112693"/>
                </a:lnTo>
                <a:lnTo>
                  <a:pt x="2101739" y="3167168"/>
                </a:lnTo>
                <a:lnTo>
                  <a:pt x="1946487" y="3207088"/>
                </a:lnTo>
                <a:lnTo>
                  <a:pt x="1785636" y="3231636"/>
                </a:lnTo>
                <a:cubicBezTo>
                  <a:pt x="1731176" y="3237167"/>
                  <a:pt x="1675919" y="3240000"/>
                  <a:pt x="1620000" y="3240000"/>
                </a:cubicBezTo>
                <a:cubicBezTo>
                  <a:pt x="1508163"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4" y="3019536"/>
                  <a:pt x="757335" y="2992442"/>
                  <a:pt x="714243" y="2963330"/>
                </a:cubicBezTo>
                <a:cubicBezTo>
                  <a:pt x="671151" y="2934217"/>
                  <a:pt x="629534" y="2903086"/>
                  <a:pt x="589530" y="2870071"/>
                </a:cubicBezTo>
                <a:cubicBezTo>
                  <a:pt x="549525" y="2837056"/>
                  <a:pt x="511133" y="2802158"/>
                  <a:pt x="474487" y="2765513"/>
                </a:cubicBezTo>
                <a:cubicBezTo>
                  <a:pt x="437842" y="2728868"/>
                  <a:pt x="402944" y="2690475"/>
                  <a:pt x="369930" y="2650471"/>
                </a:cubicBezTo>
                <a:cubicBezTo>
                  <a:pt x="336915" y="2610466"/>
                  <a:pt x="305783" y="2568850"/>
                  <a:pt x="276671" y="2525758"/>
                </a:cubicBezTo>
                <a:cubicBezTo>
                  <a:pt x="247558" y="2482665"/>
                  <a:pt x="220465" y="2438097"/>
                  <a:pt x="195526" y="2392188"/>
                </a:cubicBezTo>
                <a:cubicBezTo>
                  <a:pt x="170586" y="2346280"/>
                  <a:pt x="147802" y="2299031"/>
                  <a:pt x="127308" y="2250577"/>
                </a:cubicBezTo>
                <a:cubicBezTo>
                  <a:pt x="106814" y="2202124"/>
                  <a:pt x="88610" y="2152466"/>
                  <a:pt x="72832" y="2101739"/>
                </a:cubicBezTo>
                <a:cubicBezTo>
                  <a:pt x="57055"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5" y="1188989"/>
                  <a:pt x="72832" y="1138262"/>
                </a:cubicBezTo>
                <a:cubicBezTo>
                  <a:pt x="88610" y="1087535"/>
                  <a:pt x="106814" y="1037877"/>
                  <a:pt x="127308" y="989423"/>
                </a:cubicBezTo>
                <a:cubicBezTo>
                  <a:pt x="147802" y="940970"/>
                  <a:pt x="170586" y="893721"/>
                  <a:pt x="195526" y="847812"/>
                </a:cubicBezTo>
                <a:cubicBezTo>
                  <a:pt x="220465" y="801904"/>
                  <a:pt x="247558" y="757335"/>
                  <a:pt x="276671" y="714243"/>
                </a:cubicBezTo>
                <a:cubicBezTo>
                  <a:pt x="305783" y="671151"/>
                  <a:pt x="336915" y="629534"/>
                  <a:pt x="369930" y="589530"/>
                </a:cubicBezTo>
                <a:cubicBezTo>
                  <a:pt x="402944" y="549525"/>
                  <a:pt x="437842" y="511133"/>
                  <a:pt x="474487" y="474487"/>
                </a:cubicBezTo>
                <a:cubicBezTo>
                  <a:pt x="511133" y="437842"/>
                  <a:pt x="549525" y="402944"/>
                  <a:pt x="589530" y="369929"/>
                </a:cubicBezTo>
                <a:cubicBezTo>
                  <a:pt x="629534" y="336915"/>
                  <a:pt x="671151" y="305783"/>
                  <a:pt x="714243" y="276671"/>
                </a:cubicBezTo>
                <a:cubicBezTo>
                  <a:pt x="757335" y="247558"/>
                  <a:pt x="801904"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4" name="Smiley Face 15">
            <a:extLst>
              <a:ext uri="{FF2B5EF4-FFF2-40B4-BE49-F238E27FC236}">
                <a16:creationId xmlns:a16="http://schemas.microsoft.com/office/drawing/2014/main" id="{5B9436D1-46D8-4CD2-A740-31A4434E4D78}"/>
              </a:ext>
            </a:extLst>
          </p:cNvPr>
          <p:cNvSpPr/>
          <p:nvPr/>
        </p:nvSpPr>
        <p:spPr>
          <a:xfrm>
            <a:off x="6480365" y="4132809"/>
            <a:ext cx="378193" cy="378193"/>
          </a:xfrm>
          <a:custGeom>
            <a:avLst/>
            <a:gdLst/>
            <a:ahLst/>
            <a:cxnLst/>
            <a:rect l="l" t="t" r="r" b="b"/>
            <a:pathLst>
              <a:path w="3240000" h="3240000">
                <a:moveTo>
                  <a:pt x="2298433" y="2114441"/>
                </a:moveTo>
                <a:lnTo>
                  <a:pt x="1355104" y="2367205"/>
                </a:lnTo>
                <a:lnTo>
                  <a:pt x="1411009" y="2575845"/>
                </a:lnTo>
                <a:lnTo>
                  <a:pt x="2354338" y="2323081"/>
                </a:ln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5" name="Oval 37">
            <a:extLst>
              <a:ext uri="{FF2B5EF4-FFF2-40B4-BE49-F238E27FC236}">
                <a16:creationId xmlns:a16="http://schemas.microsoft.com/office/drawing/2014/main" id="{6C2AB647-CC9A-47C1-B3C7-316B23411B83}"/>
              </a:ext>
            </a:extLst>
          </p:cNvPr>
          <p:cNvSpPr/>
          <p:nvPr/>
        </p:nvSpPr>
        <p:spPr>
          <a:xfrm>
            <a:off x="8217414" y="4128388"/>
            <a:ext cx="387034" cy="387034"/>
          </a:xfrm>
          <a:custGeom>
            <a:avLst/>
            <a:gdLst/>
            <a:ahLst/>
            <a:cxnLst/>
            <a:rect l="l" t="t" r="r" b="b"/>
            <a:pathLst>
              <a:path w="3240000" h="3240000">
                <a:moveTo>
                  <a:pt x="2249999" y="2117384"/>
                </a:moveTo>
                <a:lnTo>
                  <a:pt x="990192" y="2131776"/>
                </a:lnTo>
                <a:cubicBezTo>
                  <a:pt x="998682" y="2476365"/>
                  <a:pt x="1282526" y="2750154"/>
                  <a:pt x="1627197" y="2746216"/>
                </a:cubicBezTo>
                <a:cubicBezTo>
                  <a:pt x="1971867" y="2742279"/>
                  <a:pt x="2249383" y="2462077"/>
                  <a:pt x="2249999" y="2117384"/>
                </a:cubicBezTo>
                <a:close/>
                <a:moveTo>
                  <a:pt x="2505352" y="784338"/>
                </a:moveTo>
                <a:lnTo>
                  <a:pt x="1869332" y="1428843"/>
                </a:lnTo>
                <a:lnTo>
                  <a:pt x="2505352" y="1522122"/>
                </a:lnTo>
                <a:lnTo>
                  <a:pt x="2505352" y="1378597"/>
                </a:lnTo>
                <a:lnTo>
                  <a:pt x="2187887" y="1332038"/>
                </a:lnTo>
                <a:lnTo>
                  <a:pt x="2505352" y="1010338"/>
                </a:lnTo>
                <a:close/>
                <a:moveTo>
                  <a:pt x="734649" y="784338"/>
                </a:moveTo>
                <a:lnTo>
                  <a:pt x="734649" y="1010338"/>
                </a:lnTo>
                <a:lnTo>
                  <a:pt x="1052115" y="1332038"/>
                </a:lnTo>
                <a:lnTo>
                  <a:pt x="734649" y="1378597"/>
                </a:lnTo>
                <a:lnTo>
                  <a:pt x="734649" y="1522122"/>
                </a:lnTo>
                <a:lnTo>
                  <a:pt x="1370670" y="1428843"/>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6" name="Smiley Face 14">
            <a:extLst>
              <a:ext uri="{FF2B5EF4-FFF2-40B4-BE49-F238E27FC236}">
                <a16:creationId xmlns:a16="http://schemas.microsoft.com/office/drawing/2014/main" id="{83F2B370-3618-4973-A9F6-E506F2AEEFC7}"/>
              </a:ext>
            </a:extLst>
          </p:cNvPr>
          <p:cNvSpPr/>
          <p:nvPr/>
        </p:nvSpPr>
        <p:spPr>
          <a:xfrm>
            <a:off x="7057983" y="4132809"/>
            <a:ext cx="378193" cy="378193"/>
          </a:xfrm>
          <a:custGeom>
            <a:avLst/>
            <a:gdLst/>
            <a:ahLst/>
            <a:cxnLst/>
            <a:rect l="l" t="t" r="r" b="b"/>
            <a:pathLst>
              <a:path w="3240000" h="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937973" y="986566"/>
                </a:moveTo>
                <a:cubicBezTo>
                  <a:pt x="850807" y="983371"/>
                  <a:pt x="762813" y="1002775"/>
                  <a:pt x="683096" y="1045110"/>
                </a:cubicBezTo>
                <a:cubicBezTo>
                  <a:pt x="523662" y="1129780"/>
                  <a:pt x="421680" y="1293248"/>
                  <a:pt x="415731" y="1473672"/>
                </a:cubicBezTo>
                <a:lnTo>
                  <a:pt x="615852" y="1480270"/>
                </a:lnTo>
                <a:cubicBezTo>
                  <a:pt x="619438" y="1371518"/>
                  <a:pt x="680908" y="1272986"/>
                  <a:pt x="777009" y="1221950"/>
                </a:cubicBezTo>
                <a:cubicBezTo>
                  <a:pt x="873110" y="1170914"/>
                  <a:pt x="989166" y="1175167"/>
                  <a:pt x="1081273" y="1233100"/>
                </a:cubicBezTo>
                <a:cubicBezTo>
                  <a:pt x="1173381" y="1291033"/>
                  <a:pt x="1227475" y="1393800"/>
                  <a:pt x="1223091" y="1502523"/>
                </a:cubicBezTo>
                <a:lnTo>
                  <a:pt x="1423160" y="1510590"/>
                </a:lnTo>
                <a:cubicBezTo>
                  <a:pt x="1430433" y="1330214"/>
                  <a:pt x="1340689" y="1159721"/>
                  <a:pt x="1187880" y="1063608"/>
                </a:cubicBezTo>
                <a:cubicBezTo>
                  <a:pt x="1111476" y="1015552"/>
                  <a:pt x="1025138" y="989760"/>
                  <a:pt x="937973" y="986566"/>
                </a:cubicBezTo>
                <a:close/>
                <a:moveTo>
                  <a:pt x="2306124" y="986566"/>
                </a:moveTo>
                <a:cubicBezTo>
                  <a:pt x="2218958" y="983371"/>
                  <a:pt x="2130964" y="1002775"/>
                  <a:pt x="2051247" y="1045110"/>
                </a:cubicBezTo>
                <a:cubicBezTo>
                  <a:pt x="1891813" y="1129780"/>
                  <a:pt x="1789831" y="1293248"/>
                  <a:pt x="1783882" y="1473672"/>
                </a:cubicBezTo>
                <a:lnTo>
                  <a:pt x="1984003" y="1480270"/>
                </a:lnTo>
                <a:cubicBezTo>
                  <a:pt x="1987589" y="1371518"/>
                  <a:pt x="2049059" y="1272986"/>
                  <a:pt x="2145160" y="1221950"/>
                </a:cubicBezTo>
                <a:cubicBezTo>
                  <a:pt x="2241261" y="1170914"/>
                  <a:pt x="2357317" y="1175167"/>
                  <a:pt x="2449424" y="1233100"/>
                </a:cubicBezTo>
                <a:cubicBezTo>
                  <a:pt x="2541532" y="1291033"/>
                  <a:pt x="2595626" y="1393800"/>
                  <a:pt x="2591242" y="1502523"/>
                </a:cubicBezTo>
                <a:lnTo>
                  <a:pt x="2791311" y="1510590"/>
                </a:lnTo>
                <a:cubicBezTo>
                  <a:pt x="2798584" y="1330214"/>
                  <a:pt x="2708840" y="1159721"/>
                  <a:pt x="2556031" y="1063608"/>
                </a:cubicBezTo>
                <a:cubicBezTo>
                  <a:pt x="2479627" y="1015552"/>
                  <a:pt x="2393289" y="989760"/>
                  <a:pt x="2306124" y="98656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7" name="Rectangle 16">
            <a:extLst>
              <a:ext uri="{FF2B5EF4-FFF2-40B4-BE49-F238E27FC236}">
                <a16:creationId xmlns:a16="http://schemas.microsoft.com/office/drawing/2014/main" id="{CF85C54C-1915-4273-9DCE-ABC6AB6675CD}"/>
              </a:ext>
            </a:extLst>
          </p:cNvPr>
          <p:cNvSpPr/>
          <p:nvPr/>
        </p:nvSpPr>
        <p:spPr>
          <a:xfrm rot="2700000">
            <a:off x="4333760" y="2724811"/>
            <a:ext cx="265920" cy="476745"/>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8" name="Rectangle 9">
            <a:extLst>
              <a:ext uri="{FF2B5EF4-FFF2-40B4-BE49-F238E27FC236}">
                <a16:creationId xmlns:a16="http://schemas.microsoft.com/office/drawing/2014/main" id="{11B554B9-DEB7-401E-A938-B38ABC596B8B}"/>
              </a:ext>
            </a:extLst>
          </p:cNvPr>
          <p:cNvSpPr/>
          <p:nvPr/>
        </p:nvSpPr>
        <p:spPr>
          <a:xfrm>
            <a:off x="3702389" y="2741950"/>
            <a:ext cx="360125" cy="337109"/>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9" name="Round Same Side Corner Rectangle 6">
            <a:extLst>
              <a:ext uri="{FF2B5EF4-FFF2-40B4-BE49-F238E27FC236}">
                <a16:creationId xmlns:a16="http://schemas.microsoft.com/office/drawing/2014/main" id="{1839B9A1-8059-48CE-93FF-2BF6FCA1E697}"/>
              </a:ext>
            </a:extLst>
          </p:cNvPr>
          <p:cNvSpPr/>
          <p:nvPr/>
        </p:nvSpPr>
        <p:spPr>
          <a:xfrm rot="2700000">
            <a:off x="5462844" y="4060819"/>
            <a:ext cx="130246" cy="522172"/>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0" name="Frame 17">
            <a:extLst>
              <a:ext uri="{FF2B5EF4-FFF2-40B4-BE49-F238E27FC236}">
                <a16:creationId xmlns:a16="http://schemas.microsoft.com/office/drawing/2014/main" id="{D39903B9-0045-4264-AE9F-E60EFCFF2DD2}"/>
              </a:ext>
            </a:extLst>
          </p:cNvPr>
          <p:cNvSpPr/>
          <p:nvPr/>
        </p:nvSpPr>
        <p:spPr>
          <a:xfrm>
            <a:off x="3685358" y="3471419"/>
            <a:ext cx="347025" cy="347025"/>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91" name="Rounded Rectangle 5">
            <a:extLst>
              <a:ext uri="{FF2B5EF4-FFF2-40B4-BE49-F238E27FC236}">
                <a16:creationId xmlns:a16="http://schemas.microsoft.com/office/drawing/2014/main" id="{3A5C88CB-778D-453E-9C49-0EF56A6C3C22}"/>
              </a:ext>
            </a:extLst>
          </p:cNvPr>
          <p:cNvSpPr/>
          <p:nvPr/>
        </p:nvSpPr>
        <p:spPr>
          <a:xfrm flipH="1">
            <a:off x="7595854" y="2065085"/>
            <a:ext cx="344621" cy="284291"/>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2" name="Teardrop 1">
            <a:extLst>
              <a:ext uri="{FF2B5EF4-FFF2-40B4-BE49-F238E27FC236}">
                <a16:creationId xmlns:a16="http://schemas.microsoft.com/office/drawing/2014/main" id="{48C4978C-2D49-4DCA-9EB3-AE5D5963F06E}"/>
              </a:ext>
            </a:extLst>
          </p:cNvPr>
          <p:cNvSpPr/>
          <p:nvPr/>
        </p:nvSpPr>
        <p:spPr>
          <a:xfrm rot="18805991">
            <a:off x="7612430" y="1372092"/>
            <a:ext cx="376862" cy="37293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93" name="Rectangle 130">
            <a:extLst>
              <a:ext uri="{FF2B5EF4-FFF2-40B4-BE49-F238E27FC236}">
                <a16:creationId xmlns:a16="http://schemas.microsoft.com/office/drawing/2014/main" id="{1E211B04-41E8-4CD9-9298-D48C328F21D7}"/>
              </a:ext>
            </a:extLst>
          </p:cNvPr>
          <p:cNvSpPr/>
          <p:nvPr/>
        </p:nvSpPr>
        <p:spPr>
          <a:xfrm>
            <a:off x="8162947" y="1372137"/>
            <a:ext cx="371900" cy="373588"/>
          </a:xfrm>
          <a:custGeom>
            <a:avLst/>
            <a:gdLst/>
            <a:ahLst/>
            <a:cxn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94" name="Right Triangle 17">
            <a:extLst>
              <a:ext uri="{FF2B5EF4-FFF2-40B4-BE49-F238E27FC236}">
                <a16:creationId xmlns:a16="http://schemas.microsoft.com/office/drawing/2014/main" id="{9A51D61C-A45F-47FF-81E2-0E96101065F6}"/>
              </a:ext>
            </a:extLst>
          </p:cNvPr>
          <p:cNvSpPr>
            <a:spLocks noChangeAspect="1"/>
          </p:cNvSpPr>
          <p:nvPr/>
        </p:nvSpPr>
        <p:spPr>
          <a:xfrm>
            <a:off x="7091217" y="3447251"/>
            <a:ext cx="326534" cy="388800"/>
          </a:xfrm>
          <a:custGeom>
            <a:avLst/>
            <a:gdLst/>
            <a:ahLst/>
            <a:cxnLst/>
            <a:rect l="l" t="t" r="r" b="b"/>
            <a:pathLst>
              <a:path w="2721114" h="3240000">
                <a:moveTo>
                  <a:pt x="1999321" y="2603448"/>
                </a:moveTo>
                <a:lnTo>
                  <a:pt x="1999321" y="2772810"/>
                </a:lnTo>
                <a:lnTo>
                  <a:pt x="2528507" y="2772810"/>
                </a:lnTo>
                <a:lnTo>
                  <a:pt x="2528507" y="2603448"/>
                </a:lnTo>
                <a:close/>
                <a:moveTo>
                  <a:pt x="2263914" y="2230929"/>
                </a:moveTo>
                <a:cubicBezTo>
                  <a:pt x="2516419" y="2230929"/>
                  <a:pt x="2721114" y="2435624"/>
                  <a:pt x="2721114" y="2688129"/>
                </a:cubicBezTo>
                <a:cubicBezTo>
                  <a:pt x="2721114" y="2940634"/>
                  <a:pt x="2516419" y="3145329"/>
                  <a:pt x="2263914" y="3145329"/>
                </a:cubicBezTo>
                <a:cubicBezTo>
                  <a:pt x="2011409" y="3145329"/>
                  <a:pt x="1806714" y="2940634"/>
                  <a:pt x="1806714" y="2688129"/>
                </a:cubicBezTo>
                <a:cubicBezTo>
                  <a:pt x="1806714" y="2435624"/>
                  <a:pt x="2011409" y="2230929"/>
                  <a:pt x="2263914" y="2230929"/>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5" name="Right Triangle 17">
            <a:extLst>
              <a:ext uri="{FF2B5EF4-FFF2-40B4-BE49-F238E27FC236}">
                <a16:creationId xmlns:a16="http://schemas.microsoft.com/office/drawing/2014/main" id="{AFD7AB75-EB41-4B48-99C7-B343BFF1E9AE}"/>
              </a:ext>
            </a:extLst>
          </p:cNvPr>
          <p:cNvSpPr>
            <a:spLocks noChangeAspect="1"/>
          </p:cNvSpPr>
          <p:nvPr/>
        </p:nvSpPr>
        <p:spPr>
          <a:xfrm>
            <a:off x="6493638" y="3447251"/>
            <a:ext cx="326534" cy="388800"/>
          </a:xfrm>
          <a:custGeom>
            <a:avLst/>
            <a:gdLst/>
            <a:ahLst/>
            <a:cxnLst/>
            <a:rect l="l" t="t" r="r" b="b"/>
            <a:pathLst>
              <a:path w="2721114" h="3240000">
                <a:moveTo>
                  <a:pt x="2179233" y="2431577"/>
                </a:moveTo>
                <a:lnTo>
                  <a:pt x="2179233" y="2611489"/>
                </a:lnTo>
                <a:lnTo>
                  <a:pt x="1999321" y="2611489"/>
                </a:lnTo>
                <a:lnTo>
                  <a:pt x="1999321" y="2780851"/>
                </a:lnTo>
                <a:lnTo>
                  <a:pt x="2179233" y="2780851"/>
                </a:lnTo>
                <a:lnTo>
                  <a:pt x="2179233" y="2960763"/>
                </a:lnTo>
                <a:lnTo>
                  <a:pt x="2348595" y="2960763"/>
                </a:lnTo>
                <a:lnTo>
                  <a:pt x="2348595" y="2780851"/>
                </a:lnTo>
                <a:lnTo>
                  <a:pt x="2528507" y="2780851"/>
                </a:lnTo>
                <a:lnTo>
                  <a:pt x="2528507" y="2611489"/>
                </a:lnTo>
                <a:lnTo>
                  <a:pt x="2348595" y="2611489"/>
                </a:lnTo>
                <a:lnTo>
                  <a:pt x="2348595" y="2431577"/>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6" name="Right Triangle 17">
            <a:extLst>
              <a:ext uri="{FF2B5EF4-FFF2-40B4-BE49-F238E27FC236}">
                <a16:creationId xmlns:a16="http://schemas.microsoft.com/office/drawing/2014/main" id="{AC228657-EFFC-443F-9C74-3E79D950B7F3}"/>
              </a:ext>
            </a:extLst>
          </p:cNvPr>
          <p:cNvSpPr>
            <a:spLocks noChangeAspect="1"/>
          </p:cNvSpPr>
          <p:nvPr/>
        </p:nvSpPr>
        <p:spPr>
          <a:xfrm>
            <a:off x="7688796" y="3447251"/>
            <a:ext cx="326534" cy="388800"/>
          </a:xfrm>
          <a:custGeom>
            <a:avLst/>
            <a:gdLst/>
            <a:ahLst/>
            <a:cxnLst/>
            <a:rect l="l" t="t" r="r" b="b"/>
            <a:pathLst>
              <a:path w="2721114" h="3240000">
                <a:moveTo>
                  <a:pt x="2136698" y="2449196"/>
                </a:moveTo>
                <a:lnTo>
                  <a:pt x="2016940" y="2568954"/>
                </a:lnTo>
                <a:lnTo>
                  <a:pt x="2144156" y="2696170"/>
                </a:lnTo>
                <a:lnTo>
                  <a:pt x="2016940" y="2823386"/>
                </a:lnTo>
                <a:lnTo>
                  <a:pt x="2136698" y="2943144"/>
                </a:lnTo>
                <a:lnTo>
                  <a:pt x="2263914" y="2815928"/>
                </a:lnTo>
                <a:lnTo>
                  <a:pt x="2391130" y="2943144"/>
                </a:lnTo>
                <a:lnTo>
                  <a:pt x="2510888" y="2823386"/>
                </a:lnTo>
                <a:lnTo>
                  <a:pt x="2383672" y="2696170"/>
                </a:lnTo>
                <a:lnTo>
                  <a:pt x="2510888" y="2568954"/>
                </a:lnTo>
                <a:lnTo>
                  <a:pt x="2391130" y="2449196"/>
                </a:lnTo>
                <a:lnTo>
                  <a:pt x="2263914" y="2576412"/>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7" name="Oval 44">
            <a:extLst>
              <a:ext uri="{FF2B5EF4-FFF2-40B4-BE49-F238E27FC236}">
                <a16:creationId xmlns:a16="http://schemas.microsoft.com/office/drawing/2014/main" id="{447C4C62-486D-4D6B-AFE9-DBF54681467C}"/>
              </a:ext>
            </a:extLst>
          </p:cNvPr>
          <p:cNvSpPr>
            <a:spLocks noChangeAspect="1"/>
          </p:cNvSpPr>
          <p:nvPr/>
        </p:nvSpPr>
        <p:spPr>
          <a:xfrm>
            <a:off x="8286375" y="3447251"/>
            <a:ext cx="326534" cy="388800"/>
          </a:xfrm>
          <a:custGeom>
            <a:avLst/>
            <a:gdLst/>
            <a:ahLst/>
            <a:cxnLst/>
            <a:rect l="l" t="t" r="r" b="b"/>
            <a:pathLst>
              <a:path w="2721114" h="3240000">
                <a:moveTo>
                  <a:pt x="2519839" y="2469622"/>
                </a:moveTo>
                <a:lnTo>
                  <a:pt x="2201779" y="2787682"/>
                </a:lnTo>
                <a:lnTo>
                  <a:pt x="2003023" y="2588926"/>
                </a:lnTo>
                <a:lnTo>
                  <a:pt x="1901669" y="2690281"/>
                </a:lnTo>
                <a:lnTo>
                  <a:pt x="2203868" y="2992480"/>
                </a:lnTo>
                <a:lnTo>
                  <a:pt x="2305222" y="2891125"/>
                </a:lnTo>
                <a:lnTo>
                  <a:pt x="2303133" y="2889037"/>
                </a:lnTo>
                <a:lnTo>
                  <a:pt x="2621194" y="2570977"/>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Tree>
    <p:extLst>
      <p:ext uri="{BB962C8B-B14F-4D97-AF65-F5344CB8AC3E}">
        <p14:creationId xmlns:p14="http://schemas.microsoft.com/office/powerpoint/2010/main" val="24949656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altLang="ko-KR" dirty="0"/>
              <a:t>Fully Editable Icon Sets : B</a:t>
            </a:r>
            <a:endParaRPr lang="ko-KR" altLang="en-US" dirty="0"/>
          </a:p>
        </p:txBody>
      </p:sp>
      <p:sp>
        <p:nvSpPr>
          <p:cNvPr id="49" name="TextBox 48">
            <a:extLst>
              <a:ext uri="{FF2B5EF4-FFF2-40B4-BE49-F238E27FC236}">
                <a16:creationId xmlns:a16="http://schemas.microsoft.com/office/drawing/2014/main" id="{1975E18D-8D33-4A2C-B767-67FB6D666276}"/>
              </a:ext>
            </a:extLst>
          </p:cNvPr>
          <p:cNvSpPr txBox="1"/>
          <p:nvPr/>
        </p:nvSpPr>
        <p:spPr>
          <a:xfrm>
            <a:off x="711704" y="1420339"/>
            <a:ext cx="2232248" cy="461665"/>
          </a:xfrm>
          <a:prstGeom prst="rect">
            <a:avLst/>
          </a:prstGeom>
          <a:noFill/>
        </p:spPr>
        <p:txBody>
          <a:bodyPr wrap="square" rtlCol="0" anchor="ctr">
            <a:spAutoFit/>
          </a:bodyPr>
          <a:lstStyle/>
          <a:p>
            <a:r>
              <a:rPr lang="en-US" altLang="ko-KR" sz="1200" b="1" dirty="0">
                <a:solidFill>
                  <a:schemeClr val="bg1"/>
                </a:solidFill>
                <a:latin typeface="Arial" pitchFamily="34" charset="0"/>
                <a:cs typeface="Arial" pitchFamily="34" charset="0"/>
              </a:rPr>
              <a:t>You can Resize without losing quality</a:t>
            </a:r>
            <a:endParaRPr lang="ko-KR" altLang="en-US" sz="1200" b="1" dirty="0">
              <a:solidFill>
                <a:schemeClr val="bg1"/>
              </a:solidFill>
              <a:latin typeface="Arial" pitchFamily="34" charset="0"/>
              <a:cs typeface="Arial" pitchFamily="34" charset="0"/>
            </a:endParaRPr>
          </a:p>
        </p:txBody>
      </p:sp>
      <p:sp>
        <p:nvSpPr>
          <p:cNvPr id="50" name="TextBox 49">
            <a:extLst>
              <a:ext uri="{FF2B5EF4-FFF2-40B4-BE49-F238E27FC236}">
                <a16:creationId xmlns:a16="http://schemas.microsoft.com/office/drawing/2014/main" id="{9FAF5DF2-44C7-45C0-8510-54594E1E63A9}"/>
              </a:ext>
            </a:extLst>
          </p:cNvPr>
          <p:cNvSpPr txBox="1"/>
          <p:nvPr/>
        </p:nvSpPr>
        <p:spPr>
          <a:xfrm>
            <a:off x="711704" y="1932586"/>
            <a:ext cx="2232248" cy="461665"/>
          </a:xfrm>
          <a:prstGeom prst="rect">
            <a:avLst/>
          </a:prstGeom>
          <a:noFill/>
        </p:spPr>
        <p:txBody>
          <a:bodyPr wrap="square" rtlCol="0" anchor="ctr">
            <a:spAutoFit/>
          </a:bodyPr>
          <a:lstStyle/>
          <a:p>
            <a:r>
              <a:rPr lang="en-US" altLang="ko-KR" sz="1200" b="1" dirty="0">
                <a:solidFill>
                  <a:schemeClr val="bg1"/>
                </a:solidFill>
                <a:latin typeface="Arial" pitchFamily="34" charset="0"/>
                <a:cs typeface="Arial" pitchFamily="34" charset="0"/>
              </a:rPr>
              <a:t>You can Change Fill Color &amp;</a:t>
            </a:r>
          </a:p>
          <a:p>
            <a:r>
              <a:rPr lang="en-US" altLang="ko-KR" sz="1200" b="1" dirty="0">
                <a:solidFill>
                  <a:schemeClr val="bg1"/>
                </a:solidFill>
                <a:latin typeface="Arial" pitchFamily="34" charset="0"/>
                <a:cs typeface="Arial" pitchFamily="34" charset="0"/>
              </a:rPr>
              <a:t>Line Color</a:t>
            </a:r>
            <a:endParaRPr lang="ko-KR" altLang="en-US" sz="1200" b="1" dirty="0">
              <a:solidFill>
                <a:schemeClr val="bg1"/>
              </a:solidFill>
              <a:latin typeface="Arial" pitchFamily="34" charset="0"/>
              <a:cs typeface="Arial" pitchFamily="34" charset="0"/>
            </a:endParaRPr>
          </a:p>
        </p:txBody>
      </p:sp>
      <p:sp>
        <p:nvSpPr>
          <p:cNvPr id="51" name="TextBox 50">
            <a:extLst>
              <a:ext uri="{FF2B5EF4-FFF2-40B4-BE49-F238E27FC236}">
                <a16:creationId xmlns:a16="http://schemas.microsoft.com/office/drawing/2014/main" id="{52A58E88-98D0-4A7F-8C75-00D000EDFCD9}"/>
              </a:ext>
            </a:extLst>
          </p:cNvPr>
          <p:cNvSpPr txBox="1"/>
          <p:nvPr/>
        </p:nvSpPr>
        <p:spPr>
          <a:xfrm>
            <a:off x="711704" y="4248539"/>
            <a:ext cx="2232000" cy="246221"/>
          </a:xfrm>
          <a:prstGeom prst="rect">
            <a:avLst/>
          </a:prstGeom>
          <a:noFill/>
        </p:spPr>
        <p:txBody>
          <a:bodyPr wrap="square" rtlCol="0" anchor="ctr">
            <a:spAutoFit/>
          </a:bodyPr>
          <a:lstStyle/>
          <a:p>
            <a:r>
              <a:rPr lang="en-US" altLang="ko-KR" sz="1000" dirty="0">
                <a:solidFill>
                  <a:schemeClr val="bg1"/>
                </a:solidFill>
                <a:latin typeface="Arial" pitchFamily="34" charset="0"/>
                <a:cs typeface="Arial" pitchFamily="34" charset="0"/>
              </a:rPr>
              <a:t>www.allppt.com</a:t>
            </a:r>
            <a:endParaRPr lang="ko-KR" altLang="en-US" sz="1000" dirty="0">
              <a:solidFill>
                <a:schemeClr val="bg1"/>
              </a:solidFill>
              <a:latin typeface="Arial" pitchFamily="34" charset="0"/>
              <a:cs typeface="Arial" pitchFamily="34" charset="0"/>
            </a:endParaRPr>
          </a:p>
        </p:txBody>
      </p:sp>
      <p:sp>
        <p:nvSpPr>
          <p:cNvPr id="52" name="TextBox 51">
            <a:extLst>
              <a:ext uri="{FF2B5EF4-FFF2-40B4-BE49-F238E27FC236}">
                <a16:creationId xmlns:a16="http://schemas.microsoft.com/office/drawing/2014/main" id="{B97EE59F-B038-4689-9B10-F072EC0E5D97}"/>
              </a:ext>
            </a:extLst>
          </p:cNvPr>
          <p:cNvSpPr txBox="1"/>
          <p:nvPr/>
        </p:nvSpPr>
        <p:spPr>
          <a:xfrm>
            <a:off x="711704" y="3075806"/>
            <a:ext cx="2232000" cy="1200329"/>
          </a:xfrm>
          <a:prstGeom prst="rect">
            <a:avLst/>
          </a:prstGeom>
          <a:noFill/>
        </p:spPr>
        <p:txBody>
          <a:bodyPr wrap="square" rtlCol="0" anchor="ctr">
            <a:spAutoFit/>
          </a:bodyPr>
          <a:lstStyle/>
          <a:p>
            <a:r>
              <a:rPr lang="en-US" altLang="ko-KR" sz="2400" b="1" dirty="0">
                <a:solidFill>
                  <a:schemeClr val="bg1"/>
                </a:solidFill>
                <a:latin typeface="+mn-lt"/>
                <a:ea typeface="+mn-ea"/>
                <a:cs typeface="Arial" pitchFamily="34" charset="0"/>
              </a:rPr>
              <a:t>FREE </a:t>
            </a:r>
          </a:p>
          <a:p>
            <a:r>
              <a:rPr lang="en-US" altLang="ko-KR" sz="2400" b="1" dirty="0">
                <a:solidFill>
                  <a:schemeClr val="bg1"/>
                </a:solidFill>
                <a:latin typeface="+mn-lt"/>
                <a:ea typeface="+mn-ea"/>
                <a:cs typeface="Arial" pitchFamily="34" charset="0"/>
              </a:rPr>
              <a:t>PPT TEMPLATES</a:t>
            </a:r>
          </a:p>
        </p:txBody>
      </p:sp>
      <p:sp>
        <p:nvSpPr>
          <p:cNvPr id="53" name="Isosceles Triangle 68">
            <a:extLst>
              <a:ext uri="{FF2B5EF4-FFF2-40B4-BE49-F238E27FC236}">
                <a16:creationId xmlns:a16="http://schemas.microsoft.com/office/drawing/2014/main" id="{696EBB54-0AD8-424E-9B9D-C9750602BE36}"/>
              </a:ext>
            </a:extLst>
          </p:cNvPr>
          <p:cNvSpPr/>
          <p:nvPr/>
        </p:nvSpPr>
        <p:spPr>
          <a:xfrm rot="10800000">
            <a:off x="6076603" y="3430121"/>
            <a:ext cx="154974" cy="482618"/>
          </a:xfrm>
          <a:custGeom>
            <a:avLst/>
            <a:gdLst/>
            <a:ahLst/>
            <a:cxnLst/>
            <a:rect l="l" t="t" r="r" b="b"/>
            <a:pathLst>
              <a:path w="1040400" h="3240000">
                <a:moveTo>
                  <a:pt x="41345" y="940666"/>
                </a:moveTo>
                <a:lnTo>
                  <a:pt x="1242" y="653403"/>
                </a:lnTo>
                <a:lnTo>
                  <a:pt x="0" y="653403"/>
                </a:lnTo>
                <a:lnTo>
                  <a:pt x="1057" y="652077"/>
                </a:lnTo>
                <a:lnTo>
                  <a:pt x="447" y="647712"/>
                </a:lnTo>
                <a:lnTo>
                  <a:pt x="4531" y="647712"/>
                </a:lnTo>
                <a:lnTo>
                  <a:pt x="520200" y="0"/>
                </a:lnTo>
                <a:lnTo>
                  <a:pt x="659109" y="174478"/>
                </a:lnTo>
                <a:close/>
                <a:moveTo>
                  <a:pt x="101622" y="1372451"/>
                </a:moveTo>
                <a:lnTo>
                  <a:pt x="61820" y="1087335"/>
                </a:lnTo>
                <a:lnTo>
                  <a:pt x="728036" y="261055"/>
                </a:lnTo>
                <a:lnTo>
                  <a:pt x="870500" y="439998"/>
                </a:lnTo>
                <a:lnTo>
                  <a:pt x="860164" y="431664"/>
                </a:lnTo>
                <a:close/>
                <a:moveTo>
                  <a:pt x="161365" y="1800403"/>
                </a:moveTo>
                <a:lnTo>
                  <a:pt x="122098" y="1519120"/>
                </a:lnTo>
                <a:lnTo>
                  <a:pt x="930953" y="515931"/>
                </a:lnTo>
                <a:lnTo>
                  <a:pt x="1035869" y="647712"/>
                </a:lnTo>
                <a:lnTo>
                  <a:pt x="1039954" y="647712"/>
                </a:lnTo>
                <a:lnTo>
                  <a:pt x="1039345" y="652078"/>
                </a:lnTo>
                <a:lnTo>
                  <a:pt x="1040400" y="653403"/>
                </a:lnTo>
                <a:lnTo>
                  <a:pt x="1039160" y="653403"/>
                </a:lnTo>
                <a:lnTo>
                  <a:pt x="1029316" y="723920"/>
                </a:lnTo>
                <a:close/>
                <a:moveTo>
                  <a:pt x="217894" y="2205330"/>
                </a:moveTo>
                <a:lnTo>
                  <a:pt x="181840" y="1947070"/>
                </a:lnTo>
                <a:lnTo>
                  <a:pt x="1000266" y="932012"/>
                </a:lnTo>
                <a:lnTo>
                  <a:pt x="949113" y="1298429"/>
                </a:lnTo>
                <a:close/>
                <a:moveTo>
                  <a:pt x="330192" y="2564220"/>
                </a:moveTo>
                <a:lnTo>
                  <a:pt x="267995" y="2564220"/>
                </a:lnTo>
                <a:lnTo>
                  <a:pt x="237100" y="2342912"/>
                </a:lnTo>
                <a:lnTo>
                  <a:pt x="242309" y="2347112"/>
                </a:lnTo>
                <a:lnTo>
                  <a:pt x="920063" y="1506522"/>
                </a:lnTo>
                <a:lnTo>
                  <a:pt x="865005" y="1900914"/>
                </a:lnTo>
                <a:close/>
                <a:moveTo>
                  <a:pt x="772406" y="2564220"/>
                </a:moveTo>
                <a:lnTo>
                  <a:pt x="468924" y="2564220"/>
                </a:lnTo>
                <a:lnTo>
                  <a:pt x="835955" y="2109008"/>
                </a:lnTo>
                <a:close/>
                <a:moveTo>
                  <a:pt x="892044" y="3240000"/>
                </a:moveTo>
                <a:lnTo>
                  <a:pt x="148356" y="3240000"/>
                </a:lnTo>
                <a:lnTo>
                  <a:pt x="276144" y="2663936"/>
                </a:lnTo>
                <a:lnTo>
                  <a:pt x="764256" y="26639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54" name="Rectangle 9">
            <a:extLst>
              <a:ext uri="{FF2B5EF4-FFF2-40B4-BE49-F238E27FC236}">
                <a16:creationId xmlns:a16="http://schemas.microsoft.com/office/drawing/2014/main" id="{A0BE1C65-CC06-498F-81FF-087D59759A54}"/>
              </a:ext>
            </a:extLst>
          </p:cNvPr>
          <p:cNvSpPr/>
          <p:nvPr/>
        </p:nvSpPr>
        <p:spPr>
          <a:xfrm>
            <a:off x="6472358" y="3485841"/>
            <a:ext cx="371782" cy="371178"/>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55" name="Isosceles Triangle 8">
            <a:extLst>
              <a:ext uri="{FF2B5EF4-FFF2-40B4-BE49-F238E27FC236}">
                <a16:creationId xmlns:a16="http://schemas.microsoft.com/office/drawing/2014/main" id="{07A570FE-0362-4B7C-BEFA-615D0FDD3278}"/>
              </a:ext>
            </a:extLst>
          </p:cNvPr>
          <p:cNvSpPr/>
          <p:nvPr/>
        </p:nvSpPr>
        <p:spPr>
          <a:xfrm rot="16200000">
            <a:off x="3610095" y="2744881"/>
            <a:ext cx="311874" cy="371836"/>
          </a:xfrm>
          <a:custGeom>
            <a:avLst/>
            <a:gdLst/>
            <a:ahLst/>
            <a:cxnLst/>
            <a:rect l="l" t="t" r="r" b="b"/>
            <a:pathLst>
              <a:path w="2708011" h="3228660">
                <a:moveTo>
                  <a:pt x="1895121" y="2005092"/>
                </a:moveTo>
                <a:cubicBezTo>
                  <a:pt x="1769067" y="2196199"/>
                  <a:pt x="1559641" y="2315968"/>
                  <a:pt x="1331007" y="2327705"/>
                </a:cubicBezTo>
                <a:cubicBezTo>
                  <a:pt x="1102373" y="2339443"/>
                  <a:pt x="881783" y="2241749"/>
                  <a:pt x="736821" y="2064556"/>
                </a:cubicBezTo>
                <a:lnTo>
                  <a:pt x="885891" y="1942602"/>
                </a:lnTo>
                <a:cubicBezTo>
                  <a:pt x="992076" y="2072396"/>
                  <a:pt x="1153658" y="2143956"/>
                  <a:pt x="1321132" y="2135359"/>
                </a:cubicBezTo>
                <a:cubicBezTo>
                  <a:pt x="1488607" y="2126761"/>
                  <a:pt x="1642011" y="2039030"/>
                  <a:pt x="1734346" y="1899045"/>
                </a:cubicBezTo>
                <a:close/>
                <a:moveTo>
                  <a:pt x="2315256" y="2179725"/>
                </a:moveTo>
                <a:cubicBezTo>
                  <a:pt x="2124977" y="2519973"/>
                  <a:pt x="1777729" y="2743099"/>
                  <a:pt x="1389179" y="2774782"/>
                </a:cubicBezTo>
                <a:cubicBezTo>
                  <a:pt x="1000629" y="2806465"/>
                  <a:pt x="621821" y="2642541"/>
                  <a:pt x="378934" y="2337614"/>
                </a:cubicBezTo>
                <a:lnTo>
                  <a:pt x="519502" y="2225645"/>
                </a:lnTo>
                <a:cubicBezTo>
                  <a:pt x="725082" y="2483736"/>
                  <a:pt x="1045705" y="2622480"/>
                  <a:pt x="1374574" y="2595664"/>
                </a:cubicBezTo>
                <a:cubicBezTo>
                  <a:pt x="1703443" y="2568848"/>
                  <a:pt x="1997353" y="2379994"/>
                  <a:pt x="2158406" y="2092008"/>
                </a:cubicBezTo>
                <a:close/>
                <a:moveTo>
                  <a:pt x="2315941" y="1615003"/>
                </a:moveTo>
                <a:lnTo>
                  <a:pt x="272242" y="1615003"/>
                </a:lnTo>
                <a:lnTo>
                  <a:pt x="872561" y="666216"/>
                </a:lnTo>
                <a:lnTo>
                  <a:pt x="872561" y="219906"/>
                </a:lnTo>
                <a:cubicBezTo>
                  <a:pt x="872561" y="98674"/>
                  <a:pt x="970839" y="396"/>
                  <a:pt x="1092071" y="396"/>
                </a:cubicBezTo>
                <a:lnTo>
                  <a:pt x="1293841" y="396"/>
                </a:lnTo>
                <a:lnTo>
                  <a:pt x="1294092" y="0"/>
                </a:lnTo>
                <a:lnTo>
                  <a:pt x="1294343" y="396"/>
                </a:lnTo>
                <a:lnTo>
                  <a:pt x="1470231" y="396"/>
                </a:lnTo>
                <a:cubicBezTo>
                  <a:pt x="1591463" y="396"/>
                  <a:pt x="1689741" y="98674"/>
                  <a:pt x="1689741" y="219906"/>
                </a:cubicBezTo>
                <a:lnTo>
                  <a:pt x="1689741" y="625313"/>
                </a:lnTo>
                <a:close/>
                <a:moveTo>
                  <a:pt x="2708011" y="2399368"/>
                </a:moveTo>
                <a:cubicBezTo>
                  <a:pt x="2440740" y="2877288"/>
                  <a:pt x="1950128" y="3187847"/>
                  <a:pt x="1403807" y="3224932"/>
                </a:cubicBezTo>
                <a:cubicBezTo>
                  <a:pt x="857486" y="3262017"/>
                  <a:pt x="329406" y="3020609"/>
                  <a:pt x="0" y="2583191"/>
                </a:cubicBezTo>
                <a:lnTo>
                  <a:pt x="143153" y="2475389"/>
                </a:lnTo>
                <a:cubicBezTo>
                  <a:pt x="436120" y="2864419"/>
                  <a:pt x="905784" y="3079123"/>
                  <a:pt x="1391671" y="3046140"/>
                </a:cubicBezTo>
                <a:cubicBezTo>
                  <a:pt x="1877558" y="3013157"/>
                  <a:pt x="2313899" y="2736952"/>
                  <a:pt x="2551604" y="23118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56" name="Donut 8">
            <a:extLst>
              <a:ext uri="{FF2B5EF4-FFF2-40B4-BE49-F238E27FC236}">
                <a16:creationId xmlns:a16="http://schemas.microsoft.com/office/drawing/2014/main" id="{9197A5AD-ADE0-4887-8DFA-5820FACDDCA4}"/>
              </a:ext>
            </a:extLst>
          </p:cNvPr>
          <p:cNvSpPr/>
          <p:nvPr/>
        </p:nvSpPr>
        <p:spPr>
          <a:xfrm>
            <a:off x="7202344" y="2726749"/>
            <a:ext cx="341413" cy="408098"/>
          </a:xfrm>
          <a:custGeom>
            <a:avLst/>
            <a:gdLst/>
            <a:ahLst/>
            <a:cxnLst/>
            <a:rect l="l" t="t" r="r" b="b"/>
            <a:pathLst>
              <a:path w="2688046" h="3213079">
                <a:moveTo>
                  <a:pt x="1056023" y="556744"/>
                </a:moveTo>
                <a:lnTo>
                  <a:pt x="1056023" y="906412"/>
                </a:lnTo>
                <a:cubicBezTo>
                  <a:pt x="641240" y="1029807"/>
                  <a:pt x="338989" y="1414134"/>
                  <a:pt x="338989" y="1869056"/>
                </a:cubicBezTo>
                <a:cubicBezTo>
                  <a:pt x="338989" y="2424121"/>
                  <a:pt x="788958" y="2874090"/>
                  <a:pt x="1344023" y="2874090"/>
                </a:cubicBezTo>
                <a:cubicBezTo>
                  <a:pt x="1899088" y="2874090"/>
                  <a:pt x="2349057" y="2424121"/>
                  <a:pt x="2349057" y="1869056"/>
                </a:cubicBezTo>
                <a:cubicBezTo>
                  <a:pt x="2349057" y="1414134"/>
                  <a:pt x="2046806" y="1029807"/>
                  <a:pt x="1632023" y="906412"/>
                </a:cubicBezTo>
                <a:lnTo>
                  <a:pt x="1632023" y="556744"/>
                </a:lnTo>
                <a:cubicBezTo>
                  <a:pt x="2235992" y="687900"/>
                  <a:pt x="2688046" y="1225687"/>
                  <a:pt x="2688046" y="1869056"/>
                </a:cubicBezTo>
                <a:cubicBezTo>
                  <a:pt x="2688046" y="2611339"/>
                  <a:pt x="2086306" y="3213079"/>
                  <a:pt x="1344023" y="3213079"/>
                </a:cubicBezTo>
                <a:cubicBezTo>
                  <a:pt x="601740" y="3213079"/>
                  <a:pt x="0" y="2611339"/>
                  <a:pt x="0" y="1869056"/>
                </a:cubicBezTo>
                <a:cubicBezTo>
                  <a:pt x="0" y="1225687"/>
                  <a:pt x="452054" y="687900"/>
                  <a:pt x="1056023" y="556744"/>
                </a:cubicBezTo>
                <a:close/>
                <a:moveTo>
                  <a:pt x="1344023" y="0"/>
                </a:moveTo>
                <a:cubicBezTo>
                  <a:pt x="1443445" y="0"/>
                  <a:pt x="1524043" y="80598"/>
                  <a:pt x="1524043" y="180020"/>
                </a:cubicBezTo>
                <a:lnTo>
                  <a:pt x="1524043" y="1413058"/>
                </a:lnTo>
                <a:cubicBezTo>
                  <a:pt x="1524043" y="1512480"/>
                  <a:pt x="1443445" y="1593078"/>
                  <a:pt x="1344023" y="1593078"/>
                </a:cubicBezTo>
                <a:cubicBezTo>
                  <a:pt x="1244601" y="1593078"/>
                  <a:pt x="1164003" y="1512480"/>
                  <a:pt x="1164003" y="1413058"/>
                </a:cubicBezTo>
                <a:lnTo>
                  <a:pt x="1164003" y="180020"/>
                </a:lnTo>
                <a:cubicBezTo>
                  <a:pt x="1164003" y="80598"/>
                  <a:pt x="1244601" y="0"/>
                  <a:pt x="134402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57" name="Freeform 18">
            <a:extLst>
              <a:ext uri="{FF2B5EF4-FFF2-40B4-BE49-F238E27FC236}">
                <a16:creationId xmlns:a16="http://schemas.microsoft.com/office/drawing/2014/main" id="{8860B733-2089-4F10-B528-1ED086356DC2}"/>
              </a:ext>
            </a:extLst>
          </p:cNvPr>
          <p:cNvSpPr/>
          <p:nvPr/>
        </p:nvSpPr>
        <p:spPr>
          <a:xfrm>
            <a:off x="7644583" y="3526543"/>
            <a:ext cx="359044" cy="289775"/>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58" name="Oval 7">
            <a:extLst>
              <a:ext uri="{FF2B5EF4-FFF2-40B4-BE49-F238E27FC236}">
                <a16:creationId xmlns:a16="http://schemas.microsoft.com/office/drawing/2014/main" id="{36B3DF5B-5C60-4FD3-B45D-90B9DE0F4C18}"/>
              </a:ext>
            </a:extLst>
          </p:cNvPr>
          <p:cNvSpPr/>
          <p:nvPr/>
        </p:nvSpPr>
        <p:spPr>
          <a:xfrm>
            <a:off x="7748036" y="2750160"/>
            <a:ext cx="361277" cy="361277"/>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59" name="Freeform 20">
            <a:extLst>
              <a:ext uri="{FF2B5EF4-FFF2-40B4-BE49-F238E27FC236}">
                <a16:creationId xmlns:a16="http://schemas.microsoft.com/office/drawing/2014/main" id="{265ECBB3-BD83-47AF-B37F-2F9AF04F2A0D}"/>
              </a:ext>
            </a:extLst>
          </p:cNvPr>
          <p:cNvSpPr/>
          <p:nvPr/>
        </p:nvSpPr>
        <p:spPr>
          <a:xfrm>
            <a:off x="8271827" y="4162169"/>
            <a:ext cx="376670" cy="402560"/>
          </a:xfrm>
          <a:custGeom>
            <a:avLst/>
            <a:gdLst>
              <a:gd name="connsiteX0" fmla="*/ 795647 w 2149434"/>
              <a:gd name="connsiteY0" fmla="*/ 2933205 h 2933205"/>
              <a:gd name="connsiteX1" fmla="*/ 0 w 2149434"/>
              <a:gd name="connsiteY1" fmla="*/ 1531917 h 2933205"/>
              <a:gd name="connsiteX2" fmla="*/ 463138 w 2149434"/>
              <a:gd name="connsiteY2" fmla="*/ 1733797 h 2933205"/>
              <a:gd name="connsiteX3" fmla="*/ 700645 w 2149434"/>
              <a:gd name="connsiteY3" fmla="*/ 166255 h 2933205"/>
              <a:gd name="connsiteX4" fmla="*/ 676894 w 2149434"/>
              <a:gd name="connsiteY4" fmla="*/ 0 h 2933205"/>
              <a:gd name="connsiteX5" fmla="*/ 2066307 w 2149434"/>
              <a:gd name="connsiteY5" fmla="*/ 819397 h 2933205"/>
              <a:gd name="connsiteX6" fmla="*/ 2149434 w 2149434"/>
              <a:gd name="connsiteY6" fmla="*/ 593766 h 2933205"/>
              <a:gd name="connsiteX7" fmla="*/ 1816925 w 2149434"/>
              <a:gd name="connsiteY7" fmla="*/ 2933205 h 2933205"/>
              <a:gd name="connsiteX8" fmla="*/ 1187533 w 2149434"/>
              <a:gd name="connsiteY8" fmla="*/ 926275 h 2933205"/>
              <a:gd name="connsiteX9" fmla="*/ 1080655 w 2149434"/>
              <a:gd name="connsiteY9" fmla="*/ 1828800 h 2933205"/>
              <a:gd name="connsiteX10" fmla="*/ 914400 w 2149434"/>
              <a:gd name="connsiteY10" fmla="*/ 1448790 h 2933205"/>
              <a:gd name="connsiteX11" fmla="*/ 795647 w 2149434"/>
              <a:gd name="connsiteY11" fmla="*/ 2933205 h 2933205"/>
              <a:gd name="connsiteX0" fmla="*/ 795647 w 2149434"/>
              <a:gd name="connsiteY0" fmla="*/ 2933205 h 2933205"/>
              <a:gd name="connsiteX1" fmla="*/ 0 w 2149434"/>
              <a:gd name="connsiteY1" fmla="*/ 1531917 h 2933205"/>
              <a:gd name="connsiteX2" fmla="*/ 463138 w 2149434"/>
              <a:gd name="connsiteY2" fmla="*/ 1733797 h 2933205"/>
              <a:gd name="connsiteX3" fmla="*/ 676894 w 2149434"/>
              <a:gd name="connsiteY3" fmla="*/ 0 h 2933205"/>
              <a:gd name="connsiteX4" fmla="*/ 2066307 w 2149434"/>
              <a:gd name="connsiteY4" fmla="*/ 819397 h 2933205"/>
              <a:gd name="connsiteX5" fmla="*/ 2149434 w 2149434"/>
              <a:gd name="connsiteY5" fmla="*/ 593766 h 2933205"/>
              <a:gd name="connsiteX6" fmla="*/ 1816925 w 2149434"/>
              <a:gd name="connsiteY6" fmla="*/ 2933205 h 2933205"/>
              <a:gd name="connsiteX7" fmla="*/ 1187533 w 2149434"/>
              <a:gd name="connsiteY7" fmla="*/ 926275 h 2933205"/>
              <a:gd name="connsiteX8" fmla="*/ 1080655 w 2149434"/>
              <a:gd name="connsiteY8" fmla="*/ 1828800 h 2933205"/>
              <a:gd name="connsiteX9" fmla="*/ 914400 w 2149434"/>
              <a:gd name="connsiteY9" fmla="*/ 1448790 h 2933205"/>
              <a:gd name="connsiteX10" fmla="*/ 795647 w 2149434"/>
              <a:gd name="connsiteY10" fmla="*/ 2933205 h 2933205"/>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095113"/>
              <a:gd name="connsiteY0" fmla="*/ 3150488 h 3150488"/>
              <a:gd name="connsiteX1" fmla="*/ 0 w 2095113"/>
              <a:gd name="connsiteY1" fmla="*/ 1749200 h 3150488"/>
              <a:gd name="connsiteX2" fmla="*/ 463138 w 2095113"/>
              <a:gd name="connsiteY2" fmla="*/ 1951080 h 3150488"/>
              <a:gd name="connsiteX3" fmla="*/ 776482 w 2095113"/>
              <a:gd name="connsiteY3" fmla="*/ 0 h 3150488"/>
              <a:gd name="connsiteX4" fmla="*/ 1975772 w 2095113"/>
              <a:gd name="connsiteY4" fmla="*/ 991413 h 3150488"/>
              <a:gd name="connsiteX5" fmla="*/ 2095113 w 2095113"/>
              <a:gd name="connsiteY5" fmla="*/ 702407 h 3150488"/>
              <a:gd name="connsiteX6" fmla="*/ 1816925 w 2095113"/>
              <a:gd name="connsiteY6" fmla="*/ 3150488 h 3150488"/>
              <a:gd name="connsiteX7" fmla="*/ 1187533 w 2095113"/>
              <a:gd name="connsiteY7" fmla="*/ 1143558 h 3150488"/>
              <a:gd name="connsiteX8" fmla="*/ 1080655 w 2095113"/>
              <a:gd name="connsiteY8" fmla="*/ 2046083 h 3150488"/>
              <a:gd name="connsiteX9" fmla="*/ 914400 w 2095113"/>
              <a:gd name="connsiteY9" fmla="*/ 1666073 h 3150488"/>
              <a:gd name="connsiteX10" fmla="*/ 795647 w 2095113"/>
              <a:gd name="connsiteY10" fmla="*/ 3150488 h 3150488"/>
              <a:gd name="connsiteX0" fmla="*/ 795647 w 2760540"/>
              <a:gd name="connsiteY0" fmla="*/ 3150488 h 3150488"/>
              <a:gd name="connsiteX1" fmla="*/ 0 w 2760540"/>
              <a:gd name="connsiteY1" fmla="*/ 1749200 h 3150488"/>
              <a:gd name="connsiteX2" fmla="*/ 463138 w 2760540"/>
              <a:gd name="connsiteY2" fmla="*/ 1951080 h 3150488"/>
              <a:gd name="connsiteX3" fmla="*/ 776482 w 2760540"/>
              <a:gd name="connsiteY3" fmla="*/ 0 h 3150488"/>
              <a:gd name="connsiteX4" fmla="*/ 1975772 w 2760540"/>
              <a:gd name="connsiteY4" fmla="*/ 991413 h 3150488"/>
              <a:gd name="connsiteX5" fmla="*/ 2095113 w 2760540"/>
              <a:gd name="connsiteY5" fmla="*/ 702407 h 3150488"/>
              <a:gd name="connsiteX6" fmla="*/ 1816925 w 2760540"/>
              <a:gd name="connsiteY6" fmla="*/ 3150488 h 3150488"/>
              <a:gd name="connsiteX7" fmla="*/ 1187533 w 2760540"/>
              <a:gd name="connsiteY7" fmla="*/ 1143558 h 3150488"/>
              <a:gd name="connsiteX8" fmla="*/ 1080655 w 2760540"/>
              <a:gd name="connsiteY8" fmla="*/ 2046083 h 3150488"/>
              <a:gd name="connsiteX9" fmla="*/ 914400 w 2760540"/>
              <a:gd name="connsiteY9" fmla="*/ 1666073 h 3150488"/>
              <a:gd name="connsiteX10" fmla="*/ 795647 w 2760540"/>
              <a:gd name="connsiteY10" fmla="*/ 3150488 h 3150488"/>
              <a:gd name="connsiteX0" fmla="*/ 795647 w 2904019"/>
              <a:gd name="connsiteY0" fmla="*/ 3150488 h 3150488"/>
              <a:gd name="connsiteX1" fmla="*/ 0 w 2904019"/>
              <a:gd name="connsiteY1" fmla="*/ 1749200 h 3150488"/>
              <a:gd name="connsiteX2" fmla="*/ 463138 w 2904019"/>
              <a:gd name="connsiteY2" fmla="*/ 1951080 h 3150488"/>
              <a:gd name="connsiteX3" fmla="*/ 776482 w 2904019"/>
              <a:gd name="connsiteY3" fmla="*/ 0 h 3150488"/>
              <a:gd name="connsiteX4" fmla="*/ 1975772 w 2904019"/>
              <a:gd name="connsiteY4" fmla="*/ 991413 h 3150488"/>
              <a:gd name="connsiteX5" fmla="*/ 2095113 w 2904019"/>
              <a:gd name="connsiteY5" fmla="*/ 702407 h 3150488"/>
              <a:gd name="connsiteX6" fmla="*/ 1816925 w 2904019"/>
              <a:gd name="connsiteY6" fmla="*/ 3150488 h 3150488"/>
              <a:gd name="connsiteX7" fmla="*/ 1187533 w 2904019"/>
              <a:gd name="connsiteY7" fmla="*/ 1143558 h 3150488"/>
              <a:gd name="connsiteX8" fmla="*/ 1080655 w 2904019"/>
              <a:gd name="connsiteY8" fmla="*/ 2046083 h 3150488"/>
              <a:gd name="connsiteX9" fmla="*/ 914400 w 2904019"/>
              <a:gd name="connsiteY9" fmla="*/ 1666073 h 3150488"/>
              <a:gd name="connsiteX10" fmla="*/ 795647 w 2904019"/>
              <a:gd name="connsiteY10" fmla="*/ 3150488 h 3150488"/>
              <a:gd name="connsiteX0" fmla="*/ 795647 w 2905418"/>
              <a:gd name="connsiteY0" fmla="*/ 3150488 h 3186701"/>
              <a:gd name="connsiteX1" fmla="*/ 0 w 2905418"/>
              <a:gd name="connsiteY1" fmla="*/ 1749200 h 3186701"/>
              <a:gd name="connsiteX2" fmla="*/ 463138 w 2905418"/>
              <a:gd name="connsiteY2" fmla="*/ 1951080 h 3186701"/>
              <a:gd name="connsiteX3" fmla="*/ 776482 w 2905418"/>
              <a:gd name="connsiteY3" fmla="*/ 0 h 3186701"/>
              <a:gd name="connsiteX4" fmla="*/ 1975772 w 2905418"/>
              <a:gd name="connsiteY4" fmla="*/ 991413 h 3186701"/>
              <a:gd name="connsiteX5" fmla="*/ 2095113 w 2905418"/>
              <a:gd name="connsiteY5" fmla="*/ 702407 h 3186701"/>
              <a:gd name="connsiteX6" fmla="*/ 1821452 w 2905418"/>
              <a:gd name="connsiteY6" fmla="*/ 3186701 h 3186701"/>
              <a:gd name="connsiteX7" fmla="*/ 1187533 w 2905418"/>
              <a:gd name="connsiteY7" fmla="*/ 1143558 h 3186701"/>
              <a:gd name="connsiteX8" fmla="*/ 1080655 w 2905418"/>
              <a:gd name="connsiteY8" fmla="*/ 2046083 h 3186701"/>
              <a:gd name="connsiteX9" fmla="*/ 914400 w 2905418"/>
              <a:gd name="connsiteY9" fmla="*/ 1666073 h 3186701"/>
              <a:gd name="connsiteX10" fmla="*/ 795647 w 2905418"/>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1975772 w 2937337"/>
              <a:gd name="connsiteY4" fmla="*/ 991413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893849"/>
              <a:gd name="connsiteY0" fmla="*/ 3150488 h 3186701"/>
              <a:gd name="connsiteX1" fmla="*/ 0 w 2893849"/>
              <a:gd name="connsiteY1" fmla="*/ 1749200 h 3186701"/>
              <a:gd name="connsiteX2" fmla="*/ 463138 w 2893849"/>
              <a:gd name="connsiteY2" fmla="*/ 1951080 h 3186701"/>
              <a:gd name="connsiteX3" fmla="*/ 776482 w 2893849"/>
              <a:gd name="connsiteY3" fmla="*/ 0 h 3186701"/>
              <a:gd name="connsiteX4" fmla="*/ 2034620 w 2893849"/>
              <a:gd name="connsiteY4" fmla="*/ 1294704 h 3186701"/>
              <a:gd name="connsiteX5" fmla="*/ 2031739 w 2893849"/>
              <a:gd name="connsiteY5" fmla="*/ 711461 h 3186701"/>
              <a:gd name="connsiteX6" fmla="*/ 1821452 w 2893849"/>
              <a:gd name="connsiteY6" fmla="*/ 3186701 h 3186701"/>
              <a:gd name="connsiteX7" fmla="*/ 1187533 w 2893849"/>
              <a:gd name="connsiteY7" fmla="*/ 1143558 h 3186701"/>
              <a:gd name="connsiteX8" fmla="*/ 1080655 w 2893849"/>
              <a:gd name="connsiteY8" fmla="*/ 2046083 h 3186701"/>
              <a:gd name="connsiteX9" fmla="*/ 914400 w 2893849"/>
              <a:gd name="connsiteY9" fmla="*/ 1666073 h 3186701"/>
              <a:gd name="connsiteX10" fmla="*/ 795647 w 2893849"/>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03465 w 2936139"/>
              <a:gd name="connsiteY0" fmla="*/ 3168594 h 3186701"/>
              <a:gd name="connsiteX1" fmla="*/ 0 w 2936139"/>
              <a:gd name="connsiteY1" fmla="*/ 1726566 h 3186701"/>
              <a:gd name="connsiteX2" fmla="*/ 404291 w 2936139"/>
              <a:gd name="connsiteY2" fmla="*/ 2009927 h 3186701"/>
              <a:gd name="connsiteX3" fmla="*/ 781009 w 2936139"/>
              <a:gd name="connsiteY3" fmla="*/ 0 h 3186701"/>
              <a:gd name="connsiteX4" fmla="*/ 2039147 w 2936139"/>
              <a:gd name="connsiteY4" fmla="*/ 1294704 h 3186701"/>
              <a:gd name="connsiteX5" fmla="*/ 2036266 w 2936139"/>
              <a:gd name="connsiteY5" fmla="*/ 711461 h 3186701"/>
              <a:gd name="connsiteX6" fmla="*/ 1825979 w 2936139"/>
              <a:gd name="connsiteY6" fmla="*/ 3186701 h 3186701"/>
              <a:gd name="connsiteX7" fmla="*/ 1192060 w 2936139"/>
              <a:gd name="connsiteY7" fmla="*/ 1143558 h 3186701"/>
              <a:gd name="connsiteX8" fmla="*/ 1085182 w 2936139"/>
              <a:gd name="connsiteY8" fmla="*/ 2046083 h 3186701"/>
              <a:gd name="connsiteX9" fmla="*/ 918927 w 2936139"/>
              <a:gd name="connsiteY9" fmla="*/ 1666073 h 3186701"/>
              <a:gd name="connsiteX10" fmla="*/ 1103465 w 2936139"/>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897156"/>
              <a:gd name="connsiteY0" fmla="*/ 3168594 h 3173121"/>
              <a:gd name="connsiteX1" fmla="*/ 0 w 2897156"/>
              <a:gd name="connsiteY1" fmla="*/ 1749200 h 3173121"/>
              <a:gd name="connsiteX2" fmla="*/ 449559 w 2897156"/>
              <a:gd name="connsiteY2" fmla="*/ 2009927 h 3173121"/>
              <a:gd name="connsiteX3" fmla="*/ 826277 w 2897156"/>
              <a:gd name="connsiteY3" fmla="*/ 0 h 3173121"/>
              <a:gd name="connsiteX4" fmla="*/ 2084415 w 2897156"/>
              <a:gd name="connsiteY4" fmla="*/ 1294704 h 3173121"/>
              <a:gd name="connsiteX5" fmla="*/ 2081534 w 2897156"/>
              <a:gd name="connsiteY5" fmla="*/ 711461 h 3173121"/>
              <a:gd name="connsiteX6" fmla="*/ 1581537 w 2897156"/>
              <a:gd name="connsiteY6" fmla="*/ 3173121 h 3173121"/>
              <a:gd name="connsiteX7" fmla="*/ 1237328 w 2897156"/>
              <a:gd name="connsiteY7" fmla="*/ 1143558 h 3173121"/>
              <a:gd name="connsiteX8" fmla="*/ 1130450 w 2897156"/>
              <a:gd name="connsiteY8" fmla="*/ 2046083 h 3173121"/>
              <a:gd name="connsiteX9" fmla="*/ 918927 w 2897156"/>
              <a:gd name="connsiteY9" fmla="*/ 1697760 h 3173121"/>
              <a:gd name="connsiteX10" fmla="*/ 1148733 w 2897156"/>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288886 w 2969045"/>
              <a:gd name="connsiteY8" fmla="*/ 2367481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69045" h="3173121">
                <a:moveTo>
                  <a:pt x="1148733" y="3168594"/>
                </a:moveTo>
                <a:cubicBezTo>
                  <a:pt x="-68605" y="2992718"/>
                  <a:pt x="289357" y="2373225"/>
                  <a:pt x="0" y="1749200"/>
                </a:cubicBezTo>
                <a:cubicBezTo>
                  <a:pt x="211718" y="1712379"/>
                  <a:pt x="518500" y="2277611"/>
                  <a:pt x="449559" y="2009927"/>
                </a:cubicBezTo>
                <a:cubicBezTo>
                  <a:pt x="87752" y="952162"/>
                  <a:pt x="1169975" y="921963"/>
                  <a:pt x="826277" y="0"/>
                </a:cubicBezTo>
                <a:cubicBezTo>
                  <a:pt x="1894489" y="60376"/>
                  <a:pt x="1582046" y="1053258"/>
                  <a:pt x="2084415" y="1294704"/>
                </a:cubicBezTo>
                <a:cubicBezTo>
                  <a:pt x="2220765" y="1319082"/>
                  <a:pt x="2384277" y="1207659"/>
                  <a:pt x="2081534" y="711461"/>
                </a:cubicBezTo>
                <a:cubicBezTo>
                  <a:pt x="3844765" y="2025429"/>
                  <a:pt x="2606774" y="3099478"/>
                  <a:pt x="1581537" y="3173121"/>
                </a:cubicBezTo>
                <a:cubicBezTo>
                  <a:pt x="2049242" y="2917586"/>
                  <a:pt x="2204598" y="1824606"/>
                  <a:pt x="1237328" y="1143558"/>
                </a:cubicBezTo>
                <a:cubicBezTo>
                  <a:pt x="1479342" y="1777869"/>
                  <a:pt x="1318476" y="2090782"/>
                  <a:pt x="1162138" y="2408222"/>
                </a:cubicBezTo>
                <a:cubicBezTo>
                  <a:pt x="1159532" y="2246847"/>
                  <a:pt x="1324413" y="1899876"/>
                  <a:pt x="918927" y="1697760"/>
                </a:cubicBezTo>
                <a:cubicBezTo>
                  <a:pt x="1108697" y="2305733"/>
                  <a:pt x="307113" y="2497246"/>
                  <a:pt x="1148733" y="316859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0" name="Rounded Rectangle 25">
            <a:extLst>
              <a:ext uri="{FF2B5EF4-FFF2-40B4-BE49-F238E27FC236}">
                <a16:creationId xmlns:a16="http://schemas.microsoft.com/office/drawing/2014/main" id="{2A834AFD-5ADF-42DD-A97E-4F540A3A90D4}"/>
              </a:ext>
            </a:extLst>
          </p:cNvPr>
          <p:cNvSpPr/>
          <p:nvPr/>
        </p:nvSpPr>
        <p:spPr>
          <a:xfrm>
            <a:off x="8254078" y="2047226"/>
            <a:ext cx="412168" cy="302054"/>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1" name="Block Arc 41">
            <a:extLst>
              <a:ext uri="{FF2B5EF4-FFF2-40B4-BE49-F238E27FC236}">
                <a16:creationId xmlns:a16="http://schemas.microsoft.com/office/drawing/2014/main" id="{50CCC325-E5F5-4075-B875-00B7B4D9F6CE}"/>
              </a:ext>
            </a:extLst>
          </p:cNvPr>
          <p:cNvSpPr/>
          <p:nvPr/>
        </p:nvSpPr>
        <p:spPr>
          <a:xfrm>
            <a:off x="7187564" y="4163165"/>
            <a:ext cx="395557" cy="400568"/>
          </a:xfrm>
          <a:custGeom>
            <a:avLst/>
            <a:gdLst/>
            <a:ahLst/>
            <a:cxnLst/>
            <a:rect l="l" t="t" r="r" b="b"/>
            <a:pathLst>
              <a:path w="2844151" h="2880180">
                <a:moveTo>
                  <a:pt x="2390187" y="1502145"/>
                </a:moveTo>
                <a:lnTo>
                  <a:pt x="2844151" y="1530794"/>
                </a:lnTo>
                <a:cubicBezTo>
                  <a:pt x="2804784" y="2154619"/>
                  <a:pt x="2367464" y="2681809"/>
                  <a:pt x="1761650" y="2835749"/>
                </a:cubicBezTo>
                <a:cubicBezTo>
                  <a:pt x="1191486" y="2980631"/>
                  <a:pt x="594633" y="2763755"/>
                  <a:pt x="252983" y="2293680"/>
                </a:cubicBezTo>
                <a:lnTo>
                  <a:pt x="102982" y="2380283"/>
                </a:lnTo>
                <a:lnTo>
                  <a:pt x="104524" y="1603708"/>
                </a:lnTo>
                <a:lnTo>
                  <a:pt x="777828" y="1990661"/>
                </a:lnTo>
                <a:lnTo>
                  <a:pt x="648358" y="2065410"/>
                </a:lnTo>
                <a:cubicBezTo>
                  <a:pt x="886760" y="2358087"/>
                  <a:pt x="1276546" y="2489694"/>
                  <a:pt x="1649627" y="2394891"/>
                </a:cubicBezTo>
                <a:cubicBezTo>
                  <a:pt x="2064076" y="2289577"/>
                  <a:pt x="2363256" y="1928916"/>
                  <a:pt x="2390187" y="1502145"/>
                </a:cubicBezTo>
                <a:close/>
                <a:moveTo>
                  <a:pt x="1424249" y="58"/>
                </a:moveTo>
                <a:cubicBezTo>
                  <a:pt x="1880498" y="-4073"/>
                  <a:pt x="2318325" y="209551"/>
                  <a:pt x="2591169" y="586524"/>
                </a:cubicBezTo>
                <a:lnTo>
                  <a:pt x="2741170" y="499921"/>
                </a:lnTo>
                <a:lnTo>
                  <a:pt x="2739628" y="1276497"/>
                </a:lnTo>
                <a:lnTo>
                  <a:pt x="2066324" y="889544"/>
                </a:lnTo>
                <a:lnTo>
                  <a:pt x="2195793" y="814795"/>
                </a:lnTo>
                <a:cubicBezTo>
                  <a:pt x="1957391" y="522118"/>
                  <a:pt x="1567606" y="390511"/>
                  <a:pt x="1194524" y="485313"/>
                </a:cubicBezTo>
                <a:cubicBezTo>
                  <a:pt x="780075" y="590627"/>
                  <a:pt x="480895" y="951288"/>
                  <a:pt x="453964" y="1378059"/>
                </a:cubicBezTo>
                <a:lnTo>
                  <a:pt x="0" y="1349410"/>
                </a:lnTo>
                <a:cubicBezTo>
                  <a:pt x="39367" y="725585"/>
                  <a:pt x="476687" y="198395"/>
                  <a:pt x="1082501" y="44455"/>
                </a:cubicBezTo>
                <a:cubicBezTo>
                  <a:pt x="1196091" y="15591"/>
                  <a:pt x="1310740" y="1086"/>
                  <a:pt x="1424249" y="5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62" name="Round Same Side Corner Rectangle 11">
            <a:extLst>
              <a:ext uri="{FF2B5EF4-FFF2-40B4-BE49-F238E27FC236}">
                <a16:creationId xmlns:a16="http://schemas.microsoft.com/office/drawing/2014/main" id="{321AD930-B3D0-4D36-82E0-0D6DF11A5400}"/>
              </a:ext>
            </a:extLst>
          </p:cNvPr>
          <p:cNvSpPr/>
          <p:nvPr/>
        </p:nvSpPr>
        <p:spPr>
          <a:xfrm rot="9900000">
            <a:off x="7717589" y="1270728"/>
            <a:ext cx="407173" cy="345815"/>
          </a:xfrm>
          <a:custGeom>
            <a:avLst/>
            <a:gdLst/>
            <a:ahLst/>
            <a:cxnLst/>
            <a:rect l="l" t="t" r="r" b="b"/>
            <a:pathLst>
              <a:path w="2911009" h="2472345">
                <a:moveTo>
                  <a:pt x="2219598" y="1335309"/>
                </a:moveTo>
                <a:lnTo>
                  <a:pt x="2219598" y="1222573"/>
                </a:lnTo>
                <a:cubicBezTo>
                  <a:pt x="2219598" y="1176944"/>
                  <a:pt x="2241926" y="1136530"/>
                  <a:pt x="2277694" y="1113650"/>
                </a:cubicBezTo>
                <a:lnTo>
                  <a:pt x="2277694" y="137786"/>
                </a:lnTo>
                <a:cubicBezTo>
                  <a:pt x="2277694" y="61689"/>
                  <a:pt x="2339383" y="0"/>
                  <a:pt x="2415480" y="0"/>
                </a:cubicBezTo>
                <a:lnTo>
                  <a:pt x="2545196" y="0"/>
                </a:lnTo>
                <a:cubicBezTo>
                  <a:pt x="2621293" y="0"/>
                  <a:pt x="2682982" y="61689"/>
                  <a:pt x="2682982" y="137786"/>
                </a:cubicBezTo>
                <a:lnTo>
                  <a:pt x="2682982" y="1099067"/>
                </a:lnTo>
                <a:cubicBezTo>
                  <a:pt x="2730197" y="1120049"/>
                  <a:pt x="2762708" y="1167515"/>
                  <a:pt x="2762708" y="1222573"/>
                </a:cubicBezTo>
                <a:lnTo>
                  <a:pt x="2762708" y="1480834"/>
                </a:lnTo>
                <a:close/>
                <a:moveTo>
                  <a:pt x="241900" y="1676361"/>
                </a:moveTo>
                <a:cubicBezTo>
                  <a:pt x="69371" y="1631107"/>
                  <a:pt x="-34146" y="1454930"/>
                  <a:pt x="10296" y="1282189"/>
                </a:cubicBezTo>
                <a:cubicBezTo>
                  <a:pt x="54739" y="1109449"/>
                  <a:pt x="230428" y="1005105"/>
                  <a:pt x="403375" y="1048736"/>
                </a:cubicBezTo>
                <a:cubicBezTo>
                  <a:pt x="349550" y="1257945"/>
                  <a:pt x="295726" y="1467153"/>
                  <a:pt x="241900" y="1676361"/>
                </a:cubicBezTo>
                <a:close/>
                <a:moveTo>
                  <a:pt x="2578947" y="2467929"/>
                </a:moveTo>
                <a:lnTo>
                  <a:pt x="1957545" y="2301425"/>
                </a:lnTo>
                <a:lnTo>
                  <a:pt x="2194209" y="1418183"/>
                </a:lnTo>
                <a:lnTo>
                  <a:pt x="2815611" y="1584687"/>
                </a:lnTo>
                <a:cubicBezTo>
                  <a:pt x="2884250" y="1603079"/>
                  <a:pt x="2924985" y="1673632"/>
                  <a:pt x="2906593" y="1742272"/>
                </a:cubicBezTo>
                <a:lnTo>
                  <a:pt x="2736532" y="2376947"/>
                </a:lnTo>
                <a:cubicBezTo>
                  <a:pt x="2718140" y="2445587"/>
                  <a:pt x="2647586" y="2486321"/>
                  <a:pt x="2578947" y="2467929"/>
                </a:cubicBezTo>
                <a:close/>
                <a:moveTo>
                  <a:pt x="610249" y="2287120"/>
                </a:moveTo>
                <a:lnTo>
                  <a:pt x="1020264" y="756923"/>
                </a:lnTo>
                <a:lnTo>
                  <a:pt x="2107356" y="1398691"/>
                </a:lnTo>
                <a:lnTo>
                  <a:pt x="1872582" y="2274879"/>
                </a:lnTo>
                <a:close/>
                <a:moveTo>
                  <a:pt x="426016" y="2349577"/>
                </a:moveTo>
                <a:lnTo>
                  <a:pt x="243978" y="2300800"/>
                </a:lnTo>
                <a:cubicBezTo>
                  <a:pt x="205115" y="2290387"/>
                  <a:pt x="182051" y="2250439"/>
                  <a:pt x="192464" y="2211576"/>
                </a:cubicBezTo>
                <a:lnTo>
                  <a:pt x="620679" y="613455"/>
                </a:lnTo>
                <a:cubicBezTo>
                  <a:pt x="631093" y="574592"/>
                  <a:pt x="671040" y="551528"/>
                  <a:pt x="709903" y="561941"/>
                </a:cubicBezTo>
                <a:lnTo>
                  <a:pt x="891942" y="610718"/>
                </a:lnTo>
                <a:cubicBezTo>
                  <a:pt x="930805" y="621132"/>
                  <a:pt x="953869" y="661079"/>
                  <a:pt x="943455" y="699942"/>
                </a:cubicBezTo>
                <a:lnTo>
                  <a:pt x="515240" y="2298064"/>
                </a:lnTo>
                <a:cubicBezTo>
                  <a:pt x="504827" y="2336927"/>
                  <a:pt x="464879" y="2359990"/>
                  <a:pt x="426016" y="234957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3" name="Donut 39">
            <a:extLst>
              <a:ext uri="{FF2B5EF4-FFF2-40B4-BE49-F238E27FC236}">
                <a16:creationId xmlns:a16="http://schemas.microsoft.com/office/drawing/2014/main" id="{5B9B86F3-C8CB-486C-81DC-FC14B188DCA8}"/>
              </a:ext>
            </a:extLst>
          </p:cNvPr>
          <p:cNvSpPr/>
          <p:nvPr/>
        </p:nvSpPr>
        <p:spPr>
          <a:xfrm>
            <a:off x="3530744" y="3469364"/>
            <a:ext cx="404132" cy="404132"/>
          </a:xfrm>
          <a:custGeom>
            <a:avLst/>
            <a:gdLst/>
            <a:ahLst/>
            <a:cxnLst/>
            <a:rect l="l" t="t" r="r" b="b"/>
            <a:pathLst>
              <a:path w="3240000" h="3240000">
                <a:moveTo>
                  <a:pt x="1152300" y="922782"/>
                </a:moveTo>
                <a:lnTo>
                  <a:pt x="2354400" y="1620000"/>
                </a:lnTo>
                <a:lnTo>
                  <a:pt x="1152300" y="2317218"/>
                </a:lnTo>
                <a:close/>
                <a:moveTo>
                  <a:pt x="1620000" y="342403"/>
                </a:moveTo>
                <a:cubicBezTo>
                  <a:pt x="914403" y="342403"/>
                  <a:pt x="342403" y="914403"/>
                  <a:pt x="342403" y="1620000"/>
                </a:cubicBezTo>
                <a:cubicBezTo>
                  <a:pt x="342403" y="2325597"/>
                  <a:pt x="914403" y="2897597"/>
                  <a:pt x="1620000" y="2897597"/>
                </a:cubicBezTo>
                <a:cubicBezTo>
                  <a:pt x="2325597" y="2897597"/>
                  <a:pt x="2897597" y="2325597"/>
                  <a:pt x="2897597" y="1620000"/>
                </a:cubicBezTo>
                <a:cubicBezTo>
                  <a:pt x="2897597" y="914403"/>
                  <a:pt x="2325597" y="342403"/>
                  <a:pt x="1620000" y="342403"/>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64" name="Freeform 25">
            <a:extLst>
              <a:ext uri="{FF2B5EF4-FFF2-40B4-BE49-F238E27FC236}">
                <a16:creationId xmlns:a16="http://schemas.microsoft.com/office/drawing/2014/main" id="{88347043-0531-4530-AB8B-AE70817108CA}"/>
              </a:ext>
            </a:extLst>
          </p:cNvPr>
          <p:cNvSpPr/>
          <p:nvPr/>
        </p:nvSpPr>
        <p:spPr>
          <a:xfrm>
            <a:off x="6704653" y="2749259"/>
            <a:ext cx="293412" cy="363079"/>
          </a:xfrm>
          <a:custGeom>
            <a:avLst/>
            <a:gdLst>
              <a:gd name="connsiteX0" fmla="*/ 371475 w 1600200"/>
              <a:gd name="connsiteY0" fmla="*/ 0 h 1857375"/>
              <a:gd name="connsiteX1" fmla="*/ 628650 w 1600200"/>
              <a:gd name="connsiteY1" fmla="*/ 523875 h 1857375"/>
              <a:gd name="connsiteX2" fmla="*/ 400050 w 1600200"/>
              <a:gd name="connsiteY2" fmla="*/ 561975 h 1857375"/>
              <a:gd name="connsiteX3" fmla="*/ 1019175 w 1600200"/>
              <a:gd name="connsiteY3" fmla="*/ 1438275 h 1857375"/>
              <a:gd name="connsiteX4" fmla="*/ 1219200 w 1600200"/>
              <a:gd name="connsiteY4" fmla="*/ 1238250 h 1857375"/>
              <a:gd name="connsiteX5" fmla="*/ 1600200 w 1600200"/>
              <a:gd name="connsiteY5" fmla="*/ 1666875 h 1857375"/>
              <a:gd name="connsiteX6" fmla="*/ 1038225 w 1600200"/>
              <a:gd name="connsiteY6" fmla="*/ 1857375 h 1857375"/>
              <a:gd name="connsiteX7" fmla="*/ 0 w 1600200"/>
              <a:gd name="connsiteY7" fmla="*/ 314325 h 1857375"/>
              <a:gd name="connsiteX8" fmla="*/ 371475 w 1600200"/>
              <a:gd name="connsiteY8" fmla="*/ 0 h 1857375"/>
              <a:gd name="connsiteX0" fmla="*/ 371475 w 1600200"/>
              <a:gd name="connsiteY0" fmla="*/ 0 h 1917951"/>
              <a:gd name="connsiteX1" fmla="*/ 628650 w 1600200"/>
              <a:gd name="connsiteY1" fmla="*/ 584451 h 1917951"/>
              <a:gd name="connsiteX2" fmla="*/ 400050 w 1600200"/>
              <a:gd name="connsiteY2" fmla="*/ 622551 h 1917951"/>
              <a:gd name="connsiteX3" fmla="*/ 1019175 w 1600200"/>
              <a:gd name="connsiteY3" fmla="*/ 1498851 h 1917951"/>
              <a:gd name="connsiteX4" fmla="*/ 1219200 w 1600200"/>
              <a:gd name="connsiteY4" fmla="*/ 1298826 h 1917951"/>
              <a:gd name="connsiteX5" fmla="*/ 1600200 w 1600200"/>
              <a:gd name="connsiteY5" fmla="*/ 1727451 h 1917951"/>
              <a:gd name="connsiteX6" fmla="*/ 1038225 w 1600200"/>
              <a:gd name="connsiteY6" fmla="*/ 1917951 h 1917951"/>
              <a:gd name="connsiteX7" fmla="*/ 0 w 1600200"/>
              <a:gd name="connsiteY7" fmla="*/ 374901 h 1917951"/>
              <a:gd name="connsiteX8" fmla="*/ 371475 w 1600200"/>
              <a:gd name="connsiteY8" fmla="*/ 0 h 1917951"/>
              <a:gd name="connsiteX0" fmla="*/ 371475 w 1600200"/>
              <a:gd name="connsiteY0" fmla="*/ 1277 h 1919228"/>
              <a:gd name="connsiteX1" fmla="*/ 628650 w 1600200"/>
              <a:gd name="connsiteY1" fmla="*/ 585728 h 1919228"/>
              <a:gd name="connsiteX2" fmla="*/ 400050 w 1600200"/>
              <a:gd name="connsiteY2" fmla="*/ 623828 h 1919228"/>
              <a:gd name="connsiteX3" fmla="*/ 1019175 w 1600200"/>
              <a:gd name="connsiteY3" fmla="*/ 1500128 h 1919228"/>
              <a:gd name="connsiteX4" fmla="*/ 1219200 w 1600200"/>
              <a:gd name="connsiteY4" fmla="*/ 1300103 h 1919228"/>
              <a:gd name="connsiteX5" fmla="*/ 1600200 w 1600200"/>
              <a:gd name="connsiteY5" fmla="*/ 1728728 h 1919228"/>
              <a:gd name="connsiteX6" fmla="*/ 1038225 w 1600200"/>
              <a:gd name="connsiteY6" fmla="*/ 1919228 h 1919228"/>
              <a:gd name="connsiteX7" fmla="*/ 0 w 1600200"/>
              <a:gd name="connsiteY7" fmla="*/ 376178 h 1919228"/>
              <a:gd name="connsiteX8" fmla="*/ 371475 w 1600200"/>
              <a:gd name="connsiteY8" fmla="*/ 1277 h 1919228"/>
              <a:gd name="connsiteX0" fmla="*/ 371475 w 1600200"/>
              <a:gd name="connsiteY0" fmla="*/ 1277 h 1919228"/>
              <a:gd name="connsiteX1" fmla="*/ 628650 w 1600200"/>
              <a:gd name="connsiteY1" fmla="*/ 585728 h 1919228"/>
              <a:gd name="connsiteX2" fmla="*/ 400050 w 1600200"/>
              <a:gd name="connsiteY2" fmla="*/ 623828 h 1919228"/>
              <a:gd name="connsiteX3" fmla="*/ 1019175 w 1600200"/>
              <a:gd name="connsiteY3" fmla="*/ 1500128 h 1919228"/>
              <a:gd name="connsiteX4" fmla="*/ 1219200 w 1600200"/>
              <a:gd name="connsiteY4" fmla="*/ 1300103 h 1919228"/>
              <a:gd name="connsiteX5" fmla="*/ 1600200 w 1600200"/>
              <a:gd name="connsiteY5" fmla="*/ 1728728 h 1919228"/>
              <a:gd name="connsiteX6" fmla="*/ 1038225 w 1600200"/>
              <a:gd name="connsiteY6" fmla="*/ 1919228 h 1919228"/>
              <a:gd name="connsiteX7" fmla="*/ 0 w 1600200"/>
              <a:gd name="connsiteY7" fmla="*/ 376178 h 1919228"/>
              <a:gd name="connsiteX8" fmla="*/ 371475 w 1600200"/>
              <a:gd name="connsiteY8" fmla="*/ 1277 h 1919228"/>
              <a:gd name="connsiteX0" fmla="*/ 371475 w 1600200"/>
              <a:gd name="connsiteY0" fmla="*/ 1544 h 1919495"/>
              <a:gd name="connsiteX1" fmla="*/ 628650 w 1600200"/>
              <a:gd name="connsiteY1" fmla="*/ 585995 h 1919495"/>
              <a:gd name="connsiteX2" fmla="*/ 400050 w 1600200"/>
              <a:gd name="connsiteY2" fmla="*/ 624095 h 1919495"/>
              <a:gd name="connsiteX3" fmla="*/ 1019175 w 1600200"/>
              <a:gd name="connsiteY3" fmla="*/ 1500395 h 1919495"/>
              <a:gd name="connsiteX4" fmla="*/ 1219200 w 1600200"/>
              <a:gd name="connsiteY4" fmla="*/ 1300370 h 1919495"/>
              <a:gd name="connsiteX5" fmla="*/ 1600200 w 1600200"/>
              <a:gd name="connsiteY5" fmla="*/ 1728995 h 1919495"/>
              <a:gd name="connsiteX6" fmla="*/ 1038225 w 1600200"/>
              <a:gd name="connsiteY6" fmla="*/ 1919495 h 1919495"/>
              <a:gd name="connsiteX7" fmla="*/ 0 w 1600200"/>
              <a:gd name="connsiteY7" fmla="*/ 376445 h 1919495"/>
              <a:gd name="connsiteX8" fmla="*/ 371475 w 1600200"/>
              <a:gd name="connsiteY8" fmla="*/ 1544 h 1919495"/>
              <a:gd name="connsiteX0" fmla="*/ 371475 w 1600200"/>
              <a:gd name="connsiteY0" fmla="*/ 1487 h 1919438"/>
              <a:gd name="connsiteX1" fmla="*/ 568075 w 1600200"/>
              <a:gd name="connsiteY1" fmla="*/ 603245 h 1919438"/>
              <a:gd name="connsiteX2" fmla="*/ 400050 w 1600200"/>
              <a:gd name="connsiteY2" fmla="*/ 624038 h 1919438"/>
              <a:gd name="connsiteX3" fmla="*/ 1019175 w 1600200"/>
              <a:gd name="connsiteY3" fmla="*/ 1500338 h 1919438"/>
              <a:gd name="connsiteX4" fmla="*/ 1219200 w 1600200"/>
              <a:gd name="connsiteY4" fmla="*/ 1300313 h 1919438"/>
              <a:gd name="connsiteX5" fmla="*/ 1600200 w 1600200"/>
              <a:gd name="connsiteY5" fmla="*/ 1728938 h 1919438"/>
              <a:gd name="connsiteX6" fmla="*/ 1038225 w 1600200"/>
              <a:gd name="connsiteY6" fmla="*/ 1919438 h 1919438"/>
              <a:gd name="connsiteX7" fmla="*/ 0 w 1600200"/>
              <a:gd name="connsiteY7" fmla="*/ 376388 h 1919438"/>
              <a:gd name="connsiteX8" fmla="*/ 371475 w 1600200"/>
              <a:gd name="connsiteY8" fmla="*/ 1487 h 1919438"/>
              <a:gd name="connsiteX0" fmla="*/ 371475 w 1600200"/>
              <a:gd name="connsiteY0" fmla="*/ 1032 h 1918983"/>
              <a:gd name="connsiteX1" fmla="*/ 568075 w 1600200"/>
              <a:gd name="connsiteY1" fmla="*/ 602790 h 1918983"/>
              <a:gd name="connsiteX2" fmla="*/ 400050 w 1600200"/>
              <a:gd name="connsiteY2" fmla="*/ 623583 h 1918983"/>
              <a:gd name="connsiteX3" fmla="*/ 1019175 w 1600200"/>
              <a:gd name="connsiteY3" fmla="*/ 1499883 h 1918983"/>
              <a:gd name="connsiteX4" fmla="*/ 1219200 w 1600200"/>
              <a:gd name="connsiteY4" fmla="*/ 1299858 h 1918983"/>
              <a:gd name="connsiteX5" fmla="*/ 1600200 w 1600200"/>
              <a:gd name="connsiteY5" fmla="*/ 1728483 h 1918983"/>
              <a:gd name="connsiteX6" fmla="*/ 1038225 w 1600200"/>
              <a:gd name="connsiteY6" fmla="*/ 1918983 h 1918983"/>
              <a:gd name="connsiteX7" fmla="*/ 0 w 1600200"/>
              <a:gd name="connsiteY7" fmla="*/ 375933 h 1918983"/>
              <a:gd name="connsiteX8" fmla="*/ 371475 w 1600200"/>
              <a:gd name="connsiteY8" fmla="*/ 1032 h 1918983"/>
              <a:gd name="connsiteX0" fmla="*/ 371475 w 1600200"/>
              <a:gd name="connsiteY0" fmla="*/ 1088 h 1919039"/>
              <a:gd name="connsiteX1" fmla="*/ 568075 w 1600200"/>
              <a:gd name="connsiteY1" fmla="*/ 602846 h 1919039"/>
              <a:gd name="connsiteX2" fmla="*/ 400050 w 1600200"/>
              <a:gd name="connsiteY2" fmla="*/ 623639 h 1919039"/>
              <a:gd name="connsiteX3" fmla="*/ 1019175 w 1600200"/>
              <a:gd name="connsiteY3" fmla="*/ 1499939 h 1919039"/>
              <a:gd name="connsiteX4" fmla="*/ 1219200 w 1600200"/>
              <a:gd name="connsiteY4" fmla="*/ 1299914 h 1919039"/>
              <a:gd name="connsiteX5" fmla="*/ 1600200 w 1600200"/>
              <a:gd name="connsiteY5" fmla="*/ 1728539 h 1919039"/>
              <a:gd name="connsiteX6" fmla="*/ 1038225 w 1600200"/>
              <a:gd name="connsiteY6" fmla="*/ 1919039 h 1919039"/>
              <a:gd name="connsiteX7" fmla="*/ 0 w 1600200"/>
              <a:gd name="connsiteY7" fmla="*/ 375989 h 1919039"/>
              <a:gd name="connsiteX8" fmla="*/ 371475 w 1600200"/>
              <a:gd name="connsiteY8" fmla="*/ 1088 h 1919039"/>
              <a:gd name="connsiteX0" fmla="*/ 371475 w 1600200"/>
              <a:gd name="connsiteY0" fmla="*/ 1088 h 1919039"/>
              <a:gd name="connsiteX1" fmla="*/ 568075 w 1600200"/>
              <a:gd name="connsiteY1" fmla="*/ 602846 h 1919039"/>
              <a:gd name="connsiteX2" fmla="*/ 400050 w 1600200"/>
              <a:gd name="connsiteY2" fmla="*/ 623639 h 1919039"/>
              <a:gd name="connsiteX3" fmla="*/ 1019175 w 1600200"/>
              <a:gd name="connsiteY3" fmla="*/ 1499939 h 1919039"/>
              <a:gd name="connsiteX4" fmla="*/ 1219200 w 1600200"/>
              <a:gd name="connsiteY4" fmla="*/ 1299914 h 1919039"/>
              <a:gd name="connsiteX5" fmla="*/ 1600200 w 1600200"/>
              <a:gd name="connsiteY5" fmla="*/ 1728539 h 1919039"/>
              <a:gd name="connsiteX6" fmla="*/ 1038225 w 1600200"/>
              <a:gd name="connsiteY6" fmla="*/ 1919039 h 1919039"/>
              <a:gd name="connsiteX7" fmla="*/ 0 w 1600200"/>
              <a:gd name="connsiteY7" fmla="*/ 375989 h 1919039"/>
              <a:gd name="connsiteX8" fmla="*/ 371475 w 1600200"/>
              <a:gd name="connsiteY8" fmla="*/ 1088 h 1919039"/>
              <a:gd name="connsiteX0" fmla="*/ 371475 w 1600200"/>
              <a:gd name="connsiteY0" fmla="*/ 1118 h 1919069"/>
              <a:gd name="connsiteX1" fmla="*/ 568075 w 1600200"/>
              <a:gd name="connsiteY1" fmla="*/ 602876 h 1919069"/>
              <a:gd name="connsiteX2" fmla="*/ 400050 w 1600200"/>
              <a:gd name="connsiteY2" fmla="*/ 623669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408703 w 1600200"/>
              <a:gd name="connsiteY2" fmla="*/ 643860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59666 w 1600200"/>
              <a:gd name="connsiteY2" fmla="*/ 643860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70138 w 1600200"/>
              <a:gd name="connsiteY3" fmla="*/ 1517276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0522 w 1600200"/>
              <a:gd name="connsiteY3" fmla="*/ 1534584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96099 w 1600200"/>
              <a:gd name="connsiteY3" fmla="*/ 1546122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588662"/>
              <a:gd name="connsiteY0" fmla="*/ 1118 h 1919069"/>
              <a:gd name="connsiteX1" fmla="*/ 568075 w 1588662"/>
              <a:gd name="connsiteY1" fmla="*/ 602876 h 1919069"/>
              <a:gd name="connsiteX2" fmla="*/ 374089 w 1588662"/>
              <a:gd name="connsiteY2" fmla="*/ 646744 h 1919069"/>
              <a:gd name="connsiteX3" fmla="*/ 987445 w 1588662"/>
              <a:gd name="connsiteY3" fmla="*/ 1528815 h 1919069"/>
              <a:gd name="connsiteX4" fmla="*/ 1173048 w 1588662"/>
              <a:gd name="connsiteY4" fmla="*/ 1311482 h 1919069"/>
              <a:gd name="connsiteX5" fmla="*/ 1588662 w 1588662"/>
              <a:gd name="connsiteY5" fmla="*/ 1699723 h 1919069"/>
              <a:gd name="connsiteX6" fmla="*/ 1038225 w 1588662"/>
              <a:gd name="connsiteY6" fmla="*/ 1919069 h 1919069"/>
              <a:gd name="connsiteX7" fmla="*/ 0 w 1588662"/>
              <a:gd name="connsiteY7" fmla="*/ 376019 h 1919069"/>
              <a:gd name="connsiteX8" fmla="*/ 371475 w 1588662"/>
              <a:gd name="connsiteY8" fmla="*/ 1118 h 1919069"/>
              <a:gd name="connsiteX0" fmla="*/ 371475 w 1600166"/>
              <a:gd name="connsiteY0" fmla="*/ 1118 h 1919069"/>
              <a:gd name="connsiteX1" fmla="*/ 568075 w 1600166"/>
              <a:gd name="connsiteY1" fmla="*/ 602876 h 1919069"/>
              <a:gd name="connsiteX2" fmla="*/ 374089 w 1600166"/>
              <a:gd name="connsiteY2" fmla="*/ 646744 h 1919069"/>
              <a:gd name="connsiteX3" fmla="*/ 987445 w 1600166"/>
              <a:gd name="connsiteY3" fmla="*/ 1528815 h 1919069"/>
              <a:gd name="connsiteX4" fmla="*/ 1173048 w 1600166"/>
              <a:gd name="connsiteY4" fmla="*/ 1311482 h 1919069"/>
              <a:gd name="connsiteX5" fmla="*/ 1588662 w 1600166"/>
              <a:gd name="connsiteY5" fmla="*/ 1699723 h 1919069"/>
              <a:gd name="connsiteX6" fmla="*/ 1038225 w 1600166"/>
              <a:gd name="connsiteY6" fmla="*/ 1919069 h 1919069"/>
              <a:gd name="connsiteX7" fmla="*/ 0 w 1600166"/>
              <a:gd name="connsiteY7" fmla="*/ 376019 h 1919069"/>
              <a:gd name="connsiteX8" fmla="*/ 371475 w 1600166"/>
              <a:gd name="connsiteY8" fmla="*/ 1118 h 1919069"/>
              <a:gd name="connsiteX0" fmla="*/ 371475 w 1600166"/>
              <a:gd name="connsiteY0" fmla="*/ 1118 h 1919069"/>
              <a:gd name="connsiteX1" fmla="*/ 568075 w 1600166"/>
              <a:gd name="connsiteY1" fmla="*/ 602876 h 1919069"/>
              <a:gd name="connsiteX2" fmla="*/ 374089 w 1600166"/>
              <a:gd name="connsiteY2" fmla="*/ 646744 h 1919069"/>
              <a:gd name="connsiteX3" fmla="*/ 987445 w 1600166"/>
              <a:gd name="connsiteY3" fmla="*/ 1528815 h 1919069"/>
              <a:gd name="connsiteX4" fmla="*/ 1173048 w 1600166"/>
              <a:gd name="connsiteY4" fmla="*/ 1311482 h 1919069"/>
              <a:gd name="connsiteX5" fmla="*/ 1588662 w 1600166"/>
              <a:gd name="connsiteY5" fmla="*/ 1699723 h 1919069"/>
              <a:gd name="connsiteX6" fmla="*/ 1038225 w 1600166"/>
              <a:gd name="connsiteY6" fmla="*/ 1919069 h 1919069"/>
              <a:gd name="connsiteX7" fmla="*/ 0 w 1600166"/>
              <a:gd name="connsiteY7" fmla="*/ 376019 h 1919069"/>
              <a:gd name="connsiteX8" fmla="*/ 371475 w 1600166"/>
              <a:gd name="connsiteY8" fmla="*/ 1118 h 1919069"/>
              <a:gd name="connsiteX0" fmla="*/ 371475 w 1596260"/>
              <a:gd name="connsiteY0" fmla="*/ 1118 h 1919069"/>
              <a:gd name="connsiteX1" fmla="*/ 568075 w 1596260"/>
              <a:gd name="connsiteY1" fmla="*/ 602876 h 1919069"/>
              <a:gd name="connsiteX2" fmla="*/ 374089 w 1596260"/>
              <a:gd name="connsiteY2" fmla="*/ 646744 h 1919069"/>
              <a:gd name="connsiteX3" fmla="*/ 987445 w 1596260"/>
              <a:gd name="connsiteY3" fmla="*/ 1528815 h 1919069"/>
              <a:gd name="connsiteX4" fmla="*/ 1173048 w 1596260"/>
              <a:gd name="connsiteY4" fmla="*/ 1311482 h 1919069"/>
              <a:gd name="connsiteX5" fmla="*/ 1588662 w 1596260"/>
              <a:gd name="connsiteY5" fmla="*/ 1699723 h 1919069"/>
              <a:gd name="connsiteX6" fmla="*/ 1038225 w 1596260"/>
              <a:gd name="connsiteY6" fmla="*/ 1919069 h 1919069"/>
              <a:gd name="connsiteX7" fmla="*/ 0 w 1596260"/>
              <a:gd name="connsiteY7" fmla="*/ 376019 h 1919069"/>
              <a:gd name="connsiteX8" fmla="*/ 371475 w 1596260"/>
              <a:gd name="connsiteY8" fmla="*/ 1118 h 1919069"/>
              <a:gd name="connsiteX0" fmla="*/ 371475 w 1596260"/>
              <a:gd name="connsiteY0" fmla="*/ 1118 h 1919069"/>
              <a:gd name="connsiteX1" fmla="*/ 568075 w 1596260"/>
              <a:gd name="connsiteY1" fmla="*/ 602876 h 1919069"/>
              <a:gd name="connsiteX2" fmla="*/ 374089 w 1596260"/>
              <a:gd name="connsiteY2" fmla="*/ 646744 h 1919069"/>
              <a:gd name="connsiteX3" fmla="*/ 987445 w 1596260"/>
              <a:gd name="connsiteY3" fmla="*/ 1528815 h 1919069"/>
              <a:gd name="connsiteX4" fmla="*/ 1173048 w 1596260"/>
              <a:gd name="connsiteY4" fmla="*/ 1311482 h 1919069"/>
              <a:gd name="connsiteX5" fmla="*/ 1588662 w 1596260"/>
              <a:gd name="connsiteY5" fmla="*/ 1699723 h 1919069"/>
              <a:gd name="connsiteX6" fmla="*/ 1038225 w 1596260"/>
              <a:gd name="connsiteY6" fmla="*/ 1919069 h 1919069"/>
              <a:gd name="connsiteX7" fmla="*/ 0 w 1596260"/>
              <a:gd name="connsiteY7" fmla="*/ 376019 h 1919069"/>
              <a:gd name="connsiteX8" fmla="*/ 371475 w 1596260"/>
              <a:gd name="connsiteY8" fmla="*/ 1118 h 1919069"/>
              <a:gd name="connsiteX0" fmla="*/ 371475 w 1596260"/>
              <a:gd name="connsiteY0" fmla="*/ 1118 h 1946976"/>
              <a:gd name="connsiteX1" fmla="*/ 568075 w 1596260"/>
              <a:gd name="connsiteY1" fmla="*/ 602876 h 1946976"/>
              <a:gd name="connsiteX2" fmla="*/ 374089 w 1596260"/>
              <a:gd name="connsiteY2" fmla="*/ 646744 h 1946976"/>
              <a:gd name="connsiteX3" fmla="*/ 987445 w 1596260"/>
              <a:gd name="connsiteY3" fmla="*/ 1528815 h 1946976"/>
              <a:gd name="connsiteX4" fmla="*/ 1173048 w 1596260"/>
              <a:gd name="connsiteY4" fmla="*/ 1311482 h 1946976"/>
              <a:gd name="connsiteX5" fmla="*/ 1588662 w 1596260"/>
              <a:gd name="connsiteY5" fmla="*/ 1699723 h 1946976"/>
              <a:gd name="connsiteX6" fmla="*/ 1038225 w 1596260"/>
              <a:gd name="connsiteY6" fmla="*/ 1919069 h 1946976"/>
              <a:gd name="connsiteX7" fmla="*/ 0 w 1596260"/>
              <a:gd name="connsiteY7" fmla="*/ 376019 h 1946976"/>
              <a:gd name="connsiteX8" fmla="*/ 371475 w 1596260"/>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33976 w 1558761"/>
              <a:gd name="connsiteY0" fmla="*/ 1118 h 1946976"/>
              <a:gd name="connsiteX1" fmla="*/ 530576 w 1558761"/>
              <a:gd name="connsiteY1" fmla="*/ 602876 h 1946976"/>
              <a:gd name="connsiteX2" fmla="*/ 336590 w 1558761"/>
              <a:gd name="connsiteY2" fmla="*/ 646744 h 1946976"/>
              <a:gd name="connsiteX3" fmla="*/ 949946 w 1558761"/>
              <a:gd name="connsiteY3" fmla="*/ 1528815 h 1946976"/>
              <a:gd name="connsiteX4" fmla="*/ 1135549 w 1558761"/>
              <a:gd name="connsiteY4" fmla="*/ 1311482 h 1946976"/>
              <a:gd name="connsiteX5" fmla="*/ 1551163 w 1558761"/>
              <a:gd name="connsiteY5" fmla="*/ 1699723 h 1946976"/>
              <a:gd name="connsiteX6" fmla="*/ 1000726 w 1558761"/>
              <a:gd name="connsiteY6" fmla="*/ 1919069 h 1946976"/>
              <a:gd name="connsiteX7" fmla="*/ 0 w 1558761"/>
              <a:gd name="connsiteY7" fmla="*/ 390441 h 1946976"/>
              <a:gd name="connsiteX8" fmla="*/ 333976 w 1558761"/>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44260 w 1560662"/>
              <a:gd name="connsiteY2" fmla="*/ 655398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96 h 1946054"/>
              <a:gd name="connsiteX1" fmla="*/ 532477 w 1560662"/>
              <a:gd name="connsiteY1" fmla="*/ 601954 h 1946054"/>
              <a:gd name="connsiteX2" fmla="*/ 344260 w 1560662"/>
              <a:gd name="connsiteY2" fmla="*/ 654476 h 1946054"/>
              <a:gd name="connsiteX3" fmla="*/ 951847 w 1560662"/>
              <a:gd name="connsiteY3" fmla="*/ 1527893 h 1946054"/>
              <a:gd name="connsiteX4" fmla="*/ 1137450 w 1560662"/>
              <a:gd name="connsiteY4" fmla="*/ 1310560 h 1946054"/>
              <a:gd name="connsiteX5" fmla="*/ 1553064 w 1560662"/>
              <a:gd name="connsiteY5" fmla="*/ 1698801 h 1946054"/>
              <a:gd name="connsiteX6" fmla="*/ 1002627 w 1560662"/>
              <a:gd name="connsiteY6" fmla="*/ 1918147 h 1946054"/>
              <a:gd name="connsiteX7" fmla="*/ 1901 w 1560662"/>
              <a:gd name="connsiteY7" fmla="*/ 389519 h 1946054"/>
              <a:gd name="connsiteX8" fmla="*/ 335877 w 1560662"/>
              <a:gd name="connsiteY8" fmla="*/ 196 h 1946054"/>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5431"/>
              <a:gd name="connsiteY0" fmla="*/ 199 h 1937121"/>
              <a:gd name="connsiteX1" fmla="*/ 532477 w 1565431"/>
              <a:gd name="connsiteY1" fmla="*/ 593021 h 1937121"/>
              <a:gd name="connsiteX2" fmla="*/ 344260 w 1565431"/>
              <a:gd name="connsiteY2" fmla="*/ 645543 h 1937121"/>
              <a:gd name="connsiteX3" fmla="*/ 951847 w 1565431"/>
              <a:gd name="connsiteY3" fmla="*/ 1518960 h 1937121"/>
              <a:gd name="connsiteX4" fmla="*/ 1137450 w 1565431"/>
              <a:gd name="connsiteY4" fmla="*/ 1301627 h 1937121"/>
              <a:gd name="connsiteX5" fmla="*/ 1553064 w 1565431"/>
              <a:gd name="connsiteY5" fmla="*/ 1689868 h 1937121"/>
              <a:gd name="connsiteX6" fmla="*/ 1002627 w 1565431"/>
              <a:gd name="connsiteY6" fmla="*/ 1909214 h 1937121"/>
              <a:gd name="connsiteX7" fmla="*/ 1901 w 1565431"/>
              <a:gd name="connsiteY7" fmla="*/ 380586 h 1937121"/>
              <a:gd name="connsiteX8" fmla="*/ 332898 w 1565431"/>
              <a:gd name="connsiteY8" fmla="*/ 199 h 1937121"/>
              <a:gd name="connsiteX0" fmla="*/ 332898 w 1565431"/>
              <a:gd name="connsiteY0" fmla="*/ 199 h 1937121"/>
              <a:gd name="connsiteX1" fmla="*/ 532477 w 1565431"/>
              <a:gd name="connsiteY1" fmla="*/ 593021 h 1937121"/>
              <a:gd name="connsiteX2" fmla="*/ 344260 w 1565431"/>
              <a:gd name="connsiteY2" fmla="*/ 645543 h 1937121"/>
              <a:gd name="connsiteX3" fmla="*/ 951847 w 1565431"/>
              <a:gd name="connsiteY3" fmla="*/ 1518960 h 1937121"/>
              <a:gd name="connsiteX4" fmla="*/ 1137450 w 1565431"/>
              <a:gd name="connsiteY4" fmla="*/ 1301627 h 1937121"/>
              <a:gd name="connsiteX5" fmla="*/ 1553064 w 1565431"/>
              <a:gd name="connsiteY5" fmla="*/ 1689868 h 1937121"/>
              <a:gd name="connsiteX6" fmla="*/ 1002627 w 1565431"/>
              <a:gd name="connsiteY6" fmla="*/ 1909214 h 1937121"/>
              <a:gd name="connsiteX7" fmla="*/ 1901 w 1565431"/>
              <a:gd name="connsiteY7" fmla="*/ 380586 h 1937121"/>
              <a:gd name="connsiteX8" fmla="*/ 332898 w 1565431"/>
              <a:gd name="connsiteY8" fmla="*/ 199 h 1937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5431" h="1937121">
                <a:moveTo>
                  <a:pt x="332898" y="199"/>
                </a:moveTo>
                <a:cubicBezTo>
                  <a:pt x="480797" y="-12106"/>
                  <a:pt x="712130" y="551085"/>
                  <a:pt x="532477" y="593021"/>
                </a:cubicBezTo>
                <a:lnTo>
                  <a:pt x="344260" y="645543"/>
                </a:lnTo>
                <a:cubicBezTo>
                  <a:pt x="475639" y="1163599"/>
                  <a:pt x="690666" y="1300897"/>
                  <a:pt x="951847" y="1518960"/>
                </a:cubicBezTo>
                <a:cubicBezTo>
                  <a:pt x="1003138" y="1396518"/>
                  <a:pt x="1042046" y="1291100"/>
                  <a:pt x="1137450" y="1301627"/>
                </a:cubicBezTo>
                <a:cubicBezTo>
                  <a:pt x="1276950" y="1299313"/>
                  <a:pt x="1636332" y="1564228"/>
                  <a:pt x="1553064" y="1689868"/>
                </a:cubicBezTo>
                <a:cubicBezTo>
                  <a:pt x="1389777" y="1941825"/>
                  <a:pt x="1145722" y="1971673"/>
                  <a:pt x="1002627" y="1909214"/>
                </a:cubicBezTo>
                <a:cubicBezTo>
                  <a:pt x="545977" y="1690048"/>
                  <a:pt x="-37590" y="1110316"/>
                  <a:pt x="1901" y="380586"/>
                </a:cubicBezTo>
                <a:cubicBezTo>
                  <a:pt x="36305" y="148891"/>
                  <a:pt x="133416" y="23363"/>
                  <a:pt x="332898" y="1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5" name="Rectangle 36">
            <a:extLst>
              <a:ext uri="{FF2B5EF4-FFF2-40B4-BE49-F238E27FC236}">
                <a16:creationId xmlns:a16="http://schemas.microsoft.com/office/drawing/2014/main" id="{36532C1D-4765-4BA0-BCE7-A85A40174093}"/>
              </a:ext>
            </a:extLst>
          </p:cNvPr>
          <p:cNvSpPr/>
          <p:nvPr/>
        </p:nvSpPr>
        <p:spPr>
          <a:xfrm>
            <a:off x="4175657" y="3499408"/>
            <a:ext cx="411575" cy="344044"/>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6" name="Rounded Rectangle 27">
            <a:extLst>
              <a:ext uri="{FF2B5EF4-FFF2-40B4-BE49-F238E27FC236}">
                <a16:creationId xmlns:a16="http://schemas.microsoft.com/office/drawing/2014/main" id="{7EE9801D-AF2F-4D09-AA09-7621DD1EDC05}"/>
              </a:ext>
            </a:extLst>
          </p:cNvPr>
          <p:cNvSpPr/>
          <p:nvPr/>
        </p:nvSpPr>
        <p:spPr>
          <a:xfrm>
            <a:off x="6388738" y="1280390"/>
            <a:ext cx="425042" cy="326490"/>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7" name="Rounded Rectangle 7">
            <a:extLst>
              <a:ext uri="{FF2B5EF4-FFF2-40B4-BE49-F238E27FC236}">
                <a16:creationId xmlns:a16="http://schemas.microsoft.com/office/drawing/2014/main" id="{A69EBC3C-DAE6-4AC6-929D-CF94CCC54B9C}"/>
              </a:ext>
            </a:extLst>
          </p:cNvPr>
          <p:cNvSpPr/>
          <p:nvPr/>
        </p:nvSpPr>
        <p:spPr>
          <a:xfrm>
            <a:off x="7049617" y="1257171"/>
            <a:ext cx="432135" cy="372928"/>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8" name="Chord 15">
            <a:extLst>
              <a:ext uri="{FF2B5EF4-FFF2-40B4-BE49-F238E27FC236}">
                <a16:creationId xmlns:a16="http://schemas.microsoft.com/office/drawing/2014/main" id="{29CA4647-1D42-48AE-94F0-B2A8F4300CCE}"/>
              </a:ext>
            </a:extLst>
          </p:cNvPr>
          <p:cNvSpPr/>
          <p:nvPr/>
        </p:nvSpPr>
        <p:spPr>
          <a:xfrm>
            <a:off x="8360600" y="1226562"/>
            <a:ext cx="199125" cy="434146"/>
          </a:xfrm>
          <a:custGeom>
            <a:avLst/>
            <a:gdLst/>
            <a:ahLst/>
            <a:cxnLst/>
            <a:rect l="l" t="t" r="r" b="b"/>
            <a:pathLst>
              <a:path w="1492970" h="3255081">
                <a:moveTo>
                  <a:pt x="1492970" y="1569688"/>
                </a:moveTo>
                <a:cubicBezTo>
                  <a:pt x="1492970" y="1957118"/>
                  <a:pt x="1197680" y="2277765"/>
                  <a:pt x="816277" y="2310957"/>
                </a:cubicBezTo>
                <a:lnTo>
                  <a:pt x="816277" y="2787043"/>
                </a:lnTo>
                <a:cubicBezTo>
                  <a:pt x="873982" y="2789209"/>
                  <a:pt x="931009" y="2798017"/>
                  <a:pt x="986081" y="2811674"/>
                </a:cubicBezTo>
                <a:cubicBezTo>
                  <a:pt x="1252919" y="2877847"/>
                  <a:pt x="1430830" y="3046369"/>
                  <a:pt x="1433593" y="3235566"/>
                </a:cubicBezTo>
                <a:lnTo>
                  <a:pt x="57488" y="3255081"/>
                </a:lnTo>
                <a:cubicBezTo>
                  <a:pt x="47920" y="3062506"/>
                  <a:pt x="221127" y="2886615"/>
                  <a:pt x="490574" y="2815284"/>
                </a:cubicBezTo>
                <a:cubicBezTo>
                  <a:pt x="549928" y="2799571"/>
                  <a:pt x="611777" y="2789553"/>
                  <a:pt x="674460" y="2787163"/>
                </a:cubicBezTo>
                <a:lnTo>
                  <a:pt x="674460" y="2310809"/>
                </a:lnTo>
                <a:cubicBezTo>
                  <a:pt x="317470" y="2280245"/>
                  <a:pt x="28405" y="1994114"/>
                  <a:pt x="0" y="1627428"/>
                </a:cubicBezTo>
                <a:lnTo>
                  <a:pt x="142201" y="1616413"/>
                </a:lnTo>
                <a:cubicBezTo>
                  <a:pt x="167304" y="1940464"/>
                  <a:pt x="443969" y="2186771"/>
                  <a:pt x="768748" y="2174211"/>
                </a:cubicBezTo>
                <a:cubicBezTo>
                  <a:pt x="1093527" y="2161650"/>
                  <a:pt x="1350342" y="1894710"/>
                  <a:pt x="1350342" y="1569689"/>
                </a:cubicBezTo>
                <a:close/>
                <a:moveTo>
                  <a:pt x="745368" y="0"/>
                </a:moveTo>
                <a:cubicBezTo>
                  <a:pt x="989132" y="0"/>
                  <a:pt x="1186742" y="197610"/>
                  <a:pt x="1186742" y="441374"/>
                </a:cubicBezTo>
                <a:lnTo>
                  <a:pt x="1186742" y="1575353"/>
                </a:lnTo>
                <a:cubicBezTo>
                  <a:pt x="1186742" y="1819117"/>
                  <a:pt x="989132" y="2016727"/>
                  <a:pt x="745368" y="2016727"/>
                </a:cubicBezTo>
                <a:cubicBezTo>
                  <a:pt x="501604" y="2016727"/>
                  <a:pt x="303994" y="1819117"/>
                  <a:pt x="303994" y="1575353"/>
                </a:cubicBezTo>
                <a:lnTo>
                  <a:pt x="303994" y="441374"/>
                </a:lnTo>
                <a:cubicBezTo>
                  <a:pt x="303994" y="197610"/>
                  <a:pt x="501604" y="0"/>
                  <a:pt x="74536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9" name="Rectangle 16">
            <a:extLst>
              <a:ext uri="{FF2B5EF4-FFF2-40B4-BE49-F238E27FC236}">
                <a16:creationId xmlns:a16="http://schemas.microsoft.com/office/drawing/2014/main" id="{0553A683-EFA2-4BA9-B5ED-66BE8F44A105}"/>
              </a:ext>
            </a:extLst>
          </p:cNvPr>
          <p:cNvSpPr/>
          <p:nvPr/>
        </p:nvSpPr>
        <p:spPr>
          <a:xfrm>
            <a:off x="4828013" y="3529428"/>
            <a:ext cx="432135" cy="284005"/>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0" name="Rounded Rectangle 6">
            <a:extLst>
              <a:ext uri="{FF2B5EF4-FFF2-40B4-BE49-F238E27FC236}">
                <a16:creationId xmlns:a16="http://schemas.microsoft.com/office/drawing/2014/main" id="{CE61F2F9-D224-4FE6-A5D3-3C33B22EED89}"/>
              </a:ext>
            </a:extLst>
          </p:cNvPr>
          <p:cNvSpPr/>
          <p:nvPr/>
        </p:nvSpPr>
        <p:spPr>
          <a:xfrm>
            <a:off x="4156229" y="2826559"/>
            <a:ext cx="432827" cy="208478"/>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1" name="Rounded Rectangle 6">
            <a:extLst>
              <a:ext uri="{FF2B5EF4-FFF2-40B4-BE49-F238E27FC236}">
                <a16:creationId xmlns:a16="http://schemas.microsoft.com/office/drawing/2014/main" id="{1660CE61-2F03-42FD-AFDF-3D75697BDDDF}"/>
              </a:ext>
            </a:extLst>
          </p:cNvPr>
          <p:cNvSpPr/>
          <p:nvPr/>
        </p:nvSpPr>
        <p:spPr>
          <a:xfrm>
            <a:off x="4793335" y="2826559"/>
            <a:ext cx="432827" cy="208478"/>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2" name="Rounded Rectangle 6">
            <a:extLst>
              <a:ext uri="{FF2B5EF4-FFF2-40B4-BE49-F238E27FC236}">
                <a16:creationId xmlns:a16="http://schemas.microsoft.com/office/drawing/2014/main" id="{B8744A25-0BBF-4F83-BF7B-40E3A22C4C44}"/>
              </a:ext>
            </a:extLst>
          </p:cNvPr>
          <p:cNvSpPr/>
          <p:nvPr/>
        </p:nvSpPr>
        <p:spPr>
          <a:xfrm>
            <a:off x="5430441" y="2826559"/>
            <a:ext cx="432827" cy="208478"/>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1584648" y="234376"/>
                </a:moveTo>
                <a:lnTo>
                  <a:pt x="2088704" y="234376"/>
                </a:lnTo>
                <a:lnTo>
                  <a:pt x="2088704" y="1314376"/>
                </a:lnTo>
                <a:lnTo>
                  <a:pt x="1584648" y="1314376"/>
                </a:ln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3" name="Rounded Rectangle 6">
            <a:extLst>
              <a:ext uri="{FF2B5EF4-FFF2-40B4-BE49-F238E27FC236}">
                <a16:creationId xmlns:a16="http://schemas.microsoft.com/office/drawing/2014/main" id="{438F4AE4-0B13-4C5F-AD7E-C97E3F797AEC}"/>
              </a:ext>
            </a:extLst>
          </p:cNvPr>
          <p:cNvSpPr/>
          <p:nvPr/>
        </p:nvSpPr>
        <p:spPr>
          <a:xfrm>
            <a:off x="6067547" y="2826559"/>
            <a:ext cx="432827" cy="208478"/>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2240385" y="234376"/>
                </a:moveTo>
                <a:lnTo>
                  <a:pt x="2744441" y="234376"/>
                </a:lnTo>
                <a:lnTo>
                  <a:pt x="2744441" y="1314376"/>
                </a:lnTo>
                <a:lnTo>
                  <a:pt x="2240385" y="1314376"/>
                </a:lnTo>
                <a:close/>
                <a:moveTo>
                  <a:pt x="1584648" y="234376"/>
                </a:moveTo>
                <a:lnTo>
                  <a:pt x="2088704" y="234376"/>
                </a:lnTo>
                <a:lnTo>
                  <a:pt x="2088704" y="1314376"/>
                </a:lnTo>
                <a:lnTo>
                  <a:pt x="1584648" y="1314376"/>
                </a:ln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4" name="Teardrop 6">
            <a:extLst>
              <a:ext uri="{FF2B5EF4-FFF2-40B4-BE49-F238E27FC236}">
                <a16:creationId xmlns:a16="http://schemas.microsoft.com/office/drawing/2014/main" id="{2143D437-944B-4827-8E0D-735A2BCCC14C}"/>
              </a:ext>
            </a:extLst>
          </p:cNvPr>
          <p:cNvSpPr/>
          <p:nvPr/>
        </p:nvSpPr>
        <p:spPr>
          <a:xfrm rot="8100000">
            <a:off x="8313590" y="2784226"/>
            <a:ext cx="293144" cy="293145"/>
          </a:xfrm>
          <a:custGeom>
            <a:avLst/>
            <a:gdLst/>
            <a:ahLst/>
            <a:cxnLst/>
            <a:rect l="l" t="t" r="r" b="b"/>
            <a:pathLst>
              <a:path w="2483832" h="2483835">
                <a:moveTo>
                  <a:pt x="657616" y="1826218"/>
                </a:moveTo>
                <a:cubicBezTo>
                  <a:pt x="806520" y="1975122"/>
                  <a:pt x="1047940" y="1975122"/>
                  <a:pt x="1196844" y="1826218"/>
                </a:cubicBezTo>
                <a:cubicBezTo>
                  <a:pt x="1345748" y="1677314"/>
                  <a:pt x="1345748" y="1435894"/>
                  <a:pt x="1196844" y="1286990"/>
                </a:cubicBezTo>
                <a:cubicBezTo>
                  <a:pt x="1047940" y="1138086"/>
                  <a:pt x="806520" y="1138086"/>
                  <a:pt x="657616" y="1286990"/>
                </a:cubicBezTo>
                <a:cubicBezTo>
                  <a:pt x="508712" y="1435894"/>
                  <a:pt x="508712" y="1677314"/>
                  <a:pt x="657616" y="1826218"/>
                </a:cubicBezTo>
                <a:close/>
                <a:moveTo>
                  <a:pt x="293335" y="2190500"/>
                </a:moveTo>
                <a:cubicBezTo>
                  <a:pt x="112098" y="2009262"/>
                  <a:pt x="0" y="1758885"/>
                  <a:pt x="0" y="1482325"/>
                </a:cubicBezTo>
                <a:cubicBezTo>
                  <a:pt x="0" y="929206"/>
                  <a:pt x="459290" y="590078"/>
                  <a:pt x="1001509" y="480815"/>
                </a:cubicBezTo>
                <a:cubicBezTo>
                  <a:pt x="1569704" y="366317"/>
                  <a:pt x="1861757" y="259925"/>
                  <a:pt x="2483832" y="0"/>
                </a:cubicBezTo>
                <a:cubicBezTo>
                  <a:pt x="2230640" y="682694"/>
                  <a:pt x="2130986" y="873716"/>
                  <a:pt x="2003018" y="1482325"/>
                </a:cubicBezTo>
                <a:cubicBezTo>
                  <a:pt x="1901990" y="2042180"/>
                  <a:pt x="1554627" y="2483835"/>
                  <a:pt x="1001509" y="2483835"/>
                </a:cubicBezTo>
                <a:cubicBezTo>
                  <a:pt x="724950" y="2483835"/>
                  <a:pt x="474573" y="2371737"/>
                  <a:pt x="293335" y="21905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5" name="Donut 24">
            <a:extLst>
              <a:ext uri="{FF2B5EF4-FFF2-40B4-BE49-F238E27FC236}">
                <a16:creationId xmlns:a16="http://schemas.microsoft.com/office/drawing/2014/main" id="{AC6ACD51-6E36-4090-B928-E4A54F336C22}"/>
              </a:ext>
            </a:extLst>
          </p:cNvPr>
          <p:cNvSpPr/>
          <p:nvPr/>
        </p:nvSpPr>
        <p:spPr>
          <a:xfrm>
            <a:off x="4603191" y="1979686"/>
            <a:ext cx="433604" cy="437134"/>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76" name="Chord 38">
            <a:extLst>
              <a:ext uri="{FF2B5EF4-FFF2-40B4-BE49-F238E27FC236}">
                <a16:creationId xmlns:a16="http://schemas.microsoft.com/office/drawing/2014/main" id="{7078C0F3-7834-44B7-9E35-F12A8A2CA1B9}"/>
              </a:ext>
            </a:extLst>
          </p:cNvPr>
          <p:cNvSpPr/>
          <p:nvPr/>
        </p:nvSpPr>
        <p:spPr>
          <a:xfrm>
            <a:off x="5277177" y="1979317"/>
            <a:ext cx="340508" cy="437873"/>
          </a:xfrm>
          <a:custGeom>
            <a:avLst/>
            <a:gdLst/>
            <a:ahLst/>
            <a:cxnLst/>
            <a:rect l="l" t="t" r="r" b="b"/>
            <a:pathLst>
              <a:path w="2519554" h="3240000">
                <a:moveTo>
                  <a:pt x="1259778" y="0"/>
                </a:moveTo>
                <a:cubicBezTo>
                  <a:pt x="1299543" y="0"/>
                  <a:pt x="1331778" y="32235"/>
                  <a:pt x="1331778" y="72000"/>
                </a:cubicBezTo>
                <a:lnTo>
                  <a:pt x="1331778" y="292696"/>
                </a:lnTo>
                <a:cubicBezTo>
                  <a:pt x="1526887" y="301316"/>
                  <a:pt x="1719796" y="357828"/>
                  <a:pt x="1894309" y="459601"/>
                </a:cubicBezTo>
                <a:cubicBezTo>
                  <a:pt x="2284331" y="687055"/>
                  <a:pt x="2522839" y="1105809"/>
                  <a:pt x="2519520" y="1557297"/>
                </a:cubicBezTo>
                <a:lnTo>
                  <a:pt x="2509882" y="1557270"/>
                </a:lnTo>
                <a:cubicBezTo>
                  <a:pt x="2413806" y="1435449"/>
                  <a:pt x="2264527" y="1358626"/>
                  <a:pt x="2097304" y="1358626"/>
                </a:cubicBezTo>
                <a:cubicBezTo>
                  <a:pt x="1931567" y="1358626"/>
                  <a:pt x="1783455" y="1434091"/>
                  <a:pt x="1688484" y="1554913"/>
                </a:cubicBezTo>
                <a:lnTo>
                  <a:pt x="1657888" y="1554825"/>
                </a:lnTo>
                <a:cubicBezTo>
                  <a:pt x="1579123" y="1454657"/>
                  <a:pt x="1463823" y="1385682"/>
                  <a:pt x="1331778" y="1368008"/>
                </a:cubicBezTo>
                <a:lnTo>
                  <a:pt x="1331778" y="2507895"/>
                </a:lnTo>
                <a:lnTo>
                  <a:pt x="1356113" y="2507895"/>
                </a:lnTo>
                <a:lnTo>
                  <a:pt x="1356113" y="2868215"/>
                </a:lnTo>
                <a:lnTo>
                  <a:pt x="1353558" y="2868215"/>
                </a:lnTo>
                <a:cubicBezTo>
                  <a:pt x="1347515" y="3074779"/>
                  <a:pt x="1177830" y="3240000"/>
                  <a:pt x="969556" y="3240000"/>
                </a:cubicBezTo>
                <a:cubicBezTo>
                  <a:pt x="759529" y="3240000"/>
                  <a:pt x="588743" y="3071985"/>
                  <a:pt x="585029" y="2863014"/>
                </a:cubicBezTo>
                <a:cubicBezTo>
                  <a:pt x="584214" y="2861474"/>
                  <a:pt x="584183" y="2859896"/>
                  <a:pt x="584183" y="2858310"/>
                </a:cubicBezTo>
                <a:lnTo>
                  <a:pt x="584422" y="2856985"/>
                </a:lnTo>
                <a:cubicBezTo>
                  <a:pt x="584186" y="2856201"/>
                  <a:pt x="584184" y="2855415"/>
                  <a:pt x="584184" y="2854628"/>
                </a:cubicBezTo>
                <a:lnTo>
                  <a:pt x="584846" y="2854628"/>
                </a:lnTo>
                <a:cubicBezTo>
                  <a:pt x="585977" y="2797047"/>
                  <a:pt x="628115" y="2750982"/>
                  <a:pt x="679843" y="2750982"/>
                </a:cubicBezTo>
                <a:cubicBezTo>
                  <a:pt x="731571" y="2750982"/>
                  <a:pt x="773709" y="2797047"/>
                  <a:pt x="774841" y="2854628"/>
                </a:cubicBezTo>
                <a:lnTo>
                  <a:pt x="776870" y="2854628"/>
                </a:lnTo>
                <a:cubicBezTo>
                  <a:pt x="776870" y="2961046"/>
                  <a:pt x="863138" y="3047314"/>
                  <a:pt x="969556" y="3047314"/>
                </a:cubicBezTo>
                <a:cubicBezTo>
                  <a:pt x="1075974" y="3047314"/>
                  <a:pt x="1162242" y="2961046"/>
                  <a:pt x="1162242" y="2854628"/>
                </a:cubicBezTo>
                <a:lnTo>
                  <a:pt x="1163439" y="2854628"/>
                </a:lnTo>
                <a:lnTo>
                  <a:pt x="1163439" y="2507895"/>
                </a:lnTo>
                <a:lnTo>
                  <a:pt x="1187778" y="2507895"/>
                </a:lnTo>
                <a:lnTo>
                  <a:pt x="1187778" y="1365548"/>
                </a:lnTo>
                <a:cubicBezTo>
                  <a:pt x="1048083" y="1378241"/>
                  <a:pt x="925400" y="1448176"/>
                  <a:pt x="842602" y="1552487"/>
                </a:cubicBezTo>
                <a:lnTo>
                  <a:pt x="807450" y="1552386"/>
                </a:lnTo>
                <a:cubicBezTo>
                  <a:pt x="712615" y="1432960"/>
                  <a:pt x="565486" y="1358626"/>
                  <a:pt x="400996" y="1358626"/>
                </a:cubicBezTo>
                <a:cubicBezTo>
                  <a:pt x="240343" y="1358626"/>
                  <a:pt x="96251" y="1429532"/>
                  <a:pt x="0" y="1543232"/>
                </a:cubicBezTo>
                <a:cubicBezTo>
                  <a:pt x="1264" y="1094357"/>
                  <a:pt x="241710" y="680052"/>
                  <a:pt x="631054" y="455977"/>
                </a:cubicBezTo>
                <a:cubicBezTo>
                  <a:pt x="804121" y="356374"/>
                  <a:pt x="994908" y="301092"/>
                  <a:pt x="1187778" y="292721"/>
                </a:cubicBezTo>
                <a:lnTo>
                  <a:pt x="1187778" y="72000"/>
                </a:lnTo>
                <a:cubicBezTo>
                  <a:pt x="1187778" y="32235"/>
                  <a:pt x="1220013" y="0"/>
                  <a:pt x="125977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77" name="Heart 38">
            <a:extLst>
              <a:ext uri="{FF2B5EF4-FFF2-40B4-BE49-F238E27FC236}">
                <a16:creationId xmlns:a16="http://schemas.microsoft.com/office/drawing/2014/main" id="{4617ED3F-F5C2-4BB0-B7BD-6DB008922724}"/>
              </a:ext>
            </a:extLst>
          </p:cNvPr>
          <p:cNvSpPr/>
          <p:nvPr/>
        </p:nvSpPr>
        <p:spPr>
          <a:xfrm>
            <a:off x="5770720" y="1252545"/>
            <a:ext cx="382181" cy="382181"/>
          </a:xfrm>
          <a:prstGeom prst="hear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78" name="Round Same Side Corner Rectangle 19">
            <a:extLst>
              <a:ext uri="{FF2B5EF4-FFF2-40B4-BE49-F238E27FC236}">
                <a16:creationId xmlns:a16="http://schemas.microsoft.com/office/drawing/2014/main" id="{6E52B0B3-58A1-4104-A8DF-9A934D877C88}"/>
              </a:ext>
            </a:extLst>
          </p:cNvPr>
          <p:cNvSpPr/>
          <p:nvPr/>
        </p:nvSpPr>
        <p:spPr>
          <a:xfrm>
            <a:off x="7782928" y="4184858"/>
            <a:ext cx="289093" cy="357183"/>
          </a:xfrm>
          <a:custGeom>
            <a:avLst/>
            <a:gdLst/>
            <a:ahLst/>
            <a:cxnLst/>
            <a:rect l="l" t="t" r="r" b="b"/>
            <a:pathLst>
              <a:path w="2600931" h="3213524">
                <a:moveTo>
                  <a:pt x="1304260" y="0"/>
                </a:moveTo>
                <a:cubicBezTo>
                  <a:pt x="1403671" y="0"/>
                  <a:pt x="1484260" y="80589"/>
                  <a:pt x="1484260" y="180000"/>
                </a:cubicBezTo>
                <a:lnTo>
                  <a:pt x="1484260" y="412061"/>
                </a:lnTo>
                <a:lnTo>
                  <a:pt x="2330931" y="412061"/>
                </a:lnTo>
                <a:lnTo>
                  <a:pt x="2600931" y="682061"/>
                </a:lnTo>
                <a:lnTo>
                  <a:pt x="2330931" y="952061"/>
                </a:lnTo>
                <a:lnTo>
                  <a:pt x="1484260" y="952061"/>
                </a:lnTo>
                <a:lnTo>
                  <a:pt x="1484260" y="1110244"/>
                </a:lnTo>
                <a:lnTo>
                  <a:pt x="2375646" y="1110244"/>
                </a:lnTo>
                <a:lnTo>
                  <a:pt x="2375646" y="1650244"/>
                </a:lnTo>
                <a:lnTo>
                  <a:pt x="1484260" y="1650244"/>
                </a:lnTo>
                <a:lnTo>
                  <a:pt x="1484260" y="3213524"/>
                </a:lnTo>
                <a:lnTo>
                  <a:pt x="1124260" y="3213524"/>
                </a:lnTo>
                <a:lnTo>
                  <a:pt x="1124260" y="1650244"/>
                </a:lnTo>
                <a:lnTo>
                  <a:pt x="270000" y="1650244"/>
                </a:lnTo>
                <a:lnTo>
                  <a:pt x="0" y="1380244"/>
                </a:lnTo>
                <a:lnTo>
                  <a:pt x="270000" y="1110244"/>
                </a:lnTo>
                <a:lnTo>
                  <a:pt x="1124260" y="1110244"/>
                </a:lnTo>
                <a:lnTo>
                  <a:pt x="1124260" y="952061"/>
                </a:lnTo>
                <a:lnTo>
                  <a:pt x="224931" y="952061"/>
                </a:lnTo>
                <a:lnTo>
                  <a:pt x="224931" y="412061"/>
                </a:lnTo>
                <a:lnTo>
                  <a:pt x="1124260" y="412061"/>
                </a:lnTo>
                <a:lnTo>
                  <a:pt x="1124260" y="180000"/>
                </a:lnTo>
                <a:cubicBezTo>
                  <a:pt x="1124260" y="80589"/>
                  <a:pt x="1204849" y="0"/>
                  <a:pt x="130426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79" name="Rectangle 23">
            <a:extLst>
              <a:ext uri="{FF2B5EF4-FFF2-40B4-BE49-F238E27FC236}">
                <a16:creationId xmlns:a16="http://schemas.microsoft.com/office/drawing/2014/main" id="{D79A5AA6-E61F-41A6-BB5E-89FAE6360BED}"/>
              </a:ext>
            </a:extLst>
          </p:cNvPr>
          <p:cNvSpPr/>
          <p:nvPr/>
        </p:nvSpPr>
        <p:spPr>
          <a:xfrm>
            <a:off x="3527955" y="4223407"/>
            <a:ext cx="476152" cy="280084"/>
          </a:xfrm>
          <a:custGeom>
            <a:avLst/>
            <a:gdLst/>
            <a:ahLst/>
            <a:cxnLst/>
            <a:rect l="l" t="t" r="r" b="b"/>
            <a:pathLst>
              <a:path w="4529836" h="2664566">
                <a:moveTo>
                  <a:pt x="1861969" y="0"/>
                </a:moveTo>
                <a:cubicBezTo>
                  <a:pt x="2177122" y="0"/>
                  <a:pt x="2455874" y="155855"/>
                  <a:pt x="2611443" y="404565"/>
                </a:cubicBezTo>
                <a:cubicBezTo>
                  <a:pt x="2709453" y="315054"/>
                  <a:pt x="2840684" y="266178"/>
                  <a:pt x="2983336" y="266178"/>
                </a:cubicBezTo>
                <a:cubicBezTo>
                  <a:pt x="3293144" y="266178"/>
                  <a:pt x="3549108" y="496718"/>
                  <a:pt x="3578241" y="797044"/>
                </a:cubicBezTo>
                <a:cubicBezTo>
                  <a:pt x="3583592" y="793823"/>
                  <a:pt x="3589010" y="793774"/>
                  <a:pt x="3594440" y="793774"/>
                </a:cubicBezTo>
                <a:cubicBezTo>
                  <a:pt x="4111042" y="793774"/>
                  <a:pt x="4529836" y="1212568"/>
                  <a:pt x="4529836" y="1729170"/>
                </a:cubicBezTo>
                <a:cubicBezTo>
                  <a:pt x="4529836" y="2216938"/>
                  <a:pt x="4156487" y="2617512"/>
                  <a:pt x="3679930" y="2660249"/>
                </a:cubicBezTo>
                <a:lnTo>
                  <a:pt x="3679930" y="2664566"/>
                </a:lnTo>
                <a:lnTo>
                  <a:pt x="3594440" y="2664566"/>
                </a:lnTo>
                <a:lnTo>
                  <a:pt x="1043912" y="2664566"/>
                </a:lnTo>
                <a:lnTo>
                  <a:pt x="1043912" y="2657589"/>
                </a:lnTo>
                <a:cubicBezTo>
                  <a:pt x="1008374" y="2662448"/>
                  <a:pt x="972132" y="2664566"/>
                  <a:pt x="935396" y="2664566"/>
                </a:cubicBezTo>
                <a:cubicBezTo>
                  <a:pt x="418794" y="2664566"/>
                  <a:pt x="0" y="2245772"/>
                  <a:pt x="0" y="1729170"/>
                </a:cubicBezTo>
                <a:cubicBezTo>
                  <a:pt x="0" y="1212568"/>
                  <a:pt x="418794" y="793774"/>
                  <a:pt x="935396" y="793774"/>
                </a:cubicBezTo>
                <a:lnTo>
                  <a:pt x="954395" y="797612"/>
                </a:lnTo>
                <a:cubicBezTo>
                  <a:pt x="1004779" y="344999"/>
                  <a:pt x="1393085" y="0"/>
                  <a:pt x="186196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0" name="Oval 31">
            <a:extLst>
              <a:ext uri="{FF2B5EF4-FFF2-40B4-BE49-F238E27FC236}">
                <a16:creationId xmlns:a16="http://schemas.microsoft.com/office/drawing/2014/main" id="{6D05835E-D5B5-4E03-8501-C82522B28FDD}"/>
              </a:ext>
            </a:extLst>
          </p:cNvPr>
          <p:cNvSpPr/>
          <p:nvPr/>
        </p:nvSpPr>
        <p:spPr>
          <a:xfrm>
            <a:off x="6633502" y="4184654"/>
            <a:ext cx="354255" cy="357590"/>
          </a:xfrm>
          <a:custGeom>
            <a:avLst/>
            <a:gdLst/>
            <a:ahLst/>
            <a:cxnLst/>
            <a:rect l="l" t="t" r="r" b="b"/>
            <a:pathLst>
              <a:path w="3187187" h="3217189">
                <a:moveTo>
                  <a:pt x="2136560" y="2669280"/>
                </a:moveTo>
                <a:cubicBezTo>
                  <a:pt x="2154235" y="2662847"/>
                  <a:pt x="2173778" y="2671961"/>
                  <a:pt x="2180211" y="2689635"/>
                </a:cubicBezTo>
                <a:lnTo>
                  <a:pt x="2338628" y="3124881"/>
                </a:lnTo>
                <a:cubicBezTo>
                  <a:pt x="2345061" y="3142556"/>
                  <a:pt x="2335948" y="3162099"/>
                  <a:pt x="2318273" y="3168533"/>
                </a:cubicBezTo>
                <a:lnTo>
                  <a:pt x="2190259" y="3215126"/>
                </a:lnTo>
                <a:cubicBezTo>
                  <a:pt x="2172585" y="3221559"/>
                  <a:pt x="2153041" y="3212445"/>
                  <a:pt x="2146608" y="3194771"/>
                </a:cubicBezTo>
                <a:lnTo>
                  <a:pt x="1988192" y="2759525"/>
                </a:lnTo>
                <a:cubicBezTo>
                  <a:pt x="1981759" y="2741850"/>
                  <a:pt x="1990872" y="2722307"/>
                  <a:pt x="2008547" y="2715873"/>
                </a:cubicBezTo>
                <a:close/>
                <a:moveTo>
                  <a:pt x="1050626" y="2669280"/>
                </a:moveTo>
                <a:lnTo>
                  <a:pt x="1178640" y="2715873"/>
                </a:lnTo>
                <a:cubicBezTo>
                  <a:pt x="1196314" y="2722307"/>
                  <a:pt x="1205428" y="2741850"/>
                  <a:pt x="1198995" y="2759525"/>
                </a:cubicBezTo>
                <a:lnTo>
                  <a:pt x="1040578" y="3194771"/>
                </a:lnTo>
                <a:cubicBezTo>
                  <a:pt x="1034145" y="3212445"/>
                  <a:pt x="1014601" y="3221559"/>
                  <a:pt x="996927" y="3215126"/>
                </a:cubicBezTo>
                <a:lnTo>
                  <a:pt x="868913" y="3168533"/>
                </a:lnTo>
                <a:cubicBezTo>
                  <a:pt x="851239" y="3162099"/>
                  <a:pt x="842125" y="3142556"/>
                  <a:pt x="848558" y="3124881"/>
                </a:cubicBezTo>
                <a:lnTo>
                  <a:pt x="1006975" y="2689635"/>
                </a:lnTo>
                <a:cubicBezTo>
                  <a:pt x="1013408" y="2671961"/>
                  <a:pt x="1032952" y="2662847"/>
                  <a:pt x="1050626" y="2669280"/>
                </a:cubicBezTo>
                <a:close/>
                <a:moveTo>
                  <a:pt x="2647909" y="2029882"/>
                </a:moveTo>
                <a:cubicBezTo>
                  <a:pt x="2656328" y="2027626"/>
                  <a:pt x="2665608" y="2028582"/>
                  <a:pt x="2673752" y="2033284"/>
                </a:cubicBezTo>
                <a:lnTo>
                  <a:pt x="3074877" y="2264874"/>
                </a:lnTo>
                <a:cubicBezTo>
                  <a:pt x="3091166" y="2274278"/>
                  <a:pt x="3096747" y="2295107"/>
                  <a:pt x="3087343" y="2311396"/>
                </a:cubicBezTo>
                <a:lnTo>
                  <a:pt x="3019228" y="2429374"/>
                </a:lnTo>
                <a:cubicBezTo>
                  <a:pt x="3009824" y="2445663"/>
                  <a:pt x="2988995" y="2451244"/>
                  <a:pt x="2972706" y="2441840"/>
                </a:cubicBezTo>
                <a:lnTo>
                  <a:pt x="2571581" y="2210250"/>
                </a:lnTo>
                <a:cubicBezTo>
                  <a:pt x="2555292" y="2200846"/>
                  <a:pt x="2549710" y="2180017"/>
                  <a:pt x="2559115" y="2163728"/>
                </a:cubicBezTo>
                <a:lnTo>
                  <a:pt x="2627229" y="2045750"/>
                </a:lnTo>
                <a:cubicBezTo>
                  <a:pt x="2631932" y="2037605"/>
                  <a:pt x="2639490" y="2032138"/>
                  <a:pt x="2647909" y="2029882"/>
                </a:cubicBezTo>
                <a:close/>
                <a:moveTo>
                  <a:pt x="539277" y="2029882"/>
                </a:moveTo>
                <a:cubicBezTo>
                  <a:pt x="547696" y="2032138"/>
                  <a:pt x="555255" y="2037605"/>
                  <a:pt x="559957" y="2045750"/>
                </a:cubicBezTo>
                <a:lnTo>
                  <a:pt x="628071" y="2163728"/>
                </a:lnTo>
                <a:cubicBezTo>
                  <a:pt x="637476" y="2180017"/>
                  <a:pt x="631895" y="2200846"/>
                  <a:pt x="615606" y="2210250"/>
                </a:cubicBezTo>
                <a:lnTo>
                  <a:pt x="214481" y="2441840"/>
                </a:lnTo>
                <a:cubicBezTo>
                  <a:pt x="198192" y="2451244"/>
                  <a:pt x="177363" y="2445663"/>
                  <a:pt x="167958" y="2429374"/>
                </a:cubicBezTo>
                <a:lnTo>
                  <a:pt x="99844" y="2311396"/>
                </a:lnTo>
                <a:cubicBezTo>
                  <a:pt x="90439" y="2295107"/>
                  <a:pt x="96020" y="2274278"/>
                  <a:pt x="112309" y="2264874"/>
                </a:cubicBezTo>
                <a:lnTo>
                  <a:pt x="513434" y="2033284"/>
                </a:lnTo>
                <a:cubicBezTo>
                  <a:pt x="521579" y="2028582"/>
                  <a:pt x="530858" y="2027626"/>
                  <a:pt x="539277" y="2029882"/>
                </a:cubicBezTo>
                <a:close/>
                <a:moveTo>
                  <a:pt x="3094879" y="918289"/>
                </a:moveTo>
                <a:cubicBezTo>
                  <a:pt x="3112554" y="911856"/>
                  <a:pt x="3132097" y="920969"/>
                  <a:pt x="3138531" y="938644"/>
                </a:cubicBezTo>
                <a:lnTo>
                  <a:pt x="3185124" y="1066657"/>
                </a:lnTo>
                <a:cubicBezTo>
                  <a:pt x="3191557" y="1084332"/>
                  <a:pt x="3182443" y="1103875"/>
                  <a:pt x="3164769" y="1110308"/>
                </a:cubicBezTo>
                <a:lnTo>
                  <a:pt x="2729523" y="1268725"/>
                </a:lnTo>
                <a:cubicBezTo>
                  <a:pt x="2711848" y="1275158"/>
                  <a:pt x="2692304" y="1266045"/>
                  <a:pt x="2685871" y="1248370"/>
                </a:cubicBezTo>
                <a:lnTo>
                  <a:pt x="2639278" y="1120357"/>
                </a:lnTo>
                <a:cubicBezTo>
                  <a:pt x="2632845" y="1102682"/>
                  <a:pt x="2641959" y="1083138"/>
                  <a:pt x="2659633" y="1076705"/>
                </a:cubicBezTo>
                <a:close/>
                <a:moveTo>
                  <a:pt x="92307" y="918289"/>
                </a:moveTo>
                <a:lnTo>
                  <a:pt x="527553" y="1076705"/>
                </a:lnTo>
                <a:cubicBezTo>
                  <a:pt x="545228" y="1083138"/>
                  <a:pt x="554341" y="1102682"/>
                  <a:pt x="547908" y="1120357"/>
                </a:cubicBezTo>
                <a:lnTo>
                  <a:pt x="501315" y="1248370"/>
                </a:lnTo>
                <a:cubicBezTo>
                  <a:pt x="494882" y="1266045"/>
                  <a:pt x="475338" y="1275158"/>
                  <a:pt x="457664" y="1268725"/>
                </a:cubicBezTo>
                <a:lnTo>
                  <a:pt x="22418" y="1110308"/>
                </a:lnTo>
                <a:cubicBezTo>
                  <a:pt x="4743" y="1103875"/>
                  <a:pt x="-4370" y="1084332"/>
                  <a:pt x="2063" y="1066657"/>
                </a:cubicBezTo>
                <a:lnTo>
                  <a:pt x="48656" y="938644"/>
                </a:lnTo>
                <a:cubicBezTo>
                  <a:pt x="55089" y="920969"/>
                  <a:pt x="74633" y="911856"/>
                  <a:pt x="92307" y="918289"/>
                </a:cubicBezTo>
                <a:close/>
                <a:moveTo>
                  <a:pt x="1593593" y="658644"/>
                </a:moveTo>
                <a:cubicBezTo>
                  <a:pt x="2116495" y="658644"/>
                  <a:pt x="2540391" y="1082540"/>
                  <a:pt x="2540391" y="1605442"/>
                </a:cubicBezTo>
                <a:cubicBezTo>
                  <a:pt x="2540391" y="2128344"/>
                  <a:pt x="2116495" y="2552240"/>
                  <a:pt x="1593593" y="2552240"/>
                </a:cubicBezTo>
                <a:cubicBezTo>
                  <a:pt x="1070691" y="2552240"/>
                  <a:pt x="646795" y="2128344"/>
                  <a:pt x="646795" y="1605442"/>
                </a:cubicBezTo>
                <a:cubicBezTo>
                  <a:pt x="646795" y="1082540"/>
                  <a:pt x="1070691" y="658644"/>
                  <a:pt x="1593593" y="658644"/>
                </a:cubicBezTo>
                <a:close/>
                <a:moveTo>
                  <a:pt x="2246117" y="1165"/>
                </a:moveTo>
                <a:cubicBezTo>
                  <a:pt x="2254536" y="-1090"/>
                  <a:pt x="2263815" y="-135"/>
                  <a:pt x="2271960" y="4568"/>
                </a:cubicBezTo>
                <a:lnTo>
                  <a:pt x="2389938" y="72682"/>
                </a:lnTo>
                <a:cubicBezTo>
                  <a:pt x="2406227" y="82087"/>
                  <a:pt x="2411808" y="102916"/>
                  <a:pt x="2402403" y="119205"/>
                </a:cubicBezTo>
                <a:lnTo>
                  <a:pt x="2170814" y="520330"/>
                </a:lnTo>
                <a:cubicBezTo>
                  <a:pt x="2161409" y="536619"/>
                  <a:pt x="2140580" y="542200"/>
                  <a:pt x="2124291" y="532795"/>
                </a:cubicBezTo>
                <a:lnTo>
                  <a:pt x="2006313" y="464681"/>
                </a:lnTo>
                <a:cubicBezTo>
                  <a:pt x="1990024" y="455276"/>
                  <a:pt x="1984443" y="434447"/>
                  <a:pt x="1993848" y="418158"/>
                </a:cubicBezTo>
                <a:lnTo>
                  <a:pt x="2225437" y="17033"/>
                </a:lnTo>
                <a:cubicBezTo>
                  <a:pt x="2230139" y="8889"/>
                  <a:pt x="2237698" y="3421"/>
                  <a:pt x="2246117" y="1165"/>
                </a:cubicBezTo>
                <a:close/>
                <a:moveTo>
                  <a:pt x="941069" y="1165"/>
                </a:moveTo>
                <a:cubicBezTo>
                  <a:pt x="949488" y="3421"/>
                  <a:pt x="957047" y="8889"/>
                  <a:pt x="961749" y="17033"/>
                </a:cubicBezTo>
                <a:lnTo>
                  <a:pt x="1193338" y="418158"/>
                </a:lnTo>
                <a:cubicBezTo>
                  <a:pt x="1202743" y="434447"/>
                  <a:pt x="1197162" y="455276"/>
                  <a:pt x="1180873" y="464681"/>
                </a:cubicBezTo>
                <a:lnTo>
                  <a:pt x="1062895" y="532795"/>
                </a:lnTo>
                <a:cubicBezTo>
                  <a:pt x="1046606" y="542200"/>
                  <a:pt x="1025777" y="536619"/>
                  <a:pt x="1016372" y="520330"/>
                </a:cubicBezTo>
                <a:lnTo>
                  <a:pt x="784783" y="119205"/>
                </a:lnTo>
                <a:cubicBezTo>
                  <a:pt x="775378" y="102916"/>
                  <a:pt x="780959" y="82087"/>
                  <a:pt x="797248" y="72682"/>
                </a:cubicBezTo>
                <a:lnTo>
                  <a:pt x="915226" y="4568"/>
                </a:lnTo>
                <a:cubicBezTo>
                  <a:pt x="923371" y="-135"/>
                  <a:pt x="932650" y="-1090"/>
                  <a:pt x="941069" y="1165"/>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1" name="Rectangle 23">
            <a:extLst>
              <a:ext uri="{FF2B5EF4-FFF2-40B4-BE49-F238E27FC236}">
                <a16:creationId xmlns:a16="http://schemas.microsoft.com/office/drawing/2014/main" id="{6748B424-FAC8-4738-9B88-2A944D91DB08}"/>
              </a:ext>
            </a:extLst>
          </p:cNvPr>
          <p:cNvSpPr/>
          <p:nvPr/>
        </p:nvSpPr>
        <p:spPr>
          <a:xfrm>
            <a:off x="4736303" y="4206900"/>
            <a:ext cx="485828" cy="313098"/>
          </a:xfrm>
          <a:custGeom>
            <a:avLst/>
            <a:gdLst/>
            <a:ahLst/>
            <a:cxnLst/>
            <a:rect l="l" t="t" r="r" b="b"/>
            <a:pathLst>
              <a:path w="3224845" h="2078296">
                <a:moveTo>
                  <a:pt x="1153236" y="427959"/>
                </a:moveTo>
                <a:cubicBezTo>
                  <a:pt x="1348431" y="427959"/>
                  <a:pt x="1521080" y="524490"/>
                  <a:pt x="1617434" y="678532"/>
                </a:cubicBezTo>
                <a:cubicBezTo>
                  <a:pt x="1678138" y="623092"/>
                  <a:pt x="1759417" y="592820"/>
                  <a:pt x="1847771" y="592820"/>
                </a:cubicBezTo>
                <a:cubicBezTo>
                  <a:pt x="2039655" y="592820"/>
                  <a:pt x="2198190" y="735609"/>
                  <a:pt x="2216233" y="921620"/>
                </a:cubicBezTo>
                <a:cubicBezTo>
                  <a:pt x="2219548" y="919625"/>
                  <a:pt x="2222903" y="919594"/>
                  <a:pt x="2226267" y="919594"/>
                </a:cubicBezTo>
                <a:cubicBezTo>
                  <a:pt x="2546231" y="919594"/>
                  <a:pt x="2805617" y="1178981"/>
                  <a:pt x="2805617" y="1498945"/>
                </a:cubicBezTo>
                <a:cubicBezTo>
                  <a:pt x="2805617" y="1801051"/>
                  <a:pt x="2574378" y="2049153"/>
                  <a:pt x="2279216" y="2075622"/>
                </a:cubicBezTo>
                <a:lnTo>
                  <a:pt x="2279216" y="2078296"/>
                </a:lnTo>
                <a:lnTo>
                  <a:pt x="2226267" y="2078296"/>
                </a:lnTo>
                <a:lnTo>
                  <a:pt x="646561" y="2078296"/>
                </a:lnTo>
                <a:lnTo>
                  <a:pt x="646561" y="2073975"/>
                </a:lnTo>
                <a:cubicBezTo>
                  <a:pt x="624550" y="2076984"/>
                  <a:pt x="602103" y="2078296"/>
                  <a:pt x="579350" y="2078296"/>
                </a:cubicBezTo>
                <a:cubicBezTo>
                  <a:pt x="259386" y="2078296"/>
                  <a:pt x="0" y="1818910"/>
                  <a:pt x="0" y="1498945"/>
                </a:cubicBezTo>
                <a:cubicBezTo>
                  <a:pt x="0" y="1178981"/>
                  <a:pt x="259386" y="919594"/>
                  <a:pt x="579350" y="919594"/>
                </a:cubicBezTo>
                <a:lnTo>
                  <a:pt x="591118" y="921972"/>
                </a:lnTo>
                <a:cubicBezTo>
                  <a:pt x="622324" y="641639"/>
                  <a:pt x="862826" y="427959"/>
                  <a:pt x="1153236" y="427959"/>
                </a:cubicBezTo>
                <a:close/>
                <a:moveTo>
                  <a:pt x="1844671" y="0"/>
                </a:moveTo>
                <a:cubicBezTo>
                  <a:pt x="2007709" y="0"/>
                  <a:pt x="2151917" y="80629"/>
                  <a:pt x="2232398" y="209295"/>
                </a:cubicBezTo>
                <a:cubicBezTo>
                  <a:pt x="2283102" y="162988"/>
                  <a:pt x="2350992" y="137703"/>
                  <a:pt x="2424790" y="137703"/>
                </a:cubicBezTo>
                <a:cubicBezTo>
                  <a:pt x="2585064" y="137703"/>
                  <a:pt x="2717483" y="256969"/>
                  <a:pt x="2732554" y="412337"/>
                </a:cubicBezTo>
                <a:cubicBezTo>
                  <a:pt x="2735322" y="410671"/>
                  <a:pt x="2738125" y="410646"/>
                  <a:pt x="2740934" y="410646"/>
                </a:cubicBezTo>
                <a:cubicBezTo>
                  <a:pt x="3008189" y="410646"/>
                  <a:pt x="3224845" y="627302"/>
                  <a:pt x="3224845" y="894557"/>
                </a:cubicBezTo>
                <a:cubicBezTo>
                  <a:pt x="3224845" y="1096996"/>
                  <a:pt x="3100535" y="1270403"/>
                  <a:pt x="2923312" y="1340619"/>
                </a:cubicBezTo>
                <a:cubicBezTo>
                  <a:pt x="2866347" y="1049229"/>
                  <a:pt x="2609521" y="829523"/>
                  <a:pt x="2301383" y="829523"/>
                </a:cubicBezTo>
                <a:cubicBezTo>
                  <a:pt x="2297701" y="829523"/>
                  <a:pt x="2294026" y="829557"/>
                  <a:pt x="2290397" y="831741"/>
                </a:cubicBezTo>
                <a:cubicBezTo>
                  <a:pt x="2270640" y="628070"/>
                  <a:pt x="2097054" y="471725"/>
                  <a:pt x="1886953" y="471725"/>
                </a:cubicBezTo>
                <a:cubicBezTo>
                  <a:pt x="1790211" y="471725"/>
                  <a:pt x="1701214" y="504871"/>
                  <a:pt x="1634747" y="565575"/>
                </a:cubicBezTo>
                <a:cubicBezTo>
                  <a:pt x="1575570" y="470966"/>
                  <a:pt x="1490108" y="396171"/>
                  <a:pt x="1388252" y="349790"/>
                </a:cubicBezTo>
                <a:cubicBezTo>
                  <a:pt x="1438607" y="147092"/>
                  <a:pt x="1624461" y="0"/>
                  <a:pt x="184467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2" name="Oval 31">
            <a:extLst>
              <a:ext uri="{FF2B5EF4-FFF2-40B4-BE49-F238E27FC236}">
                <a16:creationId xmlns:a16="http://schemas.microsoft.com/office/drawing/2014/main" id="{68E39CD9-F80D-4E58-8F08-48F10CD1236E}"/>
              </a:ext>
            </a:extLst>
          </p:cNvPr>
          <p:cNvSpPr/>
          <p:nvPr/>
        </p:nvSpPr>
        <p:spPr>
          <a:xfrm>
            <a:off x="5421938" y="4162596"/>
            <a:ext cx="407177" cy="401707"/>
          </a:xfrm>
          <a:custGeom>
            <a:avLst/>
            <a:gdLst/>
            <a:ahLst/>
            <a:cxnLst/>
            <a:rect l="l" t="t" r="r" b="b"/>
            <a:pathLst>
              <a:path w="3240076" h="3196551">
                <a:moveTo>
                  <a:pt x="2810300" y="1617710"/>
                </a:moveTo>
                <a:cubicBezTo>
                  <a:pt x="2817009" y="1615912"/>
                  <a:pt x="2824405" y="1616674"/>
                  <a:pt x="2830895" y="1620421"/>
                </a:cubicBezTo>
                <a:lnTo>
                  <a:pt x="3150571" y="1804986"/>
                </a:lnTo>
                <a:cubicBezTo>
                  <a:pt x="3163552" y="1812480"/>
                  <a:pt x="3168000" y="1829080"/>
                  <a:pt x="3160506" y="1842062"/>
                </a:cubicBezTo>
                <a:lnTo>
                  <a:pt x="3106222" y="1936084"/>
                </a:lnTo>
                <a:cubicBezTo>
                  <a:pt x="3098727" y="1949065"/>
                  <a:pt x="3082128" y="1953513"/>
                  <a:pt x="3069146" y="1946019"/>
                </a:cubicBezTo>
                <a:lnTo>
                  <a:pt x="2749470" y="1761453"/>
                </a:lnTo>
                <a:cubicBezTo>
                  <a:pt x="2736489" y="1753959"/>
                  <a:pt x="2732040" y="1737359"/>
                  <a:pt x="2739536" y="1724378"/>
                </a:cubicBezTo>
                <a:lnTo>
                  <a:pt x="2793819" y="1630356"/>
                </a:lnTo>
                <a:cubicBezTo>
                  <a:pt x="2797567" y="1623864"/>
                  <a:pt x="2803590" y="1619508"/>
                  <a:pt x="2810300" y="1617710"/>
                </a:cubicBezTo>
                <a:close/>
                <a:moveTo>
                  <a:pt x="1308278" y="1324343"/>
                </a:moveTo>
                <a:cubicBezTo>
                  <a:pt x="1529714" y="1324343"/>
                  <a:pt x="1725574" y="1433852"/>
                  <a:pt x="1834882" y="1608603"/>
                </a:cubicBezTo>
                <a:cubicBezTo>
                  <a:pt x="1903747" y="1545710"/>
                  <a:pt x="1995954" y="1511368"/>
                  <a:pt x="2096186" y="1511368"/>
                </a:cubicBezTo>
                <a:cubicBezTo>
                  <a:pt x="2313867" y="1511368"/>
                  <a:pt x="2493715" y="1673353"/>
                  <a:pt x="2514185" y="1884371"/>
                </a:cubicBezTo>
                <a:cubicBezTo>
                  <a:pt x="2517944" y="1882108"/>
                  <a:pt x="2521751" y="1882074"/>
                  <a:pt x="2525567" y="1882074"/>
                </a:cubicBezTo>
                <a:cubicBezTo>
                  <a:pt x="2888547" y="1882074"/>
                  <a:pt x="3182805" y="2176332"/>
                  <a:pt x="3182805" y="2539312"/>
                </a:cubicBezTo>
                <a:cubicBezTo>
                  <a:pt x="3182805" y="2882034"/>
                  <a:pt x="2920478" y="3163490"/>
                  <a:pt x="2585635" y="3193518"/>
                </a:cubicBezTo>
                <a:lnTo>
                  <a:pt x="2585635" y="3196551"/>
                </a:lnTo>
                <a:lnTo>
                  <a:pt x="2525567" y="3196551"/>
                </a:lnTo>
                <a:lnTo>
                  <a:pt x="733485" y="3196551"/>
                </a:lnTo>
                <a:lnTo>
                  <a:pt x="733485" y="3191649"/>
                </a:lnTo>
                <a:cubicBezTo>
                  <a:pt x="708515" y="3195063"/>
                  <a:pt x="683050" y="3196551"/>
                  <a:pt x="657239" y="3196551"/>
                </a:cubicBezTo>
                <a:cubicBezTo>
                  <a:pt x="294258" y="3196551"/>
                  <a:pt x="0" y="2902293"/>
                  <a:pt x="0" y="2539312"/>
                </a:cubicBezTo>
                <a:cubicBezTo>
                  <a:pt x="0" y="2176332"/>
                  <a:pt x="294258" y="1882074"/>
                  <a:pt x="657239" y="1882074"/>
                </a:cubicBezTo>
                <a:lnTo>
                  <a:pt x="670588" y="1884770"/>
                </a:lnTo>
                <a:cubicBezTo>
                  <a:pt x="705989" y="1566750"/>
                  <a:pt x="978825" y="1324343"/>
                  <a:pt x="1308278" y="1324343"/>
                </a:cubicBezTo>
                <a:close/>
                <a:moveTo>
                  <a:pt x="3166512" y="731828"/>
                </a:moveTo>
                <a:cubicBezTo>
                  <a:pt x="3180598" y="726701"/>
                  <a:pt x="3196172" y="733964"/>
                  <a:pt x="3201300" y="748050"/>
                </a:cubicBezTo>
                <a:lnTo>
                  <a:pt x="3238432" y="850070"/>
                </a:lnTo>
                <a:cubicBezTo>
                  <a:pt x="3243559" y="864156"/>
                  <a:pt x="3236295" y="879731"/>
                  <a:pt x="3222210" y="884857"/>
                </a:cubicBezTo>
                <a:lnTo>
                  <a:pt x="2875342" y="1011107"/>
                </a:lnTo>
                <a:cubicBezTo>
                  <a:pt x="2861256" y="1016234"/>
                  <a:pt x="2845680" y="1008972"/>
                  <a:pt x="2840554" y="994886"/>
                </a:cubicBezTo>
                <a:lnTo>
                  <a:pt x="2803421" y="892866"/>
                </a:lnTo>
                <a:cubicBezTo>
                  <a:pt x="2798295" y="878780"/>
                  <a:pt x="2805558" y="863204"/>
                  <a:pt x="2819643" y="858077"/>
                </a:cubicBezTo>
                <a:close/>
                <a:moveTo>
                  <a:pt x="773619" y="731828"/>
                </a:moveTo>
                <a:lnTo>
                  <a:pt x="1120487" y="858077"/>
                </a:lnTo>
                <a:cubicBezTo>
                  <a:pt x="1134573" y="863204"/>
                  <a:pt x="1141836" y="878780"/>
                  <a:pt x="1136709" y="892866"/>
                </a:cubicBezTo>
                <a:lnTo>
                  <a:pt x="1099577" y="994886"/>
                </a:lnTo>
                <a:cubicBezTo>
                  <a:pt x="1094450" y="1008972"/>
                  <a:pt x="1078875" y="1016234"/>
                  <a:pt x="1064789" y="1011107"/>
                </a:cubicBezTo>
                <a:lnTo>
                  <a:pt x="717921" y="884857"/>
                </a:lnTo>
                <a:cubicBezTo>
                  <a:pt x="703835" y="879731"/>
                  <a:pt x="696572" y="864156"/>
                  <a:pt x="701699" y="850070"/>
                </a:cubicBezTo>
                <a:lnTo>
                  <a:pt x="738831" y="748050"/>
                </a:lnTo>
                <a:cubicBezTo>
                  <a:pt x="743958" y="733964"/>
                  <a:pt x="759534" y="726701"/>
                  <a:pt x="773619" y="731828"/>
                </a:cubicBezTo>
                <a:close/>
                <a:moveTo>
                  <a:pt x="1970065" y="524905"/>
                </a:moveTo>
                <a:cubicBezTo>
                  <a:pt x="2386791" y="524905"/>
                  <a:pt x="2724614" y="862728"/>
                  <a:pt x="2724614" y="1279453"/>
                </a:cubicBezTo>
                <a:cubicBezTo>
                  <a:pt x="2724614" y="1453368"/>
                  <a:pt x="2665775" y="1613540"/>
                  <a:pt x="2564463" y="1739247"/>
                </a:cubicBezTo>
                <a:cubicBezTo>
                  <a:pt x="2529951" y="1545877"/>
                  <a:pt x="2358485" y="1402176"/>
                  <a:pt x="2153457" y="1402176"/>
                </a:cubicBezTo>
                <a:cubicBezTo>
                  <a:pt x="2053225" y="1402176"/>
                  <a:pt x="1961018" y="1436518"/>
                  <a:pt x="1892153" y="1499411"/>
                </a:cubicBezTo>
                <a:cubicBezTo>
                  <a:pt x="1782845" y="1324660"/>
                  <a:pt x="1586985" y="1215151"/>
                  <a:pt x="1365549" y="1215151"/>
                </a:cubicBezTo>
                <a:cubicBezTo>
                  <a:pt x="1314582" y="1215151"/>
                  <a:pt x="1264970" y="1220953"/>
                  <a:pt x="1217820" y="1233835"/>
                </a:cubicBezTo>
                <a:cubicBezTo>
                  <a:pt x="1240489" y="838320"/>
                  <a:pt x="1568676" y="524905"/>
                  <a:pt x="1970065" y="524905"/>
                </a:cubicBezTo>
                <a:close/>
                <a:moveTo>
                  <a:pt x="2490093" y="928"/>
                </a:moveTo>
                <a:cubicBezTo>
                  <a:pt x="2496802" y="-869"/>
                  <a:pt x="2504197" y="-108"/>
                  <a:pt x="2510688" y="3640"/>
                </a:cubicBezTo>
                <a:lnTo>
                  <a:pt x="2604711" y="57924"/>
                </a:lnTo>
                <a:cubicBezTo>
                  <a:pt x="2617692" y="65419"/>
                  <a:pt x="2622140" y="82019"/>
                  <a:pt x="2614644" y="95000"/>
                </a:cubicBezTo>
                <a:lnTo>
                  <a:pt x="2430080" y="414676"/>
                </a:lnTo>
                <a:cubicBezTo>
                  <a:pt x="2422585" y="427657"/>
                  <a:pt x="2405985" y="432105"/>
                  <a:pt x="2393004" y="424610"/>
                </a:cubicBezTo>
                <a:lnTo>
                  <a:pt x="2298982" y="370326"/>
                </a:lnTo>
                <a:cubicBezTo>
                  <a:pt x="2286000" y="362831"/>
                  <a:pt x="2281552" y="346232"/>
                  <a:pt x="2289048" y="333250"/>
                </a:cubicBezTo>
                <a:lnTo>
                  <a:pt x="2473612" y="13574"/>
                </a:lnTo>
                <a:cubicBezTo>
                  <a:pt x="2477359" y="7084"/>
                  <a:pt x="2483383" y="2726"/>
                  <a:pt x="2490093" y="928"/>
                </a:cubicBezTo>
                <a:close/>
                <a:moveTo>
                  <a:pt x="1450038" y="928"/>
                </a:moveTo>
                <a:cubicBezTo>
                  <a:pt x="1456747" y="2726"/>
                  <a:pt x="1462771" y="7084"/>
                  <a:pt x="1466519" y="13574"/>
                </a:cubicBezTo>
                <a:lnTo>
                  <a:pt x="1651083" y="333250"/>
                </a:lnTo>
                <a:cubicBezTo>
                  <a:pt x="1658578" y="346232"/>
                  <a:pt x="1654131" y="362831"/>
                  <a:pt x="1641149" y="370326"/>
                </a:cubicBezTo>
                <a:lnTo>
                  <a:pt x="1547127" y="424610"/>
                </a:lnTo>
                <a:cubicBezTo>
                  <a:pt x="1534145" y="432105"/>
                  <a:pt x="1517546" y="427657"/>
                  <a:pt x="1510050" y="414676"/>
                </a:cubicBezTo>
                <a:lnTo>
                  <a:pt x="1325486" y="95000"/>
                </a:lnTo>
                <a:cubicBezTo>
                  <a:pt x="1317991" y="82019"/>
                  <a:pt x="1322439" y="65419"/>
                  <a:pt x="1335420" y="57924"/>
                </a:cubicBezTo>
                <a:lnTo>
                  <a:pt x="1429442" y="3640"/>
                </a:lnTo>
                <a:cubicBezTo>
                  <a:pt x="1435933" y="-108"/>
                  <a:pt x="1443328" y="-869"/>
                  <a:pt x="1450038" y="92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3" name="Teardrop 17">
            <a:extLst>
              <a:ext uri="{FF2B5EF4-FFF2-40B4-BE49-F238E27FC236}">
                <a16:creationId xmlns:a16="http://schemas.microsoft.com/office/drawing/2014/main" id="{EE7611D1-6861-4480-BDCE-3AF18795DDE4}"/>
              </a:ext>
            </a:extLst>
          </p:cNvPr>
          <p:cNvSpPr/>
          <p:nvPr/>
        </p:nvSpPr>
        <p:spPr>
          <a:xfrm rot="18900000">
            <a:off x="4203914" y="4194545"/>
            <a:ext cx="332582" cy="337808"/>
          </a:xfrm>
          <a:custGeom>
            <a:avLst/>
            <a:gdLst/>
            <a:ahLst/>
            <a:cxnLst/>
            <a:rect l="l" t="t" r="r" b="b"/>
            <a:pathLst>
              <a:path w="2646489" h="2688071">
                <a:moveTo>
                  <a:pt x="306023" y="2382048"/>
                </a:moveTo>
                <a:cubicBezTo>
                  <a:pt x="271732" y="2441625"/>
                  <a:pt x="254586" y="2501201"/>
                  <a:pt x="254586" y="2560778"/>
                </a:cubicBezTo>
                <a:cubicBezTo>
                  <a:pt x="254586" y="2631080"/>
                  <a:pt x="197595" y="2688071"/>
                  <a:pt x="127293" y="2688071"/>
                </a:cubicBezTo>
                <a:cubicBezTo>
                  <a:pt x="56991" y="2688071"/>
                  <a:pt x="0" y="2631081"/>
                  <a:pt x="0" y="2560778"/>
                </a:cubicBezTo>
                <a:cubicBezTo>
                  <a:pt x="0" y="2490477"/>
                  <a:pt x="56991" y="2433485"/>
                  <a:pt x="127293" y="2433485"/>
                </a:cubicBezTo>
                <a:cubicBezTo>
                  <a:pt x="186870" y="2433486"/>
                  <a:pt x="246446" y="2416340"/>
                  <a:pt x="306023" y="2382048"/>
                </a:cubicBezTo>
                <a:close/>
                <a:moveTo>
                  <a:pt x="812224" y="2334103"/>
                </a:moveTo>
                <a:cubicBezTo>
                  <a:pt x="777933" y="2393681"/>
                  <a:pt x="760787" y="2453256"/>
                  <a:pt x="760787" y="2512834"/>
                </a:cubicBezTo>
                <a:cubicBezTo>
                  <a:pt x="760787" y="2583136"/>
                  <a:pt x="703796" y="2640127"/>
                  <a:pt x="633494" y="2640127"/>
                </a:cubicBezTo>
                <a:cubicBezTo>
                  <a:pt x="563192" y="2640127"/>
                  <a:pt x="506201" y="2583136"/>
                  <a:pt x="506201" y="2512834"/>
                </a:cubicBezTo>
                <a:cubicBezTo>
                  <a:pt x="506201" y="2442532"/>
                  <a:pt x="563192" y="2385541"/>
                  <a:pt x="633494" y="2385541"/>
                </a:cubicBezTo>
                <a:cubicBezTo>
                  <a:pt x="693071" y="2385540"/>
                  <a:pt x="752647" y="2368395"/>
                  <a:pt x="812224" y="2334103"/>
                </a:cubicBezTo>
                <a:close/>
                <a:moveTo>
                  <a:pt x="353968" y="1875848"/>
                </a:moveTo>
                <a:cubicBezTo>
                  <a:pt x="319677" y="1935424"/>
                  <a:pt x="302531" y="1995001"/>
                  <a:pt x="302530" y="2054578"/>
                </a:cubicBezTo>
                <a:cubicBezTo>
                  <a:pt x="302530" y="2124880"/>
                  <a:pt x="245539" y="2181871"/>
                  <a:pt x="175237" y="2181871"/>
                </a:cubicBezTo>
                <a:cubicBezTo>
                  <a:pt x="104935" y="2181871"/>
                  <a:pt x="47945" y="2124880"/>
                  <a:pt x="47944" y="2054578"/>
                </a:cubicBezTo>
                <a:cubicBezTo>
                  <a:pt x="47944" y="1984276"/>
                  <a:pt x="104935" y="1927285"/>
                  <a:pt x="175237" y="1927285"/>
                </a:cubicBezTo>
                <a:cubicBezTo>
                  <a:pt x="234815" y="1927285"/>
                  <a:pt x="294391" y="1910139"/>
                  <a:pt x="353968" y="1875848"/>
                </a:cubicBezTo>
                <a:close/>
                <a:moveTo>
                  <a:pt x="401912" y="1369646"/>
                </a:moveTo>
                <a:cubicBezTo>
                  <a:pt x="367621" y="1429223"/>
                  <a:pt x="350475" y="1488799"/>
                  <a:pt x="350475" y="1548377"/>
                </a:cubicBezTo>
                <a:cubicBezTo>
                  <a:pt x="350475" y="1618679"/>
                  <a:pt x="293484" y="1675670"/>
                  <a:pt x="223182" y="1675670"/>
                </a:cubicBezTo>
                <a:cubicBezTo>
                  <a:pt x="152880" y="1675670"/>
                  <a:pt x="95889" y="1618679"/>
                  <a:pt x="95889" y="1548377"/>
                </a:cubicBezTo>
                <a:cubicBezTo>
                  <a:pt x="95889" y="1478075"/>
                  <a:pt x="152880" y="1421084"/>
                  <a:pt x="223182" y="1421084"/>
                </a:cubicBezTo>
                <a:cubicBezTo>
                  <a:pt x="282759" y="1421084"/>
                  <a:pt x="342335" y="1403938"/>
                  <a:pt x="401912" y="1369646"/>
                </a:cubicBezTo>
                <a:close/>
                <a:moveTo>
                  <a:pt x="1318425" y="2286158"/>
                </a:moveTo>
                <a:cubicBezTo>
                  <a:pt x="1284134" y="2345735"/>
                  <a:pt x="1266988" y="2405312"/>
                  <a:pt x="1266987" y="2464888"/>
                </a:cubicBezTo>
                <a:cubicBezTo>
                  <a:pt x="1266987" y="2535190"/>
                  <a:pt x="1209996" y="2592182"/>
                  <a:pt x="1139694" y="2592182"/>
                </a:cubicBezTo>
                <a:cubicBezTo>
                  <a:pt x="1069392" y="2592182"/>
                  <a:pt x="1012402" y="2535191"/>
                  <a:pt x="1012401" y="2464888"/>
                </a:cubicBezTo>
                <a:cubicBezTo>
                  <a:pt x="1012401" y="2394586"/>
                  <a:pt x="1069392" y="2337595"/>
                  <a:pt x="1139694" y="2337595"/>
                </a:cubicBezTo>
                <a:cubicBezTo>
                  <a:pt x="1199271" y="2337596"/>
                  <a:pt x="1258848" y="2320449"/>
                  <a:pt x="1318425" y="2286158"/>
                </a:cubicBezTo>
                <a:close/>
                <a:moveTo>
                  <a:pt x="860169" y="1827902"/>
                </a:moveTo>
                <a:cubicBezTo>
                  <a:pt x="825878" y="1887479"/>
                  <a:pt x="808731" y="1947056"/>
                  <a:pt x="808731" y="2006633"/>
                </a:cubicBezTo>
                <a:cubicBezTo>
                  <a:pt x="808731" y="2076935"/>
                  <a:pt x="751740" y="2133926"/>
                  <a:pt x="681438" y="2133926"/>
                </a:cubicBezTo>
                <a:cubicBezTo>
                  <a:pt x="611136" y="2133926"/>
                  <a:pt x="554146" y="2076935"/>
                  <a:pt x="554145" y="2006633"/>
                </a:cubicBezTo>
                <a:cubicBezTo>
                  <a:pt x="554145" y="1936331"/>
                  <a:pt x="611136" y="1879340"/>
                  <a:pt x="681438" y="1879340"/>
                </a:cubicBezTo>
                <a:cubicBezTo>
                  <a:pt x="741015" y="1879340"/>
                  <a:pt x="800591" y="1862193"/>
                  <a:pt x="860169" y="1827902"/>
                </a:cubicBezTo>
                <a:close/>
                <a:moveTo>
                  <a:pt x="2096803" y="190871"/>
                </a:moveTo>
                <a:cubicBezTo>
                  <a:pt x="2253382" y="347450"/>
                  <a:pt x="2314442" y="563378"/>
                  <a:pt x="2268166" y="764238"/>
                </a:cubicBezTo>
                <a:cubicBezTo>
                  <a:pt x="2361334" y="768461"/>
                  <a:pt x="2450817" y="809378"/>
                  <a:pt x="2521691" y="880252"/>
                </a:cubicBezTo>
                <a:cubicBezTo>
                  <a:pt x="2675615" y="1034176"/>
                  <a:pt x="2688247" y="1275888"/>
                  <a:pt x="2553508" y="1439575"/>
                </a:cubicBezTo>
                <a:cubicBezTo>
                  <a:pt x="2557767" y="1440633"/>
                  <a:pt x="2560483" y="1443301"/>
                  <a:pt x="2563181" y="1445999"/>
                </a:cubicBezTo>
                <a:cubicBezTo>
                  <a:pt x="2819847" y="1702665"/>
                  <a:pt x="2819847" y="2118808"/>
                  <a:pt x="2563181" y="2375474"/>
                </a:cubicBezTo>
                <a:cubicBezTo>
                  <a:pt x="2320841" y="2617815"/>
                  <a:pt x="1936328" y="2631341"/>
                  <a:pt x="1678325" y="2415804"/>
                </a:cubicBezTo>
                <a:lnTo>
                  <a:pt x="1676180" y="2417949"/>
                </a:lnTo>
                <a:lnTo>
                  <a:pt x="1633705" y="2375475"/>
                </a:lnTo>
                <a:lnTo>
                  <a:pt x="366513" y="1108282"/>
                </a:lnTo>
                <a:lnTo>
                  <a:pt x="369979" y="1104815"/>
                </a:lnTo>
                <a:cubicBezTo>
                  <a:pt x="349908" y="1089573"/>
                  <a:pt x="330850" y="1072619"/>
                  <a:pt x="312598" y="1054367"/>
                </a:cubicBezTo>
                <a:cubicBezTo>
                  <a:pt x="55932" y="797701"/>
                  <a:pt x="55932" y="381558"/>
                  <a:pt x="312598" y="124891"/>
                </a:cubicBezTo>
                <a:cubicBezTo>
                  <a:pt x="569264" y="-131775"/>
                  <a:pt x="985408" y="-131775"/>
                  <a:pt x="1242074" y="124891"/>
                </a:cubicBezTo>
                <a:lnTo>
                  <a:pt x="1249606" y="136238"/>
                </a:lnTo>
                <a:cubicBezTo>
                  <a:pt x="1499513" y="-63604"/>
                  <a:pt x="1863845" y="-42087"/>
                  <a:pt x="2096803" y="19087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4" name="Rectangle 23">
            <a:extLst>
              <a:ext uri="{FF2B5EF4-FFF2-40B4-BE49-F238E27FC236}">
                <a16:creationId xmlns:a16="http://schemas.microsoft.com/office/drawing/2014/main" id="{B9E36C91-4EFE-4E46-9A31-3F3992C8CB69}"/>
              </a:ext>
            </a:extLst>
          </p:cNvPr>
          <p:cNvSpPr/>
          <p:nvPr/>
        </p:nvSpPr>
        <p:spPr>
          <a:xfrm>
            <a:off x="6028922" y="4159866"/>
            <a:ext cx="404773" cy="407167"/>
          </a:xfrm>
          <a:custGeom>
            <a:avLst/>
            <a:gdLst/>
            <a:ahLst/>
            <a:cxnLst/>
            <a:rect l="l" t="t" r="r" b="b"/>
            <a:pathLst>
              <a:path w="3220951" h="3240001">
                <a:moveTo>
                  <a:pt x="1308278" y="1367793"/>
                </a:moveTo>
                <a:cubicBezTo>
                  <a:pt x="1529714" y="1367793"/>
                  <a:pt x="1725574" y="1477302"/>
                  <a:pt x="1834882" y="1652053"/>
                </a:cubicBezTo>
                <a:cubicBezTo>
                  <a:pt x="1903747" y="1589160"/>
                  <a:pt x="1995954" y="1554818"/>
                  <a:pt x="2096186" y="1554818"/>
                </a:cubicBezTo>
                <a:cubicBezTo>
                  <a:pt x="2313867" y="1554818"/>
                  <a:pt x="2493715" y="1716803"/>
                  <a:pt x="2514185" y="1927821"/>
                </a:cubicBezTo>
                <a:cubicBezTo>
                  <a:pt x="2517944" y="1925558"/>
                  <a:pt x="2521751" y="1925524"/>
                  <a:pt x="2525567" y="1925524"/>
                </a:cubicBezTo>
                <a:cubicBezTo>
                  <a:pt x="2888547" y="1925524"/>
                  <a:pt x="3182805" y="2219782"/>
                  <a:pt x="3182805" y="2582762"/>
                </a:cubicBezTo>
                <a:cubicBezTo>
                  <a:pt x="3182805" y="2925484"/>
                  <a:pt x="2920478" y="3206940"/>
                  <a:pt x="2585635" y="3236968"/>
                </a:cubicBezTo>
                <a:lnTo>
                  <a:pt x="2585635" y="3240001"/>
                </a:lnTo>
                <a:lnTo>
                  <a:pt x="2525567" y="3240001"/>
                </a:lnTo>
                <a:lnTo>
                  <a:pt x="733485" y="3240001"/>
                </a:lnTo>
                <a:lnTo>
                  <a:pt x="733485" y="3235099"/>
                </a:lnTo>
                <a:cubicBezTo>
                  <a:pt x="708515" y="3238513"/>
                  <a:pt x="683051" y="3240001"/>
                  <a:pt x="657239" y="3240001"/>
                </a:cubicBezTo>
                <a:cubicBezTo>
                  <a:pt x="294258" y="3240001"/>
                  <a:pt x="0" y="2945743"/>
                  <a:pt x="0" y="2582762"/>
                </a:cubicBezTo>
                <a:cubicBezTo>
                  <a:pt x="0" y="2219782"/>
                  <a:pt x="294258" y="1925524"/>
                  <a:pt x="657239" y="1925524"/>
                </a:cubicBezTo>
                <a:lnTo>
                  <a:pt x="670588" y="1928221"/>
                </a:lnTo>
                <a:cubicBezTo>
                  <a:pt x="705989" y="1610200"/>
                  <a:pt x="978825" y="1367793"/>
                  <a:pt x="1308278" y="1367793"/>
                </a:cubicBezTo>
                <a:close/>
                <a:moveTo>
                  <a:pt x="1589786" y="0"/>
                </a:moveTo>
                <a:cubicBezTo>
                  <a:pt x="1520182" y="453314"/>
                  <a:pt x="1668069" y="912942"/>
                  <a:pt x="1988957" y="1240613"/>
                </a:cubicBezTo>
                <a:cubicBezTo>
                  <a:pt x="2309845" y="1568285"/>
                  <a:pt x="2766281" y="1725754"/>
                  <a:pt x="3220951" y="1665645"/>
                </a:cubicBezTo>
                <a:cubicBezTo>
                  <a:pt x="3108976" y="1775302"/>
                  <a:pt x="2980523" y="1857805"/>
                  <a:pt x="2843553" y="1912752"/>
                </a:cubicBezTo>
                <a:cubicBezTo>
                  <a:pt x="2756367" y="1866073"/>
                  <a:pt x="2656598" y="1841175"/>
                  <a:pt x="2551012" y="1841175"/>
                </a:cubicBezTo>
                <a:cubicBezTo>
                  <a:pt x="2547197" y="1841176"/>
                  <a:pt x="2543390" y="1841210"/>
                  <a:pt x="2539631" y="1843473"/>
                </a:cubicBezTo>
                <a:cubicBezTo>
                  <a:pt x="2519161" y="1632454"/>
                  <a:pt x="2339312" y="1470470"/>
                  <a:pt x="2121631" y="1470470"/>
                </a:cubicBezTo>
                <a:cubicBezTo>
                  <a:pt x="2021400" y="1470470"/>
                  <a:pt x="1929192" y="1504812"/>
                  <a:pt x="1860327" y="1567705"/>
                </a:cubicBezTo>
                <a:cubicBezTo>
                  <a:pt x="1751020" y="1392954"/>
                  <a:pt x="1555160" y="1283445"/>
                  <a:pt x="1333723" y="1283445"/>
                </a:cubicBezTo>
                <a:lnTo>
                  <a:pt x="1331160" y="1283679"/>
                </a:lnTo>
                <a:cubicBezTo>
                  <a:pt x="1150898" y="856385"/>
                  <a:pt x="1238290" y="344219"/>
                  <a:pt x="1589786"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5" name="Round Same Side Corner Rectangle 8">
            <a:extLst>
              <a:ext uri="{FF2B5EF4-FFF2-40B4-BE49-F238E27FC236}">
                <a16:creationId xmlns:a16="http://schemas.microsoft.com/office/drawing/2014/main" id="{C802C4F5-D3C9-4731-9FE0-46625D3F734A}"/>
              </a:ext>
            </a:extLst>
          </p:cNvPr>
          <p:cNvSpPr/>
          <p:nvPr/>
        </p:nvSpPr>
        <p:spPr>
          <a:xfrm>
            <a:off x="3677801" y="1211259"/>
            <a:ext cx="176460" cy="464752"/>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6" name="Round Same Side Corner Rectangle 20">
            <a:extLst>
              <a:ext uri="{FF2B5EF4-FFF2-40B4-BE49-F238E27FC236}">
                <a16:creationId xmlns:a16="http://schemas.microsoft.com/office/drawing/2014/main" id="{5914F390-697D-4F4F-847F-A3EAFF8870C6}"/>
              </a:ext>
            </a:extLst>
          </p:cNvPr>
          <p:cNvSpPr/>
          <p:nvPr/>
        </p:nvSpPr>
        <p:spPr>
          <a:xfrm rot="10800000">
            <a:off x="4090098" y="1209113"/>
            <a:ext cx="219879" cy="469045"/>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7" name="Donut 87">
            <a:extLst>
              <a:ext uri="{FF2B5EF4-FFF2-40B4-BE49-F238E27FC236}">
                <a16:creationId xmlns:a16="http://schemas.microsoft.com/office/drawing/2014/main" id="{C63762F3-3137-46E2-9398-C95A408CB6F8}"/>
              </a:ext>
            </a:extLst>
          </p:cNvPr>
          <p:cNvSpPr/>
          <p:nvPr/>
        </p:nvSpPr>
        <p:spPr>
          <a:xfrm>
            <a:off x="4545814" y="1274208"/>
            <a:ext cx="356471" cy="366339"/>
          </a:xfrm>
          <a:custGeom>
            <a:avLst/>
            <a:gdLst/>
            <a:ahLst/>
            <a:cxnLst/>
            <a:rect l="l" t="t" r="r" b="b"/>
            <a:pathLst>
              <a:path w="356471" h="366339">
                <a:moveTo>
                  <a:pt x="144025" y="123680"/>
                </a:moveTo>
                <a:cubicBezTo>
                  <a:pt x="89551" y="123680"/>
                  <a:pt x="45391" y="167840"/>
                  <a:pt x="45391" y="222314"/>
                </a:cubicBezTo>
                <a:cubicBezTo>
                  <a:pt x="45391" y="276788"/>
                  <a:pt x="89551" y="320948"/>
                  <a:pt x="144025" y="320948"/>
                </a:cubicBezTo>
                <a:cubicBezTo>
                  <a:pt x="198499" y="320948"/>
                  <a:pt x="242659" y="276788"/>
                  <a:pt x="242659" y="222314"/>
                </a:cubicBezTo>
                <a:cubicBezTo>
                  <a:pt x="242659" y="167840"/>
                  <a:pt x="198499" y="123680"/>
                  <a:pt x="144025" y="123680"/>
                </a:cubicBezTo>
                <a:close/>
                <a:moveTo>
                  <a:pt x="354808" y="0"/>
                </a:moveTo>
                <a:lnTo>
                  <a:pt x="356471" y="85288"/>
                </a:lnTo>
                <a:lnTo>
                  <a:pt x="334733" y="64382"/>
                </a:lnTo>
                <a:lnTo>
                  <a:pt x="260258" y="141819"/>
                </a:lnTo>
                <a:cubicBezTo>
                  <a:pt x="278587" y="163579"/>
                  <a:pt x="288050" y="191841"/>
                  <a:pt x="288050" y="222314"/>
                </a:cubicBezTo>
                <a:cubicBezTo>
                  <a:pt x="288050" y="301857"/>
                  <a:pt x="223568" y="366339"/>
                  <a:pt x="144025" y="366339"/>
                </a:cubicBezTo>
                <a:cubicBezTo>
                  <a:pt x="64482" y="366339"/>
                  <a:pt x="0" y="301857"/>
                  <a:pt x="0" y="222314"/>
                </a:cubicBezTo>
                <a:cubicBezTo>
                  <a:pt x="0" y="142771"/>
                  <a:pt x="64482" y="78289"/>
                  <a:pt x="144025" y="78289"/>
                </a:cubicBezTo>
                <a:cubicBezTo>
                  <a:pt x="170876" y="78289"/>
                  <a:pt x="196011" y="85637"/>
                  <a:pt x="216282" y="100527"/>
                </a:cubicBezTo>
                <a:lnTo>
                  <a:pt x="291257" y="22569"/>
                </a:lnTo>
                <a:lnTo>
                  <a:pt x="269519" y="166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88" name="Donut 90">
            <a:extLst>
              <a:ext uri="{FF2B5EF4-FFF2-40B4-BE49-F238E27FC236}">
                <a16:creationId xmlns:a16="http://schemas.microsoft.com/office/drawing/2014/main" id="{9FC32E4B-CDFB-40D8-8624-B1489471D974}"/>
              </a:ext>
            </a:extLst>
          </p:cNvPr>
          <p:cNvSpPr/>
          <p:nvPr/>
        </p:nvSpPr>
        <p:spPr>
          <a:xfrm>
            <a:off x="5161285" y="1247479"/>
            <a:ext cx="373598" cy="381817"/>
          </a:xfrm>
          <a:custGeom>
            <a:avLst/>
            <a:gdLst/>
            <a:ahLst/>
            <a:cxnLst/>
            <a:rect l="l" t="t" r="r" b="b"/>
            <a:pathLst>
              <a:path w="373598" h="381817">
                <a:moveTo>
                  <a:pt x="229573" y="45391"/>
                </a:moveTo>
                <a:cubicBezTo>
                  <a:pt x="175099" y="45391"/>
                  <a:pt x="130939" y="89551"/>
                  <a:pt x="130939" y="144025"/>
                </a:cubicBezTo>
                <a:cubicBezTo>
                  <a:pt x="130939" y="198499"/>
                  <a:pt x="175099" y="242659"/>
                  <a:pt x="229573" y="242659"/>
                </a:cubicBezTo>
                <a:cubicBezTo>
                  <a:pt x="284047" y="242659"/>
                  <a:pt x="328207" y="198499"/>
                  <a:pt x="328207" y="144025"/>
                </a:cubicBezTo>
                <a:cubicBezTo>
                  <a:pt x="328207" y="89551"/>
                  <a:pt x="284047" y="45391"/>
                  <a:pt x="229573" y="45391"/>
                </a:cubicBezTo>
                <a:close/>
                <a:moveTo>
                  <a:pt x="229573" y="0"/>
                </a:moveTo>
                <a:cubicBezTo>
                  <a:pt x="309116" y="0"/>
                  <a:pt x="373598" y="64482"/>
                  <a:pt x="373598" y="144025"/>
                </a:cubicBezTo>
                <a:cubicBezTo>
                  <a:pt x="373598" y="223568"/>
                  <a:pt x="309116" y="288050"/>
                  <a:pt x="229573" y="288050"/>
                </a:cubicBezTo>
                <a:cubicBezTo>
                  <a:pt x="202172" y="288050"/>
                  <a:pt x="176558" y="280398"/>
                  <a:pt x="156060" y="264966"/>
                </a:cubicBezTo>
                <a:lnTo>
                  <a:pt x="128993" y="292033"/>
                </a:lnTo>
                <a:lnTo>
                  <a:pt x="160228" y="323268"/>
                </a:lnTo>
                <a:cubicBezTo>
                  <a:pt x="171055" y="334095"/>
                  <a:pt x="171055" y="351650"/>
                  <a:pt x="160228" y="362477"/>
                </a:cubicBezTo>
                <a:cubicBezTo>
                  <a:pt x="149401" y="373304"/>
                  <a:pt x="131846" y="373304"/>
                  <a:pt x="121019" y="362477"/>
                </a:cubicBezTo>
                <a:lnTo>
                  <a:pt x="89784" y="331242"/>
                </a:lnTo>
                <a:lnTo>
                  <a:pt x="39209" y="381817"/>
                </a:lnTo>
                <a:cubicBezTo>
                  <a:pt x="28381" y="392644"/>
                  <a:pt x="10827" y="392644"/>
                  <a:pt x="0" y="381817"/>
                </a:cubicBezTo>
                <a:cubicBezTo>
                  <a:pt x="-10828" y="370989"/>
                  <a:pt x="-10828" y="353435"/>
                  <a:pt x="0" y="342608"/>
                </a:cubicBezTo>
                <a:lnTo>
                  <a:pt x="50575" y="292033"/>
                </a:lnTo>
                <a:lnTo>
                  <a:pt x="16166" y="257624"/>
                </a:lnTo>
                <a:cubicBezTo>
                  <a:pt x="5339" y="246797"/>
                  <a:pt x="5339" y="229242"/>
                  <a:pt x="16166" y="218415"/>
                </a:cubicBezTo>
                <a:cubicBezTo>
                  <a:pt x="26993" y="207588"/>
                  <a:pt x="44548" y="207588"/>
                  <a:pt x="55375" y="218415"/>
                </a:cubicBezTo>
                <a:lnTo>
                  <a:pt x="89784" y="252824"/>
                </a:lnTo>
                <a:lnTo>
                  <a:pt x="115252" y="227356"/>
                </a:lnTo>
                <a:cubicBezTo>
                  <a:pt x="95803" y="205073"/>
                  <a:pt x="85548" y="175747"/>
                  <a:pt x="85548" y="144025"/>
                </a:cubicBezTo>
                <a:cubicBezTo>
                  <a:pt x="85548" y="64482"/>
                  <a:pt x="150030" y="0"/>
                  <a:pt x="22957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89" name="Oval 6">
            <a:extLst>
              <a:ext uri="{FF2B5EF4-FFF2-40B4-BE49-F238E27FC236}">
                <a16:creationId xmlns:a16="http://schemas.microsoft.com/office/drawing/2014/main" id="{8CBB79B0-E2A7-4A6D-BD47-7A37C83B030C}"/>
              </a:ext>
            </a:extLst>
          </p:cNvPr>
          <p:cNvSpPr/>
          <p:nvPr/>
        </p:nvSpPr>
        <p:spPr>
          <a:xfrm>
            <a:off x="5858067" y="2021781"/>
            <a:ext cx="356681" cy="352945"/>
          </a:xfrm>
          <a:custGeom>
            <a:avLst/>
            <a:gdLst/>
            <a:ahLst/>
            <a:cxnLst/>
            <a:rect l="l" t="t" r="r" b="b"/>
            <a:pathLst>
              <a:path w="3220460" h="3186731">
                <a:moveTo>
                  <a:pt x="1762834" y="1282034"/>
                </a:moveTo>
                <a:lnTo>
                  <a:pt x="273698" y="2771171"/>
                </a:lnTo>
                <a:cubicBezTo>
                  <a:pt x="253145" y="2791724"/>
                  <a:pt x="253145" y="2825048"/>
                  <a:pt x="273698" y="2845601"/>
                </a:cubicBezTo>
                <a:cubicBezTo>
                  <a:pt x="294251" y="2866154"/>
                  <a:pt x="327575" y="2866154"/>
                  <a:pt x="348128" y="2845601"/>
                </a:cubicBezTo>
                <a:lnTo>
                  <a:pt x="1830131" y="1363598"/>
                </a:lnTo>
                <a:close/>
                <a:moveTo>
                  <a:pt x="2703218" y="237332"/>
                </a:moveTo>
                <a:cubicBezTo>
                  <a:pt x="2623680" y="237332"/>
                  <a:pt x="2559202" y="301810"/>
                  <a:pt x="2559202" y="381348"/>
                </a:cubicBezTo>
                <a:cubicBezTo>
                  <a:pt x="2559202" y="460886"/>
                  <a:pt x="2623680" y="525364"/>
                  <a:pt x="2703218" y="525364"/>
                </a:cubicBezTo>
                <a:cubicBezTo>
                  <a:pt x="2782756" y="525364"/>
                  <a:pt x="2847234" y="460886"/>
                  <a:pt x="2847234" y="381348"/>
                </a:cubicBezTo>
                <a:cubicBezTo>
                  <a:pt x="2847234" y="301810"/>
                  <a:pt x="2782756" y="237332"/>
                  <a:pt x="2703218" y="237332"/>
                </a:cubicBezTo>
                <a:close/>
                <a:moveTo>
                  <a:pt x="2413103" y="0"/>
                </a:moveTo>
                <a:cubicBezTo>
                  <a:pt x="2858994" y="0"/>
                  <a:pt x="3220460" y="361466"/>
                  <a:pt x="3220460" y="807357"/>
                </a:cubicBezTo>
                <a:cubicBezTo>
                  <a:pt x="3220460" y="1253248"/>
                  <a:pt x="2858994" y="1614714"/>
                  <a:pt x="2413103" y="1614714"/>
                </a:cubicBezTo>
                <a:cubicBezTo>
                  <a:pt x="2305542" y="1614714"/>
                  <a:pt x="2202893" y="1593680"/>
                  <a:pt x="2109223" y="1555067"/>
                </a:cubicBezTo>
                <a:lnTo>
                  <a:pt x="2191945" y="1637789"/>
                </a:lnTo>
                <a:cubicBezTo>
                  <a:pt x="2226856" y="1672699"/>
                  <a:pt x="2226855" y="1729300"/>
                  <a:pt x="2191945" y="1764210"/>
                </a:cubicBezTo>
                <a:lnTo>
                  <a:pt x="2045068" y="1911087"/>
                </a:lnTo>
                <a:cubicBezTo>
                  <a:pt x="2010158" y="1945998"/>
                  <a:pt x="1953557" y="1945998"/>
                  <a:pt x="1918647" y="1911087"/>
                </a:cubicBezTo>
                <a:lnTo>
                  <a:pt x="1799123" y="1791564"/>
                </a:lnTo>
                <a:lnTo>
                  <a:pt x="1749496" y="1841190"/>
                </a:lnTo>
                <a:lnTo>
                  <a:pt x="1832980" y="1924673"/>
                </a:lnTo>
                <a:lnTo>
                  <a:pt x="1761893" y="1995760"/>
                </a:lnTo>
                <a:lnTo>
                  <a:pt x="1678410" y="1912277"/>
                </a:lnTo>
                <a:lnTo>
                  <a:pt x="1650246" y="1940441"/>
                </a:lnTo>
                <a:lnTo>
                  <a:pt x="1735612" y="2025807"/>
                </a:lnTo>
                <a:lnTo>
                  <a:pt x="1573330" y="2188089"/>
                </a:lnTo>
                <a:lnTo>
                  <a:pt x="1487964" y="2102723"/>
                </a:lnTo>
                <a:lnTo>
                  <a:pt x="1451742" y="2138944"/>
                </a:lnTo>
                <a:lnTo>
                  <a:pt x="1537109" y="2224311"/>
                </a:lnTo>
                <a:lnTo>
                  <a:pt x="1374830" y="2386590"/>
                </a:lnTo>
                <a:lnTo>
                  <a:pt x="1289463" y="2301223"/>
                </a:lnTo>
                <a:lnTo>
                  <a:pt x="1225079" y="2365608"/>
                </a:lnTo>
                <a:lnTo>
                  <a:pt x="1310445" y="2450974"/>
                </a:lnTo>
                <a:lnTo>
                  <a:pt x="1239358" y="2522061"/>
                </a:lnTo>
                <a:lnTo>
                  <a:pt x="1153992" y="2436695"/>
                </a:lnTo>
                <a:lnTo>
                  <a:pt x="1104364" y="2486322"/>
                </a:lnTo>
                <a:lnTo>
                  <a:pt x="1189730" y="2571689"/>
                </a:lnTo>
                <a:lnTo>
                  <a:pt x="1034153" y="2727266"/>
                </a:lnTo>
                <a:lnTo>
                  <a:pt x="948787" y="2641900"/>
                </a:lnTo>
                <a:lnTo>
                  <a:pt x="905863" y="2684824"/>
                </a:lnTo>
                <a:lnTo>
                  <a:pt x="991230" y="2770191"/>
                </a:lnTo>
                <a:lnTo>
                  <a:pt x="842353" y="2919067"/>
                </a:lnTo>
                <a:lnTo>
                  <a:pt x="756986" y="2833700"/>
                </a:lnTo>
                <a:lnTo>
                  <a:pt x="692119" y="2898567"/>
                </a:lnTo>
                <a:lnTo>
                  <a:pt x="777486" y="2983934"/>
                </a:lnTo>
                <a:lnTo>
                  <a:pt x="628610" y="3132811"/>
                </a:lnTo>
                <a:lnTo>
                  <a:pt x="618557" y="3122757"/>
                </a:lnTo>
                <a:lnTo>
                  <a:pt x="622830" y="3134825"/>
                </a:lnTo>
                <a:lnTo>
                  <a:pt x="346551" y="3150831"/>
                </a:lnTo>
                <a:lnTo>
                  <a:pt x="0" y="3186731"/>
                </a:lnTo>
                <a:lnTo>
                  <a:pt x="51749" y="2750557"/>
                </a:lnTo>
                <a:lnTo>
                  <a:pt x="48979" y="2747788"/>
                </a:lnTo>
                <a:lnTo>
                  <a:pt x="52495" y="2744272"/>
                </a:lnTo>
                <a:lnTo>
                  <a:pt x="52938" y="2740533"/>
                </a:lnTo>
                <a:lnTo>
                  <a:pt x="54575" y="2742192"/>
                </a:lnTo>
                <a:lnTo>
                  <a:pt x="1671288" y="1125479"/>
                </a:lnTo>
                <a:cubicBezTo>
                  <a:pt x="1628971" y="1027979"/>
                  <a:pt x="1605746" y="920380"/>
                  <a:pt x="1605746" y="807357"/>
                </a:cubicBezTo>
                <a:cubicBezTo>
                  <a:pt x="1605746" y="361466"/>
                  <a:pt x="1967212" y="0"/>
                  <a:pt x="241310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0" name="Block Arc 25">
            <a:extLst>
              <a:ext uri="{FF2B5EF4-FFF2-40B4-BE49-F238E27FC236}">
                <a16:creationId xmlns:a16="http://schemas.microsoft.com/office/drawing/2014/main" id="{DF82891C-5A5B-49BC-9942-F3DCBD51CFA5}"/>
              </a:ext>
            </a:extLst>
          </p:cNvPr>
          <p:cNvSpPr/>
          <p:nvPr/>
        </p:nvSpPr>
        <p:spPr>
          <a:xfrm>
            <a:off x="4117415" y="2020993"/>
            <a:ext cx="245394" cy="354521"/>
          </a:xfrm>
          <a:custGeom>
            <a:avLst/>
            <a:gdLst/>
            <a:ahLst/>
            <a:cxnLst/>
            <a:rect l="l" t="t" r="r" b="b"/>
            <a:pathLst>
              <a:path w="2215656" h="3200962">
                <a:moveTo>
                  <a:pt x="1107829" y="2097026"/>
                </a:moveTo>
                <a:cubicBezTo>
                  <a:pt x="1025315" y="2097026"/>
                  <a:pt x="958423" y="2163918"/>
                  <a:pt x="958423" y="2246432"/>
                </a:cubicBezTo>
                <a:cubicBezTo>
                  <a:pt x="958423" y="2302715"/>
                  <a:pt x="989546" y="2351730"/>
                  <a:pt x="1036590" y="2375275"/>
                </a:cubicBezTo>
                <a:lnTo>
                  <a:pt x="985422" y="2684898"/>
                </a:lnTo>
                <a:lnTo>
                  <a:pt x="1230236" y="2684898"/>
                </a:lnTo>
                <a:lnTo>
                  <a:pt x="1179068" y="2375275"/>
                </a:lnTo>
                <a:cubicBezTo>
                  <a:pt x="1226112" y="2351730"/>
                  <a:pt x="1257234" y="2302715"/>
                  <a:pt x="1257234" y="2246432"/>
                </a:cubicBezTo>
                <a:cubicBezTo>
                  <a:pt x="1257234" y="2163918"/>
                  <a:pt x="1190343" y="2097026"/>
                  <a:pt x="1107829" y="2097026"/>
                </a:cubicBezTo>
                <a:close/>
                <a:moveTo>
                  <a:pt x="1102513" y="266871"/>
                </a:moveTo>
                <a:cubicBezTo>
                  <a:pt x="874876" y="269781"/>
                  <a:pt x="691868" y="455143"/>
                  <a:pt x="691868" y="682798"/>
                </a:cubicBezTo>
                <a:lnTo>
                  <a:pt x="690469" y="682798"/>
                </a:lnTo>
                <a:lnTo>
                  <a:pt x="690469" y="1580962"/>
                </a:lnTo>
                <a:lnTo>
                  <a:pt x="1525188" y="1580962"/>
                </a:lnTo>
                <a:lnTo>
                  <a:pt x="1525188" y="672127"/>
                </a:lnTo>
                <a:lnTo>
                  <a:pt x="1523654" y="672166"/>
                </a:lnTo>
                <a:cubicBezTo>
                  <a:pt x="1517835" y="444585"/>
                  <a:pt x="1330149" y="263961"/>
                  <a:pt x="1102513" y="266871"/>
                </a:cubicBezTo>
                <a:close/>
                <a:moveTo>
                  <a:pt x="1099102" y="56"/>
                </a:moveTo>
                <a:cubicBezTo>
                  <a:pt x="1472767" y="-4720"/>
                  <a:pt x="1780852" y="291773"/>
                  <a:pt x="1790404" y="665346"/>
                </a:cubicBezTo>
                <a:lnTo>
                  <a:pt x="1742843" y="666562"/>
                </a:lnTo>
                <a:lnTo>
                  <a:pt x="1790627" y="666562"/>
                </a:lnTo>
                <a:lnTo>
                  <a:pt x="1790627"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425030" y="1580962"/>
                </a:lnTo>
                <a:lnTo>
                  <a:pt x="425030" y="676764"/>
                </a:lnTo>
                <a:lnTo>
                  <a:pt x="425634" y="676764"/>
                </a:lnTo>
                <a:cubicBezTo>
                  <a:pt x="428273" y="305830"/>
                  <a:pt x="727452" y="4806"/>
                  <a:pt x="1099102" y="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91" name="Block Arc 31">
            <a:extLst>
              <a:ext uri="{FF2B5EF4-FFF2-40B4-BE49-F238E27FC236}">
                <a16:creationId xmlns:a16="http://schemas.microsoft.com/office/drawing/2014/main" id="{5B8D08C4-0583-4EAB-B27B-7F6952F388AD}"/>
              </a:ext>
            </a:extLst>
          </p:cNvPr>
          <p:cNvSpPr/>
          <p:nvPr/>
        </p:nvSpPr>
        <p:spPr>
          <a:xfrm>
            <a:off x="6455130" y="2020993"/>
            <a:ext cx="320167" cy="354521"/>
          </a:xfrm>
          <a:custGeom>
            <a:avLst/>
            <a:gdLst/>
            <a:ahLst/>
            <a:cxnLst/>
            <a:rect l="l" t="t" r="r" b="b"/>
            <a:pathLst>
              <a:path w="2890784" h="3200962">
                <a:moveTo>
                  <a:pt x="1107828" y="2097026"/>
                </a:moveTo>
                <a:cubicBezTo>
                  <a:pt x="1025313" y="2097026"/>
                  <a:pt x="958422" y="2163918"/>
                  <a:pt x="958422" y="2246432"/>
                </a:cubicBezTo>
                <a:cubicBezTo>
                  <a:pt x="958422" y="2302715"/>
                  <a:pt x="989545" y="2351730"/>
                  <a:pt x="1036589" y="2375275"/>
                </a:cubicBezTo>
                <a:lnTo>
                  <a:pt x="985421" y="2684898"/>
                </a:lnTo>
                <a:lnTo>
                  <a:pt x="1230235" y="2684898"/>
                </a:lnTo>
                <a:lnTo>
                  <a:pt x="1179067" y="2375275"/>
                </a:lnTo>
                <a:cubicBezTo>
                  <a:pt x="1226111" y="2351730"/>
                  <a:pt x="1257233" y="2302715"/>
                  <a:pt x="1257233" y="2246432"/>
                </a:cubicBezTo>
                <a:cubicBezTo>
                  <a:pt x="1257233" y="2163918"/>
                  <a:pt x="1190342" y="2097026"/>
                  <a:pt x="1107828" y="2097026"/>
                </a:cubicBezTo>
                <a:close/>
                <a:moveTo>
                  <a:pt x="2199259" y="56"/>
                </a:moveTo>
                <a:cubicBezTo>
                  <a:pt x="2572924" y="-4720"/>
                  <a:pt x="2881009" y="291773"/>
                  <a:pt x="2890561" y="665346"/>
                </a:cubicBezTo>
                <a:lnTo>
                  <a:pt x="2843000" y="666562"/>
                </a:lnTo>
                <a:lnTo>
                  <a:pt x="2890784" y="666562"/>
                </a:lnTo>
                <a:lnTo>
                  <a:pt x="2890784" y="1580962"/>
                </a:lnTo>
                <a:lnTo>
                  <a:pt x="2625345" y="1580962"/>
                </a:lnTo>
                <a:lnTo>
                  <a:pt x="2625345" y="672127"/>
                </a:lnTo>
                <a:lnTo>
                  <a:pt x="2623811" y="672166"/>
                </a:lnTo>
                <a:cubicBezTo>
                  <a:pt x="2617992" y="444585"/>
                  <a:pt x="2430306" y="263961"/>
                  <a:pt x="2202670" y="266871"/>
                </a:cubicBezTo>
                <a:cubicBezTo>
                  <a:pt x="1975033" y="269781"/>
                  <a:pt x="1792025" y="455143"/>
                  <a:pt x="1792025" y="682798"/>
                </a:cubicBezTo>
                <a:lnTo>
                  <a:pt x="1790626" y="682798"/>
                </a:lnTo>
                <a:lnTo>
                  <a:pt x="1790626"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1525187" y="1580962"/>
                </a:lnTo>
                <a:lnTo>
                  <a:pt x="1525187" y="676764"/>
                </a:lnTo>
                <a:lnTo>
                  <a:pt x="1525791" y="676764"/>
                </a:lnTo>
                <a:cubicBezTo>
                  <a:pt x="1528430" y="305830"/>
                  <a:pt x="1827609" y="4806"/>
                  <a:pt x="2199259" y="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92" name="Freeform 53">
            <a:extLst>
              <a:ext uri="{FF2B5EF4-FFF2-40B4-BE49-F238E27FC236}">
                <a16:creationId xmlns:a16="http://schemas.microsoft.com/office/drawing/2014/main" id="{B42AF06F-7DD6-413D-997D-C8BA5A4F6FF3}"/>
              </a:ext>
            </a:extLst>
          </p:cNvPr>
          <p:cNvSpPr/>
          <p:nvPr/>
        </p:nvSpPr>
        <p:spPr>
          <a:xfrm>
            <a:off x="7662840" y="2018386"/>
            <a:ext cx="350856" cy="359735"/>
          </a:xfrm>
          <a:custGeom>
            <a:avLst/>
            <a:gdLst>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38125 w 2305050"/>
              <a:gd name="connsiteY16" fmla="*/ 217170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60071 w 2305050"/>
              <a:gd name="connsiteY16" fmla="*/ 2087575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6647 w 2305050"/>
              <a:gd name="connsiteY16" fmla="*/ 209489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81480 w 2305050"/>
              <a:gd name="connsiteY2" fmla="*/ 476174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04671 w 2305050"/>
              <a:gd name="connsiteY2" fmla="*/ 468859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70609 w 2305050"/>
              <a:gd name="connsiteY3" fmla="*/ 649910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82725 w 2305050"/>
              <a:gd name="connsiteY2" fmla="*/ 494463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294077"/>
              <a:gd name="connsiteY0" fmla="*/ 0 h 2363647"/>
              <a:gd name="connsiteX1" fmla="*/ 760552 w 2294077"/>
              <a:gd name="connsiteY1" fmla="*/ 572947 h 2363647"/>
              <a:gd name="connsiteX2" fmla="*/ 2030273 w 2294077"/>
              <a:gd name="connsiteY2" fmla="*/ 509092 h 2363647"/>
              <a:gd name="connsiteX3" fmla="*/ 2285239 w 2294077"/>
              <a:gd name="connsiteY3" fmla="*/ 657224 h 2363647"/>
              <a:gd name="connsiteX4" fmla="*/ 1132027 w 2294077"/>
              <a:gd name="connsiteY4" fmla="*/ 1020622 h 2363647"/>
              <a:gd name="connsiteX5" fmla="*/ 1617802 w 2294077"/>
              <a:gd name="connsiteY5" fmla="*/ 1544497 h 2363647"/>
              <a:gd name="connsiteX6" fmla="*/ 2065477 w 2294077"/>
              <a:gd name="connsiteY6" fmla="*/ 1544497 h 2363647"/>
              <a:gd name="connsiteX7" fmla="*/ 2294077 w 2294077"/>
              <a:gd name="connsiteY7" fmla="*/ 1734997 h 2363647"/>
              <a:gd name="connsiteX8" fmla="*/ 1827352 w 2294077"/>
              <a:gd name="connsiteY8" fmla="*/ 1868347 h 2363647"/>
              <a:gd name="connsiteX9" fmla="*/ 1998802 w 2294077"/>
              <a:gd name="connsiteY9" fmla="*/ 2115997 h 2363647"/>
              <a:gd name="connsiteX10" fmla="*/ 1722577 w 2294077"/>
              <a:gd name="connsiteY10" fmla="*/ 1982647 h 2363647"/>
              <a:gd name="connsiteX11" fmla="*/ 1532077 w 2294077"/>
              <a:gd name="connsiteY11" fmla="*/ 2363647 h 2363647"/>
              <a:gd name="connsiteX12" fmla="*/ 1303477 w 2294077"/>
              <a:gd name="connsiteY12" fmla="*/ 2144572 h 2363647"/>
              <a:gd name="connsiteX13" fmla="*/ 1436827 w 2294077"/>
              <a:gd name="connsiteY13" fmla="*/ 1782622 h 2363647"/>
              <a:gd name="connsiteX14" fmla="*/ 912952 w 2294077"/>
              <a:gd name="connsiteY14" fmla="*/ 1201597 h 2363647"/>
              <a:gd name="connsiteX15" fmla="*/ 403784 w 2294077"/>
              <a:gd name="connsiteY15" fmla="*/ 2316707 h 2363647"/>
              <a:gd name="connsiteX16" fmla="*/ 282017 w 2294077"/>
              <a:gd name="connsiteY16" fmla="*/ 2047340 h 2363647"/>
              <a:gd name="connsiteX17" fmla="*/ 509244 w 2294077"/>
              <a:gd name="connsiteY17" fmla="*/ 761923 h 2363647"/>
              <a:gd name="connsiteX18" fmla="*/ 0 w 2294077"/>
              <a:gd name="connsiteY18" fmla="*/ 0 h 2363647"/>
              <a:gd name="connsiteX0" fmla="*/ 6569 w 2300646"/>
              <a:gd name="connsiteY0" fmla="*/ 0 h 2363647"/>
              <a:gd name="connsiteX1" fmla="*/ 767121 w 2300646"/>
              <a:gd name="connsiteY1" fmla="*/ 572947 h 2363647"/>
              <a:gd name="connsiteX2" fmla="*/ 2036842 w 2300646"/>
              <a:gd name="connsiteY2" fmla="*/ 509092 h 2363647"/>
              <a:gd name="connsiteX3" fmla="*/ 2291808 w 2300646"/>
              <a:gd name="connsiteY3" fmla="*/ 657224 h 2363647"/>
              <a:gd name="connsiteX4" fmla="*/ 1138596 w 2300646"/>
              <a:gd name="connsiteY4" fmla="*/ 1020622 h 2363647"/>
              <a:gd name="connsiteX5" fmla="*/ 1624371 w 2300646"/>
              <a:gd name="connsiteY5" fmla="*/ 1544497 h 2363647"/>
              <a:gd name="connsiteX6" fmla="*/ 2072046 w 2300646"/>
              <a:gd name="connsiteY6" fmla="*/ 1544497 h 2363647"/>
              <a:gd name="connsiteX7" fmla="*/ 2300646 w 2300646"/>
              <a:gd name="connsiteY7" fmla="*/ 1734997 h 2363647"/>
              <a:gd name="connsiteX8" fmla="*/ 1833921 w 2300646"/>
              <a:gd name="connsiteY8" fmla="*/ 1868347 h 2363647"/>
              <a:gd name="connsiteX9" fmla="*/ 2005371 w 2300646"/>
              <a:gd name="connsiteY9" fmla="*/ 2115997 h 2363647"/>
              <a:gd name="connsiteX10" fmla="*/ 1729146 w 2300646"/>
              <a:gd name="connsiteY10" fmla="*/ 1982647 h 2363647"/>
              <a:gd name="connsiteX11" fmla="*/ 1538646 w 2300646"/>
              <a:gd name="connsiteY11" fmla="*/ 2363647 h 2363647"/>
              <a:gd name="connsiteX12" fmla="*/ 1310046 w 2300646"/>
              <a:gd name="connsiteY12" fmla="*/ 2144572 h 2363647"/>
              <a:gd name="connsiteX13" fmla="*/ 1443396 w 2300646"/>
              <a:gd name="connsiteY13" fmla="*/ 1782622 h 2363647"/>
              <a:gd name="connsiteX14" fmla="*/ 919521 w 2300646"/>
              <a:gd name="connsiteY14" fmla="*/ 1201597 h 2363647"/>
              <a:gd name="connsiteX15" fmla="*/ 410353 w 2300646"/>
              <a:gd name="connsiteY15" fmla="*/ 2316707 h 2363647"/>
              <a:gd name="connsiteX16" fmla="*/ 288586 w 2300646"/>
              <a:gd name="connsiteY16" fmla="*/ 2047340 h 2363647"/>
              <a:gd name="connsiteX17" fmla="*/ 515813 w 2300646"/>
              <a:gd name="connsiteY17" fmla="*/ 761923 h 2363647"/>
              <a:gd name="connsiteX18" fmla="*/ 6569 w 2300646"/>
              <a:gd name="connsiteY18" fmla="*/ 0 h 2363647"/>
              <a:gd name="connsiteX0" fmla="*/ 6569 w 2300646"/>
              <a:gd name="connsiteY0" fmla="*/ 5505 h 2369152"/>
              <a:gd name="connsiteX1" fmla="*/ 767121 w 2300646"/>
              <a:gd name="connsiteY1" fmla="*/ 578452 h 2369152"/>
              <a:gd name="connsiteX2" fmla="*/ 2036842 w 2300646"/>
              <a:gd name="connsiteY2" fmla="*/ 514597 h 2369152"/>
              <a:gd name="connsiteX3" fmla="*/ 2291808 w 2300646"/>
              <a:gd name="connsiteY3" fmla="*/ 662729 h 2369152"/>
              <a:gd name="connsiteX4" fmla="*/ 1138596 w 2300646"/>
              <a:gd name="connsiteY4" fmla="*/ 1026127 h 2369152"/>
              <a:gd name="connsiteX5" fmla="*/ 1624371 w 2300646"/>
              <a:gd name="connsiteY5" fmla="*/ 1550002 h 2369152"/>
              <a:gd name="connsiteX6" fmla="*/ 2072046 w 2300646"/>
              <a:gd name="connsiteY6" fmla="*/ 1550002 h 2369152"/>
              <a:gd name="connsiteX7" fmla="*/ 2300646 w 2300646"/>
              <a:gd name="connsiteY7" fmla="*/ 1740502 h 2369152"/>
              <a:gd name="connsiteX8" fmla="*/ 1833921 w 2300646"/>
              <a:gd name="connsiteY8" fmla="*/ 1873852 h 2369152"/>
              <a:gd name="connsiteX9" fmla="*/ 2005371 w 2300646"/>
              <a:gd name="connsiteY9" fmla="*/ 2121502 h 2369152"/>
              <a:gd name="connsiteX10" fmla="*/ 1729146 w 2300646"/>
              <a:gd name="connsiteY10" fmla="*/ 1988152 h 2369152"/>
              <a:gd name="connsiteX11" fmla="*/ 1538646 w 2300646"/>
              <a:gd name="connsiteY11" fmla="*/ 2369152 h 2369152"/>
              <a:gd name="connsiteX12" fmla="*/ 1310046 w 2300646"/>
              <a:gd name="connsiteY12" fmla="*/ 2150077 h 2369152"/>
              <a:gd name="connsiteX13" fmla="*/ 1443396 w 2300646"/>
              <a:gd name="connsiteY13" fmla="*/ 1788127 h 2369152"/>
              <a:gd name="connsiteX14" fmla="*/ 919521 w 2300646"/>
              <a:gd name="connsiteY14" fmla="*/ 1207102 h 2369152"/>
              <a:gd name="connsiteX15" fmla="*/ 410353 w 2300646"/>
              <a:gd name="connsiteY15" fmla="*/ 2322212 h 2369152"/>
              <a:gd name="connsiteX16" fmla="*/ 288586 w 2300646"/>
              <a:gd name="connsiteY16" fmla="*/ 2052845 h 2369152"/>
              <a:gd name="connsiteX17" fmla="*/ 515813 w 2300646"/>
              <a:gd name="connsiteY17" fmla="*/ 767428 h 2369152"/>
              <a:gd name="connsiteX18" fmla="*/ 6569 w 2300646"/>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24119 w 2305244"/>
              <a:gd name="connsiteY14" fmla="*/ 1207102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73597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513830 w 2305244"/>
              <a:gd name="connsiteY13" fmla="*/ 1784469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50914 w 2305244"/>
              <a:gd name="connsiteY5" fmla="*/ 1597551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32752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24192 w 2305244"/>
              <a:gd name="connsiteY17" fmla="*/ 1641442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02246 w 2305244"/>
              <a:gd name="connsiteY17" fmla="*/ 1579262 h 2369152"/>
              <a:gd name="connsiteX0" fmla="*/ 2275983 w 2296406"/>
              <a:gd name="connsiteY0" fmla="*/ 1747817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7707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57695 w 2296406"/>
              <a:gd name="connsiteY0" fmla="*/ 1755133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9145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80482 w 2296406"/>
              <a:gd name="connsiteY5" fmla="*/ 2120816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54521"/>
              <a:gd name="connsiteX1" fmla="*/ 1838519 w 2296406"/>
              <a:gd name="connsiteY1" fmla="*/ 1873852 h 2354521"/>
              <a:gd name="connsiteX2" fmla="*/ 2009969 w 2296406"/>
              <a:gd name="connsiteY2" fmla="*/ 2121502 h 2354521"/>
              <a:gd name="connsiteX3" fmla="*/ 1733744 w 2296406"/>
              <a:gd name="connsiteY3" fmla="*/ 1988152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38519 w 2296406"/>
              <a:gd name="connsiteY1" fmla="*/ 1873852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91681 w 2296406"/>
              <a:gd name="connsiteY2" fmla="*/ 2136133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42887 w 2296406"/>
              <a:gd name="connsiteY2" fmla="*/ 2194655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3889 w 2296406"/>
              <a:gd name="connsiteY1" fmla="*/ 183727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7546 w 2296406"/>
              <a:gd name="connsiteY1" fmla="*/ 1826304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96406" h="2354521">
                <a:moveTo>
                  <a:pt x="2279640" y="1747818"/>
                </a:moveTo>
                <a:lnTo>
                  <a:pt x="1827546" y="1826304"/>
                </a:lnTo>
                <a:cubicBezTo>
                  <a:pt x="1873723" y="1907635"/>
                  <a:pt x="1985737" y="2047488"/>
                  <a:pt x="1955104" y="2095900"/>
                </a:cubicBezTo>
                <a:cubicBezTo>
                  <a:pt x="1897166" y="2139232"/>
                  <a:pt x="1773393" y="2006999"/>
                  <a:pt x="1682537" y="1962549"/>
                </a:cubicBezTo>
                <a:lnTo>
                  <a:pt x="1528613" y="2354521"/>
                </a:lnTo>
                <a:lnTo>
                  <a:pt x="1380482" y="2120816"/>
                </a:lnTo>
                <a:lnTo>
                  <a:pt x="1495542" y="1788127"/>
                </a:lnTo>
                <a:lnTo>
                  <a:pt x="909489" y="1225390"/>
                </a:lnTo>
                <a:lnTo>
                  <a:pt x="414951" y="2322212"/>
                </a:lnTo>
                <a:lnTo>
                  <a:pt x="293184" y="2052845"/>
                </a:lnTo>
                <a:lnTo>
                  <a:pt x="520411" y="767428"/>
                </a:lnTo>
                <a:cubicBezTo>
                  <a:pt x="325060" y="542715"/>
                  <a:pt x="-71458" y="102202"/>
                  <a:pt x="11167" y="5505"/>
                </a:cubicBezTo>
                <a:cubicBezTo>
                  <a:pt x="111065" y="-52229"/>
                  <a:pt x="554777" y="358209"/>
                  <a:pt x="771719" y="578452"/>
                </a:cubicBezTo>
                <a:lnTo>
                  <a:pt x="2041440" y="514597"/>
                </a:lnTo>
                <a:lnTo>
                  <a:pt x="2296406" y="662729"/>
                </a:lnTo>
                <a:lnTo>
                  <a:pt x="1124906" y="1004182"/>
                </a:lnTo>
                <a:lnTo>
                  <a:pt x="1676517" y="1608523"/>
                </a:lnTo>
                <a:cubicBezTo>
                  <a:pt x="1795262" y="1589016"/>
                  <a:pt x="2094931" y="1557316"/>
                  <a:pt x="2094931" y="1557316"/>
                </a:cubicBezTo>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3" name="Block Arc 10">
            <a:extLst>
              <a:ext uri="{FF2B5EF4-FFF2-40B4-BE49-F238E27FC236}">
                <a16:creationId xmlns:a16="http://schemas.microsoft.com/office/drawing/2014/main" id="{DAC16072-199D-45CB-8F86-2C0315BDB6B7}"/>
              </a:ext>
            </a:extLst>
          </p:cNvPr>
          <p:cNvSpPr/>
          <p:nvPr/>
        </p:nvSpPr>
        <p:spPr>
          <a:xfrm>
            <a:off x="8244408" y="3525290"/>
            <a:ext cx="431509" cy="292281"/>
          </a:xfrm>
          <a:custGeom>
            <a:avLst/>
            <a:gdLst/>
            <a:ahLst/>
            <a:cxnLst/>
            <a:rect l="l" t="t" r="r" b="b"/>
            <a:pathLst>
              <a:path w="3219104" h="2180445">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94" name="Freeform 55">
            <a:extLst>
              <a:ext uri="{FF2B5EF4-FFF2-40B4-BE49-F238E27FC236}">
                <a16:creationId xmlns:a16="http://schemas.microsoft.com/office/drawing/2014/main" id="{8E39F010-160B-42C5-9C39-FAF65EB1DA2B}"/>
              </a:ext>
            </a:extLst>
          </p:cNvPr>
          <p:cNvSpPr/>
          <p:nvPr/>
        </p:nvSpPr>
        <p:spPr>
          <a:xfrm>
            <a:off x="3655029" y="1926261"/>
            <a:ext cx="222004" cy="543985"/>
          </a:xfrm>
          <a:custGeom>
            <a:avLst/>
            <a:gdLst/>
            <a:ahLst/>
            <a:cxnLst/>
            <a:rect l="l" t="t" r="r" b="b"/>
            <a:pathLst>
              <a:path w="1060423" h="2598393">
                <a:moveTo>
                  <a:pt x="511607" y="1989888"/>
                </a:moveTo>
                <a:cubicBezTo>
                  <a:pt x="421916" y="2038892"/>
                  <a:pt x="392123" y="2248491"/>
                  <a:pt x="577615" y="2379095"/>
                </a:cubicBezTo>
                <a:cubicBezTo>
                  <a:pt x="531205" y="2257454"/>
                  <a:pt x="562054" y="2197447"/>
                  <a:pt x="592034" y="2136572"/>
                </a:cubicBezTo>
                <a:cubicBezTo>
                  <a:pt x="592534" y="2167519"/>
                  <a:pt x="560915" y="2234057"/>
                  <a:pt x="638675" y="2272816"/>
                </a:cubicBezTo>
                <a:cubicBezTo>
                  <a:pt x="602283" y="2156226"/>
                  <a:pt x="756001" y="2119500"/>
                  <a:pt x="594605" y="1990756"/>
                </a:cubicBezTo>
                <a:cubicBezTo>
                  <a:pt x="828052" y="2024484"/>
                  <a:pt x="759407" y="2143283"/>
                  <a:pt x="814896" y="2262952"/>
                </a:cubicBezTo>
                <a:cubicBezTo>
                  <a:pt x="774295" y="2270013"/>
                  <a:pt x="715464" y="2161619"/>
                  <a:pt x="728685" y="2212952"/>
                </a:cubicBezTo>
                <a:cubicBezTo>
                  <a:pt x="798068" y="2415798"/>
                  <a:pt x="590532" y="2421590"/>
                  <a:pt x="656442" y="2598393"/>
                </a:cubicBezTo>
                <a:cubicBezTo>
                  <a:pt x="451592" y="2586815"/>
                  <a:pt x="511509" y="2396411"/>
                  <a:pt x="415171" y="2350110"/>
                </a:cubicBezTo>
                <a:cubicBezTo>
                  <a:pt x="389023" y="2345435"/>
                  <a:pt x="357666" y="2366802"/>
                  <a:pt x="415723" y="2461957"/>
                </a:cubicBezTo>
                <a:cubicBezTo>
                  <a:pt x="77590" y="2209980"/>
                  <a:pt x="314998" y="2004011"/>
                  <a:pt x="511607" y="1989888"/>
                </a:cubicBezTo>
                <a:close/>
                <a:moveTo>
                  <a:pt x="344786" y="1884983"/>
                </a:moveTo>
                <a:lnTo>
                  <a:pt x="722598" y="1884983"/>
                </a:lnTo>
                <a:cubicBezTo>
                  <a:pt x="716460" y="1906965"/>
                  <a:pt x="711917" y="1928321"/>
                  <a:pt x="707988" y="1948728"/>
                </a:cubicBezTo>
                <a:lnTo>
                  <a:pt x="357819" y="1948059"/>
                </a:lnTo>
                <a:close/>
                <a:moveTo>
                  <a:pt x="530212" y="651224"/>
                </a:moveTo>
                <a:cubicBezTo>
                  <a:pt x="585486" y="651224"/>
                  <a:pt x="630294" y="696033"/>
                  <a:pt x="630294" y="751307"/>
                </a:cubicBezTo>
                <a:cubicBezTo>
                  <a:pt x="630294" y="806581"/>
                  <a:pt x="585486" y="851389"/>
                  <a:pt x="530212" y="851389"/>
                </a:cubicBezTo>
                <a:cubicBezTo>
                  <a:pt x="474938" y="851389"/>
                  <a:pt x="430129" y="806581"/>
                  <a:pt x="430129" y="751307"/>
                </a:cubicBezTo>
                <a:cubicBezTo>
                  <a:pt x="430129" y="696033"/>
                  <a:pt x="474938" y="651224"/>
                  <a:pt x="530212" y="651224"/>
                </a:cubicBezTo>
                <a:close/>
                <a:moveTo>
                  <a:pt x="530212" y="551141"/>
                </a:moveTo>
                <a:cubicBezTo>
                  <a:pt x="419664" y="551141"/>
                  <a:pt x="330046" y="640759"/>
                  <a:pt x="330046" y="751307"/>
                </a:cubicBezTo>
                <a:cubicBezTo>
                  <a:pt x="330046" y="861855"/>
                  <a:pt x="419664" y="951472"/>
                  <a:pt x="530212" y="951472"/>
                </a:cubicBezTo>
                <a:cubicBezTo>
                  <a:pt x="640760" y="951472"/>
                  <a:pt x="730377" y="861855"/>
                  <a:pt x="730377" y="751307"/>
                </a:cubicBezTo>
                <a:cubicBezTo>
                  <a:pt x="730377" y="640759"/>
                  <a:pt x="640760" y="551141"/>
                  <a:pt x="530212" y="551141"/>
                </a:cubicBezTo>
                <a:close/>
                <a:moveTo>
                  <a:pt x="286245" y="353827"/>
                </a:moveTo>
                <a:cubicBezTo>
                  <a:pt x="438132" y="439406"/>
                  <a:pt x="623290" y="440561"/>
                  <a:pt x="776100" y="356932"/>
                </a:cubicBezTo>
                <a:cubicBezTo>
                  <a:pt x="941305" y="720175"/>
                  <a:pt x="898096" y="1115325"/>
                  <a:pt x="825241" y="1447764"/>
                </a:cubicBezTo>
                <a:lnTo>
                  <a:pt x="1060423" y="1673413"/>
                </a:lnTo>
                <a:lnTo>
                  <a:pt x="1021935" y="1978110"/>
                </a:lnTo>
                <a:lnTo>
                  <a:pt x="745125" y="1786699"/>
                </a:lnTo>
                <a:lnTo>
                  <a:pt x="734250" y="1834148"/>
                </a:lnTo>
                <a:lnTo>
                  <a:pt x="332991" y="1834148"/>
                </a:lnTo>
                <a:cubicBezTo>
                  <a:pt x="330005" y="1820736"/>
                  <a:pt x="326662" y="1807037"/>
                  <a:pt x="323192" y="1793020"/>
                </a:cubicBezTo>
                <a:lnTo>
                  <a:pt x="38489" y="1989888"/>
                </a:lnTo>
                <a:lnTo>
                  <a:pt x="0" y="1685191"/>
                </a:lnTo>
                <a:lnTo>
                  <a:pt x="237343" y="1457469"/>
                </a:lnTo>
                <a:lnTo>
                  <a:pt x="238009" y="1459571"/>
                </a:lnTo>
                <a:lnTo>
                  <a:pt x="242012" y="1446515"/>
                </a:lnTo>
                <a:cubicBezTo>
                  <a:pt x="171205" y="1115067"/>
                  <a:pt x="127758" y="714059"/>
                  <a:pt x="286245" y="353827"/>
                </a:cubicBezTo>
                <a:close/>
                <a:moveTo>
                  <a:pt x="527942" y="0"/>
                </a:moveTo>
                <a:cubicBezTo>
                  <a:pt x="622760" y="95693"/>
                  <a:pt x="695048" y="196745"/>
                  <a:pt x="748164" y="301374"/>
                </a:cubicBezTo>
                <a:cubicBezTo>
                  <a:pt x="612692" y="376844"/>
                  <a:pt x="447588" y="375495"/>
                  <a:pt x="312997" y="298024"/>
                </a:cubicBezTo>
                <a:cubicBezTo>
                  <a:pt x="364591" y="193505"/>
                  <a:pt x="435080" y="93397"/>
                  <a:pt x="52794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5" name="Round Same Side Corner Rectangle 36">
            <a:extLst>
              <a:ext uri="{FF2B5EF4-FFF2-40B4-BE49-F238E27FC236}">
                <a16:creationId xmlns:a16="http://schemas.microsoft.com/office/drawing/2014/main" id="{2E8C48A3-9860-4E49-A6AC-E9A75CE8C11F}"/>
              </a:ext>
            </a:extLst>
          </p:cNvPr>
          <p:cNvSpPr/>
          <p:nvPr/>
        </p:nvSpPr>
        <p:spPr>
          <a:xfrm>
            <a:off x="7015679" y="2037450"/>
            <a:ext cx="406779" cy="321606"/>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6" name="Oval 21">
            <a:extLst>
              <a:ext uri="{FF2B5EF4-FFF2-40B4-BE49-F238E27FC236}">
                <a16:creationId xmlns:a16="http://schemas.microsoft.com/office/drawing/2014/main" id="{96DF1C7E-D10E-4230-854A-8A9005159FE7}"/>
              </a:ext>
            </a:extLst>
          </p:cNvPr>
          <p:cNvSpPr>
            <a:spLocks noChangeAspect="1"/>
          </p:cNvSpPr>
          <p:nvPr/>
        </p:nvSpPr>
        <p:spPr>
          <a:xfrm>
            <a:off x="5500929" y="3502585"/>
            <a:ext cx="334893" cy="337690"/>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7" name="Oval 32">
            <a:extLst>
              <a:ext uri="{FF2B5EF4-FFF2-40B4-BE49-F238E27FC236}">
                <a16:creationId xmlns:a16="http://schemas.microsoft.com/office/drawing/2014/main" id="{820B136C-09A1-42B2-A4CA-128736818A98}"/>
              </a:ext>
            </a:extLst>
          </p:cNvPr>
          <p:cNvSpPr/>
          <p:nvPr/>
        </p:nvSpPr>
        <p:spPr>
          <a:xfrm>
            <a:off x="7084921" y="3479620"/>
            <a:ext cx="318881" cy="383620"/>
          </a:xfrm>
          <a:custGeom>
            <a:avLst/>
            <a:gdLst/>
            <a:ahLst/>
            <a:cxnLst/>
            <a:rect l="l" t="t" r="r" b="b"/>
            <a:pathLst>
              <a:path w="2671236" h="3213546">
                <a:moveTo>
                  <a:pt x="1336943" y="151152"/>
                </a:moveTo>
                <a:cubicBezTo>
                  <a:pt x="1223677" y="151152"/>
                  <a:pt x="1131857" y="242973"/>
                  <a:pt x="1131857" y="356239"/>
                </a:cubicBezTo>
                <a:cubicBezTo>
                  <a:pt x="1131857" y="469506"/>
                  <a:pt x="1223677" y="561326"/>
                  <a:pt x="1336943" y="561326"/>
                </a:cubicBezTo>
                <a:cubicBezTo>
                  <a:pt x="1450210" y="561326"/>
                  <a:pt x="1542030" y="469506"/>
                  <a:pt x="1542030" y="356239"/>
                </a:cubicBezTo>
                <a:cubicBezTo>
                  <a:pt x="1542030" y="242973"/>
                  <a:pt x="1450210" y="151152"/>
                  <a:pt x="1336943" y="151152"/>
                </a:cubicBezTo>
                <a:close/>
                <a:moveTo>
                  <a:pt x="1336943" y="0"/>
                </a:moveTo>
                <a:cubicBezTo>
                  <a:pt x="1533689" y="0"/>
                  <a:pt x="1693182" y="159493"/>
                  <a:pt x="1693182" y="356239"/>
                </a:cubicBezTo>
                <a:cubicBezTo>
                  <a:pt x="1693182" y="499348"/>
                  <a:pt x="1608797" y="622748"/>
                  <a:pt x="1486649" y="678491"/>
                </a:cubicBezTo>
                <a:lnTo>
                  <a:pt x="1504985" y="861628"/>
                </a:lnTo>
                <a:lnTo>
                  <a:pt x="2050955" y="861628"/>
                </a:lnTo>
                <a:cubicBezTo>
                  <a:pt x="2073924" y="808095"/>
                  <a:pt x="2127168" y="770742"/>
                  <a:pt x="2189136" y="770742"/>
                </a:cubicBezTo>
                <a:cubicBezTo>
                  <a:pt x="2272476" y="770742"/>
                  <a:pt x="2340037" y="838303"/>
                  <a:pt x="2340037" y="921643"/>
                </a:cubicBezTo>
                <a:cubicBezTo>
                  <a:pt x="2340037" y="1004983"/>
                  <a:pt x="2272476" y="1072544"/>
                  <a:pt x="2189136" y="1072544"/>
                </a:cubicBezTo>
                <a:cubicBezTo>
                  <a:pt x="2127168" y="1072544"/>
                  <a:pt x="2073924" y="1035191"/>
                  <a:pt x="2050955" y="981658"/>
                </a:cubicBezTo>
                <a:lnTo>
                  <a:pt x="1517002" y="981658"/>
                </a:lnTo>
                <a:lnTo>
                  <a:pt x="1678124" y="2590970"/>
                </a:lnTo>
                <a:cubicBezTo>
                  <a:pt x="2063444" y="2451708"/>
                  <a:pt x="2360829" y="2287813"/>
                  <a:pt x="2381761" y="1860600"/>
                </a:cubicBezTo>
                <a:cubicBezTo>
                  <a:pt x="2329006" y="1862811"/>
                  <a:pt x="2276981" y="1871755"/>
                  <a:pt x="2228094" y="1886075"/>
                </a:cubicBezTo>
                <a:cubicBezTo>
                  <a:pt x="2324645" y="1771974"/>
                  <a:pt x="2415523" y="1665436"/>
                  <a:pt x="2449665" y="1504055"/>
                </a:cubicBezTo>
                <a:cubicBezTo>
                  <a:pt x="2485699" y="1663545"/>
                  <a:pt x="2574685" y="1764408"/>
                  <a:pt x="2671236" y="1886075"/>
                </a:cubicBezTo>
                <a:cubicBezTo>
                  <a:pt x="2622475" y="1872164"/>
                  <a:pt x="2568855" y="1862858"/>
                  <a:pt x="2513341" y="1860541"/>
                </a:cubicBezTo>
                <a:cubicBezTo>
                  <a:pt x="2486075" y="2436981"/>
                  <a:pt x="2151724" y="2992040"/>
                  <a:pt x="1522375" y="3040581"/>
                </a:cubicBezTo>
                <a:cubicBezTo>
                  <a:pt x="1427529" y="3119259"/>
                  <a:pt x="1392747" y="3155891"/>
                  <a:pt x="1336943" y="3213546"/>
                </a:cubicBezTo>
                <a:cubicBezTo>
                  <a:pt x="1284048" y="3153728"/>
                  <a:pt x="1252174" y="3120936"/>
                  <a:pt x="1157234" y="3046101"/>
                </a:cubicBezTo>
                <a:cubicBezTo>
                  <a:pt x="592479" y="2980043"/>
                  <a:pt x="187829" y="2438320"/>
                  <a:pt x="160409" y="1860193"/>
                </a:cubicBezTo>
                <a:cubicBezTo>
                  <a:pt x="105366" y="1862056"/>
                  <a:pt x="50978" y="1871143"/>
                  <a:pt x="0" y="1886075"/>
                </a:cubicBezTo>
                <a:cubicBezTo>
                  <a:pt x="96552" y="1771974"/>
                  <a:pt x="187429" y="1665436"/>
                  <a:pt x="221571" y="1504055"/>
                </a:cubicBezTo>
                <a:cubicBezTo>
                  <a:pt x="257605" y="1663545"/>
                  <a:pt x="346591" y="1764408"/>
                  <a:pt x="443143" y="1886075"/>
                </a:cubicBezTo>
                <a:cubicBezTo>
                  <a:pt x="396276" y="1872705"/>
                  <a:pt x="344922" y="1863589"/>
                  <a:pt x="291687" y="1860996"/>
                </a:cubicBezTo>
                <a:cubicBezTo>
                  <a:pt x="313360" y="2289054"/>
                  <a:pt x="617325" y="2454996"/>
                  <a:pt x="1001768" y="2593980"/>
                </a:cubicBezTo>
                <a:lnTo>
                  <a:pt x="1157883" y="981658"/>
                </a:lnTo>
                <a:lnTo>
                  <a:pt x="666108" y="981658"/>
                </a:lnTo>
                <a:cubicBezTo>
                  <a:pt x="643139" y="1035191"/>
                  <a:pt x="589896" y="1072543"/>
                  <a:pt x="527928" y="1072543"/>
                </a:cubicBezTo>
                <a:cubicBezTo>
                  <a:pt x="444588" y="1072543"/>
                  <a:pt x="377027" y="1004982"/>
                  <a:pt x="377027" y="921642"/>
                </a:cubicBezTo>
                <a:cubicBezTo>
                  <a:pt x="377027" y="838302"/>
                  <a:pt x="444588" y="770741"/>
                  <a:pt x="527928" y="770741"/>
                </a:cubicBezTo>
                <a:cubicBezTo>
                  <a:pt x="589896" y="770741"/>
                  <a:pt x="643141" y="808095"/>
                  <a:pt x="666110" y="861628"/>
                </a:cubicBezTo>
                <a:lnTo>
                  <a:pt x="1169505" y="861628"/>
                </a:lnTo>
                <a:lnTo>
                  <a:pt x="1187237" y="678491"/>
                </a:lnTo>
                <a:cubicBezTo>
                  <a:pt x="1065090" y="622748"/>
                  <a:pt x="980704" y="499348"/>
                  <a:pt x="980704" y="356239"/>
                </a:cubicBezTo>
                <a:cubicBezTo>
                  <a:pt x="980704" y="159493"/>
                  <a:pt x="1140198" y="0"/>
                  <a:pt x="1336943"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Tree>
    <p:extLst>
      <p:ext uri="{BB962C8B-B14F-4D97-AF65-F5344CB8AC3E}">
        <p14:creationId xmlns:p14="http://schemas.microsoft.com/office/powerpoint/2010/main" val="39675620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altLang="ko-KR" dirty="0"/>
              <a:t>Fully Editable Icon Sets : C</a:t>
            </a:r>
            <a:endParaRPr lang="ko-KR" altLang="en-US" dirty="0"/>
          </a:p>
        </p:txBody>
      </p:sp>
      <p:sp>
        <p:nvSpPr>
          <p:cNvPr id="100" name="Freeform 47">
            <a:extLst>
              <a:ext uri="{FF2B5EF4-FFF2-40B4-BE49-F238E27FC236}">
                <a16:creationId xmlns:a16="http://schemas.microsoft.com/office/drawing/2014/main" id="{5FB48A02-AB62-4AFC-88E8-8B217A066A61}"/>
              </a:ext>
            </a:extLst>
          </p:cNvPr>
          <p:cNvSpPr>
            <a:spLocks noChangeAspect="1"/>
          </p:cNvSpPr>
          <p:nvPr/>
        </p:nvSpPr>
        <p:spPr>
          <a:xfrm>
            <a:off x="3706960" y="1353413"/>
            <a:ext cx="360219" cy="360000"/>
          </a:xfrm>
          <a:custGeom>
            <a:avLst/>
            <a:gdLst>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5619 w 1901727"/>
              <a:gd name="connsiteY10" fmla="*/ 633909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42424"/>
              <a:gd name="connsiteY0" fmla="*/ 0 h 1985875"/>
              <a:gd name="connsiteX1" fmla="*/ 790984 w 1942424"/>
              <a:gd name="connsiteY1" fmla="*/ 0 h 1985875"/>
              <a:gd name="connsiteX2" fmla="*/ 1026596 w 1942424"/>
              <a:gd name="connsiteY2" fmla="*/ 5610 h 1985875"/>
              <a:gd name="connsiteX3" fmla="*/ 1020986 w 1942424"/>
              <a:gd name="connsiteY3" fmla="*/ 493664 h 1985875"/>
              <a:gd name="connsiteX4" fmla="*/ 1155622 w 1942424"/>
              <a:gd name="connsiteY4" fmla="*/ 572201 h 1985875"/>
              <a:gd name="connsiteX5" fmla="*/ 1351965 w 1942424"/>
              <a:gd name="connsiteY5" fmla="*/ 375858 h 1985875"/>
              <a:gd name="connsiteX6" fmla="*/ 1901727 w 1942424"/>
              <a:gd name="connsiteY6" fmla="*/ 1924167 h 1985875"/>
              <a:gd name="connsiteX7" fmla="*/ 992937 w 1942424"/>
              <a:gd name="connsiteY7" fmla="*/ 1480991 h 1985875"/>
              <a:gd name="connsiteX8" fmla="*/ 1054645 w 1942424"/>
              <a:gd name="connsiteY8" fmla="*/ 1121963 h 1985875"/>
              <a:gd name="connsiteX9" fmla="*/ 1088304 w 1942424"/>
              <a:gd name="connsiteY9" fmla="*/ 757325 h 1985875"/>
              <a:gd name="connsiteX10" fmla="*/ 920009 w 1942424"/>
              <a:gd name="connsiteY10" fmla="*/ 611470 h 1985875"/>
              <a:gd name="connsiteX11" fmla="*/ 729276 w 1942424"/>
              <a:gd name="connsiteY11" fmla="*/ 751715 h 1985875"/>
              <a:gd name="connsiteX12" fmla="*/ 740495 w 1942424"/>
              <a:gd name="connsiteY12" fmla="*/ 1161232 h 1985875"/>
              <a:gd name="connsiteX13" fmla="*/ 785374 w 1942424"/>
              <a:gd name="connsiteY13" fmla="*/ 1509040 h 1985875"/>
              <a:gd name="connsiteX14" fmla="*/ 0 w 1942424"/>
              <a:gd name="connsiteY14" fmla="*/ 1985875 h 1985875"/>
              <a:gd name="connsiteX15" fmla="*/ 437565 w 1942424"/>
              <a:gd name="connsiteY15" fmla="*/ 387077 h 1985875"/>
              <a:gd name="connsiteX16" fmla="*/ 650738 w 1942424"/>
              <a:gd name="connsiteY16" fmla="*/ 611470 h 1985875"/>
              <a:gd name="connsiteX17" fmla="*/ 813423 w 1942424"/>
              <a:gd name="connsiteY17" fmla="*/ 499274 h 1985875"/>
              <a:gd name="connsiteX18" fmla="*/ 790984 w 1942424"/>
              <a:gd name="connsiteY18" fmla="*/ 0 h 1985875"/>
              <a:gd name="connsiteX0" fmla="*/ 790984 w 1942424"/>
              <a:gd name="connsiteY0" fmla="*/ 0 h 1985875"/>
              <a:gd name="connsiteX1" fmla="*/ 790984 w 1942424"/>
              <a:gd name="connsiteY1" fmla="*/ 0 h 1985875"/>
              <a:gd name="connsiteX2" fmla="*/ 1026596 w 1942424"/>
              <a:gd name="connsiteY2" fmla="*/ 5610 h 1985875"/>
              <a:gd name="connsiteX3" fmla="*/ 1020986 w 1942424"/>
              <a:gd name="connsiteY3" fmla="*/ 493664 h 1985875"/>
              <a:gd name="connsiteX4" fmla="*/ 1155622 w 1942424"/>
              <a:gd name="connsiteY4" fmla="*/ 572201 h 1985875"/>
              <a:gd name="connsiteX5" fmla="*/ 1351965 w 1942424"/>
              <a:gd name="connsiteY5" fmla="*/ 375858 h 1985875"/>
              <a:gd name="connsiteX6" fmla="*/ 1901727 w 1942424"/>
              <a:gd name="connsiteY6" fmla="*/ 1924167 h 1985875"/>
              <a:gd name="connsiteX7" fmla="*/ 992937 w 1942424"/>
              <a:gd name="connsiteY7" fmla="*/ 1480991 h 1985875"/>
              <a:gd name="connsiteX8" fmla="*/ 1054645 w 1942424"/>
              <a:gd name="connsiteY8" fmla="*/ 1121963 h 1985875"/>
              <a:gd name="connsiteX9" fmla="*/ 1088304 w 1942424"/>
              <a:gd name="connsiteY9" fmla="*/ 757325 h 1985875"/>
              <a:gd name="connsiteX10" fmla="*/ 920009 w 1942424"/>
              <a:gd name="connsiteY10" fmla="*/ 611470 h 1985875"/>
              <a:gd name="connsiteX11" fmla="*/ 729276 w 1942424"/>
              <a:gd name="connsiteY11" fmla="*/ 751715 h 1985875"/>
              <a:gd name="connsiteX12" fmla="*/ 740495 w 1942424"/>
              <a:gd name="connsiteY12" fmla="*/ 1161232 h 1985875"/>
              <a:gd name="connsiteX13" fmla="*/ 785374 w 1942424"/>
              <a:gd name="connsiteY13" fmla="*/ 1509040 h 1985875"/>
              <a:gd name="connsiteX14" fmla="*/ 0 w 1942424"/>
              <a:gd name="connsiteY14" fmla="*/ 1985875 h 1985875"/>
              <a:gd name="connsiteX15" fmla="*/ 437565 w 1942424"/>
              <a:gd name="connsiteY15" fmla="*/ 387077 h 1985875"/>
              <a:gd name="connsiteX16" fmla="*/ 650738 w 1942424"/>
              <a:gd name="connsiteY16" fmla="*/ 611470 h 1985875"/>
              <a:gd name="connsiteX17" fmla="*/ 813423 w 1942424"/>
              <a:gd name="connsiteY17" fmla="*/ 499274 h 1985875"/>
              <a:gd name="connsiteX18" fmla="*/ 790984 w 194242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54645 w 1946874"/>
              <a:gd name="connsiteY8" fmla="*/ 112196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54645 w 1946874"/>
              <a:gd name="connsiteY8" fmla="*/ 112196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71474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20736 w 1946874"/>
              <a:gd name="connsiteY15" fmla="*/ 375858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20736 w 1946874"/>
              <a:gd name="connsiteY15" fmla="*/ 375858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858302 w 2014192"/>
              <a:gd name="connsiteY0" fmla="*/ 0 h 1958316"/>
              <a:gd name="connsiteX1" fmla="*/ 858302 w 2014192"/>
              <a:gd name="connsiteY1" fmla="*/ 0 h 1958316"/>
              <a:gd name="connsiteX2" fmla="*/ 1093914 w 2014192"/>
              <a:gd name="connsiteY2" fmla="*/ 5610 h 1958316"/>
              <a:gd name="connsiteX3" fmla="*/ 1088304 w 2014192"/>
              <a:gd name="connsiteY3" fmla="*/ 493664 h 1958316"/>
              <a:gd name="connsiteX4" fmla="*/ 1222940 w 2014192"/>
              <a:gd name="connsiteY4" fmla="*/ 572201 h 1958316"/>
              <a:gd name="connsiteX5" fmla="*/ 1419283 w 2014192"/>
              <a:gd name="connsiteY5" fmla="*/ 375858 h 1958316"/>
              <a:gd name="connsiteX6" fmla="*/ 1969045 w 2014192"/>
              <a:gd name="connsiteY6" fmla="*/ 1924167 h 1958316"/>
              <a:gd name="connsiteX7" fmla="*/ 1121962 w 2014192"/>
              <a:gd name="connsiteY7" fmla="*/ 1486600 h 1958316"/>
              <a:gd name="connsiteX8" fmla="*/ 1105134 w 2014192"/>
              <a:gd name="connsiteY8" fmla="*/ 1144403 h 1958316"/>
              <a:gd name="connsiteX9" fmla="*/ 1155622 w 2014192"/>
              <a:gd name="connsiteY9" fmla="*/ 757325 h 1958316"/>
              <a:gd name="connsiteX10" fmla="*/ 987327 w 2014192"/>
              <a:gd name="connsiteY10" fmla="*/ 611470 h 1958316"/>
              <a:gd name="connsiteX11" fmla="*/ 796594 w 2014192"/>
              <a:gd name="connsiteY11" fmla="*/ 751715 h 1958316"/>
              <a:gd name="connsiteX12" fmla="*/ 807813 w 2014192"/>
              <a:gd name="connsiteY12" fmla="*/ 1161232 h 1958316"/>
              <a:gd name="connsiteX13" fmla="*/ 852692 w 2014192"/>
              <a:gd name="connsiteY13" fmla="*/ 1509040 h 1958316"/>
              <a:gd name="connsiteX14" fmla="*/ 0 w 2014192"/>
              <a:gd name="connsiteY14" fmla="*/ 1952216 h 1958316"/>
              <a:gd name="connsiteX15" fmla="*/ 488054 w 2014192"/>
              <a:gd name="connsiteY15" fmla="*/ 375858 h 1958316"/>
              <a:gd name="connsiteX16" fmla="*/ 718056 w 2014192"/>
              <a:gd name="connsiteY16" fmla="*/ 611470 h 1958316"/>
              <a:gd name="connsiteX17" fmla="*/ 880741 w 2014192"/>
              <a:gd name="connsiteY17" fmla="*/ 499274 h 1958316"/>
              <a:gd name="connsiteX18" fmla="*/ 858302 w 2014192"/>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41893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41893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227994 w 2103393"/>
              <a:gd name="connsiteY8" fmla="*/ 1194891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227994 w 2103393"/>
              <a:gd name="connsiteY8" fmla="*/ 1194891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27994 w 2103393"/>
              <a:gd name="connsiteY8" fmla="*/ 1194891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22384 w 2103393"/>
              <a:gd name="connsiteY8" fmla="*/ 117806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61617"/>
              <a:gd name="connsiteX1" fmla="*/ 947503 w 2103393"/>
              <a:gd name="connsiteY1" fmla="*/ 0 h 1961617"/>
              <a:gd name="connsiteX2" fmla="*/ 1183115 w 2103393"/>
              <a:gd name="connsiteY2" fmla="*/ 5610 h 1961617"/>
              <a:gd name="connsiteX3" fmla="*/ 1177505 w 2103393"/>
              <a:gd name="connsiteY3" fmla="*/ 493664 h 1961617"/>
              <a:gd name="connsiteX4" fmla="*/ 1312141 w 2103393"/>
              <a:gd name="connsiteY4" fmla="*/ 572201 h 1961617"/>
              <a:gd name="connsiteX5" fmla="*/ 1508484 w 2103393"/>
              <a:gd name="connsiteY5" fmla="*/ 375858 h 1961617"/>
              <a:gd name="connsiteX6" fmla="*/ 2058246 w 2103393"/>
              <a:gd name="connsiteY6" fmla="*/ 1924167 h 1961617"/>
              <a:gd name="connsiteX7" fmla="*/ 1244822 w 2103393"/>
              <a:gd name="connsiteY7" fmla="*/ 1514649 h 1961617"/>
              <a:gd name="connsiteX8" fmla="*/ 1205554 w 2103393"/>
              <a:gd name="connsiteY8" fmla="*/ 1200502 h 1961617"/>
              <a:gd name="connsiteX9" fmla="*/ 1244823 w 2103393"/>
              <a:gd name="connsiteY9" fmla="*/ 757325 h 1961617"/>
              <a:gd name="connsiteX10" fmla="*/ 1076528 w 2103393"/>
              <a:gd name="connsiteY10" fmla="*/ 611470 h 1961617"/>
              <a:gd name="connsiteX11" fmla="*/ 885795 w 2103393"/>
              <a:gd name="connsiteY11" fmla="*/ 751715 h 1961617"/>
              <a:gd name="connsiteX12" fmla="*/ 919453 w 2103393"/>
              <a:gd name="connsiteY12" fmla="*/ 1189281 h 1961617"/>
              <a:gd name="connsiteX13" fmla="*/ 891405 w 2103393"/>
              <a:gd name="connsiteY13" fmla="*/ 1509040 h 1961617"/>
              <a:gd name="connsiteX14" fmla="*/ 89201 w 2103393"/>
              <a:gd name="connsiteY14" fmla="*/ 1952216 h 1961617"/>
              <a:gd name="connsiteX15" fmla="*/ 577255 w 2103393"/>
              <a:gd name="connsiteY15" fmla="*/ 375858 h 1961617"/>
              <a:gd name="connsiteX16" fmla="*/ 807257 w 2103393"/>
              <a:gd name="connsiteY16" fmla="*/ 611470 h 1961617"/>
              <a:gd name="connsiteX17" fmla="*/ 969942 w 2103393"/>
              <a:gd name="connsiteY17" fmla="*/ 499274 h 1961617"/>
              <a:gd name="connsiteX18" fmla="*/ 947503 w 2103393"/>
              <a:gd name="connsiteY18" fmla="*/ 0 h 1961617"/>
              <a:gd name="connsiteX0" fmla="*/ 947503 w 2103393"/>
              <a:gd name="connsiteY0" fmla="*/ 0 h 1961617"/>
              <a:gd name="connsiteX1" fmla="*/ 947503 w 2103393"/>
              <a:gd name="connsiteY1" fmla="*/ 0 h 1961617"/>
              <a:gd name="connsiteX2" fmla="*/ 1183115 w 2103393"/>
              <a:gd name="connsiteY2" fmla="*/ 5610 h 1961617"/>
              <a:gd name="connsiteX3" fmla="*/ 1177505 w 2103393"/>
              <a:gd name="connsiteY3" fmla="*/ 493664 h 1961617"/>
              <a:gd name="connsiteX4" fmla="*/ 1312141 w 2103393"/>
              <a:gd name="connsiteY4" fmla="*/ 572201 h 1961617"/>
              <a:gd name="connsiteX5" fmla="*/ 1508484 w 2103393"/>
              <a:gd name="connsiteY5" fmla="*/ 375858 h 1961617"/>
              <a:gd name="connsiteX6" fmla="*/ 2058246 w 2103393"/>
              <a:gd name="connsiteY6" fmla="*/ 1924167 h 1961617"/>
              <a:gd name="connsiteX7" fmla="*/ 1244822 w 2103393"/>
              <a:gd name="connsiteY7" fmla="*/ 1514649 h 1961617"/>
              <a:gd name="connsiteX8" fmla="*/ 1205554 w 2103393"/>
              <a:gd name="connsiteY8" fmla="*/ 1200502 h 1961617"/>
              <a:gd name="connsiteX9" fmla="*/ 1244823 w 2103393"/>
              <a:gd name="connsiteY9" fmla="*/ 757325 h 1961617"/>
              <a:gd name="connsiteX10" fmla="*/ 1076528 w 2103393"/>
              <a:gd name="connsiteY10" fmla="*/ 611470 h 1961617"/>
              <a:gd name="connsiteX11" fmla="*/ 885795 w 2103393"/>
              <a:gd name="connsiteY11" fmla="*/ 751715 h 1961617"/>
              <a:gd name="connsiteX12" fmla="*/ 919453 w 2103393"/>
              <a:gd name="connsiteY12" fmla="*/ 1189281 h 1961617"/>
              <a:gd name="connsiteX13" fmla="*/ 891405 w 2103393"/>
              <a:gd name="connsiteY13" fmla="*/ 1509040 h 1961617"/>
              <a:gd name="connsiteX14" fmla="*/ 89201 w 2103393"/>
              <a:gd name="connsiteY14" fmla="*/ 1952216 h 1961617"/>
              <a:gd name="connsiteX15" fmla="*/ 577255 w 2103393"/>
              <a:gd name="connsiteY15" fmla="*/ 375858 h 1961617"/>
              <a:gd name="connsiteX16" fmla="*/ 807257 w 2103393"/>
              <a:gd name="connsiteY16" fmla="*/ 611470 h 1961617"/>
              <a:gd name="connsiteX17" fmla="*/ 969942 w 2103393"/>
              <a:gd name="connsiteY17" fmla="*/ 499274 h 1961617"/>
              <a:gd name="connsiteX18" fmla="*/ 947503 w 2103393"/>
              <a:gd name="connsiteY18" fmla="*/ 0 h 1961617"/>
              <a:gd name="connsiteX0" fmla="*/ 947503 w 2103393"/>
              <a:gd name="connsiteY0" fmla="*/ 0 h 1963064"/>
              <a:gd name="connsiteX1" fmla="*/ 947503 w 2103393"/>
              <a:gd name="connsiteY1" fmla="*/ 0 h 1963064"/>
              <a:gd name="connsiteX2" fmla="*/ 1183115 w 2103393"/>
              <a:gd name="connsiteY2" fmla="*/ 5610 h 1963064"/>
              <a:gd name="connsiteX3" fmla="*/ 1177505 w 2103393"/>
              <a:gd name="connsiteY3" fmla="*/ 493664 h 1963064"/>
              <a:gd name="connsiteX4" fmla="*/ 1312141 w 2103393"/>
              <a:gd name="connsiteY4" fmla="*/ 572201 h 1963064"/>
              <a:gd name="connsiteX5" fmla="*/ 1508484 w 2103393"/>
              <a:gd name="connsiteY5" fmla="*/ 375858 h 1963064"/>
              <a:gd name="connsiteX6" fmla="*/ 2058246 w 2103393"/>
              <a:gd name="connsiteY6" fmla="*/ 1924167 h 1963064"/>
              <a:gd name="connsiteX7" fmla="*/ 1244822 w 2103393"/>
              <a:gd name="connsiteY7" fmla="*/ 1514649 h 1963064"/>
              <a:gd name="connsiteX8" fmla="*/ 1205554 w 2103393"/>
              <a:gd name="connsiteY8" fmla="*/ 1200502 h 1963064"/>
              <a:gd name="connsiteX9" fmla="*/ 1244823 w 2103393"/>
              <a:gd name="connsiteY9" fmla="*/ 757325 h 1963064"/>
              <a:gd name="connsiteX10" fmla="*/ 1076528 w 2103393"/>
              <a:gd name="connsiteY10" fmla="*/ 611470 h 1963064"/>
              <a:gd name="connsiteX11" fmla="*/ 885795 w 2103393"/>
              <a:gd name="connsiteY11" fmla="*/ 751715 h 1963064"/>
              <a:gd name="connsiteX12" fmla="*/ 919453 w 2103393"/>
              <a:gd name="connsiteY12" fmla="*/ 1189281 h 1963064"/>
              <a:gd name="connsiteX13" fmla="*/ 891405 w 2103393"/>
              <a:gd name="connsiteY13" fmla="*/ 1509040 h 1963064"/>
              <a:gd name="connsiteX14" fmla="*/ 89201 w 2103393"/>
              <a:gd name="connsiteY14" fmla="*/ 1952216 h 1963064"/>
              <a:gd name="connsiteX15" fmla="*/ 577255 w 2103393"/>
              <a:gd name="connsiteY15" fmla="*/ 375858 h 1963064"/>
              <a:gd name="connsiteX16" fmla="*/ 807257 w 2103393"/>
              <a:gd name="connsiteY16" fmla="*/ 611470 h 1963064"/>
              <a:gd name="connsiteX17" fmla="*/ 969942 w 2103393"/>
              <a:gd name="connsiteY17" fmla="*/ 499274 h 1963064"/>
              <a:gd name="connsiteX18" fmla="*/ 947503 w 2103393"/>
              <a:gd name="connsiteY18" fmla="*/ 0 h 1963064"/>
              <a:gd name="connsiteX0" fmla="*/ 947503 w 2103393"/>
              <a:gd name="connsiteY0" fmla="*/ 0 h 1964995"/>
              <a:gd name="connsiteX1" fmla="*/ 947503 w 2103393"/>
              <a:gd name="connsiteY1" fmla="*/ 0 h 1964995"/>
              <a:gd name="connsiteX2" fmla="*/ 1183115 w 2103393"/>
              <a:gd name="connsiteY2" fmla="*/ 5610 h 1964995"/>
              <a:gd name="connsiteX3" fmla="*/ 1177505 w 2103393"/>
              <a:gd name="connsiteY3" fmla="*/ 493664 h 1964995"/>
              <a:gd name="connsiteX4" fmla="*/ 1312141 w 2103393"/>
              <a:gd name="connsiteY4" fmla="*/ 572201 h 1964995"/>
              <a:gd name="connsiteX5" fmla="*/ 1508484 w 2103393"/>
              <a:gd name="connsiteY5" fmla="*/ 375858 h 1964995"/>
              <a:gd name="connsiteX6" fmla="*/ 2058246 w 2103393"/>
              <a:gd name="connsiteY6" fmla="*/ 1924167 h 1964995"/>
              <a:gd name="connsiteX7" fmla="*/ 1244822 w 2103393"/>
              <a:gd name="connsiteY7" fmla="*/ 1514649 h 1964995"/>
              <a:gd name="connsiteX8" fmla="*/ 1205554 w 2103393"/>
              <a:gd name="connsiteY8" fmla="*/ 1200502 h 1964995"/>
              <a:gd name="connsiteX9" fmla="*/ 1244823 w 2103393"/>
              <a:gd name="connsiteY9" fmla="*/ 757325 h 1964995"/>
              <a:gd name="connsiteX10" fmla="*/ 1076528 w 2103393"/>
              <a:gd name="connsiteY10" fmla="*/ 611470 h 1964995"/>
              <a:gd name="connsiteX11" fmla="*/ 885795 w 2103393"/>
              <a:gd name="connsiteY11" fmla="*/ 751715 h 1964995"/>
              <a:gd name="connsiteX12" fmla="*/ 919453 w 2103393"/>
              <a:gd name="connsiteY12" fmla="*/ 1189281 h 1964995"/>
              <a:gd name="connsiteX13" fmla="*/ 891405 w 2103393"/>
              <a:gd name="connsiteY13" fmla="*/ 1509040 h 1964995"/>
              <a:gd name="connsiteX14" fmla="*/ 89201 w 2103393"/>
              <a:gd name="connsiteY14" fmla="*/ 1952216 h 1964995"/>
              <a:gd name="connsiteX15" fmla="*/ 577255 w 2103393"/>
              <a:gd name="connsiteY15" fmla="*/ 375858 h 1964995"/>
              <a:gd name="connsiteX16" fmla="*/ 807257 w 2103393"/>
              <a:gd name="connsiteY16" fmla="*/ 611470 h 1964995"/>
              <a:gd name="connsiteX17" fmla="*/ 969942 w 2103393"/>
              <a:gd name="connsiteY17" fmla="*/ 499274 h 1964995"/>
              <a:gd name="connsiteX18" fmla="*/ 947503 w 2103393"/>
              <a:gd name="connsiteY18" fmla="*/ 0 h 1964995"/>
              <a:gd name="connsiteX0" fmla="*/ 947503 w 2103393"/>
              <a:gd name="connsiteY0" fmla="*/ 13781 h 1978776"/>
              <a:gd name="connsiteX1" fmla="*/ 947503 w 2103393"/>
              <a:gd name="connsiteY1" fmla="*/ 13781 h 1978776"/>
              <a:gd name="connsiteX2" fmla="*/ 1183115 w 2103393"/>
              <a:gd name="connsiteY2" fmla="*/ 19391 h 1978776"/>
              <a:gd name="connsiteX3" fmla="*/ 1177505 w 2103393"/>
              <a:gd name="connsiteY3" fmla="*/ 507445 h 1978776"/>
              <a:gd name="connsiteX4" fmla="*/ 1312141 w 2103393"/>
              <a:gd name="connsiteY4" fmla="*/ 585982 h 1978776"/>
              <a:gd name="connsiteX5" fmla="*/ 1508484 w 2103393"/>
              <a:gd name="connsiteY5" fmla="*/ 389639 h 1978776"/>
              <a:gd name="connsiteX6" fmla="*/ 2058246 w 2103393"/>
              <a:gd name="connsiteY6" fmla="*/ 1937948 h 1978776"/>
              <a:gd name="connsiteX7" fmla="*/ 1244822 w 2103393"/>
              <a:gd name="connsiteY7" fmla="*/ 1528430 h 1978776"/>
              <a:gd name="connsiteX8" fmla="*/ 1205554 w 2103393"/>
              <a:gd name="connsiteY8" fmla="*/ 1214283 h 1978776"/>
              <a:gd name="connsiteX9" fmla="*/ 1244823 w 2103393"/>
              <a:gd name="connsiteY9" fmla="*/ 771106 h 1978776"/>
              <a:gd name="connsiteX10" fmla="*/ 1076528 w 2103393"/>
              <a:gd name="connsiteY10" fmla="*/ 625251 h 1978776"/>
              <a:gd name="connsiteX11" fmla="*/ 885795 w 2103393"/>
              <a:gd name="connsiteY11" fmla="*/ 765496 h 1978776"/>
              <a:gd name="connsiteX12" fmla="*/ 919453 w 2103393"/>
              <a:gd name="connsiteY12" fmla="*/ 1203062 h 1978776"/>
              <a:gd name="connsiteX13" fmla="*/ 891405 w 2103393"/>
              <a:gd name="connsiteY13" fmla="*/ 1522821 h 1978776"/>
              <a:gd name="connsiteX14" fmla="*/ 89201 w 2103393"/>
              <a:gd name="connsiteY14" fmla="*/ 1965997 h 1978776"/>
              <a:gd name="connsiteX15" fmla="*/ 577255 w 2103393"/>
              <a:gd name="connsiteY15" fmla="*/ 389639 h 1978776"/>
              <a:gd name="connsiteX16" fmla="*/ 807257 w 2103393"/>
              <a:gd name="connsiteY16" fmla="*/ 625251 h 1978776"/>
              <a:gd name="connsiteX17" fmla="*/ 969942 w 2103393"/>
              <a:gd name="connsiteY17" fmla="*/ 513055 h 1978776"/>
              <a:gd name="connsiteX18" fmla="*/ 947503 w 2103393"/>
              <a:gd name="connsiteY18" fmla="*/ 13781 h 1978776"/>
              <a:gd name="connsiteX0" fmla="*/ 964333 w 2103393"/>
              <a:gd name="connsiteY0" fmla="*/ 55026 h 1980752"/>
              <a:gd name="connsiteX1" fmla="*/ 947503 w 2103393"/>
              <a:gd name="connsiteY1" fmla="*/ 15757 h 1980752"/>
              <a:gd name="connsiteX2" fmla="*/ 1183115 w 2103393"/>
              <a:gd name="connsiteY2" fmla="*/ 21367 h 1980752"/>
              <a:gd name="connsiteX3" fmla="*/ 1177505 w 2103393"/>
              <a:gd name="connsiteY3" fmla="*/ 509421 h 1980752"/>
              <a:gd name="connsiteX4" fmla="*/ 1312141 w 2103393"/>
              <a:gd name="connsiteY4" fmla="*/ 587958 h 1980752"/>
              <a:gd name="connsiteX5" fmla="*/ 1508484 w 2103393"/>
              <a:gd name="connsiteY5" fmla="*/ 391615 h 1980752"/>
              <a:gd name="connsiteX6" fmla="*/ 2058246 w 2103393"/>
              <a:gd name="connsiteY6" fmla="*/ 1939924 h 1980752"/>
              <a:gd name="connsiteX7" fmla="*/ 1244822 w 2103393"/>
              <a:gd name="connsiteY7" fmla="*/ 1530406 h 1980752"/>
              <a:gd name="connsiteX8" fmla="*/ 1205554 w 2103393"/>
              <a:gd name="connsiteY8" fmla="*/ 1216259 h 1980752"/>
              <a:gd name="connsiteX9" fmla="*/ 1244823 w 2103393"/>
              <a:gd name="connsiteY9" fmla="*/ 773082 h 1980752"/>
              <a:gd name="connsiteX10" fmla="*/ 1076528 w 2103393"/>
              <a:gd name="connsiteY10" fmla="*/ 627227 h 1980752"/>
              <a:gd name="connsiteX11" fmla="*/ 885795 w 2103393"/>
              <a:gd name="connsiteY11" fmla="*/ 767472 h 1980752"/>
              <a:gd name="connsiteX12" fmla="*/ 919453 w 2103393"/>
              <a:gd name="connsiteY12" fmla="*/ 1205038 h 1980752"/>
              <a:gd name="connsiteX13" fmla="*/ 891405 w 2103393"/>
              <a:gd name="connsiteY13" fmla="*/ 1524797 h 1980752"/>
              <a:gd name="connsiteX14" fmla="*/ 89201 w 2103393"/>
              <a:gd name="connsiteY14" fmla="*/ 1967973 h 1980752"/>
              <a:gd name="connsiteX15" fmla="*/ 577255 w 2103393"/>
              <a:gd name="connsiteY15" fmla="*/ 391615 h 1980752"/>
              <a:gd name="connsiteX16" fmla="*/ 807257 w 2103393"/>
              <a:gd name="connsiteY16" fmla="*/ 627227 h 1980752"/>
              <a:gd name="connsiteX17" fmla="*/ 969942 w 2103393"/>
              <a:gd name="connsiteY17" fmla="*/ 515031 h 1980752"/>
              <a:gd name="connsiteX18" fmla="*/ 964333 w 2103393"/>
              <a:gd name="connsiteY18" fmla="*/ 55026 h 1980752"/>
              <a:gd name="connsiteX0" fmla="*/ 913845 w 2103393"/>
              <a:gd name="connsiteY0" fmla="*/ 72662 h 1981559"/>
              <a:gd name="connsiteX1" fmla="*/ 947503 w 2103393"/>
              <a:gd name="connsiteY1" fmla="*/ 16564 h 1981559"/>
              <a:gd name="connsiteX2" fmla="*/ 1183115 w 2103393"/>
              <a:gd name="connsiteY2" fmla="*/ 22174 h 1981559"/>
              <a:gd name="connsiteX3" fmla="*/ 1177505 w 2103393"/>
              <a:gd name="connsiteY3" fmla="*/ 510228 h 1981559"/>
              <a:gd name="connsiteX4" fmla="*/ 1312141 w 2103393"/>
              <a:gd name="connsiteY4" fmla="*/ 588765 h 1981559"/>
              <a:gd name="connsiteX5" fmla="*/ 1508484 w 2103393"/>
              <a:gd name="connsiteY5" fmla="*/ 392422 h 1981559"/>
              <a:gd name="connsiteX6" fmla="*/ 2058246 w 2103393"/>
              <a:gd name="connsiteY6" fmla="*/ 1940731 h 1981559"/>
              <a:gd name="connsiteX7" fmla="*/ 1244822 w 2103393"/>
              <a:gd name="connsiteY7" fmla="*/ 1531213 h 1981559"/>
              <a:gd name="connsiteX8" fmla="*/ 1205554 w 2103393"/>
              <a:gd name="connsiteY8" fmla="*/ 1217066 h 1981559"/>
              <a:gd name="connsiteX9" fmla="*/ 1244823 w 2103393"/>
              <a:gd name="connsiteY9" fmla="*/ 773889 h 1981559"/>
              <a:gd name="connsiteX10" fmla="*/ 1076528 w 2103393"/>
              <a:gd name="connsiteY10" fmla="*/ 628034 h 1981559"/>
              <a:gd name="connsiteX11" fmla="*/ 885795 w 2103393"/>
              <a:gd name="connsiteY11" fmla="*/ 768279 h 1981559"/>
              <a:gd name="connsiteX12" fmla="*/ 919453 w 2103393"/>
              <a:gd name="connsiteY12" fmla="*/ 1205845 h 1981559"/>
              <a:gd name="connsiteX13" fmla="*/ 891405 w 2103393"/>
              <a:gd name="connsiteY13" fmla="*/ 1525604 h 1981559"/>
              <a:gd name="connsiteX14" fmla="*/ 89201 w 2103393"/>
              <a:gd name="connsiteY14" fmla="*/ 1968780 h 1981559"/>
              <a:gd name="connsiteX15" fmla="*/ 577255 w 2103393"/>
              <a:gd name="connsiteY15" fmla="*/ 392422 h 1981559"/>
              <a:gd name="connsiteX16" fmla="*/ 807257 w 2103393"/>
              <a:gd name="connsiteY16" fmla="*/ 628034 h 1981559"/>
              <a:gd name="connsiteX17" fmla="*/ 969942 w 2103393"/>
              <a:gd name="connsiteY17" fmla="*/ 515838 h 1981559"/>
              <a:gd name="connsiteX18" fmla="*/ 913845 w 2103393"/>
              <a:gd name="connsiteY18" fmla="*/ 72662 h 1981559"/>
              <a:gd name="connsiteX0" fmla="*/ 913845 w 2103393"/>
              <a:gd name="connsiteY0" fmla="*/ 103017 h 2011914"/>
              <a:gd name="connsiteX1" fmla="*/ 1003601 w 2103393"/>
              <a:gd name="connsiteY1" fmla="*/ 2040 h 2011914"/>
              <a:gd name="connsiteX2" fmla="*/ 1183115 w 2103393"/>
              <a:gd name="connsiteY2" fmla="*/ 52529 h 2011914"/>
              <a:gd name="connsiteX3" fmla="*/ 1177505 w 2103393"/>
              <a:gd name="connsiteY3" fmla="*/ 540583 h 2011914"/>
              <a:gd name="connsiteX4" fmla="*/ 1312141 w 2103393"/>
              <a:gd name="connsiteY4" fmla="*/ 619120 h 2011914"/>
              <a:gd name="connsiteX5" fmla="*/ 1508484 w 2103393"/>
              <a:gd name="connsiteY5" fmla="*/ 422777 h 2011914"/>
              <a:gd name="connsiteX6" fmla="*/ 2058246 w 2103393"/>
              <a:gd name="connsiteY6" fmla="*/ 1971086 h 2011914"/>
              <a:gd name="connsiteX7" fmla="*/ 1244822 w 2103393"/>
              <a:gd name="connsiteY7" fmla="*/ 1561568 h 2011914"/>
              <a:gd name="connsiteX8" fmla="*/ 1205554 w 2103393"/>
              <a:gd name="connsiteY8" fmla="*/ 1247421 h 2011914"/>
              <a:gd name="connsiteX9" fmla="*/ 1244823 w 2103393"/>
              <a:gd name="connsiteY9" fmla="*/ 804244 h 2011914"/>
              <a:gd name="connsiteX10" fmla="*/ 1076528 w 2103393"/>
              <a:gd name="connsiteY10" fmla="*/ 658389 h 2011914"/>
              <a:gd name="connsiteX11" fmla="*/ 885795 w 2103393"/>
              <a:gd name="connsiteY11" fmla="*/ 798634 h 2011914"/>
              <a:gd name="connsiteX12" fmla="*/ 919453 w 2103393"/>
              <a:gd name="connsiteY12" fmla="*/ 1236200 h 2011914"/>
              <a:gd name="connsiteX13" fmla="*/ 891405 w 2103393"/>
              <a:gd name="connsiteY13" fmla="*/ 1555959 h 2011914"/>
              <a:gd name="connsiteX14" fmla="*/ 89201 w 2103393"/>
              <a:gd name="connsiteY14" fmla="*/ 1999135 h 2011914"/>
              <a:gd name="connsiteX15" fmla="*/ 577255 w 2103393"/>
              <a:gd name="connsiteY15" fmla="*/ 422777 h 2011914"/>
              <a:gd name="connsiteX16" fmla="*/ 807257 w 2103393"/>
              <a:gd name="connsiteY16" fmla="*/ 658389 h 2011914"/>
              <a:gd name="connsiteX17" fmla="*/ 969942 w 2103393"/>
              <a:gd name="connsiteY17" fmla="*/ 546193 h 2011914"/>
              <a:gd name="connsiteX18" fmla="*/ 913845 w 2103393"/>
              <a:gd name="connsiteY18" fmla="*/ 103017 h 2011914"/>
              <a:gd name="connsiteX0" fmla="*/ 930675 w 2103393"/>
              <a:gd name="connsiteY0" fmla="*/ 67702 h 2010258"/>
              <a:gd name="connsiteX1" fmla="*/ 1003601 w 2103393"/>
              <a:gd name="connsiteY1" fmla="*/ 384 h 2010258"/>
              <a:gd name="connsiteX2" fmla="*/ 1183115 w 2103393"/>
              <a:gd name="connsiteY2" fmla="*/ 50873 h 2010258"/>
              <a:gd name="connsiteX3" fmla="*/ 1177505 w 2103393"/>
              <a:gd name="connsiteY3" fmla="*/ 538927 h 2010258"/>
              <a:gd name="connsiteX4" fmla="*/ 1312141 w 2103393"/>
              <a:gd name="connsiteY4" fmla="*/ 617464 h 2010258"/>
              <a:gd name="connsiteX5" fmla="*/ 1508484 w 2103393"/>
              <a:gd name="connsiteY5" fmla="*/ 421121 h 2010258"/>
              <a:gd name="connsiteX6" fmla="*/ 2058246 w 2103393"/>
              <a:gd name="connsiteY6" fmla="*/ 1969430 h 2010258"/>
              <a:gd name="connsiteX7" fmla="*/ 1244822 w 2103393"/>
              <a:gd name="connsiteY7" fmla="*/ 1559912 h 2010258"/>
              <a:gd name="connsiteX8" fmla="*/ 1205554 w 2103393"/>
              <a:gd name="connsiteY8" fmla="*/ 1245765 h 2010258"/>
              <a:gd name="connsiteX9" fmla="*/ 1244823 w 2103393"/>
              <a:gd name="connsiteY9" fmla="*/ 802588 h 2010258"/>
              <a:gd name="connsiteX10" fmla="*/ 1076528 w 2103393"/>
              <a:gd name="connsiteY10" fmla="*/ 656733 h 2010258"/>
              <a:gd name="connsiteX11" fmla="*/ 885795 w 2103393"/>
              <a:gd name="connsiteY11" fmla="*/ 796978 h 2010258"/>
              <a:gd name="connsiteX12" fmla="*/ 919453 w 2103393"/>
              <a:gd name="connsiteY12" fmla="*/ 1234544 h 2010258"/>
              <a:gd name="connsiteX13" fmla="*/ 891405 w 2103393"/>
              <a:gd name="connsiteY13" fmla="*/ 1554303 h 2010258"/>
              <a:gd name="connsiteX14" fmla="*/ 89201 w 2103393"/>
              <a:gd name="connsiteY14" fmla="*/ 1997479 h 2010258"/>
              <a:gd name="connsiteX15" fmla="*/ 577255 w 2103393"/>
              <a:gd name="connsiteY15" fmla="*/ 421121 h 2010258"/>
              <a:gd name="connsiteX16" fmla="*/ 807257 w 2103393"/>
              <a:gd name="connsiteY16" fmla="*/ 656733 h 2010258"/>
              <a:gd name="connsiteX17" fmla="*/ 969942 w 2103393"/>
              <a:gd name="connsiteY17" fmla="*/ 544537 h 2010258"/>
              <a:gd name="connsiteX18" fmla="*/ 930675 w 2103393"/>
              <a:gd name="connsiteY18" fmla="*/ 67702 h 2010258"/>
              <a:gd name="connsiteX0" fmla="*/ 930675 w 2103393"/>
              <a:gd name="connsiteY0" fmla="*/ 69239 h 2011795"/>
              <a:gd name="connsiteX1" fmla="*/ 1183115 w 2103393"/>
              <a:gd name="connsiteY1" fmla="*/ 52410 h 2011795"/>
              <a:gd name="connsiteX2" fmla="*/ 1177505 w 2103393"/>
              <a:gd name="connsiteY2" fmla="*/ 540464 h 2011795"/>
              <a:gd name="connsiteX3" fmla="*/ 1312141 w 2103393"/>
              <a:gd name="connsiteY3" fmla="*/ 619001 h 2011795"/>
              <a:gd name="connsiteX4" fmla="*/ 1508484 w 2103393"/>
              <a:gd name="connsiteY4" fmla="*/ 422658 h 2011795"/>
              <a:gd name="connsiteX5" fmla="*/ 2058246 w 2103393"/>
              <a:gd name="connsiteY5" fmla="*/ 1970967 h 2011795"/>
              <a:gd name="connsiteX6" fmla="*/ 1244822 w 2103393"/>
              <a:gd name="connsiteY6" fmla="*/ 1561449 h 2011795"/>
              <a:gd name="connsiteX7" fmla="*/ 1205554 w 2103393"/>
              <a:gd name="connsiteY7" fmla="*/ 1247302 h 2011795"/>
              <a:gd name="connsiteX8" fmla="*/ 1244823 w 2103393"/>
              <a:gd name="connsiteY8" fmla="*/ 804125 h 2011795"/>
              <a:gd name="connsiteX9" fmla="*/ 1076528 w 2103393"/>
              <a:gd name="connsiteY9" fmla="*/ 658270 h 2011795"/>
              <a:gd name="connsiteX10" fmla="*/ 885795 w 2103393"/>
              <a:gd name="connsiteY10" fmla="*/ 798515 h 2011795"/>
              <a:gd name="connsiteX11" fmla="*/ 919453 w 2103393"/>
              <a:gd name="connsiteY11" fmla="*/ 1236081 h 2011795"/>
              <a:gd name="connsiteX12" fmla="*/ 891405 w 2103393"/>
              <a:gd name="connsiteY12" fmla="*/ 1555840 h 2011795"/>
              <a:gd name="connsiteX13" fmla="*/ 89201 w 2103393"/>
              <a:gd name="connsiteY13" fmla="*/ 1999016 h 2011795"/>
              <a:gd name="connsiteX14" fmla="*/ 577255 w 2103393"/>
              <a:gd name="connsiteY14" fmla="*/ 422658 h 2011795"/>
              <a:gd name="connsiteX15" fmla="*/ 807257 w 2103393"/>
              <a:gd name="connsiteY15" fmla="*/ 658270 h 2011795"/>
              <a:gd name="connsiteX16" fmla="*/ 969942 w 2103393"/>
              <a:gd name="connsiteY16" fmla="*/ 546074 h 2011795"/>
              <a:gd name="connsiteX17" fmla="*/ 930675 w 2103393"/>
              <a:gd name="connsiteY17" fmla="*/ 69239 h 2011795"/>
              <a:gd name="connsiteX0" fmla="*/ 930675 w 2103393"/>
              <a:gd name="connsiteY0" fmla="*/ 63795 h 2006351"/>
              <a:gd name="connsiteX1" fmla="*/ 1183115 w 2103393"/>
              <a:gd name="connsiteY1" fmla="*/ 46966 h 2006351"/>
              <a:gd name="connsiteX2" fmla="*/ 1177505 w 2103393"/>
              <a:gd name="connsiteY2" fmla="*/ 535020 h 2006351"/>
              <a:gd name="connsiteX3" fmla="*/ 1312141 w 2103393"/>
              <a:gd name="connsiteY3" fmla="*/ 613557 h 2006351"/>
              <a:gd name="connsiteX4" fmla="*/ 1508484 w 2103393"/>
              <a:gd name="connsiteY4" fmla="*/ 417214 h 2006351"/>
              <a:gd name="connsiteX5" fmla="*/ 2058246 w 2103393"/>
              <a:gd name="connsiteY5" fmla="*/ 1965523 h 2006351"/>
              <a:gd name="connsiteX6" fmla="*/ 1244822 w 2103393"/>
              <a:gd name="connsiteY6" fmla="*/ 1556005 h 2006351"/>
              <a:gd name="connsiteX7" fmla="*/ 1205554 w 2103393"/>
              <a:gd name="connsiteY7" fmla="*/ 1241858 h 2006351"/>
              <a:gd name="connsiteX8" fmla="*/ 1244823 w 2103393"/>
              <a:gd name="connsiteY8" fmla="*/ 798681 h 2006351"/>
              <a:gd name="connsiteX9" fmla="*/ 1076528 w 2103393"/>
              <a:gd name="connsiteY9" fmla="*/ 652826 h 2006351"/>
              <a:gd name="connsiteX10" fmla="*/ 885795 w 2103393"/>
              <a:gd name="connsiteY10" fmla="*/ 793071 h 2006351"/>
              <a:gd name="connsiteX11" fmla="*/ 919453 w 2103393"/>
              <a:gd name="connsiteY11" fmla="*/ 1230637 h 2006351"/>
              <a:gd name="connsiteX12" fmla="*/ 891405 w 2103393"/>
              <a:gd name="connsiteY12" fmla="*/ 1550396 h 2006351"/>
              <a:gd name="connsiteX13" fmla="*/ 89201 w 2103393"/>
              <a:gd name="connsiteY13" fmla="*/ 1993572 h 2006351"/>
              <a:gd name="connsiteX14" fmla="*/ 577255 w 2103393"/>
              <a:gd name="connsiteY14" fmla="*/ 417214 h 2006351"/>
              <a:gd name="connsiteX15" fmla="*/ 807257 w 2103393"/>
              <a:gd name="connsiteY15" fmla="*/ 652826 h 2006351"/>
              <a:gd name="connsiteX16" fmla="*/ 969942 w 2103393"/>
              <a:gd name="connsiteY16" fmla="*/ 540630 h 2006351"/>
              <a:gd name="connsiteX17" fmla="*/ 930675 w 2103393"/>
              <a:gd name="connsiteY17" fmla="*/ 63795 h 2006351"/>
              <a:gd name="connsiteX0" fmla="*/ 930675 w 2103393"/>
              <a:gd name="connsiteY0" fmla="*/ 51191 h 2016186"/>
              <a:gd name="connsiteX1" fmla="*/ 1183115 w 2103393"/>
              <a:gd name="connsiteY1" fmla="*/ 56801 h 2016186"/>
              <a:gd name="connsiteX2" fmla="*/ 1177505 w 2103393"/>
              <a:gd name="connsiteY2" fmla="*/ 544855 h 2016186"/>
              <a:gd name="connsiteX3" fmla="*/ 1312141 w 2103393"/>
              <a:gd name="connsiteY3" fmla="*/ 623392 h 2016186"/>
              <a:gd name="connsiteX4" fmla="*/ 1508484 w 2103393"/>
              <a:gd name="connsiteY4" fmla="*/ 427049 h 2016186"/>
              <a:gd name="connsiteX5" fmla="*/ 2058246 w 2103393"/>
              <a:gd name="connsiteY5" fmla="*/ 1975358 h 2016186"/>
              <a:gd name="connsiteX6" fmla="*/ 1244822 w 2103393"/>
              <a:gd name="connsiteY6" fmla="*/ 1565840 h 2016186"/>
              <a:gd name="connsiteX7" fmla="*/ 1205554 w 2103393"/>
              <a:gd name="connsiteY7" fmla="*/ 1251693 h 2016186"/>
              <a:gd name="connsiteX8" fmla="*/ 1244823 w 2103393"/>
              <a:gd name="connsiteY8" fmla="*/ 808516 h 2016186"/>
              <a:gd name="connsiteX9" fmla="*/ 1076528 w 2103393"/>
              <a:gd name="connsiteY9" fmla="*/ 662661 h 2016186"/>
              <a:gd name="connsiteX10" fmla="*/ 885795 w 2103393"/>
              <a:gd name="connsiteY10" fmla="*/ 802906 h 2016186"/>
              <a:gd name="connsiteX11" fmla="*/ 919453 w 2103393"/>
              <a:gd name="connsiteY11" fmla="*/ 1240472 h 2016186"/>
              <a:gd name="connsiteX12" fmla="*/ 891405 w 2103393"/>
              <a:gd name="connsiteY12" fmla="*/ 1560231 h 2016186"/>
              <a:gd name="connsiteX13" fmla="*/ 89201 w 2103393"/>
              <a:gd name="connsiteY13" fmla="*/ 2003407 h 2016186"/>
              <a:gd name="connsiteX14" fmla="*/ 577255 w 2103393"/>
              <a:gd name="connsiteY14" fmla="*/ 427049 h 2016186"/>
              <a:gd name="connsiteX15" fmla="*/ 807257 w 2103393"/>
              <a:gd name="connsiteY15" fmla="*/ 662661 h 2016186"/>
              <a:gd name="connsiteX16" fmla="*/ 969942 w 2103393"/>
              <a:gd name="connsiteY16" fmla="*/ 550465 h 2016186"/>
              <a:gd name="connsiteX17" fmla="*/ 930675 w 2103393"/>
              <a:gd name="connsiteY17" fmla="*/ 51191 h 2016186"/>
              <a:gd name="connsiteX0" fmla="*/ 930675 w 2103393"/>
              <a:gd name="connsiteY0" fmla="*/ 47103 h 2012098"/>
              <a:gd name="connsiteX1" fmla="*/ 1183115 w 2103393"/>
              <a:gd name="connsiteY1" fmla="*/ 52713 h 2012098"/>
              <a:gd name="connsiteX2" fmla="*/ 1177505 w 2103393"/>
              <a:gd name="connsiteY2" fmla="*/ 540767 h 2012098"/>
              <a:gd name="connsiteX3" fmla="*/ 1312141 w 2103393"/>
              <a:gd name="connsiteY3" fmla="*/ 619304 h 2012098"/>
              <a:gd name="connsiteX4" fmla="*/ 1508484 w 2103393"/>
              <a:gd name="connsiteY4" fmla="*/ 422961 h 2012098"/>
              <a:gd name="connsiteX5" fmla="*/ 2058246 w 2103393"/>
              <a:gd name="connsiteY5" fmla="*/ 1971270 h 2012098"/>
              <a:gd name="connsiteX6" fmla="*/ 1244822 w 2103393"/>
              <a:gd name="connsiteY6" fmla="*/ 1561752 h 2012098"/>
              <a:gd name="connsiteX7" fmla="*/ 1205554 w 2103393"/>
              <a:gd name="connsiteY7" fmla="*/ 1247605 h 2012098"/>
              <a:gd name="connsiteX8" fmla="*/ 1244823 w 2103393"/>
              <a:gd name="connsiteY8" fmla="*/ 804428 h 2012098"/>
              <a:gd name="connsiteX9" fmla="*/ 1076528 w 2103393"/>
              <a:gd name="connsiteY9" fmla="*/ 658573 h 2012098"/>
              <a:gd name="connsiteX10" fmla="*/ 885795 w 2103393"/>
              <a:gd name="connsiteY10" fmla="*/ 798818 h 2012098"/>
              <a:gd name="connsiteX11" fmla="*/ 919453 w 2103393"/>
              <a:gd name="connsiteY11" fmla="*/ 1236384 h 2012098"/>
              <a:gd name="connsiteX12" fmla="*/ 891405 w 2103393"/>
              <a:gd name="connsiteY12" fmla="*/ 1556143 h 2012098"/>
              <a:gd name="connsiteX13" fmla="*/ 89201 w 2103393"/>
              <a:gd name="connsiteY13" fmla="*/ 1999319 h 2012098"/>
              <a:gd name="connsiteX14" fmla="*/ 577255 w 2103393"/>
              <a:gd name="connsiteY14" fmla="*/ 422961 h 2012098"/>
              <a:gd name="connsiteX15" fmla="*/ 807257 w 2103393"/>
              <a:gd name="connsiteY15" fmla="*/ 658573 h 2012098"/>
              <a:gd name="connsiteX16" fmla="*/ 969942 w 2103393"/>
              <a:gd name="connsiteY16" fmla="*/ 546377 h 2012098"/>
              <a:gd name="connsiteX17" fmla="*/ 930675 w 2103393"/>
              <a:gd name="connsiteY17" fmla="*/ 47103 h 2012098"/>
              <a:gd name="connsiteX0" fmla="*/ 930675 w 2103393"/>
              <a:gd name="connsiteY0" fmla="*/ 47103 h 2012098"/>
              <a:gd name="connsiteX1" fmla="*/ 1183115 w 2103393"/>
              <a:gd name="connsiteY1" fmla="*/ 52713 h 2012098"/>
              <a:gd name="connsiteX2" fmla="*/ 1177505 w 2103393"/>
              <a:gd name="connsiteY2" fmla="*/ 540767 h 2012098"/>
              <a:gd name="connsiteX3" fmla="*/ 1312141 w 2103393"/>
              <a:gd name="connsiteY3" fmla="*/ 619304 h 2012098"/>
              <a:gd name="connsiteX4" fmla="*/ 1508484 w 2103393"/>
              <a:gd name="connsiteY4" fmla="*/ 422961 h 2012098"/>
              <a:gd name="connsiteX5" fmla="*/ 2058246 w 2103393"/>
              <a:gd name="connsiteY5" fmla="*/ 1971270 h 2012098"/>
              <a:gd name="connsiteX6" fmla="*/ 1244822 w 2103393"/>
              <a:gd name="connsiteY6" fmla="*/ 1561752 h 2012098"/>
              <a:gd name="connsiteX7" fmla="*/ 1205554 w 2103393"/>
              <a:gd name="connsiteY7" fmla="*/ 1247605 h 2012098"/>
              <a:gd name="connsiteX8" fmla="*/ 1244823 w 2103393"/>
              <a:gd name="connsiteY8" fmla="*/ 804428 h 2012098"/>
              <a:gd name="connsiteX9" fmla="*/ 1076528 w 2103393"/>
              <a:gd name="connsiteY9" fmla="*/ 658573 h 2012098"/>
              <a:gd name="connsiteX10" fmla="*/ 885795 w 2103393"/>
              <a:gd name="connsiteY10" fmla="*/ 798818 h 2012098"/>
              <a:gd name="connsiteX11" fmla="*/ 919453 w 2103393"/>
              <a:gd name="connsiteY11" fmla="*/ 1236384 h 2012098"/>
              <a:gd name="connsiteX12" fmla="*/ 891405 w 2103393"/>
              <a:gd name="connsiteY12" fmla="*/ 1556143 h 2012098"/>
              <a:gd name="connsiteX13" fmla="*/ 89201 w 2103393"/>
              <a:gd name="connsiteY13" fmla="*/ 1999319 h 2012098"/>
              <a:gd name="connsiteX14" fmla="*/ 577255 w 2103393"/>
              <a:gd name="connsiteY14" fmla="*/ 422961 h 2012098"/>
              <a:gd name="connsiteX15" fmla="*/ 807257 w 2103393"/>
              <a:gd name="connsiteY15" fmla="*/ 658573 h 2012098"/>
              <a:gd name="connsiteX16" fmla="*/ 969942 w 2103393"/>
              <a:gd name="connsiteY16" fmla="*/ 546377 h 2012098"/>
              <a:gd name="connsiteX17" fmla="*/ 930675 w 2103393"/>
              <a:gd name="connsiteY17" fmla="*/ 47103 h 2012098"/>
              <a:gd name="connsiteX0" fmla="*/ 930675 w 2103393"/>
              <a:gd name="connsiteY0" fmla="*/ 24191 h 2051098"/>
              <a:gd name="connsiteX1" fmla="*/ 1183115 w 2103393"/>
              <a:gd name="connsiteY1" fmla="*/ 91713 h 2051098"/>
              <a:gd name="connsiteX2" fmla="*/ 1177505 w 2103393"/>
              <a:gd name="connsiteY2" fmla="*/ 579767 h 2051098"/>
              <a:gd name="connsiteX3" fmla="*/ 1312141 w 2103393"/>
              <a:gd name="connsiteY3" fmla="*/ 658304 h 2051098"/>
              <a:gd name="connsiteX4" fmla="*/ 1508484 w 2103393"/>
              <a:gd name="connsiteY4" fmla="*/ 461961 h 2051098"/>
              <a:gd name="connsiteX5" fmla="*/ 2058246 w 2103393"/>
              <a:gd name="connsiteY5" fmla="*/ 2010270 h 2051098"/>
              <a:gd name="connsiteX6" fmla="*/ 1244822 w 2103393"/>
              <a:gd name="connsiteY6" fmla="*/ 1600752 h 2051098"/>
              <a:gd name="connsiteX7" fmla="*/ 1205554 w 2103393"/>
              <a:gd name="connsiteY7" fmla="*/ 1286605 h 2051098"/>
              <a:gd name="connsiteX8" fmla="*/ 1244823 w 2103393"/>
              <a:gd name="connsiteY8" fmla="*/ 843428 h 2051098"/>
              <a:gd name="connsiteX9" fmla="*/ 1076528 w 2103393"/>
              <a:gd name="connsiteY9" fmla="*/ 697573 h 2051098"/>
              <a:gd name="connsiteX10" fmla="*/ 885795 w 2103393"/>
              <a:gd name="connsiteY10" fmla="*/ 837818 h 2051098"/>
              <a:gd name="connsiteX11" fmla="*/ 919453 w 2103393"/>
              <a:gd name="connsiteY11" fmla="*/ 1275384 h 2051098"/>
              <a:gd name="connsiteX12" fmla="*/ 891405 w 2103393"/>
              <a:gd name="connsiteY12" fmla="*/ 1595143 h 2051098"/>
              <a:gd name="connsiteX13" fmla="*/ 89201 w 2103393"/>
              <a:gd name="connsiteY13" fmla="*/ 2038319 h 2051098"/>
              <a:gd name="connsiteX14" fmla="*/ 577255 w 2103393"/>
              <a:gd name="connsiteY14" fmla="*/ 461961 h 2051098"/>
              <a:gd name="connsiteX15" fmla="*/ 807257 w 2103393"/>
              <a:gd name="connsiteY15" fmla="*/ 697573 h 2051098"/>
              <a:gd name="connsiteX16" fmla="*/ 969942 w 2103393"/>
              <a:gd name="connsiteY16" fmla="*/ 585377 h 2051098"/>
              <a:gd name="connsiteX17" fmla="*/ 930675 w 2103393"/>
              <a:gd name="connsiteY17" fmla="*/ 24191 h 2051098"/>
              <a:gd name="connsiteX0" fmla="*/ 930675 w 2103393"/>
              <a:gd name="connsiteY0" fmla="*/ 51153 h 2078060"/>
              <a:gd name="connsiteX1" fmla="*/ 1190398 w 2103393"/>
              <a:gd name="connsiteY1" fmla="*/ 49480 h 2078060"/>
              <a:gd name="connsiteX2" fmla="*/ 1177505 w 2103393"/>
              <a:gd name="connsiteY2" fmla="*/ 606729 h 2078060"/>
              <a:gd name="connsiteX3" fmla="*/ 1312141 w 2103393"/>
              <a:gd name="connsiteY3" fmla="*/ 685266 h 2078060"/>
              <a:gd name="connsiteX4" fmla="*/ 1508484 w 2103393"/>
              <a:gd name="connsiteY4" fmla="*/ 488923 h 2078060"/>
              <a:gd name="connsiteX5" fmla="*/ 2058246 w 2103393"/>
              <a:gd name="connsiteY5" fmla="*/ 2037232 h 2078060"/>
              <a:gd name="connsiteX6" fmla="*/ 1244822 w 2103393"/>
              <a:gd name="connsiteY6" fmla="*/ 1627714 h 2078060"/>
              <a:gd name="connsiteX7" fmla="*/ 1205554 w 2103393"/>
              <a:gd name="connsiteY7" fmla="*/ 1313567 h 2078060"/>
              <a:gd name="connsiteX8" fmla="*/ 1244823 w 2103393"/>
              <a:gd name="connsiteY8" fmla="*/ 870390 h 2078060"/>
              <a:gd name="connsiteX9" fmla="*/ 1076528 w 2103393"/>
              <a:gd name="connsiteY9" fmla="*/ 724535 h 2078060"/>
              <a:gd name="connsiteX10" fmla="*/ 885795 w 2103393"/>
              <a:gd name="connsiteY10" fmla="*/ 864780 h 2078060"/>
              <a:gd name="connsiteX11" fmla="*/ 919453 w 2103393"/>
              <a:gd name="connsiteY11" fmla="*/ 1302346 h 2078060"/>
              <a:gd name="connsiteX12" fmla="*/ 891405 w 2103393"/>
              <a:gd name="connsiteY12" fmla="*/ 1622105 h 2078060"/>
              <a:gd name="connsiteX13" fmla="*/ 89201 w 2103393"/>
              <a:gd name="connsiteY13" fmla="*/ 2065281 h 2078060"/>
              <a:gd name="connsiteX14" fmla="*/ 577255 w 2103393"/>
              <a:gd name="connsiteY14" fmla="*/ 488923 h 2078060"/>
              <a:gd name="connsiteX15" fmla="*/ 807257 w 2103393"/>
              <a:gd name="connsiteY15" fmla="*/ 724535 h 2078060"/>
              <a:gd name="connsiteX16" fmla="*/ 969942 w 2103393"/>
              <a:gd name="connsiteY16" fmla="*/ 612339 h 2078060"/>
              <a:gd name="connsiteX17" fmla="*/ 930675 w 2103393"/>
              <a:gd name="connsiteY17" fmla="*/ 51153 h 2078060"/>
              <a:gd name="connsiteX0" fmla="*/ 930675 w 2103393"/>
              <a:gd name="connsiteY0" fmla="*/ 57180 h 2084087"/>
              <a:gd name="connsiteX1" fmla="*/ 1190398 w 2103393"/>
              <a:gd name="connsiteY1" fmla="*/ 55507 h 2084087"/>
              <a:gd name="connsiteX2" fmla="*/ 1177505 w 2103393"/>
              <a:gd name="connsiteY2" fmla="*/ 612756 h 2084087"/>
              <a:gd name="connsiteX3" fmla="*/ 1312141 w 2103393"/>
              <a:gd name="connsiteY3" fmla="*/ 691293 h 2084087"/>
              <a:gd name="connsiteX4" fmla="*/ 1508484 w 2103393"/>
              <a:gd name="connsiteY4" fmla="*/ 494950 h 2084087"/>
              <a:gd name="connsiteX5" fmla="*/ 2058246 w 2103393"/>
              <a:gd name="connsiteY5" fmla="*/ 2043259 h 2084087"/>
              <a:gd name="connsiteX6" fmla="*/ 1244822 w 2103393"/>
              <a:gd name="connsiteY6" fmla="*/ 1633741 h 2084087"/>
              <a:gd name="connsiteX7" fmla="*/ 1205554 w 2103393"/>
              <a:gd name="connsiteY7" fmla="*/ 1319594 h 2084087"/>
              <a:gd name="connsiteX8" fmla="*/ 1244823 w 2103393"/>
              <a:gd name="connsiteY8" fmla="*/ 876417 h 2084087"/>
              <a:gd name="connsiteX9" fmla="*/ 1076528 w 2103393"/>
              <a:gd name="connsiteY9" fmla="*/ 730562 h 2084087"/>
              <a:gd name="connsiteX10" fmla="*/ 885795 w 2103393"/>
              <a:gd name="connsiteY10" fmla="*/ 870807 h 2084087"/>
              <a:gd name="connsiteX11" fmla="*/ 919453 w 2103393"/>
              <a:gd name="connsiteY11" fmla="*/ 1308373 h 2084087"/>
              <a:gd name="connsiteX12" fmla="*/ 891405 w 2103393"/>
              <a:gd name="connsiteY12" fmla="*/ 1628132 h 2084087"/>
              <a:gd name="connsiteX13" fmla="*/ 89201 w 2103393"/>
              <a:gd name="connsiteY13" fmla="*/ 2071308 h 2084087"/>
              <a:gd name="connsiteX14" fmla="*/ 577255 w 2103393"/>
              <a:gd name="connsiteY14" fmla="*/ 494950 h 2084087"/>
              <a:gd name="connsiteX15" fmla="*/ 807257 w 2103393"/>
              <a:gd name="connsiteY15" fmla="*/ 730562 h 2084087"/>
              <a:gd name="connsiteX16" fmla="*/ 969942 w 2103393"/>
              <a:gd name="connsiteY16" fmla="*/ 618366 h 2084087"/>
              <a:gd name="connsiteX17" fmla="*/ 930675 w 2103393"/>
              <a:gd name="connsiteY17" fmla="*/ 57180 h 2084087"/>
              <a:gd name="connsiteX0" fmla="*/ 930675 w 2103393"/>
              <a:gd name="connsiteY0" fmla="*/ 65797 h 2092704"/>
              <a:gd name="connsiteX1" fmla="*/ 1190398 w 2103393"/>
              <a:gd name="connsiteY1" fmla="*/ 64124 h 2092704"/>
              <a:gd name="connsiteX2" fmla="*/ 1177505 w 2103393"/>
              <a:gd name="connsiteY2" fmla="*/ 621373 h 2092704"/>
              <a:gd name="connsiteX3" fmla="*/ 1312141 w 2103393"/>
              <a:gd name="connsiteY3" fmla="*/ 699910 h 2092704"/>
              <a:gd name="connsiteX4" fmla="*/ 1508484 w 2103393"/>
              <a:gd name="connsiteY4" fmla="*/ 503567 h 2092704"/>
              <a:gd name="connsiteX5" fmla="*/ 2058246 w 2103393"/>
              <a:gd name="connsiteY5" fmla="*/ 2051876 h 2092704"/>
              <a:gd name="connsiteX6" fmla="*/ 1244822 w 2103393"/>
              <a:gd name="connsiteY6" fmla="*/ 1642358 h 2092704"/>
              <a:gd name="connsiteX7" fmla="*/ 1205554 w 2103393"/>
              <a:gd name="connsiteY7" fmla="*/ 1328211 h 2092704"/>
              <a:gd name="connsiteX8" fmla="*/ 1244823 w 2103393"/>
              <a:gd name="connsiteY8" fmla="*/ 885034 h 2092704"/>
              <a:gd name="connsiteX9" fmla="*/ 1076528 w 2103393"/>
              <a:gd name="connsiteY9" fmla="*/ 739179 h 2092704"/>
              <a:gd name="connsiteX10" fmla="*/ 885795 w 2103393"/>
              <a:gd name="connsiteY10" fmla="*/ 879424 h 2092704"/>
              <a:gd name="connsiteX11" fmla="*/ 919453 w 2103393"/>
              <a:gd name="connsiteY11" fmla="*/ 1316990 h 2092704"/>
              <a:gd name="connsiteX12" fmla="*/ 891405 w 2103393"/>
              <a:gd name="connsiteY12" fmla="*/ 1636749 h 2092704"/>
              <a:gd name="connsiteX13" fmla="*/ 89201 w 2103393"/>
              <a:gd name="connsiteY13" fmla="*/ 2079925 h 2092704"/>
              <a:gd name="connsiteX14" fmla="*/ 577255 w 2103393"/>
              <a:gd name="connsiteY14" fmla="*/ 503567 h 2092704"/>
              <a:gd name="connsiteX15" fmla="*/ 807257 w 2103393"/>
              <a:gd name="connsiteY15" fmla="*/ 739179 h 2092704"/>
              <a:gd name="connsiteX16" fmla="*/ 969942 w 2103393"/>
              <a:gd name="connsiteY16" fmla="*/ 626983 h 2092704"/>
              <a:gd name="connsiteX17" fmla="*/ 930675 w 2103393"/>
              <a:gd name="connsiteY17" fmla="*/ 65797 h 2092704"/>
              <a:gd name="connsiteX0" fmla="*/ 930675 w 2103393"/>
              <a:gd name="connsiteY0" fmla="*/ 65797 h 2092704"/>
              <a:gd name="connsiteX1" fmla="*/ 1190398 w 2103393"/>
              <a:gd name="connsiteY1" fmla="*/ 64124 h 2092704"/>
              <a:gd name="connsiteX2" fmla="*/ 1177505 w 2103393"/>
              <a:gd name="connsiteY2" fmla="*/ 621373 h 2092704"/>
              <a:gd name="connsiteX3" fmla="*/ 1312141 w 2103393"/>
              <a:gd name="connsiteY3" fmla="*/ 699910 h 2092704"/>
              <a:gd name="connsiteX4" fmla="*/ 1508484 w 2103393"/>
              <a:gd name="connsiteY4" fmla="*/ 503567 h 2092704"/>
              <a:gd name="connsiteX5" fmla="*/ 2058246 w 2103393"/>
              <a:gd name="connsiteY5" fmla="*/ 2051876 h 2092704"/>
              <a:gd name="connsiteX6" fmla="*/ 1244822 w 2103393"/>
              <a:gd name="connsiteY6" fmla="*/ 1642358 h 2092704"/>
              <a:gd name="connsiteX7" fmla="*/ 1205554 w 2103393"/>
              <a:gd name="connsiteY7" fmla="*/ 1328211 h 2092704"/>
              <a:gd name="connsiteX8" fmla="*/ 1244823 w 2103393"/>
              <a:gd name="connsiteY8" fmla="*/ 885034 h 2092704"/>
              <a:gd name="connsiteX9" fmla="*/ 1076528 w 2103393"/>
              <a:gd name="connsiteY9" fmla="*/ 739179 h 2092704"/>
              <a:gd name="connsiteX10" fmla="*/ 885795 w 2103393"/>
              <a:gd name="connsiteY10" fmla="*/ 879424 h 2092704"/>
              <a:gd name="connsiteX11" fmla="*/ 919453 w 2103393"/>
              <a:gd name="connsiteY11" fmla="*/ 1316990 h 2092704"/>
              <a:gd name="connsiteX12" fmla="*/ 891405 w 2103393"/>
              <a:gd name="connsiteY12" fmla="*/ 1636749 h 2092704"/>
              <a:gd name="connsiteX13" fmla="*/ 89201 w 2103393"/>
              <a:gd name="connsiteY13" fmla="*/ 2079925 h 2092704"/>
              <a:gd name="connsiteX14" fmla="*/ 577255 w 2103393"/>
              <a:gd name="connsiteY14" fmla="*/ 503567 h 2092704"/>
              <a:gd name="connsiteX15" fmla="*/ 807257 w 2103393"/>
              <a:gd name="connsiteY15" fmla="*/ 739179 h 2092704"/>
              <a:gd name="connsiteX16" fmla="*/ 969942 w 2103393"/>
              <a:gd name="connsiteY16" fmla="*/ 626983 h 2092704"/>
              <a:gd name="connsiteX17" fmla="*/ 930675 w 2103393"/>
              <a:gd name="connsiteY17" fmla="*/ 65797 h 2092704"/>
              <a:gd name="connsiteX0" fmla="*/ 930675 w 2103393"/>
              <a:gd name="connsiteY0" fmla="*/ 73853 h 2100760"/>
              <a:gd name="connsiteX1" fmla="*/ 1190398 w 2103393"/>
              <a:gd name="connsiteY1" fmla="*/ 72180 h 2100760"/>
              <a:gd name="connsiteX2" fmla="*/ 1177505 w 2103393"/>
              <a:gd name="connsiteY2" fmla="*/ 629429 h 2100760"/>
              <a:gd name="connsiteX3" fmla="*/ 1312141 w 2103393"/>
              <a:gd name="connsiteY3" fmla="*/ 707966 h 2100760"/>
              <a:gd name="connsiteX4" fmla="*/ 1508484 w 2103393"/>
              <a:gd name="connsiteY4" fmla="*/ 511623 h 2100760"/>
              <a:gd name="connsiteX5" fmla="*/ 2058246 w 2103393"/>
              <a:gd name="connsiteY5" fmla="*/ 2059932 h 2100760"/>
              <a:gd name="connsiteX6" fmla="*/ 1244822 w 2103393"/>
              <a:gd name="connsiteY6" fmla="*/ 1650414 h 2100760"/>
              <a:gd name="connsiteX7" fmla="*/ 1205554 w 2103393"/>
              <a:gd name="connsiteY7" fmla="*/ 1336267 h 2100760"/>
              <a:gd name="connsiteX8" fmla="*/ 1244823 w 2103393"/>
              <a:gd name="connsiteY8" fmla="*/ 893090 h 2100760"/>
              <a:gd name="connsiteX9" fmla="*/ 1076528 w 2103393"/>
              <a:gd name="connsiteY9" fmla="*/ 747235 h 2100760"/>
              <a:gd name="connsiteX10" fmla="*/ 885795 w 2103393"/>
              <a:gd name="connsiteY10" fmla="*/ 887480 h 2100760"/>
              <a:gd name="connsiteX11" fmla="*/ 919453 w 2103393"/>
              <a:gd name="connsiteY11" fmla="*/ 1325046 h 2100760"/>
              <a:gd name="connsiteX12" fmla="*/ 891405 w 2103393"/>
              <a:gd name="connsiteY12" fmla="*/ 1644805 h 2100760"/>
              <a:gd name="connsiteX13" fmla="*/ 89201 w 2103393"/>
              <a:gd name="connsiteY13" fmla="*/ 2087981 h 2100760"/>
              <a:gd name="connsiteX14" fmla="*/ 577255 w 2103393"/>
              <a:gd name="connsiteY14" fmla="*/ 511623 h 2100760"/>
              <a:gd name="connsiteX15" fmla="*/ 807257 w 2103393"/>
              <a:gd name="connsiteY15" fmla="*/ 747235 h 2100760"/>
              <a:gd name="connsiteX16" fmla="*/ 969942 w 2103393"/>
              <a:gd name="connsiteY16" fmla="*/ 635039 h 2100760"/>
              <a:gd name="connsiteX17" fmla="*/ 930675 w 2103393"/>
              <a:gd name="connsiteY17" fmla="*/ 73853 h 2100760"/>
              <a:gd name="connsiteX0" fmla="*/ 930675 w 2103393"/>
              <a:gd name="connsiteY0" fmla="*/ 77953 h 2104860"/>
              <a:gd name="connsiteX1" fmla="*/ 1190398 w 2103393"/>
              <a:gd name="connsiteY1" fmla="*/ 76280 h 2104860"/>
              <a:gd name="connsiteX2" fmla="*/ 1177505 w 2103393"/>
              <a:gd name="connsiteY2" fmla="*/ 633529 h 2104860"/>
              <a:gd name="connsiteX3" fmla="*/ 1312141 w 2103393"/>
              <a:gd name="connsiteY3" fmla="*/ 712066 h 2104860"/>
              <a:gd name="connsiteX4" fmla="*/ 1508484 w 2103393"/>
              <a:gd name="connsiteY4" fmla="*/ 515723 h 2104860"/>
              <a:gd name="connsiteX5" fmla="*/ 2058246 w 2103393"/>
              <a:gd name="connsiteY5" fmla="*/ 2064032 h 2104860"/>
              <a:gd name="connsiteX6" fmla="*/ 1244822 w 2103393"/>
              <a:gd name="connsiteY6" fmla="*/ 1654514 h 2104860"/>
              <a:gd name="connsiteX7" fmla="*/ 1205554 w 2103393"/>
              <a:gd name="connsiteY7" fmla="*/ 1340367 h 2104860"/>
              <a:gd name="connsiteX8" fmla="*/ 1244823 w 2103393"/>
              <a:gd name="connsiteY8" fmla="*/ 897190 h 2104860"/>
              <a:gd name="connsiteX9" fmla="*/ 1076528 w 2103393"/>
              <a:gd name="connsiteY9" fmla="*/ 751335 h 2104860"/>
              <a:gd name="connsiteX10" fmla="*/ 885795 w 2103393"/>
              <a:gd name="connsiteY10" fmla="*/ 891580 h 2104860"/>
              <a:gd name="connsiteX11" fmla="*/ 919453 w 2103393"/>
              <a:gd name="connsiteY11" fmla="*/ 1329146 h 2104860"/>
              <a:gd name="connsiteX12" fmla="*/ 891405 w 2103393"/>
              <a:gd name="connsiteY12" fmla="*/ 1648905 h 2104860"/>
              <a:gd name="connsiteX13" fmla="*/ 89201 w 2103393"/>
              <a:gd name="connsiteY13" fmla="*/ 2092081 h 2104860"/>
              <a:gd name="connsiteX14" fmla="*/ 577255 w 2103393"/>
              <a:gd name="connsiteY14" fmla="*/ 515723 h 2104860"/>
              <a:gd name="connsiteX15" fmla="*/ 807257 w 2103393"/>
              <a:gd name="connsiteY15" fmla="*/ 751335 h 2104860"/>
              <a:gd name="connsiteX16" fmla="*/ 969942 w 2103393"/>
              <a:gd name="connsiteY16" fmla="*/ 639139 h 2104860"/>
              <a:gd name="connsiteX17" fmla="*/ 930675 w 2103393"/>
              <a:gd name="connsiteY17" fmla="*/ 77953 h 2104860"/>
              <a:gd name="connsiteX0" fmla="*/ 930675 w 2103393"/>
              <a:gd name="connsiteY0" fmla="*/ 71187 h 2098094"/>
              <a:gd name="connsiteX1" fmla="*/ 1190398 w 2103393"/>
              <a:gd name="connsiteY1" fmla="*/ 69514 h 2098094"/>
              <a:gd name="connsiteX2" fmla="*/ 1177505 w 2103393"/>
              <a:gd name="connsiteY2" fmla="*/ 626763 h 2098094"/>
              <a:gd name="connsiteX3" fmla="*/ 1312141 w 2103393"/>
              <a:gd name="connsiteY3" fmla="*/ 705300 h 2098094"/>
              <a:gd name="connsiteX4" fmla="*/ 1508484 w 2103393"/>
              <a:gd name="connsiteY4" fmla="*/ 508957 h 2098094"/>
              <a:gd name="connsiteX5" fmla="*/ 2058246 w 2103393"/>
              <a:gd name="connsiteY5" fmla="*/ 2057266 h 2098094"/>
              <a:gd name="connsiteX6" fmla="*/ 1244822 w 2103393"/>
              <a:gd name="connsiteY6" fmla="*/ 1647748 h 2098094"/>
              <a:gd name="connsiteX7" fmla="*/ 1205554 w 2103393"/>
              <a:gd name="connsiteY7" fmla="*/ 1333601 h 2098094"/>
              <a:gd name="connsiteX8" fmla="*/ 1244823 w 2103393"/>
              <a:gd name="connsiteY8" fmla="*/ 890424 h 2098094"/>
              <a:gd name="connsiteX9" fmla="*/ 1076528 w 2103393"/>
              <a:gd name="connsiteY9" fmla="*/ 744569 h 2098094"/>
              <a:gd name="connsiteX10" fmla="*/ 885795 w 2103393"/>
              <a:gd name="connsiteY10" fmla="*/ 884814 h 2098094"/>
              <a:gd name="connsiteX11" fmla="*/ 919453 w 2103393"/>
              <a:gd name="connsiteY11" fmla="*/ 1322380 h 2098094"/>
              <a:gd name="connsiteX12" fmla="*/ 891405 w 2103393"/>
              <a:gd name="connsiteY12" fmla="*/ 1642139 h 2098094"/>
              <a:gd name="connsiteX13" fmla="*/ 89201 w 2103393"/>
              <a:gd name="connsiteY13" fmla="*/ 2085315 h 2098094"/>
              <a:gd name="connsiteX14" fmla="*/ 577255 w 2103393"/>
              <a:gd name="connsiteY14" fmla="*/ 508957 h 2098094"/>
              <a:gd name="connsiteX15" fmla="*/ 807257 w 2103393"/>
              <a:gd name="connsiteY15" fmla="*/ 744569 h 2098094"/>
              <a:gd name="connsiteX16" fmla="*/ 969942 w 2103393"/>
              <a:gd name="connsiteY16" fmla="*/ 632373 h 2098094"/>
              <a:gd name="connsiteX17" fmla="*/ 930675 w 2103393"/>
              <a:gd name="connsiteY17" fmla="*/ 71187 h 2098094"/>
              <a:gd name="connsiteX0" fmla="*/ 930675 w 2103393"/>
              <a:gd name="connsiteY0" fmla="*/ 75207 h 2102114"/>
              <a:gd name="connsiteX1" fmla="*/ 1190398 w 2103393"/>
              <a:gd name="connsiteY1" fmla="*/ 73534 h 2102114"/>
              <a:gd name="connsiteX2" fmla="*/ 1177505 w 2103393"/>
              <a:gd name="connsiteY2" fmla="*/ 630783 h 2102114"/>
              <a:gd name="connsiteX3" fmla="*/ 1312141 w 2103393"/>
              <a:gd name="connsiteY3" fmla="*/ 709320 h 2102114"/>
              <a:gd name="connsiteX4" fmla="*/ 1508484 w 2103393"/>
              <a:gd name="connsiteY4" fmla="*/ 512977 h 2102114"/>
              <a:gd name="connsiteX5" fmla="*/ 2058246 w 2103393"/>
              <a:gd name="connsiteY5" fmla="*/ 2061286 h 2102114"/>
              <a:gd name="connsiteX6" fmla="*/ 1244822 w 2103393"/>
              <a:gd name="connsiteY6" fmla="*/ 1651768 h 2102114"/>
              <a:gd name="connsiteX7" fmla="*/ 1205554 w 2103393"/>
              <a:gd name="connsiteY7" fmla="*/ 1337621 h 2102114"/>
              <a:gd name="connsiteX8" fmla="*/ 1244823 w 2103393"/>
              <a:gd name="connsiteY8" fmla="*/ 894444 h 2102114"/>
              <a:gd name="connsiteX9" fmla="*/ 1076528 w 2103393"/>
              <a:gd name="connsiteY9" fmla="*/ 748589 h 2102114"/>
              <a:gd name="connsiteX10" fmla="*/ 885795 w 2103393"/>
              <a:gd name="connsiteY10" fmla="*/ 888834 h 2102114"/>
              <a:gd name="connsiteX11" fmla="*/ 919453 w 2103393"/>
              <a:gd name="connsiteY11" fmla="*/ 1326400 h 2102114"/>
              <a:gd name="connsiteX12" fmla="*/ 891405 w 2103393"/>
              <a:gd name="connsiteY12" fmla="*/ 1646159 h 2102114"/>
              <a:gd name="connsiteX13" fmla="*/ 89201 w 2103393"/>
              <a:gd name="connsiteY13" fmla="*/ 2089335 h 2102114"/>
              <a:gd name="connsiteX14" fmla="*/ 577255 w 2103393"/>
              <a:gd name="connsiteY14" fmla="*/ 512977 h 2102114"/>
              <a:gd name="connsiteX15" fmla="*/ 807257 w 2103393"/>
              <a:gd name="connsiteY15" fmla="*/ 748589 h 2102114"/>
              <a:gd name="connsiteX16" fmla="*/ 969942 w 2103393"/>
              <a:gd name="connsiteY16" fmla="*/ 636393 h 2102114"/>
              <a:gd name="connsiteX17" fmla="*/ 930675 w 2103393"/>
              <a:gd name="connsiteY17" fmla="*/ 75207 h 2102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03393" h="2102114">
                <a:moveTo>
                  <a:pt x="930675" y="75207"/>
                </a:moveTo>
                <a:cubicBezTo>
                  <a:pt x="914336" y="-26367"/>
                  <a:pt x="1202803" y="-23213"/>
                  <a:pt x="1190398" y="73534"/>
                </a:cubicBezTo>
                <a:lnTo>
                  <a:pt x="1177505" y="630783"/>
                </a:lnTo>
                <a:lnTo>
                  <a:pt x="1312141" y="709320"/>
                </a:lnTo>
                <a:cubicBezTo>
                  <a:pt x="1349539" y="621433"/>
                  <a:pt x="1403768" y="466228"/>
                  <a:pt x="1508484" y="512977"/>
                </a:cubicBezTo>
                <a:cubicBezTo>
                  <a:pt x="1961009" y="692492"/>
                  <a:pt x="2211581" y="1696648"/>
                  <a:pt x="2058246" y="2061286"/>
                </a:cubicBezTo>
                <a:cubicBezTo>
                  <a:pt x="1912391" y="2233320"/>
                  <a:pt x="1542142" y="1816322"/>
                  <a:pt x="1244822" y="1651768"/>
                </a:cubicBezTo>
                <a:cubicBezTo>
                  <a:pt x="1113927" y="1590061"/>
                  <a:pt x="1184984" y="1466646"/>
                  <a:pt x="1205554" y="1337621"/>
                </a:cubicBezTo>
                <a:cubicBezTo>
                  <a:pt x="1233603" y="1238514"/>
                  <a:pt x="1127017" y="1161846"/>
                  <a:pt x="1244823" y="894444"/>
                </a:cubicBezTo>
                <a:cubicBezTo>
                  <a:pt x="1188725" y="845826"/>
                  <a:pt x="1155065" y="802817"/>
                  <a:pt x="1076528" y="748589"/>
                </a:cubicBezTo>
                <a:cubicBezTo>
                  <a:pt x="973682" y="789728"/>
                  <a:pt x="949373" y="842086"/>
                  <a:pt x="885795" y="888834"/>
                </a:cubicBezTo>
                <a:cubicBezTo>
                  <a:pt x="951243" y="1053389"/>
                  <a:pt x="898883" y="1240382"/>
                  <a:pt x="919453" y="1326400"/>
                </a:cubicBezTo>
                <a:cubicBezTo>
                  <a:pt x="930673" y="1432986"/>
                  <a:pt x="1003602" y="1595671"/>
                  <a:pt x="891405" y="1646159"/>
                </a:cubicBezTo>
                <a:cubicBezTo>
                  <a:pt x="685711" y="1737785"/>
                  <a:pt x="311722" y="2121123"/>
                  <a:pt x="89201" y="2089335"/>
                </a:cubicBezTo>
                <a:cubicBezTo>
                  <a:pt x="-118362" y="2035107"/>
                  <a:pt x="33103" y="774768"/>
                  <a:pt x="577255" y="512977"/>
                </a:cubicBezTo>
                <a:cubicBezTo>
                  <a:pt x="704411" y="464359"/>
                  <a:pt x="736199" y="673791"/>
                  <a:pt x="807257" y="748589"/>
                </a:cubicBezTo>
                <a:lnTo>
                  <a:pt x="969942" y="636393"/>
                </a:lnTo>
                <a:cubicBezTo>
                  <a:pt x="968072" y="483058"/>
                  <a:pt x="947112" y="235825"/>
                  <a:pt x="930675" y="7520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1" name="Freeform 48">
            <a:extLst>
              <a:ext uri="{FF2B5EF4-FFF2-40B4-BE49-F238E27FC236}">
                <a16:creationId xmlns:a16="http://schemas.microsoft.com/office/drawing/2014/main" id="{439694D3-0642-434B-B0D3-16D3A2171339}"/>
              </a:ext>
            </a:extLst>
          </p:cNvPr>
          <p:cNvSpPr>
            <a:spLocks noChangeAspect="1"/>
          </p:cNvSpPr>
          <p:nvPr/>
        </p:nvSpPr>
        <p:spPr>
          <a:xfrm>
            <a:off x="4282582" y="1383506"/>
            <a:ext cx="360000" cy="299814"/>
          </a:xfrm>
          <a:custGeom>
            <a:avLst/>
            <a:gdLst/>
            <a:ahLst/>
            <a:cxnLst/>
            <a:rect l="l" t="t" r="r" b="b"/>
            <a:pathLst>
              <a:path w="3240001" h="2698329">
                <a:moveTo>
                  <a:pt x="2548075" y="5025"/>
                </a:moveTo>
                <a:cubicBezTo>
                  <a:pt x="2888705" y="21427"/>
                  <a:pt x="3205543" y="144443"/>
                  <a:pt x="3236875" y="324866"/>
                </a:cubicBezTo>
                <a:cubicBezTo>
                  <a:pt x="3272384" y="584869"/>
                  <a:pt x="3000845" y="793843"/>
                  <a:pt x="2654112" y="922630"/>
                </a:cubicBezTo>
                <a:cubicBezTo>
                  <a:pt x="2512076" y="1002818"/>
                  <a:pt x="2288579" y="1396468"/>
                  <a:pt x="2077615" y="1155904"/>
                </a:cubicBezTo>
                <a:cubicBezTo>
                  <a:pt x="1902159" y="985808"/>
                  <a:pt x="1914692" y="662627"/>
                  <a:pt x="1946024" y="426923"/>
                </a:cubicBezTo>
                <a:cubicBezTo>
                  <a:pt x="1958557" y="234957"/>
                  <a:pt x="1977355" y="79442"/>
                  <a:pt x="2209208" y="25983"/>
                </a:cubicBezTo>
                <a:cubicBezTo>
                  <a:pt x="2318345" y="5936"/>
                  <a:pt x="2434532" y="-443"/>
                  <a:pt x="2548075" y="5025"/>
                </a:cubicBezTo>
                <a:close/>
                <a:moveTo>
                  <a:pt x="1184195" y="86"/>
                </a:moveTo>
                <a:cubicBezTo>
                  <a:pt x="1412849" y="2955"/>
                  <a:pt x="1621488" y="77771"/>
                  <a:pt x="1732975" y="244677"/>
                </a:cubicBezTo>
                <a:cubicBezTo>
                  <a:pt x="1866656" y="436642"/>
                  <a:pt x="1793548" y="672347"/>
                  <a:pt x="1801904" y="871602"/>
                </a:cubicBezTo>
                <a:cubicBezTo>
                  <a:pt x="1820702" y="1041698"/>
                  <a:pt x="1996160" y="1255532"/>
                  <a:pt x="1889631" y="1396469"/>
                </a:cubicBezTo>
                <a:cubicBezTo>
                  <a:pt x="1714174" y="1644320"/>
                  <a:pt x="1482324" y="1717219"/>
                  <a:pt x="1300601" y="1906754"/>
                </a:cubicBezTo>
                <a:cubicBezTo>
                  <a:pt x="1068750" y="2152178"/>
                  <a:pt x="736639" y="2754803"/>
                  <a:pt x="442124" y="2694054"/>
                </a:cubicBezTo>
                <a:cubicBezTo>
                  <a:pt x="189385" y="2609005"/>
                  <a:pt x="149697" y="2276103"/>
                  <a:pt x="78680" y="2016101"/>
                </a:cubicBezTo>
                <a:cubicBezTo>
                  <a:pt x="-50823" y="1442635"/>
                  <a:pt x="-61268" y="759824"/>
                  <a:pt x="366928" y="302996"/>
                </a:cubicBezTo>
                <a:cubicBezTo>
                  <a:pt x="563141" y="111638"/>
                  <a:pt x="890211" y="-3604"/>
                  <a:pt x="1184195" y="8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02" name="Freeform 49">
            <a:extLst>
              <a:ext uri="{FF2B5EF4-FFF2-40B4-BE49-F238E27FC236}">
                <a16:creationId xmlns:a16="http://schemas.microsoft.com/office/drawing/2014/main" id="{E8E1B879-3F7C-4E48-B66A-97BBEB117EE8}"/>
              </a:ext>
            </a:extLst>
          </p:cNvPr>
          <p:cNvSpPr>
            <a:spLocks noChangeAspect="1"/>
          </p:cNvSpPr>
          <p:nvPr/>
        </p:nvSpPr>
        <p:spPr>
          <a:xfrm>
            <a:off x="5449552" y="1373426"/>
            <a:ext cx="319975" cy="319975"/>
          </a:xfrm>
          <a:custGeom>
            <a:avLst/>
            <a:gdLst>
              <a:gd name="connsiteX0" fmla="*/ 1054645 w 3259303"/>
              <a:gd name="connsiteY0" fmla="*/ 0 h 3248084"/>
              <a:gd name="connsiteX1" fmla="*/ 1469772 w 3259303"/>
              <a:gd name="connsiteY1" fmla="*/ 28049 h 3248084"/>
              <a:gd name="connsiteX2" fmla="*/ 1682945 w 3259303"/>
              <a:gd name="connsiteY2" fmla="*/ 740496 h 3248084"/>
              <a:gd name="connsiteX3" fmla="*/ 2417830 w 3259303"/>
              <a:gd name="connsiteY3" fmla="*/ 566592 h 3248084"/>
              <a:gd name="connsiteX4" fmla="*/ 3259303 w 3259303"/>
              <a:gd name="connsiteY4" fmla="*/ 1834410 h 3248084"/>
              <a:gd name="connsiteX5" fmla="*/ 2311244 w 3259303"/>
              <a:gd name="connsiteY5" fmla="*/ 3113448 h 3248084"/>
              <a:gd name="connsiteX6" fmla="*/ 622689 w 3259303"/>
              <a:gd name="connsiteY6" fmla="*/ 2670273 h 3248084"/>
              <a:gd name="connsiteX7" fmla="*/ 398297 w 3259303"/>
              <a:gd name="connsiteY7" fmla="*/ 3248084 h 3248084"/>
              <a:gd name="connsiteX8" fmla="*/ 0 w 3259303"/>
              <a:gd name="connsiteY8" fmla="*/ 3242474 h 3248084"/>
              <a:gd name="connsiteX9" fmla="*/ 218783 w 3259303"/>
              <a:gd name="connsiteY9" fmla="*/ 2333684 h 3248084"/>
              <a:gd name="connsiteX10" fmla="*/ 1593187 w 3259303"/>
              <a:gd name="connsiteY10" fmla="*/ 1997095 h 3248084"/>
              <a:gd name="connsiteX11" fmla="*/ 1250989 w 3259303"/>
              <a:gd name="connsiteY11" fmla="*/ 964889 h 3248084"/>
              <a:gd name="connsiteX12" fmla="*/ 1054645 w 3259303"/>
              <a:gd name="connsiteY12" fmla="*/ 0 h 3248084"/>
              <a:gd name="connsiteX0" fmla="*/ 1054645 w 3259303"/>
              <a:gd name="connsiteY0" fmla="*/ 0 h 3225645"/>
              <a:gd name="connsiteX1" fmla="*/ 1469772 w 3259303"/>
              <a:gd name="connsiteY1" fmla="*/ 5610 h 3225645"/>
              <a:gd name="connsiteX2" fmla="*/ 1682945 w 3259303"/>
              <a:gd name="connsiteY2" fmla="*/ 718057 h 3225645"/>
              <a:gd name="connsiteX3" fmla="*/ 2417830 w 3259303"/>
              <a:gd name="connsiteY3" fmla="*/ 544153 h 3225645"/>
              <a:gd name="connsiteX4" fmla="*/ 3259303 w 3259303"/>
              <a:gd name="connsiteY4" fmla="*/ 1811971 h 3225645"/>
              <a:gd name="connsiteX5" fmla="*/ 2311244 w 3259303"/>
              <a:gd name="connsiteY5" fmla="*/ 3091009 h 3225645"/>
              <a:gd name="connsiteX6" fmla="*/ 622689 w 3259303"/>
              <a:gd name="connsiteY6" fmla="*/ 2647834 h 3225645"/>
              <a:gd name="connsiteX7" fmla="*/ 398297 w 3259303"/>
              <a:gd name="connsiteY7" fmla="*/ 3225645 h 3225645"/>
              <a:gd name="connsiteX8" fmla="*/ 0 w 3259303"/>
              <a:gd name="connsiteY8" fmla="*/ 3220035 h 3225645"/>
              <a:gd name="connsiteX9" fmla="*/ 218783 w 3259303"/>
              <a:gd name="connsiteY9" fmla="*/ 2311245 h 3225645"/>
              <a:gd name="connsiteX10" fmla="*/ 1593187 w 3259303"/>
              <a:gd name="connsiteY10" fmla="*/ 1974656 h 3225645"/>
              <a:gd name="connsiteX11" fmla="*/ 1250989 w 3259303"/>
              <a:gd name="connsiteY11" fmla="*/ 942450 h 3225645"/>
              <a:gd name="connsiteX12" fmla="*/ 1054645 w 3259303"/>
              <a:gd name="connsiteY12" fmla="*/ 0 h 3225645"/>
              <a:gd name="connsiteX0" fmla="*/ 1054645 w 3259303"/>
              <a:gd name="connsiteY0" fmla="*/ 0 h 3242475"/>
              <a:gd name="connsiteX1" fmla="*/ 1469772 w 3259303"/>
              <a:gd name="connsiteY1" fmla="*/ 22440 h 3242475"/>
              <a:gd name="connsiteX2" fmla="*/ 1682945 w 3259303"/>
              <a:gd name="connsiteY2" fmla="*/ 734887 h 3242475"/>
              <a:gd name="connsiteX3" fmla="*/ 2417830 w 3259303"/>
              <a:gd name="connsiteY3" fmla="*/ 560983 h 3242475"/>
              <a:gd name="connsiteX4" fmla="*/ 3259303 w 3259303"/>
              <a:gd name="connsiteY4" fmla="*/ 1828801 h 3242475"/>
              <a:gd name="connsiteX5" fmla="*/ 2311244 w 3259303"/>
              <a:gd name="connsiteY5" fmla="*/ 3107839 h 3242475"/>
              <a:gd name="connsiteX6" fmla="*/ 622689 w 3259303"/>
              <a:gd name="connsiteY6" fmla="*/ 2664664 h 3242475"/>
              <a:gd name="connsiteX7" fmla="*/ 398297 w 3259303"/>
              <a:gd name="connsiteY7" fmla="*/ 3242475 h 3242475"/>
              <a:gd name="connsiteX8" fmla="*/ 0 w 3259303"/>
              <a:gd name="connsiteY8" fmla="*/ 3236865 h 3242475"/>
              <a:gd name="connsiteX9" fmla="*/ 218783 w 3259303"/>
              <a:gd name="connsiteY9" fmla="*/ 2328075 h 3242475"/>
              <a:gd name="connsiteX10" fmla="*/ 1593187 w 3259303"/>
              <a:gd name="connsiteY10" fmla="*/ 1991486 h 3242475"/>
              <a:gd name="connsiteX11" fmla="*/ 1250989 w 3259303"/>
              <a:gd name="connsiteY11" fmla="*/ 959280 h 3242475"/>
              <a:gd name="connsiteX12" fmla="*/ 1054645 w 3259303"/>
              <a:gd name="connsiteY12" fmla="*/ 0 h 3242475"/>
              <a:gd name="connsiteX0" fmla="*/ 1054645 w 3259303"/>
              <a:gd name="connsiteY0" fmla="*/ 0 h 3242475"/>
              <a:gd name="connsiteX1" fmla="*/ 1464162 w 3259303"/>
              <a:gd name="connsiteY1" fmla="*/ 1 h 3242475"/>
              <a:gd name="connsiteX2" fmla="*/ 1682945 w 3259303"/>
              <a:gd name="connsiteY2" fmla="*/ 734887 h 3242475"/>
              <a:gd name="connsiteX3" fmla="*/ 2417830 w 3259303"/>
              <a:gd name="connsiteY3" fmla="*/ 560983 h 3242475"/>
              <a:gd name="connsiteX4" fmla="*/ 3259303 w 3259303"/>
              <a:gd name="connsiteY4" fmla="*/ 1828801 h 3242475"/>
              <a:gd name="connsiteX5" fmla="*/ 2311244 w 3259303"/>
              <a:gd name="connsiteY5" fmla="*/ 3107839 h 3242475"/>
              <a:gd name="connsiteX6" fmla="*/ 622689 w 3259303"/>
              <a:gd name="connsiteY6" fmla="*/ 2664664 h 3242475"/>
              <a:gd name="connsiteX7" fmla="*/ 398297 w 3259303"/>
              <a:gd name="connsiteY7" fmla="*/ 3242475 h 3242475"/>
              <a:gd name="connsiteX8" fmla="*/ 0 w 3259303"/>
              <a:gd name="connsiteY8" fmla="*/ 3236865 h 3242475"/>
              <a:gd name="connsiteX9" fmla="*/ 218783 w 3259303"/>
              <a:gd name="connsiteY9" fmla="*/ 2328075 h 3242475"/>
              <a:gd name="connsiteX10" fmla="*/ 1593187 w 3259303"/>
              <a:gd name="connsiteY10" fmla="*/ 1991486 h 3242475"/>
              <a:gd name="connsiteX11" fmla="*/ 1250989 w 3259303"/>
              <a:gd name="connsiteY11" fmla="*/ 959280 h 3242475"/>
              <a:gd name="connsiteX12" fmla="*/ 1054645 w 3259303"/>
              <a:gd name="connsiteY12" fmla="*/ 0 h 3242475"/>
              <a:gd name="connsiteX0" fmla="*/ 1065864 w 3259303"/>
              <a:gd name="connsiteY0" fmla="*/ 5609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5609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37566 w 3259303"/>
              <a:gd name="connsiteY9" fmla="*/ 2260757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37566 w 3259303"/>
              <a:gd name="connsiteY9" fmla="*/ 2260757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76358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76358 w 3259303"/>
              <a:gd name="connsiteY10" fmla="*/ 1991485 h 3242474"/>
              <a:gd name="connsiteX11" fmla="*/ 1250989 w 3259303"/>
              <a:gd name="connsiteY11" fmla="*/ 959279 h 3242474"/>
              <a:gd name="connsiteX12" fmla="*/ 1065864 w 3259303"/>
              <a:gd name="connsiteY12" fmla="*/ 16828 h 3242474"/>
              <a:gd name="connsiteX0" fmla="*/ 1004156 w 3197595"/>
              <a:gd name="connsiteY0" fmla="*/ 16828 h 3242474"/>
              <a:gd name="connsiteX1" fmla="*/ 1402454 w 3197595"/>
              <a:gd name="connsiteY1" fmla="*/ 0 h 3242474"/>
              <a:gd name="connsiteX2" fmla="*/ 1621237 w 3197595"/>
              <a:gd name="connsiteY2" fmla="*/ 734886 h 3242474"/>
              <a:gd name="connsiteX3" fmla="*/ 2356122 w 3197595"/>
              <a:gd name="connsiteY3" fmla="*/ 560982 h 3242474"/>
              <a:gd name="connsiteX4" fmla="*/ 3197595 w 3197595"/>
              <a:gd name="connsiteY4" fmla="*/ 1828800 h 3242474"/>
              <a:gd name="connsiteX5" fmla="*/ 2249536 w 3197595"/>
              <a:gd name="connsiteY5" fmla="*/ 3107838 h 3242474"/>
              <a:gd name="connsiteX6" fmla="*/ 560981 w 3197595"/>
              <a:gd name="connsiteY6" fmla="*/ 2664663 h 3242474"/>
              <a:gd name="connsiteX7" fmla="*/ 336589 w 3197595"/>
              <a:gd name="connsiteY7" fmla="*/ 3242474 h 3242474"/>
              <a:gd name="connsiteX8" fmla="*/ 0 w 3197595"/>
              <a:gd name="connsiteY8" fmla="*/ 3236864 h 3242474"/>
              <a:gd name="connsiteX9" fmla="*/ 387077 w 3197595"/>
              <a:gd name="connsiteY9" fmla="*/ 2232708 h 3242474"/>
              <a:gd name="connsiteX10" fmla="*/ 1514650 w 3197595"/>
              <a:gd name="connsiteY10" fmla="*/ 1991485 h 3242474"/>
              <a:gd name="connsiteX11" fmla="*/ 1189281 w 3197595"/>
              <a:gd name="connsiteY11" fmla="*/ 959279 h 3242474"/>
              <a:gd name="connsiteX12" fmla="*/ 1004156 w 3197595"/>
              <a:gd name="connsiteY12" fmla="*/ 16828 h 3242474"/>
              <a:gd name="connsiteX0" fmla="*/ 1011476 w 3204915"/>
              <a:gd name="connsiteY0" fmla="*/ 16828 h 3242474"/>
              <a:gd name="connsiteX1" fmla="*/ 1409774 w 3204915"/>
              <a:gd name="connsiteY1" fmla="*/ 0 h 3242474"/>
              <a:gd name="connsiteX2" fmla="*/ 1628557 w 3204915"/>
              <a:gd name="connsiteY2" fmla="*/ 734886 h 3242474"/>
              <a:gd name="connsiteX3" fmla="*/ 2363442 w 3204915"/>
              <a:gd name="connsiteY3" fmla="*/ 560982 h 3242474"/>
              <a:gd name="connsiteX4" fmla="*/ 3204915 w 3204915"/>
              <a:gd name="connsiteY4" fmla="*/ 1828800 h 3242474"/>
              <a:gd name="connsiteX5" fmla="*/ 2256856 w 3204915"/>
              <a:gd name="connsiteY5" fmla="*/ 3107838 h 3242474"/>
              <a:gd name="connsiteX6" fmla="*/ 568301 w 3204915"/>
              <a:gd name="connsiteY6" fmla="*/ 2664663 h 3242474"/>
              <a:gd name="connsiteX7" fmla="*/ 343909 w 3204915"/>
              <a:gd name="connsiteY7" fmla="*/ 3242474 h 3242474"/>
              <a:gd name="connsiteX8" fmla="*/ 7320 w 3204915"/>
              <a:gd name="connsiteY8" fmla="*/ 3236864 h 3242474"/>
              <a:gd name="connsiteX9" fmla="*/ 394397 w 3204915"/>
              <a:gd name="connsiteY9" fmla="*/ 2232708 h 3242474"/>
              <a:gd name="connsiteX10" fmla="*/ 1521970 w 3204915"/>
              <a:gd name="connsiteY10" fmla="*/ 1991485 h 3242474"/>
              <a:gd name="connsiteX11" fmla="*/ 1196601 w 3204915"/>
              <a:gd name="connsiteY11" fmla="*/ 959279 h 3242474"/>
              <a:gd name="connsiteX12" fmla="*/ 1011476 w 3204915"/>
              <a:gd name="connsiteY12" fmla="*/ 16828 h 3242474"/>
              <a:gd name="connsiteX0" fmla="*/ 1007292 w 3200731"/>
              <a:gd name="connsiteY0" fmla="*/ 16828 h 3242474"/>
              <a:gd name="connsiteX1" fmla="*/ 1405590 w 3200731"/>
              <a:gd name="connsiteY1" fmla="*/ 0 h 3242474"/>
              <a:gd name="connsiteX2" fmla="*/ 1624373 w 3200731"/>
              <a:gd name="connsiteY2" fmla="*/ 734886 h 3242474"/>
              <a:gd name="connsiteX3" fmla="*/ 2359258 w 3200731"/>
              <a:gd name="connsiteY3" fmla="*/ 560982 h 3242474"/>
              <a:gd name="connsiteX4" fmla="*/ 3200731 w 3200731"/>
              <a:gd name="connsiteY4" fmla="*/ 1828800 h 3242474"/>
              <a:gd name="connsiteX5" fmla="*/ 2252672 w 3200731"/>
              <a:gd name="connsiteY5" fmla="*/ 3107838 h 3242474"/>
              <a:gd name="connsiteX6" fmla="*/ 564117 w 3200731"/>
              <a:gd name="connsiteY6" fmla="*/ 2664663 h 3242474"/>
              <a:gd name="connsiteX7" fmla="*/ 339725 w 3200731"/>
              <a:gd name="connsiteY7" fmla="*/ 3242474 h 3242474"/>
              <a:gd name="connsiteX8" fmla="*/ 3136 w 3200731"/>
              <a:gd name="connsiteY8" fmla="*/ 3236864 h 3242474"/>
              <a:gd name="connsiteX9" fmla="*/ 390213 w 3200731"/>
              <a:gd name="connsiteY9" fmla="*/ 2232708 h 3242474"/>
              <a:gd name="connsiteX10" fmla="*/ 1517786 w 3200731"/>
              <a:gd name="connsiteY10" fmla="*/ 1991485 h 3242474"/>
              <a:gd name="connsiteX11" fmla="*/ 1192417 w 3200731"/>
              <a:gd name="connsiteY11" fmla="*/ 959279 h 3242474"/>
              <a:gd name="connsiteX12" fmla="*/ 1007292 w 3200731"/>
              <a:gd name="connsiteY12" fmla="*/ 16828 h 3242474"/>
              <a:gd name="connsiteX0" fmla="*/ 1051443 w 3244882"/>
              <a:gd name="connsiteY0" fmla="*/ 16828 h 3242474"/>
              <a:gd name="connsiteX1" fmla="*/ 1449741 w 3244882"/>
              <a:gd name="connsiteY1" fmla="*/ 0 h 3242474"/>
              <a:gd name="connsiteX2" fmla="*/ 1668524 w 3244882"/>
              <a:gd name="connsiteY2" fmla="*/ 734886 h 3242474"/>
              <a:gd name="connsiteX3" fmla="*/ 2403409 w 3244882"/>
              <a:gd name="connsiteY3" fmla="*/ 560982 h 3242474"/>
              <a:gd name="connsiteX4" fmla="*/ 3244882 w 3244882"/>
              <a:gd name="connsiteY4" fmla="*/ 1828800 h 3242474"/>
              <a:gd name="connsiteX5" fmla="*/ 2296823 w 3244882"/>
              <a:gd name="connsiteY5" fmla="*/ 3107838 h 3242474"/>
              <a:gd name="connsiteX6" fmla="*/ 608268 w 3244882"/>
              <a:gd name="connsiteY6" fmla="*/ 2664663 h 3242474"/>
              <a:gd name="connsiteX7" fmla="*/ 383876 w 3244882"/>
              <a:gd name="connsiteY7" fmla="*/ 3242474 h 3242474"/>
              <a:gd name="connsiteX8" fmla="*/ 2408 w 3244882"/>
              <a:gd name="connsiteY8" fmla="*/ 3236864 h 3242474"/>
              <a:gd name="connsiteX9" fmla="*/ 434364 w 3244882"/>
              <a:gd name="connsiteY9" fmla="*/ 2232708 h 3242474"/>
              <a:gd name="connsiteX10" fmla="*/ 1561937 w 3244882"/>
              <a:gd name="connsiteY10" fmla="*/ 1991485 h 3242474"/>
              <a:gd name="connsiteX11" fmla="*/ 1236568 w 3244882"/>
              <a:gd name="connsiteY11" fmla="*/ 959279 h 3242474"/>
              <a:gd name="connsiteX12" fmla="*/ 1051443 w 3244882"/>
              <a:gd name="connsiteY12" fmla="*/ 16828 h 3242474"/>
              <a:gd name="connsiteX0" fmla="*/ 1049313 w 3242752"/>
              <a:gd name="connsiteY0" fmla="*/ 16828 h 3242474"/>
              <a:gd name="connsiteX1" fmla="*/ 1447611 w 3242752"/>
              <a:gd name="connsiteY1" fmla="*/ 0 h 3242474"/>
              <a:gd name="connsiteX2" fmla="*/ 1666394 w 3242752"/>
              <a:gd name="connsiteY2" fmla="*/ 734886 h 3242474"/>
              <a:gd name="connsiteX3" fmla="*/ 2401279 w 3242752"/>
              <a:gd name="connsiteY3" fmla="*/ 560982 h 3242474"/>
              <a:gd name="connsiteX4" fmla="*/ 3242752 w 3242752"/>
              <a:gd name="connsiteY4" fmla="*/ 1828800 h 3242474"/>
              <a:gd name="connsiteX5" fmla="*/ 2294693 w 3242752"/>
              <a:gd name="connsiteY5" fmla="*/ 3107838 h 3242474"/>
              <a:gd name="connsiteX6" fmla="*/ 606138 w 3242752"/>
              <a:gd name="connsiteY6" fmla="*/ 2664663 h 3242474"/>
              <a:gd name="connsiteX7" fmla="*/ 381746 w 3242752"/>
              <a:gd name="connsiteY7" fmla="*/ 3242474 h 3242474"/>
              <a:gd name="connsiteX8" fmla="*/ 278 w 3242752"/>
              <a:gd name="connsiteY8" fmla="*/ 3236864 h 3242474"/>
              <a:gd name="connsiteX9" fmla="*/ 432234 w 3242752"/>
              <a:gd name="connsiteY9" fmla="*/ 2232708 h 3242474"/>
              <a:gd name="connsiteX10" fmla="*/ 1559807 w 3242752"/>
              <a:gd name="connsiteY10" fmla="*/ 1991485 h 3242474"/>
              <a:gd name="connsiteX11" fmla="*/ 1234438 w 3242752"/>
              <a:gd name="connsiteY11" fmla="*/ 959279 h 3242474"/>
              <a:gd name="connsiteX12" fmla="*/ 1049313 w 3242752"/>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34409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516103 w 3203206"/>
              <a:gd name="connsiteY9" fmla="*/ 224953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03570" h="3242474">
                <a:moveTo>
                  <a:pt x="1049035" y="16828"/>
                </a:moveTo>
                <a:lnTo>
                  <a:pt x="1447333" y="0"/>
                </a:lnTo>
                <a:cubicBezTo>
                  <a:pt x="1441724" y="284231"/>
                  <a:pt x="1413674" y="613340"/>
                  <a:pt x="1666116" y="734886"/>
                </a:cubicBezTo>
                <a:cubicBezTo>
                  <a:pt x="1888639" y="783504"/>
                  <a:pt x="1937256" y="473095"/>
                  <a:pt x="2401001" y="560982"/>
                </a:cubicBezTo>
                <a:cubicBezTo>
                  <a:pt x="2875965" y="635779"/>
                  <a:pt x="3216295" y="1035945"/>
                  <a:pt x="3203206" y="1834409"/>
                </a:cubicBezTo>
                <a:cubicBezTo>
                  <a:pt x="3175156" y="2587994"/>
                  <a:pt x="2844177" y="2814257"/>
                  <a:pt x="2300025" y="3046130"/>
                </a:cubicBezTo>
                <a:cubicBezTo>
                  <a:pt x="1406194" y="3347190"/>
                  <a:pt x="820903" y="2705801"/>
                  <a:pt x="605860" y="2664663"/>
                </a:cubicBezTo>
                <a:cubicBezTo>
                  <a:pt x="379598" y="2621655"/>
                  <a:pt x="355288" y="2954503"/>
                  <a:pt x="381468" y="3242474"/>
                </a:cubicBezTo>
                <a:lnTo>
                  <a:pt x="0" y="3236864"/>
                </a:lnTo>
                <a:cubicBezTo>
                  <a:pt x="9350" y="2823607"/>
                  <a:pt x="-31788" y="2191567"/>
                  <a:pt x="516103" y="2249538"/>
                </a:cubicBezTo>
                <a:cubicBezTo>
                  <a:pt x="918138" y="2305637"/>
                  <a:pt x="1303347" y="2423441"/>
                  <a:pt x="1559529" y="1991485"/>
                </a:cubicBezTo>
                <a:cubicBezTo>
                  <a:pt x="1720344" y="1686686"/>
                  <a:pt x="1701645" y="1337006"/>
                  <a:pt x="1234160" y="959279"/>
                </a:cubicBezTo>
                <a:cubicBezTo>
                  <a:pt x="1155622" y="891961"/>
                  <a:pt x="981717" y="516102"/>
                  <a:pt x="1049035" y="1682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03" name="Freeform 50">
            <a:extLst>
              <a:ext uri="{FF2B5EF4-FFF2-40B4-BE49-F238E27FC236}">
                <a16:creationId xmlns:a16="http://schemas.microsoft.com/office/drawing/2014/main" id="{F0606BD4-911E-4093-8E17-7BC02E19FE47}"/>
              </a:ext>
            </a:extLst>
          </p:cNvPr>
          <p:cNvSpPr>
            <a:spLocks noChangeAspect="1"/>
          </p:cNvSpPr>
          <p:nvPr/>
        </p:nvSpPr>
        <p:spPr>
          <a:xfrm>
            <a:off x="4851982" y="1381413"/>
            <a:ext cx="360000" cy="304000"/>
          </a:xfrm>
          <a:custGeom>
            <a:avLst/>
            <a:gdLst/>
            <a:ahLst/>
            <a:cxnLst/>
            <a:rect l="l" t="t" r="r" b="b"/>
            <a:pathLst>
              <a:path w="3213653" h="2719059">
                <a:moveTo>
                  <a:pt x="1378151" y="1333546"/>
                </a:moveTo>
                <a:cubicBezTo>
                  <a:pt x="1319627" y="1375402"/>
                  <a:pt x="1250513" y="1400241"/>
                  <a:pt x="1177640" y="1404742"/>
                </a:cubicBezTo>
                <a:cubicBezTo>
                  <a:pt x="1183273" y="1421668"/>
                  <a:pt x="1185388" y="1439329"/>
                  <a:pt x="1185029" y="1457608"/>
                </a:cubicBezTo>
                <a:lnTo>
                  <a:pt x="1182201" y="1517198"/>
                </a:lnTo>
                <a:cubicBezTo>
                  <a:pt x="1256472" y="1514781"/>
                  <a:pt x="1326341" y="1484168"/>
                  <a:pt x="1378151" y="1432005"/>
                </a:cubicBezTo>
                <a:close/>
                <a:moveTo>
                  <a:pt x="1765736" y="0"/>
                </a:moveTo>
                <a:cubicBezTo>
                  <a:pt x="1820598" y="0"/>
                  <a:pt x="1865072" y="44474"/>
                  <a:pt x="1865072" y="99336"/>
                </a:cubicBezTo>
                <a:lnTo>
                  <a:pt x="1865072" y="1145199"/>
                </a:lnTo>
                <a:cubicBezTo>
                  <a:pt x="1927584" y="1198906"/>
                  <a:pt x="2002197" y="1234373"/>
                  <a:pt x="2081262" y="1252128"/>
                </a:cubicBezTo>
                <a:cubicBezTo>
                  <a:pt x="2096727" y="1219747"/>
                  <a:pt x="2112543" y="1186289"/>
                  <a:pt x="2123992" y="1149920"/>
                </a:cubicBezTo>
                <a:cubicBezTo>
                  <a:pt x="1899600" y="1041464"/>
                  <a:pt x="1832282" y="585198"/>
                  <a:pt x="1933258" y="437473"/>
                </a:cubicBezTo>
                <a:cubicBezTo>
                  <a:pt x="2028156" y="327848"/>
                  <a:pt x="2131647" y="265468"/>
                  <a:pt x="2345195" y="261608"/>
                </a:cubicBezTo>
                <a:cubicBezTo>
                  <a:pt x="2375702" y="261056"/>
                  <a:pt x="2408455" y="261699"/>
                  <a:pt x="2443750" y="263569"/>
                </a:cubicBezTo>
                <a:cubicBezTo>
                  <a:pt x="2954244" y="291618"/>
                  <a:pt x="3189856" y="886259"/>
                  <a:pt x="3206686" y="1323824"/>
                </a:cubicBezTo>
                <a:cubicBezTo>
                  <a:pt x="3247823" y="2015701"/>
                  <a:pt x="3103839" y="2270013"/>
                  <a:pt x="2853267" y="2462617"/>
                </a:cubicBezTo>
                <a:cubicBezTo>
                  <a:pt x="2511068" y="2735627"/>
                  <a:pt x="2157650" y="2470097"/>
                  <a:pt x="2084722" y="2170906"/>
                </a:cubicBezTo>
                <a:cubicBezTo>
                  <a:pt x="2058544" y="2038140"/>
                  <a:pt x="2127730" y="1922204"/>
                  <a:pt x="2202528" y="1800658"/>
                </a:cubicBezTo>
                <a:lnTo>
                  <a:pt x="2143866" y="1730900"/>
                </a:lnTo>
                <a:cubicBezTo>
                  <a:pt x="2096151" y="1741682"/>
                  <a:pt x="2046910" y="1746675"/>
                  <a:pt x="1997032" y="1746402"/>
                </a:cubicBezTo>
                <a:lnTo>
                  <a:pt x="1887189" y="1736891"/>
                </a:lnTo>
                <a:lnTo>
                  <a:pt x="1887189" y="2619722"/>
                </a:lnTo>
                <a:cubicBezTo>
                  <a:pt x="1887189" y="2674584"/>
                  <a:pt x="1842715" y="2719058"/>
                  <a:pt x="1787853" y="2719058"/>
                </a:cubicBezTo>
                <a:cubicBezTo>
                  <a:pt x="1732991" y="2719058"/>
                  <a:pt x="1688517" y="2674584"/>
                  <a:pt x="1688517" y="2619722"/>
                </a:cubicBezTo>
                <a:lnTo>
                  <a:pt x="1688517" y="1730093"/>
                </a:lnTo>
                <a:cubicBezTo>
                  <a:pt x="1688517" y="1710960"/>
                  <a:pt x="1693926" y="1693091"/>
                  <a:pt x="1704798" y="1678857"/>
                </a:cubicBezTo>
                <a:cubicBezTo>
                  <a:pt x="1659024" y="1659660"/>
                  <a:pt x="1616387" y="1633873"/>
                  <a:pt x="1576823" y="1603655"/>
                </a:cubicBezTo>
                <a:lnTo>
                  <a:pt x="1576823" y="2619723"/>
                </a:lnTo>
                <a:cubicBezTo>
                  <a:pt x="1576823" y="2674585"/>
                  <a:pt x="1532349" y="2719059"/>
                  <a:pt x="1477487" y="2719059"/>
                </a:cubicBezTo>
                <a:cubicBezTo>
                  <a:pt x="1422625" y="2719059"/>
                  <a:pt x="1378151" y="2674585"/>
                  <a:pt x="1378151" y="2619723"/>
                </a:cubicBezTo>
                <a:lnTo>
                  <a:pt x="1378151" y="1615564"/>
                </a:lnTo>
                <a:cubicBezTo>
                  <a:pt x="1313743" y="1650180"/>
                  <a:pt x="1240907" y="1668612"/>
                  <a:pt x="1165758" y="1668570"/>
                </a:cubicBezTo>
                <a:lnTo>
                  <a:pt x="1143358" y="1665899"/>
                </a:lnTo>
                <a:cubicBezTo>
                  <a:pt x="1108602" y="1733381"/>
                  <a:pt x="1056017" y="1769960"/>
                  <a:pt x="1011125" y="1833465"/>
                </a:cubicBezTo>
                <a:cubicBezTo>
                  <a:pt x="1085923" y="1955011"/>
                  <a:pt x="1155109" y="2070947"/>
                  <a:pt x="1128931" y="2203713"/>
                </a:cubicBezTo>
                <a:cubicBezTo>
                  <a:pt x="1056003" y="2502904"/>
                  <a:pt x="702585" y="2768434"/>
                  <a:pt x="360386" y="2495424"/>
                </a:cubicBezTo>
                <a:cubicBezTo>
                  <a:pt x="109814" y="2302820"/>
                  <a:pt x="-34170" y="2048508"/>
                  <a:pt x="6967" y="1356631"/>
                </a:cubicBezTo>
                <a:cubicBezTo>
                  <a:pt x="23797" y="919066"/>
                  <a:pt x="259409" y="324425"/>
                  <a:pt x="769903" y="296376"/>
                </a:cubicBezTo>
                <a:cubicBezTo>
                  <a:pt x="805198" y="294506"/>
                  <a:pt x="837951" y="293863"/>
                  <a:pt x="868458" y="294415"/>
                </a:cubicBezTo>
                <a:cubicBezTo>
                  <a:pt x="1082006" y="298276"/>
                  <a:pt x="1185497" y="360655"/>
                  <a:pt x="1280395" y="470280"/>
                </a:cubicBezTo>
                <a:cubicBezTo>
                  <a:pt x="1381371" y="618005"/>
                  <a:pt x="1314053" y="1074271"/>
                  <a:pt x="1089661" y="1182727"/>
                </a:cubicBezTo>
                <a:cubicBezTo>
                  <a:pt x="1098183" y="1209798"/>
                  <a:pt x="1109125" y="1235256"/>
                  <a:pt x="1120578" y="1259840"/>
                </a:cubicBezTo>
                <a:cubicBezTo>
                  <a:pt x="1123656" y="1260899"/>
                  <a:pt x="1126770" y="1260948"/>
                  <a:pt x="1129891" y="1260950"/>
                </a:cubicBezTo>
                <a:cubicBezTo>
                  <a:pt x="1227949" y="1261006"/>
                  <a:pt x="1320161" y="1214330"/>
                  <a:pt x="1378151" y="1135267"/>
                </a:cubicBezTo>
                <a:lnTo>
                  <a:pt x="1378151" y="118395"/>
                </a:lnTo>
                <a:cubicBezTo>
                  <a:pt x="1378151" y="63533"/>
                  <a:pt x="1422625" y="19059"/>
                  <a:pt x="1477487" y="19059"/>
                </a:cubicBezTo>
                <a:cubicBezTo>
                  <a:pt x="1532349" y="19059"/>
                  <a:pt x="1576823" y="63533"/>
                  <a:pt x="1576823" y="118395"/>
                </a:cubicBezTo>
                <a:lnTo>
                  <a:pt x="1576823" y="1413063"/>
                </a:lnTo>
                <a:cubicBezTo>
                  <a:pt x="1680597" y="1536757"/>
                  <a:pt x="1834575" y="1607590"/>
                  <a:pt x="1997786" y="1608484"/>
                </a:cubicBezTo>
                <a:lnTo>
                  <a:pt x="2057480" y="1605248"/>
                </a:lnTo>
                <a:cubicBezTo>
                  <a:pt x="2038910" y="1561698"/>
                  <a:pt x="2027992" y="1505121"/>
                  <a:pt x="2028624" y="1424801"/>
                </a:cubicBezTo>
                <a:lnTo>
                  <a:pt x="2034537" y="1382501"/>
                </a:lnTo>
                <a:cubicBezTo>
                  <a:pt x="1972012" y="1367348"/>
                  <a:pt x="1912047" y="1342676"/>
                  <a:pt x="1856155" y="1310037"/>
                </a:cubicBezTo>
                <a:cubicBezTo>
                  <a:pt x="1840993" y="1344880"/>
                  <a:pt x="1806188" y="1369059"/>
                  <a:pt x="1765736" y="1369059"/>
                </a:cubicBezTo>
                <a:cubicBezTo>
                  <a:pt x="1710874" y="1369059"/>
                  <a:pt x="1666400" y="1324585"/>
                  <a:pt x="1666400" y="1269723"/>
                </a:cubicBezTo>
                <a:lnTo>
                  <a:pt x="1666400" y="99336"/>
                </a:lnTo>
                <a:cubicBezTo>
                  <a:pt x="1666400" y="44474"/>
                  <a:pt x="1710874" y="0"/>
                  <a:pt x="176573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04" name="Teardrop 9">
            <a:extLst>
              <a:ext uri="{FF2B5EF4-FFF2-40B4-BE49-F238E27FC236}">
                <a16:creationId xmlns:a16="http://schemas.microsoft.com/office/drawing/2014/main" id="{6E9050C0-2551-441F-879B-828B5FC4C1FE}"/>
              </a:ext>
            </a:extLst>
          </p:cNvPr>
          <p:cNvSpPr>
            <a:spLocks noChangeAspect="1"/>
          </p:cNvSpPr>
          <p:nvPr/>
        </p:nvSpPr>
        <p:spPr>
          <a:xfrm rot="18900000">
            <a:off x="6023939" y="2076781"/>
            <a:ext cx="348493" cy="297430"/>
          </a:xfrm>
          <a:custGeom>
            <a:avLst/>
            <a:gdLst/>
            <a:ahLst/>
            <a:cxnLst/>
            <a:rect l="l" t="t" r="r" b="b"/>
            <a:pathLst>
              <a:path w="3552042" h="3031575">
                <a:moveTo>
                  <a:pt x="1499560" y="1284945"/>
                </a:moveTo>
                <a:lnTo>
                  <a:pt x="1272419" y="1057805"/>
                </a:lnTo>
                <a:lnTo>
                  <a:pt x="1054631" y="1275593"/>
                </a:lnTo>
                <a:lnTo>
                  <a:pt x="836843" y="1057805"/>
                </a:lnTo>
                <a:lnTo>
                  <a:pt x="609703" y="1284945"/>
                </a:lnTo>
                <a:lnTo>
                  <a:pt x="827491" y="1502733"/>
                </a:lnTo>
                <a:lnTo>
                  <a:pt x="609703" y="1720522"/>
                </a:lnTo>
                <a:lnTo>
                  <a:pt x="836843" y="1947662"/>
                </a:lnTo>
                <a:lnTo>
                  <a:pt x="1054631" y="1729874"/>
                </a:lnTo>
                <a:lnTo>
                  <a:pt x="1272419" y="1947662"/>
                </a:lnTo>
                <a:lnTo>
                  <a:pt x="1499560" y="1720522"/>
                </a:lnTo>
                <a:lnTo>
                  <a:pt x="1281771" y="1502733"/>
                </a:lnTo>
                <a:close/>
                <a:moveTo>
                  <a:pt x="3552042" y="1021270"/>
                </a:moveTo>
                <a:cubicBezTo>
                  <a:pt x="3346428" y="1488389"/>
                  <a:pt x="3240687" y="1885112"/>
                  <a:pt x="3146822" y="2229032"/>
                </a:cubicBezTo>
                <a:cubicBezTo>
                  <a:pt x="3047091" y="2666397"/>
                  <a:pt x="2787512" y="3031575"/>
                  <a:pt x="2344279" y="3031575"/>
                </a:cubicBezTo>
                <a:cubicBezTo>
                  <a:pt x="1991740" y="3031575"/>
                  <a:pt x="1692293" y="2804263"/>
                  <a:pt x="1587926" y="2487045"/>
                </a:cubicBezTo>
                <a:cubicBezTo>
                  <a:pt x="1859795" y="2308350"/>
                  <a:pt x="2033031" y="1980125"/>
                  <a:pt x="2117061" y="1611614"/>
                </a:cubicBezTo>
                <a:cubicBezTo>
                  <a:pt x="2127904" y="1571883"/>
                  <a:pt x="2138872" y="1531598"/>
                  <a:pt x="2150086" y="1490753"/>
                </a:cubicBezTo>
                <a:cubicBezTo>
                  <a:pt x="2212338" y="1465032"/>
                  <a:pt x="2277652" y="1444164"/>
                  <a:pt x="2344279" y="1426490"/>
                </a:cubicBezTo>
                <a:cubicBezTo>
                  <a:pt x="2764465" y="1315024"/>
                  <a:pt x="3073190" y="1226884"/>
                  <a:pt x="3552042" y="1021270"/>
                </a:cubicBezTo>
                <a:close/>
                <a:moveTo>
                  <a:pt x="2557365" y="0"/>
                </a:moveTo>
                <a:cubicBezTo>
                  <a:pt x="2295797" y="594236"/>
                  <a:pt x="2161281" y="1098917"/>
                  <a:pt x="2041873" y="1536428"/>
                </a:cubicBezTo>
                <a:cubicBezTo>
                  <a:pt x="1915003" y="2092812"/>
                  <a:pt x="1584785" y="2557364"/>
                  <a:pt x="1020937" y="2557364"/>
                </a:cubicBezTo>
                <a:cubicBezTo>
                  <a:pt x="457089" y="2557364"/>
                  <a:pt x="0" y="2100276"/>
                  <a:pt x="0" y="1536428"/>
                </a:cubicBezTo>
                <a:cubicBezTo>
                  <a:pt x="0" y="972580"/>
                  <a:pt x="475939" y="660066"/>
                  <a:pt x="1020937" y="515492"/>
                </a:cubicBezTo>
                <a:cubicBezTo>
                  <a:pt x="1555467" y="373694"/>
                  <a:pt x="1948204" y="261568"/>
                  <a:pt x="2557365"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5" name="Freeform 97">
            <a:extLst>
              <a:ext uri="{FF2B5EF4-FFF2-40B4-BE49-F238E27FC236}">
                <a16:creationId xmlns:a16="http://schemas.microsoft.com/office/drawing/2014/main" id="{7C842582-F90A-4779-9DA6-C905332020DF}"/>
              </a:ext>
            </a:extLst>
          </p:cNvPr>
          <p:cNvSpPr>
            <a:spLocks noChangeAspect="1"/>
          </p:cNvSpPr>
          <p:nvPr/>
        </p:nvSpPr>
        <p:spPr>
          <a:xfrm>
            <a:off x="6513205" y="1376236"/>
            <a:ext cx="420675" cy="314355"/>
          </a:xfrm>
          <a:custGeom>
            <a:avLst/>
            <a:gdLst/>
            <a:ahLst/>
            <a:cxnLst/>
            <a:rect l="l" t="t" r="r" b="b"/>
            <a:pathLst>
              <a:path w="3246245" h="2425805">
                <a:moveTo>
                  <a:pt x="2545666" y="706851"/>
                </a:moveTo>
                <a:cubicBezTo>
                  <a:pt x="2704742" y="706851"/>
                  <a:pt x="2833698" y="835807"/>
                  <a:pt x="2833698" y="994883"/>
                </a:cubicBezTo>
                <a:cubicBezTo>
                  <a:pt x="2833698" y="1153959"/>
                  <a:pt x="2704742" y="1282915"/>
                  <a:pt x="2545666" y="1282915"/>
                </a:cubicBezTo>
                <a:cubicBezTo>
                  <a:pt x="2386590" y="1282915"/>
                  <a:pt x="2257634" y="1153959"/>
                  <a:pt x="2257634" y="994883"/>
                </a:cubicBezTo>
                <a:cubicBezTo>
                  <a:pt x="2257634" y="835807"/>
                  <a:pt x="2386590" y="706851"/>
                  <a:pt x="2545666" y="706851"/>
                </a:cubicBezTo>
                <a:close/>
                <a:moveTo>
                  <a:pt x="700580" y="706851"/>
                </a:moveTo>
                <a:cubicBezTo>
                  <a:pt x="859656" y="706851"/>
                  <a:pt x="988612" y="835807"/>
                  <a:pt x="988612" y="994883"/>
                </a:cubicBezTo>
                <a:cubicBezTo>
                  <a:pt x="988612" y="1153959"/>
                  <a:pt x="859656" y="1282915"/>
                  <a:pt x="700580" y="1282915"/>
                </a:cubicBezTo>
                <a:cubicBezTo>
                  <a:pt x="541504" y="1282915"/>
                  <a:pt x="412548" y="1153959"/>
                  <a:pt x="412548" y="994883"/>
                </a:cubicBezTo>
                <a:cubicBezTo>
                  <a:pt x="412548" y="835807"/>
                  <a:pt x="541504" y="706851"/>
                  <a:pt x="700580" y="706851"/>
                </a:cubicBezTo>
                <a:close/>
                <a:moveTo>
                  <a:pt x="1619971" y="0"/>
                </a:moveTo>
                <a:cubicBezTo>
                  <a:pt x="1621025" y="5"/>
                  <a:pt x="1622076" y="12"/>
                  <a:pt x="1623123" y="141"/>
                </a:cubicBezTo>
                <a:cubicBezTo>
                  <a:pt x="1624170" y="12"/>
                  <a:pt x="1625221" y="5"/>
                  <a:pt x="1626275" y="0"/>
                </a:cubicBezTo>
                <a:lnTo>
                  <a:pt x="1626274" y="282"/>
                </a:lnTo>
                <a:cubicBezTo>
                  <a:pt x="1966825" y="4283"/>
                  <a:pt x="1974816" y="220494"/>
                  <a:pt x="2177568" y="171426"/>
                </a:cubicBezTo>
                <a:cubicBezTo>
                  <a:pt x="2600959" y="50212"/>
                  <a:pt x="2963165" y="85364"/>
                  <a:pt x="3172404" y="310875"/>
                </a:cubicBezTo>
                <a:cubicBezTo>
                  <a:pt x="3300075" y="473051"/>
                  <a:pt x="3301971" y="794993"/>
                  <a:pt x="2851767" y="1164523"/>
                </a:cubicBezTo>
                <a:cubicBezTo>
                  <a:pt x="2918303" y="1029844"/>
                  <a:pt x="2927052" y="857771"/>
                  <a:pt x="2799829" y="746887"/>
                </a:cubicBezTo>
                <a:cubicBezTo>
                  <a:pt x="3115459" y="786295"/>
                  <a:pt x="3165949" y="533368"/>
                  <a:pt x="3049873" y="419809"/>
                </a:cubicBezTo>
                <a:cubicBezTo>
                  <a:pt x="2811516" y="207658"/>
                  <a:pt x="2338612" y="298041"/>
                  <a:pt x="2253222" y="493802"/>
                </a:cubicBezTo>
                <a:cubicBezTo>
                  <a:pt x="2139861" y="783555"/>
                  <a:pt x="2165869" y="1185485"/>
                  <a:pt x="2076302" y="1369861"/>
                </a:cubicBezTo>
                <a:cubicBezTo>
                  <a:pt x="1906668" y="1634081"/>
                  <a:pt x="1716639" y="1881305"/>
                  <a:pt x="1713569" y="2080938"/>
                </a:cubicBezTo>
                <a:cubicBezTo>
                  <a:pt x="1706472" y="2158984"/>
                  <a:pt x="1709123" y="2405980"/>
                  <a:pt x="1625847" y="2423204"/>
                </a:cubicBezTo>
                <a:cubicBezTo>
                  <a:pt x="1625847" y="2424071"/>
                  <a:pt x="1625843" y="2424938"/>
                  <a:pt x="1625839" y="2425805"/>
                </a:cubicBezTo>
                <a:lnTo>
                  <a:pt x="1623123" y="2424507"/>
                </a:lnTo>
                <a:lnTo>
                  <a:pt x="1620407" y="2425805"/>
                </a:lnTo>
                <a:cubicBezTo>
                  <a:pt x="1620403" y="2424938"/>
                  <a:pt x="1620399" y="2424071"/>
                  <a:pt x="1620399" y="2423204"/>
                </a:cubicBezTo>
                <a:cubicBezTo>
                  <a:pt x="1537123" y="2405980"/>
                  <a:pt x="1539774" y="2158984"/>
                  <a:pt x="1532677" y="2080938"/>
                </a:cubicBezTo>
                <a:cubicBezTo>
                  <a:pt x="1529607" y="1881305"/>
                  <a:pt x="1339578" y="1634081"/>
                  <a:pt x="1169944" y="1369861"/>
                </a:cubicBezTo>
                <a:cubicBezTo>
                  <a:pt x="1080377" y="1185485"/>
                  <a:pt x="1106385" y="783555"/>
                  <a:pt x="993024" y="493802"/>
                </a:cubicBezTo>
                <a:cubicBezTo>
                  <a:pt x="907634" y="298041"/>
                  <a:pt x="434730" y="207658"/>
                  <a:pt x="196373" y="419809"/>
                </a:cubicBezTo>
                <a:cubicBezTo>
                  <a:pt x="80297" y="533368"/>
                  <a:pt x="130787" y="786295"/>
                  <a:pt x="446417" y="746887"/>
                </a:cubicBezTo>
                <a:cubicBezTo>
                  <a:pt x="319194" y="857771"/>
                  <a:pt x="327943" y="1029844"/>
                  <a:pt x="394479" y="1164523"/>
                </a:cubicBezTo>
                <a:cubicBezTo>
                  <a:pt x="-55725" y="794993"/>
                  <a:pt x="-53829" y="473051"/>
                  <a:pt x="73842" y="310875"/>
                </a:cubicBezTo>
                <a:cubicBezTo>
                  <a:pt x="283081" y="85364"/>
                  <a:pt x="645287" y="50212"/>
                  <a:pt x="1068678" y="171426"/>
                </a:cubicBezTo>
                <a:cubicBezTo>
                  <a:pt x="1271430" y="220494"/>
                  <a:pt x="1279421" y="4283"/>
                  <a:pt x="1619972" y="28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6" name="Donut 22">
            <a:extLst>
              <a:ext uri="{FF2B5EF4-FFF2-40B4-BE49-F238E27FC236}">
                <a16:creationId xmlns:a16="http://schemas.microsoft.com/office/drawing/2014/main" id="{C20FD55D-CACA-4C3F-9438-7DDE7C09042D}"/>
              </a:ext>
            </a:extLst>
          </p:cNvPr>
          <p:cNvSpPr>
            <a:spLocks noChangeAspect="1"/>
          </p:cNvSpPr>
          <p:nvPr/>
        </p:nvSpPr>
        <p:spPr>
          <a:xfrm>
            <a:off x="7679627" y="1441217"/>
            <a:ext cx="360000" cy="184392"/>
          </a:xfrm>
          <a:custGeom>
            <a:avLst/>
            <a:gdLst/>
            <a:ahLst/>
            <a:cxnLst/>
            <a:rect l="l" t="t" r="r" b="b"/>
            <a:pathLst>
              <a:path w="3372524" h="1727404">
                <a:moveTo>
                  <a:pt x="1758003" y="666958"/>
                </a:moveTo>
                <a:cubicBezTo>
                  <a:pt x="1703684" y="666958"/>
                  <a:pt x="1659649" y="710993"/>
                  <a:pt x="1659649" y="765312"/>
                </a:cubicBezTo>
                <a:cubicBezTo>
                  <a:pt x="1659649" y="819631"/>
                  <a:pt x="1703684" y="863666"/>
                  <a:pt x="1758003" y="863666"/>
                </a:cubicBezTo>
                <a:cubicBezTo>
                  <a:pt x="1812322" y="863666"/>
                  <a:pt x="1856357" y="819631"/>
                  <a:pt x="1856357" y="765312"/>
                </a:cubicBezTo>
                <a:cubicBezTo>
                  <a:pt x="1856357" y="710993"/>
                  <a:pt x="1812322" y="666958"/>
                  <a:pt x="1758003" y="666958"/>
                </a:cubicBezTo>
                <a:close/>
                <a:moveTo>
                  <a:pt x="1686261" y="586208"/>
                </a:moveTo>
                <a:cubicBezTo>
                  <a:pt x="1849880" y="586208"/>
                  <a:pt x="1982519" y="718847"/>
                  <a:pt x="1982519" y="882466"/>
                </a:cubicBezTo>
                <a:cubicBezTo>
                  <a:pt x="1982519" y="1046085"/>
                  <a:pt x="1849880" y="1178724"/>
                  <a:pt x="1686261" y="1178724"/>
                </a:cubicBezTo>
                <a:cubicBezTo>
                  <a:pt x="1522642" y="1178724"/>
                  <a:pt x="1390003" y="1046085"/>
                  <a:pt x="1390003" y="882466"/>
                </a:cubicBezTo>
                <a:cubicBezTo>
                  <a:pt x="1390003" y="718847"/>
                  <a:pt x="1522642" y="586208"/>
                  <a:pt x="1686261" y="586208"/>
                </a:cubicBezTo>
                <a:close/>
                <a:moveTo>
                  <a:pt x="1686262" y="448985"/>
                </a:moveTo>
                <a:cubicBezTo>
                  <a:pt x="1446857" y="448985"/>
                  <a:pt x="1252780" y="643062"/>
                  <a:pt x="1252780" y="882467"/>
                </a:cubicBezTo>
                <a:cubicBezTo>
                  <a:pt x="1252780" y="1121872"/>
                  <a:pt x="1446857" y="1315949"/>
                  <a:pt x="1686262" y="1315949"/>
                </a:cubicBezTo>
                <a:cubicBezTo>
                  <a:pt x="1925667" y="1315949"/>
                  <a:pt x="2119744" y="1121872"/>
                  <a:pt x="2119744" y="882467"/>
                </a:cubicBezTo>
                <a:cubicBezTo>
                  <a:pt x="2119744" y="643062"/>
                  <a:pt x="1925667" y="448985"/>
                  <a:pt x="1686262" y="448985"/>
                </a:cubicBezTo>
                <a:close/>
                <a:moveTo>
                  <a:pt x="1893261" y="271274"/>
                </a:moveTo>
                <a:cubicBezTo>
                  <a:pt x="2150128" y="355123"/>
                  <a:pt x="2334334" y="597283"/>
                  <a:pt x="2334334" y="882467"/>
                </a:cubicBezTo>
                <a:cubicBezTo>
                  <a:pt x="2334334" y="1103921"/>
                  <a:pt x="2223259" y="1299432"/>
                  <a:pt x="2053457" y="1415856"/>
                </a:cubicBezTo>
                <a:cubicBezTo>
                  <a:pt x="2494577" y="1286853"/>
                  <a:pt x="2931337" y="1005905"/>
                  <a:pt x="2940842" y="882353"/>
                </a:cubicBezTo>
                <a:lnTo>
                  <a:pt x="2946401" y="882364"/>
                </a:lnTo>
                <a:lnTo>
                  <a:pt x="2943679" y="877137"/>
                </a:lnTo>
                <a:lnTo>
                  <a:pt x="2946401" y="872130"/>
                </a:lnTo>
                <a:lnTo>
                  <a:pt x="2941077" y="872141"/>
                </a:lnTo>
                <a:cubicBezTo>
                  <a:pt x="2875996" y="732702"/>
                  <a:pt x="2369865" y="377972"/>
                  <a:pt x="1893261" y="271274"/>
                </a:cubicBezTo>
                <a:close/>
                <a:moveTo>
                  <a:pt x="1525754" y="256843"/>
                </a:moveTo>
                <a:cubicBezTo>
                  <a:pt x="984953" y="339274"/>
                  <a:pt x="426123" y="752145"/>
                  <a:pt x="426123" y="877021"/>
                </a:cubicBezTo>
                <a:lnTo>
                  <a:pt x="426123" y="877247"/>
                </a:lnTo>
                <a:cubicBezTo>
                  <a:pt x="439083" y="984175"/>
                  <a:pt x="877625" y="1311577"/>
                  <a:pt x="1355183" y="1436828"/>
                </a:cubicBezTo>
                <a:cubicBezTo>
                  <a:pt x="1164798" y="1325758"/>
                  <a:pt x="1038190" y="1118898"/>
                  <a:pt x="1038190" y="882467"/>
                </a:cubicBezTo>
                <a:cubicBezTo>
                  <a:pt x="1038190" y="580157"/>
                  <a:pt x="1245184" y="326193"/>
                  <a:pt x="1525754" y="256843"/>
                </a:cubicBezTo>
                <a:close/>
                <a:moveTo>
                  <a:pt x="1682713" y="0"/>
                </a:moveTo>
                <a:cubicBezTo>
                  <a:pt x="2385858" y="36225"/>
                  <a:pt x="3265322" y="653066"/>
                  <a:pt x="3365400" y="875412"/>
                </a:cubicBezTo>
                <a:lnTo>
                  <a:pt x="3372524" y="875397"/>
                </a:lnTo>
                <a:lnTo>
                  <a:pt x="3368881" y="882344"/>
                </a:lnTo>
                <a:lnTo>
                  <a:pt x="3372524" y="889597"/>
                </a:lnTo>
                <a:lnTo>
                  <a:pt x="3365086" y="889581"/>
                </a:lnTo>
                <a:cubicBezTo>
                  <a:pt x="3348713" y="1110249"/>
                  <a:pt x="2385134" y="1692746"/>
                  <a:pt x="1682713" y="1727404"/>
                </a:cubicBezTo>
                <a:cubicBezTo>
                  <a:pt x="901706" y="1708470"/>
                  <a:pt x="21301" y="1064732"/>
                  <a:pt x="0" y="882497"/>
                </a:cubicBezTo>
                <a:lnTo>
                  <a:pt x="0" y="882184"/>
                </a:lnTo>
                <a:cubicBezTo>
                  <a:pt x="0" y="691908"/>
                  <a:pt x="901706" y="19770"/>
                  <a:pt x="168271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07" name="Freeform 99">
            <a:extLst>
              <a:ext uri="{FF2B5EF4-FFF2-40B4-BE49-F238E27FC236}">
                <a16:creationId xmlns:a16="http://schemas.microsoft.com/office/drawing/2014/main" id="{3DB77FD7-608B-4C54-ADDE-A883D3D0C940}"/>
              </a:ext>
            </a:extLst>
          </p:cNvPr>
          <p:cNvSpPr>
            <a:spLocks noChangeAspect="1"/>
          </p:cNvSpPr>
          <p:nvPr/>
        </p:nvSpPr>
        <p:spPr>
          <a:xfrm>
            <a:off x="6066104" y="1368148"/>
            <a:ext cx="264162" cy="330530"/>
          </a:xfrm>
          <a:custGeom>
            <a:avLst/>
            <a:gdLst/>
            <a:ahLst/>
            <a:cxnLst/>
            <a:rect l="l" t="t" r="r" b="b"/>
            <a:pathLst>
              <a:path w="2427821" h="3249943">
                <a:moveTo>
                  <a:pt x="1783445" y="477276"/>
                </a:moveTo>
                <a:cubicBezTo>
                  <a:pt x="1867295" y="479049"/>
                  <a:pt x="1940306" y="495815"/>
                  <a:pt x="1995323" y="528655"/>
                </a:cubicBezTo>
                <a:cubicBezTo>
                  <a:pt x="2375187" y="892595"/>
                  <a:pt x="1478983" y="963108"/>
                  <a:pt x="1620010" y="1047270"/>
                </a:cubicBezTo>
                <a:cubicBezTo>
                  <a:pt x="1920260" y="1267909"/>
                  <a:pt x="2179568" y="1563610"/>
                  <a:pt x="2275102" y="1879783"/>
                </a:cubicBezTo>
                <a:cubicBezTo>
                  <a:pt x="2386559" y="2264195"/>
                  <a:pt x="2620845" y="2969329"/>
                  <a:pt x="2118153" y="3196792"/>
                </a:cubicBezTo>
                <a:cubicBezTo>
                  <a:pt x="862559" y="3474297"/>
                  <a:pt x="146052" y="2612212"/>
                  <a:pt x="9574" y="1838839"/>
                </a:cubicBezTo>
                <a:cubicBezTo>
                  <a:pt x="-38192" y="1613652"/>
                  <a:pt x="98284" y="1313401"/>
                  <a:pt x="296177" y="1170100"/>
                </a:cubicBezTo>
                <a:cubicBezTo>
                  <a:pt x="391711" y="1081390"/>
                  <a:pt x="330296" y="876673"/>
                  <a:pt x="323472" y="671956"/>
                </a:cubicBezTo>
                <a:cubicBezTo>
                  <a:pt x="296177" y="474063"/>
                  <a:pt x="760199" y="351234"/>
                  <a:pt x="664666" y="1211043"/>
                </a:cubicBezTo>
                <a:cubicBezTo>
                  <a:pt x="853176" y="743465"/>
                  <a:pt x="1420091" y="469595"/>
                  <a:pt x="1783445" y="477276"/>
                </a:cubicBezTo>
                <a:close/>
                <a:moveTo>
                  <a:pt x="1024970" y="33"/>
                </a:moveTo>
                <a:cubicBezTo>
                  <a:pt x="1115949" y="3590"/>
                  <a:pt x="1140206" y="286408"/>
                  <a:pt x="1176458" y="269348"/>
                </a:cubicBezTo>
                <a:cubicBezTo>
                  <a:pt x="1251521" y="278446"/>
                  <a:pt x="1265168" y="21414"/>
                  <a:pt x="1401646" y="44160"/>
                </a:cubicBezTo>
                <a:cubicBezTo>
                  <a:pt x="1469884" y="71456"/>
                  <a:pt x="1374351" y="221581"/>
                  <a:pt x="1360703" y="310292"/>
                </a:cubicBezTo>
                <a:lnTo>
                  <a:pt x="1517652" y="453593"/>
                </a:lnTo>
                <a:cubicBezTo>
                  <a:pt x="974016" y="540030"/>
                  <a:pt x="901229" y="790238"/>
                  <a:pt x="753379" y="951737"/>
                </a:cubicBezTo>
                <a:lnTo>
                  <a:pt x="705610" y="644662"/>
                </a:lnTo>
                <a:lnTo>
                  <a:pt x="787497" y="521832"/>
                </a:lnTo>
                <a:cubicBezTo>
                  <a:pt x="712435" y="433122"/>
                  <a:pt x="446303" y="364883"/>
                  <a:pt x="562310" y="255701"/>
                </a:cubicBezTo>
                <a:cubicBezTo>
                  <a:pt x="739730" y="98751"/>
                  <a:pt x="862560" y="337587"/>
                  <a:pt x="1012685" y="378530"/>
                </a:cubicBezTo>
                <a:cubicBezTo>
                  <a:pt x="1010410" y="253426"/>
                  <a:pt x="796596" y="101025"/>
                  <a:pt x="1005861" y="3217"/>
                </a:cubicBezTo>
                <a:cubicBezTo>
                  <a:pt x="1012543" y="800"/>
                  <a:pt x="1018905" y="-204"/>
                  <a:pt x="1024970" y="3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8" name="Oval 10">
            <a:extLst>
              <a:ext uri="{FF2B5EF4-FFF2-40B4-BE49-F238E27FC236}">
                <a16:creationId xmlns:a16="http://schemas.microsoft.com/office/drawing/2014/main" id="{3A444D04-6426-4A5E-9C98-56E42AC2A92B}"/>
              </a:ext>
            </a:extLst>
          </p:cNvPr>
          <p:cNvSpPr/>
          <p:nvPr/>
        </p:nvSpPr>
        <p:spPr>
          <a:xfrm>
            <a:off x="7124399" y="1368839"/>
            <a:ext cx="330674" cy="329148"/>
          </a:xfrm>
          <a:custGeom>
            <a:avLst/>
            <a:gdLst/>
            <a:ahLst/>
            <a:cxnLst/>
            <a:rect l="l" t="t" r="r" b="b"/>
            <a:pathLst>
              <a:path w="3229769" h="3214867">
                <a:moveTo>
                  <a:pt x="388922" y="0"/>
                </a:moveTo>
                <a:cubicBezTo>
                  <a:pt x="481031" y="0"/>
                  <a:pt x="564991" y="34887"/>
                  <a:pt x="627459" y="93109"/>
                </a:cubicBezTo>
                <a:cubicBezTo>
                  <a:pt x="689927" y="34887"/>
                  <a:pt x="773888" y="0"/>
                  <a:pt x="865996" y="0"/>
                </a:cubicBezTo>
                <a:cubicBezTo>
                  <a:pt x="958105" y="0"/>
                  <a:pt x="1042065" y="34887"/>
                  <a:pt x="1104533" y="93109"/>
                </a:cubicBezTo>
                <a:cubicBezTo>
                  <a:pt x="1167001" y="34887"/>
                  <a:pt x="1250962" y="0"/>
                  <a:pt x="1343070" y="0"/>
                </a:cubicBezTo>
                <a:cubicBezTo>
                  <a:pt x="1435179" y="0"/>
                  <a:pt x="1519139" y="34887"/>
                  <a:pt x="1581607" y="93109"/>
                </a:cubicBezTo>
                <a:cubicBezTo>
                  <a:pt x="1644075" y="34887"/>
                  <a:pt x="1728036" y="0"/>
                  <a:pt x="1820144" y="0"/>
                </a:cubicBezTo>
                <a:cubicBezTo>
                  <a:pt x="1912253" y="0"/>
                  <a:pt x="1996213" y="34887"/>
                  <a:pt x="2058681" y="93109"/>
                </a:cubicBezTo>
                <a:cubicBezTo>
                  <a:pt x="2121149" y="34887"/>
                  <a:pt x="2205110" y="0"/>
                  <a:pt x="2297218" y="0"/>
                </a:cubicBezTo>
                <a:cubicBezTo>
                  <a:pt x="2389326" y="0"/>
                  <a:pt x="2473286" y="34887"/>
                  <a:pt x="2535755" y="93108"/>
                </a:cubicBezTo>
                <a:cubicBezTo>
                  <a:pt x="2598223" y="34887"/>
                  <a:pt x="2682183" y="0"/>
                  <a:pt x="2774291" y="0"/>
                </a:cubicBezTo>
                <a:cubicBezTo>
                  <a:pt x="2971429" y="0"/>
                  <a:pt x="3131241" y="159812"/>
                  <a:pt x="3131241" y="356950"/>
                </a:cubicBezTo>
                <a:cubicBezTo>
                  <a:pt x="3131241" y="414550"/>
                  <a:pt x="3117598" y="468963"/>
                  <a:pt x="3092026" y="516460"/>
                </a:cubicBezTo>
                <a:cubicBezTo>
                  <a:pt x="3176259" y="580602"/>
                  <a:pt x="3229769" y="682177"/>
                  <a:pt x="3229769" y="796250"/>
                </a:cubicBezTo>
                <a:cubicBezTo>
                  <a:pt x="3229769" y="902465"/>
                  <a:pt x="3183377" y="997845"/>
                  <a:pt x="3108820" y="1062184"/>
                </a:cubicBezTo>
                <a:cubicBezTo>
                  <a:pt x="3183377" y="1126523"/>
                  <a:pt x="3229769" y="1221903"/>
                  <a:pt x="3229769" y="1328118"/>
                </a:cubicBezTo>
                <a:cubicBezTo>
                  <a:pt x="3229769" y="1434333"/>
                  <a:pt x="3183377" y="1529713"/>
                  <a:pt x="3108820" y="1594052"/>
                </a:cubicBezTo>
                <a:cubicBezTo>
                  <a:pt x="3183377" y="1658391"/>
                  <a:pt x="3229769" y="1753771"/>
                  <a:pt x="3229769" y="1859986"/>
                </a:cubicBezTo>
                <a:cubicBezTo>
                  <a:pt x="3229769" y="2057124"/>
                  <a:pt x="3069957" y="2216936"/>
                  <a:pt x="2872819" y="2216936"/>
                </a:cubicBezTo>
                <a:lnTo>
                  <a:pt x="2849067" y="2214542"/>
                </a:lnTo>
                <a:cubicBezTo>
                  <a:pt x="2790894" y="2329236"/>
                  <a:pt x="2671548" y="2406987"/>
                  <a:pt x="2534043" y="2406987"/>
                </a:cubicBezTo>
                <a:cubicBezTo>
                  <a:pt x="2483158" y="2406987"/>
                  <a:pt x="2434760" y="2396340"/>
                  <a:pt x="2391120" y="2376775"/>
                </a:cubicBezTo>
                <a:cubicBezTo>
                  <a:pt x="2326908" y="2456876"/>
                  <a:pt x="2228003" y="2507238"/>
                  <a:pt x="2117336" y="2507238"/>
                </a:cubicBezTo>
                <a:lnTo>
                  <a:pt x="2081608" y="2503636"/>
                </a:lnTo>
                <a:cubicBezTo>
                  <a:pt x="2058765" y="2546355"/>
                  <a:pt x="2027330" y="2583686"/>
                  <a:pt x="1987704" y="2611019"/>
                </a:cubicBezTo>
                <a:cubicBezTo>
                  <a:pt x="2049806" y="2674751"/>
                  <a:pt x="2087711" y="2761907"/>
                  <a:pt x="2087711" y="2857917"/>
                </a:cubicBezTo>
                <a:cubicBezTo>
                  <a:pt x="2087711" y="3055055"/>
                  <a:pt x="1927899" y="3214867"/>
                  <a:pt x="1730761" y="3214867"/>
                </a:cubicBezTo>
                <a:cubicBezTo>
                  <a:pt x="1533623" y="3214867"/>
                  <a:pt x="1373811" y="3055055"/>
                  <a:pt x="1373811" y="2857917"/>
                </a:cubicBezTo>
                <a:cubicBezTo>
                  <a:pt x="1373811" y="2743560"/>
                  <a:pt x="1427588" y="2641764"/>
                  <a:pt x="1512161" y="2577627"/>
                </a:cubicBezTo>
                <a:cubicBezTo>
                  <a:pt x="1450743" y="2514125"/>
                  <a:pt x="1413385" y="2427536"/>
                  <a:pt x="1413385" y="2332221"/>
                </a:cubicBezTo>
                <a:cubicBezTo>
                  <a:pt x="1413385" y="2135083"/>
                  <a:pt x="1573197" y="1975271"/>
                  <a:pt x="1770335" y="1975271"/>
                </a:cubicBezTo>
                <a:lnTo>
                  <a:pt x="1806063" y="1978873"/>
                </a:lnTo>
                <a:cubicBezTo>
                  <a:pt x="1865384" y="1867935"/>
                  <a:pt x="1982649" y="1793338"/>
                  <a:pt x="2117336" y="1793338"/>
                </a:cubicBezTo>
                <a:cubicBezTo>
                  <a:pt x="2168221" y="1793338"/>
                  <a:pt x="2216619" y="1803986"/>
                  <a:pt x="2260259" y="1823550"/>
                </a:cubicBezTo>
                <a:cubicBezTo>
                  <a:pt x="2324471" y="1743450"/>
                  <a:pt x="2423376" y="1693087"/>
                  <a:pt x="2534043" y="1693087"/>
                </a:cubicBezTo>
                <a:lnTo>
                  <a:pt x="2557875" y="1695490"/>
                </a:lnTo>
                <a:cubicBezTo>
                  <a:pt x="2576891" y="1656391"/>
                  <a:pt x="2604151" y="1622242"/>
                  <a:pt x="2636819" y="1594052"/>
                </a:cubicBezTo>
                <a:cubicBezTo>
                  <a:pt x="2562261" y="1529713"/>
                  <a:pt x="2515869" y="1434333"/>
                  <a:pt x="2515869" y="1328118"/>
                </a:cubicBezTo>
                <a:cubicBezTo>
                  <a:pt x="2515869" y="1221903"/>
                  <a:pt x="2562261" y="1126523"/>
                  <a:pt x="2636819" y="1062184"/>
                </a:cubicBezTo>
                <a:cubicBezTo>
                  <a:pt x="2562261" y="997845"/>
                  <a:pt x="2515869" y="902465"/>
                  <a:pt x="2515869" y="796250"/>
                </a:cubicBezTo>
                <a:cubicBezTo>
                  <a:pt x="2515869" y="738650"/>
                  <a:pt x="2529512" y="684237"/>
                  <a:pt x="2555084" y="636740"/>
                </a:cubicBezTo>
                <a:lnTo>
                  <a:pt x="2537209" y="619592"/>
                </a:lnTo>
                <a:cubicBezTo>
                  <a:pt x="2474524" y="678496"/>
                  <a:pt x="2390006" y="713900"/>
                  <a:pt x="2297218" y="713900"/>
                </a:cubicBezTo>
                <a:cubicBezTo>
                  <a:pt x="2205110" y="713900"/>
                  <a:pt x="2121149" y="679013"/>
                  <a:pt x="2058681" y="620791"/>
                </a:cubicBezTo>
                <a:cubicBezTo>
                  <a:pt x="1996213" y="679013"/>
                  <a:pt x="1912253" y="713900"/>
                  <a:pt x="1820144" y="713900"/>
                </a:cubicBezTo>
                <a:cubicBezTo>
                  <a:pt x="1728036" y="713900"/>
                  <a:pt x="1644075" y="679013"/>
                  <a:pt x="1581607" y="620791"/>
                </a:cubicBezTo>
                <a:cubicBezTo>
                  <a:pt x="1519139" y="679013"/>
                  <a:pt x="1435179" y="713900"/>
                  <a:pt x="1343070" y="713900"/>
                </a:cubicBezTo>
                <a:cubicBezTo>
                  <a:pt x="1250962" y="713900"/>
                  <a:pt x="1167001" y="679013"/>
                  <a:pt x="1104533" y="620791"/>
                </a:cubicBezTo>
                <a:cubicBezTo>
                  <a:pt x="1042065" y="679013"/>
                  <a:pt x="958105" y="713900"/>
                  <a:pt x="865996" y="713900"/>
                </a:cubicBezTo>
                <a:cubicBezTo>
                  <a:pt x="773370" y="713900"/>
                  <a:pt x="688985" y="678620"/>
                  <a:pt x="626352" y="619878"/>
                </a:cubicBezTo>
                <a:cubicBezTo>
                  <a:pt x="623659" y="623930"/>
                  <a:pt x="620064" y="626957"/>
                  <a:pt x="616405" y="629911"/>
                </a:cubicBezTo>
                <a:cubicBezTo>
                  <a:pt x="686492" y="694366"/>
                  <a:pt x="729886" y="786957"/>
                  <a:pt x="729886" y="889683"/>
                </a:cubicBezTo>
                <a:cubicBezTo>
                  <a:pt x="729886" y="993972"/>
                  <a:pt x="685162" y="1087815"/>
                  <a:pt x="613058" y="1152216"/>
                </a:cubicBezTo>
                <a:cubicBezTo>
                  <a:pt x="675622" y="1216104"/>
                  <a:pt x="713900" y="1303645"/>
                  <a:pt x="713900" y="1400126"/>
                </a:cubicBezTo>
                <a:cubicBezTo>
                  <a:pt x="713900" y="1487795"/>
                  <a:pt x="682295" y="1568081"/>
                  <a:pt x="628622" y="1629172"/>
                </a:cubicBezTo>
                <a:cubicBezTo>
                  <a:pt x="691419" y="1693140"/>
                  <a:pt x="729886" y="1780874"/>
                  <a:pt x="729886" y="1877593"/>
                </a:cubicBezTo>
                <a:cubicBezTo>
                  <a:pt x="729886" y="2034043"/>
                  <a:pt x="629234" y="2166985"/>
                  <a:pt x="488639" y="2213706"/>
                </a:cubicBezTo>
                <a:lnTo>
                  <a:pt x="488639" y="2375547"/>
                </a:lnTo>
                <a:cubicBezTo>
                  <a:pt x="488639" y="2448277"/>
                  <a:pt x="429679" y="2507237"/>
                  <a:pt x="356949" y="2507237"/>
                </a:cubicBezTo>
                <a:cubicBezTo>
                  <a:pt x="284219" y="2507237"/>
                  <a:pt x="225259" y="2448277"/>
                  <a:pt x="225259" y="2375547"/>
                </a:cubicBezTo>
                <a:lnTo>
                  <a:pt x="225259" y="2201750"/>
                </a:lnTo>
                <a:cubicBezTo>
                  <a:pt x="101654" y="2146256"/>
                  <a:pt x="15986" y="2021929"/>
                  <a:pt x="15986" y="1877593"/>
                </a:cubicBezTo>
                <a:cubicBezTo>
                  <a:pt x="15986" y="1789924"/>
                  <a:pt x="47591" y="1709638"/>
                  <a:pt x="101264" y="1648547"/>
                </a:cubicBezTo>
                <a:cubicBezTo>
                  <a:pt x="38467" y="1584579"/>
                  <a:pt x="0" y="1496845"/>
                  <a:pt x="0" y="1400126"/>
                </a:cubicBezTo>
                <a:cubicBezTo>
                  <a:pt x="0" y="1295837"/>
                  <a:pt x="44724" y="1201994"/>
                  <a:pt x="116828" y="1137593"/>
                </a:cubicBezTo>
                <a:cubicBezTo>
                  <a:pt x="54264" y="1073704"/>
                  <a:pt x="15986" y="986164"/>
                  <a:pt x="15986" y="889683"/>
                </a:cubicBezTo>
                <a:cubicBezTo>
                  <a:pt x="15986" y="779482"/>
                  <a:pt x="65925" y="680945"/>
                  <a:pt x="145453" y="616722"/>
                </a:cubicBezTo>
                <a:cubicBezTo>
                  <a:pt x="75366" y="552267"/>
                  <a:pt x="31972" y="459676"/>
                  <a:pt x="31972" y="356950"/>
                </a:cubicBezTo>
                <a:cubicBezTo>
                  <a:pt x="31972" y="159812"/>
                  <a:pt x="191784" y="0"/>
                  <a:pt x="38892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9" name="Freeform 101">
            <a:extLst>
              <a:ext uri="{FF2B5EF4-FFF2-40B4-BE49-F238E27FC236}">
                <a16:creationId xmlns:a16="http://schemas.microsoft.com/office/drawing/2014/main" id="{0B54624E-0CD7-461D-8E6E-ECEC2DBB7A83}"/>
              </a:ext>
            </a:extLst>
          </p:cNvPr>
          <p:cNvSpPr/>
          <p:nvPr/>
        </p:nvSpPr>
        <p:spPr>
          <a:xfrm>
            <a:off x="8293275" y="1404641"/>
            <a:ext cx="193444" cy="257545"/>
          </a:xfrm>
          <a:custGeom>
            <a:avLst/>
            <a:gdLst>
              <a:gd name="connsiteX0" fmla="*/ 143301 w 1910686"/>
              <a:gd name="connsiteY0" fmla="*/ 0 h 3268639"/>
              <a:gd name="connsiteX1" fmla="*/ 0 w 1910686"/>
              <a:gd name="connsiteY1" fmla="*/ 1705970 h 3268639"/>
              <a:gd name="connsiteX2" fmla="*/ 436728 w 1910686"/>
              <a:gd name="connsiteY2" fmla="*/ 3268639 h 3268639"/>
              <a:gd name="connsiteX3" fmla="*/ 928047 w 1910686"/>
              <a:gd name="connsiteY3" fmla="*/ 1944806 h 3268639"/>
              <a:gd name="connsiteX4" fmla="*/ 1364776 w 1910686"/>
              <a:gd name="connsiteY4" fmla="*/ 3268639 h 3268639"/>
              <a:gd name="connsiteX5" fmla="*/ 1910686 w 1910686"/>
              <a:gd name="connsiteY5" fmla="*/ 1726442 h 3268639"/>
              <a:gd name="connsiteX6" fmla="*/ 1603612 w 1910686"/>
              <a:gd name="connsiteY6" fmla="*/ 6824 h 3268639"/>
              <a:gd name="connsiteX7" fmla="*/ 1521725 w 1910686"/>
              <a:gd name="connsiteY7" fmla="*/ 20472 h 3268639"/>
              <a:gd name="connsiteX8" fmla="*/ 907576 w 1910686"/>
              <a:gd name="connsiteY8" fmla="*/ 163773 h 3268639"/>
              <a:gd name="connsiteX9" fmla="*/ 143301 w 1910686"/>
              <a:gd name="connsiteY9" fmla="*/ 0 h 3268639"/>
              <a:gd name="connsiteX0" fmla="*/ 143301 w 1910686"/>
              <a:gd name="connsiteY0" fmla="*/ 27296 h 3261815"/>
              <a:gd name="connsiteX1" fmla="*/ 0 w 1910686"/>
              <a:gd name="connsiteY1" fmla="*/ 1699146 h 3261815"/>
              <a:gd name="connsiteX2" fmla="*/ 436728 w 1910686"/>
              <a:gd name="connsiteY2" fmla="*/ 3261815 h 3261815"/>
              <a:gd name="connsiteX3" fmla="*/ 928047 w 1910686"/>
              <a:gd name="connsiteY3" fmla="*/ 1937982 h 3261815"/>
              <a:gd name="connsiteX4" fmla="*/ 1364776 w 1910686"/>
              <a:gd name="connsiteY4" fmla="*/ 3261815 h 3261815"/>
              <a:gd name="connsiteX5" fmla="*/ 1910686 w 1910686"/>
              <a:gd name="connsiteY5" fmla="*/ 1719618 h 3261815"/>
              <a:gd name="connsiteX6" fmla="*/ 1603612 w 1910686"/>
              <a:gd name="connsiteY6" fmla="*/ 0 h 3261815"/>
              <a:gd name="connsiteX7" fmla="*/ 1521725 w 1910686"/>
              <a:gd name="connsiteY7" fmla="*/ 13648 h 3261815"/>
              <a:gd name="connsiteX8" fmla="*/ 907576 w 1910686"/>
              <a:gd name="connsiteY8" fmla="*/ 156949 h 3261815"/>
              <a:gd name="connsiteX9" fmla="*/ 143301 w 1910686"/>
              <a:gd name="connsiteY9" fmla="*/ 27296 h 3261815"/>
              <a:gd name="connsiteX0" fmla="*/ 143301 w 1910686"/>
              <a:gd name="connsiteY0" fmla="*/ 27296 h 3261815"/>
              <a:gd name="connsiteX1" fmla="*/ 0 w 1910686"/>
              <a:gd name="connsiteY1" fmla="*/ 1699146 h 3261815"/>
              <a:gd name="connsiteX2" fmla="*/ 436728 w 1910686"/>
              <a:gd name="connsiteY2" fmla="*/ 3261815 h 3261815"/>
              <a:gd name="connsiteX3" fmla="*/ 928047 w 1910686"/>
              <a:gd name="connsiteY3" fmla="*/ 1937982 h 3261815"/>
              <a:gd name="connsiteX4" fmla="*/ 1364776 w 1910686"/>
              <a:gd name="connsiteY4" fmla="*/ 3261815 h 3261815"/>
              <a:gd name="connsiteX5" fmla="*/ 1910686 w 1910686"/>
              <a:gd name="connsiteY5" fmla="*/ 1719618 h 3261815"/>
              <a:gd name="connsiteX6" fmla="*/ 1603612 w 1910686"/>
              <a:gd name="connsiteY6" fmla="*/ 0 h 3261815"/>
              <a:gd name="connsiteX7" fmla="*/ 1521725 w 1910686"/>
              <a:gd name="connsiteY7" fmla="*/ 13648 h 3261815"/>
              <a:gd name="connsiteX8" fmla="*/ 907576 w 1910686"/>
              <a:gd name="connsiteY8" fmla="*/ 156949 h 3261815"/>
              <a:gd name="connsiteX9" fmla="*/ 143301 w 1910686"/>
              <a:gd name="connsiteY9" fmla="*/ 27296 h 3261815"/>
              <a:gd name="connsiteX0" fmla="*/ 326627 w 2094012"/>
              <a:gd name="connsiteY0" fmla="*/ 27296 h 3261815"/>
              <a:gd name="connsiteX1" fmla="*/ 183326 w 2094012"/>
              <a:gd name="connsiteY1" fmla="*/ 1699146 h 3261815"/>
              <a:gd name="connsiteX2" fmla="*/ 620054 w 2094012"/>
              <a:gd name="connsiteY2" fmla="*/ 3261815 h 3261815"/>
              <a:gd name="connsiteX3" fmla="*/ 1111373 w 2094012"/>
              <a:gd name="connsiteY3" fmla="*/ 1937982 h 3261815"/>
              <a:gd name="connsiteX4" fmla="*/ 1548102 w 2094012"/>
              <a:gd name="connsiteY4" fmla="*/ 3261815 h 3261815"/>
              <a:gd name="connsiteX5" fmla="*/ 2094012 w 2094012"/>
              <a:gd name="connsiteY5" fmla="*/ 1719618 h 3261815"/>
              <a:gd name="connsiteX6" fmla="*/ 1786938 w 2094012"/>
              <a:gd name="connsiteY6" fmla="*/ 0 h 3261815"/>
              <a:gd name="connsiteX7" fmla="*/ 1705051 w 2094012"/>
              <a:gd name="connsiteY7" fmla="*/ 13648 h 3261815"/>
              <a:gd name="connsiteX8" fmla="*/ 1090902 w 2094012"/>
              <a:gd name="connsiteY8" fmla="*/ 156949 h 3261815"/>
              <a:gd name="connsiteX9" fmla="*/ 326627 w 2094012"/>
              <a:gd name="connsiteY9" fmla="*/ 27296 h 3261815"/>
              <a:gd name="connsiteX0" fmla="*/ 402442 w 2169827"/>
              <a:gd name="connsiteY0" fmla="*/ 27296 h 3261815"/>
              <a:gd name="connsiteX1" fmla="*/ 259141 w 2169827"/>
              <a:gd name="connsiteY1" fmla="*/ 1699146 h 3261815"/>
              <a:gd name="connsiteX2" fmla="*/ 695869 w 2169827"/>
              <a:gd name="connsiteY2" fmla="*/ 3261815 h 3261815"/>
              <a:gd name="connsiteX3" fmla="*/ 1187188 w 2169827"/>
              <a:gd name="connsiteY3" fmla="*/ 1937982 h 3261815"/>
              <a:gd name="connsiteX4" fmla="*/ 1623917 w 2169827"/>
              <a:gd name="connsiteY4" fmla="*/ 3261815 h 3261815"/>
              <a:gd name="connsiteX5" fmla="*/ 2169827 w 2169827"/>
              <a:gd name="connsiteY5" fmla="*/ 1719618 h 3261815"/>
              <a:gd name="connsiteX6" fmla="*/ 1862753 w 2169827"/>
              <a:gd name="connsiteY6" fmla="*/ 0 h 3261815"/>
              <a:gd name="connsiteX7" fmla="*/ 1780866 w 2169827"/>
              <a:gd name="connsiteY7" fmla="*/ 13648 h 3261815"/>
              <a:gd name="connsiteX8" fmla="*/ 1166717 w 2169827"/>
              <a:gd name="connsiteY8" fmla="*/ 156949 h 3261815"/>
              <a:gd name="connsiteX9" fmla="*/ 402442 w 2169827"/>
              <a:gd name="connsiteY9" fmla="*/ 27296 h 3261815"/>
              <a:gd name="connsiteX0" fmla="*/ 402442 w 2169827"/>
              <a:gd name="connsiteY0" fmla="*/ 27296 h 3261815"/>
              <a:gd name="connsiteX1" fmla="*/ 259141 w 2169827"/>
              <a:gd name="connsiteY1" fmla="*/ 1699146 h 3261815"/>
              <a:gd name="connsiteX2" fmla="*/ 695869 w 2169827"/>
              <a:gd name="connsiteY2" fmla="*/ 3261815 h 3261815"/>
              <a:gd name="connsiteX3" fmla="*/ 1187188 w 2169827"/>
              <a:gd name="connsiteY3" fmla="*/ 1937982 h 3261815"/>
              <a:gd name="connsiteX4" fmla="*/ 1623917 w 2169827"/>
              <a:gd name="connsiteY4" fmla="*/ 3261815 h 3261815"/>
              <a:gd name="connsiteX5" fmla="*/ 2169827 w 2169827"/>
              <a:gd name="connsiteY5" fmla="*/ 1719618 h 3261815"/>
              <a:gd name="connsiteX6" fmla="*/ 1862753 w 2169827"/>
              <a:gd name="connsiteY6" fmla="*/ 0 h 3261815"/>
              <a:gd name="connsiteX7" fmla="*/ 1780866 w 2169827"/>
              <a:gd name="connsiteY7" fmla="*/ 13648 h 3261815"/>
              <a:gd name="connsiteX8" fmla="*/ 1166717 w 2169827"/>
              <a:gd name="connsiteY8" fmla="*/ 156949 h 3261815"/>
              <a:gd name="connsiteX9" fmla="*/ 402442 w 2169827"/>
              <a:gd name="connsiteY9" fmla="*/ 27296 h 3261815"/>
              <a:gd name="connsiteX0" fmla="*/ 377501 w 2144886"/>
              <a:gd name="connsiteY0" fmla="*/ 27296 h 3261815"/>
              <a:gd name="connsiteX1" fmla="*/ 295615 w 2144886"/>
              <a:gd name="connsiteY1" fmla="*/ 1774209 h 3261815"/>
              <a:gd name="connsiteX2" fmla="*/ 670928 w 2144886"/>
              <a:gd name="connsiteY2" fmla="*/ 3261815 h 3261815"/>
              <a:gd name="connsiteX3" fmla="*/ 1162247 w 2144886"/>
              <a:gd name="connsiteY3" fmla="*/ 1937982 h 3261815"/>
              <a:gd name="connsiteX4" fmla="*/ 1598976 w 2144886"/>
              <a:gd name="connsiteY4" fmla="*/ 3261815 h 3261815"/>
              <a:gd name="connsiteX5" fmla="*/ 2144886 w 2144886"/>
              <a:gd name="connsiteY5" fmla="*/ 1719618 h 3261815"/>
              <a:gd name="connsiteX6" fmla="*/ 1837812 w 2144886"/>
              <a:gd name="connsiteY6" fmla="*/ 0 h 3261815"/>
              <a:gd name="connsiteX7" fmla="*/ 1755925 w 2144886"/>
              <a:gd name="connsiteY7" fmla="*/ 13648 h 3261815"/>
              <a:gd name="connsiteX8" fmla="*/ 1141776 w 2144886"/>
              <a:gd name="connsiteY8" fmla="*/ 156949 h 3261815"/>
              <a:gd name="connsiteX9" fmla="*/ 377501 w 2144886"/>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80396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44420"/>
              <a:gd name="connsiteY0" fmla="*/ 27296 h 3261815"/>
              <a:gd name="connsiteX1" fmla="*/ 322444 w 2144420"/>
              <a:gd name="connsiteY1" fmla="*/ 1801504 h 3261815"/>
              <a:gd name="connsiteX2" fmla="*/ 704581 w 2144420"/>
              <a:gd name="connsiteY2" fmla="*/ 3261815 h 3261815"/>
              <a:gd name="connsiteX3" fmla="*/ 1216372 w 2144420"/>
              <a:gd name="connsiteY3" fmla="*/ 1951629 h 3261815"/>
              <a:gd name="connsiteX4" fmla="*/ 1707692 w 2144420"/>
              <a:gd name="connsiteY4" fmla="*/ 3254991 h 3261815"/>
              <a:gd name="connsiteX5" fmla="*/ 2144420 w 2144420"/>
              <a:gd name="connsiteY5" fmla="*/ 1753737 h 3261815"/>
              <a:gd name="connsiteX6" fmla="*/ 1871465 w 2144420"/>
              <a:gd name="connsiteY6" fmla="*/ 0 h 3261815"/>
              <a:gd name="connsiteX7" fmla="*/ 1789578 w 2144420"/>
              <a:gd name="connsiteY7" fmla="*/ 13648 h 3261815"/>
              <a:gd name="connsiteX8" fmla="*/ 1175429 w 2144420"/>
              <a:gd name="connsiteY8" fmla="*/ 156949 h 3261815"/>
              <a:gd name="connsiteX9" fmla="*/ 411154 w 2144420"/>
              <a:gd name="connsiteY9" fmla="*/ 27296 h 3261815"/>
              <a:gd name="connsiteX0" fmla="*/ 411154 w 2144420"/>
              <a:gd name="connsiteY0" fmla="*/ 27296 h 3261815"/>
              <a:gd name="connsiteX1" fmla="*/ 322444 w 2144420"/>
              <a:gd name="connsiteY1" fmla="*/ 1801504 h 3261815"/>
              <a:gd name="connsiteX2" fmla="*/ 704581 w 2144420"/>
              <a:gd name="connsiteY2" fmla="*/ 3261815 h 3261815"/>
              <a:gd name="connsiteX3" fmla="*/ 1216372 w 2144420"/>
              <a:gd name="connsiteY3" fmla="*/ 1951629 h 3261815"/>
              <a:gd name="connsiteX4" fmla="*/ 1707692 w 2144420"/>
              <a:gd name="connsiteY4" fmla="*/ 3254991 h 3261815"/>
              <a:gd name="connsiteX5" fmla="*/ 2144420 w 2144420"/>
              <a:gd name="connsiteY5" fmla="*/ 1753737 h 3261815"/>
              <a:gd name="connsiteX6" fmla="*/ 1871465 w 2144420"/>
              <a:gd name="connsiteY6" fmla="*/ 0 h 3261815"/>
              <a:gd name="connsiteX7" fmla="*/ 1789578 w 2144420"/>
              <a:gd name="connsiteY7" fmla="*/ 13648 h 3261815"/>
              <a:gd name="connsiteX8" fmla="*/ 1175429 w 2144420"/>
              <a:gd name="connsiteY8" fmla="*/ 156949 h 3261815"/>
              <a:gd name="connsiteX9" fmla="*/ 411154 w 2144420"/>
              <a:gd name="connsiteY9" fmla="*/ 27296 h 3261815"/>
              <a:gd name="connsiteX0" fmla="*/ 411154 w 2144420"/>
              <a:gd name="connsiteY0" fmla="*/ 27296 h 3261815"/>
              <a:gd name="connsiteX1" fmla="*/ 322444 w 2144420"/>
              <a:gd name="connsiteY1" fmla="*/ 1801504 h 3261815"/>
              <a:gd name="connsiteX2" fmla="*/ 704581 w 2144420"/>
              <a:gd name="connsiteY2" fmla="*/ 3261815 h 3261815"/>
              <a:gd name="connsiteX3" fmla="*/ 1216372 w 2144420"/>
              <a:gd name="connsiteY3" fmla="*/ 1951629 h 3261815"/>
              <a:gd name="connsiteX4" fmla="*/ 1707692 w 2144420"/>
              <a:gd name="connsiteY4" fmla="*/ 3254991 h 3261815"/>
              <a:gd name="connsiteX5" fmla="*/ 2144420 w 2144420"/>
              <a:gd name="connsiteY5" fmla="*/ 1753737 h 3261815"/>
              <a:gd name="connsiteX6" fmla="*/ 1871465 w 2144420"/>
              <a:gd name="connsiteY6" fmla="*/ 0 h 3261815"/>
              <a:gd name="connsiteX7" fmla="*/ 1789578 w 2144420"/>
              <a:gd name="connsiteY7" fmla="*/ 13648 h 3261815"/>
              <a:gd name="connsiteX8" fmla="*/ 1175429 w 2144420"/>
              <a:gd name="connsiteY8" fmla="*/ 156949 h 3261815"/>
              <a:gd name="connsiteX9" fmla="*/ 411154 w 2144420"/>
              <a:gd name="connsiteY9" fmla="*/ 27296 h 3261815"/>
              <a:gd name="connsiteX0" fmla="*/ 411154 w 2205171"/>
              <a:gd name="connsiteY0" fmla="*/ 27296 h 3261815"/>
              <a:gd name="connsiteX1" fmla="*/ 322444 w 2205171"/>
              <a:gd name="connsiteY1" fmla="*/ 1801504 h 3261815"/>
              <a:gd name="connsiteX2" fmla="*/ 704581 w 2205171"/>
              <a:gd name="connsiteY2" fmla="*/ 3261815 h 3261815"/>
              <a:gd name="connsiteX3" fmla="*/ 1216372 w 2205171"/>
              <a:gd name="connsiteY3" fmla="*/ 1951629 h 3261815"/>
              <a:gd name="connsiteX4" fmla="*/ 1707692 w 2205171"/>
              <a:gd name="connsiteY4" fmla="*/ 3254991 h 3261815"/>
              <a:gd name="connsiteX5" fmla="*/ 2144420 w 2205171"/>
              <a:gd name="connsiteY5" fmla="*/ 1753737 h 3261815"/>
              <a:gd name="connsiteX6" fmla="*/ 1871465 w 2205171"/>
              <a:gd name="connsiteY6" fmla="*/ 0 h 3261815"/>
              <a:gd name="connsiteX7" fmla="*/ 1789578 w 2205171"/>
              <a:gd name="connsiteY7" fmla="*/ 13648 h 3261815"/>
              <a:gd name="connsiteX8" fmla="*/ 1175429 w 2205171"/>
              <a:gd name="connsiteY8" fmla="*/ 156949 h 3261815"/>
              <a:gd name="connsiteX9" fmla="*/ 411154 w 2205171"/>
              <a:gd name="connsiteY9" fmla="*/ 27296 h 3261815"/>
              <a:gd name="connsiteX0" fmla="*/ 411154 w 2145061"/>
              <a:gd name="connsiteY0" fmla="*/ 23869 h 3258388"/>
              <a:gd name="connsiteX1" fmla="*/ 322444 w 2145061"/>
              <a:gd name="connsiteY1" fmla="*/ 1798077 h 3258388"/>
              <a:gd name="connsiteX2" fmla="*/ 704581 w 2145061"/>
              <a:gd name="connsiteY2" fmla="*/ 3258388 h 3258388"/>
              <a:gd name="connsiteX3" fmla="*/ 1216372 w 2145061"/>
              <a:gd name="connsiteY3" fmla="*/ 1948202 h 3258388"/>
              <a:gd name="connsiteX4" fmla="*/ 1707692 w 2145061"/>
              <a:gd name="connsiteY4" fmla="*/ 3251564 h 3258388"/>
              <a:gd name="connsiteX5" fmla="*/ 2144420 w 2145061"/>
              <a:gd name="connsiteY5" fmla="*/ 1750310 h 3258388"/>
              <a:gd name="connsiteX6" fmla="*/ 1789578 w 2145061"/>
              <a:gd name="connsiteY6" fmla="*/ 10221 h 3258388"/>
              <a:gd name="connsiteX7" fmla="*/ 1175429 w 2145061"/>
              <a:gd name="connsiteY7" fmla="*/ 153522 h 3258388"/>
              <a:gd name="connsiteX8" fmla="*/ 411154 w 2145061"/>
              <a:gd name="connsiteY8" fmla="*/ 23869 h 3258388"/>
              <a:gd name="connsiteX0" fmla="*/ 411154 w 2146076"/>
              <a:gd name="connsiteY0" fmla="*/ 23869 h 3258388"/>
              <a:gd name="connsiteX1" fmla="*/ 322444 w 2146076"/>
              <a:gd name="connsiteY1" fmla="*/ 1798077 h 3258388"/>
              <a:gd name="connsiteX2" fmla="*/ 704581 w 2146076"/>
              <a:gd name="connsiteY2" fmla="*/ 3258388 h 3258388"/>
              <a:gd name="connsiteX3" fmla="*/ 1216372 w 2146076"/>
              <a:gd name="connsiteY3" fmla="*/ 1948202 h 3258388"/>
              <a:gd name="connsiteX4" fmla="*/ 1707692 w 2146076"/>
              <a:gd name="connsiteY4" fmla="*/ 3251564 h 3258388"/>
              <a:gd name="connsiteX5" fmla="*/ 2144420 w 2146076"/>
              <a:gd name="connsiteY5" fmla="*/ 1750310 h 3258388"/>
              <a:gd name="connsiteX6" fmla="*/ 1926056 w 2146076"/>
              <a:gd name="connsiteY6" fmla="*/ 17045 h 3258388"/>
              <a:gd name="connsiteX7" fmla="*/ 1175429 w 2146076"/>
              <a:gd name="connsiteY7" fmla="*/ 153522 h 3258388"/>
              <a:gd name="connsiteX8" fmla="*/ 411154 w 2146076"/>
              <a:gd name="connsiteY8" fmla="*/ 23869 h 3258388"/>
              <a:gd name="connsiteX0" fmla="*/ 411154 w 2374416"/>
              <a:gd name="connsiteY0" fmla="*/ 23869 h 3258388"/>
              <a:gd name="connsiteX1" fmla="*/ 322444 w 2374416"/>
              <a:gd name="connsiteY1" fmla="*/ 1798077 h 3258388"/>
              <a:gd name="connsiteX2" fmla="*/ 704581 w 2374416"/>
              <a:gd name="connsiteY2" fmla="*/ 3258388 h 3258388"/>
              <a:gd name="connsiteX3" fmla="*/ 1216372 w 2374416"/>
              <a:gd name="connsiteY3" fmla="*/ 1948202 h 3258388"/>
              <a:gd name="connsiteX4" fmla="*/ 1707692 w 2374416"/>
              <a:gd name="connsiteY4" fmla="*/ 3251564 h 3258388"/>
              <a:gd name="connsiteX5" fmla="*/ 2144420 w 2374416"/>
              <a:gd name="connsiteY5" fmla="*/ 1750310 h 3258388"/>
              <a:gd name="connsiteX6" fmla="*/ 1926056 w 2374416"/>
              <a:gd name="connsiteY6" fmla="*/ 17045 h 3258388"/>
              <a:gd name="connsiteX7" fmla="*/ 1175429 w 2374416"/>
              <a:gd name="connsiteY7" fmla="*/ 153522 h 3258388"/>
              <a:gd name="connsiteX8" fmla="*/ 411154 w 2374416"/>
              <a:gd name="connsiteY8" fmla="*/ 23869 h 3258388"/>
              <a:gd name="connsiteX0" fmla="*/ 411154 w 2441693"/>
              <a:gd name="connsiteY0" fmla="*/ 23869 h 3258388"/>
              <a:gd name="connsiteX1" fmla="*/ 322444 w 2441693"/>
              <a:gd name="connsiteY1" fmla="*/ 1798077 h 3258388"/>
              <a:gd name="connsiteX2" fmla="*/ 704581 w 2441693"/>
              <a:gd name="connsiteY2" fmla="*/ 3258388 h 3258388"/>
              <a:gd name="connsiteX3" fmla="*/ 1216372 w 2441693"/>
              <a:gd name="connsiteY3" fmla="*/ 1948202 h 3258388"/>
              <a:gd name="connsiteX4" fmla="*/ 1707692 w 2441693"/>
              <a:gd name="connsiteY4" fmla="*/ 3251564 h 3258388"/>
              <a:gd name="connsiteX5" fmla="*/ 2144420 w 2441693"/>
              <a:gd name="connsiteY5" fmla="*/ 1750310 h 3258388"/>
              <a:gd name="connsiteX6" fmla="*/ 1926056 w 2441693"/>
              <a:gd name="connsiteY6" fmla="*/ 17045 h 3258388"/>
              <a:gd name="connsiteX7" fmla="*/ 1175429 w 2441693"/>
              <a:gd name="connsiteY7" fmla="*/ 153522 h 3258388"/>
              <a:gd name="connsiteX8" fmla="*/ 411154 w 2441693"/>
              <a:gd name="connsiteY8" fmla="*/ 23869 h 3258388"/>
              <a:gd name="connsiteX0" fmla="*/ 411154 w 2377348"/>
              <a:gd name="connsiteY0" fmla="*/ 23869 h 3258388"/>
              <a:gd name="connsiteX1" fmla="*/ 322444 w 2377348"/>
              <a:gd name="connsiteY1" fmla="*/ 1798077 h 3258388"/>
              <a:gd name="connsiteX2" fmla="*/ 704581 w 2377348"/>
              <a:gd name="connsiteY2" fmla="*/ 3258388 h 3258388"/>
              <a:gd name="connsiteX3" fmla="*/ 1216372 w 2377348"/>
              <a:gd name="connsiteY3" fmla="*/ 1948202 h 3258388"/>
              <a:gd name="connsiteX4" fmla="*/ 1707692 w 2377348"/>
              <a:gd name="connsiteY4" fmla="*/ 3251564 h 3258388"/>
              <a:gd name="connsiteX5" fmla="*/ 2144420 w 2377348"/>
              <a:gd name="connsiteY5" fmla="*/ 1750310 h 3258388"/>
              <a:gd name="connsiteX6" fmla="*/ 1926056 w 2377348"/>
              <a:gd name="connsiteY6" fmla="*/ 17045 h 3258388"/>
              <a:gd name="connsiteX7" fmla="*/ 1175429 w 2377348"/>
              <a:gd name="connsiteY7" fmla="*/ 153522 h 3258388"/>
              <a:gd name="connsiteX8" fmla="*/ 411154 w 2377348"/>
              <a:gd name="connsiteY8" fmla="*/ 23869 h 3258388"/>
              <a:gd name="connsiteX0" fmla="*/ 411154 w 2424220"/>
              <a:gd name="connsiteY0" fmla="*/ 23869 h 3258388"/>
              <a:gd name="connsiteX1" fmla="*/ 322444 w 2424220"/>
              <a:gd name="connsiteY1" fmla="*/ 1798077 h 3258388"/>
              <a:gd name="connsiteX2" fmla="*/ 704581 w 2424220"/>
              <a:gd name="connsiteY2" fmla="*/ 3258388 h 3258388"/>
              <a:gd name="connsiteX3" fmla="*/ 1216372 w 2424220"/>
              <a:gd name="connsiteY3" fmla="*/ 1948202 h 3258388"/>
              <a:gd name="connsiteX4" fmla="*/ 1707692 w 2424220"/>
              <a:gd name="connsiteY4" fmla="*/ 3251564 h 3258388"/>
              <a:gd name="connsiteX5" fmla="*/ 2144420 w 2424220"/>
              <a:gd name="connsiteY5" fmla="*/ 1750310 h 3258388"/>
              <a:gd name="connsiteX6" fmla="*/ 1926056 w 2424220"/>
              <a:gd name="connsiteY6" fmla="*/ 17045 h 3258388"/>
              <a:gd name="connsiteX7" fmla="*/ 1175429 w 2424220"/>
              <a:gd name="connsiteY7" fmla="*/ 153522 h 3258388"/>
              <a:gd name="connsiteX8" fmla="*/ 411154 w 2424220"/>
              <a:gd name="connsiteY8" fmla="*/ 23869 h 3258388"/>
              <a:gd name="connsiteX0" fmla="*/ 411154 w 2449010"/>
              <a:gd name="connsiteY0" fmla="*/ 23869 h 3258388"/>
              <a:gd name="connsiteX1" fmla="*/ 322444 w 2449010"/>
              <a:gd name="connsiteY1" fmla="*/ 1798077 h 3258388"/>
              <a:gd name="connsiteX2" fmla="*/ 704581 w 2449010"/>
              <a:gd name="connsiteY2" fmla="*/ 3258388 h 3258388"/>
              <a:gd name="connsiteX3" fmla="*/ 1216372 w 2449010"/>
              <a:gd name="connsiteY3" fmla="*/ 1948202 h 3258388"/>
              <a:gd name="connsiteX4" fmla="*/ 1707692 w 2449010"/>
              <a:gd name="connsiteY4" fmla="*/ 3251564 h 3258388"/>
              <a:gd name="connsiteX5" fmla="*/ 2144420 w 2449010"/>
              <a:gd name="connsiteY5" fmla="*/ 1750310 h 3258388"/>
              <a:gd name="connsiteX6" fmla="*/ 1926056 w 2449010"/>
              <a:gd name="connsiteY6" fmla="*/ 17045 h 3258388"/>
              <a:gd name="connsiteX7" fmla="*/ 1175429 w 2449010"/>
              <a:gd name="connsiteY7" fmla="*/ 153522 h 3258388"/>
              <a:gd name="connsiteX8" fmla="*/ 411154 w 2449010"/>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3593" h="3258388">
                <a:moveTo>
                  <a:pt x="411154" y="23869"/>
                </a:moveTo>
                <a:cubicBezTo>
                  <a:pt x="-257586" y="355964"/>
                  <a:pt x="22194" y="1036078"/>
                  <a:pt x="322444" y="1798077"/>
                </a:cubicBezTo>
                <a:cubicBezTo>
                  <a:pt x="338366" y="2660163"/>
                  <a:pt x="545357" y="3249289"/>
                  <a:pt x="704581" y="3258388"/>
                </a:cubicBezTo>
                <a:cubicBezTo>
                  <a:pt x="1018479" y="3247015"/>
                  <a:pt x="779644" y="1925457"/>
                  <a:pt x="1216372" y="1948202"/>
                </a:cubicBezTo>
                <a:cubicBezTo>
                  <a:pt x="1580313" y="1945929"/>
                  <a:pt x="1473406" y="3281133"/>
                  <a:pt x="1707692" y="3251564"/>
                </a:cubicBezTo>
                <a:cubicBezTo>
                  <a:pt x="2048886" y="3121910"/>
                  <a:pt x="2001118" y="2180214"/>
                  <a:pt x="2144420" y="1750310"/>
                </a:cubicBezTo>
                <a:cubicBezTo>
                  <a:pt x="2451495" y="1080432"/>
                  <a:pt x="2681232" y="64812"/>
                  <a:pt x="1926056" y="17045"/>
                </a:cubicBezTo>
                <a:lnTo>
                  <a:pt x="1175429" y="153522"/>
                </a:lnTo>
                <a:cubicBezTo>
                  <a:pt x="920671" y="110304"/>
                  <a:pt x="679560" y="-62566"/>
                  <a:pt x="411154" y="2386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110" name="Group 102">
            <a:extLst>
              <a:ext uri="{FF2B5EF4-FFF2-40B4-BE49-F238E27FC236}">
                <a16:creationId xmlns:a16="http://schemas.microsoft.com/office/drawing/2014/main" id="{5937D4E5-A929-443E-AE2E-948390CE0900}"/>
              </a:ext>
            </a:extLst>
          </p:cNvPr>
          <p:cNvGrpSpPr>
            <a:grpSpLocks noChangeAspect="1"/>
          </p:cNvGrpSpPr>
          <p:nvPr/>
        </p:nvGrpSpPr>
        <p:grpSpPr>
          <a:xfrm>
            <a:off x="6612876" y="2045497"/>
            <a:ext cx="221332" cy="360000"/>
            <a:chOff x="2071598" y="2060848"/>
            <a:chExt cx="1917605" cy="3137144"/>
          </a:xfrm>
          <a:solidFill>
            <a:schemeClr val="accent4"/>
          </a:solidFill>
        </p:grpSpPr>
        <p:sp>
          <p:nvSpPr>
            <p:cNvPr id="111" name="Freeform 103">
              <a:extLst>
                <a:ext uri="{FF2B5EF4-FFF2-40B4-BE49-F238E27FC236}">
                  <a16:creationId xmlns:a16="http://schemas.microsoft.com/office/drawing/2014/main" id="{B601B6EC-F35F-48E5-A0AA-31E6CFACE20C}"/>
                </a:ext>
              </a:extLst>
            </p:cNvPr>
            <p:cNvSpPr/>
            <p:nvPr/>
          </p:nvSpPr>
          <p:spPr>
            <a:xfrm>
              <a:off x="2483768" y="2060848"/>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2" name="Freeform 104">
              <a:extLst>
                <a:ext uri="{FF2B5EF4-FFF2-40B4-BE49-F238E27FC236}">
                  <a16:creationId xmlns:a16="http://schemas.microsoft.com/office/drawing/2014/main" id="{E374189E-C50E-4F97-8A76-EC72507A83C2}"/>
                </a:ext>
              </a:extLst>
            </p:cNvPr>
            <p:cNvSpPr/>
            <p:nvPr/>
          </p:nvSpPr>
          <p:spPr>
            <a:xfrm rot="21253755">
              <a:off x="2170737" y="2710023"/>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3" name="Freeform 105">
              <a:extLst>
                <a:ext uri="{FF2B5EF4-FFF2-40B4-BE49-F238E27FC236}">
                  <a16:creationId xmlns:a16="http://schemas.microsoft.com/office/drawing/2014/main" id="{61AE1678-CD1F-4FB1-984E-FF7813829A49}"/>
                </a:ext>
              </a:extLst>
            </p:cNvPr>
            <p:cNvSpPr/>
            <p:nvPr/>
          </p:nvSpPr>
          <p:spPr>
            <a:xfrm rot="20634645">
              <a:off x="2071598" y="3466865"/>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4" name="Freeform 106">
              <a:extLst>
                <a:ext uri="{FF2B5EF4-FFF2-40B4-BE49-F238E27FC236}">
                  <a16:creationId xmlns:a16="http://schemas.microsoft.com/office/drawing/2014/main" id="{CD74FF52-252D-4AE2-9FCE-ECA70131BA41}"/>
                </a:ext>
              </a:extLst>
            </p:cNvPr>
            <p:cNvSpPr/>
            <p:nvPr/>
          </p:nvSpPr>
          <p:spPr>
            <a:xfrm rot="19632933">
              <a:off x="2257651" y="4182238"/>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115" name="Freeform 107">
            <a:extLst>
              <a:ext uri="{FF2B5EF4-FFF2-40B4-BE49-F238E27FC236}">
                <a16:creationId xmlns:a16="http://schemas.microsoft.com/office/drawing/2014/main" id="{7B23C0B2-B4DE-4249-97F7-8B438CDC5B64}"/>
              </a:ext>
            </a:extLst>
          </p:cNvPr>
          <p:cNvSpPr>
            <a:spLocks noChangeAspect="1"/>
          </p:cNvSpPr>
          <p:nvPr/>
        </p:nvSpPr>
        <p:spPr>
          <a:xfrm>
            <a:off x="7232016" y="2045497"/>
            <a:ext cx="115441" cy="360000"/>
          </a:xfrm>
          <a:custGeom>
            <a:avLst/>
            <a:gdLst>
              <a:gd name="connsiteX0" fmla="*/ 430619 w 798902"/>
              <a:gd name="connsiteY0" fmla="*/ 1331843 h 2449001"/>
              <a:gd name="connsiteX1" fmla="*/ 541938 w 798902"/>
              <a:gd name="connsiteY1" fmla="*/ 1379551 h 2449001"/>
              <a:gd name="connsiteX2" fmla="*/ 780476 w 798902"/>
              <a:gd name="connsiteY2" fmla="*/ 1375575 h 2449001"/>
              <a:gd name="connsiteX3" fmla="*/ 625426 w 798902"/>
              <a:gd name="connsiteY3" fmla="*/ 1741335 h 2449001"/>
              <a:gd name="connsiteX4" fmla="*/ 609523 w 798902"/>
              <a:gd name="connsiteY4" fmla="*/ 2441050 h 2449001"/>
              <a:gd name="connsiteX5" fmla="*/ 319301 w 798902"/>
              <a:gd name="connsiteY5" fmla="*/ 2445025 h 2449001"/>
              <a:gd name="connsiteX6" fmla="*/ 211958 w 798902"/>
              <a:gd name="connsiteY6" fmla="*/ 1673750 h 2449001"/>
              <a:gd name="connsiteX7" fmla="*/ 207983 w 798902"/>
              <a:gd name="connsiteY7" fmla="*/ 2441050 h 2449001"/>
              <a:gd name="connsiteX8" fmla="*/ 136421 w 798902"/>
              <a:gd name="connsiteY8" fmla="*/ 2449001 h 2449001"/>
              <a:gd name="connsiteX9" fmla="*/ 5224 w 798902"/>
              <a:gd name="connsiteY9" fmla="*/ 1701579 h 2449001"/>
              <a:gd name="connsiteX10" fmla="*/ 37029 w 798902"/>
              <a:gd name="connsiteY10" fmla="*/ 1582309 h 2449001"/>
              <a:gd name="connsiteX11" fmla="*/ 76786 w 798902"/>
              <a:gd name="connsiteY11" fmla="*/ 1566407 h 2449001"/>
              <a:gd name="connsiteX12" fmla="*/ 89266 w 798902"/>
              <a:gd name="connsiteY12" fmla="*/ 1389262 h 2449001"/>
              <a:gd name="connsiteX13" fmla="*/ 339179 w 798902"/>
              <a:gd name="connsiteY13" fmla="*/ 1375575 h 2449001"/>
              <a:gd name="connsiteX14" fmla="*/ 430619 w 798902"/>
              <a:gd name="connsiteY14" fmla="*/ 1331843 h 2449001"/>
              <a:gd name="connsiteX15" fmla="*/ 243762 w 798902"/>
              <a:gd name="connsiteY15" fmla="*/ 0 h 2449001"/>
              <a:gd name="connsiteX16" fmla="*/ 557838 w 798902"/>
              <a:gd name="connsiteY16" fmla="*/ 0 h 2449001"/>
              <a:gd name="connsiteX17" fmla="*/ 689036 w 798902"/>
              <a:gd name="connsiteY17" fmla="*/ 962108 h 2449001"/>
              <a:gd name="connsiteX18" fmla="*/ 724816 w 798902"/>
              <a:gd name="connsiteY18" fmla="*/ 1307990 h 2449001"/>
              <a:gd name="connsiteX19" fmla="*/ 414715 w 798902"/>
              <a:gd name="connsiteY19" fmla="*/ 1268233 h 2449001"/>
              <a:gd name="connsiteX20" fmla="*/ 104615 w 798902"/>
              <a:gd name="connsiteY20" fmla="*/ 1288111 h 2449001"/>
              <a:gd name="connsiteX21" fmla="*/ 124493 w 798902"/>
              <a:gd name="connsiteY21" fmla="*/ 1017766 h 2449001"/>
              <a:gd name="connsiteX22" fmla="*/ 243762 w 798902"/>
              <a:gd name="connsiteY22" fmla="*/ 0 h 2449001"/>
              <a:gd name="connsiteX0" fmla="*/ 430619 w 798902"/>
              <a:gd name="connsiteY0" fmla="*/ 1331843 h 2449001"/>
              <a:gd name="connsiteX1" fmla="*/ 541938 w 798902"/>
              <a:gd name="connsiteY1" fmla="*/ 1379551 h 2449001"/>
              <a:gd name="connsiteX2" fmla="*/ 780476 w 798902"/>
              <a:gd name="connsiteY2" fmla="*/ 1375575 h 2449001"/>
              <a:gd name="connsiteX3" fmla="*/ 625426 w 798902"/>
              <a:gd name="connsiteY3" fmla="*/ 1741335 h 2449001"/>
              <a:gd name="connsiteX4" fmla="*/ 609523 w 798902"/>
              <a:gd name="connsiteY4" fmla="*/ 2441050 h 2449001"/>
              <a:gd name="connsiteX5" fmla="*/ 319301 w 798902"/>
              <a:gd name="connsiteY5" fmla="*/ 2445025 h 2449001"/>
              <a:gd name="connsiteX6" fmla="*/ 211958 w 798902"/>
              <a:gd name="connsiteY6" fmla="*/ 1673750 h 2449001"/>
              <a:gd name="connsiteX7" fmla="*/ 207983 w 798902"/>
              <a:gd name="connsiteY7" fmla="*/ 2441050 h 2449001"/>
              <a:gd name="connsiteX8" fmla="*/ 136421 w 798902"/>
              <a:gd name="connsiteY8" fmla="*/ 2449001 h 2449001"/>
              <a:gd name="connsiteX9" fmla="*/ 5224 w 798902"/>
              <a:gd name="connsiteY9" fmla="*/ 1701579 h 2449001"/>
              <a:gd name="connsiteX10" fmla="*/ 37029 w 798902"/>
              <a:gd name="connsiteY10" fmla="*/ 1582309 h 2449001"/>
              <a:gd name="connsiteX11" fmla="*/ 76786 w 798902"/>
              <a:gd name="connsiteY11" fmla="*/ 1566407 h 2449001"/>
              <a:gd name="connsiteX12" fmla="*/ 89266 w 798902"/>
              <a:gd name="connsiteY12" fmla="*/ 1389262 h 2449001"/>
              <a:gd name="connsiteX13" fmla="*/ 339179 w 798902"/>
              <a:gd name="connsiteY13" fmla="*/ 1375575 h 2449001"/>
              <a:gd name="connsiteX14" fmla="*/ 430619 w 798902"/>
              <a:gd name="connsiteY14" fmla="*/ 1331843 h 2449001"/>
              <a:gd name="connsiteX15" fmla="*/ 243762 w 798902"/>
              <a:gd name="connsiteY15" fmla="*/ 0 h 2449001"/>
              <a:gd name="connsiteX16" fmla="*/ 557838 w 798902"/>
              <a:gd name="connsiteY16" fmla="*/ 0 h 2449001"/>
              <a:gd name="connsiteX17" fmla="*/ 689036 w 798902"/>
              <a:gd name="connsiteY17" fmla="*/ 962108 h 2449001"/>
              <a:gd name="connsiteX18" fmla="*/ 724816 w 798902"/>
              <a:gd name="connsiteY18" fmla="*/ 1307990 h 2449001"/>
              <a:gd name="connsiteX19" fmla="*/ 414715 w 798902"/>
              <a:gd name="connsiteY19" fmla="*/ 1268233 h 2449001"/>
              <a:gd name="connsiteX20" fmla="*/ 104615 w 798902"/>
              <a:gd name="connsiteY20" fmla="*/ 1288111 h 2449001"/>
              <a:gd name="connsiteX21" fmla="*/ 124493 w 798902"/>
              <a:gd name="connsiteY21" fmla="*/ 1017766 h 2449001"/>
              <a:gd name="connsiteX22" fmla="*/ 243762 w 798902"/>
              <a:gd name="connsiteY22" fmla="*/ 0 h 2449001"/>
              <a:gd name="connsiteX0" fmla="*/ 430619 w 784764"/>
              <a:gd name="connsiteY0" fmla="*/ 1331843 h 2449001"/>
              <a:gd name="connsiteX1" fmla="*/ 541938 w 784764"/>
              <a:gd name="connsiteY1" fmla="*/ 1379551 h 2449001"/>
              <a:gd name="connsiteX2" fmla="*/ 763368 w 784764"/>
              <a:gd name="connsiteY2" fmla="*/ 1406369 h 2449001"/>
              <a:gd name="connsiteX3" fmla="*/ 625426 w 784764"/>
              <a:gd name="connsiteY3" fmla="*/ 1741335 h 2449001"/>
              <a:gd name="connsiteX4" fmla="*/ 609523 w 784764"/>
              <a:gd name="connsiteY4" fmla="*/ 2441050 h 2449001"/>
              <a:gd name="connsiteX5" fmla="*/ 319301 w 784764"/>
              <a:gd name="connsiteY5" fmla="*/ 2445025 h 2449001"/>
              <a:gd name="connsiteX6" fmla="*/ 211958 w 784764"/>
              <a:gd name="connsiteY6" fmla="*/ 1673750 h 2449001"/>
              <a:gd name="connsiteX7" fmla="*/ 207983 w 784764"/>
              <a:gd name="connsiteY7" fmla="*/ 2441050 h 2449001"/>
              <a:gd name="connsiteX8" fmla="*/ 136421 w 784764"/>
              <a:gd name="connsiteY8" fmla="*/ 2449001 h 2449001"/>
              <a:gd name="connsiteX9" fmla="*/ 5224 w 784764"/>
              <a:gd name="connsiteY9" fmla="*/ 1701579 h 2449001"/>
              <a:gd name="connsiteX10" fmla="*/ 37029 w 784764"/>
              <a:gd name="connsiteY10" fmla="*/ 1582309 h 2449001"/>
              <a:gd name="connsiteX11" fmla="*/ 76786 w 784764"/>
              <a:gd name="connsiteY11" fmla="*/ 1566407 h 2449001"/>
              <a:gd name="connsiteX12" fmla="*/ 89266 w 784764"/>
              <a:gd name="connsiteY12" fmla="*/ 1389262 h 2449001"/>
              <a:gd name="connsiteX13" fmla="*/ 339179 w 784764"/>
              <a:gd name="connsiteY13" fmla="*/ 1375575 h 2449001"/>
              <a:gd name="connsiteX14" fmla="*/ 430619 w 784764"/>
              <a:gd name="connsiteY14" fmla="*/ 1331843 h 2449001"/>
              <a:gd name="connsiteX15" fmla="*/ 243762 w 784764"/>
              <a:gd name="connsiteY15" fmla="*/ 0 h 2449001"/>
              <a:gd name="connsiteX16" fmla="*/ 557838 w 784764"/>
              <a:gd name="connsiteY16" fmla="*/ 0 h 2449001"/>
              <a:gd name="connsiteX17" fmla="*/ 689036 w 784764"/>
              <a:gd name="connsiteY17" fmla="*/ 962108 h 2449001"/>
              <a:gd name="connsiteX18" fmla="*/ 724816 w 784764"/>
              <a:gd name="connsiteY18" fmla="*/ 1307990 h 2449001"/>
              <a:gd name="connsiteX19" fmla="*/ 414715 w 784764"/>
              <a:gd name="connsiteY19" fmla="*/ 1268233 h 2449001"/>
              <a:gd name="connsiteX20" fmla="*/ 104615 w 784764"/>
              <a:gd name="connsiteY20" fmla="*/ 1288111 h 2449001"/>
              <a:gd name="connsiteX21" fmla="*/ 124493 w 784764"/>
              <a:gd name="connsiteY21" fmla="*/ 1017766 h 2449001"/>
              <a:gd name="connsiteX22" fmla="*/ 243762 w 784764"/>
              <a:gd name="connsiteY22" fmla="*/ 0 h 2449001"/>
              <a:gd name="connsiteX0" fmla="*/ 430619 w 784764"/>
              <a:gd name="connsiteY0" fmla="*/ 1331843 h 2449001"/>
              <a:gd name="connsiteX1" fmla="*/ 541938 w 784764"/>
              <a:gd name="connsiteY1" fmla="*/ 1379551 h 2449001"/>
              <a:gd name="connsiteX2" fmla="*/ 763368 w 784764"/>
              <a:gd name="connsiteY2" fmla="*/ 1406369 h 2449001"/>
              <a:gd name="connsiteX3" fmla="*/ 625426 w 784764"/>
              <a:gd name="connsiteY3" fmla="*/ 1741335 h 2449001"/>
              <a:gd name="connsiteX4" fmla="*/ 609523 w 784764"/>
              <a:gd name="connsiteY4" fmla="*/ 2441050 h 2449001"/>
              <a:gd name="connsiteX5" fmla="*/ 319301 w 784764"/>
              <a:gd name="connsiteY5" fmla="*/ 2445025 h 2449001"/>
              <a:gd name="connsiteX6" fmla="*/ 211958 w 784764"/>
              <a:gd name="connsiteY6" fmla="*/ 1673750 h 2449001"/>
              <a:gd name="connsiteX7" fmla="*/ 207983 w 784764"/>
              <a:gd name="connsiteY7" fmla="*/ 2441050 h 2449001"/>
              <a:gd name="connsiteX8" fmla="*/ 136421 w 784764"/>
              <a:gd name="connsiteY8" fmla="*/ 2449001 h 2449001"/>
              <a:gd name="connsiteX9" fmla="*/ 5224 w 784764"/>
              <a:gd name="connsiteY9" fmla="*/ 1701579 h 2449001"/>
              <a:gd name="connsiteX10" fmla="*/ 37029 w 784764"/>
              <a:gd name="connsiteY10" fmla="*/ 1582309 h 2449001"/>
              <a:gd name="connsiteX11" fmla="*/ 76786 w 784764"/>
              <a:gd name="connsiteY11" fmla="*/ 1566407 h 2449001"/>
              <a:gd name="connsiteX12" fmla="*/ 89266 w 784764"/>
              <a:gd name="connsiteY12" fmla="*/ 1389262 h 2449001"/>
              <a:gd name="connsiteX13" fmla="*/ 339179 w 784764"/>
              <a:gd name="connsiteY13" fmla="*/ 1375575 h 2449001"/>
              <a:gd name="connsiteX14" fmla="*/ 430619 w 784764"/>
              <a:gd name="connsiteY14" fmla="*/ 1331843 h 2449001"/>
              <a:gd name="connsiteX15" fmla="*/ 243762 w 784764"/>
              <a:gd name="connsiteY15" fmla="*/ 0 h 2449001"/>
              <a:gd name="connsiteX16" fmla="*/ 557838 w 784764"/>
              <a:gd name="connsiteY16" fmla="*/ 0 h 2449001"/>
              <a:gd name="connsiteX17" fmla="*/ 689036 w 784764"/>
              <a:gd name="connsiteY17" fmla="*/ 962108 h 2449001"/>
              <a:gd name="connsiteX18" fmla="*/ 724816 w 784764"/>
              <a:gd name="connsiteY18" fmla="*/ 1307990 h 2449001"/>
              <a:gd name="connsiteX19" fmla="*/ 414715 w 784764"/>
              <a:gd name="connsiteY19" fmla="*/ 1268233 h 2449001"/>
              <a:gd name="connsiteX20" fmla="*/ 104615 w 784764"/>
              <a:gd name="connsiteY20" fmla="*/ 1288111 h 2449001"/>
              <a:gd name="connsiteX21" fmla="*/ 124493 w 784764"/>
              <a:gd name="connsiteY21" fmla="*/ 1017766 h 2449001"/>
              <a:gd name="connsiteX22" fmla="*/ 243762 w 784764"/>
              <a:gd name="connsiteY22" fmla="*/ 0 h 2449001"/>
              <a:gd name="connsiteX0" fmla="*/ 430619 w 784764"/>
              <a:gd name="connsiteY0" fmla="*/ 1331843 h 2449001"/>
              <a:gd name="connsiteX1" fmla="*/ 541938 w 784764"/>
              <a:gd name="connsiteY1" fmla="*/ 1379551 h 2449001"/>
              <a:gd name="connsiteX2" fmla="*/ 763368 w 784764"/>
              <a:gd name="connsiteY2" fmla="*/ 1406369 h 2449001"/>
              <a:gd name="connsiteX3" fmla="*/ 625426 w 784764"/>
              <a:gd name="connsiteY3" fmla="*/ 1741335 h 2449001"/>
              <a:gd name="connsiteX4" fmla="*/ 609523 w 784764"/>
              <a:gd name="connsiteY4" fmla="*/ 2441050 h 2449001"/>
              <a:gd name="connsiteX5" fmla="*/ 319301 w 784764"/>
              <a:gd name="connsiteY5" fmla="*/ 2445025 h 2449001"/>
              <a:gd name="connsiteX6" fmla="*/ 211958 w 784764"/>
              <a:gd name="connsiteY6" fmla="*/ 1673750 h 2449001"/>
              <a:gd name="connsiteX7" fmla="*/ 207983 w 784764"/>
              <a:gd name="connsiteY7" fmla="*/ 2441050 h 2449001"/>
              <a:gd name="connsiteX8" fmla="*/ 136421 w 784764"/>
              <a:gd name="connsiteY8" fmla="*/ 2449001 h 2449001"/>
              <a:gd name="connsiteX9" fmla="*/ 5224 w 784764"/>
              <a:gd name="connsiteY9" fmla="*/ 1701579 h 2449001"/>
              <a:gd name="connsiteX10" fmla="*/ 37029 w 784764"/>
              <a:gd name="connsiteY10" fmla="*/ 1582309 h 2449001"/>
              <a:gd name="connsiteX11" fmla="*/ 76786 w 784764"/>
              <a:gd name="connsiteY11" fmla="*/ 1566407 h 2449001"/>
              <a:gd name="connsiteX12" fmla="*/ 89266 w 784764"/>
              <a:gd name="connsiteY12" fmla="*/ 1389262 h 2449001"/>
              <a:gd name="connsiteX13" fmla="*/ 339179 w 784764"/>
              <a:gd name="connsiteY13" fmla="*/ 1375575 h 2449001"/>
              <a:gd name="connsiteX14" fmla="*/ 430619 w 784764"/>
              <a:gd name="connsiteY14" fmla="*/ 1331843 h 2449001"/>
              <a:gd name="connsiteX15" fmla="*/ 243762 w 784764"/>
              <a:gd name="connsiteY15" fmla="*/ 0 h 2449001"/>
              <a:gd name="connsiteX16" fmla="*/ 557838 w 784764"/>
              <a:gd name="connsiteY16" fmla="*/ 0 h 2449001"/>
              <a:gd name="connsiteX17" fmla="*/ 689036 w 784764"/>
              <a:gd name="connsiteY17" fmla="*/ 962108 h 2449001"/>
              <a:gd name="connsiteX18" fmla="*/ 724816 w 784764"/>
              <a:gd name="connsiteY18" fmla="*/ 1307990 h 2449001"/>
              <a:gd name="connsiteX19" fmla="*/ 414715 w 784764"/>
              <a:gd name="connsiteY19" fmla="*/ 1268233 h 2449001"/>
              <a:gd name="connsiteX20" fmla="*/ 104615 w 784764"/>
              <a:gd name="connsiteY20" fmla="*/ 1288111 h 2449001"/>
              <a:gd name="connsiteX21" fmla="*/ 124493 w 784764"/>
              <a:gd name="connsiteY21" fmla="*/ 1017766 h 2449001"/>
              <a:gd name="connsiteX22" fmla="*/ 243762 w 784764"/>
              <a:gd name="connsiteY22" fmla="*/ 0 h 2449001"/>
              <a:gd name="connsiteX0" fmla="*/ 430997 w 785142"/>
              <a:gd name="connsiteY0" fmla="*/ 1331843 h 2449001"/>
              <a:gd name="connsiteX1" fmla="*/ 542316 w 785142"/>
              <a:gd name="connsiteY1" fmla="*/ 1379551 h 2449001"/>
              <a:gd name="connsiteX2" fmla="*/ 763746 w 785142"/>
              <a:gd name="connsiteY2" fmla="*/ 1406369 h 2449001"/>
              <a:gd name="connsiteX3" fmla="*/ 625804 w 785142"/>
              <a:gd name="connsiteY3" fmla="*/ 1741335 h 2449001"/>
              <a:gd name="connsiteX4" fmla="*/ 609901 w 785142"/>
              <a:gd name="connsiteY4" fmla="*/ 2441050 h 2449001"/>
              <a:gd name="connsiteX5" fmla="*/ 319679 w 785142"/>
              <a:gd name="connsiteY5" fmla="*/ 2445025 h 2449001"/>
              <a:gd name="connsiteX6" fmla="*/ 212336 w 785142"/>
              <a:gd name="connsiteY6" fmla="*/ 1673750 h 2449001"/>
              <a:gd name="connsiteX7" fmla="*/ 208361 w 785142"/>
              <a:gd name="connsiteY7" fmla="*/ 2441050 h 2449001"/>
              <a:gd name="connsiteX8" fmla="*/ 136799 w 785142"/>
              <a:gd name="connsiteY8" fmla="*/ 2449001 h 2449001"/>
              <a:gd name="connsiteX9" fmla="*/ 5602 w 785142"/>
              <a:gd name="connsiteY9" fmla="*/ 1701579 h 2449001"/>
              <a:gd name="connsiteX10" fmla="*/ 37407 w 785142"/>
              <a:gd name="connsiteY10" fmla="*/ 1582309 h 2449001"/>
              <a:gd name="connsiteX11" fmla="*/ 101115 w 785142"/>
              <a:gd name="connsiteY11" fmla="*/ 1597201 h 2449001"/>
              <a:gd name="connsiteX12" fmla="*/ 89644 w 785142"/>
              <a:gd name="connsiteY12" fmla="*/ 1389262 h 2449001"/>
              <a:gd name="connsiteX13" fmla="*/ 339557 w 785142"/>
              <a:gd name="connsiteY13" fmla="*/ 1375575 h 2449001"/>
              <a:gd name="connsiteX14" fmla="*/ 430997 w 785142"/>
              <a:gd name="connsiteY14" fmla="*/ 1331843 h 2449001"/>
              <a:gd name="connsiteX15" fmla="*/ 244140 w 785142"/>
              <a:gd name="connsiteY15" fmla="*/ 0 h 2449001"/>
              <a:gd name="connsiteX16" fmla="*/ 558216 w 785142"/>
              <a:gd name="connsiteY16" fmla="*/ 0 h 2449001"/>
              <a:gd name="connsiteX17" fmla="*/ 689414 w 785142"/>
              <a:gd name="connsiteY17" fmla="*/ 962108 h 2449001"/>
              <a:gd name="connsiteX18" fmla="*/ 725194 w 785142"/>
              <a:gd name="connsiteY18" fmla="*/ 1307990 h 2449001"/>
              <a:gd name="connsiteX19" fmla="*/ 415093 w 785142"/>
              <a:gd name="connsiteY19" fmla="*/ 1268233 h 2449001"/>
              <a:gd name="connsiteX20" fmla="*/ 104993 w 785142"/>
              <a:gd name="connsiteY20" fmla="*/ 1288111 h 2449001"/>
              <a:gd name="connsiteX21" fmla="*/ 124871 w 785142"/>
              <a:gd name="connsiteY21" fmla="*/ 1017766 h 2449001"/>
              <a:gd name="connsiteX22" fmla="*/ 244140 w 785142"/>
              <a:gd name="connsiteY22" fmla="*/ 0 h 2449001"/>
              <a:gd name="connsiteX0" fmla="*/ 430997 w 785142"/>
              <a:gd name="connsiteY0" fmla="*/ 1331843 h 2449001"/>
              <a:gd name="connsiteX1" fmla="*/ 542316 w 785142"/>
              <a:gd name="connsiteY1" fmla="*/ 1379551 h 2449001"/>
              <a:gd name="connsiteX2" fmla="*/ 763746 w 785142"/>
              <a:gd name="connsiteY2" fmla="*/ 1406369 h 2449001"/>
              <a:gd name="connsiteX3" fmla="*/ 625804 w 785142"/>
              <a:gd name="connsiteY3" fmla="*/ 1741335 h 2449001"/>
              <a:gd name="connsiteX4" fmla="*/ 609901 w 785142"/>
              <a:gd name="connsiteY4" fmla="*/ 2441050 h 2449001"/>
              <a:gd name="connsiteX5" fmla="*/ 319679 w 785142"/>
              <a:gd name="connsiteY5" fmla="*/ 2445025 h 2449001"/>
              <a:gd name="connsiteX6" fmla="*/ 212336 w 785142"/>
              <a:gd name="connsiteY6" fmla="*/ 1673750 h 2449001"/>
              <a:gd name="connsiteX7" fmla="*/ 208361 w 785142"/>
              <a:gd name="connsiteY7" fmla="*/ 2441050 h 2449001"/>
              <a:gd name="connsiteX8" fmla="*/ 136799 w 785142"/>
              <a:gd name="connsiteY8" fmla="*/ 2449001 h 2449001"/>
              <a:gd name="connsiteX9" fmla="*/ 5602 w 785142"/>
              <a:gd name="connsiteY9" fmla="*/ 1701579 h 2449001"/>
              <a:gd name="connsiteX10" fmla="*/ 37407 w 785142"/>
              <a:gd name="connsiteY10" fmla="*/ 1582309 h 2449001"/>
              <a:gd name="connsiteX11" fmla="*/ 101115 w 785142"/>
              <a:gd name="connsiteY11" fmla="*/ 1597201 h 2449001"/>
              <a:gd name="connsiteX12" fmla="*/ 89644 w 785142"/>
              <a:gd name="connsiteY12" fmla="*/ 1389262 h 2449001"/>
              <a:gd name="connsiteX13" fmla="*/ 339557 w 785142"/>
              <a:gd name="connsiteY13" fmla="*/ 1375575 h 2449001"/>
              <a:gd name="connsiteX14" fmla="*/ 430997 w 785142"/>
              <a:gd name="connsiteY14" fmla="*/ 1331843 h 2449001"/>
              <a:gd name="connsiteX15" fmla="*/ 244140 w 785142"/>
              <a:gd name="connsiteY15" fmla="*/ 0 h 2449001"/>
              <a:gd name="connsiteX16" fmla="*/ 558216 w 785142"/>
              <a:gd name="connsiteY16" fmla="*/ 0 h 2449001"/>
              <a:gd name="connsiteX17" fmla="*/ 689414 w 785142"/>
              <a:gd name="connsiteY17" fmla="*/ 962108 h 2449001"/>
              <a:gd name="connsiteX18" fmla="*/ 725194 w 785142"/>
              <a:gd name="connsiteY18" fmla="*/ 1307990 h 2449001"/>
              <a:gd name="connsiteX19" fmla="*/ 415093 w 785142"/>
              <a:gd name="connsiteY19" fmla="*/ 1268233 h 2449001"/>
              <a:gd name="connsiteX20" fmla="*/ 104993 w 785142"/>
              <a:gd name="connsiteY20" fmla="*/ 1288111 h 2449001"/>
              <a:gd name="connsiteX21" fmla="*/ 124871 w 785142"/>
              <a:gd name="connsiteY21" fmla="*/ 1017766 h 2449001"/>
              <a:gd name="connsiteX22" fmla="*/ 244140 w 785142"/>
              <a:gd name="connsiteY22" fmla="*/ 0 h 2449001"/>
              <a:gd name="connsiteX0" fmla="*/ 425685 w 779830"/>
              <a:gd name="connsiteY0" fmla="*/ 1331843 h 2449001"/>
              <a:gd name="connsiteX1" fmla="*/ 537004 w 779830"/>
              <a:gd name="connsiteY1" fmla="*/ 1379551 h 2449001"/>
              <a:gd name="connsiteX2" fmla="*/ 758434 w 779830"/>
              <a:gd name="connsiteY2" fmla="*/ 1406369 h 2449001"/>
              <a:gd name="connsiteX3" fmla="*/ 620492 w 779830"/>
              <a:gd name="connsiteY3" fmla="*/ 1741335 h 2449001"/>
              <a:gd name="connsiteX4" fmla="*/ 604589 w 779830"/>
              <a:gd name="connsiteY4" fmla="*/ 2441050 h 2449001"/>
              <a:gd name="connsiteX5" fmla="*/ 314367 w 779830"/>
              <a:gd name="connsiteY5" fmla="*/ 2445025 h 2449001"/>
              <a:gd name="connsiteX6" fmla="*/ 207024 w 779830"/>
              <a:gd name="connsiteY6" fmla="*/ 1673750 h 2449001"/>
              <a:gd name="connsiteX7" fmla="*/ 203049 w 779830"/>
              <a:gd name="connsiteY7" fmla="*/ 2441050 h 2449001"/>
              <a:gd name="connsiteX8" fmla="*/ 131487 w 779830"/>
              <a:gd name="connsiteY8" fmla="*/ 2449001 h 2449001"/>
              <a:gd name="connsiteX9" fmla="*/ 290 w 779830"/>
              <a:gd name="connsiteY9" fmla="*/ 1701579 h 2449001"/>
              <a:gd name="connsiteX10" fmla="*/ 95803 w 779830"/>
              <a:gd name="connsiteY10" fmla="*/ 1597201 h 2449001"/>
              <a:gd name="connsiteX11" fmla="*/ 84332 w 779830"/>
              <a:gd name="connsiteY11" fmla="*/ 1389262 h 2449001"/>
              <a:gd name="connsiteX12" fmla="*/ 334245 w 779830"/>
              <a:gd name="connsiteY12" fmla="*/ 1375575 h 2449001"/>
              <a:gd name="connsiteX13" fmla="*/ 425685 w 779830"/>
              <a:gd name="connsiteY13" fmla="*/ 1331843 h 2449001"/>
              <a:gd name="connsiteX14" fmla="*/ 238828 w 779830"/>
              <a:gd name="connsiteY14" fmla="*/ 0 h 2449001"/>
              <a:gd name="connsiteX15" fmla="*/ 552904 w 779830"/>
              <a:gd name="connsiteY15" fmla="*/ 0 h 2449001"/>
              <a:gd name="connsiteX16" fmla="*/ 684102 w 779830"/>
              <a:gd name="connsiteY16" fmla="*/ 962108 h 2449001"/>
              <a:gd name="connsiteX17" fmla="*/ 719882 w 779830"/>
              <a:gd name="connsiteY17" fmla="*/ 1307990 h 2449001"/>
              <a:gd name="connsiteX18" fmla="*/ 409781 w 779830"/>
              <a:gd name="connsiteY18" fmla="*/ 1268233 h 2449001"/>
              <a:gd name="connsiteX19" fmla="*/ 99681 w 779830"/>
              <a:gd name="connsiteY19" fmla="*/ 1288111 h 2449001"/>
              <a:gd name="connsiteX20" fmla="*/ 119559 w 779830"/>
              <a:gd name="connsiteY20" fmla="*/ 1017766 h 2449001"/>
              <a:gd name="connsiteX21" fmla="*/ 238828 w 779830"/>
              <a:gd name="connsiteY21" fmla="*/ 0 h 2449001"/>
              <a:gd name="connsiteX0" fmla="*/ 425766 w 779911"/>
              <a:gd name="connsiteY0" fmla="*/ 1331843 h 2449001"/>
              <a:gd name="connsiteX1" fmla="*/ 537085 w 779911"/>
              <a:gd name="connsiteY1" fmla="*/ 1379551 h 2449001"/>
              <a:gd name="connsiteX2" fmla="*/ 758515 w 779911"/>
              <a:gd name="connsiteY2" fmla="*/ 1406369 h 2449001"/>
              <a:gd name="connsiteX3" fmla="*/ 620573 w 779911"/>
              <a:gd name="connsiteY3" fmla="*/ 1741335 h 2449001"/>
              <a:gd name="connsiteX4" fmla="*/ 604670 w 779911"/>
              <a:gd name="connsiteY4" fmla="*/ 2441050 h 2449001"/>
              <a:gd name="connsiteX5" fmla="*/ 314448 w 779911"/>
              <a:gd name="connsiteY5" fmla="*/ 2445025 h 2449001"/>
              <a:gd name="connsiteX6" fmla="*/ 207105 w 779911"/>
              <a:gd name="connsiteY6" fmla="*/ 1673750 h 2449001"/>
              <a:gd name="connsiteX7" fmla="*/ 203130 w 779911"/>
              <a:gd name="connsiteY7" fmla="*/ 2441050 h 2449001"/>
              <a:gd name="connsiteX8" fmla="*/ 131568 w 779911"/>
              <a:gd name="connsiteY8" fmla="*/ 2449001 h 2449001"/>
              <a:gd name="connsiteX9" fmla="*/ 371 w 779911"/>
              <a:gd name="connsiteY9" fmla="*/ 1701579 h 2449001"/>
              <a:gd name="connsiteX10" fmla="*/ 95884 w 779911"/>
              <a:gd name="connsiteY10" fmla="*/ 1597201 h 2449001"/>
              <a:gd name="connsiteX11" fmla="*/ 84413 w 779911"/>
              <a:gd name="connsiteY11" fmla="*/ 1389262 h 2449001"/>
              <a:gd name="connsiteX12" fmla="*/ 334326 w 779911"/>
              <a:gd name="connsiteY12" fmla="*/ 1375575 h 2449001"/>
              <a:gd name="connsiteX13" fmla="*/ 425766 w 779911"/>
              <a:gd name="connsiteY13" fmla="*/ 1331843 h 2449001"/>
              <a:gd name="connsiteX14" fmla="*/ 238909 w 779911"/>
              <a:gd name="connsiteY14" fmla="*/ 0 h 2449001"/>
              <a:gd name="connsiteX15" fmla="*/ 552985 w 779911"/>
              <a:gd name="connsiteY15" fmla="*/ 0 h 2449001"/>
              <a:gd name="connsiteX16" fmla="*/ 684183 w 779911"/>
              <a:gd name="connsiteY16" fmla="*/ 962108 h 2449001"/>
              <a:gd name="connsiteX17" fmla="*/ 719963 w 779911"/>
              <a:gd name="connsiteY17" fmla="*/ 1307990 h 2449001"/>
              <a:gd name="connsiteX18" fmla="*/ 409862 w 779911"/>
              <a:gd name="connsiteY18" fmla="*/ 1268233 h 2449001"/>
              <a:gd name="connsiteX19" fmla="*/ 99762 w 779911"/>
              <a:gd name="connsiteY19" fmla="*/ 1288111 h 2449001"/>
              <a:gd name="connsiteX20" fmla="*/ 119640 w 779911"/>
              <a:gd name="connsiteY20" fmla="*/ 1017766 h 2449001"/>
              <a:gd name="connsiteX21" fmla="*/ 238909 w 779911"/>
              <a:gd name="connsiteY21" fmla="*/ 0 h 2449001"/>
              <a:gd name="connsiteX0" fmla="*/ 425696 w 779841"/>
              <a:gd name="connsiteY0" fmla="*/ 1331843 h 2449001"/>
              <a:gd name="connsiteX1" fmla="*/ 537015 w 779841"/>
              <a:gd name="connsiteY1" fmla="*/ 1379551 h 2449001"/>
              <a:gd name="connsiteX2" fmla="*/ 758445 w 779841"/>
              <a:gd name="connsiteY2" fmla="*/ 1406369 h 2449001"/>
              <a:gd name="connsiteX3" fmla="*/ 620503 w 779841"/>
              <a:gd name="connsiteY3" fmla="*/ 1741335 h 2449001"/>
              <a:gd name="connsiteX4" fmla="*/ 604600 w 779841"/>
              <a:gd name="connsiteY4" fmla="*/ 2441050 h 2449001"/>
              <a:gd name="connsiteX5" fmla="*/ 314378 w 779841"/>
              <a:gd name="connsiteY5" fmla="*/ 2445025 h 2449001"/>
              <a:gd name="connsiteX6" fmla="*/ 207035 w 779841"/>
              <a:gd name="connsiteY6" fmla="*/ 1673750 h 2449001"/>
              <a:gd name="connsiteX7" fmla="*/ 203060 w 779841"/>
              <a:gd name="connsiteY7" fmla="*/ 2441050 h 2449001"/>
              <a:gd name="connsiteX8" fmla="*/ 131498 w 779841"/>
              <a:gd name="connsiteY8" fmla="*/ 2449001 h 2449001"/>
              <a:gd name="connsiteX9" fmla="*/ 301 w 779841"/>
              <a:gd name="connsiteY9" fmla="*/ 1701579 h 2449001"/>
              <a:gd name="connsiteX10" fmla="*/ 95814 w 779841"/>
              <a:gd name="connsiteY10" fmla="*/ 1597201 h 2449001"/>
              <a:gd name="connsiteX11" fmla="*/ 84343 w 779841"/>
              <a:gd name="connsiteY11" fmla="*/ 1389262 h 2449001"/>
              <a:gd name="connsiteX12" fmla="*/ 334256 w 779841"/>
              <a:gd name="connsiteY12" fmla="*/ 1375575 h 2449001"/>
              <a:gd name="connsiteX13" fmla="*/ 425696 w 779841"/>
              <a:gd name="connsiteY13" fmla="*/ 1331843 h 2449001"/>
              <a:gd name="connsiteX14" fmla="*/ 238839 w 779841"/>
              <a:gd name="connsiteY14" fmla="*/ 0 h 2449001"/>
              <a:gd name="connsiteX15" fmla="*/ 552915 w 779841"/>
              <a:gd name="connsiteY15" fmla="*/ 0 h 2449001"/>
              <a:gd name="connsiteX16" fmla="*/ 684113 w 779841"/>
              <a:gd name="connsiteY16" fmla="*/ 962108 h 2449001"/>
              <a:gd name="connsiteX17" fmla="*/ 719893 w 779841"/>
              <a:gd name="connsiteY17" fmla="*/ 1307990 h 2449001"/>
              <a:gd name="connsiteX18" fmla="*/ 409792 w 779841"/>
              <a:gd name="connsiteY18" fmla="*/ 1268233 h 2449001"/>
              <a:gd name="connsiteX19" fmla="*/ 99692 w 779841"/>
              <a:gd name="connsiteY19" fmla="*/ 1288111 h 2449001"/>
              <a:gd name="connsiteX20" fmla="*/ 119570 w 779841"/>
              <a:gd name="connsiteY20" fmla="*/ 1017766 h 2449001"/>
              <a:gd name="connsiteX21" fmla="*/ 238839 w 779841"/>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38839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19570 w 794874"/>
              <a:gd name="connsiteY20" fmla="*/ 1017766 h 2449001"/>
              <a:gd name="connsiteX21" fmla="*/ 238839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38839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38839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38839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38839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70023 w 794874"/>
              <a:gd name="connsiteY15" fmla="*/ 3422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70023 w 794874"/>
              <a:gd name="connsiteY15" fmla="*/ 3422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70023 w 794874"/>
              <a:gd name="connsiteY15" fmla="*/ 3422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1314"/>
              <a:gd name="connsiteY0" fmla="*/ 1331843 h 2449001"/>
              <a:gd name="connsiteX1" fmla="*/ 537015 w 791314"/>
              <a:gd name="connsiteY1" fmla="*/ 1379551 h 2449001"/>
              <a:gd name="connsiteX2" fmla="*/ 758445 w 791314"/>
              <a:gd name="connsiteY2" fmla="*/ 1406369 h 2449001"/>
              <a:gd name="connsiteX3" fmla="*/ 620503 w 791314"/>
              <a:gd name="connsiteY3" fmla="*/ 1741335 h 2449001"/>
              <a:gd name="connsiteX4" fmla="*/ 604600 w 791314"/>
              <a:gd name="connsiteY4" fmla="*/ 2441050 h 2449001"/>
              <a:gd name="connsiteX5" fmla="*/ 314378 w 791314"/>
              <a:gd name="connsiteY5" fmla="*/ 2445025 h 2449001"/>
              <a:gd name="connsiteX6" fmla="*/ 207035 w 791314"/>
              <a:gd name="connsiteY6" fmla="*/ 1673750 h 2449001"/>
              <a:gd name="connsiteX7" fmla="*/ 203060 w 791314"/>
              <a:gd name="connsiteY7" fmla="*/ 2441050 h 2449001"/>
              <a:gd name="connsiteX8" fmla="*/ 131498 w 791314"/>
              <a:gd name="connsiteY8" fmla="*/ 2449001 h 2449001"/>
              <a:gd name="connsiteX9" fmla="*/ 301 w 791314"/>
              <a:gd name="connsiteY9" fmla="*/ 1701579 h 2449001"/>
              <a:gd name="connsiteX10" fmla="*/ 95814 w 791314"/>
              <a:gd name="connsiteY10" fmla="*/ 1597201 h 2449001"/>
              <a:gd name="connsiteX11" fmla="*/ 84343 w 791314"/>
              <a:gd name="connsiteY11" fmla="*/ 1389262 h 2449001"/>
              <a:gd name="connsiteX12" fmla="*/ 334256 w 791314"/>
              <a:gd name="connsiteY12" fmla="*/ 1375575 h 2449001"/>
              <a:gd name="connsiteX13" fmla="*/ 425696 w 791314"/>
              <a:gd name="connsiteY13" fmla="*/ 1331843 h 2449001"/>
              <a:gd name="connsiteX14" fmla="*/ 218310 w 791314"/>
              <a:gd name="connsiteY14" fmla="*/ 0 h 2449001"/>
              <a:gd name="connsiteX15" fmla="*/ 570023 w 791314"/>
              <a:gd name="connsiteY15" fmla="*/ 3422 h 2449001"/>
              <a:gd name="connsiteX16" fmla="*/ 677271 w 791314"/>
              <a:gd name="connsiteY16" fmla="*/ 938156 h 2449001"/>
              <a:gd name="connsiteX17" fmla="*/ 719893 w 791314"/>
              <a:gd name="connsiteY17" fmla="*/ 1307990 h 2449001"/>
              <a:gd name="connsiteX18" fmla="*/ 409792 w 791314"/>
              <a:gd name="connsiteY18" fmla="*/ 1268233 h 2449001"/>
              <a:gd name="connsiteX19" fmla="*/ 99692 w 791314"/>
              <a:gd name="connsiteY19" fmla="*/ 1288111 h 2449001"/>
              <a:gd name="connsiteX20" fmla="*/ 133257 w 791314"/>
              <a:gd name="connsiteY20" fmla="*/ 945913 h 2449001"/>
              <a:gd name="connsiteX21" fmla="*/ 218310 w 791314"/>
              <a:gd name="connsiteY21" fmla="*/ 0 h 2449001"/>
              <a:gd name="connsiteX0" fmla="*/ 425696 w 791740"/>
              <a:gd name="connsiteY0" fmla="*/ 1331843 h 2449001"/>
              <a:gd name="connsiteX1" fmla="*/ 537015 w 791740"/>
              <a:gd name="connsiteY1" fmla="*/ 1379551 h 2449001"/>
              <a:gd name="connsiteX2" fmla="*/ 775553 w 791740"/>
              <a:gd name="connsiteY2" fmla="*/ 1406369 h 2449001"/>
              <a:gd name="connsiteX3" fmla="*/ 620503 w 791740"/>
              <a:gd name="connsiteY3" fmla="*/ 1741335 h 2449001"/>
              <a:gd name="connsiteX4" fmla="*/ 604600 w 791740"/>
              <a:gd name="connsiteY4" fmla="*/ 2441050 h 2449001"/>
              <a:gd name="connsiteX5" fmla="*/ 314378 w 791740"/>
              <a:gd name="connsiteY5" fmla="*/ 2445025 h 2449001"/>
              <a:gd name="connsiteX6" fmla="*/ 207035 w 791740"/>
              <a:gd name="connsiteY6" fmla="*/ 1673750 h 2449001"/>
              <a:gd name="connsiteX7" fmla="*/ 203060 w 791740"/>
              <a:gd name="connsiteY7" fmla="*/ 2441050 h 2449001"/>
              <a:gd name="connsiteX8" fmla="*/ 131498 w 791740"/>
              <a:gd name="connsiteY8" fmla="*/ 2449001 h 2449001"/>
              <a:gd name="connsiteX9" fmla="*/ 301 w 791740"/>
              <a:gd name="connsiteY9" fmla="*/ 1701579 h 2449001"/>
              <a:gd name="connsiteX10" fmla="*/ 95814 w 791740"/>
              <a:gd name="connsiteY10" fmla="*/ 1597201 h 2449001"/>
              <a:gd name="connsiteX11" fmla="*/ 84343 w 791740"/>
              <a:gd name="connsiteY11" fmla="*/ 1389262 h 2449001"/>
              <a:gd name="connsiteX12" fmla="*/ 334256 w 791740"/>
              <a:gd name="connsiteY12" fmla="*/ 1375575 h 2449001"/>
              <a:gd name="connsiteX13" fmla="*/ 425696 w 791740"/>
              <a:gd name="connsiteY13" fmla="*/ 1331843 h 2449001"/>
              <a:gd name="connsiteX14" fmla="*/ 218310 w 791740"/>
              <a:gd name="connsiteY14" fmla="*/ 0 h 2449001"/>
              <a:gd name="connsiteX15" fmla="*/ 570023 w 791740"/>
              <a:gd name="connsiteY15" fmla="*/ 3422 h 2449001"/>
              <a:gd name="connsiteX16" fmla="*/ 677271 w 791740"/>
              <a:gd name="connsiteY16" fmla="*/ 938156 h 2449001"/>
              <a:gd name="connsiteX17" fmla="*/ 719893 w 791740"/>
              <a:gd name="connsiteY17" fmla="*/ 1307990 h 2449001"/>
              <a:gd name="connsiteX18" fmla="*/ 409792 w 791740"/>
              <a:gd name="connsiteY18" fmla="*/ 1268233 h 2449001"/>
              <a:gd name="connsiteX19" fmla="*/ 99692 w 791740"/>
              <a:gd name="connsiteY19" fmla="*/ 1288111 h 2449001"/>
              <a:gd name="connsiteX20" fmla="*/ 133257 w 791740"/>
              <a:gd name="connsiteY20" fmla="*/ 945913 h 2449001"/>
              <a:gd name="connsiteX21" fmla="*/ 218310 w 791740"/>
              <a:gd name="connsiteY21" fmla="*/ 0 h 2449001"/>
              <a:gd name="connsiteX0" fmla="*/ 425696 w 798638"/>
              <a:gd name="connsiteY0" fmla="*/ 1331843 h 2449001"/>
              <a:gd name="connsiteX1" fmla="*/ 537015 w 798638"/>
              <a:gd name="connsiteY1" fmla="*/ 1379551 h 2449001"/>
              <a:gd name="connsiteX2" fmla="*/ 775553 w 798638"/>
              <a:gd name="connsiteY2" fmla="*/ 1406369 h 2449001"/>
              <a:gd name="connsiteX3" fmla="*/ 620503 w 798638"/>
              <a:gd name="connsiteY3" fmla="*/ 1741335 h 2449001"/>
              <a:gd name="connsiteX4" fmla="*/ 604600 w 798638"/>
              <a:gd name="connsiteY4" fmla="*/ 2441050 h 2449001"/>
              <a:gd name="connsiteX5" fmla="*/ 314378 w 798638"/>
              <a:gd name="connsiteY5" fmla="*/ 2445025 h 2449001"/>
              <a:gd name="connsiteX6" fmla="*/ 207035 w 798638"/>
              <a:gd name="connsiteY6" fmla="*/ 1673750 h 2449001"/>
              <a:gd name="connsiteX7" fmla="*/ 203060 w 798638"/>
              <a:gd name="connsiteY7" fmla="*/ 2441050 h 2449001"/>
              <a:gd name="connsiteX8" fmla="*/ 131498 w 798638"/>
              <a:gd name="connsiteY8" fmla="*/ 2449001 h 2449001"/>
              <a:gd name="connsiteX9" fmla="*/ 301 w 798638"/>
              <a:gd name="connsiteY9" fmla="*/ 1701579 h 2449001"/>
              <a:gd name="connsiteX10" fmla="*/ 95814 w 798638"/>
              <a:gd name="connsiteY10" fmla="*/ 1597201 h 2449001"/>
              <a:gd name="connsiteX11" fmla="*/ 84343 w 798638"/>
              <a:gd name="connsiteY11" fmla="*/ 1389262 h 2449001"/>
              <a:gd name="connsiteX12" fmla="*/ 334256 w 798638"/>
              <a:gd name="connsiteY12" fmla="*/ 1375575 h 2449001"/>
              <a:gd name="connsiteX13" fmla="*/ 425696 w 798638"/>
              <a:gd name="connsiteY13" fmla="*/ 1331843 h 2449001"/>
              <a:gd name="connsiteX14" fmla="*/ 218310 w 798638"/>
              <a:gd name="connsiteY14" fmla="*/ 0 h 2449001"/>
              <a:gd name="connsiteX15" fmla="*/ 570023 w 798638"/>
              <a:gd name="connsiteY15" fmla="*/ 3422 h 2449001"/>
              <a:gd name="connsiteX16" fmla="*/ 677271 w 798638"/>
              <a:gd name="connsiteY16" fmla="*/ 938156 h 2449001"/>
              <a:gd name="connsiteX17" fmla="*/ 719893 w 798638"/>
              <a:gd name="connsiteY17" fmla="*/ 1307990 h 2449001"/>
              <a:gd name="connsiteX18" fmla="*/ 409792 w 798638"/>
              <a:gd name="connsiteY18" fmla="*/ 1268233 h 2449001"/>
              <a:gd name="connsiteX19" fmla="*/ 99692 w 798638"/>
              <a:gd name="connsiteY19" fmla="*/ 1288111 h 2449001"/>
              <a:gd name="connsiteX20" fmla="*/ 133257 w 798638"/>
              <a:gd name="connsiteY20" fmla="*/ 945913 h 2449001"/>
              <a:gd name="connsiteX21" fmla="*/ 218310 w 798638"/>
              <a:gd name="connsiteY21" fmla="*/ 0 h 2449001"/>
              <a:gd name="connsiteX0" fmla="*/ 425696 w 798137"/>
              <a:gd name="connsiteY0" fmla="*/ 1331843 h 2449001"/>
              <a:gd name="connsiteX1" fmla="*/ 537015 w 798137"/>
              <a:gd name="connsiteY1" fmla="*/ 1379551 h 2449001"/>
              <a:gd name="connsiteX2" fmla="*/ 775553 w 798137"/>
              <a:gd name="connsiteY2" fmla="*/ 1406369 h 2449001"/>
              <a:gd name="connsiteX3" fmla="*/ 613659 w 798137"/>
              <a:gd name="connsiteY3" fmla="*/ 1785816 h 2449001"/>
              <a:gd name="connsiteX4" fmla="*/ 604600 w 798137"/>
              <a:gd name="connsiteY4" fmla="*/ 2441050 h 2449001"/>
              <a:gd name="connsiteX5" fmla="*/ 314378 w 798137"/>
              <a:gd name="connsiteY5" fmla="*/ 2445025 h 2449001"/>
              <a:gd name="connsiteX6" fmla="*/ 207035 w 798137"/>
              <a:gd name="connsiteY6" fmla="*/ 1673750 h 2449001"/>
              <a:gd name="connsiteX7" fmla="*/ 203060 w 798137"/>
              <a:gd name="connsiteY7" fmla="*/ 2441050 h 2449001"/>
              <a:gd name="connsiteX8" fmla="*/ 131498 w 798137"/>
              <a:gd name="connsiteY8" fmla="*/ 2449001 h 2449001"/>
              <a:gd name="connsiteX9" fmla="*/ 301 w 798137"/>
              <a:gd name="connsiteY9" fmla="*/ 1701579 h 2449001"/>
              <a:gd name="connsiteX10" fmla="*/ 95814 w 798137"/>
              <a:gd name="connsiteY10" fmla="*/ 1597201 h 2449001"/>
              <a:gd name="connsiteX11" fmla="*/ 84343 w 798137"/>
              <a:gd name="connsiteY11" fmla="*/ 1389262 h 2449001"/>
              <a:gd name="connsiteX12" fmla="*/ 334256 w 798137"/>
              <a:gd name="connsiteY12" fmla="*/ 1375575 h 2449001"/>
              <a:gd name="connsiteX13" fmla="*/ 425696 w 798137"/>
              <a:gd name="connsiteY13" fmla="*/ 1331843 h 2449001"/>
              <a:gd name="connsiteX14" fmla="*/ 218310 w 798137"/>
              <a:gd name="connsiteY14" fmla="*/ 0 h 2449001"/>
              <a:gd name="connsiteX15" fmla="*/ 570023 w 798137"/>
              <a:gd name="connsiteY15" fmla="*/ 3422 h 2449001"/>
              <a:gd name="connsiteX16" fmla="*/ 677271 w 798137"/>
              <a:gd name="connsiteY16" fmla="*/ 938156 h 2449001"/>
              <a:gd name="connsiteX17" fmla="*/ 719893 w 798137"/>
              <a:gd name="connsiteY17" fmla="*/ 1307990 h 2449001"/>
              <a:gd name="connsiteX18" fmla="*/ 409792 w 798137"/>
              <a:gd name="connsiteY18" fmla="*/ 1268233 h 2449001"/>
              <a:gd name="connsiteX19" fmla="*/ 99692 w 798137"/>
              <a:gd name="connsiteY19" fmla="*/ 1288111 h 2449001"/>
              <a:gd name="connsiteX20" fmla="*/ 133257 w 798137"/>
              <a:gd name="connsiteY20" fmla="*/ 945913 h 2449001"/>
              <a:gd name="connsiteX21" fmla="*/ 218310 w 798137"/>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07035 w 797686"/>
              <a:gd name="connsiteY6" fmla="*/ 1673750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13878 w 797686"/>
              <a:gd name="connsiteY6" fmla="*/ 1707967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13878 w 797686"/>
              <a:gd name="connsiteY6" fmla="*/ 1707967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24143 w 797686"/>
              <a:gd name="connsiteY6" fmla="*/ 1721654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47 w 797637"/>
              <a:gd name="connsiteY0" fmla="*/ 1331843 h 2449001"/>
              <a:gd name="connsiteX1" fmla="*/ 536966 w 797637"/>
              <a:gd name="connsiteY1" fmla="*/ 1379551 h 2449001"/>
              <a:gd name="connsiteX2" fmla="*/ 775504 w 797637"/>
              <a:gd name="connsiteY2" fmla="*/ 1406369 h 2449001"/>
              <a:gd name="connsiteX3" fmla="*/ 613610 w 797637"/>
              <a:gd name="connsiteY3" fmla="*/ 1785816 h 2449001"/>
              <a:gd name="connsiteX4" fmla="*/ 604551 w 797637"/>
              <a:gd name="connsiteY4" fmla="*/ 2441050 h 2449001"/>
              <a:gd name="connsiteX5" fmla="*/ 314329 w 797637"/>
              <a:gd name="connsiteY5" fmla="*/ 2445025 h 2449001"/>
              <a:gd name="connsiteX6" fmla="*/ 224094 w 797637"/>
              <a:gd name="connsiteY6" fmla="*/ 1721654 h 2449001"/>
              <a:gd name="connsiteX7" fmla="*/ 203011 w 797637"/>
              <a:gd name="connsiteY7" fmla="*/ 2441050 h 2449001"/>
              <a:gd name="connsiteX8" fmla="*/ 131449 w 797637"/>
              <a:gd name="connsiteY8" fmla="*/ 2449001 h 2449001"/>
              <a:gd name="connsiteX9" fmla="*/ 252 w 797637"/>
              <a:gd name="connsiteY9" fmla="*/ 1701579 h 2449001"/>
              <a:gd name="connsiteX10" fmla="*/ 112873 w 797637"/>
              <a:gd name="connsiteY10" fmla="*/ 1641682 h 2449001"/>
              <a:gd name="connsiteX11" fmla="*/ 84294 w 797637"/>
              <a:gd name="connsiteY11" fmla="*/ 1389262 h 2449001"/>
              <a:gd name="connsiteX12" fmla="*/ 334207 w 797637"/>
              <a:gd name="connsiteY12" fmla="*/ 1375575 h 2449001"/>
              <a:gd name="connsiteX13" fmla="*/ 425647 w 797637"/>
              <a:gd name="connsiteY13" fmla="*/ 1331843 h 2449001"/>
              <a:gd name="connsiteX14" fmla="*/ 218261 w 797637"/>
              <a:gd name="connsiteY14" fmla="*/ 0 h 2449001"/>
              <a:gd name="connsiteX15" fmla="*/ 569974 w 797637"/>
              <a:gd name="connsiteY15" fmla="*/ 3422 h 2449001"/>
              <a:gd name="connsiteX16" fmla="*/ 677222 w 797637"/>
              <a:gd name="connsiteY16" fmla="*/ 938156 h 2449001"/>
              <a:gd name="connsiteX17" fmla="*/ 719844 w 797637"/>
              <a:gd name="connsiteY17" fmla="*/ 1307990 h 2449001"/>
              <a:gd name="connsiteX18" fmla="*/ 409743 w 797637"/>
              <a:gd name="connsiteY18" fmla="*/ 1268233 h 2449001"/>
              <a:gd name="connsiteX19" fmla="*/ 99643 w 797637"/>
              <a:gd name="connsiteY19" fmla="*/ 1288111 h 2449001"/>
              <a:gd name="connsiteX20" fmla="*/ 133208 w 797637"/>
              <a:gd name="connsiteY20" fmla="*/ 945913 h 2449001"/>
              <a:gd name="connsiteX21" fmla="*/ 218261 w 797637"/>
              <a:gd name="connsiteY21" fmla="*/ 0 h 2449001"/>
              <a:gd name="connsiteX0" fmla="*/ 425647 w 797637"/>
              <a:gd name="connsiteY0" fmla="*/ 1331843 h 2449001"/>
              <a:gd name="connsiteX1" fmla="*/ 536966 w 797637"/>
              <a:gd name="connsiteY1" fmla="*/ 1379551 h 2449001"/>
              <a:gd name="connsiteX2" fmla="*/ 775504 w 797637"/>
              <a:gd name="connsiteY2" fmla="*/ 1406369 h 2449001"/>
              <a:gd name="connsiteX3" fmla="*/ 613610 w 797637"/>
              <a:gd name="connsiteY3" fmla="*/ 1785816 h 2449001"/>
              <a:gd name="connsiteX4" fmla="*/ 604551 w 797637"/>
              <a:gd name="connsiteY4" fmla="*/ 2441050 h 2449001"/>
              <a:gd name="connsiteX5" fmla="*/ 314329 w 797637"/>
              <a:gd name="connsiteY5" fmla="*/ 2445025 h 2449001"/>
              <a:gd name="connsiteX6" fmla="*/ 224094 w 797637"/>
              <a:gd name="connsiteY6" fmla="*/ 1721654 h 2449001"/>
              <a:gd name="connsiteX7" fmla="*/ 203011 w 797637"/>
              <a:gd name="connsiteY7" fmla="*/ 2441050 h 2449001"/>
              <a:gd name="connsiteX8" fmla="*/ 131449 w 797637"/>
              <a:gd name="connsiteY8" fmla="*/ 2449001 h 2449001"/>
              <a:gd name="connsiteX9" fmla="*/ 252 w 797637"/>
              <a:gd name="connsiteY9" fmla="*/ 1701579 h 2449001"/>
              <a:gd name="connsiteX10" fmla="*/ 112873 w 797637"/>
              <a:gd name="connsiteY10" fmla="*/ 1641682 h 2449001"/>
              <a:gd name="connsiteX11" fmla="*/ 84294 w 797637"/>
              <a:gd name="connsiteY11" fmla="*/ 1389262 h 2449001"/>
              <a:gd name="connsiteX12" fmla="*/ 334207 w 797637"/>
              <a:gd name="connsiteY12" fmla="*/ 1375575 h 2449001"/>
              <a:gd name="connsiteX13" fmla="*/ 425647 w 797637"/>
              <a:gd name="connsiteY13" fmla="*/ 1331843 h 2449001"/>
              <a:gd name="connsiteX14" fmla="*/ 218261 w 797637"/>
              <a:gd name="connsiteY14" fmla="*/ 0 h 2449001"/>
              <a:gd name="connsiteX15" fmla="*/ 569974 w 797637"/>
              <a:gd name="connsiteY15" fmla="*/ 3422 h 2449001"/>
              <a:gd name="connsiteX16" fmla="*/ 677222 w 797637"/>
              <a:gd name="connsiteY16" fmla="*/ 938156 h 2449001"/>
              <a:gd name="connsiteX17" fmla="*/ 719844 w 797637"/>
              <a:gd name="connsiteY17" fmla="*/ 1307990 h 2449001"/>
              <a:gd name="connsiteX18" fmla="*/ 409743 w 797637"/>
              <a:gd name="connsiteY18" fmla="*/ 1268233 h 2449001"/>
              <a:gd name="connsiteX19" fmla="*/ 99643 w 797637"/>
              <a:gd name="connsiteY19" fmla="*/ 1288111 h 2449001"/>
              <a:gd name="connsiteX20" fmla="*/ 133208 w 797637"/>
              <a:gd name="connsiteY20" fmla="*/ 945913 h 2449001"/>
              <a:gd name="connsiteX21" fmla="*/ 218261 w 797637"/>
              <a:gd name="connsiteY21" fmla="*/ 0 h 2449001"/>
              <a:gd name="connsiteX0" fmla="*/ 425647 w 797637"/>
              <a:gd name="connsiteY0" fmla="*/ 1331843 h 2449001"/>
              <a:gd name="connsiteX1" fmla="*/ 536966 w 797637"/>
              <a:gd name="connsiteY1" fmla="*/ 1379551 h 2449001"/>
              <a:gd name="connsiteX2" fmla="*/ 775504 w 797637"/>
              <a:gd name="connsiteY2" fmla="*/ 1406369 h 2449001"/>
              <a:gd name="connsiteX3" fmla="*/ 613610 w 797637"/>
              <a:gd name="connsiteY3" fmla="*/ 1785816 h 2449001"/>
              <a:gd name="connsiteX4" fmla="*/ 604551 w 797637"/>
              <a:gd name="connsiteY4" fmla="*/ 2441050 h 2449001"/>
              <a:gd name="connsiteX5" fmla="*/ 314329 w 797637"/>
              <a:gd name="connsiteY5" fmla="*/ 2445025 h 2449001"/>
              <a:gd name="connsiteX6" fmla="*/ 224094 w 797637"/>
              <a:gd name="connsiteY6" fmla="*/ 1721654 h 2449001"/>
              <a:gd name="connsiteX7" fmla="*/ 203011 w 797637"/>
              <a:gd name="connsiteY7" fmla="*/ 2441050 h 2449001"/>
              <a:gd name="connsiteX8" fmla="*/ 131449 w 797637"/>
              <a:gd name="connsiteY8" fmla="*/ 2449001 h 2449001"/>
              <a:gd name="connsiteX9" fmla="*/ 252 w 797637"/>
              <a:gd name="connsiteY9" fmla="*/ 1701579 h 2449001"/>
              <a:gd name="connsiteX10" fmla="*/ 112873 w 797637"/>
              <a:gd name="connsiteY10" fmla="*/ 1641682 h 2449001"/>
              <a:gd name="connsiteX11" fmla="*/ 84294 w 797637"/>
              <a:gd name="connsiteY11" fmla="*/ 1389262 h 2449001"/>
              <a:gd name="connsiteX12" fmla="*/ 334207 w 797637"/>
              <a:gd name="connsiteY12" fmla="*/ 1375575 h 2449001"/>
              <a:gd name="connsiteX13" fmla="*/ 425647 w 797637"/>
              <a:gd name="connsiteY13" fmla="*/ 1331843 h 2449001"/>
              <a:gd name="connsiteX14" fmla="*/ 218261 w 797637"/>
              <a:gd name="connsiteY14" fmla="*/ 0 h 2449001"/>
              <a:gd name="connsiteX15" fmla="*/ 569974 w 797637"/>
              <a:gd name="connsiteY15" fmla="*/ 3422 h 2449001"/>
              <a:gd name="connsiteX16" fmla="*/ 677222 w 797637"/>
              <a:gd name="connsiteY16" fmla="*/ 938156 h 2449001"/>
              <a:gd name="connsiteX17" fmla="*/ 719844 w 797637"/>
              <a:gd name="connsiteY17" fmla="*/ 1307990 h 2449001"/>
              <a:gd name="connsiteX18" fmla="*/ 409743 w 797637"/>
              <a:gd name="connsiteY18" fmla="*/ 1268233 h 2449001"/>
              <a:gd name="connsiteX19" fmla="*/ 99643 w 797637"/>
              <a:gd name="connsiteY19" fmla="*/ 1288111 h 2449001"/>
              <a:gd name="connsiteX20" fmla="*/ 133208 w 797637"/>
              <a:gd name="connsiteY20" fmla="*/ 945913 h 2449001"/>
              <a:gd name="connsiteX21" fmla="*/ 218261 w 797637"/>
              <a:gd name="connsiteY21" fmla="*/ 0 h 2449001"/>
              <a:gd name="connsiteX0" fmla="*/ 405179 w 777169"/>
              <a:gd name="connsiteY0" fmla="*/ 1331843 h 2449001"/>
              <a:gd name="connsiteX1" fmla="*/ 516498 w 777169"/>
              <a:gd name="connsiteY1" fmla="*/ 1379551 h 2449001"/>
              <a:gd name="connsiteX2" fmla="*/ 755036 w 777169"/>
              <a:gd name="connsiteY2" fmla="*/ 1406369 h 2449001"/>
              <a:gd name="connsiteX3" fmla="*/ 593142 w 777169"/>
              <a:gd name="connsiteY3" fmla="*/ 1785816 h 2449001"/>
              <a:gd name="connsiteX4" fmla="*/ 584083 w 777169"/>
              <a:gd name="connsiteY4" fmla="*/ 2441050 h 2449001"/>
              <a:gd name="connsiteX5" fmla="*/ 293861 w 777169"/>
              <a:gd name="connsiteY5" fmla="*/ 2445025 h 2449001"/>
              <a:gd name="connsiteX6" fmla="*/ 203626 w 777169"/>
              <a:gd name="connsiteY6" fmla="*/ 1721654 h 2449001"/>
              <a:gd name="connsiteX7" fmla="*/ 182543 w 777169"/>
              <a:gd name="connsiteY7" fmla="*/ 2441050 h 2449001"/>
              <a:gd name="connsiteX8" fmla="*/ 110981 w 777169"/>
              <a:gd name="connsiteY8" fmla="*/ 2449001 h 2449001"/>
              <a:gd name="connsiteX9" fmla="*/ 313 w 777169"/>
              <a:gd name="connsiteY9" fmla="*/ 1749481 h 2449001"/>
              <a:gd name="connsiteX10" fmla="*/ 92405 w 777169"/>
              <a:gd name="connsiteY10" fmla="*/ 1641682 h 2449001"/>
              <a:gd name="connsiteX11" fmla="*/ 63826 w 777169"/>
              <a:gd name="connsiteY11" fmla="*/ 1389262 h 2449001"/>
              <a:gd name="connsiteX12" fmla="*/ 313739 w 777169"/>
              <a:gd name="connsiteY12" fmla="*/ 1375575 h 2449001"/>
              <a:gd name="connsiteX13" fmla="*/ 405179 w 777169"/>
              <a:gd name="connsiteY13" fmla="*/ 1331843 h 2449001"/>
              <a:gd name="connsiteX14" fmla="*/ 197793 w 777169"/>
              <a:gd name="connsiteY14" fmla="*/ 0 h 2449001"/>
              <a:gd name="connsiteX15" fmla="*/ 549506 w 777169"/>
              <a:gd name="connsiteY15" fmla="*/ 3422 h 2449001"/>
              <a:gd name="connsiteX16" fmla="*/ 656754 w 777169"/>
              <a:gd name="connsiteY16" fmla="*/ 938156 h 2449001"/>
              <a:gd name="connsiteX17" fmla="*/ 699376 w 777169"/>
              <a:gd name="connsiteY17" fmla="*/ 1307990 h 2449001"/>
              <a:gd name="connsiteX18" fmla="*/ 389275 w 777169"/>
              <a:gd name="connsiteY18" fmla="*/ 1268233 h 2449001"/>
              <a:gd name="connsiteX19" fmla="*/ 79175 w 777169"/>
              <a:gd name="connsiteY19" fmla="*/ 1288111 h 2449001"/>
              <a:gd name="connsiteX20" fmla="*/ 112740 w 777169"/>
              <a:gd name="connsiteY20" fmla="*/ 945913 h 2449001"/>
              <a:gd name="connsiteX21" fmla="*/ 197793 w 777169"/>
              <a:gd name="connsiteY21" fmla="*/ 0 h 2449001"/>
              <a:gd name="connsiteX0" fmla="*/ 413332 w 785322"/>
              <a:gd name="connsiteY0" fmla="*/ 1331843 h 2449001"/>
              <a:gd name="connsiteX1" fmla="*/ 524651 w 785322"/>
              <a:gd name="connsiteY1" fmla="*/ 1379551 h 2449001"/>
              <a:gd name="connsiteX2" fmla="*/ 763189 w 785322"/>
              <a:gd name="connsiteY2" fmla="*/ 1406369 h 2449001"/>
              <a:gd name="connsiteX3" fmla="*/ 601295 w 785322"/>
              <a:gd name="connsiteY3" fmla="*/ 1785816 h 2449001"/>
              <a:gd name="connsiteX4" fmla="*/ 592236 w 785322"/>
              <a:gd name="connsiteY4" fmla="*/ 2441050 h 2449001"/>
              <a:gd name="connsiteX5" fmla="*/ 302014 w 785322"/>
              <a:gd name="connsiteY5" fmla="*/ 2445025 h 2449001"/>
              <a:gd name="connsiteX6" fmla="*/ 211779 w 785322"/>
              <a:gd name="connsiteY6" fmla="*/ 1721654 h 2449001"/>
              <a:gd name="connsiteX7" fmla="*/ 190696 w 785322"/>
              <a:gd name="connsiteY7" fmla="*/ 2441050 h 2449001"/>
              <a:gd name="connsiteX8" fmla="*/ 119134 w 785322"/>
              <a:gd name="connsiteY8" fmla="*/ 2449001 h 2449001"/>
              <a:gd name="connsiteX9" fmla="*/ 8466 w 785322"/>
              <a:gd name="connsiteY9" fmla="*/ 1749481 h 2449001"/>
              <a:gd name="connsiteX10" fmla="*/ 100558 w 785322"/>
              <a:gd name="connsiteY10" fmla="*/ 1641682 h 2449001"/>
              <a:gd name="connsiteX11" fmla="*/ 71979 w 785322"/>
              <a:gd name="connsiteY11" fmla="*/ 1389262 h 2449001"/>
              <a:gd name="connsiteX12" fmla="*/ 321892 w 785322"/>
              <a:gd name="connsiteY12" fmla="*/ 1375575 h 2449001"/>
              <a:gd name="connsiteX13" fmla="*/ 413332 w 785322"/>
              <a:gd name="connsiteY13" fmla="*/ 1331843 h 2449001"/>
              <a:gd name="connsiteX14" fmla="*/ 205946 w 785322"/>
              <a:gd name="connsiteY14" fmla="*/ 0 h 2449001"/>
              <a:gd name="connsiteX15" fmla="*/ 557659 w 785322"/>
              <a:gd name="connsiteY15" fmla="*/ 3422 h 2449001"/>
              <a:gd name="connsiteX16" fmla="*/ 664907 w 785322"/>
              <a:gd name="connsiteY16" fmla="*/ 938156 h 2449001"/>
              <a:gd name="connsiteX17" fmla="*/ 707529 w 785322"/>
              <a:gd name="connsiteY17" fmla="*/ 1307990 h 2449001"/>
              <a:gd name="connsiteX18" fmla="*/ 397428 w 785322"/>
              <a:gd name="connsiteY18" fmla="*/ 1268233 h 2449001"/>
              <a:gd name="connsiteX19" fmla="*/ 87328 w 785322"/>
              <a:gd name="connsiteY19" fmla="*/ 1288111 h 2449001"/>
              <a:gd name="connsiteX20" fmla="*/ 120893 w 785322"/>
              <a:gd name="connsiteY20" fmla="*/ 945913 h 2449001"/>
              <a:gd name="connsiteX21" fmla="*/ 205946 w 785322"/>
              <a:gd name="connsiteY21" fmla="*/ 0 h 2449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85322" h="2449001">
                <a:moveTo>
                  <a:pt x="413332" y="1331843"/>
                </a:moveTo>
                <a:cubicBezTo>
                  <a:pt x="470316" y="1339795"/>
                  <a:pt x="487545" y="1363648"/>
                  <a:pt x="524651" y="1379551"/>
                </a:cubicBezTo>
                <a:cubicBezTo>
                  <a:pt x="598461" y="1388490"/>
                  <a:pt x="730438" y="1342684"/>
                  <a:pt x="763189" y="1406369"/>
                </a:cubicBezTo>
                <a:cubicBezTo>
                  <a:pt x="860365" y="1644887"/>
                  <a:pt x="606378" y="1660931"/>
                  <a:pt x="601295" y="1785816"/>
                </a:cubicBezTo>
                <a:cubicBezTo>
                  <a:pt x="592018" y="1995200"/>
                  <a:pt x="585610" y="2024932"/>
                  <a:pt x="592236" y="2441050"/>
                </a:cubicBezTo>
                <a:lnTo>
                  <a:pt x="302014" y="2445025"/>
                </a:lnTo>
                <a:cubicBezTo>
                  <a:pt x="266233" y="2198535"/>
                  <a:pt x="340856" y="1660357"/>
                  <a:pt x="211779" y="1721654"/>
                </a:cubicBezTo>
                <a:cubicBezTo>
                  <a:pt x="170697" y="1762736"/>
                  <a:pt x="192021" y="2185283"/>
                  <a:pt x="190696" y="2441050"/>
                </a:cubicBezTo>
                <a:cubicBezTo>
                  <a:pt x="146301" y="2445688"/>
                  <a:pt x="179432" y="2445688"/>
                  <a:pt x="119134" y="2449001"/>
                </a:cubicBezTo>
                <a:cubicBezTo>
                  <a:pt x="103231" y="1623390"/>
                  <a:pt x="60150" y="1875377"/>
                  <a:pt x="8466" y="1749481"/>
                </a:cubicBezTo>
                <a:cubicBezTo>
                  <a:pt x="-31697" y="1604092"/>
                  <a:pt x="83130" y="1642413"/>
                  <a:pt x="100558" y="1641682"/>
                </a:cubicBezTo>
                <a:cubicBezTo>
                  <a:pt x="5622" y="1561516"/>
                  <a:pt x="-3874" y="1450657"/>
                  <a:pt x="71979" y="1389262"/>
                </a:cubicBezTo>
                <a:cubicBezTo>
                  <a:pt x="119567" y="1358010"/>
                  <a:pt x="239728" y="1375575"/>
                  <a:pt x="321892" y="1375575"/>
                </a:cubicBezTo>
                <a:cubicBezTo>
                  <a:pt x="347071" y="1360998"/>
                  <a:pt x="364299" y="1334493"/>
                  <a:pt x="413332" y="1331843"/>
                </a:cubicBezTo>
                <a:close/>
                <a:moveTo>
                  <a:pt x="205946" y="0"/>
                </a:moveTo>
                <a:lnTo>
                  <a:pt x="557659" y="3422"/>
                </a:lnTo>
                <a:cubicBezTo>
                  <a:pt x="580863" y="327547"/>
                  <a:pt x="489978" y="820211"/>
                  <a:pt x="664907" y="938156"/>
                </a:cubicBezTo>
                <a:cubicBezTo>
                  <a:pt x="834535" y="1061401"/>
                  <a:pt x="785141" y="1256861"/>
                  <a:pt x="707529" y="1307990"/>
                </a:cubicBezTo>
                <a:cubicBezTo>
                  <a:pt x="596211" y="1362324"/>
                  <a:pt x="496819" y="1313291"/>
                  <a:pt x="397428" y="1268233"/>
                </a:cubicBezTo>
                <a:cubicBezTo>
                  <a:pt x="324542" y="1317265"/>
                  <a:pt x="192020" y="1358347"/>
                  <a:pt x="87328" y="1288111"/>
                </a:cubicBezTo>
                <a:cubicBezTo>
                  <a:pt x="-33267" y="1184744"/>
                  <a:pt x="58608" y="985670"/>
                  <a:pt x="120893" y="945913"/>
                </a:cubicBezTo>
                <a:cubicBezTo>
                  <a:pt x="259584" y="846619"/>
                  <a:pt x="211126" y="365206"/>
                  <a:pt x="205946"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6" name="Freeform 108">
            <a:extLst>
              <a:ext uri="{FF2B5EF4-FFF2-40B4-BE49-F238E27FC236}">
                <a16:creationId xmlns:a16="http://schemas.microsoft.com/office/drawing/2014/main" id="{6929CC91-B19F-4B7A-8E82-84D4C60CC119}"/>
              </a:ext>
            </a:extLst>
          </p:cNvPr>
          <p:cNvSpPr/>
          <p:nvPr/>
        </p:nvSpPr>
        <p:spPr>
          <a:xfrm>
            <a:off x="4861480" y="2037091"/>
            <a:ext cx="341005" cy="376812"/>
          </a:xfrm>
          <a:custGeom>
            <a:avLst/>
            <a:gdLst/>
            <a:ahLst/>
            <a:cxnLst/>
            <a:rect l="l" t="t" r="r" b="b"/>
            <a:pathLst>
              <a:path w="341005" h="376812">
                <a:moveTo>
                  <a:pt x="179590" y="105941"/>
                </a:moveTo>
                <a:cubicBezTo>
                  <a:pt x="189466" y="103284"/>
                  <a:pt x="200229" y="106383"/>
                  <a:pt x="207502" y="113978"/>
                </a:cubicBezTo>
                <a:lnTo>
                  <a:pt x="205155" y="116193"/>
                </a:lnTo>
                <a:cubicBezTo>
                  <a:pt x="198727" y="109493"/>
                  <a:pt x="189244" y="106732"/>
                  <a:pt x="180543" y="109027"/>
                </a:cubicBezTo>
                <a:cubicBezTo>
                  <a:pt x="171284" y="111470"/>
                  <a:pt x="164597" y="119184"/>
                  <a:pt x="163491" y="128699"/>
                </a:cubicBezTo>
                <a:lnTo>
                  <a:pt x="160301" y="128192"/>
                </a:lnTo>
                <a:cubicBezTo>
                  <a:pt x="160626" y="125509"/>
                  <a:pt x="161343" y="122953"/>
                  <a:pt x="162397" y="120583"/>
                </a:cubicBezTo>
                <a:cubicBezTo>
                  <a:pt x="163188" y="118806"/>
                  <a:pt x="164168" y="117134"/>
                  <a:pt x="165317" y="115593"/>
                </a:cubicBezTo>
                <a:close/>
                <a:moveTo>
                  <a:pt x="184774" y="76800"/>
                </a:moveTo>
                <a:cubicBezTo>
                  <a:pt x="189722" y="75892"/>
                  <a:pt x="194950" y="76276"/>
                  <a:pt x="199898" y="78055"/>
                </a:cubicBezTo>
                <a:lnTo>
                  <a:pt x="198784" y="81085"/>
                </a:lnTo>
                <a:cubicBezTo>
                  <a:pt x="190044" y="77951"/>
                  <a:pt x="180324" y="79705"/>
                  <a:pt x="173557" y="85636"/>
                </a:cubicBezTo>
                <a:cubicBezTo>
                  <a:pt x="166357" y="91948"/>
                  <a:pt x="163808" y="101834"/>
                  <a:pt x="167057" y="110845"/>
                </a:cubicBezTo>
                <a:lnTo>
                  <a:pt x="163976" y="111813"/>
                </a:lnTo>
                <a:cubicBezTo>
                  <a:pt x="161264" y="104174"/>
                  <a:pt x="162206" y="95982"/>
                  <a:pt x="166259" y="89343"/>
                </a:cubicBezTo>
                <a:lnTo>
                  <a:pt x="171329" y="83298"/>
                </a:lnTo>
                <a:cubicBezTo>
                  <a:pt x="175158" y="79908"/>
                  <a:pt x="179826" y="77708"/>
                  <a:pt x="184774" y="76800"/>
                </a:cubicBezTo>
                <a:close/>
                <a:moveTo>
                  <a:pt x="179076" y="24908"/>
                </a:moveTo>
                <a:cubicBezTo>
                  <a:pt x="173882" y="25821"/>
                  <a:pt x="169065" y="28595"/>
                  <a:pt x="165693" y="33023"/>
                </a:cubicBezTo>
                <a:lnTo>
                  <a:pt x="165081" y="32645"/>
                </a:lnTo>
                <a:lnTo>
                  <a:pt x="164343" y="33841"/>
                </a:lnTo>
                <a:lnTo>
                  <a:pt x="159156" y="28989"/>
                </a:lnTo>
                <a:cubicBezTo>
                  <a:pt x="147650" y="21890"/>
                  <a:pt x="132568" y="25462"/>
                  <a:pt x="125468" y="36968"/>
                </a:cubicBezTo>
                <a:cubicBezTo>
                  <a:pt x="125028" y="37682"/>
                  <a:pt x="124628" y="38410"/>
                  <a:pt x="124607" y="39302"/>
                </a:cubicBezTo>
                <a:cubicBezTo>
                  <a:pt x="121192" y="53871"/>
                  <a:pt x="126621" y="67918"/>
                  <a:pt x="137512" y="72288"/>
                </a:cubicBezTo>
                <a:lnTo>
                  <a:pt x="136408" y="75373"/>
                </a:lnTo>
                <a:cubicBezTo>
                  <a:pt x="125065" y="70889"/>
                  <a:pt x="118824" y="57470"/>
                  <a:pt x="120792" y="42874"/>
                </a:cubicBezTo>
                <a:cubicBezTo>
                  <a:pt x="110219" y="38045"/>
                  <a:pt x="97555" y="41998"/>
                  <a:pt x="91229" y="52250"/>
                </a:cubicBezTo>
                <a:cubicBezTo>
                  <a:pt x="86215" y="60377"/>
                  <a:pt x="87164" y="68019"/>
                  <a:pt x="90995" y="75559"/>
                </a:cubicBezTo>
                <a:cubicBezTo>
                  <a:pt x="88405" y="77546"/>
                  <a:pt x="86197" y="80074"/>
                  <a:pt x="84391" y="83001"/>
                </a:cubicBezTo>
                <a:cubicBezTo>
                  <a:pt x="75261" y="97799"/>
                  <a:pt x="79855" y="117197"/>
                  <a:pt x="94653" y="126328"/>
                </a:cubicBezTo>
                <a:cubicBezTo>
                  <a:pt x="99603" y="129383"/>
                  <a:pt x="105068" y="130901"/>
                  <a:pt x="110449" y="130283"/>
                </a:cubicBezTo>
                <a:cubicBezTo>
                  <a:pt x="111461" y="121556"/>
                  <a:pt x="114239" y="112980"/>
                  <a:pt x="118788" y="105103"/>
                </a:cubicBezTo>
                <a:lnTo>
                  <a:pt x="122060" y="106993"/>
                </a:lnTo>
                <a:cubicBezTo>
                  <a:pt x="117549" y="114804"/>
                  <a:pt x="114885" y="123345"/>
                  <a:pt x="114602" y="132066"/>
                </a:cubicBezTo>
                <a:cubicBezTo>
                  <a:pt x="118189" y="142541"/>
                  <a:pt x="127538" y="149533"/>
                  <a:pt x="138054" y="150704"/>
                </a:cubicBezTo>
                <a:lnTo>
                  <a:pt x="138622" y="157584"/>
                </a:lnTo>
                <a:cubicBezTo>
                  <a:pt x="141809" y="168599"/>
                  <a:pt x="152592" y="175355"/>
                  <a:pt x="163536" y="173320"/>
                </a:cubicBezTo>
                <a:lnTo>
                  <a:pt x="163736" y="174011"/>
                </a:lnTo>
                <a:lnTo>
                  <a:pt x="165086" y="173621"/>
                </a:lnTo>
                <a:lnTo>
                  <a:pt x="165671" y="180699"/>
                </a:lnTo>
                <a:cubicBezTo>
                  <a:pt x="169429" y="193686"/>
                  <a:pt x="183003" y="201168"/>
                  <a:pt x="195990" y="197411"/>
                </a:cubicBezTo>
                <a:cubicBezTo>
                  <a:pt x="196796" y="197178"/>
                  <a:pt x="197581" y="196907"/>
                  <a:pt x="198196" y="196260"/>
                </a:cubicBezTo>
                <a:cubicBezTo>
                  <a:pt x="209934" y="188156"/>
                  <a:pt x="215400" y="175007"/>
                  <a:pt x="211155" y="164763"/>
                </a:cubicBezTo>
                <a:cubicBezTo>
                  <a:pt x="205121" y="170199"/>
                  <a:pt x="196738" y="172687"/>
                  <a:pt x="188343" y="171472"/>
                </a:cubicBezTo>
                <a:lnTo>
                  <a:pt x="188829" y="168281"/>
                </a:lnTo>
                <a:cubicBezTo>
                  <a:pt x="198020" y="169602"/>
                  <a:pt x="207192" y="165939"/>
                  <a:pt x="212635" y="158774"/>
                </a:cubicBezTo>
                <a:cubicBezTo>
                  <a:pt x="218427" y="151149"/>
                  <a:pt x="218946" y="140953"/>
                  <a:pt x="213960" y="132774"/>
                </a:cubicBezTo>
                <a:lnTo>
                  <a:pt x="216785" y="131210"/>
                </a:lnTo>
                <a:cubicBezTo>
                  <a:pt x="222366" y="140465"/>
                  <a:pt x="221779" y="151983"/>
                  <a:pt x="215286" y="160619"/>
                </a:cubicBezTo>
                <a:lnTo>
                  <a:pt x="213805" y="162105"/>
                </a:lnTo>
                <a:cubicBezTo>
                  <a:pt x="218946" y="172938"/>
                  <a:pt x="214526" y="186813"/>
                  <a:pt x="203421" y="196175"/>
                </a:cubicBezTo>
                <a:cubicBezTo>
                  <a:pt x="208012" y="206854"/>
                  <a:pt x="220050" y="212429"/>
                  <a:pt x="231622" y="209082"/>
                </a:cubicBezTo>
                <a:cubicBezTo>
                  <a:pt x="239377" y="206838"/>
                  <a:pt x="243741" y="201989"/>
                  <a:pt x="246092" y="195539"/>
                </a:cubicBezTo>
                <a:cubicBezTo>
                  <a:pt x="255042" y="199507"/>
                  <a:pt x="265290" y="198199"/>
                  <a:pt x="272958" y="192601"/>
                </a:cubicBezTo>
                <a:lnTo>
                  <a:pt x="276795" y="193971"/>
                </a:lnTo>
                <a:cubicBezTo>
                  <a:pt x="289009" y="194016"/>
                  <a:pt x="298363" y="193248"/>
                  <a:pt x="304258" y="183694"/>
                </a:cubicBezTo>
                <a:cubicBezTo>
                  <a:pt x="309343" y="175453"/>
                  <a:pt x="308953" y="165378"/>
                  <a:pt x="303795" y="157923"/>
                </a:cubicBezTo>
                <a:cubicBezTo>
                  <a:pt x="298315" y="164420"/>
                  <a:pt x="291041" y="168177"/>
                  <a:pt x="283702" y="168174"/>
                </a:cubicBezTo>
                <a:lnTo>
                  <a:pt x="283555" y="164527"/>
                </a:lnTo>
                <a:cubicBezTo>
                  <a:pt x="293404" y="164978"/>
                  <a:pt x="303289" y="157339"/>
                  <a:pt x="308110" y="145450"/>
                </a:cubicBezTo>
                <a:cubicBezTo>
                  <a:pt x="311022" y="136198"/>
                  <a:pt x="308752" y="126109"/>
                  <a:pt x="302169" y="119023"/>
                </a:cubicBezTo>
                <a:cubicBezTo>
                  <a:pt x="296249" y="127191"/>
                  <a:pt x="286098" y="131525"/>
                  <a:pt x="275782" y="130309"/>
                </a:cubicBezTo>
                <a:lnTo>
                  <a:pt x="276183" y="127106"/>
                </a:lnTo>
                <a:cubicBezTo>
                  <a:pt x="285405" y="128184"/>
                  <a:pt x="294478" y="124281"/>
                  <a:pt x="299730" y="116974"/>
                </a:cubicBezTo>
                <a:lnTo>
                  <a:pt x="300207" y="116045"/>
                </a:lnTo>
                <a:cubicBezTo>
                  <a:pt x="300079" y="107222"/>
                  <a:pt x="295342" y="98867"/>
                  <a:pt x="287259" y="93880"/>
                </a:cubicBezTo>
                <a:cubicBezTo>
                  <a:pt x="284295" y="92051"/>
                  <a:pt x="281129" y="90828"/>
                  <a:pt x="277855" y="90561"/>
                </a:cubicBezTo>
                <a:cubicBezTo>
                  <a:pt x="271916" y="104194"/>
                  <a:pt x="259881" y="112708"/>
                  <a:pt x="248172" y="111695"/>
                </a:cubicBezTo>
                <a:cubicBezTo>
                  <a:pt x="248002" y="114741"/>
                  <a:pt x="246936" y="117719"/>
                  <a:pt x="245089" y="120348"/>
                </a:cubicBezTo>
                <a:cubicBezTo>
                  <a:pt x="241307" y="125729"/>
                  <a:pt x="234825" y="128827"/>
                  <a:pt x="228007" y="128511"/>
                </a:cubicBezTo>
                <a:lnTo>
                  <a:pt x="228158" y="125380"/>
                </a:lnTo>
                <a:cubicBezTo>
                  <a:pt x="233848" y="125642"/>
                  <a:pt x="239262" y="123097"/>
                  <a:pt x="242439" y="118667"/>
                </a:cubicBezTo>
                <a:cubicBezTo>
                  <a:pt x="244071" y="116391"/>
                  <a:pt x="244987" y="113796"/>
                  <a:pt x="245116" y="111152"/>
                </a:cubicBezTo>
                <a:lnTo>
                  <a:pt x="243716" y="110904"/>
                </a:lnTo>
                <a:lnTo>
                  <a:pt x="244539" y="108155"/>
                </a:lnTo>
                <a:cubicBezTo>
                  <a:pt x="244792" y="106166"/>
                  <a:pt x="244131" y="104285"/>
                  <a:pt x="243078" y="102544"/>
                </a:cubicBezTo>
                <a:cubicBezTo>
                  <a:pt x="240257" y="97875"/>
                  <a:pt x="235048" y="94922"/>
                  <a:pt x="229344" y="94755"/>
                </a:cubicBezTo>
                <a:lnTo>
                  <a:pt x="229436" y="91621"/>
                </a:lnTo>
                <a:cubicBezTo>
                  <a:pt x="236268" y="91821"/>
                  <a:pt x="242499" y="95409"/>
                  <a:pt x="245850" y="101072"/>
                </a:cubicBezTo>
                <a:cubicBezTo>
                  <a:pt x="247129" y="103235"/>
                  <a:pt x="247915" y="105575"/>
                  <a:pt x="248037" y="107973"/>
                </a:cubicBezTo>
                <a:cubicBezTo>
                  <a:pt x="258268" y="109553"/>
                  <a:pt x="268981" y="102051"/>
                  <a:pt x="274232" y="89778"/>
                </a:cubicBezTo>
                <a:cubicBezTo>
                  <a:pt x="278708" y="77339"/>
                  <a:pt x="274020" y="63056"/>
                  <a:pt x="262316" y="55834"/>
                </a:cubicBezTo>
                <a:cubicBezTo>
                  <a:pt x="257734" y="53007"/>
                  <a:pt x="252666" y="51626"/>
                  <a:pt x="247691" y="52231"/>
                </a:cubicBezTo>
                <a:cubicBezTo>
                  <a:pt x="248705" y="60913"/>
                  <a:pt x="245967" y="69020"/>
                  <a:pt x="239739" y="74185"/>
                </a:cubicBezTo>
                <a:lnTo>
                  <a:pt x="237649" y="71664"/>
                </a:lnTo>
                <a:cubicBezTo>
                  <a:pt x="244579" y="65918"/>
                  <a:pt x="246481" y="55888"/>
                  <a:pt x="243151" y="45920"/>
                </a:cubicBezTo>
                <a:cubicBezTo>
                  <a:pt x="241194" y="40124"/>
                  <a:pt x="237183" y="35004"/>
                  <a:pt x="231542" y="31523"/>
                </a:cubicBezTo>
                <a:cubicBezTo>
                  <a:pt x="221392" y="25261"/>
                  <a:pt x="208864" y="26095"/>
                  <a:pt x="199763" y="32668"/>
                </a:cubicBezTo>
                <a:lnTo>
                  <a:pt x="194721" y="27952"/>
                </a:lnTo>
                <a:cubicBezTo>
                  <a:pt x="189842" y="24941"/>
                  <a:pt x="184271" y="23995"/>
                  <a:pt x="179076" y="24908"/>
                </a:cubicBezTo>
                <a:close/>
                <a:moveTo>
                  <a:pt x="190632" y="62"/>
                </a:moveTo>
                <a:cubicBezTo>
                  <a:pt x="300121" y="2329"/>
                  <a:pt x="391248" y="125645"/>
                  <a:pt x="309641" y="225160"/>
                </a:cubicBezTo>
                <a:cubicBezTo>
                  <a:pt x="282892" y="251229"/>
                  <a:pt x="279266" y="288859"/>
                  <a:pt x="302841" y="374772"/>
                </a:cubicBezTo>
                <a:lnTo>
                  <a:pt x="121266" y="376812"/>
                </a:lnTo>
                <a:lnTo>
                  <a:pt x="109025" y="322355"/>
                </a:lnTo>
                <a:cubicBezTo>
                  <a:pt x="76580" y="333165"/>
                  <a:pt x="40716" y="329924"/>
                  <a:pt x="28778" y="318327"/>
                </a:cubicBezTo>
                <a:cubicBezTo>
                  <a:pt x="22923" y="311868"/>
                  <a:pt x="25422" y="291738"/>
                  <a:pt x="32859" y="276164"/>
                </a:cubicBezTo>
                <a:cubicBezTo>
                  <a:pt x="35235" y="270344"/>
                  <a:pt x="23179" y="268321"/>
                  <a:pt x="20618" y="259843"/>
                </a:cubicBezTo>
                <a:cubicBezTo>
                  <a:pt x="19440" y="251965"/>
                  <a:pt x="27377" y="251682"/>
                  <a:pt x="30757" y="247602"/>
                </a:cubicBezTo>
                <a:lnTo>
                  <a:pt x="18516" y="238938"/>
                </a:lnTo>
                <a:cubicBezTo>
                  <a:pt x="12669" y="232923"/>
                  <a:pt x="25811" y="221592"/>
                  <a:pt x="29458" y="212919"/>
                </a:cubicBezTo>
                <a:cubicBezTo>
                  <a:pt x="16679" y="208924"/>
                  <a:pt x="7006" y="203466"/>
                  <a:pt x="307" y="196983"/>
                </a:cubicBezTo>
                <a:cubicBezTo>
                  <a:pt x="-2572" y="186228"/>
                  <a:pt x="15339" y="171234"/>
                  <a:pt x="31089" y="151672"/>
                </a:cubicBezTo>
                <a:cubicBezTo>
                  <a:pt x="47602" y="132201"/>
                  <a:pt x="33821" y="117353"/>
                  <a:pt x="46470" y="75544"/>
                </a:cubicBezTo>
                <a:cubicBezTo>
                  <a:pt x="66559" y="23813"/>
                  <a:pt x="114124" y="-1423"/>
                  <a:pt x="190632" y="62"/>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7" name="Oval 8">
            <a:extLst>
              <a:ext uri="{FF2B5EF4-FFF2-40B4-BE49-F238E27FC236}">
                <a16:creationId xmlns:a16="http://schemas.microsoft.com/office/drawing/2014/main" id="{3C6B6CE9-F53E-425B-B3A7-7C22BD39CA76}"/>
              </a:ext>
            </a:extLst>
          </p:cNvPr>
          <p:cNvSpPr/>
          <p:nvPr/>
        </p:nvSpPr>
        <p:spPr>
          <a:xfrm>
            <a:off x="5430443" y="2045477"/>
            <a:ext cx="358193" cy="360040"/>
          </a:xfrm>
          <a:custGeom>
            <a:avLst/>
            <a:gdLst/>
            <a:ahLst/>
            <a:cxnLst/>
            <a:rect l="l" t="t" r="r" b="b"/>
            <a:pathLst>
              <a:path w="3068057" h="3083879">
                <a:moveTo>
                  <a:pt x="1943022" y="0"/>
                </a:moveTo>
                <a:cubicBezTo>
                  <a:pt x="2091435" y="0"/>
                  <a:pt x="2214809" y="107202"/>
                  <a:pt x="2232575" y="249298"/>
                </a:cubicBezTo>
                <a:cubicBezTo>
                  <a:pt x="2066806" y="323095"/>
                  <a:pt x="1966497" y="475331"/>
                  <a:pt x="1992863" y="623272"/>
                </a:cubicBezTo>
                <a:lnTo>
                  <a:pt x="2032344" y="614884"/>
                </a:lnTo>
                <a:cubicBezTo>
                  <a:pt x="2007703" y="472429"/>
                  <a:pt x="2119863" y="324636"/>
                  <a:pt x="2294697" y="266187"/>
                </a:cubicBezTo>
                <a:cubicBezTo>
                  <a:pt x="2304190" y="260641"/>
                  <a:pt x="2314409" y="260119"/>
                  <a:pt x="2324748" y="260119"/>
                </a:cubicBezTo>
                <a:cubicBezTo>
                  <a:pt x="2491310" y="260119"/>
                  <a:pt x="2626336" y="395145"/>
                  <a:pt x="2626336" y="561708"/>
                </a:cubicBezTo>
                <a:lnTo>
                  <a:pt x="2609021" y="647481"/>
                </a:lnTo>
                <a:lnTo>
                  <a:pt x="2626336" y="647481"/>
                </a:lnTo>
                <a:lnTo>
                  <a:pt x="2626336" y="656343"/>
                </a:lnTo>
                <a:cubicBezTo>
                  <a:pt x="2762823" y="669742"/>
                  <a:pt x="2867295" y="786613"/>
                  <a:pt x="2867295" y="927882"/>
                </a:cubicBezTo>
                <a:lnTo>
                  <a:pt x="2850464" y="1011252"/>
                </a:lnTo>
                <a:cubicBezTo>
                  <a:pt x="2978255" y="1064152"/>
                  <a:pt x="3068057" y="1190111"/>
                  <a:pt x="3068057" y="1337042"/>
                </a:cubicBezTo>
                <a:cubicBezTo>
                  <a:pt x="3068057" y="1418703"/>
                  <a:pt x="3040320" y="1493884"/>
                  <a:pt x="2992210" y="1551889"/>
                </a:cubicBezTo>
                <a:cubicBezTo>
                  <a:pt x="2909241" y="1651289"/>
                  <a:pt x="2791782" y="1696238"/>
                  <a:pt x="2686704" y="1660749"/>
                </a:cubicBezTo>
                <a:lnTo>
                  <a:pt x="2673794" y="1698968"/>
                </a:lnTo>
                <a:cubicBezTo>
                  <a:pt x="2768232" y="1730865"/>
                  <a:pt x="2870956" y="1707121"/>
                  <a:pt x="2955415" y="1640323"/>
                </a:cubicBezTo>
                <a:cubicBezTo>
                  <a:pt x="2993943" y="1688574"/>
                  <a:pt x="3012247" y="1750635"/>
                  <a:pt x="3012247" y="1816968"/>
                </a:cubicBezTo>
                <a:cubicBezTo>
                  <a:pt x="3012247" y="1986406"/>
                  <a:pt x="2892829" y="2127952"/>
                  <a:pt x="2733451" y="2161496"/>
                </a:cubicBezTo>
                <a:cubicBezTo>
                  <a:pt x="2570803" y="2185843"/>
                  <a:pt x="2422847" y="2122052"/>
                  <a:pt x="2373218" y="2004561"/>
                </a:cubicBezTo>
                <a:cubicBezTo>
                  <a:pt x="2397575" y="1987765"/>
                  <a:pt x="2417022" y="1964396"/>
                  <a:pt x="2431421" y="1936987"/>
                </a:cubicBezTo>
                <a:cubicBezTo>
                  <a:pt x="2469123" y="1865220"/>
                  <a:pt x="2466430" y="1776674"/>
                  <a:pt x="2424327" y="1703750"/>
                </a:cubicBezTo>
                <a:lnTo>
                  <a:pt x="2390880" y="1723060"/>
                </a:lnTo>
                <a:cubicBezTo>
                  <a:pt x="2426033" y="1783948"/>
                  <a:pt x="2428758" y="1857660"/>
                  <a:pt x="2398065" y="1917447"/>
                </a:cubicBezTo>
                <a:cubicBezTo>
                  <a:pt x="2386618" y="1939743"/>
                  <a:pt x="2371177" y="1958844"/>
                  <a:pt x="2348681" y="1969064"/>
                </a:cubicBezTo>
                <a:lnTo>
                  <a:pt x="2314536" y="1978212"/>
                </a:lnTo>
                <a:lnTo>
                  <a:pt x="2320989" y="1994504"/>
                </a:lnTo>
                <a:cubicBezTo>
                  <a:pt x="2292439" y="2010252"/>
                  <a:pt x="2259301" y="2017439"/>
                  <a:pt x="2224883" y="2015050"/>
                </a:cubicBezTo>
                <a:cubicBezTo>
                  <a:pt x="2157880" y="2010397"/>
                  <a:pt x="2096183" y="1970105"/>
                  <a:pt x="2062112" y="1908746"/>
                </a:cubicBezTo>
                <a:lnTo>
                  <a:pt x="2028307" y="1927422"/>
                </a:lnTo>
                <a:cubicBezTo>
                  <a:pt x="2069101" y="2000945"/>
                  <a:pt x="2143517" y="2048870"/>
                  <a:pt x="2224395" y="2053708"/>
                </a:cubicBezTo>
                <a:cubicBezTo>
                  <a:pt x="2263912" y="2056070"/>
                  <a:pt x="2302036" y="2047984"/>
                  <a:pt x="2335071" y="2030056"/>
                </a:cubicBezTo>
                <a:cubicBezTo>
                  <a:pt x="2400196" y="2159379"/>
                  <a:pt x="2567325" y="2230480"/>
                  <a:pt x="2748680" y="2204554"/>
                </a:cubicBezTo>
                <a:cubicBezTo>
                  <a:pt x="2767068" y="2240602"/>
                  <a:pt x="2774723" y="2281713"/>
                  <a:pt x="2774723" y="2324613"/>
                </a:cubicBezTo>
                <a:cubicBezTo>
                  <a:pt x="2774723" y="2444667"/>
                  <a:pt x="2714770" y="2550720"/>
                  <a:pt x="2619461" y="2609132"/>
                </a:cubicBezTo>
                <a:cubicBezTo>
                  <a:pt x="2594093" y="2739763"/>
                  <a:pt x="2496512" y="2844553"/>
                  <a:pt x="2368919" y="2876858"/>
                </a:cubicBezTo>
                <a:cubicBezTo>
                  <a:pt x="2184369" y="2908073"/>
                  <a:pt x="2016372" y="2826285"/>
                  <a:pt x="1978290" y="2684161"/>
                </a:cubicBezTo>
                <a:lnTo>
                  <a:pt x="1939323" y="2694602"/>
                </a:lnTo>
                <a:cubicBezTo>
                  <a:pt x="1970494" y="2810931"/>
                  <a:pt x="2075973" y="2892306"/>
                  <a:pt x="2210223" y="2912307"/>
                </a:cubicBezTo>
                <a:cubicBezTo>
                  <a:pt x="2165434" y="3014618"/>
                  <a:pt x="2062317" y="3083879"/>
                  <a:pt x="1943022" y="3083879"/>
                </a:cubicBezTo>
                <a:cubicBezTo>
                  <a:pt x="1804718" y="3083879"/>
                  <a:pt x="1736151" y="2990782"/>
                  <a:pt x="1657612" y="2862428"/>
                </a:cubicBezTo>
                <a:cubicBezTo>
                  <a:pt x="1632100" y="2775963"/>
                  <a:pt x="1598588" y="2449530"/>
                  <a:pt x="1653064" y="2147091"/>
                </a:cubicBezTo>
                <a:cubicBezTo>
                  <a:pt x="1775302" y="2294672"/>
                  <a:pt x="1947360" y="2360889"/>
                  <a:pt x="2101389" y="2319520"/>
                </a:cubicBezTo>
                <a:lnTo>
                  <a:pt x="2085913" y="2268654"/>
                </a:lnTo>
                <a:cubicBezTo>
                  <a:pt x="1935632" y="2308197"/>
                  <a:pt x="1765039" y="2228547"/>
                  <a:pt x="1652548" y="2065927"/>
                </a:cubicBezTo>
                <a:cubicBezTo>
                  <a:pt x="1594744" y="1988631"/>
                  <a:pt x="1552933" y="1543383"/>
                  <a:pt x="1647107" y="1210118"/>
                </a:cubicBezTo>
                <a:cubicBezTo>
                  <a:pt x="1757451" y="1073526"/>
                  <a:pt x="1924310" y="1023711"/>
                  <a:pt x="2044795" y="1095494"/>
                </a:cubicBezTo>
                <a:lnTo>
                  <a:pt x="2046624" y="1092427"/>
                </a:lnTo>
                <a:cubicBezTo>
                  <a:pt x="2044963" y="1115904"/>
                  <a:pt x="2049817" y="1139574"/>
                  <a:pt x="2059741" y="1162003"/>
                </a:cubicBezTo>
                <a:cubicBezTo>
                  <a:pt x="2085174" y="1219476"/>
                  <a:pt x="2140055" y="1259997"/>
                  <a:pt x="2204060" y="1268556"/>
                </a:cubicBezTo>
                <a:lnTo>
                  <a:pt x="2208020" y="1238949"/>
                </a:lnTo>
                <a:cubicBezTo>
                  <a:pt x="2154665" y="1231814"/>
                  <a:pt x="2108853" y="1198319"/>
                  <a:pt x="2087448" y="1150798"/>
                </a:cubicBezTo>
                <a:cubicBezTo>
                  <a:pt x="2064784" y="1100476"/>
                  <a:pt x="2073123" y="1042569"/>
                  <a:pt x="2109077" y="1000639"/>
                </a:cubicBezTo>
                <a:cubicBezTo>
                  <a:pt x="2142987" y="961090"/>
                  <a:pt x="2196315" y="941798"/>
                  <a:pt x="2249471" y="949847"/>
                </a:cubicBezTo>
                <a:lnTo>
                  <a:pt x="2253988" y="920317"/>
                </a:lnTo>
                <a:cubicBezTo>
                  <a:pt x="2190211" y="910645"/>
                  <a:pt x="2126205" y="934132"/>
                  <a:pt x="2085632" y="982099"/>
                </a:cubicBezTo>
                <a:lnTo>
                  <a:pt x="2052614" y="1055246"/>
                </a:lnTo>
                <a:cubicBezTo>
                  <a:pt x="1928226" y="988072"/>
                  <a:pt x="1765306" y="1028878"/>
                  <a:pt x="1646726" y="1149851"/>
                </a:cubicBezTo>
                <a:cubicBezTo>
                  <a:pt x="1576863" y="1018908"/>
                  <a:pt x="1584053" y="461235"/>
                  <a:pt x="1633436" y="269593"/>
                </a:cubicBezTo>
                <a:cubicBezTo>
                  <a:pt x="1697428" y="119029"/>
                  <a:pt x="1776459" y="0"/>
                  <a:pt x="1943022" y="0"/>
                </a:cubicBezTo>
                <a:close/>
                <a:moveTo>
                  <a:pt x="1125035" y="0"/>
                </a:moveTo>
                <a:cubicBezTo>
                  <a:pt x="1263339" y="0"/>
                  <a:pt x="1331906" y="93097"/>
                  <a:pt x="1410445" y="221451"/>
                </a:cubicBezTo>
                <a:cubicBezTo>
                  <a:pt x="1435957" y="307916"/>
                  <a:pt x="1469469" y="634350"/>
                  <a:pt x="1414993" y="936788"/>
                </a:cubicBezTo>
                <a:cubicBezTo>
                  <a:pt x="1292755" y="789207"/>
                  <a:pt x="1120697" y="722990"/>
                  <a:pt x="966668" y="764359"/>
                </a:cubicBezTo>
                <a:lnTo>
                  <a:pt x="982144" y="815225"/>
                </a:lnTo>
                <a:cubicBezTo>
                  <a:pt x="1132425" y="775682"/>
                  <a:pt x="1303018" y="855332"/>
                  <a:pt x="1415509" y="1017952"/>
                </a:cubicBezTo>
                <a:cubicBezTo>
                  <a:pt x="1473313" y="1095249"/>
                  <a:pt x="1515123" y="1540497"/>
                  <a:pt x="1420950" y="1873762"/>
                </a:cubicBezTo>
                <a:cubicBezTo>
                  <a:pt x="1310606" y="2010353"/>
                  <a:pt x="1143747" y="2060168"/>
                  <a:pt x="1023262" y="1988385"/>
                </a:cubicBezTo>
                <a:lnTo>
                  <a:pt x="1021433" y="1991453"/>
                </a:lnTo>
                <a:cubicBezTo>
                  <a:pt x="1023094" y="1967976"/>
                  <a:pt x="1018240" y="1944306"/>
                  <a:pt x="1008316" y="1921877"/>
                </a:cubicBezTo>
                <a:cubicBezTo>
                  <a:pt x="982883" y="1864403"/>
                  <a:pt x="928002" y="1823883"/>
                  <a:pt x="863997" y="1815323"/>
                </a:cubicBezTo>
                <a:lnTo>
                  <a:pt x="860037" y="1844930"/>
                </a:lnTo>
                <a:cubicBezTo>
                  <a:pt x="913392" y="1852066"/>
                  <a:pt x="959204" y="1885560"/>
                  <a:pt x="980609" y="1933082"/>
                </a:cubicBezTo>
                <a:cubicBezTo>
                  <a:pt x="1003273" y="1983404"/>
                  <a:pt x="994934" y="2041310"/>
                  <a:pt x="958980" y="2083241"/>
                </a:cubicBezTo>
                <a:cubicBezTo>
                  <a:pt x="925070" y="2122789"/>
                  <a:pt x="871742" y="2142082"/>
                  <a:pt x="818586" y="2134033"/>
                </a:cubicBezTo>
                <a:lnTo>
                  <a:pt x="814069" y="2163562"/>
                </a:lnTo>
                <a:cubicBezTo>
                  <a:pt x="877846" y="2173235"/>
                  <a:pt x="941852" y="2149747"/>
                  <a:pt x="982425" y="2101780"/>
                </a:cubicBezTo>
                <a:lnTo>
                  <a:pt x="1015443" y="2028633"/>
                </a:lnTo>
                <a:cubicBezTo>
                  <a:pt x="1139831" y="2095808"/>
                  <a:pt x="1302751" y="2055001"/>
                  <a:pt x="1421331" y="1934029"/>
                </a:cubicBezTo>
                <a:cubicBezTo>
                  <a:pt x="1491194" y="2064971"/>
                  <a:pt x="1484003" y="2622644"/>
                  <a:pt x="1434621" y="2814287"/>
                </a:cubicBezTo>
                <a:cubicBezTo>
                  <a:pt x="1370629" y="2964850"/>
                  <a:pt x="1291598" y="3083879"/>
                  <a:pt x="1125035" y="3083879"/>
                </a:cubicBezTo>
                <a:cubicBezTo>
                  <a:pt x="976622" y="3083879"/>
                  <a:pt x="853248" y="2976677"/>
                  <a:pt x="835482" y="2834581"/>
                </a:cubicBezTo>
                <a:cubicBezTo>
                  <a:pt x="1001251" y="2760784"/>
                  <a:pt x="1101560" y="2608549"/>
                  <a:pt x="1075194" y="2460607"/>
                </a:cubicBezTo>
                <a:lnTo>
                  <a:pt x="1035713" y="2468996"/>
                </a:lnTo>
                <a:cubicBezTo>
                  <a:pt x="1060354" y="2611450"/>
                  <a:pt x="948194" y="2759243"/>
                  <a:pt x="773360" y="2817692"/>
                </a:cubicBezTo>
                <a:cubicBezTo>
                  <a:pt x="763867" y="2823239"/>
                  <a:pt x="753648" y="2823760"/>
                  <a:pt x="743309" y="2823760"/>
                </a:cubicBezTo>
                <a:cubicBezTo>
                  <a:pt x="576747" y="2823760"/>
                  <a:pt x="441721" y="2688734"/>
                  <a:pt x="441721" y="2522172"/>
                </a:cubicBezTo>
                <a:lnTo>
                  <a:pt x="459036" y="2436399"/>
                </a:lnTo>
                <a:lnTo>
                  <a:pt x="441721" y="2436399"/>
                </a:lnTo>
                <a:lnTo>
                  <a:pt x="441721" y="2427537"/>
                </a:lnTo>
                <a:cubicBezTo>
                  <a:pt x="305234" y="2414137"/>
                  <a:pt x="200762" y="2297266"/>
                  <a:pt x="200762" y="2155997"/>
                </a:cubicBezTo>
                <a:lnTo>
                  <a:pt x="217593" y="2072628"/>
                </a:lnTo>
                <a:cubicBezTo>
                  <a:pt x="89802" y="2019727"/>
                  <a:pt x="0" y="1893768"/>
                  <a:pt x="0" y="1746838"/>
                </a:cubicBezTo>
                <a:cubicBezTo>
                  <a:pt x="0" y="1665177"/>
                  <a:pt x="27737" y="1589996"/>
                  <a:pt x="75847" y="1531990"/>
                </a:cubicBezTo>
                <a:cubicBezTo>
                  <a:pt x="158816" y="1432590"/>
                  <a:pt x="276275" y="1387641"/>
                  <a:pt x="381353" y="1423131"/>
                </a:cubicBezTo>
                <a:lnTo>
                  <a:pt x="394263" y="1384911"/>
                </a:lnTo>
                <a:cubicBezTo>
                  <a:pt x="299825" y="1353014"/>
                  <a:pt x="197101" y="1376758"/>
                  <a:pt x="112642" y="1443556"/>
                </a:cubicBezTo>
                <a:cubicBezTo>
                  <a:pt x="74114" y="1395305"/>
                  <a:pt x="55810" y="1333244"/>
                  <a:pt x="55810" y="1266911"/>
                </a:cubicBezTo>
                <a:cubicBezTo>
                  <a:pt x="55810" y="1097473"/>
                  <a:pt x="175228" y="955927"/>
                  <a:pt x="334606" y="922383"/>
                </a:cubicBezTo>
                <a:cubicBezTo>
                  <a:pt x="497254" y="898036"/>
                  <a:pt x="645210" y="961827"/>
                  <a:pt x="694839" y="1079319"/>
                </a:cubicBezTo>
                <a:cubicBezTo>
                  <a:pt x="670482" y="1096114"/>
                  <a:pt x="651035" y="1119484"/>
                  <a:pt x="636636" y="1146893"/>
                </a:cubicBezTo>
                <a:cubicBezTo>
                  <a:pt x="598934" y="1218660"/>
                  <a:pt x="601627" y="1307205"/>
                  <a:pt x="643730" y="1380130"/>
                </a:cubicBezTo>
                <a:lnTo>
                  <a:pt x="677177" y="1360819"/>
                </a:lnTo>
                <a:cubicBezTo>
                  <a:pt x="642024" y="1299932"/>
                  <a:pt x="639299" y="1226219"/>
                  <a:pt x="669992" y="1166433"/>
                </a:cubicBezTo>
                <a:cubicBezTo>
                  <a:pt x="681439" y="1144136"/>
                  <a:pt x="696880" y="1125036"/>
                  <a:pt x="719376" y="1114815"/>
                </a:cubicBezTo>
                <a:lnTo>
                  <a:pt x="753521" y="1105667"/>
                </a:lnTo>
                <a:lnTo>
                  <a:pt x="747068" y="1089375"/>
                </a:lnTo>
                <a:cubicBezTo>
                  <a:pt x="775618" y="1073627"/>
                  <a:pt x="808756" y="1066440"/>
                  <a:pt x="843174" y="1068829"/>
                </a:cubicBezTo>
                <a:cubicBezTo>
                  <a:pt x="910177" y="1073482"/>
                  <a:pt x="971874" y="1113774"/>
                  <a:pt x="1005945" y="1175134"/>
                </a:cubicBezTo>
                <a:lnTo>
                  <a:pt x="1039750" y="1156458"/>
                </a:lnTo>
                <a:cubicBezTo>
                  <a:pt x="998956" y="1082934"/>
                  <a:pt x="924540" y="1035010"/>
                  <a:pt x="843662" y="1030172"/>
                </a:cubicBezTo>
                <a:cubicBezTo>
                  <a:pt x="804145" y="1027809"/>
                  <a:pt x="766021" y="1035895"/>
                  <a:pt x="732986" y="1053824"/>
                </a:cubicBezTo>
                <a:cubicBezTo>
                  <a:pt x="667861" y="924500"/>
                  <a:pt x="500732" y="853399"/>
                  <a:pt x="319377" y="879325"/>
                </a:cubicBezTo>
                <a:cubicBezTo>
                  <a:pt x="300989" y="843277"/>
                  <a:pt x="293334" y="802167"/>
                  <a:pt x="293334" y="759266"/>
                </a:cubicBezTo>
                <a:cubicBezTo>
                  <a:pt x="293334" y="639212"/>
                  <a:pt x="353287" y="533159"/>
                  <a:pt x="448596" y="474747"/>
                </a:cubicBezTo>
                <a:cubicBezTo>
                  <a:pt x="473964" y="344116"/>
                  <a:pt x="571545" y="239326"/>
                  <a:pt x="699138" y="207021"/>
                </a:cubicBezTo>
                <a:cubicBezTo>
                  <a:pt x="883688" y="175806"/>
                  <a:pt x="1051685" y="257594"/>
                  <a:pt x="1089767" y="399718"/>
                </a:cubicBezTo>
                <a:lnTo>
                  <a:pt x="1128734" y="389277"/>
                </a:lnTo>
                <a:cubicBezTo>
                  <a:pt x="1097563" y="272948"/>
                  <a:pt x="992084" y="191573"/>
                  <a:pt x="857834" y="171572"/>
                </a:cubicBezTo>
                <a:cubicBezTo>
                  <a:pt x="902623" y="69261"/>
                  <a:pt x="1005740" y="0"/>
                  <a:pt x="1125035"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118" name="Group 110">
            <a:extLst>
              <a:ext uri="{FF2B5EF4-FFF2-40B4-BE49-F238E27FC236}">
                <a16:creationId xmlns:a16="http://schemas.microsoft.com/office/drawing/2014/main" id="{2417651A-DC01-445B-8A8D-1CF1CE0EE87C}"/>
              </a:ext>
            </a:extLst>
          </p:cNvPr>
          <p:cNvGrpSpPr/>
          <p:nvPr/>
        </p:nvGrpSpPr>
        <p:grpSpPr>
          <a:xfrm>
            <a:off x="4292080" y="2037091"/>
            <a:ext cx="341005" cy="376812"/>
            <a:chOff x="4835382" y="73243"/>
            <a:chExt cx="2920830" cy="3227535"/>
          </a:xfrm>
          <a:solidFill>
            <a:schemeClr val="accent4"/>
          </a:solidFill>
        </p:grpSpPr>
        <p:sp>
          <p:nvSpPr>
            <p:cNvPr id="119" name="Freeform 111">
              <a:extLst>
                <a:ext uri="{FF2B5EF4-FFF2-40B4-BE49-F238E27FC236}">
                  <a16:creationId xmlns:a16="http://schemas.microsoft.com/office/drawing/2014/main" id="{20920623-522C-448E-A66D-E0383BAB5F59}"/>
                </a:ext>
              </a:extLst>
            </p:cNvPr>
            <p:cNvSpPr/>
            <p:nvPr/>
          </p:nvSpPr>
          <p:spPr>
            <a:xfrm>
              <a:off x="4835382" y="73243"/>
              <a:ext cx="2920830" cy="3227535"/>
            </a:xfrm>
            <a:custGeom>
              <a:avLst/>
              <a:gdLst>
                <a:gd name="connsiteX0" fmla="*/ 3030279 w 4784651"/>
                <a:gd name="connsiteY0" fmla="*/ 0 h 5890437"/>
                <a:gd name="connsiteX1" fmla="*/ 765544 w 4784651"/>
                <a:gd name="connsiteY1" fmla="*/ 1935126 h 5890437"/>
                <a:gd name="connsiteX2" fmla="*/ 0 w 4784651"/>
                <a:gd name="connsiteY2" fmla="*/ 3051544 h 5890437"/>
                <a:gd name="connsiteX3" fmla="*/ 510363 w 4784651"/>
                <a:gd name="connsiteY3" fmla="*/ 3327991 h 5890437"/>
                <a:gd name="connsiteX4" fmla="*/ 297711 w 4784651"/>
                <a:gd name="connsiteY4" fmla="*/ 3657600 h 5890437"/>
                <a:gd name="connsiteX5" fmla="*/ 489097 w 4784651"/>
                <a:gd name="connsiteY5" fmla="*/ 3870251 h 5890437"/>
                <a:gd name="connsiteX6" fmla="*/ 372139 w 4784651"/>
                <a:gd name="connsiteY6" fmla="*/ 4061637 h 5890437"/>
                <a:gd name="connsiteX7" fmla="*/ 563525 w 4784651"/>
                <a:gd name="connsiteY7" fmla="*/ 4316819 h 5890437"/>
                <a:gd name="connsiteX8" fmla="*/ 499730 w 4784651"/>
                <a:gd name="connsiteY8" fmla="*/ 4976037 h 5890437"/>
                <a:gd name="connsiteX9" fmla="*/ 1754372 w 4784651"/>
                <a:gd name="connsiteY9" fmla="*/ 5199321 h 5890437"/>
                <a:gd name="connsiteX10" fmla="*/ 1945758 w 4784651"/>
                <a:gd name="connsiteY10" fmla="*/ 5890437 h 5890437"/>
                <a:gd name="connsiteX11" fmla="*/ 4784651 w 4784651"/>
                <a:gd name="connsiteY11" fmla="*/ 5858540 h 5890437"/>
                <a:gd name="connsiteX12" fmla="*/ 4561367 w 4784651"/>
                <a:gd name="connsiteY12" fmla="*/ 4189228 h 5890437"/>
                <a:gd name="connsiteX13" fmla="*/ 3030279 w 4784651"/>
                <a:gd name="connsiteY13" fmla="*/ 0 h 5890437"/>
                <a:gd name="connsiteX0" fmla="*/ 3030279 w 4784651"/>
                <a:gd name="connsiteY0" fmla="*/ 114 h 5890551"/>
                <a:gd name="connsiteX1" fmla="*/ 765544 w 4784651"/>
                <a:gd name="connsiteY1" fmla="*/ 1935240 h 5890551"/>
                <a:gd name="connsiteX2" fmla="*/ 0 w 4784651"/>
                <a:gd name="connsiteY2" fmla="*/ 3051658 h 5890551"/>
                <a:gd name="connsiteX3" fmla="*/ 510363 w 4784651"/>
                <a:gd name="connsiteY3" fmla="*/ 3328105 h 5890551"/>
                <a:gd name="connsiteX4" fmla="*/ 297711 w 4784651"/>
                <a:gd name="connsiteY4" fmla="*/ 3657714 h 5890551"/>
                <a:gd name="connsiteX5" fmla="*/ 489097 w 4784651"/>
                <a:gd name="connsiteY5" fmla="*/ 3870365 h 5890551"/>
                <a:gd name="connsiteX6" fmla="*/ 372139 w 4784651"/>
                <a:gd name="connsiteY6" fmla="*/ 4061751 h 5890551"/>
                <a:gd name="connsiteX7" fmla="*/ 563525 w 4784651"/>
                <a:gd name="connsiteY7" fmla="*/ 4316933 h 5890551"/>
                <a:gd name="connsiteX8" fmla="*/ 499730 w 4784651"/>
                <a:gd name="connsiteY8" fmla="*/ 4976151 h 5890551"/>
                <a:gd name="connsiteX9" fmla="*/ 1754372 w 4784651"/>
                <a:gd name="connsiteY9" fmla="*/ 5199435 h 5890551"/>
                <a:gd name="connsiteX10" fmla="*/ 1945758 w 4784651"/>
                <a:gd name="connsiteY10" fmla="*/ 5890551 h 5890551"/>
                <a:gd name="connsiteX11" fmla="*/ 4784651 w 4784651"/>
                <a:gd name="connsiteY11" fmla="*/ 5858654 h 5890551"/>
                <a:gd name="connsiteX12" fmla="*/ 4561367 w 4784651"/>
                <a:gd name="connsiteY12" fmla="*/ 4189342 h 5890551"/>
                <a:gd name="connsiteX13" fmla="*/ 3030279 w 4784651"/>
                <a:gd name="connsiteY13" fmla="*/ 114 h 5890551"/>
                <a:gd name="connsiteX0" fmla="*/ 3030279 w 4784651"/>
                <a:gd name="connsiteY0" fmla="*/ 398 h 5890835"/>
                <a:gd name="connsiteX1" fmla="*/ 765544 w 4784651"/>
                <a:gd name="connsiteY1" fmla="*/ 1935524 h 5890835"/>
                <a:gd name="connsiteX2" fmla="*/ 0 w 4784651"/>
                <a:gd name="connsiteY2" fmla="*/ 3051942 h 5890835"/>
                <a:gd name="connsiteX3" fmla="*/ 510363 w 4784651"/>
                <a:gd name="connsiteY3" fmla="*/ 3328389 h 5890835"/>
                <a:gd name="connsiteX4" fmla="*/ 297711 w 4784651"/>
                <a:gd name="connsiteY4" fmla="*/ 3657998 h 5890835"/>
                <a:gd name="connsiteX5" fmla="*/ 489097 w 4784651"/>
                <a:gd name="connsiteY5" fmla="*/ 3870649 h 5890835"/>
                <a:gd name="connsiteX6" fmla="*/ 372139 w 4784651"/>
                <a:gd name="connsiteY6" fmla="*/ 4062035 h 5890835"/>
                <a:gd name="connsiteX7" fmla="*/ 563525 w 4784651"/>
                <a:gd name="connsiteY7" fmla="*/ 4317217 h 5890835"/>
                <a:gd name="connsiteX8" fmla="*/ 499730 w 4784651"/>
                <a:gd name="connsiteY8" fmla="*/ 4976435 h 5890835"/>
                <a:gd name="connsiteX9" fmla="*/ 1754372 w 4784651"/>
                <a:gd name="connsiteY9" fmla="*/ 5199719 h 5890835"/>
                <a:gd name="connsiteX10" fmla="*/ 1945758 w 4784651"/>
                <a:gd name="connsiteY10" fmla="*/ 5890835 h 5890835"/>
                <a:gd name="connsiteX11" fmla="*/ 4784651 w 4784651"/>
                <a:gd name="connsiteY11" fmla="*/ 5858938 h 5890835"/>
                <a:gd name="connsiteX12" fmla="*/ 4561367 w 4784651"/>
                <a:gd name="connsiteY12" fmla="*/ 4189626 h 5890835"/>
                <a:gd name="connsiteX13" fmla="*/ 3030279 w 4784651"/>
                <a:gd name="connsiteY13" fmla="*/ 398 h 5890835"/>
                <a:gd name="connsiteX0" fmla="*/ 3030279 w 5042277"/>
                <a:gd name="connsiteY0" fmla="*/ 663 h 5891100"/>
                <a:gd name="connsiteX1" fmla="*/ 765544 w 5042277"/>
                <a:gd name="connsiteY1" fmla="*/ 1935789 h 5891100"/>
                <a:gd name="connsiteX2" fmla="*/ 0 w 5042277"/>
                <a:gd name="connsiteY2" fmla="*/ 3052207 h 5891100"/>
                <a:gd name="connsiteX3" fmla="*/ 510363 w 5042277"/>
                <a:gd name="connsiteY3" fmla="*/ 3328654 h 5891100"/>
                <a:gd name="connsiteX4" fmla="*/ 297711 w 5042277"/>
                <a:gd name="connsiteY4" fmla="*/ 3658263 h 5891100"/>
                <a:gd name="connsiteX5" fmla="*/ 489097 w 5042277"/>
                <a:gd name="connsiteY5" fmla="*/ 3870914 h 5891100"/>
                <a:gd name="connsiteX6" fmla="*/ 372139 w 5042277"/>
                <a:gd name="connsiteY6" fmla="*/ 4062300 h 5891100"/>
                <a:gd name="connsiteX7" fmla="*/ 563525 w 5042277"/>
                <a:gd name="connsiteY7" fmla="*/ 4317482 h 5891100"/>
                <a:gd name="connsiteX8" fmla="*/ 499730 w 5042277"/>
                <a:gd name="connsiteY8" fmla="*/ 4976700 h 5891100"/>
                <a:gd name="connsiteX9" fmla="*/ 1754372 w 5042277"/>
                <a:gd name="connsiteY9" fmla="*/ 5199984 h 5891100"/>
                <a:gd name="connsiteX10" fmla="*/ 1945758 w 5042277"/>
                <a:gd name="connsiteY10" fmla="*/ 5891100 h 5891100"/>
                <a:gd name="connsiteX11" fmla="*/ 4784651 w 5042277"/>
                <a:gd name="connsiteY11" fmla="*/ 5859203 h 5891100"/>
                <a:gd name="connsiteX12" fmla="*/ 4561367 w 5042277"/>
                <a:gd name="connsiteY12" fmla="*/ 4189891 h 5891100"/>
                <a:gd name="connsiteX13" fmla="*/ 3030279 w 5042277"/>
                <a:gd name="connsiteY13" fmla="*/ 663 h 5891100"/>
                <a:gd name="connsiteX0" fmla="*/ 3030279 w 5316637"/>
                <a:gd name="connsiteY0" fmla="*/ 1079 h 5891516"/>
                <a:gd name="connsiteX1" fmla="*/ 765544 w 5316637"/>
                <a:gd name="connsiteY1" fmla="*/ 1936205 h 5891516"/>
                <a:gd name="connsiteX2" fmla="*/ 0 w 5316637"/>
                <a:gd name="connsiteY2" fmla="*/ 3052623 h 5891516"/>
                <a:gd name="connsiteX3" fmla="*/ 510363 w 5316637"/>
                <a:gd name="connsiteY3" fmla="*/ 3329070 h 5891516"/>
                <a:gd name="connsiteX4" fmla="*/ 297711 w 5316637"/>
                <a:gd name="connsiteY4" fmla="*/ 3658679 h 5891516"/>
                <a:gd name="connsiteX5" fmla="*/ 489097 w 5316637"/>
                <a:gd name="connsiteY5" fmla="*/ 3871330 h 5891516"/>
                <a:gd name="connsiteX6" fmla="*/ 372139 w 5316637"/>
                <a:gd name="connsiteY6" fmla="*/ 4062716 h 5891516"/>
                <a:gd name="connsiteX7" fmla="*/ 563525 w 5316637"/>
                <a:gd name="connsiteY7" fmla="*/ 4317898 h 5891516"/>
                <a:gd name="connsiteX8" fmla="*/ 499730 w 5316637"/>
                <a:gd name="connsiteY8" fmla="*/ 4977116 h 5891516"/>
                <a:gd name="connsiteX9" fmla="*/ 1754372 w 5316637"/>
                <a:gd name="connsiteY9" fmla="*/ 5200400 h 5891516"/>
                <a:gd name="connsiteX10" fmla="*/ 1945758 w 5316637"/>
                <a:gd name="connsiteY10" fmla="*/ 5891516 h 5891516"/>
                <a:gd name="connsiteX11" fmla="*/ 4784651 w 5316637"/>
                <a:gd name="connsiteY11" fmla="*/ 5859619 h 5891516"/>
                <a:gd name="connsiteX12" fmla="*/ 4890977 w 5316637"/>
                <a:gd name="connsiteY12" fmla="*/ 3520456 h 5891516"/>
                <a:gd name="connsiteX13" fmla="*/ 3030279 w 5316637"/>
                <a:gd name="connsiteY13" fmla="*/ 1079 h 5891516"/>
                <a:gd name="connsiteX0" fmla="*/ 3030279 w 5338934"/>
                <a:gd name="connsiteY0" fmla="*/ 561 h 5890998"/>
                <a:gd name="connsiteX1" fmla="*/ 765544 w 5338934"/>
                <a:gd name="connsiteY1" fmla="*/ 1935687 h 5890998"/>
                <a:gd name="connsiteX2" fmla="*/ 0 w 5338934"/>
                <a:gd name="connsiteY2" fmla="*/ 3052105 h 5890998"/>
                <a:gd name="connsiteX3" fmla="*/ 510363 w 5338934"/>
                <a:gd name="connsiteY3" fmla="*/ 3328552 h 5890998"/>
                <a:gd name="connsiteX4" fmla="*/ 297711 w 5338934"/>
                <a:gd name="connsiteY4" fmla="*/ 3658161 h 5890998"/>
                <a:gd name="connsiteX5" fmla="*/ 489097 w 5338934"/>
                <a:gd name="connsiteY5" fmla="*/ 3870812 h 5890998"/>
                <a:gd name="connsiteX6" fmla="*/ 372139 w 5338934"/>
                <a:gd name="connsiteY6" fmla="*/ 4062198 h 5890998"/>
                <a:gd name="connsiteX7" fmla="*/ 563525 w 5338934"/>
                <a:gd name="connsiteY7" fmla="*/ 4317380 h 5890998"/>
                <a:gd name="connsiteX8" fmla="*/ 499730 w 5338934"/>
                <a:gd name="connsiteY8" fmla="*/ 4976598 h 5890998"/>
                <a:gd name="connsiteX9" fmla="*/ 1754372 w 5338934"/>
                <a:gd name="connsiteY9" fmla="*/ 5199882 h 5890998"/>
                <a:gd name="connsiteX10" fmla="*/ 1945758 w 5338934"/>
                <a:gd name="connsiteY10" fmla="*/ 5890998 h 5890998"/>
                <a:gd name="connsiteX11" fmla="*/ 4784651 w 5338934"/>
                <a:gd name="connsiteY11" fmla="*/ 5859101 h 5890998"/>
                <a:gd name="connsiteX12" fmla="*/ 4890977 w 5338934"/>
                <a:gd name="connsiteY12" fmla="*/ 3519938 h 5890998"/>
                <a:gd name="connsiteX13" fmla="*/ 3030279 w 5338934"/>
                <a:gd name="connsiteY13" fmla="*/ 561 h 5890998"/>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75 h 5890612"/>
                <a:gd name="connsiteX1" fmla="*/ 765544 w 5381346"/>
                <a:gd name="connsiteY1" fmla="*/ 1935301 h 5890612"/>
                <a:gd name="connsiteX2" fmla="*/ 0 w 5381346"/>
                <a:gd name="connsiteY2" fmla="*/ 3051719 h 5890612"/>
                <a:gd name="connsiteX3" fmla="*/ 510363 w 5381346"/>
                <a:gd name="connsiteY3" fmla="*/ 3328166 h 5890612"/>
                <a:gd name="connsiteX4" fmla="*/ 297711 w 5381346"/>
                <a:gd name="connsiteY4" fmla="*/ 3657775 h 5890612"/>
                <a:gd name="connsiteX5" fmla="*/ 489097 w 5381346"/>
                <a:gd name="connsiteY5" fmla="*/ 3870426 h 5890612"/>
                <a:gd name="connsiteX6" fmla="*/ 372139 w 5381346"/>
                <a:gd name="connsiteY6" fmla="*/ 4061812 h 5890612"/>
                <a:gd name="connsiteX7" fmla="*/ 563525 w 5381346"/>
                <a:gd name="connsiteY7" fmla="*/ 4316994 h 5890612"/>
                <a:gd name="connsiteX8" fmla="*/ 499730 w 5381346"/>
                <a:gd name="connsiteY8" fmla="*/ 4976212 h 5890612"/>
                <a:gd name="connsiteX9" fmla="*/ 1754372 w 5381346"/>
                <a:gd name="connsiteY9" fmla="*/ 5199496 h 5890612"/>
                <a:gd name="connsiteX10" fmla="*/ 1945758 w 5381346"/>
                <a:gd name="connsiteY10" fmla="*/ 5890612 h 5890612"/>
                <a:gd name="connsiteX11" fmla="*/ 4784651 w 5381346"/>
                <a:gd name="connsiteY11" fmla="*/ 5858715 h 5890612"/>
                <a:gd name="connsiteX12" fmla="*/ 4890977 w 5381346"/>
                <a:gd name="connsiteY12" fmla="*/ 3519552 h 5890612"/>
                <a:gd name="connsiteX13" fmla="*/ 3030279 w 5381346"/>
                <a:gd name="connsiteY13" fmla="*/ 175 h 5890612"/>
                <a:gd name="connsiteX0" fmla="*/ 3030279 w 5381346"/>
                <a:gd name="connsiteY0" fmla="*/ 1733 h 5892170"/>
                <a:gd name="connsiteX1" fmla="*/ 0 w 5381346"/>
                <a:gd name="connsiteY1" fmla="*/ 3053277 h 5892170"/>
                <a:gd name="connsiteX2" fmla="*/ 510363 w 5381346"/>
                <a:gd name="connsiteY2" fmla="*/ 3329724 h 5892170"/>
                <a:gd name="connsiteX3" fmla="*/ 297711 w 5381346"/>
                <a:gd name="connsiteY3" fmla="*/ 3659333 h 5892170"/>
                <a:gd name="connsiteX4" fmla="*/ 489097 w 5381346"/>
                <a:gd name="connsiteY4" fmla="*/ 3871984 h 5892170"/>
                <a:gd name="connsiteX5" fmla="*/ 372139 w 5381346"/>
                <a:gd name="connsiteY5" fmla="*/ 4063370 h 5892170"/>
                <a:gd name="connsiteX6" fmla="*/ 563525 w 5381346"/>
                <a:gd name="connsiteY6" fmla="*/ 4318552 h 5892170"/>
                <a:gd name="connsiteX7" fmla="*/ 499730 w 5381346"/>
                <a:gd name="connsiteY7" fmla="*/ 4977770 h 5892170"/>
                <a:gd name="connsiteX8" fmla="*/ 1754372 w 5381346"/>
                <a:gd name="connsiteY8" fmla="*/ 5201054 h 5892170"/>
                <a:gd name="connsiteX9" fmla="*/ 1945758 w 5381346"/>
                <a:gd name="connsiteY9" fmla="*/ 5892170 h 5892170"/>
                <a:gd name="connsiteX10" fmla="*/ 4784651 w 5381346"/>
                <a:gd name="connsiteY10" fmla="*/ 5860273 h 5892170"/>
                <a:gd name="connsiteX11" fmla="*/ 4890977 w 5381346"/>
                <a:gd name="connsiteY11" fmla="*/ 3521110 h 5892170"/>
                <a:gd name="connsiteX12" fmla="*/ 3030279 w 5381346"/>
                <a:gd name="connsiteY12" fmla="*/ 1733 h 5892170"/>
                <a:gd name="connsiteX0" fmla="*/ 3030279 w 5381346"/>
                <a:gd name="connsiteY0" fmla="*/ 4 h 5890441"/>
                <a:gd name="connsiteX1" fmla="*/ 0 w 5381346"/>
                <a:gd name="connsiteY1" fmla="*/ 3051548 h 5890441"/>
                <a:gd name="connsiteX2" fmla="*/ 510363 w 5381346"/>
                <a:gd name="connsiteY2" fmla="*/ 3327995 h 5890441"/>
                <a:gd name="connsiteX3" fmla="*/ 297711 w 5381346"/>
                <a:gd name="connsiteY3" fmla="*/ 3657604 h 5890441"/>
                <a:gd name="connsiteX4" fmla="*/ 489097 w 5381346"/>
                <a:gd name="connsiteY4" fmla="*/ 3870255 h 5890441"/>
                <a:gd name="connsiteX5" fmla="*/ 372139 w 5381346"/>
                <a:gd name="connsiteY5" fmla="*/ 4061641 h 5890441"/>
                <a:gd name="connsiteX6" fmla="*/ 563525 w 5381346"/>
                <a:gd name="connsiteY6" fmla="*/ 4316823 h 5890441"/>
                <a:gd name="connsiteX7" fmla="*/ 499730 w 5381346"/>
                <a:gd name="connsiteY7" fmla="*/ 4976041 h 5890441"/>
                <a:gd name="connsiteX8" fmla="*/ 1754372 w 5381346"/>
                <a:gd name="connsiteY8" fmla="*/ 5199325 h 5890441"/>
                <a:gd name="connsiteX9" fmla="*/ 1945758 w 5381346"/>
                <a:gd name="connsiteY9" fmla="*/ 5890441 h 5890441"/>
                <a:gd name="connsiteX10" fmla="*/ 4784651 w 5381346"/>
                <a:gd name="connsiteY10" fmla="*/ 5858544 h 5890441"/>
                <a:gd name="connsiteX11" fmla="*/ 4890977 w 5381346"/>
                <a:gd name="connsiteY11" fmla="*/ 3519381 h 5890441"/>
                <a:gd name="connsiteX12" fmla="*/ 3030279 w 5381346"/>
                <a:gd name="connsiteY12" fmla="*/ 4 h 5890441"/>
                <a:gd name="connsiteX0" fmla="*/ 3040277 w 5391344"/>
                <a:gd name="connsiteY0" fmla="*/ 4 h 5890441"/>
                <a:gd name="connsiteX1" fmla="*/ 9998 w 5391344"/>
                <a:gd name="connsiteY1" fmla="*/ 3051548 h 5890441"/>
                <a:gd name="connsiteX2" fmla="*/ 520361 w 5391344"/>
                <a:gd name="connsiteY2" fmla="*/ 3327995 h 5890441"/>
                <a:gd name="connsiteX3" fmla="*/ 307709 w 5391344"/>
                <a:gd name="connsiteY3" fmla="*/ 3657604 h 5890441"/>
                <a:gd name="connsiteX4" fmla="*/ 499095 w 5391344"/>
                <a:gd name="connsiteY4" fmla="*/ 3870255 h 5890441"/>
                <a:gd name="connsiteX5" fmla="*/ 382137 w 5391344"/>
                <a:gd name="connsiteY5" fmla="*/ 4061641 h 5890441"/>
                <a:gd name="connsiteX6" fmla="*/ 573523 w 5391344"/>
                <a:gd name="connsiteY6" fmla="*/ 4316823 h 5890441"/>
                <a:gd name="connsiteX7" fmla="*/ 509728 w 5391344"/>
                <a:gd name="connsiteY7" fmla="*/ 4976041 h 5890441"/>
                <a:gd name="connsiteX8" fmla="*/ 1764370 w 5391344"/>
                <a:gd name="connsiteY8" fmla="*/ 5199325 h 5890441"/>
                <a:gd name="connsiteX9" fmla="*/ 1955756 w 5391344"/>
                <a:gd name="connsiteY9" fmla="*/ 5890441 h 5890441"/>
                <a:gd name="connsiteX10" fmla="*/ 4794649 w 5391344"/>
                <a:gd name="connsiteY10" fmla="*/ 5858544 h 5890441"/>
                <a:gd name="connsiteX11" fmla="*/ 4900975 w 5391344"/>
                <a:gd name="connsiteY11" fmla="*/ 3519381 h 5890441"/>
                <a:gd name="connsiteX12" fmla="*/ 3040277 w 5391344"/>
                <a:gd name="connsiteY12" fmla="*/ 4 h 5890441"/>
                <a:gd name="connsiteX0" fmla="*/ 3040277 w 5391344"/>
                <a:gd name="connsiteY0" fmla="*/ 4 h 5890441"/>
                <a:gd name="connsiteX1" fmla="*/ 9998 w 5391344"/>
                <a:gd name="connsiteY1" fmla="*/ 3051548 h 5890441"/>
                <a:gd name="connsiteX2" fmla="*/ 520361 w 5391344"/>
                <a:gd name="connsiteY2" fmla="*/ 3327995 h 5890441"/>
                <a:gd name="connsiteX3" fmla="*/ 307709 w 5391344"/>
                <a:gd name="connsiteY3" fmla="*/ 3657604 h 5890441"/>
                <a:gd name="connsiteX4" fmla="*/ 499095 w 5391344"/>
                <a:gd name="connsiteY4" fmla="*/ 3870255 h 5890441"/>
                <a:gd name="connsiteX5" fmla="*/ 382137 w 5391344"/>
                <a:gd name="connsiteY5" fmla="*/ 4061641 h 5890441"/>
                <a:gd name="connsiteX6" fmla="*/ 573523 w 5391344"/>
                <a:gd name="connsiteY6" fmla="*/ 4316823 h 5890441"/>
                <a:gd name="connsiteX7" fmla="*/ 509728 w 5391344"/>
                <a:gd name="connsiteY7" fmla="*/ 4976041 h 5890441"/>
                <a:gd name="connsiteX8" fmla="*/ 1764370 w 5391344"/>
                <a:gd name="connsiteY8" fmla="*/ 5199325 h 5890441"/>
                <a:gd name="connsiteX9" fmla="*/ 1955756 w 5391344"/>
                <a:gd name="connsiteY9" fmla="*/ 5890441 h 5890441"/>
                <a:gd name="connsiteX10" fmla="*/ 4794649 w 5391344"/>
                <a:gd name="connsiteY10" fmla="*/ 5858544 h 5890441"/>
                <a:gd name="connsiteX11" fmla="*/ 4900975 w 5391344"/>
                <a:gd name="connsiteY11" fmla="*/ 3519381 h 5890441"/>
                <a:gd name="connsiteX12" fmla="*/ 3040277 w 5391344"/>
                <a:gd name="connsiteY12" fmla="*/ 4 h 5890441"/>
                <a:gd name="connsiteX0" fmla="*/ 3030279 w 5381346"/>
                <a:gd name="connsiteY0" fmla="*/ 92120 h 5982557"/>
                <a:gd name="connsiteX1" fmla="*/ 914399 w 5381346"/>
                <a:gd name="connsiteY1" fmla="*/ 1187274 h 5982557"/>
                <a:gd name="connsiteX2" fmla="*/ 0 w 5381346"/>
                <a:gd name="connsiteY2" fmla="*/ 3143664 h 5982557"/>
                <a:gd name="connsiteX3" fmla="*/ 510363 w 5381346"/>
                <a:gd name="connsiteY3" fmla="*/ 3420111 h 5982557"/>
                <a:gd name="connsiteX4" fmla="*/ 297711 w 5381346"/>
                <a:gd name="connsiteY4" fmla="*/ 3749720 h 5982557"/>
                <a:gd name="connsiteX5" fmla="*/ 489097 w 5381346"/>
                <a:gd name="connsiteY5" fmla="*/ 3962371 h 5982557"/>
                <a:gd name="connsiteX6" fmla="*/ 372139 w 5381346"/>
                <a:gd name="connsiteY6" fmla="*/ 4153757 h 5982557"/>
                <a:gd name="connsiteX7" fmla="*/ 563525 w 5381346"/>
                <a:gd name="connsiteY7" fmla="*/ 4408939 h 5982557"/>
                <a:gd name="connsiteX8" fmla="*/ 499730 w 5381346"/>
                <a:gd name="connsiteY8" fmla="*/ 5068157 h 5982557"/>
                <a:gd name="connsiteX9" fmla="*/ 1754372 w 5381346"/>
                <a:gd name="connsiteY9" fmla="*/ 5291441 h 5982557"/>
                <a:gd name="connsiteX10" fmla="*/ 1945758 w 5381346"/>
                <a:gd name="connsiteY10" fmla="*/ 5982557 h 5982557"/>
                <a:gd name="connsiteX11" fmla="*/ 4784651 w 5381346"/>
                <a:gd name="connsiteY11" fmla="*/ 5950660 h 5982557"/>
                <a:gd name="connsiteX12" fmla="*/ 4890977 w 5381346"/>
                <a:gd name="connsiteY12" fmla="*/ 3611497 h 5982557"/>
                <a:gd name="connsiteX13" fmla="*/ 3030279 w 5381346"/>
                <a:gd name="connsiteY13" fmla="*/ 92120 h 5982557"/>
                <a:gd name="connsiteX0" fmla="*/ 3030279 w 5381346"/>
                <a:gd name="connsiteY0" fmla="*/ 94250 h 5984687"/>
                <a:gd name="connsiteX1" fmla="*/ 914399 w 5381346"/>
                <a:gd name="connsiteY1" fmla="*/ 1189404 h 5984687"/>
                <a:gd name="connsiteX2" fmla="*/ 0 w 5381346"/>
                <a:gd name="connsiteY2" fmla="*/ 3145794 h 5984687"/>
                <a:gd name="connsiteX3" fmla="*/ 510363 w 5381346"/>
                <a:gd name="connsiteY3" fmla="*/ 3422241 h 5984687"/>
                <a:gd name="connsiteX4" fmla="*/ 297711 w 5381346"/>
                <a:gd name="connsiteY4" fmla="*/ 3751850 h 5984687"/>
                <a:gd name="connsiteX5" fmla="*/ 489097 w 5381346"/>
                <a:gd name="connsiteY5" fmla="*/ 3964501 h 5984687"/>
                <a:gd name="connsiteX6" fmla="*/ 372139 w 5381346"/>
                <a:gd name="connsiteY6" fmla="*/ 4155887 h 5984687"/>
                <a:gd name="connsiteX7" fmla="*/ 563525 w 5381346"/>
                <a:gd name="connsiteY7" fmla="*/ 4411069 h 5984687"/>
                <a:gd name="connsiteX8" fmla="*/ 499730 w 5381346"/>
                <a:gd name="connsiteY8" fmla="*/ 5070287 h 5984687"/>
                <a:gd name="connsiteX9" fmla="*/ 1754372 w 5381346"/>
                <a:gd name="connsiteY9" fmla="*/ 5293571 h 5984687"/>
                <a:gd name="connsiteX10" fmla="*/ 1945758 w 5381346"/>
                <a:gd name="connsiteY10" fmla="*/ 5984687 h 5984687"/>
                <a:gd name="connsiteX11" fmla="*/ 4784651 w 5381346"/>
                <a:gd name="connsiteY11" fmla="*/ 5952790 h 5984687"/>
                <a:gd name="connsiteX12" fmla="*/ 4890977 w 5381346"/>
                <a:gd name="connsiteY12" fmla="*/ 3613627 h 5984687"/>
                <a:gd name="connsiteX13" fmla="*/ 3030279 w 5381346"/>
                <a:gd name="connsiteY13" fmla="*/ 94250 h 5984687"/>
                <a:gd name="connsiteX0" fmla="*/ 3030279 w 5381346"/>
                <a:gd name="connsiteY0" fmla="*/ 0 h 5890437"/>
                <a:gd name="connsiteX1" fmla="*/ 914399 w 5381346"/>
                <a:gd name="connsiteY1" fmla="*/ 1095154 h 5890437"/>
                <a:gd name="connsiteX2" fmla="*/ 0 w 5381346"/>
                <a:gd name="connsiteY2" fmla="*/ 3051544 h 5890437"/>
                <a:gd name="connsiteX3" fmla="*/ 510363 w 5381346"/>
                <a:gd name="connsiteY3" fmla="*/ 3327991 h 5890437"/>
                <a:gd name="connsiteX4" fmla="*/ 297711 w 5381346"/>
                <a:gd name="connsiteY4" fmla="*/ 3657600 h 5890437"/>
                <a:gd name="connsiteX5" fmla="*/ 489097 w 5381346"/>
                <a:gd name="connsiteY5" fmla="*/ 3870251 h 5890437"/>
                <a:gd name="connsiteX6" fmla="*/ 372139 w 5381346"/>
                <a:gd name="connsiteY6" fmla="*/ 4061637 h 5890437"/>
                <a:gd name="connsiteX7" fmla="*/ 563525 w 5381346"/>
                <a:gd name="connsiteY7" fmla="*/ 4316819 h 5890437"/>
                <a:gd name="connsiteX8" fmla="*/ 499730 w 5381346"/>
                <a:gd name="connsiteY8" fmla="*/ 4976037 h 5890437"/>
                <a:gd name="connsiteX9" fmla="*/ 1754372 w 5381346"/>
                <a:gd name="connsiteY9" fmla="*/ 5199321 h 5890437"/>
                <a:gd name="connsiteX10" fmla="*/ 1945758 w 5381346"/>
                <a:gd name="connsiteY10" fmla="*/ 5890437 h 5890437"/>
                <a:gd name="connsiteX11" fmla="*/ 4784651 w 5381346"/>
                <a:gd name="connsiteY11" fmla="*/ 5858540 h 5890437"/>
                <a:gd name="connsiteX12" fmla="*/ 4890977 w 5381346"/>
                <a:gd name="connsiteY12" fmla="*/ 3519377 h 5890437"/>
                <a:gd name="connsiteX13" fmla="*/ 3030279 w 5381346"/>
                <a:gd name="connsiteY13" fmla="*/ 0 h 5890437"/>
                <a:gd name="connsiteX0" fmla="*/ 3030279 w 5381346"/>
                <a:gd name="connsiteY0" fmla="*/ 0 h 5890437"/>
                <a:gd name="connsiteX1" fmla="*/ 914399 w 5381346"/>
                <a:gd name="connsiteY1" fmla="*/ 1095154 h 5890437"/>
                <a:gd name="connsiteX2" fmla="*/ 0 w 5381346"/>
                <a:gd name="connsiteY2" fmla="*/ 3051544 h 5890437"/>
                <a:gd name="connsiteX3" fmla="*/ 510363 w 5381346"/>
                <a:gd name="connsiteY3" fmla="*/ 3327991 h 5890437"/>
                <a:gd name="connsiteX4" fmla="*/ 297711 w 5381346"/>
                <a:gd name="connsiteY4" fmla="*/ 3657600 h 5890437"/>
                <a:gd name="connsiteX5" fmla="*/ 489097 w 5381346"/>
                <a:gd name="connsiteY5" fmla="*/ 3870251 h 5890437"/>
                <a:gd name="connsiteX6" fmla="*/ 372139 w 5381346"/>
                <a:gd name="connsiteY6" fmla="*/ 4061637 h 5890437"/>
                <a:gd name="connsiteX7" fmla="*/ 563525 w 5381346"/>
                <a:gd name="connsiteY7" fmla="*/ 4316819 h 5890437"/>
                <a:gd name="connsiteX8" fmla="*/ 499730 w 5381346"/>
                <a:gd name="connsiteY8" fmla="*/ 4976037 h 5890437"/>
                <a:gd name="connsiteX9" fmla="*/ 1754372 w 5381346"/>
                <a:gd name="connsiteY9" fmla="*/ 5199321 h 5890437"/>
                <a:gd name="connsiteX10" fmla="*/ 1945758 w 5381346"/>
                <a:gd name="connsiteY10" fmla="*/ 5890437 h 5890437"/>
                <a:gd name="connsiteX11" fmla="*/ 4784651 w 5381346"/>
                <a:gd name="connsiteY11" fmla="*/ 5858540 h 5890437"/>
                <a:gd name="connsiteX12" fmla="*/ 4890977 w 5381346"/>
                <a:gd name="connsiteY12" fmla="*/ 3519377 h 5890437"/>
                <a:gd name="connsiteX13" fmla="*/ 3030279 w 5381346"/>
                <a:gd name="connsiteY13"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90128 w 5381793"/>
                <a:gd name="connsiteY1" fmla="*/ 1098883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90128 w 5381793"/>
                <a:gd name="connsiteY1" fmla="*/ 1098883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64 w 5381831"/>
                <a:gd name="connsiteY0" fmla="*/ 0 h 5890437"/>
                <a:gd name="connsiteX1" fmla="*/ 890166 w 5381831"/>
                <a:gd name="connsiteY1" fmla="*/ 1098883 h 5890437"/>
                <a:gd name="connsiteX2" fmla="*/ 607506 w 5381831"/>
                <a:gd name="connsiteY2" fmla="*/ 2172770 h 5890437"/>
                <a:gd name="connsiteX3" fmla="*/ 485 w 5381831"/>
                <a:gd name="connsiteY3" fmla="*/ 3051544 h 5890437"/>
                <a:gd name="connsiteX4" fmla="*/ 510848 w 5381831"/>
                <a:gd name="connsiteY4" fmla="*/ 3327991 h 5890437"/>
                <a:gd name="connsiteX5" fmla="*/ 298196 w 5381831"/>
                <a:gd name="connsiteY5" fmla="*/ 3657600 h 5890437"/>
                <a:gd name="connsiteX6" fmla="*/ 489582 w 5381831"/>
                <a:gd name="connsiteY6" fmla="*/ 3870251 h 5890437"/>
                <a:gd name="connsiteX7" fmla="*/ 372624 w 5381831"/>
                <a:gd name="connsiteY7" fmla="*/ 4061637 h 5890437"/>
                <a:gd name="connsiteX8" fmla="*/ 564010 w 5381831"/>
                <a:gd name="connsiteY8" fmla="*/ 4316819 h 5890437"/>
                <a:gd name="connsiteX9" fmla="*/ 500215 w 5381831"/>
                <a:gd name="connsiteY9" fmla="*/ 4976037 h 5890437"/>
                <a:gd name="connsiteX10" fmla="*/ 1754857 w 5381831"/>
                <a:gd name="connsiteY10" fmla="*/ 5199321 h 5890437"/>
                <a:gd name="connsiteX11" fmla="*/ 1946243 w 5381831"/>
                <a:gd name="connsiteY11" fmla="*/ 5890437 h 5890437"/>
                <a:gd name="connsiteX12" fmla="*/ 4785136 w 5381831"/>
                <a:gd name="connsiteY12" fmla="*/ 5858540 h 5890437"/>
                <a:gd name="connsiteX13" fmla="*/ 4891462 w 5381831"/>
                <a:gd name="connsiteY13" fmla="*/ 3519377 h 5890437"/>
                <a:gd name="connsiteX14" fmla="*/ 3030764 w 5381831"/>
                <a:gd name="connsiteY14" fmla="*/ 0 h 5890437"/>
                <a:gd name="connsiteX0" fmla="*/ 3030764 w 5381831"/>
                <a:gd name="connsiteY0" fmla="*/ 0 h 5890437"/>
                <a:gd name="connsiteX1" fmla="*/ 890166 w 5381831"/>
                <a:gd name="connsiteY1" fmla="*/ 1098883 h 5890437"/>
                <a:gd name="connsiteX2" fmla="*/ 607506 w 5381831"/>
                <a:gd name="connsiteY2" fmla="*/ 2172770 h 5890437"/>
                <a:gd name="connsiteX3" fmla="*/ 485 w 5381831"/>
                <a:gd name="connsiteY3" fmla="*/ 3051544 h 5890437"/>
                <a:gd name="connsiteX4" fmla="*/ 510848 w 5381831"/>
                <a:gd name="connsiteY4" fmla="*/ 3327991 h 5890437"/>
                <a:gd name="connsiteX5" fmla="*/ 298196 w 5381831"/>
                <a:gd name="connsiteY5" fmla="*/ 3657600 h 5890437"/>
                <a:gd name="connsiteX6" fmla="*/ 489582 w 5381831"/>
                <a:gd name="connsiteY6" fmla="*/ 3870251 h 5890437"/>
                <a:gd name="connsiteX7" fmla="*/ 372624 w 5381831"/>
                <a:gd name="connsiteY7" fmla="*/ 4061637 h 5890437"/>
                <a:gd name="connsiteX8" fmla="*/ 564010 w 5381831"/>
                <a:gd name="connsiteY8" fmla="*/ 4316819 h 5890437"/>
                <a:gd name="connsiteX9" fmla="*/ 500215 w 5381831"/>
                <a:gd name="connsiteY9" fmla="*/ 4976037 h 5890437"/>
                <a:gd name="connsiteX10" fmla="*/ 1754857 w 5381831"/>
                <a:gd name="connsiteY10" fmla="*/ 5199321 h 5890437"/>
                <a:gd name="connsiteX11" fmla="*/ 1946243 w 5381831"/>
                <a:gd name="connsiteY11" fmla="*/ 5890437 h 5890437"/>
                <a:gd name="connsiteX12" fmla="*/ 4785136 w 5381831"/>
                <a:gd name="connsiteY12" fmla="*/ 5858540 h 5890437"/>
                <a:gd name="connsiteX13" fmla="*/ 4891462 w 5381831"/>
                <a:gd name="connsiteY13" fmla="*/ 3519377 h 5890437"/>
                <a:gd name="connsiteX14" fmla="*/ 3030764 w 5381831"/>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765 w 5381832"/>
                <a:gd name="connsiteY0" fmla="*/ 0 h 5890437"/>
                <a:gd name="connsiteX1" fmla="*/ 890167 w 5381832"/>
                <a:gd name="connsiteY1" fmla="*/ 1098883 h 5890437"/>
                <a:gd name="connsiteX2" fmla="*/ 672821 w 5381832"/>
                <a:gd name="connsiteY2" fmla="*/ 2220272 h 5890437"/>
                <a:gd name="connsiteX3" fmla="*/ 486 w 5381832"/>
                <a:gd name="connsiteY3" fmla="*/ 3051544 h 5890437"/>
                <a:gd name="connsiteX4" fmla="*/ 510849 w 5381832"/>
                <a:gd name="connsiteY4" fmla="*/ 3327991 h 5890437"/>
                <a:gd name="connsiteX5" fmla="*/ 339761 w 5381832"/>
                <a:gd name="connsiteY5" fmla="*/ 3734790 h 5890437"/>
                <a:gd name="connsiteX6" fmla="*/ 531147 w 5381832"/>
                <a:gd name="connsiteY6" fmla="*/ 3870251 h 5890437"/>
                <a:gd name="connsiteX7" fmla="*/ 372625 w 5381832"/>
                <a:gd name="connsiteY7" fmla="*/ 4061637 h 5890437"/>
                <a:gd name="connsiteX8" fmla="*/ 564011 w 5381832"/>
                <a:gd name="connsiteY8" fmla="*/ 4316819 h 5890437"/>
                <a:gd name="connsiteX9" fmla="*/ 500216 w 5381832"/>
                <a:gd name="connsiteY9" fmla="*/ 4976037 h 5890437"/>
                <a:gd name="connsiteX10" fmla="*/ 1754858 w 5381832"/>
                <a:gd name="connsiteY10" fmla="*/ 5039004 h 5890437"/>
                <a:gd name="connsiteX11" fmla="*/ 1946244 w 5381832"/>
                <a:gd name="connsiteY11" fmla="*/ 5890437 h 5890437"/>
                <a:gd name="connsiteX12" fmla="*/ 4785137 w 5381832"/>
                <a:gd name="connsiteY12" fmla="*/ 5858540 h 5890437"/>
                <a:gd name="connsiteX13" fmla="*/ 4891463 w 5381832"/>
                <a:gd name="connsiteY13" fmla="*/ 3519377 h 5890437"/>
                <a:gd name="connsiteX14" fmla="*/ 3030765 w 5381832"/>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72451 w 5381929"/>
                <a:gd name="connsiteY1" fmla="*/ 1057320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72451 w 5381929"/>
                <a:gd name="connsiteY1" fmla="*/ 1057320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81633 w 5381929"/>
                <a:gd name="connsiteY1" fmla="*/ 920842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81633 w 5381929"/>
                <a:gd name="connsiteY1" fmla="*/ 920842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1751 h 5892188"/>
                <a:gd name="connsiteX1" fmla="*/ 927042 w 5381929"/>
                <a:gd name="connsiteY1" fmla="*/ 868002 h 5892188"/>
                <a:gd name="connsiteX2" fmla="*/ 672918 w 5381929"/>
                <a:gd name="connsiteY2" fmla="*/ 2222023 h 5892188"/>
                <a:gd name="connsiteX3" fmla="*/ 583 w 5381929"/>
                <a:gd name="connsiteY3" fmla="*/ 3053295 h 5892188"/>
                <a:gd name="connsiteX4" fmla="*/ 510946 w 5381929"/>
                <a:gd name="connsiteY4" fmla="*/ 3329742 h 5892188"/>
                <a:gd name="connsiteX5" fmla="*/ 339858 w 5381929"/>
                <a:gd name="connsiteY5" fmla="*/ 3736541 h 5892188"/>
                <a:gd name="connsiteX6" fmla="*/ 531244 w 5381929"/>
                <a:gd name="connsiteY6" fmla="*/ 3872002 h 5892188"/>
                <a:gd name="connsiteX7" fmla="*/ 372722 w 5381929"/>
                <a:gd name="connsiteY7" fmla="*/ 4063388 h 5892188"/>
                <a:gd name="connsiteX8" fmla="*/ 564108 w 5381929"/>
                <a:gd name="connsiteY8" fmla="*/ 4318570 h 5892188"/>
                <a:gd name="connsiteX9" fmla="*/ 500313 w 5381929"/>
                <a:gd name="connsiteY9" fmla="*/ 4977788 h 5892188"/>
                <a:gd name="connsiteX10" fmla="*/ 1754955 w 5381929"/>
                <a:gd name="connsiteY10" fmla="*/ 5040755 h 5892188"/>
                <a:gd name="connsiteX11" fmla="*/ 1946341 w 5381929"/>
                <a:gd name="connsiteY11" fmla="*/ 5892188 h 5892188"/>
                <a:gd name="connsiteX12" fmla="*/ 4785234 w 5381929"/>
                <a:gd name="connsiteY12" fmla="*/ 5860291 h 5892188"/>
                <a:gd name="connsiteX13" fmla="*/ 4891560 w 5381929"/>
                <a:gd name="connsiteY13" fmla="*/ 3521128 h 5892188"/>
                <a:gd name="connsiteX14" fmla="*/ 3030862 w 5381929"/>
                <a:gd name="connsiteY14" fmla="*/ 1751 h 5892188"/>
                <a:gd name="connsiteX0" fmla="*/ 3031042 w 5382109"/>
                <a:gd name="connsiteY0" fmla="*/ 1751 h 5892188"/>
                <a:gd name="connsiteX1" fmla="*/ 927222 w 5382109"/>
                <a:gd name="connsiteY1" fmla="*/ 868002 h 5892188"/>
                <a:gd name="connsiteX2" fmla="*/ 577563 w 5382109"/>
                <a:gd name="connsiteY2" fmla="*/ 2303910 h 5892188"/>
                <a:gd name="connsiteX3" fmla="*/ 763 w 5382109"/>
                <a:gd name="connsiteY3" fmla="*/ 3053295 h 5892188"/>
                <a:gd name="connsiteX4" fmla="*/ 511126 w 5382109"/>
                <a:gd name="connsiteY4" fmla="*/ 3329742 h 5892188"/>
                <a:gd name="connsiteX5" fmla="*/ 340038 w 5382109"/>
                <a:gd name="connsiteY5" fmla="*/ 3736541 h 5892188"/>
                <a:gd name="connsiteX6" fmla="*/ 531424 w 5382109"/>
                <a:gd name="connsiteY6" fmla="*/ 3872002 h 5892188"/>
                <a:gd name="connsiteX7" fmla="*/ 372902 w 5382109"/>
                <a:gd name="connsiteY7" fmla="*/ 4063388 h 5892188"/>
                <a:gd name="connsiteX8" fmla="*/ 564288 w 5382109"/>
                <a:gd name="connsiteY8" fmla="*/ 4318570 h 5892188"/>
                <a:gd name="connsiteX9" fmla="*/ 500493 w 5382109"/>
                <a:gd name="connsiteY9" fmla="*/ 4977788 h 5892188"/>
                <a:gd name="connsiteX10" fmla="*/ 1755135 w 5382109"/>
                <a:gd name="connsiteY10" fmla="*/ 5040755 h 5892188"/>
                <a:gd name="connsiteX11" fmla="*/ 1946521 w 5382109"/>
                <a:gd name="connsiteY11" fmla="*/ 5892188 h 5892188"/>
                <a:gd name="connsiteX12" fmla="*/ 4785414 w 5382109"/>
                <a:gd name="connsiteY12" fmla="*/ 5860291 h 5892188"/>
                <a:gd name="connsiteX13" fmla="*/ 4891740 w 5382109"/>
                <a:gd name="connsiteY13" fmla="*/ 3521128 h 5892188"/>
                <a:gd name="connsiteX14" fmla="*/ 3031042 w 5382109"/>
                <a:gd name="connsiteY14" fmla="*/ 1751 h 5892188"/>
                <a:gd name="connsiteX0" fmla="*/ 3031042 w 5382109"/>
                <a:gd name="connsiteY0" fmla="*/ 2101 h 5892538"/>
                <a:gd name="connsiteX1" fmla="*/ 913575 w 5382109"/>
                <a:gd name="connsiteY1" fmla="*/ 827408 h 5892538"/>
                <a:gd name="connsiteX2" fmla="*/ 577563 w 5382109"/>
                <a:gd name="connsiteY2" fmla="*/ 2304260 h 5892538"/>
                <a:gd name="connsiteX3" fmla="*/ 763 w 5382109"/>
                <a:gd name="connsiteY3" fmla="*/ 3053645 h 5892538"/>
                <a:gd name="connsiteX4" fmla="*/ 511126 w 5382109"/>
                <a:gd name="connsiteY4" fmla="*/ 3330092 h 5892538"/>
                <a:gd name="connsiteX5" fmla="*/ 340038 w 5382109"/>
                <a:gd name="connsiteY5" fmla="*/ 3736891 h 5892538"/>
                <a:gd name="connsiteX6" fmla="*/ 531424 w 5382109"/>
                <a:gd name="connsiteY6" fmla="*/ 3872352 h 5892538"/>
                <a:gd name="connsiteX7" fmla="*/ 372902 w 5382109"/>
                <a:gd name="connsiteY7" fmla="*/ 4063738 h 5892538"/>
                <a:gd name="connsiteX8" fmla="*/ 564288 w 5382109"/>
                <a:gd name="connsiteY8" fmla="*/ 4318920 h 5892538"/>
                <a:gd name="connsiteX9" fmla="*/ 500493 w 5382109"/>
                <a:gd name="connsiteY9" fmla="*/ 4978138 h 5892538"/>
                <a:gd name="connsiteX10" fmla="*/ 1755135 w 5382109"/>
                <a:gd name="connsiteY10" fmla="*/ 5041105 h 5892538"/>
                <a:gd name="connsiteX11" fmla="*/ 1946521 w 5382109"/>
                <a:gd name="connsiteY11" fmla="*/ 5892538 h 5892538"/>
                <a:gd name="connsiteX12" fmla="*/ 4785414 w 5382109"/>
                <a:gd name="connsiteY12" fmla="*/ 5860641 h 5892538"/>
                <a:gd name="connsiteX13" fmla="*/ 4891740 w 5382109"/>
                <a:gd name="connsiteY13" fmla="*/ 3521478 h 5892538"/>
                <a:gd name="connsiteX14" fmla="*/ 3031042 w 5382109"/>
                <a:gd name="connsiteY14" fmla="*/ 2101 h 5892538"/>
                <a:gd name="connsiteX0" fmla="*/ 3031042 w 5382109"/>
                <a:gd name="connsiteY0" fmla="*/ 941 h 5891378"/>
                <a:gd name="connsiteX1" fmla="*/ 886280 w 5382109"/>
                <a:gd name="connsiteY1" fmla="*/ 1071908 h 5891378"/>
                <a:gd name="connsiteX2" fmla="*/ 577563 w 5382109"/>
                <a:gd name="connsiteY2" fmla="*/ 2303100 h 5891378"/>
                <a:gd name="connsiteX3" fmla="*/ 763 w 5382109"/>
                <a:gd name="connsiteY3" fmla="*/ 3052485 h 5891378"/>
                <a:gd name="connsiteX4" fmla="*/ 511126 w 5382109"/>
                <a:gd name="connsiteY4" fmla="*/ 3328932 h 5891378"/>
                <a:gd name="connsiteX5" fmla="*/ 340038 w 5382109"/>
                <a:gd name="connsiteY5" fmla="*/ 3735731 h 5891378"/>
                <a:gd name="connsiteX6" fmla="*/ 531424 w 5382109"/>
                <a:gd name="connsiteY6" fmla="*/ 3871192 h 5891378"/>
                <a:gd name="connsiteX7" fmla="*/ 372902 w 5382109"/>
                <a:gd name="connsiteY7" fmla="*/ 4062578 h 5891378"/>
                <a:gd name="connsiteX8" fmla="*/ 564288 w 5382109"/>
                <a:gd name="connsiteY8" fmla="*/ 4317760 h 5891378"/>
                <a:gd name="connsiteX9" fmla="*/ 500493 w 5382109"/>
                <a:gd name="connsiteY9" fmla="*/ 4976978 h 5891378"/>
                <a:gd name="connsiteX10" fmla="*/ 1755135 w 5382109"/>
                <a:gd name="connsiteY10" fmla="*/ 5039945 h 5891378"/>
                <a:gd name="connsiteX11" fmla="*/ 1946521 w 5382109"/>
                <a:gd name="connsiteY11" fmla="*/ 5891378 h 5891378"/>
                <a:gd name="connsiteX12" fmla="*/ 4785414 w 5382109"/>
                <a:gd name="connsiteY12" fmla="*/ 5859481 h 5891378"/>
                <a:gd name="connsiteX13" fmla="*/ 4891740 w 5382109"/>
                <a:gd name="connsiteY13" fmla="*/ 3520318 h 5891378"/>
                <a:gd name="connsiteX14" fmla="*/ 3031042 w 5382109"/>
                <a:gd name="connsiteY14" fmla="*/ 941 h 5891378"/>
                <a:gd name="connsiteX0" fmla="*/ 3031042 w 5382109"/>
                <a:gd name="connsiteY0" fmla="*/ 753 h 5891190"/>
                <a:gd name="connsiteX1" fmla="*/ 886280 w 5382109"/>
                <a:gd name="connsiteY1" fmla="*/ 1071720 h 5891190"/>
                <a:gd name="connsiteX2" fmla="*/ 577563 w 5382109"/>
                <a:gd name="connsiteY2" fmla="*/ 2302912 h 5891190"/>
                <a:gd name="connsiteX3" fmla="*/ 763 w 5382109"/>
                <a:gd name="connsiteY3" fmla="*/ 3052297 h 5891190"/>
                <a:gd name="connsiteX4" fmla="*/ 511126 w 5382109"/>
                <a:gd name="connsiteY4" fmla="*/ 3328744 h 5891190"/>
                <a:gd name="connsiteX5" fmla="*/ 340038 w 5382109"/>
                <a:gd name="connsiteY5" fmla="*/ 3735543 h 5891190"/>
                <a:gd name="connsiteX6" fmla="*/ 531424 w 5382109"/>
                <a:gd name="connsiteY6" fmla="*/ 3871004 h 5891190"/>
                <a:gd name="connsiteX7" fmla="*/ 372902 w 5382109"/>
                <a:gd name="connsiteY7" fmla="*/ 4062390 h 5891190"/>
                <a:gd name="connsiteX8" fmla="*/ 564288 w 5382109"/>
                <a:gd name="connsiteY8" fmla="*/ 4317572 h 5891190"/>
                <a:gd name="connsiteX9" fmla="*/ 500493 w 5382109"/>
                <a:gd name="connsiteY9" fmla="*/ 4976790 h 5891190"/>
                <a:gd name="connsiteX10" fmla="*/ 1755135 w 5382109"/>
                <a:gd name="connsiteY10" fmla="*/ 5039757 h 5891190"/>
                <a:gd name="connsiteX11" fmla="*/ 1946521 w 5382109"/>
                <a:gd name="connsiteY11" fmla="*/ 5891190 h 5891190"/>
                <a:gd name="connsiteX12" fmla="*/ 4785414 w 5382109"/>
                <a:gd name="connsiteY12" fmla="*/ 5859293 h 5891190"/>
                <a:gd name="connsiteX13" fmla="*/ 4891740 w 5382109"/>
                <a:gd name="connsiteY13" fmla="*/ 3520130 h 5891190"/>
                <a:gd name="connsiteX14" fmla="*/ 3031042 w 5382109"/>
                <a:gd name="connsiteY14" fmla="*/ 753 h 5891190"/>
                <a:gd name="connsiteX0" fmla="*/ 3031042 w 5382109"/>
                <a:gd name="connsiteY0" fmla="*/ 753 h 5891190"/>
                <a:gd name="connsiteX1" fmla="*/ 886280 w 5382109"/>
                <a:gd name="connsiteY1" fmla="*/ 1071720 h 5891190"/>
                <a:gd name="connsiteX2" fmla="*/ 577563 w 5382109"/>
                <a:gd name="connsiteY2" fmla="*/ 2302912 h 5891190"/>
                <a:gd name="connsiteX3" fmla="*/ 763 w 5382109"/>
                <a:gd name="connsiteY3" fmla="*/ 3052297 h 5891190"/>
                <a:gd name="connsiteX4" fmla="*/ 511126 w 5382109"/>
                <a:gd name="connsiteY4" fmla="*/ 3328744 h 5891190"/>
                <a:gd name="connsiteX5" fmla="*/ 340038 w 5382109"/>
                <a:gd name="connsiteY5" fmla="*/ 3735543 h 5891190"/>
                <a:gd name="connsiteX6" fmla="*/ 531424 w 5382109"/>
                <a:gd name="connsiteY6" fmla="*/ 3871004 h 5891190"/>
                <a:gd name="connsiteX7" fmla="*/ 372902 w 5382109"/>
                <a:gd name="connsiteY7" fmla="*/ 4062390 h 5891190"/>
                <a:gd name="connsiteX8" fmla="*/ 564288 w 5382109"/>
                <a:gd name="connsiteY8" fmla="*/ 4317572 h 5891190"/>
                <a:gd name="connsiteX9" fmla="*/ 500493 w 5382109"/>
                <a:gd name="connsiteY9" fmla="*/ 4976790 h 5891190"/>
                <a:gd name="connsiteX10" fmla="*/ 1755135 w 5382109"/>
                <a:gd name="connsiteY10" fmla="*/ 5039757 h 5891190"/>
                <a:gd name="connsiteX11" fmla="*/ 1946521 w 5382109"/>
                <a:gd name="connsiteY11" fmla="*/ 5891190 h 5891190"/>
                <a:gd name="connsiteX12" fmla="*/ 4785414 w 5382109"/>
                <a:gd name="connsiteY12" fmla="*/ 5859293 h 5891190"/>
                <a:gd name="connsiteX13" fmla="*/ 4891740 w 5382109"/>
                <a:gd name="connsiteY13" fmla="*/ 3520130 h 5891190"/>
                <a:gd name="connsiteX14" fmla="*/ 3031042 w 5382109"/>
                <a:gd name="connsiteY14" fmla="*/ 753 h 5891190"/>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627 h 5891064"/>
                <a:gd name="connsiteX1" fmla="*/ 777098 w 5382109"/>
                <a:gd name="connsiteY1" fmla="*/ 1180776 h 5891064"/>
                <a:gd name="connsiteX2" fmla="*/ 577563 w 5382109"/>
                <a:gd name="connsiteY2" fmla="*/ 2302786 h 5891064"/>
                <a:gd name="connsiteX3" fmla="*/ 763 w 5382109"/>
                <a:gd name="connsiteY3" fmla="*/ 3052171 h 5891064"/>
                <a:gd name="connsiteX4" fmla="*/ 511126 w 5382109"/>
                <a:gd name="connsiteY4" fmla="*/ 3328618 h 5891064"/>
                <a:gd name="connsiteX5" fmla="*/ 340038 w 5382109"/>
                <a:gd name="connsiteY5" fmla="*/ 3735417 h 5891064"/>
                <a:gd name="connsiteX6" fmla="*/ 531424 w 5382109"/>
                <a:gd name="connsiteY6" fmla="*/ 3870878 h 5891064"/>
                <a:gd name="connsiteX7" fmla="*/ 372902 w 5382109"/>
                <a:gd name="connsiteY7" fmla="*/ 4062264 h 5891064"/>
                <a:gd name="connsiteX8" fmla="*/ 564288 w 5382109"/>
                <a:gd name="connsiteY8" fmla="*/ 4317446 h 5891064"/>
                <a:gd name="connsiteX9" fmla="*/ 500493 w 5382109"/>
                <a:gd name="connsiteY9" fmla="*/ 4976664 h 5891064"/>
                <a:gd name="connsiteX10" fmla="*/ 1755135 w 5382109"/>
                <a:gd name="connsiteY10" fmla="*/ 5039631 h 5891064"/>
                <a:gd name="connsiteX11" fmla="*/ 1946521 w 5382109"/>
                <a:gd name="connsiteY11" fmla="*/ 5891064 h 5891064"/>
                <a:gd name="connsiteX12" fmla="*/ 4785414 w 5382109"/>
                <a:gd name="connsiteY12" fmla="*/ 5859167 h 5891064"/>
                <a:gd name="connsiteX13" fmla="*/ 4891740 w 5382109"/>
                <a:gd name="connsiteY13" fmla="*/ 3520004 h 5891064"/>
                <a:gd name="connsiteX14" fmla="*/ 3031042 w 5382109"/>
                <a:gd name="connsiteY14" fmla="*/ 627 h 5891064"/>
                <a:gd name="connsiteX0" fmla="*/ 3031042 w 5382109"/>
                <a:gd name="connsiteY0" fmla="*/ 968 h 5891405"/>
                <a:gd name="connsiteX1" fmla="*/ 777098 w 5382109"/>
                <a:gd name="connsiteY1" fmla="*/ 1181117 h 5891405"/>
                <a:gd name="connsiteX2" fmla="*/ 577563 w 5382109"/>
                <a:gd name="connsiteY2" fmla="*/ 2303127 h 5891405"/>
                <a:gd name="connsiteX3" fmla="*/ 763 w 5382109"/>
                <a:gd name="connsiteY3" fmla="*/ 3052512 h 5891405"/>
                <a:gd name="connsiteX4" fmla="*/ 511126 w 5382109"/>
                <a:gd name="connsiteY4" fmla="*/ 3328959 h 5891405"/>
                <a:gd name="connsiteX5" fmla="*/ 340038 w 5382109"/>
                <a:gd name="connsiteY5" fmla="*/ 3735758 h 5891405"/>
                <a:gd name="connsiteX6" fmla="*/ 531424 w 5382109"/>
                <a:gd name="connsiteY6" fmla="*/ 3871219 h 5891405"/>
                <a:gd name="connsiteX7" fmla="*/ 372902 w 5382109"/>
                <a:gd name="connsiteY7" fmla="*/ 4062605 h 5891405"/>
                <a:gd name="connsiteX8" fmla="*/ 564288 w 5382109"/>
                <a:gd name="connsiteY8" fmla="*/ 4317787 h 5891405"/>
                <a:gd name="connsiteX9" fmla="*/ 500493 w 5382109"/>
                <a:gd name="connsiteY9" fmla="*/ 4977005 h 5891405"/>
                <a:gd name="connsiteX10" fmla="*/ 1755135 w 5382109"/>
                <a:gd name="connsiteY10" fmla="*/ 5039972 h 5891405"/>
                <a:gd name="connsiteX11" fmla="*/ 1946521 w 5382109"/>
                <a:gd name="connsiteY11" fmla="*/ 5891405 h 5891405"/>
                <a:gd name="connsiteX12" fmla="*/ 4785414 w 5382109"/>
                <a:gd name="connsiteY12" fmla="*/ 5859508 h 5891405"/>
                <a:gd name="connsiteX13" fmla="*/ 4891740 w 5382109"/>
                <a:gd name="connsiteY13" fmla="*/ 3520345 h 5891405"/>
                <a:gd name="connsiteX14" fmla="*/ 3031042 w 5382109"/>
                <a:gd name="connsiteY14" fmla="*/ 968 h 5891405"/>
                <a:gd name="connsiteX0" fmla="*/ 3031042 w 5382109"/>
                <a:gd name="connsiteY0" fmla="*/ 968 h 5891405"/>
                <a:gd name="connsiteX1" fmla="*/ 777098 w 5382109"/>
                <a:gd name="connsiteY1" fmla="*/ 1181117 h 5891405"/>
                <a:gd name="connsiteX2" fmla="*/ 577563 w 5382109"/>
                <a:gd name="connsiteY2" fmla="*/ 2303127 h 5891405"/>
                <a:gd name="connsiteX3" fmla="*/ 763 w 5382109"/>
                <a:gd name="connsiteY3" fmla="*/ 3052512 h 5891405"/>
                <a:gd name="connsiteX4" fmla="*/ 511126 w 5382109"/>
                <a:gd name="connsiteY4" fmla="*/ 3328959 h 5891405"/>
                <a:gd name="connsiteX5" fmla="*/ 340038 w 5382109"/>
                <a:gd name="connsiteY5" fmla="*/ 3735758 h 5891405"/>
                <a:gd name="connsiteX6" fmla="*/ 531424 w 5382109"/>
                <a:gd name="connsiteY6" fmla="*/ 3871219 h 5891405"/>
                <a:gd name="connsiteX7" fmla="*/ 372902 w 5382109"/>
                <a:gd name="connsiteY7" fmla="*/ 4062605 h 5891405"/>
                <a:gd name="connsiteX8" fmla="*/ 564288 w 5382109"/>
                <a:gd name="connsiteY8" fmla="*/ 4317787 h 5891405"/>
                <a:gd name="connsiteX9" fmla="*/ 500493 w 5382109"/>
                <a:gd name="connsiteY9" fmla="*/ 4977005 h 5891405"/>
                <a:gd name="connsiteX10" fmla="*/ 1755135 w 5382109"/>
                <a:gd name="connsiteY10" fmla="*/ 5039972 h 5891405"/>
                <a:gd name="connsiteX11" fmla="*/ 1946521 w 5382109"/>
                <a:gd name="connsiteY11" fmla="*/ 5891405 h 5891405"/>
                <a:gd name="connsiteX12" fmla="*/ 4785414 w 5382109"/>
                <a:gd name="connsiteY12" fmla="*/ 5859508 h 5891405"/>
                <a:gd name="connsiteX13" fmla="*/ 4891740 w 5382109"/>
                <a:gd name="connsiteY13" fmla="*/ 3520345 h 5891405"/>
                <a:gd name="connsiteX14" fmla="*/ 3031042 w 5382109"/>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8119 w 5389186"/>
                <a:gd name="connsiteY0" fmla="*/ 968 h 5891405"/>
                <a:gd name="connsiteX1" fmla="*/ 784175 w 5389186"/>
                <a:gd name="connsiteY1" fmla="*/ 1181117 h 5891405"/>
                <a:gd name="connsiteX2" fmla="*/ 530049 w 5389186"/>
                <a:gd name="connsiteY2" fmla="*/ 2303127 h 5891405"/>
                <a:gd name="connsiteX3" fmla="*/ 7840 w 5389186"/>
                <a:gd name="connsiteY3" fmla="*/ 3052512 h 5891405"/>
                <a:gd name="connsiteX4" fmla="*/ 518203 w 5389186"/>
                <a:gd name="connsiteY4" fmla="*/ 3328959 h 5891405"/>
                <a:gd name="connsiteX5" fmla="*/ 347115 w 5389186"/>
                <a:gd name="connsiteY5" fmla="*/ 3735758 h 5891405"/>
                <a:gd name="connsiteX6" fmla="*/ 538501 w 5389186"/>
                <a:gd name="connsiteY6" fmla="*/ 3871219 h 5891405"/>
                <a:gd name="connsiteX7" fmla="*/ 379979 w 5389186"/>
                <a:gd name="connsiteY7" fmla="*/ 4062605 h 5891405"/>
                <a:gd name="connsiteX8" fmla="*/ 571365 w 5389186"/>
                <a:gd name="connsiteY8" fmla="*/ 4317787 h 5891405"/>
                <a:gd name="connsiteX9" fmla="*/ 507570 w 5389186"/>
                <a:gd name="connsiteY9" fmla="*/ 4977005 h 5891405"/>
                <a:gd name="connsiteX10" fmla="*/ 1762212 w 5389186"/>
                <a:gd name="connsiteY10" fmla="*/ 5039972 h 5891405"/>
                <a:gd name="connsiteX11" fmla="*/ 1953598 w 5389186"/>
                <a:gd name="connsiteY11" fmla="*/ 5891405 h 5891405"/>
                <a:gd name="connsiteX12" fmla="*/ 4792491 w 5389186"/>
                <a:gd name="connsiteY12" fmla="*/ 5859508 h 5891405"/>
                <a:gd name="connsiteX13" fmla="*/ 4898817 w 5389186"/>
                <a:gd name="connsiteY13" fmla="*/ 3520345 h 5891405"/>
                <a:gd name="connsiteX14" fmla="*/ 3038119 w 5389186"/>
                <a:gd name="connsiteY14" fmla="*/ 968 h 5891405"/>
                <a:gd name="connsiteX0" fmla="*/ 3037057 w 5388124"/>
                <a:gd name="connsiteY0" fmla="*/ 968 h 5891405"/>
                <a:gd name="connsiteX1" fmla="*/ 783113 w 5388124"/>
                <a:gd name="connsiteY1" fmla="*/ 1181117 h 5891405"/>
                <a:gd name="connsiteX2" fmla="*/ 528987 w 5388124"/>
                <a:gd name="connsiteY2" fmla="*/ 2303127 h 5891405"/>
                <a:gd name="connsiteX3" fmla="*/ 6778 w 5388124"/>
                <a:gd name="connsiteY3" fmla="*/ 3052512 h 5891405"/>
                <a:gd name="connsiteX4" fmla="*/ 517141 w 5388124"/>
                <a:gd name="connsiteY4" fmla="*/ 3328959 h 5891405"/>
                <a:gd name="connsiteX5" fmla="*/ 346053 w 5388124"/>
                <a:gd name="connsiteY5" fmla="*/ 3735758 h 5891405"/>
                <a:gd name="connsiteX6" fmla="*/ 537439 w 5388124"/>
                <a:gd name="connsiteY6" fmla="*/ 3871219 h 5891405"/>
                <a:gd name="connsiteX7" fmla="*/ 378917 w 5388124"/>
                <a:gd name="connsiteY7" fmla="*/ 4062605 h 5891405"/>
                <a:gd name="connsiteX8" fmla="*/ 570303 w 5388124"/>
                <a:gd name="connsiteY8" fmla="*/ 4317787 h 5891405"/>
                <a:gd name="connsiteX9" fmla="*/ 506508 w 5388124"/>
                <a:gd name="connsiteY9" fmla="*/ 4977005 h 5891405"/>
                <a:gd name="connsiteX10" fmla="*/ 1761150 w 5388124"/>
                <a:gd name="connsiteY10" fmla="*/ 5039972 h 5891405"/>
                <a:gd name="connsiteX11" fmla="*/ 1952536 w 5388124"/>
                <a:gd name="connsiteY11" fmla="*/ 5891405 h 5891405"/>
                <a:gd name="connsiteX12" fmla="*/ 4791429 w 5388124"/>
                <a:gd name="connsiteY12" fmla="*/ 5859508 h 5891405"/>
                <a:gd name="connsiteX13" fmla="*/ 4897755 w 5388124"/>
                <a:gd name="connsiteY13" fmla="*/ 3520345 h 5891405"/>
                <a:gd name="connsiteX14" fmla="*/ 3037057 w 5388124"/>
                <a:gd name="connsiteY14" fmla="*/ 968 h 5891405"/>
                <a:gd name="connsiteX0" fmla="*/ 3034541 w 5385608"/>
                <a:gd name="connsiteY0" fmla="*/ 968 h 5891405"/>
                <a:gd name="connsiteX1" fmla="*/ 780597 w 5385608"/>
                <a:gd name="connsiteY1" fmla="*/ 1181117 h 5891405"/>
                <a:gd name="connsiteX2" fmla="*/ 526471 w 5385608"/>
                <a:gd name="connsiteY2" fmla="*/ 2303127 h 5891405"/>
                <a:gd name="connsiteX3" fmla="*/ 4262 w 5385608"/>
                <a:gd name="connsiteY3" fmla="*/ 3052512 h 5891405"/>
                <a:gd name="connsiteX4" fmla="*/ 514625 w 5385608"/>
                <a:gd name="connsiteY4" fmla="*/ 3328959 h 5891405"/>
                <a:gd name="connsiteX5" fmla="*/ 343537 w 5385608"/>
                <a:gd name="connsiteY5" fmla="*/ 3735758 h 5891405"/>
                <a:gd name="connsiteX6" fmla="*/ 534923 w 5385608"/>
                <a:gd name="connsiteY6" fmla="*/ 3871219 h 5891405"/>
                <a:gd name="connsiteX7" fmla="*/ 376401 w 5385608"/>
                <a:gd name="connsiteY7" fmla="*/ 4062605 h 5891405"/>
                <a:gd name="connsiteX8" fmla="*/ 567787 w 5385608"/>
                <a:gd name="connsiteY8" fmla="*/ 4317787 h 5891405"/>
                <a:gd name="connsiteX9" fmla="*/ 503992 w 5385608"/>
                <a:gd name="connsiteY9" fmla="*/ 4977005 h 5891405"/>
                <a:gd name="connsiteX10" fmla="*/ 1758634 w 5385608"/>
                <a:gd name="connsiteY10" fmla="*/ 5039972 h 5891405"/>
                <a:gd name="connsiteX11" fmla="*/ 1950020 w 5385608"/>
                <a:gd name="connsiteY11" fmla="*/ 5891405 h 5891405"/>
                <a:gd name="connsiteX12" fmla="*/ 4788913 w 5385608"/>
                <a:gd name="connsiteY12" fmla="*/ 5859508 h 5891405"/>
                <a:gd name="connsiteX13" fmla="*/ 4895239 w 5385608"/>
                <a:gd name="connsiteY13" fmla="*/ 3520345 h 5891405"/>
                <a:gd name="connsiteX14" fmla="*/ 3034541 w 5385608"/>
                <a:gd name="connsiteY14" fmla="*/ 968 h 5891405"/>
                <a:gd name="connsiteX0" fmla="*/ 3034541 w 5385608"/>
                <a:gd name="connsiteY0" fmla="*/ 968 h 5891405"/>
                <a:gd name="connsiteX1" fmla="*/ 780597 w 5385608"/>
                <a:gd name="connsiteY1" fmla="*/ 1181117 h 5891405"/>
                <a:gd name="connsiteX2" fmla="*/ 526471 w 5385608"/>
                <a:gd name="connsiteY2" fmla="*/ 2303127 h 5891405"/>
                <a:gd name="connsiteX3" fmla="*/ 4262 w 5385608"/>
                <a:gd name="connsiteY3" fmla="*/ 3052512 h 5891405"/>
                <a:gd name="connsiteX4" fmla="*/ 514625 w 5385608"/>
                <a:gd name="connsiteY4" fmla="*/ 3328959 h 5891405"/>
                <a:gd name="connsiteX5" fmla="*/ 343537 w 5385608"/>
                <a:gd name="connsiteY5" fmla="*/ 3735758 h 5891405"/>
                <a:gd name="connsiteX6" fmla="*/ 534923 w 5385608"/>
                <a:gd name="connsiteY6" fmla="*/ 3871219 h 5891405"/>
                <a:gd name="connsiteX7" fmla="*/ 376401 w 5385608"/>
                <a:gd name="connsiteY7" fmla="*/ 4062605 h 5891405"/>
                <a:gd name="connsiteX8" fmla="*/ 567787 w 5385608"/>
                <a:gd name="connsiteY8" fmla="*/ 4317787 h 5891405"/>
                <a:gd name="connsiteX9" fmla="*/ 503992 w 5385608"/>
                <a:gd name="connsiteY9" fmla="*/ 4977005 h 5891405"/>
                <a:gd name="connsiteX10" fmla="*/ 1758634 w 5385608"/>
                <a:gd name="connsiteY10" fmla="*/ 5039972 h 5891405"/>
                <a:gd name="connsiteX11" fmla="*/ 1950020 w 5385608"/>
                <a:gd name="connsiteY11" fmla="*/ 5891405 h 5891405"/>
                <a:gd name="connsiteX12" fmla="*/ 4788913 w 5385608"/>
                <a:gd name="connsiteY12" fmla="*/ 5859508 h 5891405"/>
                <a:gd name="connsiteX13" fmla="*/ 4895239 w 5385608"/>
                <a:gd name="connsiteY13" fmla="*/ 3520345 h 5891405"/>
                <a:gd name="connsiteX14" fmla="*/ 3034541 w 5385608"/>
                <a:gd name="connsiteY14" fmla="*/ 968 h 5891405"/>
                <a:gd name="connsiteX0" fmla="*/ 2980702 w 5331769"/>
                <a:gd name="connsiteY0" fmla="*/ 968 h 5891405"/>
                <a:gd name="connsiteX1" fmla="*/ 726758 w 5331769"/>
                <a:gd name="connsiteY1" fmla="*/ 1181117 h 5891405"/>
                <a:gd name="connsiteX2" fmla="*/ 472632 w 5331769"/>
                <a:gd name="connsiteY2" fmla="*/ 2303127 h 5891405"/>
                <a:gd name="connsiteX3" fmla="*/ 5014 w 5331769"/>
                <a:gd name="connsiteY3" fmla="*/ 3079808 h 5891405"/>
                <a:gd name="connsiteX4" fmla="*/ 460786 w 5331769"/>
                <a:gd name="connsiteY4" fmla="*/ 3328959 h 5891405"/>
                <a:gd name="connsiteX5" fmla="*/ 289698 w 5331769"/>
                <a:gd name="connsiteY5" fmla="*/ 3735758 h 5891405"/>
                <a:gd name="connsiteX6" fmla="*/ 481084 w 5331769"/>
                <a:gd name="connsiteY6" fmla="*/ 3871219 h 5891405"/>
                <a:gd name="connsiteX7" fmla="*/ 322562 w 5331769"/>
                <a:gd name="connsiteY7" fmla="*/ 4062605 h 5891405"/>
                <a:gd name="connsiteX8" fmla="*/ 513948 w 5331769"/>
                <a:gd name="connsiteY8" fmla="*/ 4317787 h 5891405"/>
                <a:gd name="connsiteX9" fmla="*/ 450153 w 5331769"/>
                <a:gd name="connsiteY9" fmla="*/ 4977005 h 5891405"/>
                <a:gd name="connsiteX10" fmla="*/ 1704795 w 5331769"/>
                <a:gd name="connsiteY10" fmla="*/ 5039972 h 5891405"/>
                <a:gd name="connsiteX11" fmla="*/ 1896181 w 5331769"/>
                <a:gd name="connsiteY11" fmla="*/ 5891405 h 5891405"/>
                <a:gd name="connsiteX12" fmla="*/ 4735074 w 5331769"/>
                <a:gd name="connsiteY12" fmla="*/ 5859508 h 5891405"/>
                <a:gd name="connsiteX13" fmla="*/ 4841400 w 5331769"/>
                <a:gd name="connsiteY13" fmla="*/ 3520345 h 5891405"/>
                <a:gd name="connsiteX14" fmla="*/ 2980702 w 5331769"/>
                <a:gd name="connsiteY14" fmla="*/ 968 h 5891405"/>
                <a:gd name="connsiteX0" fmla="*/ 2980491 w 5331558"/>
                <a:gd name="connsiteY0" fmla="*/ 968 h 5891405"/>
                <a:gd name="connsiteX1" fmla="*/ 726547 w 5331558"/>
                <a:gd name="connsiteY1" fmla="*/ 1181117 h 5891405"/>
                <a:gd name="connsiteX2" fmla="*/ 486068 w 5331558"/>
                <a:gd name="connsiteY2" fmla="*/ 2371366 h 5891405"/>
                <a:gd name="connsiteX3" fmla="*/ 4803 w 5331558"/>
                <a:gd name="connsiteY3" fmla="*/ 3079808 h 5891405"/>
                <a:gd name="connsiteX4" fmla="*/ 460575 w 5331558"/>
                <a:gd name="connsiteY4" fmla="*/ 3328959 h 5891405"/>
                <a:gd name="connsiteX5" fmla="*/ 289487 w 5331558"/>
                <a:gd name="connsiteY5" fmla="*/ 3735758 h 5891405"/>
                <a:gd name="connsiteX6" fmla="*/ 480873 w 5331558"/>
                <a:gd name="connsiteY6" fmla="*/ 3871219 h 5891405"/>
                <a:gd name="connsiteX7" fmla="*/ 322351 w 5331558"/>
                <a:gd name="connsiteY7" fmla="*/ 4062605 h 5891405"/>
                <a:gd name="connsiteX8" fmla="*/ 513737 w 5331558"/>
                <a:gd name="connsiteY8" fmla="*/ 4317787 h 5891405"/>
                <a:gd name="connsiteX9" fmla="*/ 449942 w 5331558"/>
                <a:gd name="connsiteY9" fmla="*/ 4977005 h 5891405"/>
                <a:gd name="connsiteX10" fmla="*/ 1704584 w 5331558"/>
                <a:gd name="connsiteY10" fmla="*/ 5039972 h 5891405"/>
                <a:gd name="connsiteX11" fmla="*/ 1895970 w 5331558"/>
                <a:gd name="connsiteY11" fmla="*/ 5891405 h 5891405"/>
                <a:gd name="connsiteX12" fmla="*/ 4734863 w 5331558"/>
                <a:gd name="connsiteY12" fmla="*/ 5859508 h 5891405"/>
                <a:gd name="connsiteX13" fmla="*/ 4841189 w 5331558"/>
                <a:gd name="connsiteY13" fmla="*/ 3520345 h 5891405"/>
                <a:gd name="connsiteX14" fmla="*/ 2980491 w 5331558"/>
                <a:gd name="connsiteY14" fmla="*/ 968 h 589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331558" h="5891405">
                  <a:moveTo>
                    <a:pt x="2980491" y="968"/>
                  </a:moveTo>
                  <a:cubicBezTo>
                    <a:pt x="1784302" y="-22254"/>
                    <a:pt x="1040642" y="372305"/>
                    <a:pt x="726547" y="1181117"/>
                  </a:cubicBezTo>
                  <a:cubicBezTo>
                    <a:pt x="528785" y="1834793"/>
                    <a:pt x="744238" y="2066938"/>
                    <a:pt x="486068" y="2371366"/>
                  </a:cubicBezTo>
                  <a:cubicBezTo>
                    <a:pt x="239818" y="2677225"/>
                    <a:pt x="-40213" y="2911644"/>
                    <a:pt x="4803" y="3079808"/>
                  </a:cubicBezTo>
                  <a:cubicBezTo>
                    <a:pt x="109541" y="3181162"/>
                    <a:pt x="260766" y="3266498"/>
                    <a:pt x="460575" y="3328959"/>
                  </a:cubicBezTo>
                  <a:cubicBezTo>
                    <a:pt x="403546" y="3464559"/>
                    <a:pt x="198074" y="3641722"/>
                    <a:pt x="289487" y="3735758"/>
                  </a:cubicBezTo>
                  <a:lnTo>
                    <a:pt x="480873" y="3871219"/>
                  </a:lnTo>
                  <a:cubicBezTo>
                    <a:pt x="428032" y="3935014"/>
                    <a:pt x="303940" y="3939433"/>
                    <a:pt x="322351" y="4062605"/>
                  </a:cubicBezTo>
                  <a:cubicBezTo>
                    <a:pt x="362395" y="4195168"/>
                    <a:pt x="550882" y="4226788"/>
                    <a:pt x="513737" y="4317787"/>
                  </a:cubicBezTo>
                  <a:cubicBezTo>
                    <a:pt x="397470" y="4561276"/>
                    <a:pt x="358392" y="4876020"/>
                    <a:pt x="449942" y="4977005"/>
                  </a:cubicBezTo>
                  <a:cubicBezTo>
                    <a:pt x="636587" y="5158310"/>
                    <a:pt x="1197305" y="5208988"/>
                    <a:pt x="1704584" y="5039972"/>
                  </a:cubicBezTo>
                  <a:lnTo>
                    <a:pt x="1895970" y="5891405"/>
                  </a:lnTo>
                  <a:lnTo>
                    <a:pt x="4734863" y="5859508"/>
                  </a:lnTo>
                  <a:cubicBezTo>
                    <a:pt x="4366268" y="4516262"/>
                    <a:pt x="4422975" y="3927926"/>
                    <a:pt x="4841189" y="3520345"/>
                  </a:cubicBezTo>
                  <a:cubicBezTo>
                    <a:pt x="6117095" y="1964448"/>
                    <a:pt x="4692333" y="36409"/>
                    <a:pt x="2980491" y="9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20" name="Oval 37">
              <a:extLst>
                <a:ext uri="{FF2B5EF4-FFF2-40B4-BE49-F238E27FC236}">
                  <a16:creationId xmlns:a16="http://schemas.microsoft.com/office/drawing/2014/main" id="{995877BE-CCFF-4E33-AAC3-E95A49FE0F12}"/>
                </a:ext>
              </a:extLst>
            </p:cNvPr>
            <p:cNvSpPr/>
            <p:nvPr/>
          </p:nvSpPr>
          <p:spPr>
            <a:xfrm rot="18100542">
              <a:off x="5907878" y="-58593"/>
              <a:ext cx="1436045" cy="2141152"/>
            </a:xfrm>
            <a:custGeom>
              <a:avLst/>
              <a:gdLst/>
              <a:ahLst/>
              <a:cxnLst/>
              <a:rect l="l" t="t" r="r" b="b"/>
              <a:pathLst>
                <a:path w="1170491" h="1745209">
                  <a:moveTo>
                    <a:pt x="429221" y="671495"/>
                  </a:moveTo>
                  <a:cubicBezTo>
                    <a:pt x="415869" y="670322"/>
                    <a:pt x="402356" y="670624"/>
                    <a:pt x="388917" y="672439"/>
                  </a:cubicBezTo>
                  <a:cubicBezTo>
                    <a:pt x="370997" y="674859"/>
                    <a:pt x="353207" y="679968"/>
                    <a:pt x="336101" y="687858"/>
                  </a:cubicBezTo>
                  <a:lnTo>
                    <a:pt x="344770" y="708640"/>
                  </a:lnTo>
                  <a:cubicBezTo>
                    <a:pt x="405276" y="680369"/>
                    <a:pt x="475531" y="691805"/>
                    <a:pt x="523918" y="737799"/>
                  </a:cubicBezTo>
                  <a:cubicBezTo>
                    <a:pt x="569388" y="781022"/>
                    <a:pt x="587723" y="847396"/>
                    <a:pt x="571504" y="910067"/>
                  </a:cubicBezTo>
                  <a:lnTo>
                    <a:pt x="593243" y="915886"/>
                  </a:lnTo>
                  <a:cubicBezTo>
                    <a:pt x="611678" y="844923"/>
                    <a:pt x="590662" y="769719"/>
                    <a:pt x="538740" y="720849"/>
                  </a:cubicBezTo>
                  <a:cubicBezTo>
                    <a:pt x="507886" y="691808"/>
                    <a:pt x="469277" y="675014"/>
                    <a:pt x="429221" y="671495"/>
                  </a:cubicBezTo>
                  <a:close/>
                  <a:moveTo>
                    <a:pt x="588421" y="580980"/>
                  </a:moveTo>
                  <a:cubicBezTo>
                    <a:pt x="534186" y="581239"/>
                    <a:pt x="482134" y="605639"/>
                    <a:pt x="446738" y="649695"/>
                  </a:cubicBezTo>
                  <a:lnTo>
                    <a:pt x="463760" y="664437"/>
                  </a:lnTo>
                  <a:cubicBezTo>
                    <a:pt x="505329" y="612166"/>
                    <a:pt x="573320" y="591099"/>
                    <a:pt x="637132" y="610714"/>
                  </a:cubicBezTo>
                  <a:cubicBezTo>
                    <a:pt x="697098" y="629147"/>
                    <a:pt x="743088" y="680397"/>
                    <a:pt x="756495" y="743730"/>
                  </a:cubicBezTo>
                  <a:lnTo>
                    <a:pt x="778549" y="739251"/>
                  </a:lnTo>
                  <a:cubicBezTo>
                    <a:pt x="763432" y="667508"/>
                    <a:pt x="711108" y="609548"/>
                    <a:pt x="642848" y="588934"/>
                  </a:cubicBezTo>
                  <a:cubicBezTo>
                    <a:pt x="624821" y="583490"/>
                    <a:pt x="606500" y="580894"/>
                    <a:pt x="588421" y="580980"/>
                  </a:cubicBezTo>
                  <a:close/>
                  <a:moveTo>
                    <a:pt x="533817" y="0"/>
                  </a:moveTo>
                  <a:cubicBezTo>
                    <a:pt x="617807" y="1"/>
                    <a:pt x="687626" y="60667"/>
                    <a:pt x="697680" y="141081"/>
                  </a:cubicBezTo>
                  <a:cubicBezTo>
                    <a:pt x="603869" y="182843"/>
                    <a:pt x="547102" y="268997"/>
                    <a:pt x="562024" y="352718"/>
                  </a:cubicBezTo>
                  <a:lnTo>
                    <a:pt x="584367" y="347971"/>
                  </a:lnTo>
                  <a:cubicBezTo>
                    <a:pt x="570422" y="267354"/>
                    <a:pt x="633895" y="183716"/>
                    <a:pt x="732836" y="150639"/>
                  </a:cubicBezTo>
                  <a:cubicBezTo>
                    <a:pt x="738208" y="147500"/>
                    <a:pt x="743991" y="147205"/>
                    <a:pt x="749842" y="147205"/>
                  </a:cubicBezTo>
                  <a:cubicBezTo>
                    <a:pt x="844103" y="147205"/>
                    <a:pt x="920515" y="223618"/>
                    <a:pt x="920515" y="317877"/>
                  </a:cubicBezTo>
                  <a:lnTo>
                    <a:pt x="910716" y="366417"/>
                  </a:lnTo>
                  <a:lnTo>
                    <a:pt x="920515" y="366418"/>
                  </a:lnTo>
                  <a:lnTo>
                    <a:pt x="920515" y="371433"/>
                  </a:lnTo>
                  <a:cubicBezTo>
                    <a:pt x="997755" y="379016"/>
                    <a:pt x="1056877" y="445155"/>
                    <a:pt x="1056877" y="525101"/>
                  </a:cubicBezTo>
                  <a:lnTo>
                    <a:pt x="1047351" y="572282"/>
                  </a:lnTo>
                  <a:cubicBezTo>
                    <a:pt x="1119671" y="602218"/>
                    <a:pt x="1170491" y="673500"/>
                    <a:pt x="1170491" y="756650"/>
                  </a:cubicBezTo>
                  <a:cubicBezTo>
                    <a:pt x="1170490" y="802863"/>
                    <a:pt x="1154794" y="845409"/>
                    <a:pt x="1127569" y="878235"/>
                  </a:cubicBezTo>
                  <a:cubicBezTo>
                    <a:pt x="1080615" y="934488"/>
                    <a:pt x="1014142" y="959925"/>
                    <a:pt x="954678" y="939840"/>
                  </a:cubicBezTo>
                  <a:lnTo>
                    <a:pt x="947373" y="961469"/>
                  </a:lnTo>
                  <a:cubicBezTo>
                    <a:pt x="1000817" y="979520"/>
                    <a:pt x="1058949" y="966083"/>
                    <a:pt x="1106746" y="928282"/>
                  </a:cubicBezTo>
                  <a:cubicBezTo>
                    <a:pt x="1128548" y="955588"/>
                    <a:pt x="1138907" y="990708"/>
                    <a:pt x="1138907" y="1028247"/>
                  </a:cubicBezTo>
                  <a:cubicBezTo>
                    <a:pt x="1138907" y="1124134"/>
                    <a:pt x="1071328" y="1204237"/>
                    <a:pt x="981133" y="1223220"/>
                  </a:cubicBezTo>
                  <a:cubicBezTo>
                    <a:pt x="889088" y="1236998"/>
                    <a:pt x="805358" y="1200898"/>
                    <a:pt x="777272" y="1134408"/>
                  </a:cubicBezTo>
                  <a:cubicBezTo>
                    <a:pt x="791057" y="1124903"/>
                    <a:pt x="802061" y="1111678"/>
                    <a:pt x="810210" y="1096167"/>
                  </a:cubicBezTo>
                  <a:cubicBezTo>
                    <a:pt x="831546" y="1055553"/>
                    <a:pt x="830022" y="1005443"/>
                    <a:pt x="806195" y="964175"/>
                  </a:cubicBezTo>
                  <a:lnTo>
                    <a:pt x="787267" y="975103"/>
                  </a:lnTo>
                  <a:cubicBezTo>
                    <a:pt x="807161" y="1009560"/>
                    <a:pt x="808703" y="1051275"/>
                    <a:pt x="791333" y="1085110"/>
                  </a:cubicBezTo>
                  <a:cubicBezTo>
                    <a:pt x="784855" y="1097727"/>
                    <a:pt x="776117" y="1108536"/>
                    <a:pt x="763385" y="1114320"/>
                  </a:cubicBezTo>
                  <a:lnTo>
                    <a:pt x="744063" y="1119497"/>
                  </a:lnTo>
                  <a:lnTo>
                    <a:pt x="747716" y="1128718"/>
                  </a:lnTo>
                  <a:cubicBezTo>
                    <a:pt x="731558" y="1137628"/>
                    <a:pt x="712804" y="1141697"/>
                    <a:pt x="693327" y="1140344"/>
                  </a:cubicBezTo>
                  <a:cubicBezTo>
                    <a:pt x="655409" y="1137711"/>
                    <a:pt x="620494" y="1114908"/>
                    <a:pt x="601213" y="1080185"/>
                  </a:cubicBezTo>
                  <a:lnTo>
                    <a:pt x="582082" y="1090754"/>
                  </a:lnTo>
                  <a:cubicBezTo>
                    <a:pt x="605167" y="1132362"/>
                    <a:pt x="647281" y="1159482"/>
                    <a:pt x="693051" y="1162221"/>
                  </a:cubicBezTo>
                  <a:cubicBezTo>
                    <a:pt x="715413" y="1163558"/>
                    <a:pt x="736989" y="1158982"/>
                    <a:pt x="755684" y="1148835"/>
                  </a:cubicBezTo>
                  <a:cubicBezTo>
                    <a:pt x="792539" y="1222022"/>
                    <a:pt x="887119" y="1262260"/>
                    <a:pt x="989751" y="1247587"/>
                  </a:cubicBezTo>
                  <a:cubicBezTo>
                    <a:pt x="1000157" y="1267987"/>
                    <a:pt x="1004489" y="1291252"/>
                    <a:pt x="1004488" y="1315531"/>
                  </a:cubicBezTo>
                  <a:cubicBezTo>
                    <a:pt x="1004488" y="1381750"/>
                    <a:pt x="972258" y="1440443"/>
                    <a:pt x="920375" y="1473506"/>
                  </a:cubicBezTo>
                  <a:lnTo>
                    <a:pt x="913116" y="1474079"/>
                  </a:lnTo>
                  <a:cubicBezTo>
                    <a:pt x="850536" y="1469665"/>
                    <a:pt x="794159" y="1430126"/>
                    <a:pt x="766796" y="1371458"/>
                  </a:cubicBezTo>
                  <a:lnTo>
                    <a:pt x="746323" y="1380801"/>
                  </a:lnTo>
                  <a:cubicBezTo>
                    <a:pt x="776874" y="1446464"/>
                    <a:pt x="839753" y="1490827"/>
                    <a:pt x="909888" y="1496052"/>
                  </a:cubicBezTo>
                  <a:cubicBezTo>
                    <a:pt x="891948" y="1561049"/>
                    <a:pt x="840393" y="1611456"/>
                    <a:pt x="774838" y="1628054"/>
                  </a:cubicBezTo>
                  <a:cubicBezTo>
                    <a:pt x="686646" y="1642970"/>
                    <a:pt x="605133" y="1612285"/>
                    <a:pt x="571751" y="1552195"/>
                  </a:cubicBezTo>
                  <a:lnTo>
                    <a:pt x="550649" y="1566422"/>
                  </a:lnTo>
                  <a:cubicBezTo>
                    <a:pt x="577499" y="1609979"/>
                    <a:pt x="626419" y="1639383"/>
                    <a:pt x="685031" y="1648114"/>
                  </a:cubicBezTo>
                  <a:cubicBezTo>
                    <a:pt x="659684" y="1706013"/>
                    <a:pt x="601329" y="1745210"/>
                    <a:pt x="533818" y="1745209"/>
                  </a:cubicBezTo>
                  <a:cubicBezTo>
                    <a:pt x="455549" y="1745210"/>
                    <a:pt x="416747" y="1692524"/>
                    <a:pt x="372301" y="1619888"/>
                  </a:cubicBezTo>
                  <a:lnTo>
                    <a:pt x="366380" y="1592106"/>
                  </a:lnTo>
                  <a:cubicBezTo>
                    <a:pt x="305091" y="1567105"/>
                    <a:pt x="259811" y="1511085"/>
                    <a:pt x="250590" y="1443452"/>
                  </a:cubicBezTo>
                  <a:cubicBezTo>
                    <a:pt x="203712" y="1453117"/>
                    <a:pt x="158965" y="1444975"/>
                    <a:pt x="117260" y="1407178"/>
                  </a:cubicBezTo>
                  <a:cubicBezTo>
                    <a:pt x="55030" y="1350772"/>
                    <a:pt x="44039" y="1258933"/>
                    <a:pt x="90593" y="1192598"/>
                  </a:cubicBezTo>
                  <a:cubicBezTo>
                    <a:pt x="186799" y="1224213"/>
                    <a:pt x="285304" y="1199642"/>
                    <a:pt x="330760" y="1129474"/>
                  </a:cubicBezTo>
                  <a:lnTo>
                    <a:pt x="344999" y="1132822"/>
                  </a:lnTo>
                  <a:cubicBezTo>
                    <a:pt x="420009" y="1139731"/>
                    <a:pt x="490500" y="1101048"/>
                    <a:pt x="524987" y="1034051"/>
                  </a:cubicBezTo>
                  <a:lnTo>
                    <a:pt x="505360" y="1023014"/>
                  </a:lnTo>
                  <a:cubicBezTo>
                    <a:pt x="475089" y="1082544"/>
                    <a:pt x="412689" y="1116790"/>
                    <a:pt x="346243" y="1110339"/>
                  </a:cubicBezTo>
                  <a:cubicBezTo>
                    <a:pt x="283801" y="1104277"/>
                    <a:pt x="228486" y="1063265"/>
                    <a:pt x="202679" y="1003895"/>
                  </a:cubicBezTo>
                  <a:lnTo>
                    <a:pt x="181967" y="1012696"/>
                  </a:lnTo>
                  <a:cubicBezTo>
                    <a:pt x="205492" y="1066954"/>
                    <a:pt x="250941" y="1107583"/>
                    <a:pt x="305288" y="1123484"/>
                  </a:cubicBezTo>
                  <a:cubicBezTo>
                    <a:pt x="260051" y="1186174"/>
                    <a:pt x="162021" y="1201884"/>
                    <a:pt x="70961" y="1161909"/>
                  </a:cubicBezTo>
                  <a:cubicBezTo>
                    <a:pt x="64874" y="1160625"/>
                    <a:pt x="60391" y="1156961"/>
                    <a:pt x="56055" y="1153032"/>
                  </a:cubicBezTo>
                  <a:cubicBezTo>
                    <a:pt x="-13786" y="1089729"/>
                    <a:pt x="-19088" y="981796"/>
                    <a:pt x="44214" y="911953"/>
                  </a:cubicBezTo>
                  <a:lnTo>
                    <a:pt x="84073" y="882569"/>
                  </a:lnTo>
                  <a:lnTo>
                    <a:pt x="76811" y="875989"/>
                  </a:lnTo>
                  <a:lnTo>
                    <a:pt x="80179" y="872273"/>
                  </a:lnTo>
                  <a:cubicBezTo>
                    <a:pt x="28040" y="814783"/>
                    <a:pt x="28651" y="726072"/>
                    <a:pt x="82340" y="666836"/>
                  </a:cubicBezTo>
                  <a:lnTo>
                    <a:pt x="121082" y="638275"/>
                  </a:lnTo>
                  <a:cubicBezTo>
                    <a:pt x="89526" y="571593"/>
                    <a:pt x="96788" y="490523"/>
                    <a:pt x="145805" y="430894"/>
                  </a:cubicBezTo>
                  <a:cubicBezTo>
                    <a:pt x="198586" y="400645"/>
                    <a:pt x="259015" y="385179"/>
                    <a:pt x="321878" y="383347"/>
                  </a:cubicBezTo>
                  <a:lnTo>
                    <a:pt x="321111" y="357014"/>
                  </a:lnTo>
                  <a:cubicBezTo>
                    <a:pt x="257723" y="358862"/>
                    <a:pt x="196668" y="373772"/>
                    <a:pt x="141180" y="399723"/>
                  </a:cubicBezTo>
                  <a:cubicBezTo>
                    <a:pt x="117813" y="370058"/>
                    <a:pt x="106816" y="332072"/>
                    <a:pt x="106816" y="291518"/>
                  </a:cubicBezTo>
                  <a:cubicBezTo>
                    <a:pt x="106816" y="170286"/>
                    <a:pt x="205094" y="72008"/>
                    <a:pt x="326327" y="72008"/>
                  </a:cubicBezTo>
                  <a:cubicBezTo>
                    <a:pt x="350305" y="72008"/>
                    <a:pt x="373385" y="75853"/>
                    <a:pt x="394659" y="83948"/>
                  </a:cubicBezTo>
                  <a:cubicBezTo>
                    <a:pt x="425371" y="33609"/>
                    <a:pt x="467237" y="0"/>
                    <a:pt x="53381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121" name="Rectangle 19">
            <a:extLst>
              <a:ext uri="{FF2B5EF4-FFF2-40B4-BE49-F238E27FC236}">
                <a16:creationId xmlns:a16="http://schemas.microsoft.com/office/drawing/2014/main" id="{4D01928F-F86A-46BC-9DB1-C09F50E965C5}"/>
              </a:ext>
            </a:extLst>
          </p:cNvPr>
          <p:cNvSpPr/>
          <p:nvPr/>
        </p:nvSpPr>
        <p:spPr>
          <a:xfrm>
            <a:off x="3734269" y="2057538"/>
            <a:ext cx="305600" cy="335918"/>
          </a:xfrm>
          <a:custGeom>
            <a:avLst/>
            <a:gdLst/>
            <a:ahLst/>
            <a:cxnLst/>
            <a:rect l="l" t="t" r="r" b="b"/>
            <a:pathLst>
              <a:path w="2926108" h="3216409">
                <a:moveTo>
                  <a:pt x="1150286" y="2039882"/>
                </a:moveTo>
                <a:cubicBezTo>
                  <a:pt x="1216487" y="2110220"/>
                  <a:pt x="1249586" y="2238485"/>
                  <a:pt x="1348889" y="2250897"/>
                </a:cubicBezTo>
                <a:cubicBezTo>
                  <a:pt x="1452327" y="2213659"/>
                  <a:pt x="1530941" y="2147458"/>
                  <a:pt x="1597142" y="2052295"/>
                </a:cubicBezTo>
                <a:cubicBezTo>
                  <a:pt x="1634380" y="2030228"/>
                  <a:pt x="1712994" y="2049536"/>
                  <a:pt x="1721269" y="2072982"/>
                </a:cubicBezTo>
                <a:cubicBezTo>
                  <a:pt x="1533700" y="2362611"/>
                  <a:pt x="1615072" y="2763954"/>
                  <a:pt x="1568179" y="2830155"/>
                </a:cubicBezTo>
                <a:cubicBezTo>
                  <a:pt x="1391644" y="2965315"/>
                  <a:pt x="1231658" y="2893598"/>
                  <a:pt x="1063398" y="2925319"/>
                </a:cubicBezTo>
                <a:cubicBezTo>
                  <a:pt x="925479" y="2954282"/>
                  <a:pt x="820660" y="3107371"/>
                  <a:pt x="686879" y="3148747"/>
                </a:cubicBezTo>
                <a:cubicBezTo>
                  <a:pt x="536548" y="3184606"/>
                  <a:pt x="373804" y="3224602"/>
                  <a:pt x="215198" y="3214948"/>
                </a:cubicBezTo>
                <a:cubicBezTo>
                  <a:pt x="93829" y="3209431"/>
                  <a:pt x="71763" y="3046687"/>
                  <a:pt x="136584" y="2925318"/>
                </a:cubicBezTo>
                <a:cubicBezTo>
                  <a:pt x="168305" y="2828775"/>
                  <a:pt x="121415" y="2802571"/>
                  <a:pt x="107623" y="2710165"/>
                </a:cubicBezTo>
                <a:cubicBezTo>
                  <a:pt x="111150" y="2693172"/>
                  <a:pt x="127647" y="2691385"/>
                  <a:pt x="158288" y="2695563"/>
                </a:cubicBezTo>
                <a:lnTo>
                  <a:pt x="158288" y="2626239"/>
                </a:lnTo>
                <a:lnTo>
                  <a:pt x="266288" y="2626239"/>
                </a:lnTo>
                <a:lnTo>
                  <a:pt x="266288" y="2708276"/>
                </a:lnTo>
                <a:lnTo>
                  <a:pt x="307224" y="2711894"/>
                </a:lnTo>
                <a:lnTo>
                  <a:pt x="307224" y="2626239"/>
                </a:lnTo>
                <a:lnTo>
                  <a:pt x="415224" y="2626239"/>
                </a:lnTo>
                <a:lnTo>
                  <a:pt x="415224" y="2711420"/>
                </a:lnTo>
                <a:cubicBezTo>
                  <a:pt x="428487" y="2711947"/>
                  <a:pt x="442136" y="2710942"/>
                  <a:pt x="456160" y="2708700"/>
                </a:cubicBezTo>
                <a:lnTo>
                  <a:pt x="456160" y="2617963"/>
                </a:lnTo>
                <a:lnTo>
                  <a:pt x="564160" y="2617963"/>
                </a:lnTo>
                <a:lnTo>
                  <a:pt x="564160" y="2692500"/>
                </a:lnTo>
                <a:cubicBezTo>
                  <a:pt x="577696" y="2691220"/>
                  <a:pt x="591289" y="2688332"/>
                  <a:pt x="605096" y="2684680"/>
                </a:cubicBezTo>
                <a:lnTo>
                  <a:pt x="605096" y="2601411"/>
                </a:lnTo>
                <a:lnTo>
                  <a:pt x="713096" y="2601411"/>
                </a:lnTo>
                <a:lnTo>
                  <a:pt x="713096" y="2654658"/>
                </a:lnTo>
                <a:lnTo>
                  <a:pt x="754032" y="2641463"/>
                </a:lnTo>
                <a:lnTo>
                  <a:pt x="754032" y="2580721"/>
                </a:lnTo>
                <a:lnTo>
                  <a:pt x="862032" y="2580721"/>
                </a:lnTo>
                <a:lnTo>
                  <a:pt x="862032" y="2599792"/>
                </a:lnTo>
                <a:cubicBezTo>
                  <a:pt x="897454" y="2584791"/>
                  <a:pt x="934214" y="2567836"/>
                  <a:pt x="972371" y="2548802"/>
                </a:cubicBezTo>
                <a:cubicBezTo>
                  <a:pt x="1030297" y="2506047"/>
                  <a:pt x="939271" y="2219176"/>
                  <a:pt x="947546" y="2122633"/>
                </a:cubicBezTo>
                <a:cubicBezTo>
                  <a:pt x="957201" y="2082636"/>
                  <a:pt x="1082706" y="2067466"/>
                  <a:pt x="1150286" y="2039882"/>
                </a:cubicBezTo>
                <a:close/>
                <a:moveTo>
                  <a:pt x="394278" y="1320337"/>
                </a:moveTo>
                <a:cubicBezTo>
                  <a:pt x="356565" y="1315036"/>
                  <a:pt x="316914" y="1320983"/>
                  <a:pt x="277262" y="1344774"/>
                </a:cubicBezTo>
                <a:cubicBezTo>
                  <a:pt x="169686" y="1368221"/>
                  <a:pt x="281399" y="1532343"/>
                  <a:pt x="314500" y="1626128"/>
                </a:cubicBezTo>
                <a:cubicBezTo>
                  <a:pt x="335188" y="1715776"/>
                  <a:pt x="306225" y="1838523"/>
                  <a:pt x="376563" y="1820593"/>
                </a:cubicBezTo>
                <a:cubicBezTo>
                  <a:pt x="535169" y="1786113"/>
                  <a:pt x="681363" y="1673020"/>
                  <a:pt x="628954" y="1493726"/>
                </a:cubicBezTo>
                <a:cubicBezTo>
                  <a:pt x="603094" y="1453384"/>
                  <a:pt x="507414" y="1336241"/>
                  <a:pt x="394278" y="1320337"/>
                </a:cubicBezTo>
                <a:close/>
                <a:moveTo>
                  <a:pt x="1526804" y="66"/>
                </a:moveTo>
                <a:cubicBezTo>
                  <a:pt x="2066065" y="2824"/>
                  <a:pt x="2621877" y="129710"/>
                  <a:pt x="2896335" y="1038593"/>
                </a:cubicBezTo>
                <a:cubicBezTo>
                  <a:pt x="3057700" y="1564063"/>
                  <a:pt x="2532230" y="2366749"/>
                  <a:pt x="2064686" y="2292273"/>
                </a:cubicBezTo>
                <a:cubicBezTo>
                  <a:pt x="1885392" y="2267447"/>
                  <a:pt x="1950214" y="2015056"/>
                  <a:pt x="1555767" y="1940580"/>
                </a:cubicBezTo>
                <a:cubicBezTo>
                  <a:pt x="1179249" y="1868862"/>
                  <a:pt x="732393" y="2186075"/>
                  <a:pt x="554478" y="2159871"/>
                </a:cubicBezTo>
                <a:cubicBezTo>
                  <a:pt x="466211" y="2141942"/>
                  <a:pt x="394493" y="1904722"/>
                  <a:pt x="364151" y="1932305"/>
                </a:cubicBezTo>
                <a:cubicBezTo>
                  <a:pt x="322774" y="1970922"/>
                  <a:pt x="405526" y="2146079"/>
                  <a:pt x="467589" y="2205384"/>
                </a:cubicBezTo>
                <a:cubicBezTo>
                  <a:pt x="525515" y="2241243"/>
                  <a:pt x="732393" y="2202626"/>
                  <a:pt x="873070" y="2139183"/>
                </a:cubicBezTo>
                <a:cubicBezTo>
                  <a:pt x="913066" y="2128149"/>
                  <a:pt x="870312" y="2253655"/>
                  <a:pt x="877208" y="2333648"/>
                </a:cubicBezTo>
                <a:lnTo>
                  <a:pt x="862033" y="2337135"/>
                </a:lnTo>
                <a:lnTo>
                  <a:pt x="862033" y="2415799"/>
                </a:lnTo>
                <a:lnTo>
                  <a:pt x="754033" y="2415799"/>
                </a:lnTo>
                <a:lnTo>
                  <a:pt x="754033" y="2360695"/>
                </a:lnTo>
                <a:lnTo>
                  <a:pt x="713097" y="2366601"/>
                </a:lnTo>
                <a:lnTo>
                  <a:pt x="713097" y="2428213"/>
                </a:lnTo>
                <a:lnTo>
                  <a:pt x="605097" y="2428213"/>
                </a:lnTo>
                <a:lnTo>
                  <a:pt x="605097" y="2379641"/>
                </a:lnTo>
                <a:lnTo>
                  <a:pt x="564161" y="2382960"/>
                </a:lnTo>
                <a:lnTo>
                  <a:pt x="564161" y="2436489"/>
                </a:lnTo>
                <a:lnTo>
                  <a:pt x="456161" y="2436489"/>
                </a:lnTo>
                <a:lnTo>
                  <a:pt x="456161" y="2388351"/>
                </a:lnTo>
                <a:lnTo>
                  <a:pt x="415225" y="2389346"/>
                </a:lnTo>
                <a:lnTo>
                  <a:pt x="415225" y="2436489"/>
                </a:lnTo>
                <a:lnTo>
                  <a:pt x="307225" y="2436489"/>
                </a:lnTo>
                <a:lnTo>
                  <a:pt x="307225" y="2386989"/>
                </a:lnTo>
                <a:cubicBezTo>
                  <a:pt x="293173" y="2387203"/>
                  <a:pt x="279516" y="2386340"/>
                  <a:pt x="266289" y="2385150"/>
                </a:cubicBezTo>
                <a:lnTo>
                  <a:pt x="266289" y="2428213"/>
                </a:lnTo>
                <a:lnTo>
                  <a:pt x="158289" y="2428213"/>
                </a:lnTo>
                <a:lnTo>
                  <a:pt x="158289" y="2370613"/>
                </a:lnTo>
                <a:cubicBezTo>
                  <a:pt x="107017" y="2360332"/>
                  <a:pt x="72014" y="2345184"/>
                  <a:pt x="62108" y="2325373"/>
                </a:cubicBezTo>
                <a:cubicBezTo>
                  <a:pt x="37284" y="2261930"/>
                  <a:pt x="103484" y="2223314"/>
                  <a:pt x="124172" y="2172284"/>
                </a:cubicBezTo>
                <a:cubicBezTo>
                  <a:pt x="111759" y="2144700"/>
                  <a:pt x="74522" y="2141942"/>
                  <a:pt x="86934" y="2089533"/>
                </a:cubicBezTo>
                <a:cubicBezTo>
                  <a:pt x="96588" y="2053674"/>
                  <a:pt x="242782" y="2030228"/>
                  <a:pt x="264849" y="1994369"/>
                </a:cubicBezTo>
                <a:cubicBezTo>
                  <a:pt x="273125" y="1919892"/>
                  <a:pt x="-4093" y="1721291"/>
                  <a:pt x="45" y="1671639"/>
                </a:cubicBezTo>
                <a:cubicBezTo>
                  <a:pt x="12458" y="1619230"/>
                  <a:pt x="124172" y="1558546"/>
                  <a:pt x="190373" y="1477174"/>
                </a:cubicBezTo>
                <a:cubicBezTo>
                  <a:pt x="222094" y="1438557"/>
                  <a:pt x="80038" y="1267538"/>
                  <a:pt x="91072" y="1224783"/>
                </a:cubicBezTo>
                <a:cubicBezTo>
                  <a:pt x="111760" y="1092381"/>
                  <a:pt x="240023" y="943429"/>
                  <a:pt x="264849" y="703451"/>
                </a:cubicBezTo>
                <a:cubicBezTo>
                  <a:pt x="342084" y="332450"/>
                  <a:pt x="961338" y="-5451"/>
                  <a:pt x="1526804" y="6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22" name="Freeform 114">
            <a:extLst>
              <a:ext uri="{FF2B5EF4-FFF2-40B4-BE49-F238E27FC236}">
                <a16:creationId xmlns:a16="http://schemas.microsoft.com/office/drawing/2014/main" id="{9DDB37A8-FB46-4C36-B419-AFD308A85F59}"/>
              </a:ext>
            </a:extLst>
          </p:cNvPr>
          <p:cNvSpPr>
            <a:spLocks noChangeAspect="1"/>
          </p:cNvSpPr>
          <p:nvPr/>
        </p:nvSpPr>
        <p:spPr>
          <a:xfrm>
            <a:off x="7672979" y="2045497"/>
            <a:ext cx="373296" cy="360000"/>
          </a:xfrm>
          <a:custGeom>
            <a:avLst/>
            <a:gdLst>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8154 w 3745816"/>
              <a:gd name="connsiteY64" fmla="*/ 1151989 h 3316502"/>
              <a:gd name="connsiteX65" fmla="*/ 289767 w 3745816"/>
              <a:gd name="connsiteY65" fmla="*/ 955441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8154 w 3745816"/>
              <a:gd name="connsiteY64" fmla="*/ 1151989 h 3316502"/>
              <a:gd name="connsiteX65" fmla="*/ 289767 w 3745816"/>
              <a:gd name="connsiteY65" fmla="*/ 1006142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0265 w 3745816"/>
              <a:gd name="connsiteY64" fmla="*/ 1173717 h 3316502"/>
              <a:gd name="connsiteX65" fmla="*/ 289767 w 3745816"/>
              <a:gd name="connsiteY65" fmla="*/ 1006142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0265 w 3745816"/>
              <a:gd name="connsiteY64" fmla="*/ 1173717 h 3316502"/>
              <a:gd name="connsiteX65" fmla="*/ 289767 w 3745816"/>
              <a:gd name="connsiteY65" fmla="*/ 1006142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370271 w 3745816"/>
              <a:gd name="connsiteY51" fmla="*/ 1159232 h 3316502"/>
              <a:gd name="connsiteX52" fmla="*/ 3189917 w 3745816"/>
              <a:gd name="connsiteY52" fmla="*/ 1317105 h 3316502"/>
              <a:gd name="connsiteX53" fmla="*/ 3155798 w 3745816"/>
              <a:gd name="connsiteY53" fmla="*/ 1596884 h 3316502"/>
              <a:gd name="connsiteX54" fmla="*/ 2848723 w 3745816"/>
              <a:gd name="connsiteY54" fmla="*/ 1842544 h 3316502"/>
              <a:gd name="connsiteX55" fmla="*/ 2650831 w 3745816"/>
              <a:gd name="connsiteY55" fmla="*/ 2518108 h 3316502"/>
              <a:gd name="connsiteX56" fmla="*/ 2193630 w 3745816"/>
              <a:gd name="connsiteY56" fmla="*/ 2531756 h 3316502"/>
              <a:gd name="connsiteX57" fmla="*/ 1941147 w 3745816"/>
              <a:gd name="connsiteY57" fmla="*/ 2211033 h 3316502"/>
              <a:gd name="connsiteX58" fmla="*/ 1872908 w 3745816"/>
              <a:gd name="connsiteY58" fmla="*/ 2313392 h 3316502"/>
              <a:gd name="connsiteX59" fmla="*/ 1804669 w 3745816"/>
              <a:gd name="connsiteY59" fmla="*/ 2211033 h 3316502"/>
              <a:gd name="connsiteX60" fmla="*/ 1552186 w 3745816"/>
              <a:gd name="connsiteY60" fmla="*/ 2531756 h 3316502"/>
              <a:gd name="connsiteX61" fmla="*/ 1094985 w 3745816"/>
              <a:gd name="connsiteY61" fmla="*/ 2518108 h 3316502"/>
              <a:gd name="connsiteX62" fmla="*/ 897093 w 3745816"/>
              <a:gd name="connsiteY62" fmla="*/ 1842544 h 3316502"/>
              <a:gd name="connsiteX63" fmla="*/ 590018 w 3745816"/>
              <a:gd name="connsiteY63" fmla="*/ 1596884 h 3316502"/>
              <a:gd name="connsiteX64" fmla="*/ 555899 w 3745816"/>
              <a:gd name="connsiteY64" fmla="*/ 1317105 h 3316502"/>
              <a:gd name="connsiteX65" fmla="*/ 380265 w 3745816"/>
              <a:gd name="connsiteY65" fmla="*/ 1173717 h 3316502"/>
              <a:gd name="connsiteX66" fmla="*/ 289767 w 3745816"/>
              <a:gd name="connsiteY66" fmla="*/ 1006142 h 3316502"/>
              <a:gd name="connsiteX67" fmla="*/ 125994 w 3745816"/>
              <a:gd name="connsiteY67" fmla="*/ 921320 h 3316502"/>
              <a:gd name="connsiteX68" fmla="*/ 665081 w 3745816"/>
              <a:gd name="connsiteY68"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370271 w 3745816"/>
              <a:gd name="connsiteY51" fmla="*/ 1159232 h 3316502"/>
              <a:gd name="connsiteX52" fmla="*/ 3189917 w 3745816"/>
              <a:gd name="connsiteY52" fmla="*/ 1317105 h 3316502"/>
              <a:gd name="connsiteX53" fmla="*/ 3155798 w 3745816"/>
              <a:gd name="connsiteY53" fmla="*/ 1596884 h 3316502"/>
              <a:gd name="connsiteX54" fmla="*/ 2848723 w 3745816"/>
              <a:gd name="connsiteY54" fmla="*/ 1842544 h 3316502"/>
              <a:gd name="connsiteX55" fmla="*/ 2650831 w 3745816"/>
              <a:gd name="connsiteY55" fmla="*/ 2518108 h 3316502"/>
              <a:gd name="connsiteX56" fmla="*/ 2193630 w 3745816"/>
              <a:gd name="connsiteY56" fmla="*/ 2531756 h 3316502"/>
              <a:gd name="connsiteX57" fmla="*/ 1941147 w 3745816"/>
              <a:gd name="connsiteY57" fmla="*/ 2211033 h 3316502"/>
              <a:gd name="connsiteX58" fmla="*/ 1872908 w 3745816"/>
              <a:gd name="connsiteY58" fmla="*/ 2313392 h 3316502"/>
              <a:gd name="connsiteX59" fmla="*/ 1804669 w 3745816"/>
              <a:gd name="connsiteY59" fmla="*/ 2211033 h 3316502"/>
              <a:gd name="connsiteX60" fmla="*/ 1552186 w 3745816"/>
              <a:gd name="connsiteY60" fmla="*/ 2531756 h 3316502"/>
              <a:gd name="connsiteX61" fmla="*/ 1094985 w 3745816"/>
              <a:gd name="connsiteY61" fmla="*/ 2518108 h 3316502"/>
              <a:gd name="connsiteX62" fmla="*/ 897093 w 3745816"/>
              <a:gd name="connsiteY62" fmla="*/ 1842544 h 3316502"/>
              <a:gd name="connsiteX63" fmla="*/ 590018 w 3745816"/>
              <a:gd name="connsiteY63" fmla="*/ 1596884 h 3316502"/>
              <a:gd name="connsiteX64" fmla="*/ 555899 w 3745816"/>
              <a:gd name="connsiteY64" fmla="*/ 1317105 h 3316502"/>
              <a:gd name="connsiteX65" fmla="*/ 380265 w 3745816"/>
              <a:gd name="connsiteY65" fmla="*/ 1173717 h 3316502"/>
              <a:gd name="connsiteX66" fmla="*/ 289767 w 3745816"/>
              <a:gd name="connsiteY66" fmla="*/ 1006142 h 3316502"/>
              <a:gd name="connsiteX67" fmla="*/ 125994 w 3745816"/>
              <a:gd name="connsiteY67" fmla="*/ 921320 h 3316502"/>
              <a:gd name="connsiteX68" fmla="*/ 665081 w 3745816"/>
              <a:gd name="connsiteY68" fmla="*/ 96 h 3316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3745816" h="3316502">
                <a:moveTo>
                  <a:pt x="2500704" y="2026790"/>
                </a:moveTo>
                <a:cubicBezTo>
                  <a:pt x="2380149" y="2047261"/>
                  <a:pt x="2334656" y="2081381"/>
                  <a:pt x="2261868" y="2108676"/>
                </a:cubicBezTo>
                <a:cubicBezTo>
                  <a:pt x="2220926" y="2245154"/>
                  <a:pt x="2248220" y="2327040"/>
                  <a:pt x="2364227" y="2313393"/>
                </a:cubicBezTo>
                <a:cubicBezTo>
                  <a:pt x="2491606" y="2272450"/>
                  <a:pt x="2502979" y="2190563"/>
                  <a:pt x="2500704" y="2026790"/>
                </a:cubicBezTo>
                <a:close/>
                <a:moveTo>
                  <a:pt x="1245112" y="2026790"/>
                </a:moveTo>
                <a:cubicBezTo>
                  <a:pt x="1242837" y="2190563"/>
                  <a:pt x="1254210" y="2272450"/>
                  <a:pt x="1381589" y="2313393"/>
                </a:cubicBezTo>
                <a:cubicBezTo>
                  <a:pt x="1497596" y="2327040"/>
                  <a:pt x="1524890" y="2245154"/>
                  <a:pt x="1483948" y="2108676"/>
                </a:cubicBezTo>
                <a:cubicBezTo>
                  <a:pt x="1411160" y="2081381"/>
                  <a:pt x="1365667" y="2047261"/>
                  <a:pt x="1245112" y="2026790"/>
                </a:cubicBezTo>
                <a:close/>
                <a:moveTo>
                  <a:pt x="3185000" y="1670667"/>
                </a:moveTo>
                <a:cubicBezTo>
                  <a:pt x="3206444" y="1672444"/>
                  <a:pt x="3226596" y="1679339"/>
                  <a:pt x="3244509" y="1692418"/>
                </a:cubicBezTo>
                <a:cubicBezTo>
                  <a:pt x="3340044" y="1731086"/>
                  <a:pt x="3210389" y="1885761"/>
                  <a:pt x="3380986" y="1856191"/>
                </a:cubicBezTo>
                <a:cubicBezTo>
                  <a:pt x="3424203" y="1826621"/>
                  <a:pt x="3528837" y="1837994"/>
                  <a:pt x="3599350" y="1903959"/>
                </a:cubicBezTo>
                <a:cubicBezTo>
                  <a:pt x="3647117" y="1983571"/>
                  <a:pt x="3783594" y="2056359"/>
                  <a:pt x="3735827" y="2142795"/>
                </a:cubicBezTo>
                <a:cubicBezTo>
                  <a:pt x="3653941" y="2374806"/>
                  <a:pt x="3606173" y="2422574"/>
                  <a:pt x="3572054" y="2620466"/>
                </a:cubicBezTo>
                <a:cubicBezTo>
                  <a:pt x="3574328" y="2882048"/>
                  <a:pt x="3542485" y="3061744"/>
                  <a:pt x="3551583" y="3316502"/>
                </a:cubicBezTo>
                <a:lnTo>
                  <a:pt x="3292276" y="3302855"/>
                </a:lnTo>
                <a:cubicBezTo>
                  <a:pt x="3310472" y="3025350"/>
                  <a:pt x="3315022" y="2788789"/>
                  <a:pt x="3271804" y="2511284"/>
                </a:cubicBezTo>
                <a:cubicBezTo>
                  <a:pt x="3217213" y="2465791"/>
                  <a:pt x="3189917" y="2399828"/>
                  <a:pt x="3278628" y="2272449"/>
                </a:cubicBezTo>
                <a:cubicBezTo>
                  <a:pt x="3244509" y="2190562"/>
                  <a:pt x="3271804" y="2142795"/>
                  <a:pt x="3128502" y="2108675"/>
                </a:cubicBezTo>
                <a:cubicBezTo>
                  <a:pt x="3042066" y="2051809"/>
                  <a:pt x="2921512" y="2165541"/>
                  <a:pt x="2869195" y="2019965"/>
                </a:cubicBezTo>
                <a:cubicBezTo>
                  <a:pt x="2821427" y="1896567"/>
                  <a:pt x="3034887" y="1658228"/>
                  <a:pt x="3185000" y="1670667"/>
                </a:cubicBezTo>
                <a:close/>
                <a:moveTo>
                  <a:pt x="560816" y="1670667"/>
                </a:moveTo>
                <a:cubicBezTo>
                  <a:pt x="710929" y="1658228"/>
                  <a:pt x="924389" y="1896567"/>
                  <a:pt x="876621" y="2019965"/>
                </a:cubicBezTo>
                <a:cubicBezTo>
                  <a:pt x="824304" y="2165541"/>
                  <a:pt x="703750" y="2051809"/>
                  <a:pt x="617314" y="2108675"/>
                </a:cubicBezTo>
                <a:cubicBezTo>
                  <a:pt x="474012" y="2142795"/>
                  <a:pt x="501307" y="2190562"/>
                  <a:pt x="467188" y="2272449"/>
                </a:cubicBezTo>
                <a:cubicBezTo>
                  <a:pt x="555899" y="2399828"/>
                  <a:pt x="528603" y="2465791"/>
                  <a:pt x="474012" y="2511284"/>
                </a:cubicBezTo>
                <a:cubicBezTo>
                  <a:pt x="430794" y="2788789"/>
                  <a:pt x="435344" y="3025350"/>
                  <a:pt x="453540" y="3302855"/>
                </a:cubicBezTo>
                <a:lnTo>
                  <a:pt x="194233" y="3316502"/>
                </a:lnTo>
                <a:cubicBezTo>
                  <a:pt x="203331" y="3061744"/>
                  <a:pt x="171488" y="2882048"/>
                  <a:pt x="173762" y="2620466"/>
                </a:cubicBezTo>
                <a:cubicBezTo>
                  <a:pt x="139643" y="2422574"/>
                  <a:pt x="91875" y="2374806"/>
                  <a:pt x="9989" y="2142795"/>
                </a:cubicBezTo>
                <a:cubicBezTo>
                  <a:pt x="-37778" y="2056359"/>
                  <a:pt x="98699" y="1983571"/>
                  <a:pt x="146466" y="1903959"/>
                </a:cubicBezTo>
                <a:cubicBezTo>
                  <a:pt x="216979" y="1837994"/>
                  <a:pt x="321613" y="1826621"/>
                  <a:pt x="364830" y="1856191"/>
                </a:cubicBezTo>
                <a:cubicBezTo>
                  <a:pt x="535427" y="1885761"/>
                  <a:pt x="405772" y="1731086"/>
                  <a:pt x="501307" y="1692418"/>
                </a:cubicBezTo>
                <a:cubicBezTo>
                  <a:pt x="519220" y="1679339"/>
                  <a:pt x="539372" y="1672444"/>
                  <a:pt x="560816" y="1670667"/>
                </a:cubicBezTo>
                <a:close/>
                <a:moveTo>
                  <a:pt x="2609647" y="1003649"/>
                </a:moveTo>
                <a:cubicBezTo>
                  <a:pt x="2444889" y="994437"/>
                  <a:pt x="2381715" y="1312839"/>
                  <a:pt x="2234575" y="1385343"/>
                </a:cubicBezTo>
                <a:cubicBezTo>
                  <a:pt x="2013936" y="1460406"/>
                  <a:pt x="1963895" y="1651474"/>
                  <a:pt x="1968444" y="1951725"/>
                </a:cubicBezTo>
                <a:cubicBezTo>
                  <a:pt x="1979817" y="2035887"/>
                  <a:pt x="2134492" y="1956274"/>
                  <a:pt x="2248223" y="1897134"/>
                </a:cubicBezTo>
                <a:cubicBezTo>
                  <a:pt x="2393799" y="1812972"/>
                  <a:pt x="2839626" y="1121486"/>
                  <a:pt x="2644008" y="1010029"/>
                </a:cubicBezTo>
                <a:cubicBezTo>
                  <a:pt x="2632066" y="1006333"/>
                  <a:pt x="2620631" y="1004263"/>
                  <a:pt x="2609647" y="1003649"/>
                </a:cubicBezTo>
                <a:close/>
                <a:moveTo>
                  <a:pt x="1136169" y="1003649"/>
                </a:moveTo>
                <a:cubicBezTo>
                  <a:pt x="1125185" y="1004263"/>
                  <a:pt x="1113750" y="1006333"/>
                  <a:pt x="1101808" y="1010029"/>
                </a:cubicBezTo>
                <a:cubicBezTo>
                  <a:pt x="906190" y="1121486"/>
                  <a:pt x="1352017" y="1812972"/>
                  <a:pt x="1497593" y="1897134"/>
                </a:cubicBezTo>
                <a:cubicBezTo>
                  <a:pt x="1611324" y="1956274"/>
                  <a:pt x="1765999" y="2035887"/>
                  <a:pt x="1777372" y="1951725"/>
                </a:cubicBezTo>
                <a:cubicBezTo>
                  <a:pt x="1781921" y="1651474"/>
                  <a:pt x="1731880" y="1460406"/>
                  <a:pt x="1511241" y="1385343"/>
                </a:cubicBezTo>
                <a:cubicBezTo>
                  <a:pt x="1364101" y="1312839"/>
                  <a:pt x="1300927" y="994437"/>
                  <a:pt x="1136169" y="1003649"/>
                </a:cubicBezTo>
                <a:close/>
                <a:moveTo>
                  <a:pt x="665081" y="96"/>
                </a:moveTo>
                <a:cubicBezTo>
                  <a:pt x="1486802" y="-2174"/>
                  <a:pt x="1309537" y="573200"/>
                  <a:pt x="1862679" y="634117"/>
                </a:cubicBezTo>
                <a:cubicBezTo>
                  <a:pt x="2415888" y="573192"/>
                  <a:pt x="2259021" y="-2174"/>
                  <a:pt x="3080735" y="96"/>
                </a:cubicBezTo>
                <a:cubicBezTo>
                  <a:pt x="3608448" y="-9003"/>
                  <a:pt x="3767673" y="636991"/>
                  <a:pt x="3619822" y="921320"/>
                </a:cubicBezTo>
                <a:cubicBezTo>
                  <a:pt x="3590251" y="1010030"/>
                  <a:pt x="3519739" y="941793"/>
                  <a:pt x="3456049" y="955441"/>
                </a:cubicBezTo>
                <a:cubicBezTo>
                  <a:pt x="3416937" y="1011300"/>
                  <a:pt x="3385716" y="1096130"/>
                  <a:pt x="3370271" y="1159232"/>
                </a:cubicBezTo>
                <a:lnTo>
                  <a:pt x="3189917" y="1317105"/>
                </a:lnTo>
                <a:cubicBezTo>
                  <a:pt x="3271804" y="1426286"/>
                  <a:pt x="3258156" y="1555942"/>
                  <a:pt x="3155798" y="1596884"/>
                </a:cubicBezTo>
                <a:cubicBezTo>
                  <a:pt x="2973828" y="1651475"/>
                  <a:pt x="2866920" y="1726538"/>
                  <a:pt x="2848723" y="1842544"/>
                </a:cubicBezTo>
                <a:cubicBezTo>
                  <a:pt x="2830525" y="2001768"/>
                  <a:pt x="2832803" y="2481714"/>
                  <a:pt x="2650831" y="2518108"/>
                </a:cubicBezTo>
                <a:cubicBezTo>
                  <a:pt x="2498431" y="2522657"/>
                  <a:pt x="2373325" y="2513559"/>
                  <a:pt x="2193630" y="2531756"/>
                </a:cubicBezTo>
                <a:cubicBezTo>
                  <a:pt x="2088997" y="2522657"/>
                  <a:pt x="1998012" y="2349785"/>
                  <a:pt x="1941147" y="2211033"/>
                </a:cubicBezTo>
                <a:lnTo>
                  <a:pt x="1872908" y="2313392"/>
                </a:lnTo>
                <a:lnTo>
                  <a:pt x="1804669" y="2211033"/>
                </a:lnTo>
                <a:cubicBezTo>
                  <a:pt x="1747804" y="2349785"/>
                  <a:pt x="1656819" y="2522657"/>
                  <a:pt x="1552186" y="2531756"/>
                </a:cubicBezTo>
                <a:cubicBezTo>
                  <a:pt x="1372491" y="2513559"/>
                  <a:pt x="1247385" y="2522657"/>
                  <a:pt x="1094985" y="2518108"/>
                </a:cubicBezTo>
                <a:cubicBezTo>
                  <a:pt x="913013" y="2481714"/>
                  <a:pt x="915291" y="2001768"/>
                  <a:pt x="897093" y="1842544"/>
                </a:cubicBezTo>
                <a:cubicBezTo>
                  <a:pt x="878896" y="1726538"/>
                  <a:pt x="771988" y="1651475"/>
                  <a:pt x="590018" y="1596884"/>
                </a:cubicBezTo>
                <a:cubicBezTo>
                  <a:pt x="487660" y="1555942"/>
                  <a:pt x="474012" y="1426286"/>
                  <a:pt x="555899" y="1317105"/>
                </a:cubicBezTo>
                <a:cubicBezTo>
                  <a:pt x="497354" y="1247580"/>
                  <a:pt x="494034" y="1228756"/>
                  <a:pt x="380265" y="1173717"/>
                </a:cubicBezTo>
                <a:cubicBezTo>
                  <a:pt x="350099" y="1122687"/>
                  <a:pt x="319933" y="1057172"/>
                  <a:pt x="289767" y="1006142"/>
                </a:cubicBezTo>
                <a:cubicBezTo>
                  <a:pt x="226077" y="992494"/>
                  <a:pt x="155565" y="1010030"/>
                  <a:pt x="125994" y="921320"/>
                </a:cubicBezTo>
                <a:cubicBezTo>
                  <a:pt x="-21857" y="636991"/>
                  <a:pt x="137368" y="-9003"/>
                  <a:pt x="665081" y="9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23" name="Rounded Rectangle 31">
            <a:extLst>
              <a:ext uri="{FF2B5EF4-FFF2-40B4-BE49-F238E27FC236}">
                <a16:creationId xmlns:a16="http://schemas.microsoft.com/office/drawing/2014/main" id="{1E3A959F-A6B4-4132-9A46-D53E0E73D9B0}"/>
              </a:ext>
            </a:extLst>
          </p:cNvPr>
          <p:cNvSpPr>
            <a:spLocks noChangeAspect="1"/>
          </p:cNvSpPr>
          <p:nvPr/>
        </p:nvSpPr>
        <p:spPr>
          <a:xfrm>
            <a:off x="3760469" y="2821406"/>
            <a:ext cx="253200" cy="360000"/>
          </a:xfrm>
          <a:custGeom>
            <a:avLst/>
            <a:gdLst/>
            <a:ahLst/>
            <a:cxnLst/>
            <a:rect l="l" t="t" r="r" b="b"/>
            <a:pathLst>
              <a:path w="2273269" h="3232141">
                <a:moveTo>
                  <a:pt x="1301358" y="1224998"/>
                </a:moveTo>
                <a:cubicBezTo>
                  <a:pt x="1288512" y="1224739"/>
                  <a:pt x="1275404" y="1226994"/>
                  <a:pt x="1262722" y="1232060"/>
                </a:cubicBezTo>
                <a:cubicBezTo>
                  <a:pt x="1224020" y="1247517"/>
                  <a:pt x="1200469" y="1284678"/>
                  <a:pt x="1200858" y="1323955"/>
                </a:cubicBezTo>
                <a:lnTo>
                  <a:pt x="1068969" y="1816173"/>
                </a:lnTo>
                <a:lnTo>
                  <a:pt x="975827" y="1468563"/>
                </a:lnTo>
                <a:cubicBezTo>
                  <a:pt x="965224" y="1428990"/>
                  <a:pt x="932065" y="1401484"/>
                  <a:pt x="893889" y="1396168"/>
                </a:cubicBezTo>
                <a:cubicBezTo>
                  <a:pt x="887581" y="1395290"/>
                  <a:pt x="881136" y="1395017"/>
                  <a:pt x="874749" y="1397368"/>
                </a:cubicBezTo>
                <a:lnTo>
                  <a:pt x="873048" y="1397069"/>
                </a:lnTo>
                <a:cubicBezTo>
                  <a:pt x="871822" y="1397102"/>
                  <a:pt x="870599" y="1397158"/>
                  <a:pt x="869409" y="1397702"/>
                </a:cubicBezTo>
                <a:lnTo>
                  <a:pt x="854690" y="1398625"/>
                </a:lnTo>
                <a:cubicBezTo>
                  <a:pt x="852870" y="1399112"/>
                  <a:pt x="851076" y="1399648"/>
                  <a:pt x="849610" y="1401148"/>
                </a:cubicBezTo>
                <a:cubicBezTo>
                  <a:pt x="820426" y="1408603"/>
                  <a:pt x="795399" y="1429720"/>
                  <a:pt x="783580" y="1459921"/>
                </a:cubicBezTo>
                <a:lnTo>
                  <a:pt x="576552" y="1988920"/>
                </a:lnTo>
                <a:lnTo>
                  <a:pt x="360960" y="1988920"/>
                </a:lnTo>
                <a:cubicBezTo>
                  <a:pt x="306335" y="1988920"/>
                  <a:pt x="262052" y="2033203"/>
                  <a:pt x="262052" y="2087828"/>
                </a:cubicBezTo>
                <a:cubicBezTo>
                  <a:pt x="262052" y="2142453"/>
                  <a:pt x="306335" y="2186736"/>
                  <a:pt x="360960" y="2186736"/>
                </a:cubicBezTo>
                <a:lnTo>
                  <a:pt x="624414" y="2186736"/>
                </a:lnTo>
                <a:cubicBezTo>
                  <a:pt x="655679" y="2194749"/>
                  <a:pt x="687884" y="2184847"/>
                  <a:pt x="710155" y="2162843"/>
                </a:cubicBezTo>
                <a:cubicBezTo>
                  <a:pt x="728043" y="2149675"/>
                  <a:pt x="740236" y="2129868"/>
                  <a:pt x="742804" y="2106901"/>
                </a:cubicBezTo>
                <a:lnTo>
                  <a:pt x="861090" y="1804659"/>
                </a:lnTo>
                <a:lnTo>
                  <a:pt x="967256" y="2200878"/>
                </a:lnTo>
                <a:cubicBezTo>
                  <a:pt x="956121" y="2251327"/>
                  <a:pt x="986997" y="2301788"/>
                  <a:pt x="1037612" y="2315350"/>
                </a:cubicBezTo>
                <a:cubicBezTo>
                  <a:pt x="1044252" y="2317129"/>
                  <a:pt x="1050915" y="2318189"/>
                  <a:pt x="1057633" y="2316605"/>
                </a:cubicBezTo>
                <a:cubicBezTo>
                  <a:pt x="1061264" y="2317900"/>
                  <a:pt x="1065062" y="2318350"/>
                  <a:pt x="1068971" y="2317315"/>
                </a:cubicBezTo>
                <a:cubicBezTo>
                  <a:pt x="1072878" y="2318349"/>
                  <a:pt x="1076674" y="2317900"/>
                  <a:pt x="1080303" y="2316605"/>
                </a:cubicBezTo>
                <a:lnTo>
                  <a:pt x="1100326" y="2315350"/>
                </a:lnTo>
                <a:cubicBezTo>
                  <a:pt x="1150941" y="2301788"/>
                  <a:pt x="1181817" y="2251327"/>
                  <a:pt x="1170682" y="2200878"/>
                </a:cubicBezTo>
                <a:lnTo>
                  <a:pt x="1320238" y="1642726"/>
                </a:lnTo>
                <a:lnTo>
                  <a:pt x="1513977" y="2127797"/>
                </a:lnTo>
                <a:cubicBezTo>
                  <a:pt x="1531567" y="2171838"/>
                  <a:pt x="1577262" y="2196260"/>
                  <a:pt x="1621871" y="2186737"/>
                </a:cubicBezTo>
                <a:lnTo>
                  <a:pt x="1878495" y="2186737"/>
                </a:lnTo>
                <a:cubicBezTo>
                  <a:pt x="1933120" y="2186737"/>
                  <a:pt x="1977403" y="2142454"/>
                  <a:pt x="1977403" y="2087829"/>
                </a:cubicBezTo>
                <a:cubicBezTo>
                  <a:pt x="1977403" y="2033204"/>
                  <a:pt x="1933120" y="1988921"/>
                  <a:pt x="1878495" y="1988921"/>
                </a:cubicBezTo>
                <a:lnTo>
                  <a:pt x="1671520" y="1988921"/>
                </a:lnTo>
                <a:lnTo>
                  <a:pt x="1391261" y="1287226"/>
                </a:lnTo>
                <a:cubicBezTo>
                  <a:pt x="1376065" y="1249180"/>
                  <a:pt x="1339894" y="1225775"/>
                  <a:pt x="1301358" y="1224998"/>
                </a:cubicBezTo>
                <a:close/>
                <a:moveTo>
                  <a:pt x="335892" y="524745"/>
                </a:moveTo>
                <a:lnTo>
                  <a:pt x="1937377" y="524745"/>
                </a:lnTo>
                <a:cubicBezTo>
                  <a:pt x="1996486" y="524745"/>
                  <a:pt x="2044403" y="572662"/>
                  <a:pt x="2044403" y="631771"/>
                </a:cubicBezTo>
                <a:lnTo>
                  <a:pt x="2044403" y="2898384"/>
                </a:lnTo>
                <a:cubicBezTo>
                  <a:pt x="2044403" y="2957493"/>
                  <a:pt x="1996486" y="3005410"/>
                  <a:pt x="1937377" y="3005410"/>
                </a:cubicBezTo>
                <a:lnTo>
                  <a:pt x="335892" y="3005410"/>
                </a:lnTo>
                <a:cubicBezTo>
                  <a:pt x="276783" y="3005410"/>
                  <a:pt x="228866" y="2957493"/>
                  <a:pt x="228866" y="2898384"/>
                </a:cubicBezTo>
                <a:lnTo>
                  <a:pt x="228866" y="631771"/>
                </a:lnTo>
                <a:cubicBezTo>
                  <a:pt x="228866" y="572662"/>
                  <a:pt x="276783" y="524745"/>
                  <a:pt x="335892" y="524745"/>
                </a:cubicBezTo>
                <a:close/>
                <a:moveTo>
                  <a:pt x="245659" y="437009"/>
                </a:moveTo>
                <a:cubicBezTo>
                  <a:pt x="179890" y="437009"/>
                  <a:pt x="126573" y="490326"/>
                  <a:pt x="126573" y="556095"/>
                </a:cubicBezTo>
                <a:lnTo>
                  <a:pt x="126573" y="2974061"/>
                </a:lnTo>
                <a:cubicBezTo>
                  <a:pt x="126573" y="3039830"/>
                  <a:pt x="179890" y="3093147"/>
                  <a:pt x="245659" y="3093147"/>
                </a:cubicBezTo>
                <a:lnTo>
                  <a:pt x="2027611" y="3093147"/>
                </a:lnTo>
                <a:cubicBezTo>
                  <a:pt x="2093380" y="3093147"/>
                  <a:pt x="2146697" y="3039830"/>
                  <a:pt x="2146697" y="2974061"/>
                </a:cubicBezTo>
                <a:lnTo>
                  <a:pt x="2146697" y="556095"/>
                </a:lnTo>
                <a:cubicBezTo>
                  <a:pt x="2146697" y="490326"/>
                  <a:pt x="2093380" y="437009"/>
                  <a:pt x="2027611" y="437009"/>
                </a:cubicBezTo>
                <a:close/>
                <a:moveTo>
                  <a:pt x="974181" y="0"/>
                </a:moveTo>
                <a:lnTo>
                  <a:pt x="1299087" y="0"/>
                </a:lnTo>
                <a:cubicBezTo>
                  <a:pt x="1327680" y="0"/>
                  <a:pt x="1350860" y="23180"/>
                  <a:pt x="1350860" y="51773"/>
                </a:cubicBezTo>
                <a:lnTo>
                  <a:pt x="1350860" y="155306"/>
                </a:lnTo>
                <a:lnTo>
                  <a:pt x="1381614" y="155306"/>
                </a:lnTo>
                <a:cubicBezTo>
                  <a:pt x="1410207" y="155306"/>
                  <a:pt x="1433387" y="178486"/>
                  <a:pt x="1433387" y="207079"/>
                </a:cubicBezTo>
                <a:lnTo>
                  <a:pt x="1433387" y="298015"/>
                </a:lnTo>
                <a:lnTo>
                  <a:pt x="2081269" y="298015"/>
                </a:lnTo>
                <a:cubicBezTo>
                  <a:pt x="2187308" y="298015"/>
                  <a:pt x="2273269" y="383976"/>
                  <a:pt x="2273269" y="490015"/>
                </a:cubicBezTo>
                <a:lnTo>
                  <a:pt x="2273269" y="3040141"/>
                </a:lnTo>
                <a:cubicBezTo>
                  <a:pt x="2273269" y="3146180"/>
                  <a:pt x="2187308" y="3232141"/>
                  <a:pt x="2081269" y="3232141"/>
                </a:cubicBezTo>
                <a:lnTo>
                  <a:pt x="192000" y="3232141"/>
                </a:lnTo>
                <a:cubicBezTo>
                  <a:pt x="85961" y="3232141"/>
                  <a:pt x="0" y="3146180"/>
                  <a:pt x="0" y="3040141"/>
                </a:cubicBezTo>
                <a:lnTo>
                  <a:pt x="0" y="490015"/>
                </a:lnTo>
                <a:cubicBezTo>
                  <a:pt x="0" y="383976"/>
                  <a:pt x="85961" y="298015"/>
                  <a:pt x="192000" y="298015"/>
                </a:cubicBezTo>
                <a:lnTo>
                  <a:pt x="839881" y="298015"/>
                </a:lnTo>
                <a:lnTo>
                  <a:pt x="839881" y="207079"/>
                </a:lnTo>
                <a:cubicBezTo>
                  <a:pt x="839881" y="178486"/>
                  <a:pt x="863061" y="155306"/>
                  <a:pt x="891654" y="155306"/>
                </a:cubicBezTo>
                <a:lnTo>
                  <a:pt x="922408" y="155306"/>
                </a:lnTo>
                <a:lnTo>
                  <a:pt x="922408" y="51773"/>
                </a:lnTo>
                <a:cubicBezTo>
                  <a:pt x="922408" y="23180"/>
                  <a:pt x="945588" y="0"/>
                  <a:pt x="97418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24" name="Oval 47">
            <a:extLst>
              <a:ext uri="{FF2B5EF4-FFF2-40B4-BE49-F238E27FC236}">
                <a16:creationId xmlns:a16="http://schemas.microsoft.com/office/drawing/2014/main" id="{31B6C544-F4FD-4249-A94C-A8527D59F856}"/>
              </a:ext>
            </a:extLst>
          </p:cNvPr>
          <p:cNvSpPr>
            <a:spLocks noChangeAspect="1"/>
          </p:cNvSpPr>
          <p:nvPr/>
        </p:nvSpPr>
        <p:spPr>
          <a:xfrm>
            <a:off x="8209997" y="2045497"/>
            <a:ext cx="360000" cy="360000"/>
          </a:xfrm>
          <a:custGeom>
            <a:avLst/>
            <a:gdLst/>
            <a:ahLst/>
            <a:cxnLst/>
            <a:rect l="l" t="t" r="r" b="b"/>
            <a:pathLst>
              <a:path w="3240000" h="3240000">
                <a:moveTo>
                  <a:pt x="1303187" y="480874"/>
                </a:moveTo>
                <a:lnTo>
                  <a:pt x="1303187" y="1303187"/>
                </a:lnTo>
                <a:lnTo>
                  <a:pt x="480874" y="1303187"/>
                </a:lnTo>
                <a:lnTo>
                  <a:pt x="480874" y="1936813"/>
                </a:lnTo>
                <a:lnTo>
                  <a:pt x="1303187" y="1936813"/>
                </a:lnTo>
                <a:lnTo>
                  <a:pt x="1303187" y="2759126"/>
                </a:lnTo>
                <a:lnTo>
                  <a:pt x="1936813" y="2759126"/>
                </a:lnTo>
                <a:lnTo>
                  <a:pt x="1936813" y="1936813"/>
                </a:lnTo>
                <a:lnTo>
                  <a:pt x="2759126" y="1936813"/>
                </a:lnTo>
                <a:lnTo>
                  <a:pt x="2759126" y="1303187"/>
                </a:lnTo>
                <a:lnTo>
                  <a:pt x="1936813" y="1303187"/>
                </a:lnTo>
                <a:lnTo>
                  <a:pt x="1936813" y="480874"/>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25" name="Oval 50">
            <a:extLst>
              <a:ext uri="{FF2B5EF4-FFF2-40B4-BE49-F238E27FC236}">
                <a16:creationId xmlns:a16="http://schemas.microsoft.com/office/drawing/2014/main" id="{1DA3E621-F890-4806-B760-49F5851BA528}"/>
              </a:ext>
            </a:extLst>
          </p:cNvPr>
          <p:cNvSpPr>
            <a:spLocks noChangeAspect="1"/>
          </p:cNvSpPr>
          <p:nvPr/>
        </p:nvSpPr>
        <p:spPr>
          <a:xfrm>
            <a:off x="4303211" y="2821406"/>
            <a:ext cx="318743" cy="360000"/>
          </a:xfrm>
          <a:custGeom>
            <a:avLst/>
            <a:gdLst/>
            <a:ahLst/>
            <a:cxnLst/>
            <a:rect l="l" t="t" r="r" b="b"/>
            <a:pathLst>
              <a:path w="2868687" h="3240000">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26" name="Heart 17">
            <a:extLst>
              <a:ext uri="{FF2B5EF4-FFF2-40B4-BE49-F238E27FC236}">
                <a16:creationId xmlns:a16="http://schemas.microsoft.com/office/drawing/2014/main" id="{0F37D409-99FE-4050-A9FC-BAAB70E9FD85}"/>
              </a:ext>
            </a:extLst>
          </p:cNvPr>
          <p:cNvSpPr/>
          <p:nvPr/>
        </p:nvSpPr>
        <p:spPr>
          <a:xfrm>
            <a:off x="6027872" y="2833290"/>
            <a:ext cx="340626" cy="333972"/>
          </a:xfrm>
          <a:custGeom>
            <a:avLst/>
            <a:gdLst/>
            <a:ahLst/>
            <a:cxnLst/>
            <a:rect l="l" t="t" r="r" b="b"/>
            <a:pathLst>
              <a:path w="3263621" h="3199863">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27" name="Rounded Rectangle 25">
            <a:extLst>
              <a:ext uri="{FF2B5EF4-FFF2-40B4-BE49-F238E27FC236}">
                <a16:creationId xmlns:a16="http://schemas.microsoft.com/office/drawing/2014/main" id="{052F68D7-A93B-4C58-B3DA-F3143985761D}"/>
              </a:ext>
            </a:extLst>
          </p:cNvPr>
          <p:cNvSpPr/>
          <p:nvPr/>
        </p:nvSpPr>
        <p:spPr>
          <a:xfrm>
            <a:off x="5440459" y="2858907"/>
            <a:ext cx="338160" cy="284999"/>
          </a:xfrm>
          <a:custGeom>
            <a:avLst/>
            <a:gdLst/>
            <a:ahLst/>
            <a:cxnLst/>
            <a:rect l="l" t="t" r="r" b="b"/>
            <a:pathLst>
              <a:path w="3240000" h="2730652">
                <a:moveTo>
                  <a:pt x="1452811" y="1541940"/>
                </a:moveTo>
                <a:lnTo>
                  <a:pt x="1452811" y="1831951"/>
                </a:lnTo>
                <a:lnTo>
                  <a:pt x="1162800" y="1831951"/>
                </a:lnTo>
                <a:lnTo>
                  <a:pt x="1162800" y="2166329"/>
                </a:lnTo>
                <a:lnTo>
                  <a:pt x="1452811" y="2166329"/>
                </a:lnTo>
                <a:lnTo>
                  <a:pt x="1452811" y="2456340"/>
                </a:lnTo>
                <a:lnTo>
                  <a:pt x="1787189" y="2456340"/>
                </a:lnTo>
                <a:lnTo>
                  <a:pt x="1787189" y="2166329"/>
                </a:lnTo>
                <a:lnTo>
                  <a:pt x="2077200" y="2166329"/>
                </a:lnTo>
                <a:lnTo>
                  <a:pt x="2077200" y="1831951"/>
                </a:lnTo>
                <a:lnTo>
                  <a:pt x="1787189" y="1831951"/>
                </a:lnTo>
                <a:lnTo>
                  <a:pt x="1787189" y="1541940"/>
                </a:lnTo>
                <a:close/>
                <a:moveTo>
                  <a:pt x="0" y="1278453"/>
                </a:moveTo>
                <a:lnTo>
                  <a:pt x="3240000" y="1278453"/>
                </a:lnTo>
                <a:lnTo>
                  <a:pt x="3240000" y="2376509"/>
                </a:lnTo>
                <a:cubicBezTo>
                  <a:pt x="3240000" y="2572097"/>
                  <a:pt x="3081445" y="2730652"/>
                  <a:pt x="2885857" y="2730652"/>
                </a:cubicBezTo>
                <a:lnTo>
                  <a:pt x="354143" y="2730652"/>
                </a:lnTo>
                <a:cubicBezTo>
                  <a:pt x="158555" y="2730652"/>
                  <a:pt x="0" y="2572097"/>
                  <a:pt x="0" y="2376509"/>
                </a:cubicBezTo>
                <a:close/>
                <a:moveTo>
                  <a:pt x="1001150" y="200505"/>
                </a:moveTo>
                <a:cubicBezTo>
                  <a:pt x="933045" y="200505"/>
                  <a:pt x="877834" y="255715"/>
                  <a:pt x="877834" y="323821"/>
                </a:cubicBezTo>
                <a:lnTo>
                  <a:pt x="877834" y="605836"/>
                </a:lnTo>
                <a:lnTo>
                  <a:pt x="2362163" y="605836"/>
                </a:lnTo>
                <a:lnTo>
                  <a:pt x="2362163" y="323821"/>
                </a:lnTo>
                <a:cubicBezTo>
                  <a:pt x="2362163" y="255715"/>
                  <a:pt x="2306952" y="200505"/>
                  <a:pt x="2238846" y="200505"/>
                </a:cubicBezTo>
                <a:close/>
                <a:moveTo>
                  <a:pt x="843301" y="0"/>
                </a:moveTo>
                <a:lnTo>
                  <a:pt x="2396696" y="0"/>
                </a:lnTo>
                <a:cubicBezTo>
                  <a:pt x="2488075" y="0"/>
                  <a:pt x="2562152" y="74077"/>
                  <a:pt x="2562152" y="165456"/>
                </a:cubicBezTo>
                <a:lnTo>
                  <a:pt x="2562152" y="605836"/>
                </a:lnTo>
                <a:lnTo>
                  <a:pt x="2885857" y="605836"/>
                </a:lnTo>
                <a:cubicBezTo>
                  <a:pt x="3081445" y="605836"/>
                  <a:pt x="3240000" y="764391"/>
                  <a:pt x="3240000" y="959979"/>
                </a:cubicBezTo>
                <a:lnTo>
                  <a:pt x="3240000" y="1134437"/>
                </a:lnTo>
                <a:lnTo>
                  <a:pt x="0" y="1134437"/>
                </a:lnTo>
                <a:lnTo>
                  <a:pt x="0" y="959979"/>
                </a:lnTo>
                <a:cubicBezTo>
                  <a:pt x="0" y="764391"/>
                  <a:pt x="158555" y="605836"/>
                  <a:pt x="354143" y="605836"/>
                </a:cubicBezTo>
                <a:lnTo>
                  <a:pt x="677845" y="605836"/>
                </a:lnTo>
                <a:lnTo>
                  <a:pt x="677845" y="165456"/>
                </a:lnTo>
                <a:cubicBezTo>
                  <a:pt x="677845" y="74077"/>
                  <a:pt x="751923" y="0"/>
                  <a:pt x="84330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28" name="Chord 32">
            <a:extLst>
              <a:ext uri="{FF2B5EF4-FFF2-40B4-BE49-F238E27FC236}">
                <a16:creationId xmlns:a16="http://schemas.microsoft.com/office/drawing/2014/main" id="{B425D9AF-A457-4885-ADF0-FE24CE04D075}"/>
              </a:ext>
            </a:extLst>
          </p:cNvPr>
          <p:cNvSpPr/>
          <p:nvPr/>
        </p:nvSpPr>
        <p:spPr>
          <a:xfrm>
            <a:off x="4862902" y="2833809"/>
            <a:ext cx="338160" cy="335194"/>
          </a:xfrm>
          <a:custGeom>
            <a:avLst/>
            <a:gdLst/>
            <a:ahLst/>
            <a:cxnLst/>
            <a:rect l="l" t="t" r="r" b="b"/>
            <a:pathLst>
              <a:path w="3240000" h="3211580">
                <a:moveTo>
                  <a:pt x="991906" y="2959580"/>
                </a:moveTo>
                <a:lnTo>
                  <a:pt x="2193254" y="2959580"/>
                </a:lnTo>
                <a:cubicBezTo>
                  <a:pt x="2215674" y="2959580"/>
                  <a:pt x="2233849" y="2977755"/>
                  <a:pt x="2233849" y="3000175"/>
                </a:cubicBezTo>
                <a:lnTo>
                  <a:pt x="2233849" y="3170985"/>
                </a:lnTo>
                <a:cubicBezTo>
                  <a:pt x="2233849" y="3193405"/>
                  <a:pt x="2215674" y="3211580"/>
                  <a:pt x="2193254" y="3211580"/>
                </a:cubicBezTo>
                <a:lnTo>
                  <a:pt x="991906" y="3211580"/>
                </a:lnTo>
                <a:cubicBezTo>
                  <a:pt x="969486" y="3211580"/>
                  <a:pt x="951311" y="3193405"/>
                  <a:pt x="951311" y="3170985"/>
                </a:cubicBezTo>
                <a:lnTo>
                  <a:pt x="951311" y="3000175"/>
                </a:lnTo>
                <a:cubicBezTo>
                  <a:pt x="951311" y="2977755"/>
                  <a:pt x="969486" y="2959580"/>
                  <a:pt x="991906" y="2959580"/>
                </a:cubicBezTo>
                <a:close/>
                <a:moveTo>
                  <a:pt x="1439043" y="1763796"/>
                </a:moveTo>
                <a:lnTo>
                  <a:pt x="1439043" y="2067459"/>
                </a:lnTo>
                <a:lnTo>
                  <a:pt x="1135380" y="2067459"/>
                </a:lnTo>
                <a:lnTo>
                  <a:pt x="1135380" y="2374533"/>
                </a:lnTo>
                <a:lnTo>
                  <a:pt x="1439043" y="2374533"/>
                </a:lnTo>
                <a:lnTo>
                  <a:pt x="1439043" y="2678196"/>
                </a:lnTo>
                <a:lnTo>
                  <a:pt x="1746117" y="2678196"/>
                </a:lnTo>
                <a:lnTo>
                  <a:pt x="1746117" y="2374533"/>
                </a:lnTo>
                <a:lnTo>
                  <a:pt x="2049780" y="2374533"/>
                </a:lnTo>
                <a:lnTo>
                  <a:pt x="2049780" y="2067459"/>
                </a:lnTo>
                <a:lnTo>
                  <a:pt x="1746117" y="2067459"/>
                </a:lnTo>
                <a:lnTo>
                  <a:pt x="1746117" y="1763796"/>
                </a:lnTo>
                <a:close/>
                <a:moveTo>
                  <a:pt x="128358" y="1541040"/>
                </a:moveTo>
                <a:lnTo>
                  <a:pt x="3056915" y="1550917"/>
                </a:lnTo>
                <a:cubicBezTo>
                  <a:pt x="3061111" y="2078028"/>
                  <a:pt x="2781683" y="2566719"/>
                  <a:pt x="2325284" y="2830467"/>
                </a:cubicBezTo>
                <a:lnTo>
                  <a:pt x="2182018" y="2900953"/>
                </a:lnTo>
                <a:lnTo>
                  <a:pt x="1002135" y="2900953"/>
                </a:lnTo>
                <a:cubicBezTo>
                  <a:pt x="950374" y="2879821"/>
                  <a:pt x="900231" y="2854191"/>
                  <a:pt x="851341" y="2825496"/>
                </a:cubicBezTo>
                <a:cubicBezTo>
                  <a:pt x="396732" y="2558675"/>
                  <a:pt x="120607" y="2068110"/>
                  <a:pt x="128358" y="1541040"/>
                </a:cubicBezTo>
                <a:close/>
                <a:moveTo>
                  <a:pt x="61067" y="1230414"/>
                </a:moveTo>
                <a:lnTo>
                  <a:pt x="3178933" y="1230414"/>
                </a:lnTo>
                <a:cubicBezTo>
                  <a:pt x="3212659" y="1230414"/>
                  <a:pt x="3240000" y="1257755"/>
                  <a:pt x="3240000" y="1291481"/>
                </a:cubicBezTo>
                <a:lnTo>
                  <a:pt x="3240000" y="1421347"/>
                </a:lnTo>
                <a:cubicBezTo>
                  <a:pt x="3240000" y="1455073"/>
                  <a:pt x="3212659" y="1482414"/>
                  <a:pt x="3178933" y="1482414"/>
                </a:cubicBezTo>
                <a:lnTo>
                  <a:pt x="61067" y="1482414"/>
                </a:lnTo>
                <a:cubicBezTo>
                  <a:pt x="27341" y="1482414"/>
                  <a:pt x="0" y="1455073"/>
                  <a:pt x="0" y="1421347"/>
                </a:cubicBezTo>
                <a:lnTo>
                  <a:pt x="0" y="1291481"/>
                </a:lnTo>
                <a:cubicBezTo>
                  <a:pt x="0" y="1257755"/>
                  <a:pt x="27341" y="1230414"/>
                  <a:pt x="61067" y="1230414"/>
                </a:cubicBezTo>
                <a:close/>
                <a:moveTo>
                  <a:pt x="2481726" y="315922"/>
                </a:moveTo>
                <a:lnTo>
                  <a:pt x="2862412" y="696608"/>
                </a:lnTo>
                <a:lnTo>
                  <a:pt x="2420437" y="1138584"/>
                </a:lnTo>
                <a:lnTo>
                  <a:pt x="1659064" y="1138584"/>
                </a:lnTo>
                <a:close/>
                <a:moveTo>
                  <a:pt x="2730827" y="0"/>
                </a:moveTo>
                <a:cubicBezTo>
                  <a:pt x="2765703" y="0"/>
                  <a:pt x="2800581" y="13305"/>
                  <a:pt x="2827191" y="39915"/>
                </a:cubicBezTo>
                <a:lnTo>
                  <a:pt x="3143636" y="356360"/>
                </a:lnTo>
                <a:cubicBezTo>
                  <a:pt x="3196857" y="409581"/>
                  <a:pt x="3196857" y="495868"/>
                  <a:pt x="3143636" y="549088"/>
                </a:cubicBezTo>
                <a:lnTo>
                  <a:pt x="3082882" y="609843"/>
                </a:lnTo>
                <a:cubicBezTo>
                  <a:pt x="3029661" y="663063"/>
                  <a:pt x="2943375" y="663064"/>
                  <a:pt x="2890155" y="609843"/>
                </a:cubicBezTo>
                <a:lnTo>
                  <a:pt x="2573708" y="293397"/>
                </a:lnTo>
                <a:cubicBezTo>
                  <a:pt x="2520488" y="240176"/>
                  <a:pt x="2520488" y="153889"/>
                  <a:pt x="2573708" y="100669"/>
                </a:cubicBezTo>
                <a:lnTo>
                  <a:pt x="2634463" y="39914"/>
                </a:lnTo>
                <a:cubicBezTo>
                  <a:pt x="2661073" y="13305"/>
                  <a:pt x="2695950" y="0"/>
                  <a:pt x="273082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29" name="Rounded Rectangle 40">
            <a:extLst>
              <a:ext uri="{FF2B5EF4-FFF2-40B4-BE49-F238E27FC236}">
                <a16:creationId xmlns:a16="http://schemas.microsoft.com/office/drawing/2014/main" id="{1878C5CE-CDCE-4154-AD48-994174EA9BD6}"/>
              </a:ext>
            </a:extLst>
          </p:cNvPr>
          <p:cNvSpPr/>
          <p:nvPr/>
        </p:nvSpPr>
        <p:spPr>
          <a:xfrm rot="2942052">
            <a:off x="6566376" y="2834205"/>
            <a:ext cx="314333" cy="334403"/>
          </a:xfrm>
          <a:custGeom>
            <a:avLst/>
            <a:gdLst/>
            <a:ahLst/>
            <a:cxnLst/>
            <a:rect l="l" t="t" r="r" b="b"/>
            <a:pathLst>
              <a:path w="3011706" h="3204001">
                <a:moveTo>
                  <a:pt x="2432249" y="1011942"/>
                </a:moveTo>
                <a:cubicBezTo>
                  <a:pt x="2423608" y="1019482"/>
                  <a:pt x="2416303" y="1028841"/>
                  <a:pt x="2410966" y="1039800"/>
                </a:cubicBezTo>
                <a:lnTo>
                  <a:pt x="1969837" y="1945620"/>
                </a:lnTo>
                <a:cubicBezTo>
                  <a:pt x="1948488" y="1989457"/>
                  <a:pt x="1966719" y="2042300"/>
                  <a:pt x="2010556" y="2063648"/>
                </a:cubicBezTo>
                <a:cubicBezTo>
                  <a:pt x="2054392" y="2084996"/>
                  <a:pt x="2107235" y="2066766"/>
                  <a:pt x="2128583" y="2022929"/>
                </a:cubicBezTo>
                <a:lnTo>
                  <a:pt x="2569712" y="1117109"/>
                </a:lnTo>
                <a:cubicBezTo>
                  <a:pt x="2591061" y="1073271"/>
                  <a:pt x="2572830" y="1020430"/>
                  <a:pt x="2528993" y="999081"/>
                </a:cubicBezTo>
                <a:cubicBezTo>
                  <a:pt x="2496115" y="983070"/>
                  <a:pt x="2458172" y="989322"/>
                  <a:pt x="2432249" y="1011942"/>
                </a:cubicBezTo>
                <a:close/>
                <a:moveTo>
                  <a:pt x="1709549" y="1044955"/>
                </a:moveTo>
                <a:cubicBezTo>
                  <a:pt x="1978186" y="735551"/>
                  <a:pt x="2446780" y="702502"/>
                  <a:pt x="2756184" y="971139"/>
                </a:cubicBezTo>
                <a:cubicBezTo>
                  <a:pt x="3065588" y="1239776"/>
                  <a:pt x="3098636" y="1708370"/>
                  <a:pt x="2830000" y="2017774"/>
                </a:cubicBezTo>
                <a:cubicBezTo>
                  <a:pt x="2561363" y="2327178"/>
                  <a:pt x="2092769" y="2360227"/>
                  <a:pt x="1783365" y="2091590"/>
                </a:cubicBezTo>
                <a:cubicBezTo>
                  <a:pt x="1473960" y="1822953"/>
                  <a:pt x="1440912" y="1354359"/>
                  <a:pt x="1709549" y="1044955"/>
                </a:cubicBezTo>
                <a:close/>
                <a:moveTo>
                  <a:pt x="208197" y="1872243"/>
                </a:moveTo>
                <a:cubicBezTo>
                  <a:pt x="195168" y="1885273"/>
                  <a:pt x="187109" y="1903273"/>
                  <a:pt x="187109" y="1923155"/>
                </a:cubicBezTo>
                <a:lnTo>
                  <a:pt x="187109" y="2715155"/>
                </a:lnTo>
                <a:cubicBezTo>
                  <a:pt x="187109" y="2754920"/>
                  <a:pt x="219344" y="2787155"/>
                  <a:pt x="259109" y="2787155"/>
                </a:cubicBezTo>
                <a:cubicBezTo>
                  <a:pt x="298874" y="2787155"/>
                  <a:pt x="331109" y="2754920"/>
                  <a:pt x="331109" y="2715155"/>
                </a:cubicBezTo>
                <a:lnTo>
                  <a:pt x="331109" y="1923155"/>
                </a:lnTo>
                <a:cubicBezTo>
                  <a:pt x="331109" y="1883390"/>
                  <a:pt x="298874" y="1851155"/>
                  <a:pt x="259109" y="1851155"/>
                </a:cubicBezTo>
                <a:cubicBezTo>
                  <a:pt x="239226" y="1851156"/>
                  <a:pt x="221226" y="1859214"/>
                  <a:pt x="208197" y="1872243"/>
                </a:cubicBezTo>
                <a:close/>
                <a:moveTo>
                  <a:pt x="0" y="1625202"/>
                </a:moveTo>
                <a:cubicBezTo>
                  <a:pt x="418057" y="1737228"/>
                  <a:pt x="858998" y="1737384"/>
                  <a:pt x="1277606" y="1625336"/>
                </a:cubicBezTo>
                <a:cubicBezTo>
                  <a:pt x="1277605" y="1938624"/>
                  <a:pt x="1277605" y="2251911"/>
                  <a:pt x="1277605" y="2565198"/>
                </a:cubicBezTo>
                <a:cubicBezTo>
                  <a:pt x="1277605" y="2917999"/>
                  <a:pt x="991603" y="3204001"/>
                  <a:pt x="638802" y="3204001"/>
                </a:cubicBezTo>
                <a:lnTo>
                  <a:pt x="638803" y="3204000"/>
                </a:lnTo>
                <a:cubicBezTo>
                  <a:pt x="286002" y="3204000"/>
                  <a:pt x="0" y="2917999"/>
                  <a:pt x="0" y="2565197"/>
                </a:cubicBezTo>
                <a:close/>
                <a:moveTo>
                  <a:pt x="208197" y="459897"/>
                </a:moveTo>
                <a:cubicBezTo>
                  <a:pt x="195167" y="472926"/>
                  <a:pt x="187109" y="490926"/>
                  <a:pt x="187109" y="510808"/>
                </a:cubicBezTo>
                <a:lnTo>
                  <a:pt x="187109" y="1302808"/>
                </a:lnTo>
                <a:cubicBezTo>
                  <a:pt x="187109" y="1342573"/>
                  <a:pt x="219344" y="1374808"/>
                  <a:pt x="259109" y="1374808"/>
                </a:cubicBezTo>
                <a:cubicBezTo>
                  <a:pt x="298874" y="1374808"/>
                  <a:pt x="331109" y="1342573"/>
                  <a:pt x="331109" y="1302808"/>
                </a:cubicBezTo>
                <a:lnTo>
                  <a:pt x="331109" y="510808"/>
                </a:lnTo>
                <a:cubicBezTo>
                  <a:pt x="331109" y="471043"/>
                  <a:pt x="298874" y="438808"/>
                  <a:pt x="259109" y="438808"/>
                </a:cubicBezTo>
                <a:cubicBezTo>
                  <a:pt x="239226" y="438808"/>
                  <a:pt x="221226" y="446867"/>
                  <a:pt x="208197" y="459897"/>
                </a:cubicBezTo>
                <a:close/>
                <a:moveTo>
                  <a:pt x="187101" y="187101"/>
                </a:moveTo>
                <a:cubicBezTo>
                  <a:pt x="302701" y="71501"/>
                  <a:pt x="462402" y="0"/>
                  <a:pt x="638803" y="0"/>
                </a:cubicBezTo>
                <a:cubicBezTo>
                  <a:pt x="991604" y="0"/>
                  <a:pt x="1277606" y="286002"/>
                  <a:pt x="1277606" y="638803"/>
                </a:cubicBezTo>
                <a:lnTo>
                  <a:pt x="1277606" y="1497764"/>
                </a:lnTo>
                <a:cubicBezTo>
                  <a:pt x="859958" y="1616355"/>
                  <a:pt x="417375" y="1616210"/>
                  <a:pt x="0" y="1498771"/>
                </a:cubicBezTo>
                <a:lnTo>
                  <a:pt x="0" y="638803"/>
                </a:lnTo>
                <a:cubicBezTo>
                  <a:pt x="0" y="462403"/>
                  <a:pt x="71500" y="302702"/>
                  <a:pt x="187101" y="187101"/>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0" name="Rounded Rectangle 7">
            <a:extLst>
              <a:ext uri="{FF2B5EF4-FFF2-40B4-BE49-F238E27FC236}">
                <a16:creationId xmlns:a16="http://schemas.microsoft.com/office/drawing/2014/main" id="{4B43A1D3-1B32-45EE-B570-6075F3A1155F}"/>
              </a:ext>
            </a:extLst>
          </p:cNvPr>
          <p:cNvSpPr>
            <a:spLocks noChangeAspect="1"/>
          </p:cNvSpPr>
          <p:nvPr/>
        </p:nvSpPr>
        <p:spPr>
          <a:xfrm rot="18924894" flipH="1">
            <a:off x="4976755" y="3535534"/>
            <a:ext cx="110455" cy="432000"/>
          </a:xfrm>
          <a:custGeom>
            <a:avLst/>
            <a:gdLst/>
            <a:ahLst/>
            <a:cxnLst/>
            <a:rect l="l" t="t" r="r" b="b"/>
            <a:pathLst>
              <a:path w="1081111" h="4228323">
                <a:moveTo>
                  <a:pt x="335224" y="1867922"/>
                </a:moveTo>
                <a:cubicBezTo>
                  <a:pt x="355105" y="1839562"/>
                  <a:pt x="441066" y="1818228"/>
                  <a:pt x="544096" y="1818228"/>
                </a:cubicBezTo>
                <a:cubicBezTo>
                  <a:pt x="661845" y="1818228"/>
                  <a:pt x="757300" y="1846093"/>
                  <a:pt x="757300" y="1880465"/>
                </a:cubicBezTo>
                <a:lnTo>
                  <a:pt x="754850" y="1887560"/>
                </a:lnTo>
                <a:lnTo>
                  <a:pt x="757869" y="1887560"/>
                </a:lnTo>
                <a:lnTo>
                  <a:pt x="757869" y="2839818"/>
                </a:lnTo>
                <a:cubicBezTo>
                  <a:pt x="757869" y="2972331"/>
                  <a:pt x="662287" y="3079754"/>
                  <a:pt x="544381" y="3079754"/>
                </a:cubicBezTo>
                <a:cubicBezTo>
                  <a:pt x="426475" y="3079754"/>
                  <a:pt x="330892" y="2972330"/>
                  <a:pt x="330892" y="2839818"/>
                </a:cubicBezTo>
                <a:cubicBezTo>
                  <a:pt x="330892" y="2522399"/>
                  <a:pt x="330893" y="2204979"/>
                  <a:pt x="330893" y="1887560"/>
                </a:cubicBezTo>
                <a:lnTo>
                  <a:pt x="333343" y="1887560"/>
                </a:lnTo>
                <a:cubicBezTo>
                  <a:pt x="331423" y="1885549"/>
                  <a:pt x="330893" y="1883025"/>
                  <a:pt x="330893" y="1880465"/>
                </a:cubicBezTo>
                <a:cubicBezTo>
                  <a:pt x="330893" y="1876168"/>
                  <a:pt x="332384" y="1871973"/>
                  <a:pt x="335224" y="1867922"/>
                </a:cubicBezTo>
                <a:close/>
                <a:moveTo>
                  <a:pt x="40017" y="122059"/>
                </a:moveTo>
                <a:cubicBezTo>
                  <a:pt x="33211" y="132011"/>
                  <a:pt x="29637" y="142314"/>
                  <a:pt x="29637" y="152868"/>
                </a:cubicBezTo>
                <a:cubicBezTo>
                  <a:pt x="29637" y="201406"/>
                  <a:pt x="105246" y="244661"/>
                  <a:pt x="223474" y="271871"/>
                </a:cubicBezTo>
                <a:lnTo>
                  <a:pt x="259635" y="468058"/>
                </a:lnTo>
                <a:cubicBezTo>
                  <a:pt x="103865" y="495856"/>
                  <a:pt x="0" y="547115"/>
                  <a:pt x="0" y="605632"/>
                </a:cubicBezTo>
                <a:cubicBezTo>
                  <a:pt x="0" y="658669"/>
                  <a:pt x="85325" y="705745"/>
                  <a:pt x="217400" y="734580"/>
                </a:cubicBezTo>
                <a:lnTo>
                  <a:pt x="217063" y="737117"/>
                </a:lnTo>
                <a:lnTo>
                  <a:pt x="217063" y="2943282"/>
                </a:lnTo>
                <a:cubicBezTo>
                  <a:pt x="217063" y="3039089"/>
                  <a:pt x="294931" y="3121078"/>
                  <a:pt x="405721" y="3153265"/>
                </a:cubicBezTo>
                <a:cubicBezTo>
                  <a:pt x="400324" y="3160310"/>
                  <a:pt x="397646" y="3168520"/>
                  <a:pt x="397646" y="3177204"/>
                </a:cubicBezTo>
                <a:lnTo>
                  <a:pt x="397646" y="3194256"/>
                </a:lnTo>
                <a:cubicBezTo>
                  <a:pt x="397646" y="3224314"/>
                  <a:pt x="429716" y="3248680"/>
                  <a:pt x="469276" y="3248680"/>
                </a:cubicBezTo>
                <a:lnTo>
                  <a:pt x="496274" y="3248680"/>
                </a:lnTo>
                <a:cubicBezTo>
                  <a:pt x="503831" y="3569617"/>
                  <a:pt x="518631" y="3867052"/>
                  <a:pt x="514761" y="4228323"/>
                </a:cubicBezTo>
                <a:lnTo>
                  <a:pt x="577573" y="4091802"/>
                </a:lnTo>
                <a:cubicBezTo>
                  <a:pt x="580481" y="3794896"/>
                  <a:pt x="583388" y="3537508"/>
                  <a:pt x="586278" y="3248680"/>
                </a:cubicBezTo>
                <a:lnTo>
                  <a:pt x="611834" y="3248680"/>
                </a:lnTo>
                <a:cubicBezTo>
                  <a:pt x="651395" y="3248680"/>
                  <a:pt x="683465" y="3224314"/>
                  <a:pt x="683465" y="3194256"/>
                </a:cubicBezTo>
                <a:lnTo>
                  <a:pt x="683465" y="3177205"/>
                </a:lnTo>
                <a:cubicBezTo>
                  <a:pt x="683465" y="3168518"/>
                  <a:pt x="680787" y="3160307"/>
                  <a:pt x="675388" y="3153262"/>
                </a:cubicBezTo>
                <a:cubicBezTo>
                  <a:pt x="786180" y="3121079"/>
                  <a:pt x="864048" y="3039089"/>
                  <a:pt x="864048" y="2943282"/>
                </a:cubicBezTo>
                <a:lnTo>
                  <a:pt x="864048" y="737117"/>
                </a:lnTo>
                <a:cubicBezTo>
                  <a:pt x="864048" y="736269"/>
                  <a:pt x="864042" y="735422"/>
                  <a:pt x="863712" y="734579"/>
                </a:cubicBezTo>
                <a:cubicBezTo>
                  <a:pt x="995786" y="705744"/>
                  <a:pt x="1081111" y="658669"/>
                  <a:pt x="1081111" y="605632"/>
                </a:cubicBezTo>
                <a:cubicBezTo>
                  <a:pt x="1081111" y="547115"/>
                  <a:pt x="977246" y="495856"/>
                  <a:pt x="821477" y="468058"/>
                </a:cubicBezTo>
                <a:lnTo>
                  <a:pt x="857637" y="271871"/>
                </a:lnTo>
                <a:cubicBezTo>
                  <a:pt x="975865" y="244661"/>
                  <a:pt x="1051474" y="201406"/>
                  <a:pt x="1051474" y="152868"/>
                </a:cubicBezTo>
                <a:cubicBezTo>
                  <a:pt x="1051474" y="68441"/>
                  <a:pt x="822728" y="0"/>
                  <a:pt x="540555" y="0"/>
                </a:cubicBezTo>
                <a:cubicBezTo>
                  <a:pt x="293654" y="0"/>
                  <a:pt x="87658" y="52400"/>
                  <a:pt x="40017" y="12205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31" name="Rounded Rectangle 17">
            <a:extLst>
              <a:ext uri="{FF2B5EF4-FFF2-40B4-BE49-F238E27FC236}">
                <a16:creationId xmlns:a16="http://schemas.microsoft.com/office/drawing/2014/main" id="{2528F7F9-0893-4F15-9072-8C993F32FD41}"/>
              </a:ext>
            </a:extLst>
          </p:cNvPr>
          <p:cNvSpPr>
            <a:spLocks noChangeAspect="1"/>
          </p:cNvSpPr>
          <p:nvPr/>
        </p:nvSpPr>
        <p:spPr>
          <a:xfrm>
            <a:off x="8276866" y="2821406"/>
            <a:ext cx="226262" cy="360000"/>
          </a:xfrm>
          <a:custGeom>
            <a:avLst/>
            <a:gdLst/>
            <a:ahLst/>
            <a:cxnLst/>
            <a:rect l="l" t="t" r="r" b="b"/>
            <a:pathLst>
              <a:path w="2016224" h="3207971">
                <a:moveTo>
                  <a:pt x="854575" y="1382799"/>
                </a:moveTo>
                <a:lnTo>
                  <a:pt x="854575" y="1686462"/>
                </a:lnTo>
                <a:lnTo>
                  <a:pt x="550912" y="1686462"/>
                </a:lnTo>
                <a:lnTo>
                  <a:pt x="550912" y="1993536"/>
                </a:lnTo>
                <a:lnTo>
                  <a:pt x="854575" y="1993536"/>
                </a:lnTo>
                <a:lnTo>
                  <a:pt x="854575" y="2297199"/>
                </a:lnTo>
                <a:lnTo>
                  <a:pt x="1161649" y="2297199"/>
                </a:lnTo>
                <a:lnTo>
                  <a:pt x="1161649" y="1993536"/>
                </a:lnTo>
                <a:lnTo>
                  <a:pt x="1465312" y="1993536"/>
                </a:lnTo>
                <a:lnTo>
                  <a:pt x="1465312" y="1686462"/>
                </a:lnTo>
                <a:lnTo>
                  <a:pt x="1161649" y="1686462"/>
                </a:lnTo>
                <a:lnTo>
                  <a:pt x="1161649" y="1382799"/>
                </a:lnTo>
                <a:close/>
                <a:moveTo>
                  <a:pt x="397285" y="941591"/>
                </a:moveTo>
                <a:lnTo>
                  <a:pt x="1618940" y="941591"/>
                </a:lnTo>
                <a:lnTo>
                  <a:pt x="1618940" y="2738407"/>
                </a:lnTo>
                <a:lnTo>
                  <a:pt x="397285" y="2738407"/>
                </a:lnTo>
                <a:close/>
                <a:moveTo>
                  <a:pt x="305673" y="849979"/>
                </a:moveTo>
                <a:lnTo>
                  <a:pt x="305673" y="2830019"/>
                </a:lnTo>
                <a:lnTo>
                  <a:pt x="1710552" y="2830019"/>
                </a:lnTo>
                <a:lnTo>
                  <a:pt x="1710552" y="849979"/>
                </a:lnTo>
                <a:close/>
                <a:moveTo>
                  <a:pt x="240515" y="472027"/>
                </a:moveTo>
                <a:lnTo>
                  <a:pt x="1775709" y="472027"/>
                </a:lnTo>
                <a:cubicBezTo>
                  <a:pt x="1908542" y="472027"/>
                  <a:pt x="2016224" y="579709"/>
                  <a:pt x="2016224" y="712542"/>
                </a:cubicBezTo>
                <a:lnTo>
                  <a:pt x="2016224" y="2967456"/>
                </a:lnTo>
                <a:cubicBezTo>
                  <a:pt x="2016224" y="3100289"/>
                  <a:pt x="1908542" y="3207971"/>
                  <a:pt x="1775709" y="3207971"/>
                </a:cubicBezTo>
                <a:lnTo>
                  <a:pt x="240515" y="3207971"/>
                </a:lnTo>
                <a:cubicBezTo>
                  <a:pt x="107682" y="3207971"/>
                  <a:pt x="0" y="3100289"/>
                  <a:pt x="0" y="2967456"/>
                </a:cubicBezTo>
                <a:lnTo>
                  <a:pt x="0" y="712542"/>
                </a:lnTo>
                <a:cubicBezTo>
                  <a:pt x="0" y="579709"/>
                  <a:pt x="107682" y="472027"/>
                  <a:pt x="240515" y="472027"/>
                </a:cubicBezTo>
                <a:close/>
                <a:moveTo>
                  <a:pt x="515787" y="0"/>
                </a:moveTo>
                <a:lnTo>
                  <a:pt x="1500437" y="0"/>
                </a:lnTo>
                <a:cubicBezTo>
                  <a:pt x="1541893" y="0"/>
                  <a:pt x="1575500" y="33607"/>
                  <a:pt x="1575500" y="75063"/>
                </a:cubicBezTo>
                <a:lnTo>
                  <a:pt x="1575500" y="367990"/>
                </a:lnTo>
                <a:lnTo>
                  <a:pt x="440724" y="367990"/>
                </a:lnTo>
                <a:lnTo>
                  <a:pt x="440724" y="75063"/>
                </a:lnTo>
                <a:cubicBezTo>
                  <a:pt x="440724" y="33607"/>
                  <a:pt x="474331" y="0"/>
                  <a:pt x="51578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2" name="Oval 21">
            <a:extLst>
              <a:ext uri="{FF2B5EF4-FFF2-40B4-BE49-F238E27FC236}">
                <a16:creationId xmlns:a16="http://schemas.microsoft.com/office/drawing/2014/main" id="{344F090B-EDC3-4D84-A896-978D895ABDBD}"/>
              </a:ext>
            </a:extLst>
          </p:cNvPr>
          <p:cNvSpPr>
            <a:spLocks noChangeAspect="1"/>
          </p:cNvSpPr>
          <p:nvPr/>
        </p:nvSpPr>
        <p:spPr>
          <a:xfrm>
            <a:off x="7109736" y="2821406"/>
            <a:ext cx="360000" cy="360000"/>
          </a:xfrm>
          <a:custGeom>
            <a:avLst/>
            <a:gdLst/>
            <a:ahLst/>
            <a:cxnLst/>
            <a:rect l="l" t="t" r="r" b="b"/>
            <a:pathLst>
              <a:path w="3240000" h="3240000">
                <a:moveTo>
                  <a:pt x="1799999" y="306000"/>
                </a:moveTo>
                <a:lnTo>
                  <a:pt x="1440000" y="306000"/>
                </a:lnTo>
                <a:lnTo>
                  <a:pt x="1440000" y="1308231"/>
                </a:lnTo>
                <a:lnTo>
                  <a:pt x="572043" y="807116"/>
                </a:lnTo>
                <a:lnTo>
                  <a:pt x="392043" y="1118885"/>
                </a:lnTo>
                <a:lnTo>
                  <a:pt x="1260000" y="1620000"/>
                </a:lnTo>
                <a:lnTo>
                  <a:pt x="392043" y="2121116"/>
                </a:lnTo>
                <a:lnTo>
                  <a:pt x="572043" y="2432885"/>
                </a:lnTo>
                <a:lnTo>
                  <a:pt x="1440000" y="1931769"/>
                </a:lnTo>
                <a:lnTo>
                  <a:pt x="1440000" y="2934000"/>
                </a:lnTo>
                <a:lnTo>
                  <a:pt x="1800000" y="2934000"/>
                </a:lnTo>
                <a:lnTo>
                  <a:pt x="1800000" y="1931769"/>
                </a:lnTo>
                <a:lnTo>
                  <a:pt x="2667957" y="2432884"/>
                </a:lnTo>
                <a:lnTo>
                  <a:pt x="2847957" y="2121116"/>
                </a:lnTo>
                <a:lnTo>
                  <a:pt x="1980000" y="1620000"/>
                </a:lnTo>
                <a:lnTo>
                  <a:pt x="2847958" y="1118885"/>
                </a:lnTo>
                <a:lnTo>
                  <a:pt x="2667957" y="807116"/>
                </a:lnTo>
                <a:lnTo>
                  <a:pt x="1800000" y="1308231"/>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3" name="Oval 25">
            <a:extLst>
              <a:ext uri="{FF2B5EF4-FFF2-40B4-BE49-F238E27FC236}">
                <a16:creationId xmlns:a16="http://schemas.microsoft.com/office/drawing/2014/main" id="{A0C9DD42-261C-48EF-A5B3-CB61305A1FF0}"/>
              </a:ext>
            </a:extLst>
          </p:cNvPr>
          <p:cNvSpPr>
            <a:spLocks noChangeAspect="1"/>
          </p:cNvSpPr>
          <p:nvPr/>
        </p:nvSpPr>
        <p:spPr>
          <a:xfrm>
            <a:off x="7679872" y="2821406"/>
            <a:ext cx="359510" cy="360000"/>
          </a:xfrm>
          <a:custGeom>
            <a:avLst/>
            <a:gdLst/>
            <a:ahLst/>
            <a:cxnLst/>
            <a:rect l="l" t="t" r="r" b="b"/>
            <a:pathLst>
              <a:path w="3225370" h="3229762">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4" name="Block Arc 20">
            <a:extLst>
              <a:ext uri="{FF2B5EF4-FFF2-40B4-BE49-F238E27FC236}">
                <a16:creationId xmlns:a16="http://schemas.microsoft.com/office/drawing/2014/main" id="{A531770F-DFDC-4C1C-B1CA-D10188E4FDDA}"/>
              </a:ext>
            </a:extLst>
          </p:cNvPr>
          <p:cNvSpPr>
            <a:spLocks noChangeAspect="1"/>
          </p:cNvSpPr>
          <p:nvPr/>
        </p:nvSpPr>
        <p:spPr>
          <a:xfrm rot="10800000">
            <a:off x="4296578" y="3571534"/>
            <a:ext cx="332010" cy="360000"/>
          </a:xfrm>
          <a:custGeom>
            <a:avLst/>
            <a:gdLst/>
            <a:ahLst/>
            <a:cxnLst/>
            <a:rect l="l" t="t" r="r" b="b"/>
            <a:pathLst>
              <a:path w="2958558" h="3207983">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35" name="Block Arc 11">
            <a:extLst>
              <a:ext uri="{FF2B5EF4-FFF2-40B4-BE49-F238E27FC236}">
                <a16:creationId xmlns:a16="http://schemas.microsoft.com/office/drawing/2014/main" id="{D1C55A4D-74A8-4575-8FFD-2924E25F6BAC}"/>
              </a:ext>
            </a:extLst>
          </p:cNvPr>
          <p:cNvSpPr/>
          <p:nvPr/>
        </p:nvSpPr>
        <p:spPr>
          <a:xfrm rot="10800000">
            <a:off x="6614789" y="3560896"/>
            <a:ext cx="217507" cy="353911"/>
          </a:xfrm>
          <a:custGeom>
            <a:avLst/>
            <a:gdLst/>
            <a:ahLst/>
            <a:cxnLst/>
            <a:rect l="l" t="t" r="r" b="b"/>
            <a:pathLst>
              <a:path w="3636337" h="7138182">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36" name="Rectangle 21">
            <a:extLst>
              <a:ext uri="{FF2B5EF4-FFF2-40B4-BE49-F238E27FC236}">
                <a16:creationId xmlns:a16="http://schemas.microsoft.com/office/drawing/2014/main" id="{5D92FBCF-975A-4948-907B-6491FAB456A6}"/>
              </a:ext>
            </a:extLst>
          </p:cNvPr>
          <p:cNvSpPr/>
          <p:nvPr/>
        </p:nvSpPr>
        <p:spPr>
          <a:xfrm>
            <a:off x="5437664" y="3655251"/>
            <a:ext cx="343751" cy="192566"/>
          </a:xfrm>
          <a:custGeom>
            <a:avLst/>
            <a:gdLst/>
            <a:ahLst/>
            <a:cxnLst/>
            <a:rect l="l" t="t" r="r" b="b"/>
            <a:pathLst>
              <a:path w="4560938" h="2554996">
                <a:moveTo>
                  <a:pt x="2315585" y="1351978"/>
                </a:moveTo>
                <a:lnTo>
                  <a:pt x="2315585" y="1608128"/>
                </a:lnTo>
                <a:cubicBezTo>
                  <a:pt x="2332000" y="1604085"/>
                  <a:pt x="2347685" y="1596777"/>
                  <a:pt x="2361832" y="1586519"/>
                </a:cubicBezTo>
                <a:cubicBezTo>
                  <a:pt x="2403345" y="1556419"/>
                  <a:pt x="2424829" y="1505846"/>
                  <a:pt x="2417675" y="1455070"/>
                </a:cubicBezTo>
                <a:cubicBezTo>
                  <a:pt x="2409025" y="1388817"/>
                  <a:pt x="2368208" y="1366470"/>
                  <a:pt x="2315585" y="1351978"/>
                </a:cubicBezTo>
                <a:close/>
                <a:moveTo>
                  <a:pt x="3612086" y="989467"/>
                </a:moveTo>
                <a:cubicBezTo>
                  <a:pt x="3453010" y="989467"/>
                  <a:pt x="3324054" y="1118423"/>
                  <a:pt x="3324054" y="1277499"/>
                </a:cubicBezTo>
                <a:cubicBezTo>
                  <a:pt x="3324054" y="1436575"/>
                  <a:pt x="3453010" y="1565531"/>
                  <a:pt x="3612086" y="1565531"/>
                </a:cubicBezTo>
                <a:cubicBezTo>
                  <a:pt x="3771162" y="1565531"/>
                  <a:pt x="3900118" y="1436575"/>
                  <a:pt x="3900118" y="1277499"/>
                </a:cubicBezTo>
                <a:cubicBezTo>
                  <a:pt x="3900118" y="1118423"/>
                  <a:pt x="3771162" y="989467"/>
                  <a:pt x="3612086" y="989467"/>
                </a:cubicBezTo>
                <a:close/>
                <a:moveTo>
                  <a:pt x="948854" y="989467"/>
                </a:moveTo>
                <a:cubicBezTo>
                  <a:pt x="789778" y="989467"/>
                  <a:pt x="660822" y="1118423"/>
                  <a:pt x="660822" y="1277499"/>
                </a:cubicBezTo>
                <a:cubicBezTo>
                  <a:pt x="660822" y="1436575"/>
                  <a:pt x="789778" y="1565531"/>
                  <a:pt x="948854" y="1565531"/>
                </a:cubicBezTo>
                <a:cubicBezTo>
                  <a:pt x="1107930" y="1565531"/>
                  <a:pt x="1236886" y="1436575"/>
                  <a:pt x="1236886" y="1277499"/>
                </a:cubicBezTo>
                <a:cubicBezTo>
                  <a:pt x="1236886" y="1118423"/>
                  <a:pt x="1107930" y="989467"/>
                  <a:pt x="948854" y="989467"/>
                </a:cubicBezTo>
                <a:close/>
                <a:moveTo>
                  <a:pt x="2247651" y="946230"/>
                </a:moveTo>
                <a:cubicBezTo>
                  <a:pt x="2230469" y="950266"/>
                  <a:pt x="2214012" y="957763"/>
                  <a:pt x="2199233" y="968479"/>
                </a:cubicBezTo>
                <a:cubicBezTo>
                  <a:pt x="2157721" y="998579"/>
                  <a:pt x="2136236" y="1049152"/>
                  <a:pt x="2143390" y="1099928"/>
                </a:cubicBezTo>
                <a:cubicBezTo>
                  <a:pt x="2157154" y="1167662"/>
                  <a:pt x="2197550" y="1197656"/>
                  <a:pt x="2247651" y="1217102"/>
                </a:cubicBezTo>
                <a:close/>
                <a:moveTo>
                  <a:pt x="2247651" y="785264"/>
                </a:moveTo>
                <a:lnTo>
                  <a:pt x="2315585" y="785264"/>
                </a:lnTo>
                <a:lnTo>
                  <a:pt x="2315585" y="832380"/>
                </a:lnTo>
                <a:cubicBezTo>
                  <a:pt x="2341411" y="835890"/>
                  <a:pt x="2366862" y="843587"/>
                  <a:pt x="2390991" y="855423"/>
                </a:cubicBezTo>
                <a:cubicBezTo>
                  <a:pt x="2474360" y="896319"/>
                  <a:pt x="2528313" y="979930"/>
                  <a:pt x="2531223" y="1072743"/>
                </a:cubicBezTo>
                <a:lnTo>
                  <a:pt x="2418963" y="1076264"/>
                </a:lnTo>
                <a:cubicBezTo>
                  <a:pt x="2417356" y="1025012"/>
                  <a:pt x="2387564" y="978842"/>
                  <a:pt x="2341528" y="956260"/>
                </a:cubicBezTo>
                <a:cubicBezTo>
                  <a:pt x="2333151" y="952151"/>
                  <a:pt x="2324486" y="948946"/>
                  <a:pt x="2315585" y="946938"/>
                </a:cubicBezTo>
                <a:lnTo>
                  <a:pt x="2315585" y="1239083"/>
                </a:lnTo>
                <a:cubicBezTo>
                  <a:pt x="2404308" y="1264638"/>
                  <a:pt x="2499083" y="1293869"/>
                  <a:pt x="2528899" y="1441205"/>
                </a:cubicBezTo>
                <a:cubicBezTo>
                  <a:pt x="2541347" y="1532528"/>
                  <a:pt x="2502457" y="1623287"/>
                  <a:pt x="2427762" y="1677447"/>
                </a:cubicBezTo>
                <a:cubicBezTo>
                  <a:pt x="2394006" y="1701923"/>
                  <a:pt x="2355419" y="1717125"/>
                  <a:pt x="2315585" y="1722661"/>
                </a:cubicBezTo>
                <a:lnTo>
                  <a:pt x="2315585" y="1769734"/>
                </a:lnTo>
                <a:lnTo>
                  <a:pt x="2247651" y="1769734"/>
                </a:lnTo>
                <a:lnTo>
                  <a:pt x="2247651" y="1722944"/>
                </a:lnTo>
                <a:cubicBezTo>
                  <a:pt x="2221084" y="1719537"/>
                  <a:pt x="2194881" y="1711743"/>
                  <a:pt x="2170074" y="1699575"/>
                </a:cubicBezTo>
                <a:cubicBezTo>
                  <a:pt x="2086705" y="1658679"/>
                  <a:pt x="2032752" y="1575069"/>
                  <a:pt x="2029842" y="1482255"/>
                </a:cubicBezTo>
                <a:lnTo>
                  <a:pt x="2142102" y="1478734"/>
                </a:lnTo>
                <a:cubicBezTo>
                  <a:pt x="2143709" y="1529986"/>
                  <a:pt x="2173501" y="1576156"/>
                  <a:pt x="2219537" y="1598738"/>
                </a:cubicBezTo>
                <a:cubicBezTo>
                  <a:pt x="2228602" y="1603184"/>
                  <a:pt x="2238004" y="1606573"/>
                  <a:pt x="2247651" y="1608616"/>
                </a:cubicBezTo>
                <a:lnTo>
                  <a:pt x="2247651" y="1335176"/>
                </a:lnTo>
                <a:cubicBezTo>
                  <a:pt x="2162261" y="1314127"/>
                  <a:pt x="2069489" y="1278142"/>
                  <a:pt x="2032173" y="1115597"/>
                </a:cubicBezTo>
                <a:cubicBezTo>
                  <a:pt x="2019217" y="1023646"/>
                  <a:pt x="2058125" y="932061"/>
                  <a:pt x="2133303" y="877552"/>
                </a:cubicBezTo>
                <a:cubicBezTo>
                  <a:pt x="2167670" y="852632"/>
                  <a:pt x="2207046" y="837325"/>
                  <a:pt x="2247651" y="832077"/>
                </a:cubicBezTo>
                <a:close/>
                <a:moveTo>
                  <a:pt x="2280470" y="617534"/>
                </a:moveTo>
                <a:cubicBezTo>
                  <a:pt x="1915981" y="617534"/>
                  <a:pt x="1620504" y="913011"/>
                  <a:pt x="1620504" y="1277500"/>
                </a:cubicBezTo>
                <a:cubicBezTo>
                  <a:pt x="1620504" y="1641989"/>
                  <a:pt x="1915981" y="1937466"/>
                  <a:pt x="2280470" y="1937466"/>
                </a:cubicBezTo>
                <a:cubicBezTo>
                  <a:pt x="2644959" y="1937466"/>
                  <a:pt x="2940436" y="1641989"/>
                  <a:pt x="2940436" y="1277500"/>
                </a:cubicBezTo>
                <a:cubicBezTo>
                  <a:pt x="2940436" y="913011"/>
                  <a:pt x="2644959" y="617534"/>
                  <a:pt x="2280470" y="617534"/>
                </a:cubicBezTo>
                <a:close/>
                <a:moveTo>
                  <a:pt x="284505" y="265281"/>
                </a:moveTo>
                <a:lnTo>
                  <a:pt x="4276434" y="265281"/>
                </a:lnTo>
                <a:lnTo>
                  <a:pt x="4276434" y="2289716"/>
                </a:lnTo>
                <a:lnTo>
                  <a:pt x="284505" y="2289716"/>
                </a:lnTo>
                <a:close/>
                <a:moveTo>
                  <a:pt x="180344" y="148161"/>
                </a:moveTo>
                <a:lnTo>
                  <a:pt x="180344" y="2406836"/>
                </a:lnTo>
                <a:lnTo>
                  <a:pt x="4380595" y="2406836"/>
                </a:lnTo>
                <a:lnTo>
                  <a:pt x="4380595" y="148161"/>
                </a:lnTo>
                <a:close/>
                <a:moveTo>
                  <a:pt x="0" y="0"/>
                </a:moveTo>
                <a:lnTo>
                  <a:pt x="4560938" y="0"/>
                </a:lnTo>
                <a:lnTo>
                  <a:pt x="4560938" y="2554996"/>
                </a:lnTo>
                <a:lnTo>
                  <a:pt x="0" y="255499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7" name="Round Same Side Corner Rectangle 8">
            <a:extLst>
              <a:ext uri="{FF2B5EF4-FFF2-40B4-BE49-F238E27FC236}">
                <a16:creationId xmlns:a16="http://schemas.microsoft.com/office/drawing/2014/main" id="{3BCB163D-5B9F-438E-92FD-9595B200D4EA}"/>
              </a:ext>
            </a:extLst>
          </p:cNvPr>
          <p:cNvSpPr/>
          <p:nvPr/>
        </p:nvSpPr>
        <p:spPr>
          <a:xfrm>
            <a:off x="8212501" y="3588603"/>
            <a:ext cx="354992" cy="355536"/>
          </a:xfrm>
          <a:custGeom>
            <a:avLst/>
            <a:gdLst/>
            <a:ahLst/>
            <a:cxnLst/>
            <a:rect l="l" t="t" r="r" b="b"/>
            <a:pathLst>
              <a:path w="3197597" h="3202496">
                <a:moveTo>
                  <a:pt x="601421" y="1611393"/>
                </a:moveTo>
                <a:lnTo>
                  <a:pt x="2596176" y="1611393"/>
                </a:lnTo>
                <a:cubicBezTo>
                  <a:pt x="2928331" y="1611393"/>
                  <a:pt x="3197594" y="1880656"/>
                  <a:pt x="3197594" y="2212811"/>
                </a:cubicBezTo>
                <a:lnTo>
                  <a:pt x="3197594" y="2776360"/>
                </a:lnTo>
                <a:lnTo>
                  <a:pt x="3197597" y="2776360"/>
                </a:lnTo>
                <a:lnTo>
                  <a:pt x="3197597" y="2914824"/>
                </a:lnTo>
                <a:lnTo>
                  <a:pt x="3197198" y="2914824"/>
                </a:lnTo>
                <a:lnTo>
                  <a:pt x="3197198" y="3202496"/>
                </a:lnTo>
                <a:lnTo>
                  <a:pt x="398" y="3202496"/>
                </a:lnTo>
                <a:lnTo>
                  <a:pt x="398" y="2914824"/>
                </a:lnTo>
                <a:lnTo>
                  <a:pt x="0" y="2914824"/>
                </a:lnTo>
                <a:lnTo>
                  <a:pt x="0" y="2212811"/>
                </a:lnTo>
                <a:cubicBezTo>
                  <a:pt x="0" y="1880656"/>
                  <a:pt x="269266" y="1611393"/>
                  <a:pt x="601421" y="1611393"/>
                </a:cubicBezTo>
                <a:close/>
                <a:moveTo>
                  <a:pt x="1598801" y="0"/>
                </a:moveTo>
                <a:cubicBezTo>
                  <a:pt x="1998649" y="0"/>
                  <a:pt x="2322791" y="324142"/>
                  <a:pt x="2322791" y="723993"/>
                </a:cubicBezTo>
                <a:cubicBezTo>
                  <a:pt x="2322791" y="1123843"/>
                  <a:pt x="1998649" y="1447985"/>
                  <a:pt x="1598801" y="1447985"/>
                </a:cubicBezTo>
                <a:cubicBezTo>
                  <a:pt x="1198951" y="1447985"/>
                  <a:pt x="874809" y="1123843"/>
                  <a:pt x="874809" y="723993"/>
                </a:cubicBezTo>
                <a:cubicBezTo>
                  <a:pt x="874809" y="324142"/>
                  <a:pt x="1198951" y="0"/>
                  <a:pt x="15988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8" name="Rounded Rectangle 51">
            <a:extLst>
              <a:ext uri="{FF2B5EF4-FFF2-40B4-BE49-F238E27FC236}">
                <a16:creationId xmlns:a16="http://schemas.microsoft.com/office/drawing/2014/main" id="{45D6D9B9-C236-4135-B215-58CEDFB0F3D4}"/>
              </a:ext>
            </a:extLst>
          </p:cNvPr>
          <p:cNvSpPr/>
          <p:nvPr/>
        </p:nvSpPr>
        <p:spPr>
          <a:xfrm rot="16200000" flipH="1">
            <a:off x="7112464" y="4219259"/>
            <a:ext cx="367987" cy="346556"/>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39" name="Isosceles Triangle 5">
            <a:extLst>
              <a:ext uri="{FF2B5EF4-FFF2-40B4-BE49-F238E27FC236}">
                <a16:creationId xmlns:a16="http://schemas.microsoft.com/office/drawing/2014/main" id="{B6F85CB1-F8D3-40BF-9743-4C4AD7FC74FA}"/>
              </a:ext>
            </a:extLst>
          </p:cNvPr>
          <p:cNvSpPr>
            <a:spLocks noChangeAspect="1"/>
          </p:cNvSpPr>
          <p:nvPr/>
        </p:nvSpPr>
        <p:spPr>
          <a:xfrm>
            <a:off x="6060854" y="3614352"/>
            <a:ext cx="274662" cy="274365"/>
          </a:xfrm>
          <a:custGeom>
            <a:avLst/>
            <a:gdLst/>
            <a:ahLst/>
            <a:cxnLst/>
            <a:rect l="l" t="t" r="r" b="b"/>
            <a:pathLst>
              <a:path w="3229104" h="3225610">
                <a:moveTo>
                  <a:pt x="2311104" y="907633"/>
                </a:moveTo>
                <a:lnTo>
                  <a:pt x="3229104" y="907633"/>
                </a:lnTo>
                <a:lnTo>
                  <a:pt x="1769979" y="3097491"/>
                </a:lnTo>
                <a:close/>
                <a:moveTo>
                  <a:pt x="823" y="907633"/>
                </a:moveTo>
                <a:lnTo>
                  <a:pt x="918823" y="907633"/>
                </a:lnTo>
                <a:lnTo>
                  <a:pt x="1498048" y="3135591"/>
                </a:lnTo>
                <a:close/>
                <a:moveTo>
                  <a:pt x="1036980" y="907632"/>
                </a:moveTo>
                <a:lnTo>
                  <a:pt x="2192122" y="907632"/>
                </a:lnTo>
                <a:lnTo>
                  <a:pt x="1614551" y="3225610"/>
                </a:lnTo>
                <a:close/>
                <a:moveTo>
                  <a:pt x="2769693" y="0"/>
                </a:moveTo>
                <a:lnTo>
                  <a:pt x="3229104" y="792088"/>
                </a:lnTo>
                <a:lnTo>
                  <a:pt x="2310282" y="792088"/>
                </a:lnTo>
                <a:close/>
                <a:moveTo>
                  <a:pt x="1732713" y="0"/>
                </a:moveTo>
                <a:lnTo>
                  <a:pt x="2651535" y="0"/>
                </a:lnTo>
                <a:lnTo>
                  <a:pt x="2192124" y="792088"/>
                </a:lnTo>
                <a:close/>
                <a:moveTo>
                  <a:pt x="1614553" y="0"/>
                </a:moveTo>
                <a:lnTo>
                  <a:pt x="2073964" y="792088"/>
                </a:lnTo>
                <a:lnTo>
                  <a:pt x="1155142" y="792088"/>
                </a:lnTo>
                <a:close/>
                <a:moveTo>
                  <a:pt x="577571" y="0"/>
                </a:moveTo>
                <a:lnTo>
                  <a:pt x="1496393" y="0"/>
                </a:lnTo>
                <a:lnTo>
                  <a:pt x="1036982" y="792088"/>
                </a:lnTo>
                <a:close/>
                <a:moveTo>
                  <a:pt x="459411" y="0"/>
                </a:moveTo>
                <a:lnTo>
                  <a:pt x="918822" y="792088"/>
                </a:lnTo>
                <a:lnTo>
                  <a:pt x="0" y="79208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0" name="Trapezoid 22">
            <a:extLst>
              <a:ext uri="{FF2B5EF4-FFF2-40B4-BE49-F238E27FC236}">
                <a16:creationId xmlns:a16="http://schemas.microsoft.com/office/drawing/2014/main" id="{AD6AD12A-D5C7-4BEF-B1A5-307C693A947C}"/>
              </a:ext>
            </a:extLst>
          </p:cNvPr>
          <p:cNvSpPr>
            <a:spLocks noChangeAspect="1"/>
          </p:cNvSpPr>
          <p:nvPr/>
        </p:nvSpPr>
        <p:spPr>
          <a:xfrm>
            <a:off x="7109736" y="3659965"/>
            <a:ext cx="360000" cy="183139"/>
          </a:xfrm>
          <a:custGeom>
            <a:avLst/>
            <a:gdLst/>
            <a:ahLst/>
            <a:cxnLst/>
            <a:rect l="l" t="t" r="r" b="b"/>
            <a:pathLst>
              <a:path w="3261500" h="1659188">
                <a:moveTo>
                  <a:pt x="121102" y="1436888"/>
                </a:moveTo>
                <a:lnTo>
                  <a:pt x="3045452" y="1436888"/>
                </a:lnTo>
                <a:cubicBezTo>
                  <a:pt x="3001437" y="1508238"/>
                  <a:pt x="2956882" y="1580993"/>
                  <a:pt x="2918729" y="1659188"/>
                </a:cubicBezTo>
                <a:lnTo>
                  <a:pt x="202648" y="1659188"/>
                </a:lnTo>
                <a:cubicBezTo>
                  <a:pt x="188127" y="1585004"/>
                  <a:pt x="156049" y="1510828"/>
                  <a:pt x="121102" y="1436888"/>
                </a:cubicBezTo>
                <a:close/>
                <a:moveTo>
                  <a:pt x="2814967" y="1119413"/>
                </a:moveTo>
                <a:lnTo>
                  <a:pt x="2814967" y="1227413"/>
                </a:lnTo>
                <a:lnTo>
                  <a:pt x="2922967" y="1227413"/>
                </a:lnTo>
                <a:lnTo>
                  <a:pt x="2922967" y="1119413"/>
                </a:lnTo>
                <a:close/>
                <a:moveTo>
                  <a:pt x="2600074" y="1119413"/>
                </a:moveTo>
                <a:lnTo>
                  <a:pt x="2600074" y="1227413"/>
                </a:lnTo>
                <a:lnTo>
                  <a:pt x="2708074" y="1227413"/>
                </a:lnTo>
                <a:lnTo>
                  <a:pt x="2708074" y="1119413"/>
                </a:lnTo>
                <a:close/>
                <a:moveTo>
                  <a:pt x="2385182" y="1119413"/>
                </a:moveTo>
                <a:lnTo>
                  <a:pt x="2385182" y="1227413"/>
                </a:lnTo>
                <a:lnTo>
                  <a:pt x="2493182" y="1227413"/>
                </a:lnTo>
                <a:lnTo>
                  <a:pt x="2493182" y="1119413"/>
                </a:lnTo>
                <a:close/>
                <a:moveTo>
                  <a:pt x="1716569" y="1119413"/>
                </a:moveTo>
                <a:lnTo>
                  <a:pt x="1716569" y="1227413"/>
                </a:lnTo>
                <a:lnTo>
                  <a:pt x="1824569" y="1227413"/>
                </a:lnTo>
                <a:lnTo>
                  <a:pt x="1824569" y="1119413"/>
                </a:lnTo>
                <a:close/>
                <a:moveTo>
                  <a:pt x="1501676" y="1119413"/>
                </a:moveTo>
                <a:lnTo>
                  <a:pt x="1501676" y="1227413"/>
                </a:lnTo>
                <a:lnTo>
                  <a:pt x="1609676" y="1227413"/>
                </a:lnTo>
                <a:lnTo>
                  <a:pt x="1609676" y="1119413"/>
                </a:lnTo>
                <a:close/>
                <a:moveTo>
                  <a:pt x="1286784" y="1119413"/>
                </a:moveTo>
                <a:lnTo>
                  <a:pt x="1286784" y="1227413"/>
                </a:lnTo>
                <a:lnTo>
                  <a:pt x="1394784" y="1227413"/>
                </a:lnTo>
                <a:lnTo>
                  <a:pt x="1394784" y="1119413"/>
                </a:lnTo>
                <a:close/>
                <a:moveTo>
                  <a:pt x="1071892" y="1119413"/>
                </a:moveTo>
                <a:lnTo>
                  <a:pt x="1071892" y="1227413"/>
                </a:lnTo>
                <a:lnTo>
                  <a:pt x="1179892" y="1227413"/>
                </a:lnTo>
                <a:lnTo>
                  <a:pt x="1179892" y="1119413"/>
                </a:lnTo>
                <a:close/>
                <a:moveTo>
                  <a:pt x="857000" y="1119413"/>
                </a:moveTo>
                <a:lnTo>
                  <a:pt x="857000" y="1227413"/>
                </a:lnTo>
                <a:lnTo>
                  <a:pt x="965000" y="1227413"/>
                </a:lnTo>
                <a:lnTo>
                  <a:pt x="965000" y="1119413"/>
                </a:lnTo>
                <a:close/>
                <a:moveTo>
                  <a:pt x="642108" y="1119413"/>
                </a:moveTo>
                <a:lnTo>
                  <a:pt x="642108" y="1227413"/>
                </a:lnTo>
                <a:lnTo>
                  <a:pt x="750108" y="1227413"/>
                </a:lnTo>
                <a:lnTo>
                  <a:pt x="750108" y="1119413"/>
                </a:lnTo>
                <a:close/>
                <a:moveTo>
                  <a:pt x="427216" y="1119413"/>
                </a:moveTo>
                <a:lnTo>
                  <a:pt x="427216" y="1227413"/>
                </a:lnTo>
                <a:lnTo>
                  <a:pt x="535216" y="1227413"/>
                </a:lnTo>
                <a:lnTo>
                  <a:pt x="535216" y="1119413"/>
                </a:lnTo>
                <a:close/>
                <a:moveTo>
                  <a:pt x="356387" y="794045"/>
                </a:moveTo>
                <a:lnTo>
                  <a:pt x="310667" y="896924"/>
                </a:lnTo>
                <a:lnTo>
                  <a:pt x="2620886" y="908354"/>
                </a:lnTo>
                <a:lnTo>
                  <a:pt x="2540130" y="801665"/>
                </a:lnTo>
                <a:close/>
                <a:moveTo>
                  <a:pt x="382676" y="631248"/>
                </a:moveTo>
                <a:lnTo>
                  <a:pt x="363625" y="730317"/>
                </a:lnTo>
                <a:lnTo>
                  <a:pt x="2492522" y="737937"/>
                </a:lnTo>
                <a:lnTo>
                  <a:pt x="2418771" y="631248"/>
                </a:lnTo>
                <a:close/>
                <a:moveTo>
                  <a:pt x="1756650" y="318899"/>
                </a:moveTo>
                <a:lnTo>
                  <a:pt x="1756650" y="477608"/>
                </a:lnTo>
                <a:lnTo>
                  <a:pt x="1900650" y="477608"/>
                </a:lnTo>
                <a:lnTo>
                  <a:pt x="1900650" y="318899"/>
                </a:lnTo>
                <a:close/>
                <a:moveTo>
                  <a:pt x="1470038" y="318899"/>
                </a:moveTo>
                <a:lnTo>
                  <a:pt x="1470038" y="477608"/>
                </a:lnTo>
                <a:lnTo>
                  <a:pt x="1614038" y="477608"/>
                </a:lnTo>
                <a:lnTo>
                  <a:pt x="1614038" y="318899"/>
                </a:lnTo>
                <a:close/>
                <a:moveTo>
                  <a:pt x="1183427" y="318899"/>
                </a:moveTo>
                <a:lnTo>
                  <a:pt x="1183427" y="477608"/>
                </a:lnTo>
                <a:lnTo>
                  <a:pt x="1327427" y="477608"/>
                </a:lnTo>
                <a:lnTo>
                  <a:pt x="1327427" y="318899"/>
                </a:lnTo>
                <a:close/>
                <a:moveTo>
                  <a:pt x="896816" y="318899"/>
                </a:moveTo>
                <a:lnTo>
                  <a:pt x="896816" y="477608"/>
                </a:lnTo>
                <a:lnTo>
                  <a:pt x="1040816" y="477608"/>
                </a:lnTo>
                <a:lnTo>
                  <a:pt x="1040816" y="318899"/>
                </a:lnTo>
                <a:close/>
                <a:moveTo>
                  <a:pt x="1190618" y="0"/>
                </a:moveTo>
                <a:lnTo>
                  <a:pt x="1271830" y="0"/>
                </a:lnTo>
                <a:lnTo>
                  <a:pt x="1308266" y="193836"/>
                </a:lnTo>
                <a:lnTo>
                  <a:pt x="1977660" y="193836"/>
                </a:lnTo>
                <a:lnTo>
                  <a:pt x="2138144" y="525639"/>
                </a:lnTo>
                <a:lnTo>
                  <a:pt x="2421400" y="525639"/>
                </a:lnTo>
                <a:lnTo>
                  <a:pt x="2750195" y="950920"/>
                </a:lnTo>
                <a:lnTo>
                  <a:pt x="3261500" y="937238"/>
                </a:lnTo>
                <a:cubicBezTo>
                  <a:pt x="3244841" y="1097170"/>
                  <a:pt x="3172191" y="1230845"/>
                  <a:pt x="3089450" y="1364888"/>
                </a:cubicBezTo>
                <a:lnTo>
                  <a:pt x="88044" y="1364888"/>
                </a:lnTo>
                <a:cubicBezTo>
                  <a:pt x="35437" y="1251413"/>
                  <a:pt x="-11245" y="1137942"/>
                  <a:pt x="2399" y="1024450"/>
                </a:cubicBezTo>
                <a:lnTo>
                  <a:pt x="197767" y="1019222"/>
                </a:lnTo>
                <a:lnTo>
                  <a:pt x="321162" y="525639"/>
                </a:lnTo>
                <a:lnTo>
                  <a:pt x="681951" y="525639"/>
                </a:lnTo>
                <a:lnTo>
                  <a:pt x="764901" y="193836"/>
                </a:lnTo>
                <a:lnTo>
                  <a:pt x="930048" y="193836"/>
                </a:lnTo>
                <a:lnTo>
                  <a:pt x="966373" y="588"/>
                </a:lnTo>
                <a:lnTo>
                  <a:pt x="1047585" y="588"/>
                </a:lnTo>
                <a:lnTo>
                  <a:pt x="1083910" y="193836"/>
                </a:lnTo>
                <a:lnTo>
                  <a:pt x="1154183" y="1938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1" name="Rounded Rectangle 20">
            <a:extLst>
              <a:ext uri="{FF2B5EF4-FFF2-40B4-BE49-F238E27FC236}">
                <a16:creationId xmlns:a16="http://schemas.microsoft.com/office/drawing/2014/main" id="{67A480BC-29CB-470E-9054-59707DA20DD0}"/>
              </a:ext>
            </a:extLst>
          </p:cNvPr>
          <p:cNvSpPr>
            <a:spLocks noChangeAspect="1"/>
          </p:cNvSpPr>
          <p:nvPr/>
        </p:nvSpPr>
        <p:spPr>
          <a:xfrm rot="2160000">
            <a:off x="7692804" y="3571534"/>
            <a:ext cx="333647" cy="360000"/>
          </a:xfrm>
          <a:custGeom>
            <a:avLst/>
            <a:gdLst/>
            <a:ahLst/>
            <a:cxnLst/>
            <a:rect l="l" t="t" r="r" b="b"/>
            <a:pathLst>
              <a:path w="2735240" h="2951283">
                <a:moveTo>
                  <a:pt x="945240" y="943134"/>
                </a:moveTo>
                <a:cubicBezTo>
                  <a:pt x="504657" y="1263236"/>
                  <a:pt x="406988" y="1879894"/>
                  <a:pt x="727090" y="2320477"/>
                </a:cubicBezTo>
                <a:cubicBezTo>
                  <a:pt x="1047193" y="2761060"/>
                  <a:pt x="1663850" y="2858729"/>
                  <a:pt x="2104434" y="2538627"/>
                </a:cubicBezTo>
                <a:cubicBezTo>
                  <a:pt x="2545017" y="2218524"/>
                  <a:pt x="2642686" y="1601867"/>
                  <a:pt x="2322584" y="1161283"/>
                </a:cubicBezTo>
                <a:cubicBezTo>
                  <a:pt x="2003839" y="722570"/>
                  <a:pt x="1391052" y="623866"/>
                  <a:pt x="951049" y="939346"/>
                </a:cubicBezTo>
                <a:lnTo>
                  <a:pt x="1557721" y="1618250"/>
                </a:lnTo>
                <a:cubicBezTo>
                  <a:pt x="1596798" y="1621348"/>
                  <a:pt x="1633874" y="1641400"/>
                  <a:pt x="1658719" y="1675596"/>
                </a:cubicBezTo>
                <a:cubicBezTo>
                  <a:pt x="1705470" y="1739944"/>
                  <a:pt x="1691206" y="1830007"/>
                  <a:pt x="1626858" y="1876758"/>
                </a:cubicBezTo>
                <a:cubicBezTo>
                  <a:pt x="1562511" y="1923509"/>
                  <a:pt x="1472448" y="1909245"/>
                  <a:pt x="1425696" y="1844897"/>
                </a:cubicBezTo>
                <a:cubicBezTo>
                  <a:pt x="1398776" y="1807844"/>
                  <a:pt x="1392087" y="1762265"/>
                  <a:pt x="1405709" y="1721944"/>
                </a:cubicBezTo>
                <a:lnTo>
                  <a:pt x="950242" y="939871"/>
                </a:lnTo>
                <a:cubicBezTo>
                  <a:pt x="948462" y="940800"/>
                  <a:pt x="946850" y="941964"/>
                  <a:pt x="945240" y="943134"/>
                </a:cubicBezTo>
                <a:close/>
                <a:moveTo>
                  <a:pt x="390013" y="178929"/>
                </a:moveTo>
                <a:cubicBezTo>
                  <a:pt x="223423" y="299964"/>
                  <a:pt x="186493" y="533130"/>
                  <a:pt x="307528" y="699721"/>
                </a:cubicBezTo>
                <a:cubicBezTo>
                  <a:pt x="392822" y="817118"/>
                  <a:pt x="533802" y="870124"/>
                  <a:pt x="667672" y="847235"/>
                </a:cubicBezTo>
                <a:lnTo>
                  <a:pt x="556452" y="694153"/>
                </a:lnTo>
                <a:lnTo>
                  <a:pt x="528500" y="714461"/>
                </a:lnTo>
                <a:cubicBezTo>
                  <a:pt x="498835" y="736014"/>
                  <a:pt x="457314" y="729437"/>
                  <a:pt x="435761" y="699772"/>
                </a:cubicBezTo>
                <a:lnTo>
                  <a:pt x="341779" y="570418"/>
                </a:lnTo>
                <a:cubicBezTo>
                  <a:pt x="320226" y="540753"/>
                  <a:pt x="326803" y="499231"/>
                  <a:pt x="356468" y="477679"/>
                </a:cubicBezTo>
                <a:lnTo>
                  <a:pt x="684509" y="239343"/>
                </a:lnTo>
                <a:cubicBezTo>
                  <a:pt x="714174" y="217790"/>
                  <a:pt x="755695" y="224366"/>
                  <a:pt x="777248" y="254031"/>
                </a:cubicBezTo>
                <a:lnTo>
                  <a:pt x="871230" y="383386"/>
                </a:lnTo>
                <a:cubicBezTo>
                  <a:pt x="892782" y="413051"/>
                  <a:pt x="886206" y="454572"/>
                  <a:pt x="856541" y="476125"/>
                </a:cubicBezTo>
                <a:lnTo>
                  <a:pt x="828590" y="496433"/>
                </a:lnTo>
                <a:lnTo>
                  <a:pt x="939810" y="649514"/>
                </a:lnTo>
                <a:cubicBezTo>
                  <a:pt x="1002947" y="529270"/>
                  <a:pt x="996100" y="378811"/>
                  <a:pt x="910806" y="261414"/>
                </a:cubicBezTo>
                <a:cubicBezTo>
                  <a:pt x="789771" y="94824"/>
                  <a:pt x="556604" y="57894"/>
                  <a:pt x="390013" y="178929"/>
                </a:cubicBezTo>
                <a:close/>
                <a:moveTo>
                  <a:pt x="326716" y="91807"/>
                </a:moveTo>
                <a:cubicBezTo>
                  <a:pt x="541423" y="-64186"/>
                  <a:pt x="841934" y="-16590"/>
                  <a:pt x="997927" y="198117"/>
                </a:cubicBezTo>
                <a:cubicBezTo>
                  <a:pt x="1090326" y="325293"/>
                  <a:pt x="1111296" y="482575"/>
                  <a:pt x="1067359" y="621566"/>
                </a:cubicBezTo>
                <a:cubicBezTo>
                  <a:pt x="1125087" y="596400"/>
                  <a:pt x="1184605" y="577365"/>
                  <a:pt x="1244892" y="563339"/>
                </a:cubicBezTo>
                <a:lnTo>
                  <a:pt x="1244892" y="425809"/>
                </a:lnTo>
                <a:lnTo>
                  <a:pt x="1238396" y="425809"/>
                </a:lnTo>
                <a:cubicBezTo>
                  <a:pt x="1203300" y="425809"/>
                  <a:pt x="1174849" y="397358"/>
                  <a:pt x="1174849" y="362262"/>
                </a:cubicBezTo>
                <a:lnTo>
                  <a:pt x="1174849" y="209229"/>
                </a:lnTo>
                <a:cubicBezTo>
                  <a:pt x="1174849" y="191681"/>
                  <a:pt x="1181962" y="175794"/>
                  <a:pt x="1193462" y="164294"/>
                </a:cubicBezTo>
                <a:cubicBezTo>
                  <a:pt x="1204961" y="152795"/>
                  <a:pt x="1220848" y="145682"/>
                  <a:pt x="1238396" y="145682"/>
                </a:cubicBezTo>
                <a:lnTo>
                  <a:pt x="1484804" y="145682"/>
                </a:lnTo>
                <a:cubicBezTo>
                  <a:pt x="1519900" y="145682"/>
                  <a:pt x="1548351" y="174133"/>
                  <a:pt x="1548351" y="209229"/>
                </a:cubicBezTo>
                <a:lnTo>
                  <a:pt x="1548351" y="362262"/>
                </a:lnTo>
                <a:cubicBezTo>
                  <a:pt x="1548351" y="397358"/>
                  <a:pt x="1519900" y="425809"/>
                  <a:pt x="1484804" y="425809"/>
                </a:cubicBezTo>
                <a:lnTo>
                  <a:pt x="1478305" y="425809"/>
                </a:lnTo>
                <a:lnTo>
                  <a:pt x="1478305" y="531522"/>
                </a:lnTo>
                <a:cubicBezTo>
                  <a:pt x="1867969" y="516696"/>
                  <a:pt x="2257580" y="690299"/>
                  <a:pt x="2504004" y="1029474"/>
                </a:cubicBezTo>
                <a:cubicBezTo>
                  <a:pt x="2896903" y="1570253"/>
                  <a:pt x="2777023" y="2327148"/>
                  <a:pt x="2236244" y="2720047"/>
                </a:cubicBezTo>
                <a:cubicBezTo>
                  <a:pt x="1695464" y="3112946"/>
                  <a:pt x="938569" y="2993066"/>
                  <a:pt x="545670" y="2452287"/>
                </a:cubicBezTo>
                <a:cubicBezTo>
                  <a:pt x="302842" y="2118063"/>
                  <a:pt x="255883" y="1701289"/>
                  <a:pt x="383624" y="1339097"/>
                </a:cubicBezTo>
                <a:lnTo>
                  <a:pt x="271337" y="1301981"/>
                </a:lnTo>
                <a:lnTo>
                  <a:pt x="269200" y="1308446"/>
                </a:lnTo>
                <a:cubicBezTo>
                  <a:pt x="258184" y="1341768"/>
                  <a:pt x="222242" y="1359852"/>
                  <a:pt x="188919" y="1348836"/>
                </a:cubicBezTo>
                <a:lnTo>
                  <a:pt x="43619" y="1300805"/>
                </a:lnTo>
                <a:cubicBezTo>
                  <a:pt x="10297" y="1289790"/>
                  <a:pt x="-7787" y="1253847"/>
                  <a:pt x="3228" y="1220525"/>
                </a:cubicBezTo>
                <a:lnTo>
                  <a:pt x="80565" y="986568"/>
                </a:lnTo>
                <a:cubicBezTo>
                  <a:pt x="86073" y="969906"/>
                  <a:pt x="97812" y="957056"/>
                  <a:pt x="112340" y="949746"/>
                </a:cubicBezTo>
                <a:cubicBezTo>
                  <a:pt x="126869" y="942436"/>
                  <a:pt x="144185" y="940669"/>
                  <a:pt x="160847" y="946177"/>
                </a:cubicBezTo>
                <a:lnTo>
                  <a:pt x="306147" y="994208"/>
                </a:lnTo>
                <a:cubicBezTo>
                  <a:pt x="339468" y="1005223"/>
                  <a:pt x="357552" y="1041166"/>
                  <a:pt x="346537" y="1074488"/>
                </a:cubicBezTo>
                <a:lnTo>
                  <a:pt x="344596" y="1080361"/>
                </a:lnTo>
                <a:lnTo>
                  <a:pt x="482601" y="1125980"/>
                </a:lnTo>
                <a:cubicBezTo>
                  <a:pt x="516519" y="1067404"/>
                  <a:pt x="556040" y="1011588"/>
                  <a:pt x="601675" y="959905"/>
                </a:cubicBezTo>
                <a:cubicBezTo>
                  <a:pt x="455910" y="958740"/>
                  <a:pt x="312806" y="890195"/>
                  <a:pt x="220407" y="763018"/>
                </a:cubicBezTo>
                <a:cubicBezTo>
                  <a:pt x="64413" y="548311"/>
                  <a:pt x="112009" y="247801"/>
                  <a:pt x="326716" y="9180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2" name="Trapezoid 28">
            <a:extLst>
              <a:ext uri="{FF2B5EF4-FFF2-40B4-BE49-F238E27FC236}">
                <a16:creationId xmlns:a16="http://schemas.microsoft.com/office/drawing/2014/main" id="{F9584235-B239-4DC7-A928-5323562F4DB2}"/>
              </a:ext>
            </a:extLst>
          </p:cNvPr>
          <p:cNvSpPr>
            <a:spLocks noChangeAspect="1"/>
          </p:cNvSpPr>
          <p:nvPr/>
        </p:nvSpPr>
        <p:spPr>
          <a:xfrm>
            <a:off x="3738542" y="3571534"/>
            <a:ext cx="297055" cy="360000"/>
          </a:xfrm>
          <a:custGeom>
            <a:avLst/>
            <a:gdLst/>
            <a:ahLst/>
            <a:cxnLst/>
            <a:rect l="l" t="t" r="r" b="b"/>
            <a:pathLst>
              <a:path w="2664297" h="3228846">
                <a:moveTo>
                  <a:pt x="2006233" y="1910002"/>
                </a:moveTo>
                <a:cubicBezTo>
                  <a:pt x="2195393" y="2270441"/>
                  <a:pt x="2396463" y="2592453"/>
                  <a:pt x="2218318" y="2693318"/>
                </a:cubicBezTo>
                <a:cubicBezTo>
                  <a:pt x="1760490" y="2959655"/>
                  <a:pt x="875097" y="3011972"/>
                  <a:pt x="413381" y="2693318"/>
                </a:cubicBezTo>
                <a:cubicBezTo>
                  <a:pt x="278026" y="2578660"/>
                  <a:pt x="448417" y="2270210"/>
                  <a:pt x="622358" y="1918652"/>
                </a:cubicBezTo>
                <a:close/>
                <a:moveTo>
                  <a:pt x="998355" y="318176"/>
                </a:moveTo>
                <a:lnTo>
                  <a:pt x="1054483" y="938365"/>
                </a:lnTo>
                <a:cubicBezTo>
                  <a:pt x="1073419" y="1202005"/>
                  <a:pt x="-94533" y="2544942"/>
                  <a:pt x="263185" y="2803859"/>
                </a:cubicBezTo>
                <a:cubicBezTo>
                  <a:pt x="799752" y="3120272"/>
                  <a:pt x="1828684" y="3068324"/>
                  <a:pt x="2360732" y="2803859"/>
                </a:cubicBezTo>
                <a:cubicBezTo>
                  <a:pt x="2817826" y="2582721"/>
                  <a:pt x="1567592" y="1249230"/>
                  <a:pt x="1559424" y="938364"/>
                </a:cubicBezTo>
                <a:lnTo>
                  <a:pt x="1635785" y="320808"/>
                </a:lnTo>
                <a:lnTo>
                  <a:pt x="1616510" y="323841"/>
                </a:lnTo>
                <a:cubicBezTo>
                  <a:pt x="1541035" y="362546"/>
                  <a:pt x="1432716" y="386340"/>
                  <a:pt x="1312455" y="386340"/>
                </a:cubicBezTo>
                <a:cubicBezTo>
                  <a:pt x="1186664" y="386340"/>
                  <a:pt x="1073940" y="360308"/>
                  <a:pt x="998355" y="318176"/>
                </a:cubicBezTo>
                <a:close/>
                <a:moveTo>
                  <a:pt x="1312455" y="60748"/>
                </a:moveTo>
                <a:cubicBezTo>
                  <a:pt x="1155275" y="60748"/>
                  <a:pt x="1027857" y="120035"/>
                  <a:pt x="1027857" y="193171"/>
                </a:cubicBezTo>
                <a:cubicBezTo>
                  <a:pt x="1027857" y="266307"/>
                  <a:pt x="1155275" y="325594"/>
                  <a:pt x="1312455" y="325594"/>
                </a:cubicBezTo>
                <a:cubicBezTo>
                  <a:pt x="1469634" y="325594"/>
                  <a:pt x="1597052" y="266307"/>
                  <a:pt x="1597052" y="193171"/>
                </a:cubicBezTo>
                <a:cubicBezTo>
                  <a:pt x="1597052" y="120035"/>
                  <a:pt x="1469634" y="60748"/>
                  <a:pt x="1312455" y="60748"/>
                </a:cubicBezTo>
                <a:close/>
                <a:moveTo>
                  <a:pt x="1312455" y="0"/>
                </a:moveTo>
                <a:cubicBezTo>
                  <a:pt x="1537130" y="0"/>
                  <a:pt x="1720121" y="83046"/>
                  <a:pt x="1726235" y="186847"/>
                </a:cubicBezTo>
                <a:cubicBezTo>
                  <a:pt x="1726742" y="186524"/>
                  <a:pt x="1727174" y="186120"/>
                  <a:pt x="1727606" y="185717"/>
                </a:cubicBezTo>
                <a:lnTo>
                  <a:pt x="1727102" y="190850"/>
                </a:lnTo>
                <a:cubicBezTo>
                  <a:pt x="1727595" y="191614"/>
                  <a:pt x="1727605" y="192391"/>
                  <a:pt x="1727605" y="193170"/>
                </a:cubicBezTo>
                <a:lnTo>
                  <a:pt x="1726271" y="199326"/>
                </a:lnTo>
                <a:lnTo>
                  <a:pt x="1655630" y="919826"/>
                </a:lnTo>
                <a:cubicBezTo>
                  <a:pt x="1665213" y="1268678"/>
                  <a:pt x="3079202" y="2735754"/>
                  <a:pt x="2542920" y="2983914"/>
                </a:cubicBezTo>
                <a:cubicBezTo>
                  <a:pt x="1918698" y="3280693"/>
                  <a:pt x="711513" y="3338989"/>
                  <a:pt x="81991" y="2983914"/>
                </a:cubicBezTo>
                <a:cubicBezTo>
                  <a:pt x="-337699" y="2693358"/>
                  <a:pt x="991496" y="1215684"/>
                  <a:pt x="969280" y="919828"/>
                </a:cubicBezTo>
                <a:lnTo>
                  <a:pt x="898640" y="199335"/>
                </a:lnTo>
                <a:cubicBezTo>
                  <a:pt x="897375" y="197339"/>
                  <a:pt x="897304" y="195258"/>
                  <a:pt x="897304" y="193170"/>
                </a:cubicBezTo>
                <a:lnTo>
                  <a:pt x="897808" y="190847"/>
                </a:lnTo>
                <a:lnTo>
                  <a:pt x="897305" y="185717"/>
                </a:lnTo>
                <a:lnTo>
                  <a:pt x="898687" y="186789"/>
                </a:lnTo>
                <a:cubicBezTo>
                  <a:pt x="904857" y="83015"/>
                  <a:pt x="1087821" y="0"/>
                  <a:pt x="1312455" y="0"/>
                </a:cubicBez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43" name="Rounded Rectangle 2">
            <a:extLst>
              <a:ext uri="{FF2B5EF4-FFF2-40B4-BE49-F238E27FC236}">
                <a16:creationId xmlns:a16="http://schemas.microsoft.com/office/drawing/2014/main" id="{E196CAA6-74B8-415A-A5AA-17FF268BC8F3}"/>
              </a:ext>
            </a:extLst>
          </p:cNvPr>
          <p:cNvSpPr/>
          <p:nvPr/>
        </p:nvSpPr>
        <p:spPr>
          <a:xfrm>
            <a:off x="4286165" y="4223696"/>
            <a:ext cx="352834" cy="352834"/>
          </a:xfrm>
          <a:custGeom>
            <a:avLst/>
            <a:gdLst>
              <a:gd name="connsiteX0" fmla="*/ 1979373 w 3960440"/>
              <a:gd name="connsiteY0" fmla="*/ 472350 h 3960000"/>
              <a:gd name="connsiteX1" fmla="*/ 813783 w 3960440"/>
              <a:gd name="connsiteY1" fmla="*/ 1434034 h 3960000"/>
              <a:gd name="connsiteX2" fmla="*/ 1171732 w 3960440"/>
              <a:gd name="connsiteY2" fmla="*/ 2285845 h 3960000"/>
              <a:gd name="connsiteX3" fmla="*/ 1338560 w 3960440"/>
              <a:gd name="connsiteY3" fmla="*/ 1981614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71732 w 3960440"/>
              <a:gd name="connsiteY2" fmla="*/ 2285845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328015 w 3960440"/>
              <a:gd name="connsiteY3" fmla="*/ 1812920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328015 w 3960440"/>
              <a:gd name="connsiteY3" fmla="*/ 1812920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960440" h="3960000">
                <a:moveTo>
                  <a:pt x="1979373" y="472350"/>
                </a:moveTo>
                <a:cubicBezTo>
                  <a:pt x="1228307" y="485871"/>
                  <a:pt x="850011" y="1078219"/>
                  <a:pt x="813783" y="1434034"/>
                </a:cubicBezTo>
                <a:cubicBezTo>
                  <a:pt x="787561" y="1781828"/>
                  <a:pt x="889690" y="2005359"/>
                  <a:pt x="1119009" y="2222584"/>
                </a:cubicBezTo>
                <a:cubicBezTo>
                  <a:pt x="1178964" y="2123026"/>
                  <a:pt x="1260199" y="1908547"/>
                  <a:pt x="1328015" y="1812920"/>
                </a:cubicBezTo>
                <a:cubicBezTo>
                  <a:pt x="1222115" y="1647651"/>
                  <a:pt x="1255483" y="1756375"/>
                  <a:pt x="1234998" y="1431771"/>
                </a:cubicBezTo>
                <a:cubicBezTo>
                  <a:pt x="1331609" y="922504"/>
                  <a:pt x="1719145" y="812633"/>
                  <a:pt x="2217373" y="891303"/>
                </a:cubicBezTo>
                <a:cubicBezTo>
                  <a:pt x="2693518" y="1016895"/>
                  <a:pt x="2787642" y="1344599"/>
                  <a:pt x="2783502" y="1606823"/>
                </a:cubicBezTo>
                <a:cubicBezTo>
                  <a:pt x="2771081" y="1743454"/>
                  <a:pt x="2679609" y="2064482"/>
                  <a:pt x="2456028" y="2225955"/>
                </a:cubicBezTo>
                <a:cubicBezTo>
                  <a:pt x="2192422" y="2399851"/>
                  <a:pt x="2004893" y="2209395"/>
                  <a:pt x="2026974" y="2018938"/>
                </a:cubicBezTo>
                <a:cubicBezTo>
                  <a:pt x="2072519" y="1810540"/>
                  <a:pt x="2086043" y="1754994"/>
                  <a:pt x="2135727" y="1554876"/>
                </a:cubicBezTo>
                <a:cubicBezTo>
                  <a:pt x="2195073" y="1382360"/>
                  <a:pt x="2084273" y="1259912"/>
                  <a:pt x="1915898" y="1219889"/>
                </a:cubicBezTo>
                <a:cubicBezTo>
                  <a:pt x="1750283" y="1186766"/>
                  <a:pt x="1626460" y="1331294"/>
                  <a:pt x="1589196" y="1434803"/>
                </a:cubicBezTo>
                <a:cubicBezTo>
                  <a:pt x="1499489" y="1732912"/>
                  <a:pt x="1614533" y="1824000"/>
                  <a:pt x="1574511" y="1939931"/>
                </a:cubicBezTo>
                <a:cubicBezTo>
                  <a:pt x="1332991" y="2671400"/>
                  <a:pt x="1220920" y="3468343"/>
                  <a:pt x="1339611" y="3487664"/>
                </a:cubicBezTo>
                <a:cubicBezTo>
                  <a:pt x="1434840" y="3497327"/>
                  <a:pt x="1730357" y="3129057"/>
                  <a:pt x="1887692" y="2422431"/>
                </a:cubicBezTo>
                <a:cubicBezTo>
                  <a:pt x="1985681" y="2531460"/>
                  <a:pt x="2093439" y="2747804"/>
                  <a:pt x="2336342" y="2720202"/>
                </a:cubicBezTo>
                <a:cubicBezTo>
                  <a:pt x="2693796" y="2666377"/>
                  <a:pt x="3092265" y="2401394"/>
                  <a:pt x="3176454" y="1627140"/>
                </a:cubicBezTo>
                <a:cubicBezTo>
                  <a:pt x="3254038" y="999456"/>
                  <a:pt x="2816023" y="430731"/>
                  <a:pt x="1979373" y="472350"/>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44" name="Rounded Rectangle 8">
            <a:extLst>
              <a:ext uri="{FF2B5EF4-FFF2-40B4-BE49-F238E27FC236}">
                <a16:creationId xmlns:a16="http://schemas.microsoft.com/office/drawing/2014/main" id="{C4322334-AA9A-4053-A112-EF6DF7B66A94}"/>
              </a:ext>
            </a:extLst>
          </p:cNvPr>
          <p:cNvSpPr/>
          <p:nvPr/>
        </p:nvSpPr>
        <p:spPr>
          <a:xfrm>
            <a:off x="3710633" y="4223696"/>
            <a:ext cx="352873" cy="352834"/>
          </a:xfrm>
          <a:custGeom>
            <a:avLst/>
            <a:gdLst>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688485 w 3888432"/>
              <a:gd name="connsiteY5" fmla="*/ 147563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2688485 w 3888432"/>
              <a:gd name="connsiteY17" fmla="*/ 1475633 h 3960440"/>
              <a:gd name="connsiteX18" fmla="*/ 878058 w 3888432"/>
              <a:gd name="connsiteY18" fmla="*/ 648072 h 3960440"/>
              <a:gd name="connsiteX19" fmla="*/ 554477 w 3888432"/>
              <a:gd name="connsiteY19" fmla="*/ 971653 h 3960440"/>
              <a:gd name="connsiteX20" fmla="*/ 878058 w 3888432"/>
              <a:gd name="connsiteY20" fmla="*/ 1295234 h 3960440"/>
              <a:gd name="connsiteX21" fmla="*/ 1201639 w 3888432"/>
              <a:gd name="connsiteY21" fmla="*/ 971653 h 3960440"/>
              <a:gd name="connsiteX22" fmla="*/ 878058 w 3888432"/>
              <a:gd name="connsiteY22" fmla="*/ 648072 h 3960440"/>
              <a:gd name="connsiteX23" fmla="*/ 333511 w 3888432"/>
              <a:gd name="connsiteY23" fmla="*/ 0 h 3960440"/>
              <a:gd name="connsiteX24" fmla="*/ 3554921 w 3888432"/>
              <a:gd name="connsiteY24" fmla="*/ 0 h 3960440"/>
              <a:gd name="connsiteX25" fmla="*/ 3888432 w 3888432"/>
              <a:gd name="connsiteY25" fmla="*/ 333511 h 3960440"/>
              <a:gd name="connsiteX26" fmla="*/ 3888432 w 3888432"/>
              <a:gd name="connsiteY26" fmla="*/ 3626929 h 3960440"/>
              <a:gd name="connsiteX27" fmla="*/ 3554921 w 3888432"/>
              <a:gd name="connsiteY27" fmla="*/ 3960440 h 3960440"/>
              <a:gd name="connsiteX28" fmla="*/ 333511 w 3888432"/>
              <a:gd name="connsiteY28" fmla="*/ 3960440 h 3960440"/>
              <a:gd name="connsiteX29" fmla="*/ 0 w 3888432"/>
              <a:gd name="connsiteY29" fmla="*/ 3626929 h 3960440"/>
              <a:gd name="connsiteX30" fmla="*/ 0 w 3888432"/>
              <a:gd name="connsiteY30" fmla="*/ 333511 h 3960440"/>
              <a:gd name="connsiteX31" fmla="*/ 333511 w 3888432"/>
              <a:gd name="connsiteY31"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88432" h="3960440">
                <a:moveTo>
                  <a:pt x="554477" y="1512168"/>
                </a:moveTo>
                <a:lnTo>
                  <a:pt x="554477" y="3312368"/>
                </a:lnTo>
                <a:lnTo>
                  <a:pt x="1201638" y="3312368"/>
                </a:lnTo>
                <a:lnTo>
                  <a:pt x="1201638" y="1512168"/>
                </a:lnTo>
                <a:lnTo>
                  <a:pt x="554477" y="1512168"/>
                </a:lnTo>
                <a:close/>
                <a:moveTo>
                  <a:pt x="2840340" y="1479943"/>
                </a:moveTo>
                <a:cubicBezTo>
                  <a:pt x="2293254" y="1484797"/>
                  <a:pt x="2254084" y="1780470"/>
                  <a:pt x="2136833" y="1785510"/>
                </a:cubicBezTo>
                <a:lnTo>
                  <a:pt x="2136833" y="1510185"/>
                </a:lnTo>
                <a:lnTo>
                  <a:pt x="1489672" y="1510185"/>
                </a:lnTo>
                <a:lnTo>
                  <a:pt x="1489672" y="3310385"/>
                </a:lnTo>
                <a:lnTo>
                  <a:pt x="2136833" y="3310385"/>
                </a:lnTo>
                <a:cubicBezTo>
                  <a:pt x="2140283" y="2925445"/>
                  <a:pt x="2133383" y="2560917"/>
                  <a:pt x="2147184" y="2155564"/>
                </a:cubicBezTo>
                <a:cubicBezTo>
                  <a:pt x="2187272" y="1842063"/>
                  <a:pt x="2668986" y="1938990"/>
                  <a:pt x="2673919" y="2138897"/>
                </a:cubicBezTo>
                <a:lnTo>
                  <a:pt x="2679688" y="3312366"/>
                </a:lnTo>
                <a:lnTo>
                  <a:pt x="3326849" y="3312366"/>
                </a:lnTo>
                <a:cubicBezTo>
                  <a:pt x="3329155" y="2917782"/>
                  <a:pt x="3331462" y="2523197"/>
                  <a:pt x="3333768" y="2128613"/>
                </a:cubicBezTo>
                <a:cubicBezTo>
                  <a:pt x="3339026" y="1942962"/>
                  <a:pt x="3184753" y="1475890"/>
                  <a:pt x="2840340" y="1479943"/>
                </a:cubicBezTo>
                <a:close/>
                <a:moveTo>
                  <a:pt x="878058" y="648072"/>
                </a:moveTo>
                <a:cubicBezTo>
                  <a:pt x="699349" y="648072"/>
                  <a:pt x="554477" y="792944"/>
                  <a:pt x="554477" y="971653"/>
                </a:cubicBezTo>
                <a:cubicBezTo>
                  <a:pt x="554477" y="1150362"/>
                  <a:pt x="699349" y="1295234"/>
                  <a:pt x="878058" y="1295234"/>
                </a:cubicBezTo>
                <a:cubicBezTo>
                  <a:pt x="1056767" y="1295234"/>
                  <a:pt x="1201639" y="1150362"/>
                  <a:pt x="1201639" y="971653"/>
                </a:cubicBezTo>
                <a:cubicBezTo>
                  <a:pt x="1201639" y="792944"/>
                  <a:pt x="1056767" y="648072"/>
                  <a:pt x="878058" y="648072"/>
                </a:cubicBezTo>
                <a:close/>
                <a:moveTo>
                  <a:pt x="333511" y="0"/>
                </a:moveTo>
                <a:lnTo>
                  <a:pt x="3554921" y="0"/>
                </a:lnTo>
                <a:cubicBezTo>
                  <a:pt x="3739114" y="0"/>
                  <a:pt x="3888432" y="149318"/>
                  <a:pt x="3888432" y="333511"/>
                </a:cubicBezTo>
                <a:lnTo>
                  <a:pt x="3888432" y="3626929"/>
                </a:lnTo>
                <a:cubicBezTo>
                  <a:pt x="3888432" y="3811122"/>
                  <a:pt x="3739114" y="3960440"/>
                  <a:pt x="3554921" y="3960440"/>
                </a:cubicBezTo>
                <a:lnTo>
                  <a:pt x="333511" y="3960440"/>
                </a:lnTo>
                <a:cubicBezTo>
                  <a:pt x="149318" y="3960440"/>
                  <a:pt x="0" y="3811122"/>
                  <a:pt x="0" y="3626929"/>
                </a:cubicBezTo>
                <a:lnTo>
                  <a:pt x="0" y="333511"/>
                </a:lnTo>
                <a:cubicBezTo>
                  <a:pt x="0" y="149318"/>
                  <a:pt x="149318" y="0"/>
                  <a:pt x="33351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45" name="Rounded Rectangle 2">
            <a:extLst>
              <a:ext uri="{FF2B5EF4-FFF2-40B4-BE49-F238E27FC236}">
                <a16:creationId xmlns:a16="http://schemas.microsoft.com/office/drawing/2014/main" id="{9DDD9C03-365E-4B0E-92B6-12B21751449C}"/>
              </a:ext>
            </a:extLst>
          </p:cNvPr>
          <p:cNvSpPr/>
          <p:nvPr/>
        </p:nvSpPr>
        <p:spPr>
          <a:xfrm>
            <a:off x="5433122" y="4223696"/>
            <a:ext cx="352834" cy="352834"/>
          </a:xfrm>
          <a:custGeom>
            <a:avLst/>
            <a:gdLst>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155131 w 3960000"/>
              <a:gd name="connsiteY16" fmla="*/ 1419365 h 3960000"/>
              <a:gd name="connsiteX17" fmla="*/ 3207849 w 3960000"/>
              <a:gd name="connsiteY17" fmla="*/ 1493166 h 3960000"/>
              <a:gd name="connsiteX18" fmla="*/ 3407333 w 3960000"/>
              <a:gd name="connsiteY18" fmla="*/ 1117847 h 3960000"/>
              <a:gd name="connsiteX19" fmla="*/ 3108461 w 3960000"/>
              <a:gd name="connsiteY19" fmla="*/ 1185086 h 3960000"/>
              <a:gd name="connsiteX20" fmla="*/ 3334650 w 3960000"/>
              <a:gd name="connsiteY20" fmla="*/ 883134 h 3960000"/>
              <a:gd name="connsiteX21" fmla="*/ 2995677 w 3960000"/>
              <a:gd name="connsiteY21" fmla="*/ 1008938 h 3960000"/>
              <a:gd name="connsiteX22" fmla="*/ 2538382 w 3960000"/>
              <a:gd name="connsiteY22" fmla="*/ 802616 h 3960000"/>
              <a:gd name="connsiteX23" fmla="*/ 308009 w 3960000"/>
              <a:gd name="connsiteY23" fmla="*/ 0 h 3960000"/>
              <a:gd name="connsiteX24" fmla="*/ 3651991 w 3960000"/>
              <a:gd name="connsiteY24" fmla="*/ 0 h 3960000"/>
              <a:gd name="connsiteX25" fmla="*/ 3960000 w 3960000"/>
              <a:gd name="connsiteY25" fmla="*/ 308009 h 3960000"/>
              <a:gd name="connsiteX26" fmla="*/ 3960000 w 3960000"/>
              <a:gd name="connsiteY26" fmla="*/ 3651991 h 3960000"/>
              <a:gd name="connsiteX27" fmla="*/ 3651991 w 3960000"/>
              <a:gd name="connsiteY27" fmla="*/ 3960000 h 3960000"/>
              <a:gd name="connsiteX28" fmla="*/ 308009 w 3960000"/>
              <a:gd name="connsiteY28" fmla="*/ 3960000 h 3960000"/>
              <a:gd name="connsiteX29" fmla="*/ 0 w 3960000"/>
              <a:gd name="connsiteY29" fmla="*/ 3651991 h 3960000"/>
              <a:gd name="connsiteX30" fmla="*/ 0 w 3960000"/>
              <a:gd name="connsiteY30" fmla="*/ 308009 h 3960000"/>
              <a:gd name="connsiteX31" fmla="*/ 308009 w 3960000"/>
              <a:gd name="connsiteY31" fmla="*/ 0 h 3960000"/>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207849 w 3960000"/>
              <a:gd name="connsiteY16" fmla="*/ 1493166 h 3960000"/>
              <a:gd name="connsiteX17" fmla="*/ 3407333 w 3960000"/>
              <a:gd name="connsiteY17" fmla="*/ 1117847 h 3960000"/>
              <a:gd name="connsiteX18" fmla="*/ 3108461 w 3960000"/>
              <a:gd name="connsiteY18" fmla="*/ 1185086 h 3960000"/>
              <a:gd name="connsiteX19" fmla="*/ 3334650 w 3960000"/>
              <a:gd name="connsiteY19" fmla="*/ 883134 h 3960000"/>
              <a:gd name="connsiteX20" fmla="*/ 2995677 w 3960000"/>
              <a:gd name="connsiteY20" fmla="*/ 1008938 h 3960000"/>
              <a:gd name="connsiteX21" fmla="*/ 2538382 w 3960000"/>
              <a:gd name="connsiteY21" fmla="*/ 802616 h 3960000"/>
              <a:gd name="connsiteX22" fmla="*/ 308009 w 3960000"/>
              <a:gd name="connsiteY22" fmla="*/ 0 h 3960000"/>
              <a:gd name="connsiteX23" fmla="*/ 3651991 w 3960000"/>
              <a:gd name="connsiteY23" fmla="*/ 0 h 3960000"/>
              <a:gd name="connsiteX24" fmla="*/ 3960000 w 3960000"/>
              <a:gd name="connsiteY24" fmla="*/ 308009 h 3960000"/>
              <a:gd name="connsiteX25" fmla="*/ 3960000 w 3960000"/>
              <a:gd name="connsiteY25" fmla="*/ 3651991 h 3960000"/>
              <a:gd name="connsiteX26" fmla="*/ 3651991 w 3960000"/>
              <a:gd name="connsiteY26" fmla="*/ 3960000 h 3960000"/>
              <a:gd name="connsiteX27" fmla="*/ 308009 w 3960000"/>
              <a:gd name="connsiteY27" fmla="*/ 3960000 h 3960000"/>
              <a:gd name="connsiteX28" fmla="*/ 0 w 3960000"/>
              <a:gd name="connsiteY28" fmla="*/ 3651991 h 3960000"/>
              <a:gd name="connsiteX29" fmla="*/ 0 w 3960000"/>
              <a:gd name="connsiteY29" fmla="*/ 308009 h 3960000"/>
              <a:gd name="connsiteX30" fmla="*/ 308009 w 3960000"/>
              <a:gd name="connsiteY30"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08461 w 3960000"/>
              <a:gd name="connsiteY17" fmla="*/ 1185086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60000" h="3960000">
                <a:moveTo>
                  <a:pt x="3160999" y="1374274"/>
                </a:moveTo>
                <a:lnTo>
                  <a:pt x="3155132" y="1419362"/>
                </a:lnTo>
                <a:lnTo>
                  <a:pt x="3160999" y="1374274"/>
                </a:lnTo>
                <a:close/>
                <a:moveTo>
                  <a:pt x="2496208" y="770986"/>
                </a:moveTo>
                <a:cubicBezTo>
                  <a:pt x="2113414" y="770986"/>
                  <a:pt x="1929581" y="1106902"/>
                  <a:pt x="1921633" y="1292845"/>
                </a:cubicBezTo>
                <a:cubicBezTo>
                  <a:pt x="1914712" y="1454769"/>
                  <a:pt x="1928136" y="1522392"/>
                  <a:pt x="1942445" y="1570340"/>
                </a:cubicBezTo>
                <a:cubicBezTo>
                  <a:pt x="1547199" y="1510736"/>
                  <a:pt x="1237189" y="1330681"/>
                  <a:pt x="815277" y="836121"/>
                </a:cubicBezTo>
                <a:cubicBezTo>
                  <a:pt x="618819" y="1229038"/>
                  <a:pt x="733086" y="1558961"/>
                  <a:pt x="965659" y="1735195"/>
                </a:cubicBezTo>
                <a:cubicBezTo>
                  <a:pt x="864541" y="1716416"/>
                  <a:pt x="662904" y="1695759"/>
                  <a:pt x="570453" y="1629310"/>
                </a:cubicBezTo>
                <a:cubicBezTo>
                  <a:pt x="597898" y="2016450"/>
                  <a:pt x="990931" y="2177657"/>
                  <a:pt x="1196057" y="2257108"/>
                </a:cubicBezTo>
                <a:cubicBezTo>
                  <a:pt x="1113718" y="2275887"/>
                  <a:pt x="943857" y="2321380"/>
                  <a:pt x="813848" y="2296824"/>
                </a:cubicBezTo>
                <a:cubicBezTo>
                  <a:pt x="926523" y="2634848"/>
                  <a:pt x="1326064" y="2611755"/>
                  <a:pt x="1486410" y="2607420"/>
                </a:cubicBezTo>
                <a:cubicBezTo>
                  <a:pt x="1297174" y="2749708"/>
                  <a:pt x="1000058" y="2795794"/>
                  <a:pt x="489408" y="2829018"/>
                </a:cubicBezTo>
                <a:cubicBezTo>
                  <a:pt x="914827" y="3139596"/>
                  <a:pt x="1734874" y="3242281"/>
                  <a:pt x="2062787" y="3146219"/>
                </a:cubicBezTo>
                <a:cubicBezTo>
                  <a:pt x="2763394" y="2903535"/>
                  <a:pt x="2915370" y="2621267"/>
                  <a:pt x="3074271" y="2105563"/>
                </a:cubicBezTo>
                <a:cubicBezTo>
                  <a:pt x="3173740" y="1733406"/>
                  <a:pt x="3145310" y="1648999"/>
                  <a:pt x="3207849" y="1493166"/>
                </a:cubicBezTo>
                <a:cubicBezTo>
                  <a:pt x="3270388" y="1337333"/>
                  <a:pt x="3414210" y="1276468"/>
                  <a:pt x="3449507" y="1170564"/>
                </a:cubicBezTo>
                <a:cubicBezTo>
                  <a:pt x="3349883" y="1192977"/>
                  <a:pt x="3252716" y="1239516"/>
                  <a:pt x="3140091" y="1227260"/>
                </a:cubicBezTo>
                <a:cubicBezTo>
                  <a:pt x="3219995" y="1183499"/>
                  <a:pt x="3274317" y="996523"/>
                  <a:pt x="3324107" y="851504"/>
                </a:cubicBezTo>
                <a:cubicBezTo>
                  <a:pt x="3215037" y="921165"/>
                  <a:pt x="3152155" y="998691"/>
                  <a:pt x="2995677" y="1008938"/>
                </a:cubicBezTo>
                <a:cubicBezTo>
                  <a:pt x="2884471" y="881691"/>
                  <a:pt x="2678487" y="770986"/>
                  <a:pt x="2496208" y="77098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46" name="Rounded Rectangle 3">
            <a:extLst>
              <a:ext uri="{FF2B5EF4-FFF2-40B4-BE49-F238E27FC236}">
                <a16:creationId xmlns:a16="http://schemas.microsoft.com/office/drawing/2014/main" id="{076879A3-5EB5-41A5-8263-16FC6A6D7DAF}"/>
              </a:ext>
            </a:extLst>
          </p:cNvPr>
          <p:cNvSpPr>
            <a:spLocks noChangeAspect="1"/>
          </p:cNvSpPr>
          <p:nvPr/>
        </p:nvSpPr>
        <p:spPr>
          <a:xfrm>
            <a:off x="4855565" y="4223696"/>
            <a:ext cx="352834" cy="352834"/>
          </a:xfrm>
          <a:custGeom>
            <a:avLst/>
            <a:gdLst>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59137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26764" y="685506"/>
                  <a:pt x="3369037" y="704441"/>
                </a:cubicBezTo>
                <a:cubicBezTo>
                  <a:pt x="3391941" y="556446"/>
                  <a:pt x="3409927" y="381656"/>
                  <a:pt x="3410216" y="195189"/>
                </a:cubicBezTo>
                <a:cubicBezTo>
                  <a:pt x="3239930" y="163882"/>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47" name="Rounded Rectangle 10">
            <a:extLst>
              <a:ext uri="{FF2B5EF4-FFF2-40B4-BE49-F238E27FC236}">
                <a16:creationId xmlns:a16="http://schemas.microsoft.com/office/drawing/2014/main" id="{75F88A76-F0B4-4A69-AC96-6DDFAD1F922C}"/>
              </a:ext>
            </a:extLst>
          </p:cNvPr>
          <p:cNvSpPr>
            <a:spLocks noChangeAspect="1"/>
          </p:cNvSpPr>
          <p:nvPr/>
        </p:nvSpPr>
        <p:spPr>
          <a:xfrm>
            <a:off x="6021140" y="4216530"/>
            <a:ext cx="354091" cy="360000"/>
          </a:xfrm>
          <a:custGeom>
            <a:avLst/>
            <a:gdLst/>
            <a:ahLst/>
            <a:cxnLst/>
            <a:rect l="l" t="t" r="r" b="b"/>
            <a:pathLst>
              <a:path w="3186824" h="3240000">
                <a:moveTo>
                  <a:pt x="2141174" y="1384899"/>
                </a:moveTo>
                <a:lnTo>
                  <a:pt x="2141174" y="1528887"/>
                </a:lnTo>
                <a:lnTo>
                  <a:pt x="1997174" y="1528887"/>
                </a:lnTo>
                <a:lnTo>
                  <a:pt x="1997174" y="1744911"/>
                </a:lnTo>
                <a:lnTo>
                  <a:pt x="2141174" y="1744911"/>
                </a:lnTo>
                <a:lnTo>
                  <a:pt x="2141174" y="1888899"/>
                </a:lnTo>
                <a:lnTo>
                  <a:pt x="2357174" y="1888899"/>
                </a:lnTo>
                <a:lnTo>
                  <a:pt x="2357174" y="1744911"/>
                </a:lnTo>
                <a:lnTo>
                  <a:pt x="2501174" y="1744911"/>
                </a:lnTo>
                <a:lnTo>
                  <a:pt x="2501174" y="1528887"/>
                </a:lnTo>
                <a:lnTo>
                  <a:pt x="2357174" y="1528887"/>
                </a:lnTo>
                <a:lnTo>
                  <a:pt x="2357174" y="1384899"/>
                </a:lnTo>
                <a:close/>
                <a:moveTo>
                  <a:pt x="1286582" y="1008157"/>
                </a:moveTo>
                <a:cubicBezTo>
                  <a:pt x="1148208" y="1006486"/>
                  <a:pt x="1009270" y="1051569"/>
                  <a:pt x="894997" y="1143711"/>
                </a:cubicBezTo>
                <a:cubicBezTo>
                  <a:pt x="666451" y="1327995"/>
                  <a:pt x="600947" y="1648602"/>
                  <a:pt x="738892" y="1907765"/>
                </a:cubicBezTo>
                <a:cubicBezTo>
                  <a:pt x="876837" y="2166928"/>
                  <a:pt x="1179371" y="2291639"/>
                  <a:pt x="1459875" y="2204971"/>
                </a:cubicBezTo>
                <a:cubicBezTo>
                  <a:pt x="1676459" y="2138053"/>
                  <a:pt x="1832801" y="1959669"/>
                  <a:pt x="1876637" y="1747242"/>
                </a:cubicBezTo>
                <a:lnTo>
                  <a:pt x="1879565" y="1747242"/>
                </a:lnTo>
                <a:lnTo>
                  <a:pt x="1879565" y="1728291"/>
                </a:lnTo>
                <a:cubicBezTo>
                  <a:pt x="1891883" y="1671800"/>
                  <a:pt x="1894168" y="1612713"/>
                  <a:pt x="1887545" y="1552862"/>
                </a:cubicBezTo>
                <a:lnTo>
                  <a:pt x="1879565" y="1553745"/>
                </a:lnTo>
                <a:lnTo>
                  <a:pt x="1879565" y="1531218"/>
                </a:lnTo>
                <a:lnTo>
                  <a:pt x="1231565" y="1531218"/>
                </a:lnTo>
                <a:lnTo>
                  <a:pt x="1231565" y="1747242"/>
                </a:lnTo>
                <a:lnTo>
                  <a:pt x="1565835" y="1747242"/>
                </a:lnTo>
                <a:cubicBezTo>
                  <a:pt x="1530201" y="1827940"/>
                  <a:pt x="1460959" y="1892348"/>
                  <a:pt x="1371795" y="1919897"/>
                </a:cubicBezTo>
                <a:cubicBezTo>
                  <a:pt x="1228031" y="1964316"/>
                  <a:pt x="1072976" y="1900399"/>
                  <a:pt x="1002277" y="1767573"/>
                </a:cubicBezTo>
                <a:cubicBezTo>
                  <a:pt x="931578" y="1634747"/>
                  <a:pt x="965150" y="1470429"/>
                  <a:pt x="1082284" y="1375980"/>
                </a:cubicBezTo>
                <a:cubicBezTo>
                  <a:pt x="1199418" y="1281531"/>
                  <a:pt x="1367118" y="1283556"/>
                  <a:pt x="1481937" y="1380807"/>
                </a:cubicBezTo>
                <a:lnTo>
                  <a:pt x="1674778" y="1153129"/>
                </a:lnTo>
                <a:cubicBezTo>
                  <a:pt x="1562764" y="1058254"/>
                  <a:pt x="1424955" y="1009828"/>
                  <a:pt x="1286582" y="1008157"/>
                </a:cubicBezTo>
                <a:close/>
                <a:moveTo>
                  <a:pt x="293028" y="0"/>
                </a:moveTo>
                <a:lnTo>
                  <a:pt x="2893796" y="0"/>
                </a:lnTo>
                <a:cubicBezTo>
                  <a:pt x="3055631" y="0"/>
                  <a:pt x="3186824" y="131193"/>
                  <a:pt x="3186824" y="293028"/>
                </a:cubicBezTo>
                <a:lnTo>
                  <a:pt x="3186824" y="2946972"/>
                </a:lnTo>
                <a:cubicBezTo>
                  <a:pt x="3186824" y="3108807"/>
                  <a:pt x="3055631" y="3240000"/>
                  <a:pt x="2893796" y="3240000"/>
                </a:cubicBezTo>
                <a:lnTo>
                  <a:pt x="293028" y="3240000"/>
                </a:lnTo>
                <a:cubicBezTo>
                  <a:pt x="131193" y="3240000"/>
                  <a:pt x="0" y="3108807"/>
                  <a:pt x="0" y="2946972"/>
                </a:cubicBezTo>
                <a:lnTo>
                  <a:pt x="0" y="293028"/>
                </a:lnTo>
                <a:cubicBezTo>
                  <a:pt x="0" y="131193"/>
                  <a:pt x="131193" y="0"/>
                  <a:pt x="293028"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8" name="Block Arc 6">
            <a:extLst>
              <a:ext uri="{FF2B5EF4-FFF2-40B4-BE49-F238E27FC236}">
                <a16:creationId xmlns:a16="http://schemas.microsoft.com/office/drawing/2014/main" id="{12E44D09-518A-49AA-ACF1-57B9CB3180D3}"/>
              </a:ext>
            </a:extLst>
          </p:cNvPr>
          <p:cNvSpPr/>
          <p:nvPr/>
        </p:nvSpPr>
        <p:spPr>
          <a:xfrm>
            <a:off x="6557572" y="4241324"/>
            <a:ext cx="331940" cy="335206"/>
          </a:xfrm>
          <a:custGeom>
            <a:avLst/>
            <a:gdLst>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734726 w 3221102"/>
              <a:gd name="connsiteY22" fmla="*/ 869255 h 3221116"/>
              <a:gd name="connsiteX23" fmla="*/ 1956122 w 3221102"/>
              <a:gd name="connsiteY23" fmla="*/ 1110076 h 3221116"/>
              <a:gd name="connsiteX24" fmla="*/ 1973374 w 3221102"/>
              <a:gd name="connsiteY24" fmla="*/ 875315 h 3221116"/>
              <a:gd name="connsiteX25" fmla="*/ 2333414 w 3221102"/>
              <a:gd name="connsiteY25" fmla="*/ 875315 h 3221116"/>
              <a:gd name="connsiteX26" fmla="*/ 2324788 w 3221102"/>
              <a:gd name="connsiteY26" fmla="*/ 2054049 h 3221116"/>
              <a:gd name="connsiteX27" fmla="*/ 2661746 w 3221102"/>
              <a:gd name="connsiteY27" fmla="*/ 2179658 h 3221116"/>
              <a:gd name="connsiteX28" fmla="*/ 2691046 w 3221102"/>
              <a:gd name="connsiteY28" fmla="*/ 2188689 h 3221116"/>
              <a:gd name="connsiteX29" fmla="*/ 2667011 w 3221102"/>
              <a:gd name="connsiteY29" fmla="*/ 2175828 h 3221116"/>
              <a:gd name="connsiteX30" fmla="*/ 2332141 w 3221102"/>
              <a:gd name="connsiteY30" fmla="*/ 653899 h 3221116"/>
              <a:gd name="connsiteX31" fmla="*/ 776764 w 3221102"/>
              <a:gd name="connsiteY31" fmla="*/ 749845 h 3221116"/>
              <a:gd name="connsiteX32" fmla="*/ 631487 w 3221102"/>
              <a:gd name="connsiteY32" fmla="*/ 2301392 h 3221116"/>
              <a:gd name="connsiteX33" fmla="*/ 2142017 w 3221102"/>
              <a:gd name="connsiteY33" fmla="*/ 2684410 h 3221116"/>
              <a:gd name="connsiteX34" fmla="*/ 2324866 w 3221102"/>
              <a:gd name="connsiteY34" fmla="*/ 3053856 h 3221116"/>
              <a:gd name="connsiteX35" fmla="*/ 294693 w 3221102"/>
              <a:gd name="connsiteY35" fmla="*/ 2539075 h 3221116"/>
              <a:gd name="connsiteX36" fmla="*/ 489947 w 3221102"/>
              <a:gd name="connsiteY36" fmla="*/ 453774 h 3221116"/>
              <a:gd name="connsiteX37" fmla="*/ 1651152 w 3221102"/>
              <a:gd name="connsiteY37"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734726 w 3221102"/>
              <a:gd name="connsiteY22" fmla="*/ 869255 h 3221116"/>
              <a:gd name="connsiteX23" fmla="*/ 1956122 w 3221102"/>
              <a:gd name="connsiteY23" fmla="*/ 1110076 h 3221116"/>
              <a:gd name="connsiteX24" fmla="*/ 1973374 w 3221102"/>
              <a:gd name="connsiteY24" fmla="*/ 875315 h 3221116"/>
              <a:gd name="connsiteX25" fmla="*/ 2333414 w 3221102"/>
              <a:gd name="connsiteY25" fmla="*/ 875315 h 3221116"/>
              <a:gd name="connsiteX26" fmla="*/ 2324788 w 3221102"/>
              <a:gd name="connsiteY26" fmla="*/ 2054049 h 3221116"/>
              <a:gd name="connsiteX27" fmla="*/ 2661746 w 3221102"/>
              <a:gd name="connsiteY27" fmla="*/ 2179658 h 3221116"/>
              <a:gd name="connsiteX28" fmla="*/ 2691046 w 3221102"/>
              <a:gd name="connsiteY28" fmla="*/ 2188689 h 3221116"/>
              <a:gd name="connsiteX29" fmla="*/ 2667011 w 3221102"/>
              <a:gd name="connsiteY29" fmla="*/ 2175828 h 3221116"/>
              <a:gd name="connsiteX30" fmla="*/ 2332141 w 3221102"/>
              <a:gd name="connsiteY30" fmla="*/ 653899 h 3221116"/>
              <a:gd name="connsiteX31" fmla="*/ 776764 w 3221102"/>
              <a:gd name="connsiteY31" fmla="*/ 749845 h 3221116"/>
              <a:gd name="connsiteX32" fmla="*/ 631487 w 3221102"/>
              <a:gd name="connsiteY32" fmla="*/ 2301392 h 3221116"/>
              <a:gd name="connsiteX33" fmla="*/ 2142017 w 3221102"/>
              <a:gd name="connsiteY33" fmla="*/ 2684410 h 3221116"/>
              <a:gd name="connsiteX34" fmla="*/ 2324866 w 3221102"/>
              <a:gd name="connsiteY34" fmla="*/ 3053856 h 3221116"/>
              <a:gd name="connsiteX35" fmla="*/ 294693 w 3221102"/>
              <a:gd name="connsiteY35" fmla="*/ 2539075 h 3221116"/>
              <a:gd name="connsiteX36" fmla="*/ 489947 w 3221102"/>
              <a:gd name="connsiteY36" fmla="*/ 453774 h 3221116"/>
              <a:gd name="connsiteX37" fmla="*/ 1651152 w 3221102"/>
              <a:gd name="connsiteY37"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151233"/>
              <a:gd name="connsiteY0" fmla="*/ 2175617 h 3221116"/>
              <a:gd name="connsiteX1" fmla="*/ 2658205 w 3151233"/>
              <a:gd name="connsiteY1" fmla="*/ 2178566 h 3221116"/>
              <a:gd name="connsiteX2" fmla="*/ 2664630 w 3151233"/>
              <a:gd name="connsiteY2" fmla="*/ 2175617 h 3221116"/>
              <a:gd name="connsiteX3" fmla="*/ 1477043 w 3151233"/>
              <a:gd name="connsiteY3" fmla="*/ 1144372 h 3221116"/>
              <a:gd name="connsiteX4" fmla="*/ 1409070 w 3151233"/>
              <a:gd name="connsiteY4" fmla="*/ 1159393 h 3221116"/>
              <a:gd name="connsiteX5" fmla="*/ 1152384 w 3151233"/>
              <a:gd name="connsiteY5" fmla="*/ 1703728 h 3221116"/>
              <a:gd name="connsiteX6" fmla="*/ 1514013 w 3151233"/>
              <a:gd name="connsiteY6" fmla="*/ 2152290 h 3221116"/>
              <a:gd name="connsiteX7" fmla="*/ 1850815 w 3151233"/>
              <a:gd name="connsiteY7" fmla="*/ 1654259 h 3221116"/>
              <a:gd name="connsiteX8" fmla="*/ 1830467 w 3151233"/>
              <a:gd name="connsiteY8" fmla="*/ 1515986 h 3221116"/>
              <a:gd name="connsiteX9" fmla="*/ 1477043 w 3151233"/>
              <a:gd name="connsiteY9" fmla="*/ 1144372 h 3221116"/>
              <a:gd name="connsiteX10" fmla="*/ 1651152 w 3151233"/>
              <a:gd name="connsiteY10" fmla="*/ 501 h 3221116"/>
              <a:gd name="connsiteX11" fmla="*/ 2580395 w 3151233"/>
              <a:gd name="connsiteY11" fmla="*/ 324821 h 3221116"/>
              <a:gd name="connsiteX12" fmla="*/ 3030464 w 3151233"/>
              <a:gd name="connsiteY12" fmla="*/ 2249544 h 3221116"/>
              <a:gd name="connsiteX13" fmla="*/ 2585849 w 3151233"/>
              <a:gd name="connsiteY13" fmla="*/ 2588887 h 3221116"/>
              <a:gd name="connsiteX14" fmla="*/ 1973374 w 3151233"/>
              <a:gd name="connsiteY14" fmla="*/ 2195096 h 3221116"/>
              <a:gd name="connsiteX15" fmla="*/ 1390827 w 3151233"/>
              <a:gd name="connsiteY15" fmla="*/ 2527630 h 3221116"/>
              <a:gd name="connsiteX16" fmla="*/ 783896 w 3151233"/>
              <a:gd name="connsiteY16" fmla="*/ 1665044 h 3221116"/>
              <a:gd name="connsiteX17" fmla="*/ 1268509 w 3151233"/>
              <a:gd name="connsiteY17" fmla="*/ 819983 h 3221116"/>
              <a:gd name="connsiteX18" fmla="*/ 1328805 w 3151233"/>
              <a:gd name="connsiteY18" fmla="*/ 807930 h 3221116"/>
              <a:gd name="connsiteX19" fmla="*/ 1390827 w 3151233"/>
              <a:gd name="connsiteY19" fmla="*/ 802457 h 3221116"/>
              <a:gd name="connsiteX20" fmla="*/ 1462242 w 3151233"/>
              <a:gd name="connsiteY20" fmla="*/ 801708 h 3221116"/>
              <a:gd name="connsiteX21" fmla="*/ 1956122 w 3151233"/>
              <a:gd name="connsiteY21" fmla="*/ 1110076 h 3221116"/>
              <a:gd name="connsiteX22" fmla="*/ 1973374 w 3151233"/>
              <a:gd name="connsiteY22" fmla="*/ 875315 h 3221116"/>
              <a:gd name="connsiteX23" fmla="*/ 2333414 w 3151233"/>
              <a:gd name="connsiteY23" fmla="*/ 875315 h 3221116"/>
              <a:gd name="connsiteX24" fmla="*/ 2324788 w 3151233"/>
              <a:gd name="connsiteY24" fmla="*/ 2054049 h 3221116"/>
              <a:gd name="connsiteX25" fmla="*/ 2661746 w 3151233"/>
              <a:gd name="connsiteY25" fmla="*/ 2179658 h 3221116"/>
              <a:gd name="connsiteX26" fmla="*/ 2691046 w 3151233"/>
              <a:gd name="connsiteY26" fmla="*/ 2188689 h 3221116"/>
              <a:gd name="connsiteX27" fmla="*/ 2667011 w 3151233"/>
              <a:gd name="connsiteY27" fmla="*/ 2175828 h 3221116"/>
              <a:gd name="connsiteX28" fmla="*/ 2332141 w 3151233"/>
              <a:gd name="connsiteY28" fmla="*/ 653899 h 3221116"/>
              <a:gd name="connsiteX29" fmla="*/ 776764 w 3151233"/>
              <a:gd name="connsiteY29" fmla="*/ 749845 h 3221116"/>
              <a:gd name="connsiteX30" fmla="*/ 631487 w 3151233"/>
              <a:gd name="connsiteY30" fmla="*/ 2301392 h 3221116"/>
              <a:gd name="connsiteX31" fmla="*/ 2142017 w 3151233"/>
              <a:gd name="connsiteY31" fmla="*/ 2684410 h 3221116"/>
              <a:gd name="connsiteX32" fmla="*/ 2324866 w 3151233"/>
              <a:gd name="connsiteY32" fmla="*/ 3053856 h 3221116"/>
              <a:gd name="connsiteX33" fmla="*/ 294693 w 3151233"/>
              <a:gd name="connsiteY33" fmla="*/ 2539075 h 3221116"/>
              <a:gd name="connsiteX34" fmla="*/ 489947 w 3151233"/>
              <a:gd name="connsiteY34" fmla="*/ 453774 h 3221116"/>
              <a:gd name="connsiteX35" fmla="*/ 1651152 w 3151233"/>
              <a:gd name="connsiteY35" fmla="*/ 501 h 3221116"/>
              <a:gd name="connsiteX0" fmla="*/ 2664630 w 3161851"/>
              <a:gd name="connsiteY0" fmla="*/ 2175617 h 3221116"/>
              <a:gd name="connsiteX1" fmla="*/ 2658205 w 3161851"/>
              <a:gd name="connsiteY1" fmla="*/ 2178566 h 3221116"/>
              <a:gd name="connsiteX2" fmla="*/ 2664630 w 3161851"/>
              <a:gd name="connsiteY2" fmla="*/ 2175617 h 3221116"/>
              <a:gd name="connsiteX3" fmla="*/ 1477043 w 3161851"/>
              <a:gd name="connsiteY3" fmla="*/ 1144372 h 3221116"/>
              <a:gd name="connsiteX4" fmla="*/ 1409070 w 3161851"/>
              <a:gd name="connsiteY4" fmla="*/ 1159393 h 3221116"/>
              <a:gd name="connsiteX5" fmla="*/ 1152384 w 3161851"/>
              <a:gd name="connsiteY5" fmla="*/ 1703728 h 3221116"/>
              <a:gd name="connsiteX6" fmla="*/ 1514013 w 3161851"/>
              <a:gd name="connsiteY6" fmla="*/ 2152290 h 3221116"/>
              <a:gd name="connsiteX7" fmla="*/ 1850815 w 3161851"/>
              <a:gd name="connsiteY7" fmla="*/ 1654259 h 3221116"/>
              <a:gd name="connsiteX8" fmla="*/ 1830467 w 3161851"/>
              <a:gd name="connsiteY8" fmla="*/ 1515986 h 3221116"/>
              <a:gd name="connsiteX9" fmla="*/ 1477043 w 3161851"/>
              <a:gd name="connsiteY9" fmla="*/ 1144372 h 3221116"/>
              <a:gd name="connsiteX10" fmla="*/ 1651152 w 3161851"/>
              <a:gd name="connsiteY10" fmla="*/ 501 h 3221116"/>
              <a:gd name="connsiteX11" fmla="*/ 2580395 w 3161851"/>
              <a:gd name="connsiteY11" fmla="*/ 324821 h 3221116"/>
              <a:gd name="connsiteX12" fmla="*/ 3030464 w 3161851"/>
              <a:gd name="connsiteY12" fmla="*/ 2249544 h 3221116"/>
              <a:gd name="connsiteX13" fmla="*/ 2585849 w 3161851"/>
              <a:gd name="connsiteY13" fmla="*/ 2588887 h 3221116"/>
              <a:gd name="connsiteX14" fmla="*/ 1973374 w 3161851"/>
              <a:gd name="connsiteY14" fmla="*/ 2195096 h 3221116"/>
              <a:gd name="connsiteX15" fmla="*/ 1390827 w 3161851"/>
              <a:gd name="connsiteY15" fmla="*/ 2527630 h 3221116"/>
              <a:gd name="connsiteX16" fmla="*/ 783896 w 3161851"/>
              <a:gd name="connsiteY16" fmla="*/ 1665044 h 3221116"/>
              <a:gd name="connsiteX17" fmla="*/ 1268509 w 3161851"/>
              <a:gd name="connsiteY17" fmla="*/ 819983 h 3221116"/>
              <a:gd name="connsiteX18" fmla="*/ 1328805 w 3161851"/>
              <a:gd name="connsiteY18" fmla="*/ 807930 h 3221116"/>
              <a:gd name="connsiteX19" fmla="*/ 1390827 w 3161851"/>
              <a:gd name="connsiteY19" fmla="*/ 802457 h 3221116"/>
              <a:gd name="connsiteX20" fmla="*/ 1462242 w 3161851"/>
              <a:gd name="connsiteY20" fmla="*/ 801708 h 3221116"/>
              <a:gd name="connsiteX21" fmla="*/ 1956122 w 3161851"/>
              <a:gd name="connsiteY21" fmla="*/ 1110076 h 3221116"/>
              <a:gd name="connsiteX22" fmla="*/ 1973374 w 3161851"/>
              <a:gd name="connsiteY22" fmla="*/ 875315 h 3221116"/>
              <a:gd name="connsiteX23" fmla="*/ 2333414 w 3161851"/>
              <a:gd name="connsiteY23" fmla="*/ 875315 h 3221116"/>
              <a:gd name="connsiteX24" fmla="*/ 2324788 w 3161851"/>
              <a:gd name="connsiteY24" fmla="*/ 2054049 h 3221116"/>
              <a:gd name="connsiteX25" fmla="*/ 2661746 w 3161851"/>
              <a:gd name="connsiteY25" fmla="*/ 2179658 h 3221116"/>
              <a:gd name="connsiteX26" fmla="*/ 2691046 w 3161851"/>
              <a:gd name="connsiteY26" fmla="*/ 2188689 h 3221116"/>
              <a:gd name="connsiteX27" fmla="*/ 2667011 w 3161851"/>
              <a:gd name="connsiteY27" fmla="*/ 2175828 h 3221116"/>
              <a:gd name="connsiteX28" fmla="*/ 2332141 w 3161851"/>
              <a:gd name="connsiteY28" fmla="*/ 653899 h 3221116"/>
              <a:gd name="connsiteX29" fmla="*/ 776764 w 3161851"/>
              <a:gd name="connsiteY29" fmla="*/ 749845 h 3221116"/>
              <a:gd name="connsiteX30" fmla="*/ 631487 w 3161851"/>
              <a:gd name="connsiteY30" fmla="*/ 2301392 h 3221116"/>
              <a:gd name="connsiteX31" fmla="*/ 2142017 w 3161851"/>
              <a:gd name="connsiteY31" fmla="*/ 2684410 h 3221116"/>
              <a:gd name="connsiteX32" fmla="*/ 2324866 w 3161851"/>
              <a:gd name="connsiteY32" fmla="*/ 3053856 h 3221116"/>
              <a:gd name="connsiteX33" fmla="*/ 294693 w 3161851"/>
              <a:gd name="connsiteY33" fmla="*/ 2539075 h 3221116"/>
              <a:gd name="connsiteX34" fmla="*/ 489947 w 3161851"/>
              <a:gd name="connsiteY34" fmla="*/ 453774 h 3221116"/>
              <a:gd name="connsiteX35" fmla="*/ 1651152 w 3161851"/>
              <a:gd name="connsiteY35" fmla="*/ 501 h 3221116"/>
              <a:gd name="connsiteX0" fmla="*/ 2664630 w 3182629"/>
              <a:gd name="connsiteY0" fmla="*/ 2175617 h 3221116"/>
              <a:gd name="connsiteX1" fmla="*/ 2658205 w 3182629"/>
              <a:gd name="connsiteY1" fmla="*/ 2178566 h 3221116"/>
              <a:gd name="connsiteX2" fmla="*/ 2664630 w 3182629"/>
              <a:gd name="connsiteY2" fmla="*/ 2175617 h 3221116"/>
              <a:gd name="connsiteX3" fmla="*/ 1477043 w 3182629"/>
              <a:gd name="connsiteY3" fmla="*/ 1144372 h 3221116"/>
              <a:gd name="connsiteX4" fmla="*/ 1409070 w 3182629"/>
              <a:gd name="connsiteY4" fmla="*/ 1159393 h 3221116"/>
              <a:gd name="connsiteX5" fmla="*/ 1152384 w 3182629"/>
              <a:gd name="connsiteY5" fmla="*/ 1703728 h 3221116"/>
              <a:gd name="connsiteX6" fmla="*/ 1514013 w 3182629"/>
              <a:gd name="connsiteY6" fmla="*/ 2152290 h 3221116"/>
              <a:gd name="connsiteX7" fmla="*/ 1850815 w 3182629"/>
              <a:gd name="connsiteY7" fmla="*/ 1654259 h 3221116"/>
              <a:gd name="connsiteX8" fmla="*/ 1830467 w 3182629"/>
              <a:gd name="connsiteY8" fmla="*/ 1515986 h 3221116"/>
              <a:gd name="connsiteX9" fmla="*/ 1477043 w 3182629"/>
              <a:gd name="connsiteY9" fmla="*/ 1144372 h 3221116"/>
              <a:gd name="connsiteX10" fmla="*/ 1651152 w 3182629"/>
              <a:gd name="connsiteY10" fmla="*/ 501 h 3221116"/>
              <a:gd name="connsiteX11" fmla="*/ 2580395 w 3182629"/>
              <a:gd name="connsiteY11" fmla="*/ 324821 h 3221116"/>
              <a:gd name="connsiteX12" fmla="*/ 3030464 w 3182629"/>
              <a:gd name="connsiteY12" fmla="*/ 2249544 h 3221116"/>
              <a:gd name="connsiteX13" fmla="*/ 2585849 w 3182629"/>
              <a:gd name="connsiteY13" fmla="*/ 2588887 h 3221116"/>
              <a:gd name="connsiteX14" fmla="*/ 1973374 w 3182629"/>
              <a:gd name="connsiteY14" fmla="*/ 2195096 h 3221116"/>
              <a:gd name="connsiteX15" fmla="*/ 1390827 w 3182629"/>
              <a:gd name="connsiteY15" fmla="*/ 2527630 h 3221116"/>
              <a:gd name="connsiteX16" fmla="*/ 783896 w 3182629"/>
              <a:gd name="connsiteY16" fmla="*/ 1665044 h 3221116"/>
              <a:gd name="connsiteX17" fmla="*/ 1268509 w 3182629"/>
              <a:gd name="connsiteY17" fmla="*/ 819983 h 3221116"/>
              <a:gd name="connsiteX18" fmla="*/ 1328805 w 3182629"/>
              <a:gd name="connsiteY18" fmla="*/ 807930 h 3221116"/>
              <a:gd name="connsiteX19" fmla="*/ 1390827 w 3182629"/>
              <a:gd name="connsiteY19" fmla="*/ 802457 h 3221116"/>
              <a:gd name="connsiteX20" fmla="*/ 1462242 w 3182629"/>
              <a:gd name="connsiteY20" fmla="*/ 801708 h 3221116"/>
              <a:gd name="connsiteX21" fmla="*/ 1956122 w 3182629"/>
              <a:gd name="connsiteY21" fmla="*/ 1110076 h 3221116"/>
              <a:gd name="connsiteX22" fmla="*/ 1973374 w 3182629"/>
              <a:gd name="connsiteY22" fmla="*/ 875315 h 3221116"/>
              <a:gd name="connsiteX23" fmla="*/ 2333414 w 3182629"/>
              <a:gd name="connsiteY23" fmla="*/ 875315 h 3221116"/>
              <a:gd name="connsiteX24" fmla="*/ 2324788 w 3182629"/>
              <a:gd name="connsiteY24" fmla="*/ 2054049 h 3221116"/>
              <a:gd name="connsiteX25" fmla="*/ 2661746 w 3182629"/>
              <a:gd name="connsiteY25" fmla="*/ 2179658 h 3221116"/>
              <a:gd name="connsiteX26" fmla="*/ 2691046 w 3182629"/>
              <a:gd name="connsiteY26" fmla="*/ 2188689 h 3221116"/>
              <a:gd name="connsiteX27" fmla="*/ 2667011 w 3182629"/>
              <a:gd name="connsiteY27" fmla="*/ 2175828 h 3221116"/>
              <a:gd name="connsiteX28" fmla="*/ 2332141 w 3182629"/>
              <a:gd name="connsiteY28" fmla="*/ 653899 h 3221116"/>
              <a:gd name="connsiteX29" fmla="*/ 776764 w 3182629"/>
              <a:gd name="connsiteY29" fmla="*/ 749845 h 3221116"/>
              <a:gd name="connsiteX30" fmla="*/ 631487 w 3182629"/>
              <a:gd name="connsiteY30" fmla="*/ 2301392 h 3221116"/>
              <a:gd name="connsiteX31" fmla="*/ 2142017 w 3182629"/>
              <a:gd name="connsiteY31" fmla="*/ 2684410 h 3221116"/>
              <a:gd name="connsiteX32" fmla="*/ 2324866 w 3182629"/>
              <a:gd name="connsiteY32" fmla="*/ 3053856 h 3221116"/>
              <a:gd name="connsiteX33" fmla="*/ 294693 w 3182629"/>
              <a:gd name="connsiteY33" fmla="*/ 2539075 h 3221116"/>
              <a:gd name="connsiteX34" fmla="*/ 489947 w 3182629"/>
              <a:gd name="connsiteY34" fmla="*/ 453774 h 3221116"/>
              <a:gd name="connsiteX35" fmla="*/ 1651152 w 3182629"/>
              <a:gd name="connsiteY35" fmla="*/ 501 h 3221116"/>
              <a:gd name="connsiteX0" fmla="*/ 2664630 w 3189723"/>
              <a:gd name="connsiteY0" fmla="*/ 2175617 h 3221116"/>
              <a:gd name="connsiteX1" fmla="*/ 2658205 w 3189723"/>
              <a:gd name="connsiteY1" fmla="*/ 2178566 h 3221116"/>
              <a:gd name="connsiteX2" fmla="*/ 2664630 w 3189723"/>
              <a:gd name="connsiteY2" fmla="*/ 2175617 h 3221116"/>
              <a:gd name="connsiteX3" fmla="*/ 1477043 w 3189723"/>
              <a:gd name="connsiteY3" fmla="*/ 1144372 h 3221116"/>
              <a:gd name="connsiteX4" fmla="*/ 1409070 w 3189723"/>
              <a:gd name="connsiteY4" fmla="*/ 1159393 h 3221116"/>
              <a:gd name="connsiteX5" fmla="*/ 1152384 w 3189723"/>
              <a:gd name="connsiteY5" fmla="*/ 1703728 h 3221116"/>
              <a:gd name="connsiteX6" fmla="*/ 1514013 w 3189723"/>
              <a:gd name="connsiteY6" fmla="*/ 2152290 h 3221116"/>
              <a:gd name="connsiteX7" fmla="*/ 1850815 w 3189723"/>
              <a:gd name="connsiteY7" fmla="*/ 1654259 h 3221116"/>
              <a:gd name="connsiteX8" fmla="*/ 1830467 w 3189723"/>
              <a:gd name="connsiteY8" fmla="*/ 1515986 h 3221116"/>
              <a:gd name="connsiteX9" fmla="*/ 1477043 w 3189723"/>
              <a:gd name="connsiteY9" fmla="*/ 1144372 h 3221116"/>
              <a:gd name="connsiteX10" fmla="*/ 1651152 w 3189723"/>
              <a:gd name="connsiteY10" fmla="*/ 501 h 3221116"/>
              <a:gd name="connsiteX11" fmla="*/ 2580395 w 3189723"/>
              <a:gd name="connsiteY11" fmla="*/ 324821 h 3221116"/>
              <a:gd name="connsiteX12" fmla="*/ 3030464 w 3189723"/>
              <a:gd name="connsiteY12" fmla="*/ 2249544 h 3221116"/>
              <a:gd name="connsiteX13" fmla="*/ 2585849 w 3189723"/>
              <a:gd name="connsiteY13" fmla="*/ 2588887 h 3221116"/>
              <a:gd name="connsiteX14" fmla="*/ 1973374 w 3189723"/>
              <a:gd name="connsiteY14" fmla="*/ 2195096 h 3221116"/>
              <a:gd name="connsiteX15" fmla="*/ 1390827 w 3189723"/>
              <a:gd name="connsiteY15" fmla="*/ 2527630 h 3221116"/>
              <a:gd name="connsiteX16" fmla="*/ 783896 w 3189723"/>
              <a:gd name="connsiteY16" fmla="*/ 1665044 h 3221116"/>
              <a:gd name="connsiteX17" fmla="*/ 1268509 w 3189723"/>
              <a:gd name="connsiteY17" fmla="*/ 819983 h 3221116"/>
              <a:gd name="connsiteX18" fmla="*/ 1328805 w 3189723"/>
              <a:gd name="connsiteY18" fmla="*/ 807930 h 3221116"/>
              <a:gd name="connsiteX19" fmla="*/ 1390827 w 3189723"/>
              <a:gd name="connsiteY19" fmla="*/ 802457 h 3221116"/>
              <a:gd name="connsiteX20" fmla="*/ 1462242 w 3189723"/>
              <a:gd name="connsiteY20" fmla="*/ 801708 h 3221116"/>
              <a:gd name="connsiteX21" fmla="*/ 1956122 w 3189723"/>
              <a:gd name="connsiteY21" fmla="*/ 1110076 h 3221116"/>
              <a:gd name="connsiteX22" fmla="*/ 1973374 w 3189723"/>
              <a:gd name="connsiteY22" fmla="*/ 875315 h 3221116"/>
              <a:gd name="connsiteX23" fmla="*/ 2333414 w 3189723"/>
              <a:gd name="connsiteY23" fmla="*/ 875315 h 3221116"/>
              <a:gd name="connsiteX24" fmla="*/ 2324788 w 3189723"/>
              <a:gd name="connsiteY24" fmla="*/ 2054049 h 3221116"/>
              <a:gd name="connsiteX25" fmla="*/ 2661746 w 3189723"/>
              <a:gd name="connsiteY25" fmla="*/ 2179658 h 3221116"/>
              <a:gd name="connsiteX26" fmla="*/ 2691046 w 3189723"/>
              <a:gd name="connsiteY26" fmla="*/ 2188689 h 3221116"/>
              <a:gd name="connsiteX27" fmla="*/ 2667011 w 3189723"/>
              <a:gd name="connsiteY27" fmla="*/ 2175828 h 3221116"/>
              <a:gd name="connsiteX28" fmla="*/ 2332141 w 3189723"/>
              <a:gd name="connsiteY28" fmla="*/ 653899 h 3221116"/>
              <a:gd name="connsiteX29" fmla="*/ 776764 w 3189723"/>
              <a:gd name="connsiteY29" fmla="*/ 749845 h 3221116"/>
              <a:gd name="connsiteX30" fmla="*/ 631487 w 3189723"/>
              <a:gd name="connsiteY30" fmla="*/ 2301392 h 3221116"/>
              <a:gd name="connsiteX31" fmla="*/ 2142017 w 3189723"/>
              <a:gd name="connsiteY31" fmla="*/ 2684410 h 3221116"/>
              <a:gd name="connsiteX32" fmla="*/ 2324866 w 3189723"/>
              <a:gd name="connsiteY32" fmla="*/ 3053856 h 3221116"/>
              <a:gd name="connsiteX33" fmla="*/ 294693 w 3189723"/>
              <a:gd name="connsiteY33" fmla="*/ 2539075 h 3221116"/>
              <a:gd name="connsiteX34" fmla="*/ 489947 w 3189723"/>
              <a:gd name="connsiteY34" fmla="*/ 453774 h 3221116"/>
              <a:gd name="connsiteX35" fmla="*/ 1651152 w 3189723"/>
              <a:gd name="connsiteY35" fmla="*/ 501 h 3221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189723" h="3221116">
                <a:moveTo>
                  <a:pt x="2664630" y="2175617"/>
                </a:moveTo>
                <a:lnTo>
                  <a:pt x="2658205" y="2178566"/>
                </a:lnTo>
                <a:cubicBezTo>
                  <a:pt x="2662222" y="2175972"/>
                  <a:pt x="2664284" y="2175096"/>
                  <a:pt x="2664630" y="2175617"/>
                </a:cubicBezTo>
                <a:close/>
                <a:moveTo>
                  <a:pt x="1477043" y="1144372"/>
                </a:moveTo>
                <a:lnTo>
                  <a:pt x="1409070" y="1159393"/>
                </a:lnTo>
                <a:cubicBezTo>
                  <a:pt x="1167974" y="1216277"/>
                  <a:pt x="1134894" y="1538245"/>
                  <a:pt x="1152384" y="1703728"/>
                </a:cubicBezTo>
                <a:cubicBezTo>
                  <a:pt x="1169874" y="1869211"/>
                  <a:pt x="1272747" y="2156947"/>
                  <a:pt x="1514013" y="2152290"/>
                </a:cubicBezTo>
                <a:cubicBezTo>
                  <a:pt x="1680659" y="2149073"/>
                  <a:pt x="1865876" y="1940767"/>
                  <a:pt x="1850815" y="1654259"/>
                </a:cubicBezTo>
                <a:cubicBezTo>
                  <a:pt x="1844015" y="1608142"/>
                  <a:pt x="1837162" y="1561942"/>
                  <a:pt x="1830467" y="1515986"/>
                </a:cubicBezTo>
                <a:cubicBezTo>
                  <a:pt x="1779361" y="1292438"/>
                  <a:pt x="1635542" y="1134285"/>
                  <a:pt x="1477043" y="1144372"/>
                </a:cubicBezTo>
                <a:close/>
                <a:moveTo>
                  <a:pt x="1651152" y="501"/>
                </a:moveTo>
                <a:cubicBezTo>
                  <a:pt x="1977584" y="8635"/>
                  <a:pt x="2235425" y="52153"/>
                  <a:pt x="2580395" y="324821"/>
                </a:cubicBezTo>
                <a:cubicBezTo>
                  <a:pt x="3000061" y="656529"/>
                  <a:pt x="3430704" y="1549940"/>
                  <a:pt x="3030464" y="2249544"/>
                </a:cubicBezTo>
                <a:cubicBezTo>
                  <a:pt x="2882259" y="2451798"/>
                  <a:pt x="2785813" y="2507403"/>
                  <a:pt x="2585849" y="2588887"/>
                </a:cubicBezTo>
                <a:cubicBezTo>
                  <a:pt x="2194785" y="2615774"/>
                  <a:pt x="1984876" y="2478759"/>
                  <a:pt x="1973374" y="2195096"/>
                </a:cubicBezTo>
                <a:cubicBezTo>
                  <a:pt x="1841986" y="2496540"/>
                  <a:pt x="1610941" y="2555551"/>
                  <a:pt x="1390827" y="2527630"/>
                </a:cubicBezTo>
                <a:cubicBezTo>
                  <a:pt x="1131071" y="2494680"/>
                  <a:pt x="853863" y="2136270"/>
                  <a:pt x="783896" y="1665044"/>
                </a:cubicBezTo>
                <a:cubicBezTo>
                  <a:pt x="715204" y="1202409"/>
                  <a:pt x="991941" y="900416"/>
                  <a:pt x="1268509" y="819983"/>
                </a:cubicBezTo>
                <a:cubicBezTo>
                  <a:pt x="1288264" y="814237"/>
                  <a:pt x="1308391" y="810536"/>
                  <a:pt x="1328805" y="807930"/>
                </a:cubicBezTo>
                <a:cubicBezTo>
                  <a:pt x="1349219" y="805325"/>
                  <a:pt x="1369921" y="803817"/>
                  <a:pt x="1390827" y="802457"/>
                </a:cubicBezTo>
                <a:cubicBezTo>
                  <a:pt x="1416795" y="800769"/>
                  <a:pt x="1355770" y="788713"/>
                  <a:pt x="1462242" y="801708"/>
                </a:cubicBezTo>
                <a:cubicBezTo>
                  <a:pt x="1599590" y="818472"/>
                  <a:pt x="1776043" y="890774"/>
                  <a:pt x="1956122" y="1110076"/>
                </a:cubicBezTo>
                <a:lnTo>
                  <a:pt x="1973374" y="875315"/>
                </a:lnTo>
                <a:lnTo>
                  <a:pt x="2333414" y="875315"/>
                </a:lnTo>
                <a:cubicBezTo>
                  <a:pt x="2330539" y="1325736"/>
                  <a:pt x="2327663" y="1603628"/>
                  <a:pt x="2324788" y="2054049"/>
                </a:cubicBezTo>
                <a:cubicBezTo>
                  <a:pt x="2290850" y="2479718"/>
                  <a:pt x="2627788" y="2217580"/>
                  <a:pt x="2661746" y="2179658"/>
                </a:cubicBezTo>
                <a:lnTo>
                  <a:pt x="2691046" y="2188689"/>
                </a:lnTo>
                <a:lnTo>
                  <a:pt x="2667011" y="2175828"/>
                </a:lnTo>
                <a:cubicBezTo>
                  <a:pt x="2945550" y="1655295"/>
                  <a:pt x="2803444" y="1009445"/>
                  <a:pt x="2332141" y="653899"/>
                </a:cubicBezTo>
                <a:cubicBezTo>
                  <a:pt x="1860838" y="298353"/>
                  <a:pt x="1200794" y="339069"/>
                  <a:pt x="776764" y="749845"/>
                </a:cubicBezTo>
                <a:cubicBezTo>
                  <a:pt x="352733" y="1160621"/>
                  <a:pt x="291083" y="1819040"/>
                  <a:pt x="631487" y="2301392"/>
                </a:cubicBezTo>
                <a:cubicBezTo>
                  <a:pt x="971891" y="2783745"/>
                  <a:pt x="1612904" y="2946283"/>
                  <a:pt x="2142017" y="2684410"/>
                </a:cubicBezTo>
                <a:lnTo>
                  <a:pt x="2324866" y="3053856"/>
                </a:lnTo>
                <a:cubicBezTo>
                  <a:pt x="1613730" y="3405817"/>
                  <a:pt x="752200" y="3187363"/>
                  <a:pt x="294693" y="2539075"/>
                </a:cubicBezTo>
                <a:cubicBezTo>
                  <a:pt x="-162814" y="1890787"/>
                  <a:pt x="-79956" y="1005863"/>
                  <a:pt x="489947" y="453774"/>
                </a:cubicBezTo>
                <a:cubicBezTo>
                  <a:pt x="810518" y="143225"/>
                  <a:pt x="1231454" y="-9956"/>
                  <a:pt x="1651152" y="50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49" name="Left Arrow 1">
            <a:extLst>
              <a:ext uri="{FF2B5EF4-FFF2-40B4-BE49-F238E27FC236}">
                <a16:creationId xmlns:a16="http://schemas.microsoft.com/office/drawing/2014/main" id="{9710B750-0884-4D59-B94D-03A8539AA154}"/>
              </a:ext>
            </a:extLst>
          </p:cNvPr>
          <p:cNvSpPr>
            <a:spLocks noChangeAspect="1"/>
          </p:cNvSpPr>
          <p:nvPr/>
        </p:nvSpPr>
        <p:spPr>
          <a:xfrm>
            <a:off x="8231065" y="4216530"/>
            <a:ext cx="369872" cy="360000"/>
          </a:xfrm>
          <a:custGeom>
            <a:avLst/>
            <a:gdLst/>
            <a:ahLst/>
            <a:cxnLst/>
            <a:rect l="l" t="t" r="r" b="b"/>
            <a:pathLst>
              <a:path w="3306630" h="3218379">
                <a:moveTo>
                  <a:pt x="0" y="2085651"/>
                </a:moveTo>
                <a:cubicBezTo>
                  <a:pt x="253919" y="2342528"/>
                  <a:pt x="881542" y="2297196"/>
                  <a:pt x="1388167" y="2271654"/>
                </a:cubicBezTo>
                <a:lnTo>
                  <a:pt x="1417952" y="2988872"/>
                </a:lnTo>
                <a:lnTo>
                  <a:pt x="717647" y="2950294"/>
                </a:lnTo>
                <a:cubicBezTo>
                  <a:pt x="467617" y="2928101"/>
                  <a:pt x="217417" y="2555860"/>
                  <a:pt x="0" y="2085651"/>
                </a:cubicBezTo>
                <a:close/>
                <a:moveTo>
                  <a:pt x="1969797" y="2019847"/>
                </a:moveTo>
                <a:lnTo>
                  <a:pt x="1969797" y="2274913"/>
                </a:lnTo>
                <a:lnTo>
                  <a:pt x="2657809" y="2274913"/>
                </a:lnTo>
                <a:cubicBezTo>
                  <a:pt x="2787205" y="2599270"/>
                  <a:pt x="2968360" y="2923626"/>
                  <a:pt x="2675062" y="2954686"/>
                </a:cubicBezTo>
                <a:lnTo>
                  <a:pt x="1969797" y="2963313"/>
                </a:lnTo>
                <a:lnTo>
                  <a:pt x="1969797" y="3218379"/>
                </a:lnTo>
                <a:lnTo>
                  <a:pt x="1429598" y="2619113"/>
                </a:lnTo>
                <a:close/>
                <a:moveTo>
                  <a:pt x="2961009" y="1275432"/>
                </a:moveTo>
                <a:lnTo>
                  <a:pt x="3277752" y="1901203"/>
                </a:lnTo>
                <a:cubicBezTo>
                  <a:pt x="3383548" y="2128832"/>
                  <a:pt x="3186278" y="2531632"/>
                  <a:pt x="2887773" y="2955026"/>
                </a:cubicBezTo>
                <a:cubicBezTo>
                  <a:pt x="2983276" y="2606687"/>
                  <a:pt x="2630206" y="2085815"/>
                  <a:pt x="2354773" y="1659836"/>
                </a:cubicBezTo>
                <a:close/>
                <a:moveTo>
                  <a:pt x="1019997" y="990789"/>
                </a:moveTo>
                <a:lnTo>
                  <a:pt x="1268877" y="1758248"/>
                </a:lnTo>
                <a:lnTo>
                  <a:pt x="1047983" y="1630715"/>
                </a:lnTo>
                <a:lnTo>
                  <a:pt x="703977" y="2226552"/>
                </a:lnTo>
                <a:cubicBezTo>
                  <a:pt x="358378" y="2176433"/>
                  <a:pt x="-13100" y="2171140"/>
                  <a:pt x="106650" y="1901606"/>
                </a:cubicBezTo>
                <a:lnTo>
                  <a:pt x="451811" y="1286515"/>
                </a:lnTo>
                <a:lnTo>
                  <a:pt x="230918" y="1158982"/>
                </a:lnTo>
                <a:close/>
                <a:moveTo>
                  <a:pt x="2174825" y="119764"/>
                </a:moveTo>
                <a:cubicBezTo>
                  <a:pt x="2220451" y="119103"/>
                  <a:pt x="2264887" y="143875"/>
                  <a:pt x="2308274" y="203493"/>
                </a:cubicBezTo>
                <a:lnTo>
                  <a:pt x="2668377" y="809957"/>
                </a:lnTo>
                <a:lnTo>
                  <a:pt x="2889271" y="682424"/>
                </a:lnTo>
                <a:lnTo>
                  <a:pt x="2640391" y="1449883"/>
                </a:lnTo>
                <a:lnTo>
                  <a:pt x="1851312" y="1281690"/>
                </a:lnTo>
                <a:lnTo>
                  <a:pt x="2072206" y="1154157"/>
                </a:lnTo>
                <a:lnTo>
                  <a:pt x="1728200" y="558321"/>
                </a:lnTo>
                <a:cubicBezTo>
                  <a:pt x="1890352" y="352642"/>
                  <a:pt x="2037947" y="121750"/>
                  <a:pt x="2174825" y="119764"/>
                </a:cubicBezTo>
                <a:close/>
                <a:moveTo>
                  <a:pt x="1831774" y="30"/>
                </a:moveTo>
                <a:cubicBezTo>
                  <a:pt x="1948530" y="539"/>
                  <a:pt x="2073232" y="7407"/>
                  <a:pt x="2202212" y="19111"/>
                </a:cubicBezTo>
                <a:cubicBezTo>
                  <a:pt x="1852790" y="110572"/>
                  <a:pt x="1578238" y="676776"/>
                  <a:pt x="1347045" y="1128297"/>
                </a:cubicBezTo>
                <a:lnTo>
                  <a:pt x="711024" y="795483"/>
                </a:lnTo>
                <a:lnTo>
                  <a:pt x="1094586" y="208291"/>
                </a:lnTo>
                <a:cubicBezTo>
                  <a:pt x="1202761" y="54213"/>
                  <a:pt x="1481508" y="-1496"/>
                  <a:pt x="1831774" y="3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0" name="Oval 35">
            <a:extLst>
              <a:ext uri="{FF2B5EF4-FFF2-40B4-BE49-F238E27FC236}">
                <a16:creationId xmlns:a16="http://schemas.microsoft.com/office/drawing/2014/main" id="{7E8005AC-A301-4742-A2C3-849F758FD85A}"/>
              </a:ext>
            </a:extLst>
          </p:cNvPr>
          <p:cNvSpPr/>
          <p:nvPr/>
        </p:nvSpPr>
        <p:spPr>
          <a:xfrm>
            <a:off x="7735185" y="4217255"/>
            <a:ext cx="289606" cy="365156"/>
          </a:xfrm>
          <a:custGeom>
            <a:avLst/>
            <a:gdLst/>
            <a:ahLst/>
            <a:cxnLst/>
            <a:rect l="l" t="t" r="r" b="b"/>
            <a:pathLst>
              <a:path w="2548531" h="3213371">
                <a:moveTo>
                  <a:pt x="792000" y="2498954"/>
                </a:moveTo>
                <a:lnTo>
                  <a:pt x="792000" y="2641726"/>
                </a:lnTo>
                <a:cubicBezTo>
                  <a:pt x="463357" y="2661706"/>
                  <a:pt x="216000" y="2748872"/>
                  <a:pt x="216000" y="2853371"/>
                </a:cubicBezTo>
                <a:cubicBezTo>
                  <a:pt x="216000" y="2972665"/>
                  <a:pt x="538355" y="3069371"/>
                  <a:pt x="936000" y="3069371"/>
                </a:cubicBezTo>
                <a:cubicBezTo>
                  <a:pt x="1333645" y="3069371"/>
                  <a:pt x="1656000" y="2972665"/>
                  <a:pt x="1656000" y="2853371"/>
                </a:cubicBezTo>
                <a:cubicBezTo>
                  <a:pt x="1656000" y="2748872"/>
                  <a:pt x="1408644" y="2661706"/>
                  <a:pt x="1080000" y="2641726"/>
                </a:cubicBezTo>
                <a:lnTo>
                  <a:pt x="1080000" y="2498954"/>
                </a:lnTo>
                <a:cubicBezTo>
                  <a:pt x="1528614" y="2524263"/>
                  <a:pt x="1872000" y="2673393"/>
                  <a:pt x="1872000" y="2853371"/>
                </a:cubicBezTo>
                <a:cubicBezTo>
                  <a:pt x="1872000" y="3052194"/>
                  <a:pt x="1452939" y="3213371"/>
                  <a:pt x="936000" y="3213371"/>
                </a:cubicBezTo>
                <a:cubicBezTo>
                  <a:pt x="419061" y="3213371"/>
                  <a:pt x="0" y="3052194"/>
                  <a:pt x="0" y="2853371"/>
                </a:cubicBezTo>
                <a:cubicBezTo>
                  <a:pt x="0" y="2673393"/>
                  <a:pt x="343386" y="2524263"/>
                  <a:pt x="792000" y="2498954"/>
                </a:cubicBezTo>
                <a:close/>
                <a:moveTo>
                  <a:pt x="2190403" y="180020"/>
                </a:moveTo>
                <a:cubicBezTo>
                  <a:pt x="2388233" y="180020"/>
                  <a:pt x="2548531" y="236495"/>
                  <a:pt x="2548531" y="306081"/>
                </a:cubicBezTo>
                <a:lnTo>
                  <a:pt x="2548531" y="1314569"/>
                </a:lnTo>
                <a:cubicBezTo>
                  <a:pt x="2548531" y="1244983"/>
                  <a:pt x="2388233" y="1188508"/>
                  <a:pt x="2190403" y="1188508"/>
                </a:cubicBezTo>
                <a:cubicBezTo>
                  <a:pt x="1992574" y="1188508"/>
                  <a:pt x="1832276" y="1244983"/>
                  <a:pt x="1832276" y="1314569"/>
                </a:cubicBezTo>
                <a:cubicBezTo>
                  <a:pt x="1832276" y="1384155"/>
                  <a:pt x="1671978" y="1440630"/>
                  <a:pt x="1474148" y="1440630"/>
                </a:cubicBezTo>
                <a:cubicBezTo>
                  <a:pt x="1276318" y="1440630"/>
                  <a:pt x="1116020" y="1384155"/>
                  <a:pt x="1116020" y="1314569"/>
                </a:cubicBezTo>
                <a:lnTo>
                  <a:pt x="1116020" y="306081"/>
                </a:lnTo>
                <a:cubicBezTo>
                  <a:pt x="1116020" y="375667"/>
                  <a:pt x="1276318" y="432142"/>
                  <a:pt x="1474148" y="432142"/>
                </a:cubicBezTo>
                <a:cubicBezTo>
                  <a:pt x="1671978" y="432142"/>
                  <a:pt x="1832276" y="375667"/>
                  <a:pt x="1832276" y="306081"/>
                </a:cubicBezTo>
                <a:cubicBezTo>
                  <a:pt x="1832276" y="236495"/>
                  <a:pt x="1992574" y="180020"/>
                  <a:pt x="2190403" y="180020"/>
                </a:cubicBezTo>
                <a:close/>
                <a:moveTo>
                  <a:pt x="936000" y="0"/>
                </a:moveTo>
                <a:cubicBezTo>
                  <a:pt x="1035422" y="0"/>
                  <a:pt x="1116020" y="80598"/>
                  <a:pt x="1116020" y="180020"/>
                </a:cubicBezTo>
                <a:cubicBezTo>
                  <a:pt x="1116020" y="246019"/>
                  <a:pt x="1080504" y="303723"/>
                  <a:pt x="1026000" y="332457"/>
                </a:cubicBezTo>
                <a:lnTo>
                  <a:pt x="1026000" y="2887874"/>
                </a:lnTo>
                <a:lnTo>
                  <a:pt x="846000" y="2887874"/>
                </a:lnTo>
                <a:lnTo>
                  <a:pt x="846000" y="332457"/>
                </a:lnTo>
                <a:cubicBezTo>
                  <a:pt x="791497" y="303723"/>
                  <a:pt x="755980" y="246019"/>
                  <a:pt x="755980" y="180020"/>
                </a:cubicBezTo>
                <a:cubicBezTo>
                  <a:pt x="755980" y="80598"/>
                  <a:pt x="836578" y="0"/>
                  <a:pt x="936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1" name="TextBox 150">
            <a:extLst>
              <a:ext uri="{FF2B5EF4-FFF2-40B4-BE49-F238E27FC236}">
                <a16:creationId xmlns:a16="http://schemas.microsoft.com/office/drawing/2014/main" id="{49A3BEC2-5F5D-4E2B-967E-5513F7303316}"/>
              </a:ext>
            </a:extLst>
          </p:cNvPr>
          <p:cNvSpPr txBox="1"/>
          <p:nvPr/>
        </p:nvSpPr>
        <p:spPr>
          <a:xfrm>
            <a:off x="711704" y="1420339"/>
            <a:ext cx="2232248" cy="461665"/>
          </a:xfrm>
          <a:prstGeom prst="rect">
            <a:avLst/>
          </a:prstGeom>
          <a:noFill/>
        </p:spPr>
        <p:txBody>
          <a:bodyPr wrap="square" rtlCol="0" anchor="ctr">
            <a:spAutoFit/>
          </a:bodyPr>
          <a:lstStyle/>
          <a:p>
            <a:r>
              <a:rPr lang="en-US" altLang="ko-KR" sz="1200" b="1" dirty="0">
                <a:solidFill>
                  <a:schemeClr val="bg1"/>
                </a:solidFill>
                <a:latin typeface="Arial" pitchFamily="34" charset="0"/>
                <a:cs typeface="Arial" pitchFamily="34" charset="0"/>
              </a:rPr>
              <a:t>You can Resize without losing quality</a:t>
            </a:r>
            <a:endParaRPr lang="ko-KR" altLang="en-US" sz="1200" b="1" dirty="0">
              <a:solidFill>
                <a:schemeClr val="bg1"/>
              </a:solidFill>
              <a:latin typeface="Arial" pitchFamily="34" charset="0"/>
              <a:cs typeface="Arial" pitchFamily="34" charset="0"/>
            </a:endParaRPr>
          </a:p>
        </p:txBody>
      </p:sp>
      <p:sp>
        <p:nvSpPr>
          <p:cNvPr id="152" name="TextBox 151">
            <a:extLst>
              <a:ext uri="{FF2B5EF4-FFF2-40B4-BE49-F238E27FC236}">
                <a16:creationId xmlns:a16="http://schemas.microsoft.com/office/drawing/2014/main" id="{12AC3CD1-E911-4ABD-ADFE-F4D9BA38237C}"/>
              </a:ext>
            </a:extLst>
          </p:cNvPr>
          <p:cNvSpPr txBox="1"/>
          <p:nvPr/>
        </p:nvSpPr>
        <p:spPr>
          <a:xfrm>
            <a:off x="711704" y="1932586"/>
            <a:ext cx="2232248" cy="461665"/>
          </a:xfrm>
          <a:prstGeom prst="rect">
            <a:avLst/>
          </a:prstGeom>
          <a:noFill/>
        </p:spPr>
        <p:txBody>
          <a:bodyPr wrap="square" rtlCol="0" anchor="ctr">
            <a:spAutoFit/>
          </a:bodyPr>
          <a:lstStyle/>
          <a:p>
            <a:r>
              <a:rPr lang="en-US" altLang="ko-KR" sz="1200" b="1" dirty="0">
                <a:solidFill>
                  <a:schemeClr val="bg1"/>
                </a:solidFill>
                <a:latin typeface="Arial" pitchFamily="34" charset="0"/>
                <a:cs typeface="Arial" pitchFamily="34" charset="0"/>
              </a:rPr>
              <a:t>You can Change Fill Color &amp;</a:t>
            </a:r>
          </a:p>
          <a:p>
            <a:r>
              <a:rPr lang="en-US" altLang="ko-KR" sz="1200" b="1" dirty="0">
                <a:solidFill>
                  <a:schemeClr val="bg1"/>
                </a:solidFill>
                <a:latin typeface="Arial" pitchFamily="34" charset="0"/>
                <a:cs typeface="Arial" pitchFamily="34" charset="0"/>
              </a:rPr>
              <a:t>Line Color</a:t>
            </a:r>
            <a:endParaRPr lang="ko-KR" altLang="en-US" sz="1200" b="1" dirty="0">
              <a:solidFill>
                <a:schemeClr val="bg1"/>
              </a:solidFill>
              <a:latin typeface="Arial" pitchFamily="34" charset="0"/>
              <a:cs typeface="Arial" pitchFamily="34" charset="0"/>
            </a:endParaRPr>
          </a:p>
        </p:txBody>
      </p:sp>
      <p:sp>
        <p:nvSpPr>
          <p:cNvPr id="153" name="TextBox 152">
            <a:extLst>
              <a:ext uri="{FF2B5EF4-FFF2-40B4-BE49-F238E27FC236}">
                <a16:creationId xmlns:a16="http://schemas.microsoft.com/office/drawing/2014/main" id="{FE8EBD59-5600-4189-A0B5-414E66F16C14}"/>
              </a:ext>
            </a:extLst>
          </p:cNvPr>
          <p:cNvSpPr txBox="1"/>
          <p:nvPr/>
        </p:nvSpPr>
        <p:spPr>
          <a:xfrm>
            <a:off x="711704" y="4248539"/>
            <a:ext cx="2232000" cy="246221"/>
          </a:xfrm>
          <a:prstGeom prst="rect">
            <a:avLst/>
          </a:prstGeom>
          <a:noFill/>
        </p:spPr>
        <p:txBody>
          <a:bodyPr wrap="square" rtlCol="0" anchor="ctr">
            <a:spAutoFit/>
          </a:bodyPr>
          <a:lstStyle/>
          <a:p>
            <a:r>
              <a:rPr lang="en-US" altLang="ko-KR" sz="1000" dirty="0">
                <a:solidFill>
                  <a:schemeClr val="bg1"/>
                </a:solidFill>
                <a:latin typeface="Arial" pitchFamily="34" charset="0"/>
                <a:cs typeface="Arial" pitchFamily="34" charset="0"/>
              </a:rPr>
              <a:t>www.allppt.com</a:t>
            </a:r>
            <a:endParaRPr lang="ko-KR" altLang="en-US" sz="1000" dirty="0">
              <a:solidFill>
                <a:schemeClr val="bg1"/>
              </a:solidFill>
              <a:latin typeface="Arial" pitchFamily="34" charset="0"/>
              <a:cs typeface="Arial" pitchFamily="34" charset="0"/>
            </a:endParaRPr>
          </a:p>
        </p:txBody>
      </p:sp>
      <p:sp>
        <p:nvSpPr>
          <p:cNvPr id="154" name="TextBox 153">
            <a:extLst>
              <a:ext uri="{FF2B5EF4-FFF2-40B4-BE49-F238E27FC236}">
                <a16:creationId xmlns:a16="http://schemas.microsoft.com/office/drawing/2014/main" id="{DF1F7BC5-125C-490D-BDDE-37D1EC252502}"/>
              </a:ext>
            </a:extLst>
          </p:cNvPr>
          <p:cNvSpPr txBox="1"/>
          <p:nvPr/>
        </p:nvSpPr>
        <p:spPr>
          <a:xfrm>
            <a:off x="711704" y="3075806"/>
            <a:ext cx="2232000" cy="1200329"/>
          </a:xfrm>
          <a:prstGeom prst="rect">
            <a:avLst/>
          </a:prstGeom>
          <a:noFill/>
        </p:spPr>
        <p:txBody>
          <a:bodyPr wrap="square" rtlCol="0" anchor="ctr">
            <a:spAutoFit/>
          </a:bodyPr>
          <a:lstStyle/>
          <a:p>
            <a:r>
              <a:rPr lang="en-US" altLang="ko-KR" sz="2400" b="1" dirty="0">
                <a:solidFill>
                  <a:schemeClr val="bg1"/>
                </a:solidFill>
                <a:latin typeface="+mn-lt"/>
                <a:ea typeface="+mn-ea"/>
                <a:cs typeface="Arial" pitchFamily="34" charset="0"/>
              </a:rPr>
              <a:t>FREE </a:t>
            </a:r>
          </a:p>
          <a:p>
            <a:r>
              <a:rPr lang="en-US" altLang="ko-KR" sz="24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4290901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그림 개체 틀 3">
            <a:extLst>
              <a:ext uri="{FF2B5EF4-FFF2-40B4-BE49-F238E27FC236}">
                <a16:creationId xmlns:a16="http://schemas.microsoft.com/office/drawing/2014/main" id="{C688C8CE-BF36-49D8-95CC-6470575940ED}"/>
              </a:ext>
            </a:extLst>
          </p:cNvPr>
          <p:cNvSpPr>
            <a:spLocks noGrp="1"/>
          </p:cNvSpPr>
          <p:nvPr>
            <p:ph type="pic" idx="1"/>
          </p:nvPr>
        </p:nvSpPr>
        <p:spPr/>
      </p:sp>
      <p:sp>
        <p:nvSpPr>
          <p:cNvPr id="13" name="Rectangle 12"/>
          <p:cNvSpPr/>
          <p:nvPr/>
        </p:nvSpPr>
        <p:spPr>
          <a:xfrm>
            <a:off x="0" y="1439509"/>
            <a:ext cx="9144000" cy="2264482"/>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3" name="Rectangle 2"/>
          <p:cNvSpPr/>
          <p:nvPr/>
        </p:nvSpPr>
        <p:spPr>
          <a:xfrm>
            <a:off x="0" y="1611796"/>
            <a:ext cx="9144000" cy="1919908"/>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4" name="Text Placeholder 13"/>
          <p:cNvSpPr txBox="1">
            <a:spLocks/>
          </p:cNvSpPr>
          <p:nvPr/>
        </p:nvSpPr>
        <p:spPr>
          <a:xfrm>
            <a:off x="2305033" y="1780481"/>
            <a:ext cx="4529562" cy="576064"/>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3600" b="1" dirty="0">
                <a:solidFill>
                  <a:schemeClr val="bg1"/>
                </a:solidFill>
                <a:latin typeface="Arial" pitchFamily="34" charset="0"/>
                <a:cs typeface="Arial" pitchFamily="34" charset="0"/>
              </a:rPr>
              <a:t>Welcome!!</a:t>
            </a:r>
            <a:endParaRPr lang="ko-KR" altLang="en-US" sz="3600" b="1" dirty="0">
              <a:solidFill>
                <a:schemeClr val="bg1"/>
              </a:solidFill>
              <a:latin typeface="Arial" pitchFamily="34" charset="0"/>
              <a:cs typeface="Arial" pitchFamily="34" charset="0"/>
            </a:endParaRPr>
          </a:p>
        </p:txBody>
      </p:sp>
      <p:sp>
        <p:nvSpPr>
          <p:cNvPr id="15" name="TextBox 14"/>
          <p:cNvSpPr txBox="1"/>
          <p:nvPr/>
        </p:nvSpPr>
        <p:spPr>
          <a:xfrm>
            <a:off x="2305033" y="2475359"/>
            <a:ext cx="4529562" cy="830997"/>
          </a:xfrm>
          <a:prstGeom prst="rect">
            <a:avLst/>
          </a:prstGeom>
          <a:noFill/>
        </p:spPr>
        <p:txBody>
          <a:bodyPr wrap="square" rtlCol="0">
            <a:spAutoFit/>
          </a:bodyPr>
          <a:lstStyle/>
          <a:p>
            <a:pPr algn="ctr"/>
            <a:r>
              <a:rPr lang="en-US" altLang="ko-KR" sz="1200" dirty="0">
                <a:solidFill>
                  <a:schemeClr val="bg1"/>
                </a:solidFill>
                <a:latin typeface="Arial" pitchFamily="34" charset="0"/>
                <a:cs typeface="Arial" pitchFamily="34" charset="0"/>
              </a:rPr>
              <a:t>This PowerPoint Template has clean and neutral design that can be adapted to any content and meets various market segments. With this many slides you are able to make a complete PowerPoint Presentation that best suit your needs. </a:t>
            </a:r>
          </a:p>
        </p:txBody>
      </p:sp>
    </p:spTree>
    <p:extLst>
      <p:ext uri="{BB962C8B-B14F-4D97-AF65-F5344CB8AC3E}">
        <p14:creationId xmlns:p14="http://schemas.microsoft.com/office/powerpoint/2010/main" val="1123758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그림 개체 틀 3">
            <a:extLst>
              <a:ext uri="{FF2B5EF4-FFF2-40B4-BE49-F238E27FC236}">
                <a16:creationId xmlns:a16="http://schemas.microsoft.com/office/drawing/2014/main" id="{D5ACE1A7-F1DE-4CA1-9B32-3757B9CD09EB}"/>
              </a:ext>
            </a:extLst>
          </p:cNvPr>
          <p:cNvSpPr>
            <a:spLocks noGrp="1"/>
          </p:cNvSpPr>
          <p:nvPr>
            <p:ph type="pic" idx="1"/>
          </p:nvPr>
        </p:nvSpPr>
        <p:spPr/>
      </p:sp>
      <p:sp>
        <p:nvSpPr>
          <p:cNvPr id="7" name="그림 개체 틀 6">
            <a:extLst>
              <a:ext uri="{FF2B5EF4-FFF2-40B4-BE49-F238E27FC236}">
                <a16:creationId xmlns:a16="http://schemas.microsoft.com/office/drawing/2014/main" id="{1DECD640-755D-4413-B06B-91ADCDD8C847}"/>
              </a:ext>
            </a:extLst>
          </p:cNvPr>
          <p:cNvSpPr>
            <a:spLocks noGrp="1"/>
          </p:cNvSpPr>
          <p:nvPr>
            <p:ph type="pic" idx="11"/>
          </p:nvPr>
        </p:nvSpPr>
        <p:spPr/>
      </p:sp>
      <p:sp>
        <p:nvSpPr>
          <p:cNvPr id="13" name="그림 개체 틀 12">
            <a:extLst>
              <a:ext uri="{FF2B5EF4-FFF2-40B4-BE49-F238E27FC236}">
                <a16:creationId xmlns:a16="http://schemas.microsoft.com/office/drawing/2014/main" id="{095E23D0-081C-4B4C-A071-DFAF12081A51}"/>
              </a:ext>
            </a:extLst>
          </p:cNvPr>
          <p:cNvSpPr>
            <a:spLocks noGrp="1"/>
          </p:cNvSpPr>
          <p:nvPr>
            <p:ph type="pic" idx="12"/>
          </p:nvPr>
        </p:nvSpPr>
        <p:spPr/>
      </p:sp>
      <p:sp>
        <p:nvSpPr>
          <p:cNvPr id="15" name="그림 개체 틀 14">
            <a:extLst>
              <a:ext uri="{FF2B5EF4-FFF2-40B4-BE49-F238E27FC236}">
                <a16:creationId xmlns:a16="http://schemas.microsoft.com/office/drawing/2014/main" id="{FA0FDEBF-7594-4BA3-BACD-8A9C5D5200D6}"/>
              </a:ext>
            </a:extLst>
          </p:cNvPr>
          <p:cNvSpPr>
            <a:spLocks noGrp="1"/>
          </p:cNvSpPr>
          <p:nvPr>
            <p:ph type="pic" idx="10"/>
          </p:nvPr>
        </p:nvSpPr>
        <p:spPr/>
      </p:sp>
      <p:sp>
        <p:nvSpPr>
          <p:cNvPr id="2" name="Title 1"/>
          <p:cNvSpPr>
            <a:spLocks noGrp="1"/>
          </p:cNvSpPr>
          <p:nvPr>
            <p:ph type="title"/>
          </p:nvPr>
        </p:nvSpPr>
        <p:spPr/>
        <p:txBody>
          <a:bodyPr/>
          <a:lstStyle/>
          <a:p>
            <a:r>
              <a:rPr lang="en-US" altLang="ko-KR" dirty="0">
                <a:latin typeface="+mj-lt"/>
              </a:rPr>
              <a:t>Our </a:t>
            </a:r>
            <a:r>
              <a:rPr lang="en-US" altLang="ko-KR" dirty="0">
                <a:solidFill>
                  <a:schemeClr val="accent1"/>
                </a:solidFill>
                <a:latin typeface="+mj-lt"/>
              </a:rPr>
              <a:t>Services</a:t>
            </a:r>
            <a:endParaRPr lang="ko-KR" altLang="en-US" dirty="0">
              <a:solidFill>
                <a:schemeClr val="accent1"/>
              </a:solidFill>
              <a:latin typeface="+mj-lt"/>
            </a:endParaRPr>
          </a:p>
        </p:txBody>
      </p:sp>
      <p:sp>
        <p:nvSpPr>
          <p:cNvPr id="8" name="TextBox 7"/>
          <p:cNvSpPr txBox="1"/>
          <p:nvPr/>
        </p:nvSpPr>
        <p:spPr>
          <a:xfrm>
            <a:off x="4716016" y="2255600"/>
            <a:ext cx="3888432"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p>
        </p:txBody>
      </p:sp>
      <p:sp>
        <p:nvSpPr>
          <p:cNvPr id="9" name="TextBox 8"/>
          <p:cNvSpPr txBox="1"/>
          <p:nvPr/>
        </p:nvSpPr>
        <p:spPr>
          <a:xfrm>
            <a:off x="539552" y="2255600"/>
            <a:ext cx="3888432"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p>
        </p:txBody>
      </p:sp>
      <p:sp>
        <p:nvSpPr>
          <p:cNvPr id="10" name="TextBox 9"/>
          <p:cNvSpPr txBox="1"/>
          <p:nvPr/>
        </p:nvSpPr>
        <p:spPr>
          <a:xfrm>
            <a:off x="539552" y="3745823"/>
            <a:ext cx="3888432"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p>
        </p:txBody>
      </p:sp>
      <p:sp>
        <p:nvSpPr>
          <p:cNvPr id="11" name="TextBox 10"/>
          <p:cNvSpPr txBox="1"/>
          <p:nvPr/>
        </p:nvSpPr>
        <p:spPr>
          <a:xfrm>
            <a:off x="4716016" y="3745823"/>
            <a:ext cx="3888432"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p>
        </p:txBody>
      </p:sp>
      <p:sp>
        <p:nvSpPr>
          <p:cNvPr id="21" name="TextBox 20"/>
          <p:cNvSpPr txBox="1"/>
          <p:nvPr/>
        </p:nvSpPr>
        <p:spPr>
          <a:xfrm>
            <a:off x="748261" y="1507841"/>
            <a:ext cx="585417" cy="523220"/>
          </a:xfrm>
          <a:prstGeom prst="rect">
            <a:avLst/>
          </a:prstGeom>
          <a:noFill/>
        </p:spPr>
        <p:txBody>
          <a:bodyPr wrap="none" rtlCol="0">
            <a:spAutoFit/>
          </a:bodyPr>
          <a:lstStyle/>
          <a:p>
            <a:r>
              <a:rPr lang="en-US" altLang="ko-KR" sz="2800" b="1" dirty="0">
                <a:solidFill>
                  <a:schemeClr val="bg1"/>
                </a:solidFill>
                <a:cs typeface="Arial" pitchFamily="34" charset="0"/>
              </a:rPr>
              <a:t>01</a:t>
            </a:r>
            <a:endParaRPr lang="ko-KR" altLang="en-US" sz="2800" b="1" dirty="0">
              <a:solidFill>
                <a:schemeClr val="bg1"/>
              </a:solidFill>
              <a:cs typeface="Arial" pitchFamily="34" charset="0"/>
            </a:endParaRPr>
          </a:p>
        </p:txBody>
      </p:sp>
      <p:sp>
        <p:nvSpPr>
          <p:cNvPr id="22" name="TextBox 21"/>
          <p:cNvSpPr txBox="1"/>
          <p:nvPr/>
        </p:nvSpPr>
        <p:spPr>
          <a:xfrm>
            <a:off x="4932040" y="1507841"/>
            <a:ext cx="585417" cy="523220"/>
          </a:xfrm>
          <a:prstGeom prst="rect">
            <a:avLst/>
          </a:prstGeom>
          <a:noFill/>
        </p:spPr>
        <p:txBody>
          <a:bodyPr wrap="none" rtlCol="0">
            <a:spAutoFit/>
          </a:bodyPr>
          <a:lstStyle/>
          <a:p>
            <a:r>
              <a:rPr lang="en-US" altLang="ko-KR" sz="2800" b="1" dirty="0">
                <a:solidFill>
                  <a:schemeClr val="bg1"/>
                </a:solidFill>
                <a:cs typeface="Arial" pitchFamily="34" charset="0"/>
              </a:rPr>
              <a:t>02</a:t>
            </a:r>
            <a:endParaRPr lang="ko-KR" altLang="en-US" sz="2800" b="1" dirty="0">
              <a:solidFill>
                <a:schemeClr val="bg1"/>
              </a:solidFill>
              <a:cs typeface="Arial" pitchFamily="34" charset="0"/>
            </a:endParaRPr>
          </a:p>
        </p:txBody>
      </p:sp>
      <p:sp>
        <p:nvSpPr>
          <p:cNvPr id="23" name="TextBox 22"/>
          <p:cNvSpPr txBox="1"/>
          <p:nvPr/>
        </p:nvSpPr>
        <p:spPr>
          <a:xfrm>
            <a:off x="748261" y="2981853"/>
            <a:ext cx="585417" cy="523220"/>
          </a:xfrm>
          <a:prstGeom prst="rect">
            <a:avLst/>
          </a:prstGeom>
          <a:noFill/>
        </p:spPr>
        <p:txBody>
          <a:bodyPr wrap="none" rtlCol="0">
            <a:spAutoFit/>
          </a:bodyPr>
          <a:lstStyle/>
          <a:p>
            <a:r>
              <a:rPr lang="en-US" altLang="ko-KR" sz="2800" b="1" dirty="0">
                <a:solidFill>
                  <a:schemeClr val="bg1"/>
                </a:solidFill>
                <a:cs typeface="Arial" pitchFamily="34" charset="0"/>
              </a:rPr>
              <a:t>03</a:t>
            </a:r>
            <a:endParaRPr lang="ko-KR" altLang="en-US" sz="2800" b="1" dirty="0">
              <a:solidFill>
                <a:schemeClr val="bg1"/>
              </a:solidFill>
              <a:cs typeface="Arial" pitchFamily="34" charset="0"/>
            </a:endParaRPr>
          </a:p>
        </p:txBody>
      </p:sp>
      <p:sp>
        <p:nvSpPr>
          <p:cNvPr id="24" name="TextBox 23"/>
          <p:cNvSpPr txBox="1"/>
          <p:nvPr/>
        </p:nvSpPr>
        <p:spPr>
          <a:xfrm>
            <a:off x="4932040" y="2981853"/>
            <a:ext cx="585417" cy="523220"/>
          </a:xfrm>
          <a:prstGeom prst="rect">
            <a:avLst/>
          </a:prstGeom>
          <a:noFill/>
        </p:spPr>
        <p:txBody>
          <a:bodyPr wrap="none" rtlCol="0">
            <a:spAutoFit/>
          </a:bodyPr>
          <a:lstStyle/>
          <a:p>
            <a:r>
              <a:rPr lang="en-US" altLang="ko-KR" sz="2800" b="1" dirty="0">
                <a:solidFill>
                  <a:schemeClr val="bg1"/>
                </a:solidFill>
                <a:cs typeface="Arial" pitchFamily="34" charset="0"/>
              </a:rPr>
              <a:t>04</a:t>
            </a:r>
            <a:endParaRPr lang="ko-KR" altLang="en-US" sz="2800" b="1" dirty="0">
              <a:solidFill>
                <a:schemeClr val="bg1"/>
              </a:solidFill>
              <a:cs typeface="Arial" pitchFamily="34" charset="0"/>
            </a:endParaRPr>
          </a:p>
        </p:txBody>
      </p:sp>
      <p:sp>
        <p:nvSpPr>
          <p:cNvPr id="32" name="Rectangle 31"/>
          <p:cNvSpPr/>
          <p:nvPr/>
        </p:nvSpPr>
        <p:spPr>
          <a:xfrm>
            <a:off x="1535611" y="1932643"/>
            <a:ext cx="2880320" cy="324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33" name="Rectangle 32"/>
          <p:cNvSpPr/>
          <p:nvPr/>
        </p:nvSpPr>
        <p:spPr>
          <a:xfrm>
            <a:off x="5711627" y="1932643"/>
            <a:ext cx="2880320" cy="324000"/>
          </a:xfrm>
          <a:prstGeom prst="rect">
            <a:avLst/>
          </a:prstGeom>
          <a:solidFill>
            <a:schemeClr val="tx1">
              <a:lumMod val="65000"/>
              <a:lumOff val="3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34" name="Rectangle 33"/>
          <p:cNvSpPr/>
          <p:nvPr/>
        </p:nvSpPr>
        <p:spPr>
          <a:xfrm>
            <a:off x="1548032" y="3409713"/>
            <a:ext cx="2880320" cy="324000"/>
          </a:xfrm>
          <a:prstGeom prst="rect">
            <a:avLst/>
          </a:prstGeom>
          <a:solidFill>
            <a:schemeClr val="tx1">
              <a:lumMod val="65000"/>
              <a:lumOff val="3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35" name="Rectangle 34"/>
          <p:cNvSpPr/>
          <p:nvPr/>
        </p:nvSpPr>
        <p:spPr>
          <a:xfrm>
            <a:off x="5726450" y="3409713"/>
            <a:ext cx="2880320" cy="3240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36" name="TextBox 35"/>
          <p:cNvSpPr txBox="1"/>
          <p:nvPr/>
        </p:nvSpPr>
        <p:spPr>
          <a:xfrm>
            <a:off x="1736929" y="1956144"/>
            <a:ext cx="2477684" cy="276999"/>
          </a:xfrm>
          <a:prstGeom prst="rect">
            <a:avLst/>
          </a:prstGeom>
          <a:noFill/>
        </p:spPr>
        <p:txBody>
          <a:bodyPr wrap="square" rtlCol="0">
            <a:spAutoFit/>
          </a:bodyPr>
          <a:lstStyle/>
          <a:p>
            <a:pPr algn="ctr"/>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sp>
        <p:nvSpPr>
          <p:cNvPr id="37" name="TextBox 36"/>
          <p:cNvSpPr txBox="1"/>
          <p:nvPr/>
        </p:nvSpPr>
        <p:spPr>
          <a:xfrm>
            <a:off x="5912945" y="1956143"/>
            <a:ext cx="2477684" cy="276999"/>
          </a:xfrm>
          <a:prstGeom prst="rect">
            <a:avLst/>
          </a:prstGeom>
          <a:noFill/>
        </p:spPr>
        <p:txBody>
          <a:bodyPr wrap="square" rtlCol="0">
            <a:spAutoFit/>
          </a:bodyPr>
          <a:lstStyle/>
          <a:p>
            <a:pPr algn="ctr"/>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sp>
        <p:nvSpPr>
          <p:cNvPr id="38" name="TextBox 37"/>
          <p:cNvSpPr txBox="1"/>
          <p:nvPr/>
        </p:nvSpPr>
        <p:spPr>
          <a:xfrm>
            <a:off x="5927768" y="3445069"/>
            <a:ext cx="2477684" cy="276999"/>
          </a:xfrm>
          <a:prstGeom prst="rect">
            <a:avLst/>
          </a:prstGeom>
          <a:noFill/>
        </p:spPr>
        <p:txBody>
          <a:bodyPr wrap="square" rtlCol="0">
            <a:spAutoFit/>
          </a:bodyPr>
          <a:lstStyle/>
          <a:p>
            <a:pPr algn="ctr"/>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sp>
        <p:nvSpPr>
          <p:cNvPr id="39" name="TextBox 38"/>
          <p:cNvSpPr txBox="1"/>
          <p:nvPr/>
        </p:nvSpPr>
        <p:spPr>
          <a:xfrm>
            <a:off x="1749350" y="3445069"/>
            <a:ext cx="2477684" cy="276999"/>
          </a:xfrm>
          <a:prstGeom prst="rect">
            <a:avLst/>
          </a:prstGeom>
          <a:noFill/>
        </p:spPr>
        <p:txBody>
          <a:bodyPr wrap="square" rtlCol="0">
            <a:spAutoFit/>
          </a:bodyPr>
          <a:lstStyle/>
          <a:p>
            <a:pPr algn="ctr"/>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spTree>
    <p:extLst>
      <p:ext uri="{BB962C8B-B14F-4D97-AF65-F5344CB8AC3E}">
        <p14:creationId xmlns:p14="http://schemas.microsoft.com/office/powerpoint/2010/main" val="1531003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Our </a:t>
            </a:r>
            <a:r>
              <a:rPr lang="en-US" altLang="ko-KR" dirty="0">
                <a:solidFill>
                  <a:schemeClr val="accent1"/>
                </a:solidFill>
              </a:rPr>
              <a:t>Team</a:t>
            </a:r>
            <a:r>
              <a:rPr lang="en-US" altLang="ko-KR" dirty="0"/>
              <a:t> Layout</a:t>
            </a:r>
            <a:endParaRPr lang="ko-KR" altLang="en-US" dirty="0"/>
          </a:p>
        </p:txBody>
      </p:sp>
      <p:grpSp>
        <p:nvGrpSpPr>
          <p:cNvPr id="30" name="Group 29"/>
          <p:cNvGrpSpPr/>
          <p:nvPr/>
        </p:nvGrpSpPr>
        <p:grpSpPr>
          <a:xfrm>
            <a:off x="611508" y="3562661"/>
            <a:ext cx="1833846" cy="521257"/>
            <a:chOff x="611508" y="3562661"/>
            <a:chExt cx="1833846" cy="521257"/>
          </a:xfrm>
        </p:grpSpPr>
        <p:sp>
          <p:nvSpPr>
            <p:cNvPr id="18" name="Text Placeholder 17"/>
            <p:cNvSpPr txBox="1">
              <a:spLocks/>
            </p:cNvSpPr>
            <p:nvPr/>
          </p:nvSpPr>
          <p:spPr>
            <a:xfrm>
              <a:off x="611508" y="3562661"/>
              <a:ext cx="1833846" cy="24608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tx1">
                      <a:lumMod val="75000"/>
                      <a:lumOff val="25000"/>
                    </a:schemeClr>
                  </a:solidFill>
                  <a:cs typeface="Arial" pitchFamily="34" charset="0"/>
                </a:rPr>
                <a:t>Name Here</a:t>
              </a:r>
            </a:p>
          </p:txBody>
        </p:sp>
        <p:sp>
          <p:nvSpPr>
            <p:cNvPr id="21" name="Text Placeholder 18"/>
            <p:cNvSpPr txBox="1">
              <a:spLocks/>
            </p:cNvSpPr>
            <p:nvPr/>
          </p:nvSpPr>
          <p:spPr>
            <a:xfrm>
              <a:off x="611508" y="3834338"/>
              <a:ext cx="1833846" cy="249580"/>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dirty="0">
                  <a:solidFill>
                    <a:schemeClr val="tx1">
                      <a:lumMod val="75000"/>
                      <a:lumOff val="25000"/>
                    </a:schemeClr>
                  </a:solidFill>
                  <a:cs typeface="Arial" pitchFamily="34" charset="0"/>
                </a:rPr>
                <a:t>Programmer</a:t>
              </a:r>
            </a:p>
          </p:txBody>
        </p:sp>
      </p:grpSp>
      <p:grpSp>
        <p:nvGrpSpPr>
          <p:cNvPr id="29" name="Group 28"/>
          <p:cNvGrpSpPr/>
          <p:nvPr/>
        </p:nvGrpSpPr>
        <p:grpSpPr>
          <a:xfrm>
            <a:off x="2644437" y="3562661"/>
            <a:ext cx="1833846" cy="521257"/>
            <a:chOff x="2617444" y="3588251"/>
            <a:chExt cx="1833846" cy="521257"/>
          </a:xfrm>
        </p:grpSpPr>
        <p:sp>
          <p:nvSpPr>
            <p:cNvPr id="22" name="Text Placeholder 17"/>
            <p:cNvSpPr txBox="1">
              <a:spLocks/>
            </p:cNvSpPr>
            <p:nvPr/>
          </p:nvSpPr>
          <p:spPr>
            <a:xfrm>
              <a:off x="2617444" y="3588251"/>
              <a:ext cx="1833846" cy="24608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tx1">
                      <a:lumMod val="75000"/>
                      <a:lumOff val="25000"/>
                    </a:schemeClr>
                  </a:solidFill>
                  <a:cs typeface="Arial" pitchFamily="34" charset="0"/>
                </a:rPr>
                <a:t>Name Here</a:t>
              </a:r>
            </a:p>
          </p:txBody>
        </p:sp>
        <p:sp>
          <p:nvSpPr>
            <p:cNvPr id="23" name="Text Placeholder 18"/>
            <p:cNvSpPr txBox="1">
              <a:spLocks/>
            </p:cNvSpPr>
            <p:nvPr/>
          </p:nvSpPr>
          <p:spPr>
            <a:xfrm>
              <a:off x="2617444" y="3859928"/>
              <a:ext cx="1833846" cy="249580"/>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dirty="0">
                  <a:solidFill>
                    <a:schemeClr val="tx1">
                      <a:lumMod val="75000"/>
                      <a:lumOff val="25000"/>
                    </a:schemeClr>
                  </a:solidFill>
                  <a:cs typeface="Arial" pitchFamily="34" charset="0"/>
                </a:rPr>
                <a:t>Programmer</a:t>
              </a:r>
            </a:p>
          </p:txBody>
        </p:sp>
      </p:grpSp>
      <p:grpSp>
        <p:nvGrpSpPr>
          <p:cNvPr id="28" name="Group 27"/>
          <p:cNvGrpSpPr/>
          <p:nvPr/>
        </p:nvGrpSpPr>
        <p:grpSpPr>
          <a:xfrm>
            <a:off x="4677366" y="3562661"/>
            <a:ext cx="1833846" cy="521257"/>
            <a:chOff x="4623380" y="3613841"/>
            <a:chExt cx="1833846" cy="521257"/>
          </a:xfrm>
        </p:grpSpPr>
        <p:sp>
          <p:nvSpPr>
            <p:cNvPr id="24" name="Text Placeholder 17"/>
            <p:cNvSpPr txBox="1">
              <a:spLocks/>
            </p:cNvSpPr>
            <p:nvPr/>
          </p:nvSpPr>
          <p:spPr>
            <a:xfrm>
              <a:off x="4623380" y="3613841"/>
              <a:ext cx="1833846" cy="24608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tx1">
                      <a:lumMod val="75000"/>
                      <a:lumOff val="25000"/>
                    </a:schemeClr>
                  </a:solidFill>
                  <a:cs typeface="Arial" pitchFamily="34" charset="0"/>
                </a:rPr>
                <a:t>Name Here</a:t>
              </a:r>
            </a:p>
          </p:txBody>
        </p:sp>
        <p:sp>
          <p:nvSpPr>
            <p:cNvPr id="25" name="Text Placeholder 18"/>
            <p:cNvSpPr txBox="1">
              <a:spLocks/>
            </p:cNvSpPr>
            <p:nvPr/>
          </p:nvSpPr>
          <p:spPr>
            <a:xfrm>
              <a:off x="4623380" y="3885518"/>
              <a:ext cx="1833846" cy="249580"/>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dirty="0">
                  <a:solidFill>
                    <a:schemeClr val="tx1">
                      <a:lumMod val="75000"/>
                      <a:lumOff val="25000"/>
                    </a:schemeClr>
                  </a:solidFill>
                  <a:cs typeface="Arial" pitchFamily="34" charset="0"/>
                </a:rPr>
                <a:t>Programmer</a:t>
              </a:r>
            </a:p>
          </p:txBody>
        </p:sp>
      </p:grpSp>
      <p:grpSp>
        <p:nvGrpSpPr>
          <p:cNvPr id="17" name="Group 16"/>
          <p:cNvGrpSpPr/>
          <p:nvPr/>
        </p:nvGrpSpPr>
        <p:grpSpPr>
          <a:xfrm>
            <a:off x="6710295" y="3562661"/>
            <a:ext cx="1833846" cy="521257"/>
            <a:chOff x="6710295" y="3639431"/>
            <a:chExt cx="1833846" cy="521257"/>
          </a:xfrm>
        </p:grpSpPr>
        <p:sp>
          <p:nvSpPr>
            <p:cNvPr id="26" name="Text Placeholder 17"/>
            <p:cNvSpPr txBox="1">
              <a:spLocks/>
            </p:cNvSpPr>
            <p:nvPr/>
          </p:nvSpPr>
          <p:spPr>
            <a:xfrm>
              <a:off x="6710295" y="3639431"/>
              <a:ext cx="1833846" cy="24608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tx1">
                      <a:lumMod val="75000"/>
                      <a:lumOff val="25000"/>
                    </a:schemeClr>
                  </a:solidFill>
                  <a:cs typeface="Arial" pitchFamily="34" charset="0"/>
                </a:rPr>
                <a:t>Name Here</a:t>
              </a:r>
            </a:p>
          </p:txBody>
        </p:sp>
        <p:sp>
          <p:nvSpPr>
            <p:cNvPr id="27" name="Text Placeholder 18"/>
            <p:cNvSpPr txBox="1">
              <a:spLocks/>
            </p:cNvSpPr>
            <p:nvPr/>
          </p:nvSpPr>
          <p:spPr>
            <a:xfrm>
              <a:off x="6710295" y="3911108"/>
              <a:ext cx="1833846" cy="249580"/>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dirty="0">
                  <a:solidFill>
                    <a:schemeClr val="tx1">
                      <a:lumMod val="75000"/>
                      <a:lumOff val="25000"/>
                    </a:schemeClr>
                  </a:solidFill>
                  <a:cs typeface="Arial" pitchFamily="34" charset="0"/>
                </a:rPr>
                <a:t>Programmer</a:t>
              </a:r>
            </a:p>
          </p:txBody>
        </p:sp>
      </p:grpSp>
      <p:sp>
        <p:nvSpPr>
          <p:cNvPr id="4" name="그림 개체 틀 3">
            <a:extLst>
              <a:ext uri="{FF2B5EF4-FFF2-40B4-BE49-F238E27FC236}">
                <a16:creationId xmlns:a16="http://schemas.microsoft.com/office/drawing/2014/main" id="{B1EB5CCB-B35B-4687-91A0-DB46FF187F33}"/>
              </a:ext>
            </a:extLst>
          </p:cNvPr>
          <p:cNvSpPr>
            <a:spLocks noGrp="1"/>
          </p:cNvSpPr>
          <p:nvPr>
            <p:ph type="pic" idx="13"/>
          </p:nvPr>
        </p:nvSpPr>
        <p:spPr/>
      </p:sp>
      <p:sp>
        <p:nvSpPr>
          <p:cNvPr id="6" name="그림 개체 틀 5">
            <a:extLst>
              <a:ext uri="{FF2B5EF4-FFF2-40B4-BE49-F238E27FC236}">
                <a16:creationId xmlns:a16="http://schemas.microsoft.com/office/drawing/2014/main" id="{6FA856EC-BEDF-4000-95BD-7F5214DB03DF}"/>
              </a:ext>
            </a:extLst>
          </p:cNvPr>
          <p:cNvSpPr>
            <a:spLocks noGrp="1"/>
          </p:cNvSpPr>
          <p:nvPr>
            <p:ph type="pic" idx="14"/>
          </p:nvPr>
        </p:nvSpPr>
        <p:spPr/>
      </p:sp>
      <p:sp>
        <p:nvSpPr>
          <p:cNvPr id="8" name="그림 개체 틀 7">
            <a:extLst>
              <a:ext uri="{FF2B5EF4-FFF2-40B4-BE49-F238E27FC236}">
                <a16:creationId xmlns:a16="http://schemas.microsoft.com/office/drawing/2014/main" id="{14561F9F-E4B2-4754-BBEC-8F639131EA93}"/>
              </a:ext>
            </a:extLst>
          </p:cNvPr>
          <p:cNvSpPr>
            <a:spLocks noGrp="1"/>
          </p:cNvSpPr>
          <p:nvPr>
            <p:ph type="pic" idx="15"/>
          </p:nvPr>
        </p:nvSpPr>
        <p:spPr/>
      </p:sp>
      <p:sp>
        <p:nvSpPr>
          <p:cNvPr id="11" name="그림 개체 틀 10">
            <a:extLst>
              <a:ext uri="{FF2B5EF4-FFF2-40B4-BE49-F238E27FC236}">
                <a16:creationId xmlns:a16="http://schemas.microsoft.com/office/drawing/2014/main" id="{97331FAC-25B9-4823-A5C8-66D45C0CE405}"/>
              </a:ext>
            </a:extLst>
          </p:cNvPr>
          <p:cNvSpPr>
            <a:spLocks noGrp="1"/>
          </p:cNvSpPr>
          <p:nvPr>
            <p:ph type="pic" idx="16"/>
          </p:nvPr>
        </p:nvSpPr>
        <p:spPr/>
      </p:sp>
    </p:spTree>
    <p:extLst>
      <p:ext uri="{BB962C8B-B14F-4D97-AF65-F5344CB8AC3E}">
        <p14:creationId xmlns:p14="http://schemas.microsoft.com/office/powerpoint/2010/main" val="1876822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solidFill>
                  <a:schemeClr val="accent1"/>
                </a:solidFill>
              </a:rPr>
              <a:t>TimeLine</a:t>
            </a:r>
            <a:r>
              <a:rPr lang="en-US" altLang="ko-KR" dirty="0"/>
              <a:t> Layout</a:t>
            </a:r>
            <a:endParaRPr lang="ko-KR" altLang="en-US" dirty="0"/>
          </a:p>
        </p:txBody>
      </p:sp>
      <p:sp>
        <p:nvSpPr>
          <p:cNvPr id="3" name="Rectangle 2"/>
          <p:cNvSpPr/>
          <p:nvPr/>
        </p:nvSpPr>
        <p:spPr>
          <a:xfrm>
            <a:off x="0" y="2668050"/>
            <a:ext cx="9144000"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lumMod val="75000"/>
                  <a:lumOff val="25000"/>
                </a:schemeClr>
              </a:solidFill>
            </a:endParaRPr>
          </a:p>
        </p:txBody>
      </p:sp>
      <p:sp>
        <p:nvSpPr>
          <p:cNvPr id="4" name="Diamond 3"/>
          <p:cNvSpPr/>
          <p:nvPr/>
        </p:nvSpPr>
        <p:spPr>
          <a:xfrm>
            <a:off x="6295222" y="2466373"/>
            <a:ext cx="436064" cy="436064"/>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lumMod val="75000"/>
                  <a:lumOff val="25000"/>
                </a:schemeClr>
              </a:solidFill>
            </a:endParaRPr>
          </a:p>
        </p:txBody>
      </p:sp>
      <p:sp>
        <p:nvSpPr>
          <p:cNvPr id="11" name="Diamond 10"/>
          <p:cNvSpPr/>
          <p:nvPr/>
        </p:nvSpPr>
        <p:spPr>
          <a:xfrm>
            <a:off x="1220219" y="2569684"/>
            <a:ext cx="229442" cy="229442"/>
          </a:xfrm>
          <a:prstGeom prst="diamond">
            <a:avLst/>
          </a:prstGeom>
          <a:solidFill>
            <a:schemeClr val="bg1"/>
          </a:solidFill>
          <a:ln w="508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lumMod val="75000"/>
                  <a:lumOff val="25000"/>
                </a:schemeClr>
              </a:solidFill>
            </a:endParaRPr>
          </a:p>
        </p:txBody>
      </p:sp>
      <p:sp>
        <p:nvSpPr>
          <p:cNvPr id="13" name="Diamond 12"/>
          <p:cNvSpPr/>
          <p:nvPr/>
        </p:nvSpPr>
        <p:spPr>
          <a:xfrm>
            <a:off x="2511118" y="2569684"/>
            <a:ext cx="229442" cy="229442"/>
          </a:xfrm>
          <a:prstGeom prst="diamond">
            <a:avLst/>
          </a:prstGeom>
          <a:solidFill>
            <a:schemeClr val="bg1"/>
          </a:solid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lumMod val="75000"/>
                  <a:lumOff val="25000"/>
                </a:schemeClr>
              </a:solidFill>
            </a:endParaRPr>
          </a:p>
        </p:txBody>
      </p:sp>
      <p:sp>
        <p:nvSpPr>
          <p:cNvPr id="14" name="Diamond 13"/>
          <p:cNvSpPr/>
          <p:nvPr/>
        </p:nvSpPr>
        <p:spPr>
          <a:xfrm>
            <a:off x="3806923" y="2569684"/>
            <a:ext cx="229442" cy="229442"/>
          </a:xfrm>
          <a:prstGeom prst="diamond">
            <a:avLst/>
          </a:prstGeom>
          <a:solidFill>
            <a:schemeClr val="bg1"/>
          </a:solid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lumMod val="75000"/>
                  <a:lumOff val="25000"/>
                </a:schemeClr>
              </a:solidFill>
            </a:endParaRPr>
          </a:p>
        </p:txBody>
      </p:sp>
      <p:sp>
        <p:nvSpPr>
          <p:cNvPr id="15" name="Diamond 14"/>
          <p:cNvSpPr/>
          <p:nvPr/>
        </p:nvSpPr>
        <p:spPr>
          <a:xfrm>
            <a:off x="5102728" y="2569684"/>
            <a:ext cx="229442" cy="229442"/>
          </a:xfrm>
          <a:prstGeom prst="diamond">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lumMod val="75000"/>
                  <a:lumOff val="25000"/>
                </a:schemeClr>
              </a:solidFill>
            </a:endParaRPr>
          </a:p>
        </p:txBody>
      </p:sp>
      <p:sp>
        <p:nvSpPr>
          <p:cNvPr id="16" name="Diamond 15"/>
          <p:cNvSpPr/>
          <p:nvPr/>
        </p:nvSpPr>
        <p:spPr>
          <a:xfrm>
            <a:off x="7694338" y="2569684"/>
            <a:ext cx="229442" cy="229442"/>
          </a:xfrm>
          <a:prstGeom prst="diamond">
            <a:avLst/>
          </a:prstGeom>
          <a:solidFill>
            <a:schemeClr val="bg1"/>
          </a:solidFill>
          <a:ln w="508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lumMod val="75000"/>
                  <a:lumOff val="25000"/>
                </a:schemeClr>
              </a:solidFill>
            </a:endParaRPr>
          </a:p>
        </p:txBody>
      </p:sp>
      <p:sp>
        <p:nvSpPr>
          <p:cNvPr id="18" name="직사각형 113"/>
          <p:cNvSpPr>
            <a:spLocks noChangeArrowheads="1"/>
          </p:cNvSpPr>
          <p:nvPr/>
        </p:nvSpPr>
        <p:spPr bwMode="auto">
          <a:xfrm>
            <a:off x="1007065" y="3016075"/>
            <a:ext cx="655750" cy="338554"/>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1600" b="1" dirty="0">
                <a:solidFill>
                  <a:schemeClr val="tx1">
                    <a:lumMod val="75000"/>
                    <a:lumOff val="25000"/>
                  </a:schemeClr>
                </a:solidFill>
                <a:cs typeface="Arial" charset="0"/>
              </a:rPr>
              <a:t>2014</a:t>
            </a:r>
            <a:endParaRPr lang="ko-KR" altLang="en-US" sz="1600" dirty="0">
              <a:solidFill>
                <a:schemeClr val="tx1">
                  <a:lumMod val="75000"/>
                  <a:lumOff val="25000"/>
                </a:schemeClr>
              </a:solidFill>
            </a:endParaRPr>
          </a:p>
        </p:txBody>
      </p:sp>
      <p:sp>
        <p:nvSpPr>
          <p:cNvPr id="19" name="TextBox 18"/>
          <p:cNvSpPr txBox="1"/>
          <p:nvPr/>
        </p:nvSpPr>
        <p:spPr>
          <a:xfrm>
            <a:off x="2293058" y="2011785"/>
            <a:ext cx="665562" cy="338554"/>
          </a:xfrm>
          <a:prstGeom prst="rect">
            <a:avLst/>
          </a:prstGeom>
          <a:noFill/>
        </p:spPr>
        <p:txBody>
          <a:bodyPr wrap="square" rtlCol="0">
            <a:spAutoFit/>
          </a:bodyPr>
          <a:lstStyle/>
          <a:p>
            <a:pPr algn="ctr"/>
            <a:r>
              <a:rPr lang="en-US" altLang="ko-KR" sz="1600" b="1" dirty="0">
                <a:solidFill>
                  <a:schemeClr val="tx1">
                    <a:lumMod val="75000"/>
                    <a:lumOff val="25000"/>
                  </a:schemeClr>
                </a:solidFill>
                <a:cs typeface="Arial" pitchFamily="34" charset="0"/>
              </a:rPr>
              <a:t>2015</a:t>
            </a:r>
            <a:endParaRPr lang="ko-KR" altLang="en-US" sz="1600" b="1" dirty="0">
              <a:solidFill>
                <a:schemeClr val="tx1">
                  <a:lumMod val="75000"/>
                  <a:lumOff val="25000"/>
                </a:schemeClr>
              </a:solidFill>
              <a:cs typeface="Arial" pitchFamily="34" charset="0"/>
            </a:endParaRPr>
          </a:p>
        </p:txBody>
      </p:sp>
      <p:sp>
        <p:nvSpPr>
          <p:cNvPr id="20" name="TextBox 19"/>
          <p:cNvSpPr txBox="1"/>
          <p:nvPr/>
        </p:nvSpPr>
        <p:spPr>
          <a:xfrm>
            <a:off x="3588863" y="3016075"/>
            <a:ext cx="665562" cy="338554"/>
          </a:xfrm>
          <a:prstGeom prst="rect">
            <a:avLst/>
          </a:prstGeom>
          <a:noFill/>
        </p:spPr>
        <p:txBody>
          <a:bodyPr wrap="square" rtlCol="0">
            <a:spAutoFit/>
          </a:bodyPr>
          <a:lstStyle/>
          <a:p>
            <a:pPr algn="ctr"/>
            <a:r>
              <a:rPr lang="en-US" altLang="ko-KR" sz="1600" b="1" dirty="0">
                <a:solidFill>
                  <a:schemeClr val="tx1">
                    <a:lumMod val="75000"/>
                    <a:lumOff val="25000"/>
                  </a:schemeClr>
                </a:solidFill>
                <a:cs typeface="Arial" pitchFamily="34" charset="0"/>
              </a:rPr>
              <a:t>2016</a:t>
            </a:r>
            <a:endParaRPr lang="ko-KR" altLang="en-US" sz="1600" b="1" dirty="0">
              <a:solidFill>
                <a:schemeClr val="tx1">
                  <a:lumMod val="75000"/>
                  <a:lumOff val="25000"/>
                </a:schemeClr>
              </a:solidFill>
              <a:cs typeface="Arial" pitchFamily="34" charset="0"/>
            </a:endParaRPr>
          </a:p>
        </p:txBody>
      </p:sp>
      <p:sp>
        <p:nvSpPr>
          <p:cNvPr id="21" name="TextBox 20"/>
          <p:cNvSpPr txBox="1"/>
          <p:nvPr/>
        </p:nvSpPr>
        <p:spPr>
          <a:xfrm>
            <a:off x="4884668" y="2011785"/>
            <a:ext cx="665562" cy="338554"/>
          </a:xfrm>
          <a:prstGeom prst="rect">
            <a:avLst/>
          </a:prstGeom>
          <a:noFill/>
        </p:spPr>
        <p:txBody>
          <a:bodyPr wrap="square" rtlCol="0">
            <a:spAutoFit/>
          </a:bodyPr>
          <a:lstStyle/>
          <a:p>
            <a:pPr algn="ctr"/>
            <a:r>
              <a:rPr lang="en-US" altLang="ko-KR" sz="1600" b="1" dirty="0">
                <a:solidFill>
                  <a:schemeClr val="tx1">
                    <a:lumMod val="75000"/>
                    <a:lumOff val="25000"/>
                  </a:schemeClr>
                </a:solidFill>
                <a:cs typeface="Arial" pitchFamily="34" charset="0"/>
              </a:rPr>
              <a:t>2017</a:t>
            </a:r>
            <a:endParaRPr lang="ko-KR" altLang="en-US" sz="1600" b="1" dirty="0">
              <a:solidFill>
                <a:schemeClr val="tx1">
                  <a:lumMod val="75000"/>
                  <a:lumOff val="25000"/>
                </a:schemeClr>
              </a:solidFill>
              <a:cs typeface="Arial" pitchFamily="34" charset="0"/>
            </a:endParaRPr>
          </a:p>
        </p:txBody>
      </p:sp>
      <p:sp>
        <p:nvSpPr>
          <p:cNvPr id="22" name="TextBox 21"/>
          <p:cNvSpPr txBox="1"/>
          <p:nvPr/>
        </p:nvSpPr>
        <p:spPr>
          <a:xfrm>
            <a:off x="6180473" y="3016075"/>
            <a:ext cx="665562" cy="338554"/>
          </a:xfrm>
          <a:prstGeom prst="rect">
            <a:avLst/>
          </a:prstGeom>
          <a:noFill/>
        </p:spPr>
        <p:txBody>
          <a:bodyPr wrap="square" rtlCol="0">
            <a:spAutoFit/>
          </a:bodyPr>
          <a:lstStyle/>
          <a:p>
            <a:pPr algn="ctr"/>
            <a:r>
              <a:rPr lang="en-US" altLang="ko-KR" sz="1600" b="1" dirty="0">
                <a:solidFill>
                  <a:schemeClr val="tx1">
                    <a:lumMod val="75000"/>
                    <a:lumOff val="25000"/>
                  </a:schemeClr>
                </a:solidFill>
                <a:cs typeface="Arial" pitchFamily="34" charset="0"/>
              </a:rPr>
              <a:t>2018</a:t>
            </a:r>
            <a:endParaRPr lang="ko-KR" altLang="en-US" sz="1600" b="1" dirty="0">
              <a:solidFill>
                <a:schemeClr val="tx1">
                  <a:lumMod val="75000"/>
                  <a:lumOff val="25000"/>
                </a:schemeClr>
              </a:solidFill>
              <a:cs typeface="Arial" pitchFamily="34" charset="0"/>
            </a:endParaRPr>
          </a:p>
        </p:txBody>
      </p:sp>
      <p:sp>
        <p:nvSpPr>
          <p:cNvPr id="23" name="TextBox 22"/>
          <p:cNvSpPr txBox="1"/>
          <p:nvPr/>
        </p:nvSpPr>
        <p:spPr>
          <a:xfrm>
            <a:off x="7476278" y="2011785"/>
            <a:ext cx="665562" cy="338554"/>
          </a:xfrm>
          <a:prstGeom prst="rect">
            <a:avLst/>
          </a:prstGeom>
          <a:noFill/>
        </p:spPr>
        <p:txBody>
          <a:bodyPr wrap="square" rtlCol="0">
            <a:spAutoFit/>
          </a:bodyPr>
          <a:lstStyle/>
          <a:p>
            <a:pPr algn="ctr"/>
            <a:r>
              <a:rPr lang="en-US" altLang="ko-KR" sz="1600" b="1" dirty="0">
                <a:solidFill>
                  <a:schemeClr val="tx1">
                    <a:lumMod val="75000"/>
                    <a:lumOff val="25000"/>
                  </a:schemeClr>
                </a:solidFill>
                <a:cs typeface="Arial" pitchFamily="34" charset="0"/>
              </a:rPr>
              <a:t>2019</a:t>
            </a:r>
            <a:endParaRPr lang="ko-KR" altLang="en-US" sz="1600" b="1" dirty="0">
              <a:solidFill>
                <a:schemeClr val="tx1">
                  <a:lumMod val="75000"/>
                  <a:lumOff val="25000"/>
                </a:schemeClr>
              </a:solidFill>
              <a:cs typeface="Arial" pitchFamily="34" charset="0"/>
            </a:endParaRPr>
          </a:p>
        </p:txBody>
      </p:sp>
      <p:grpSp>
        <p:nvGrpSpPr>
          <p:cNvPr id="24" name="Group 23"/>
          <p:cNvGrpSpPr/>
          <p:nvPr/>
        </p:nvGrpSpPr>
        <p:grpSpPr>
          <a:xfrm>
            <a:off x="540000" y="1268388"/>
            <a:ext cx="1589881" cy="1081951"/>
            <a:chOff x="1062658" y="3986014"/>
            <a:chExt cx="1728192" cy="1081951"/>
          </a:xfrm>
        </p:grpSpPr>
        <p:sp>
          <p:nvSpPr>
            <p:cNvPr id="25" name="TextBox 24"/>
            <p:cNvSpPr txBox="1"/>
            <p:nvPr/>
          </p:nvSpPr>
          <p:spPr>
            <a:xfrm>
              <a:off x="1062658" y="3986014"/>
              <a:ext cx="1728192" cy="307777"/>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Calibri" pitchFamily="34" charset="0"/>
                </a:rPr>
                <a:t>Your Text Here</a:t>
              </a:r>
              <a:endParaRPr lang="ko-KR" altLang="en-US" sz="1400" b="1" dirty="0">
                <a:solidFill>
                  <a:schemeClr val="tx1">
                    <a:lumMod val="75000"/>
                    <a:lumOff val="25000"/>
                  </a:schemeClr>
                </a:solidFill>
                <a:cs typeface="Calibri" pitchFamily="34" charset="0"/>
              </a:endParaRPr>
            </a:p>
          </p:txBody>
        </p:sp>
        <p:sp>
          <p:nvSpPr>
            <p:cNvPr id="26" name="TextBox 25"/>
            <p:cNvSpPr txBox="1"/>
            <p:nvPr/>
          </p:nvSpPr>
          <p:spPr>
            <a:xfrm>
              <a:off x="1062658" y="4236968"/>
              <a:ext cx="1728192" cy="830997"/>
            </a:xfrm>
            <a:prstGeom prst="rect">
              <a:avLst/>
            </a:prstGeom>
            <a:noFill/>
          </p:spPr>
          <p:txBody>
            <a:bodyPr wrap="square" rtlCol="0">
              <a:spAutoFit/>
            </a:bodyPr>
            <a:lstStyle/>
            <a:p>
              <a:pPr algn="ctr"/>
              <a:r>
                <a:rPr lang="en-US" altLang="ko-KR" sz="1200" dirty="0">
                  <a:solidFill>
                    <a:schemeClr val="tx1">
                      <a:lumMod val="75000"/>
                      <a:lumOff val="25000"/>
                    </a:schemeClr>
                  </a:solidFill>
                </a:rPr>
                <a:t>Get a modern PowerPoint  Presentation that is beautifully designed.</a:t>
              </a:r>
            </a:p>
          </p:txBody>
        </p:sp>
      </p:grpSp>
      <p:grpSp>
        <p:nvGrpSpPr>
          <p:cNvPr id="27" name="Group 26"/>
          <p:cNvGrpSpPr/>
          <p:nvPr/>
        </p:nvGrpSpPr>
        <p:grpSpPr>
          <a:xfrm>
            <a:off x="7014119" y="3016075"/>
            <a:ext cx="1589881" cy="1081951"/>
            <a:chOff x="1062658" y="3986014"/>
            <a:chExt cx="1728192" cy="1081951"/>
          </a:xfrm>
        </p:grpSpPr>
        <p:sp>
          <p:nvSpPr>
            <p:cNvPr id="28" name="TextBox 27"/>
            <p:cNvSpPr txBox="1"/>
            <p:nvPr/>
          </p:nvSpPr>
          <p:spPr>
            <a:xfrm>
              <a:off x="1062658" y="3986014"/>
              <a:ext cx="1728192" cy="307777"/>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Calibri" pitchFamily="34" charset="0"/>
                </a:rPr>
                <a:t>Your Text Here</a:t>
              </a:r>
              <a:endParaRPr lang="ko-KR" altLang="en-US" sz="1400" b="1" dirty="0">
                <a:solidFill>
                  <a:schemeClr val="tx1">
                    <a:lumMod val="75000"/>
                    <a:lumOff val="25000"/>
                  </a:schemeClr>
                </a:solidFill>
                <a:cs typeface="Calibri" pitchFamily="34" charset="0"/>
              </a:endParaRPr>
            </a:p>
          </p:txBody>
        </p:sp>
        <p:sp>
          <p:nvSpPr>
            <p:cNvPr id="29" name="TextBox 28"/>
            <p:cNvSpPr txBox="1"/>
            <p:nvPr/>
          </p:nvSpPr>
          <p:spPr>
            <a:xfrm>
              <a:off x="1062658" y="4236968"/>
              <a:ext cx="1728192" cy="830997"/>
            </a:xfrm>
            <a:prstGeom prst="rect">
              <a:avLst/>
            </a:prstGeom>
            <a:noFill/>
          </p:spPr>
          <p:txBody>
            <a:bodyPr wrap="square" rtlCol="0">
              <a:spAutoFit/>
            </a:bodyPr>
            <a:lstStyle/>
            <a:p>
              <a:pPr algn="ctr"/>
              <a:r>
                <a:rPr lang="en-US" altLang="ko-KR" sz="1200" dirty="0">
                  <a:solidFill>
                    <a:schemeClr val="tx1">
                      <a:lumMod val="75000"/>
                      <a:lumOff val="25000"/>
                    </a:schemeClr>
                  </a:solidFill>
                </a:rPr>
                <a:t>Get a modern PowerPoint  Presentation that is beautifully designed.</a:t>
              </a:r>
            </a:p>
          </p:txBody>
        </p:sp>
      </p:grpSp>
      <p:grpSp>
        <p:nvGrpSpPr>
          <p:cNvPr id="30" name="Group 29"/>
          <p:cNvGrpSpPr/>
          <p:nvPr/>
        </p:nvGrpSpPr>
        <p:grpSpPr>
          <a:xfrm>
            <a:off x="1830898" y="3016075"/>
            <a:ext cx="1589881" cy="1081951"/>
            <a:chOff x="1062658" y="3986014"/>
            <a:chExt cx="1728192" cy="1081951"/>
          </a:xfrm>
        </p:grpSpPr>
        <p:sp>
          <p:nvSpPr>
            <p:cNvPr id="31" name="TextBox 30"/>
            <p:cNvSpPr txBox="1"/>
            <p:nvPr/>
          </p:nvSpPr>
          <p:spPr>
            <a:xfrm>
              <a:off x="1062658" y="3986014"/>
              <a:ext cx="1728192" cy="307777"/>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Calibri" pitchFamily="34" charset="0"/>
                </a:rPr>
                <a:t>Your Text Here</a:t>
              </a:r>
              <a:endParaRPr lang="ko-KR" altLang="en-US" sz="1400" b="1" dirty="0">
                <a:solidFill>
                  <a:schemeClr val="tx1">
                    <a:lumMod val="75000"/>
                    <a:lumOff val="25000"/>
                  </a:schemeClr>
                </a:solidFill>
                <a:cs typeface="Calibri" pitchFamily="34" charset="0"/>
              </a:endParaRPr>
            </a:p>
          </p:txBody>
        </p:sp>
        <p:sp>
          <p:nvSpPr>
            <p:cNvPr id="32" name="TextBox 31"/>
            <p:cNvSpPr txBox="1"/>
            <p:nvPr/>
          </p:nvSpPr>
          <p:spPr>
            <a:xfrm>
              <a:off x="1062658" y="4236968"/>
              <a:ext cx="1728192" cy="830997"/>
            </a:xfrm>
            <a:prstGeom prst="rect">
              <a:avLst/>
            </a:prstGeom>
            <a:noFill/>
          </p:spPr>
          <p:txBody>
            <a:bodyPr wrap="square" rtlCol="0">
              <a:spAutoFit/>
            </a:bodyPr>
            <a:lstStyle/>
            <a:p>
              <a:pPr algn="ctr"/>
              <a:r>
                <a:rPr lang="en-US" altLang="ko-KR" sz="1200" dirty="0">
                  <a:solidFill>
                    <a:schemeClr val="tx1">
                      <a:lumMod val="75000"/>
                      <a:lumOff val="25000"/>
                    </a:schemeClr>
                  </a:solidFill>
                </a:rPr>
                <a:t>Get a modern PowerPoint  Presentation that is beautifully designed.</a:t>
              </a:r>
            </a:p>
          </p:txBody>
        </p:sp>
      </p:grpSp>
      <p:grpSp>
        <p:nvGrpSpPr>
          <p:cNvPr id="33" name="Group 32"/>
          <p:cNvGrpSpPr/>
          <p:nvPr/>
        </p:nvGrpSpPr>
        <p:grpSpPr>
          <a:xfrm>
            <a:off x="4537229" y="3016075"/>
            <a:ext cx="1589881" cy="1081951"/>
            <a:chOff x="1062658" y="3986014"/>
            <a:chExt cx="1728192" cy="1081951"/>
          </a:xfrm>
        </p:grpSpPr>
        <p:sp>
          <p:nvSpPr>
            <p:cNvPr id="34" name="TextBox 33"/>
            <p:cNvSpPr txBox="1"/>
            <p:nvPr/>
          </p:nvSpPr>
          <p:spPr>
            <a:xfrm>
              <a:off x="1062658" y="3986014"/>
              <a:ext cx="1728192" cy="307777"/>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Calibri" pitchFamily="34" charset="0"/>
                </a:rPr>
                <a:t>Your Text Here</a:t>
              </a:r>
              <a:endParaRPr lang="ko-KR" altLang="en-US" sz="1400" b="1" dirty="0">
                <a:solidFill>
                  <a:schemeClr val="tx1">
                    <a:lumMod val="75000"/>
                    <a:lumOff val="25000"/>
                  </a:schemeClr>
                </a:solidFill>
                <a:cs typeface="Calibri" pitchFamily="34" charset="0"/>
              </a:endParaRPr>
            </a:p>
          </p:txBody>
        </p:sp>
        <p:sp>
          <p:nvSpPr>
            <p:cNvPr id="35" name="TextBox 34"/>
            <p:cNvSpPr txBox="1"/>
            <p:nvPr/>
          </p:nvSpPr>
          <p:spPr>
            <a:xfrm>
              <a:off x="1062658" y="4236968"/>
              <a:ext cx="1728192" cy="830997"/>
            </a:xfrm>
            <a:prstGeom prst="rect">
              <a:avLst/>
            </a:prstGeom>
            <a:noFill/>
          </p:spPr>
          <p:txBody>
            <a:bodyPr wrap="square" rtlCol="0">
              <a:spAutoFit/>
            </a:bodyPr>
            <a:lstStyle/>
            <a:p>
              <a:pPr algn="ctr"/>
              <a:r>
                <a:rPr lang="en-US" altLang="ko-KR" sz="1200" dirty="0">
                  <a:solidFill>
                    <a:schemeClr val="tx1">
                      <a:lumMod val="75000"/>
                      <a:lumOff val="25000"/>
                    </a:schemeClr>
                  </a:solidFill>
                </a:rPr>
                <a:t>Get a modern PowerPoint  Presentation that is beautifully designed.</a:t>
              </a:r>
            </a:p>
          </p:txBody>
        </p:sp>
      </p:grpSp>
      <p:grpSp>
        <p:nvGrpSpPr>
          <p:cNvPr id="36" name="Group 35"/>
          <p:cNvGrpSpPr/>
          <p:nvPr/>
        </p:nvGrpSpPr>
        <p:grpSpPr>
          <a:xfrm>
            <a:off x="3126703" y="1268388"/>
            <a:ext cx="1589881" cy="1081951"/>
            <a:chOff x="1062658" y="3986014"/>
            <a:chExt cx="1728192" cy="1081951"/>
          </a:xfrm>
        </p:grpSpPr>
        <p:sp>
          <p:nvSpPr>
            <p:cNvPr id="37" name="TextBox 36"/>
            <p:cNvSpPr txBox="1"/>
            <p:nvPr/>
          </p:nvSpPr>
          <p:spPr>
            <a:xfrm>
              <a:off x="1062658" y="3986014"/>
              <a:ext cx="1728192" cy="307777"/>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Calibri" pitchFamily="34" charset="0"/>
                </a:rPr>
                <a:t>Your Text Here</a:t>
              </a:r>
              <a:endParaRPr lang="ko-KR" altLang="en-US" sz="1400" b="1" dirty="0">
                <a:solidFill>
                  <a:schemeClr val="tx1">
                    <a:lumMod val="75000"/>
                    <a:lumOff val="25000"/>
                  </a:schemeClr>
                </a:solidFill>
                <a:cs typeface="Calibri" pitchFamily="34" charset="0"/>
              </a:endParaRPr>
            </a:p>
          </p:txBody>
        </p:sp>
        <p:sp>
          <p:nvSpPr>
            <p:cNvPr id="38" name="TextBox 37"/>
            <p:cNvSpPr txBox="1"/>
            <p:nvPr/>
          </p:nvSpPr>
          <p:spPr>
            <a:xfrm>
              <a:off x="1062658" y="4236968"/>
              <a:ext cx="1728192" cy="830997"/>
            </a:xfrm>
            <a:prstGeom prst="rect">
              <a:avLst/>
            </a:prstGeom>
            <a:noFill/>
          </p:spPr>
          <p:txBody>
            <a:bodyPr wrap="square" rtlCol="0">
              <a:spAutoFit/>
            </a:bodyPr>
            <a:lstStyle/>
            <a:p>
              <a:pPr algn="ctr"/>
              <a:r>
                <a:rPr lang="en-US" altLang="ko-KR" sz="1200" dirty="0">
                  <a:solidFill>
                    <a:schemeClr val="tx1">
                      <a:lumMod val="75000"/>
                      <a:lumOff val="25000"/>
                    </a:schemeClr>
                  </a:solidFill>
                </a:rPr>
                <a:t>Get a modern PowerPoint  Presentation that is beautifully designed.</a:t>
              </a:r>
            </a:p>
          </p:txBody>
        </p:sp>
      </p:grpSp>
      <p:grpSp>
        <p:nvGrpSpPr>
          <p:cNvPr id="39" name="Group 38"/>
          <p:cNvGrpSpPr/>
          <p:nvPr/>
        </p:nvGrpSpPr>
        <p:grpSpPr>
          <a:xfrm>
            <a:off x="5718313" y="1268388"/>
            <a:ext cx="1589881" cy="1081951"/>
            <a:chOff x="1062658" y="3986014"/>
            <a:chExt cx="1728192" cy="1081951"/>
          </a:xfrm>
        </p:grpSpPr>
        <p:sp>
          <p:nvSpPr>
            <p:cNvPr id="40" name="TextBox 39"/>
            <p:cNvSpPr txBox="1"/>
            <p:nvPr/>
          </p:nvSpPr>
          <p:spPr>
            <a:xfrm>
              <a:off x="1062658" y="3986014"/>
              <a:ext cx="1728192" cy="307777"/>
            </a:xfrm>
            <a:prstGeom prst="rect">
              <a:avLst/>
            </a:prstGeom>
            <a:noFill/>
          </p:spPr>
          <p:txBody>
            <a:bodyPr wrap="square" rtlCol="0">
              <a:spAutoFit/>
            </a:bodyPr>
            <a:lstStyle/>
            <a:p>
              <a:pPr algn="ctr"/>
              <a:r>
                <a:rPr lang="en-US" altLang="ko-KR" sz="1400" b="1" dirty="0">
                  <a:solidFill>
                    <a:schemeClr val="accent1"/>
                  </a:solidFill>
                  <a:cs typeface="Calibri" pitchFamily="34" charset="0"/>
                </a:rPr>
                <a:t>Your Text Here</a:t>
              </a:r>
              <a:endParaRPr lang="ko-KR" altLang="en-US" sz="1400" b="1" dirty="0">
                <a:solidFill>
                  <a:schemeClr val="accent1"/>
                </a:solidFill>
                <a:cs typeface="Calibri" pitchFamily="34" charset="0"/>
              </a:endParaRPr>
            </a:p>
          </p:txBody>
        </p:sp>
        <p:sp>
          <p:nvSpPr>
            <p:cNvPr id="41" name="TextBox 40"/>
            <p:cNvSpPr txBox="1"/>
            <p:nvPr/>
          </p:nvSpPr>
          <p:spPr>
            <a:xfrm>
              <a:off x="1062658" y="4236968"/>
              <a:ext cx="1728192" cy="830997"/>
            </a:xfrm>
            <a:prstGeom prst="rect">
              <a:avLst/>
            </a:prstGeom>
            <a:noFill/>
          </p:spPr>
          <p:txBody>
            <a:bodyPr wrap="square" rtlCol="0">
              <a:spAutoFit/>
            </a:bodyPr>
            <a:lstStyle/>
            <a:p>
              <a:pPr algn="ctr"/>
              <a:r>
                <a:rPr lang="en-US" altLang="ko-KR" sz="1200" dirty="0">
                  <a:solidFill>
                    <a:schemeClr val="tx1">
                      <a:lumMod val="75000"/>
                      <a:lumOff val="25000"/>
                    </a:schemeClr>
                  </a:solidFill>
                </a:rPr>
                <a:t>Get a modern PowerPoint  Presentation that is beautifully designed.</a:t>
              </a:r>
            </a:p>
          </p:txBody>
        </p:sp>
      </p:grpSp>
    </p:spTree>
    <p:extLst>
      <p:ext uri="{BB962C8B-B14F-4D97-AF65-F5344CB8AC3E}">
        <p14:creationId xmlns:p14="http://schemas.microsoft.com/office/powerpoint/2010/main" val="1636733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그림 개체 틀 3">
            <a:extLst>
              <a:ext uri="{FF2B5EF4-FFF2-40B4-BE49-F238E27FC236}">
                <a16:creationId xmlns:a16="http://schemas.microsoft.com/office/drawing/2014/main" id="{5CA2C560-86F7-4AE4-AF17-3F60252C2685}"/>
              </a:ext>
            </a:extLst>
          </p:cNvPr>
          <p:cNvSpPr>
            <a:spLocks noGrp="1"/>
          </p:cNvSpPr>
          <p:nvPr>
            <p:ph type="pic" idx="1"/>
          </p:nvPr>
        </p:nvSpPr>
        <p:spPr/>
      </p:sp>
      <p:sp>
        <p:nvSpPr>
          <p:cNvPr id="2" name="Title 1"/>
          <p:cNvSpPr>
            <a:spLocks noGrp="1"/>
          </p:cNvSpPr>
          <p:nvPr>
            <p:ph type="title"/>
          </p:nvPr>
        </p:nvSpPr>
        <p:spPr>
          <a:prstGeom prst="rect">
            <a:avLst/>
          </a:prstGeom>
        </p:spPr>
        <p:txBody>
          <a:bodyPr/>
          <a:lstStyle/>
          <a:p>
            <a:r>
              <a:rPr lang="en-US" altLang="ko-KR" dirty="0">
                <a:solidFill>
                  <a:schemeClr val="accent1"/>
                </a:solidFill>
              </a:rPr>
              <a:t>Portfolio</a:t>
            </a:r>
            <a:r>
              <a:rPr lang="en-US" altLang="ko-KR" dirty="0">
                <a:solidFill>
                  <a:schemeClr val="tx1">
                    <a:lumMod val="65000"/>
                    <a:lumOff val="35000"/>
                  </a:schemeClr>
                </a:solidFill>
              </a:rPr>
              <a:t> </a:t>
            </a:r>
            <a:r>
              <a:rPr lang="en-US" altLang="ko-KR" dirty="0"/>
              <a:t>Presentation</a:t>
            </a:r>
            <a:endParaRPr lang="ko-KR" altLang="en-US" dirty="0"/>
          </a:p>
        </p:txBody>
      </p:sp>
      <p:sp>
        <p:nvSpPr>
          <p:cNvPr id="5" name="Diamond 4"/>
          <p:cNvSpPr/>
          <p:nvPr/>
        </p:nvSpPr>
        <p:spPr>
          <a:xfrm>
            <a:off x="3923928" y="2355726"/>
            <a:ext cx="1296144" cy="1296144"/>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 name="Rectangle 16"/>
          <p:cNvSpPr/>
          <p:nvPr/>
        </p:nvSpPr>
        <p:spPr>
          <a:xfrm rot="2700000">
            <a:off x="4365934" y="2634360"/>
            <a:ext cx="412132" cy="738875"/>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7" name="Teardrop 6"/>
          <p:cNvSpPr/>
          <p:nvPr/>
        </p:nvSpPr>
        <p:spPr>
          <a:xfrm rot="8100000">
            <a:off x="1246397" y="3268848"/>
            <a:ext cx="283782" cy="283783"/>
          </a:xfrm>
          <a:custGeom>
            <a:avLst/>
            <a:gdLst/>
            <a:ahLst/>
            <a:cxnLst/>
            <a:rect l="l" t="t" r="r" b="b"/>
            <a:pathLst>
              <a:path w="2483832" h="2483835">
                <a:moveTo>
                  <a:pt x="657616" y="1826218"/>
                </a:moveTo>
                <a:cubicBezTo>
                  <a:pt x="806520" y="1975122"/>
                  <a:pt x="1047940" y="1975122"/>
                  <a:pt x="1196844" y="1826218"/>
                </a:cubicBezTo>
                <a:cubicBezTo>
                  <a:pt x="1345748" y="1677314"/>
                  <a:pt x="1345748" y="1435894"/>
                  <a:pt x="1196844" y="1286990"/>
                </a:cubicBezTo>
                <a:cubicBezTo>
                  <a:pt x="1047940" y="1138086"/>
                  <a:pt x="806520" y="1138086"/>
                  <a:pt x="657616" y="1286990"/>
                </a:cubicBezTo>
                <a:cubicBezTo>
                  <a:pt x="508712" y="1435894"/>
                  <a:pt x="508712" y="1677314"/>
                  <a:pt x="657616" y="1826218"/>
                </a:cubicBezTo>
                <a:close/>
                <a:moveTo>
                  <a:pt x="293335" y="2190500"/>
                </a:moveTo>
                <a:cubicBezTo>
                  <a:pt x="112098" y="2009262"/>
                  <a:pt x="0" y="1758885"/>
                  <a:pt x="0" y="1482325"/>
                </a:cubicBezTo>
                <a:cubicBezTo>
                  <a:pt x="0" y="929206"/>
                  <a:pt x="459290" y="590078"/>
                  <a:pt x="1001509" y="480815"/>
                </a:cubicBezTo>
                <a:cubicBezTo>
                  <a:pt x="1569704" y="366317"/>
                  <a:pt x="1861757" y="259925"/>
                  <a:pt x="2483832" y="0"/>
                </a:cubicBezTo>
                <a:cubicBezTo>
                  <a:pt x="2230640" y="682694"/>
                  <a:pt x="2130986" y="873716"/>
                  <a:pt x="2003018" y="1482325"/>
                </a:cubicBezTo>
                <a:cubicBezTo>
                  <a:pt x="1901990" y="2042180"/>
                  <a:pt x="1554627" y="2483835"/>
                  <a:pt x="1001509" y="2483835"/>
                </a:cubicBezTo>
                <a:cubicBezTo>
                  <a:pt x="724950" y="2483835"/>
                  <a:pt x="474573" y="2371737"/>
                  <a:pt x="293335" y="219050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nvGrpSpPr>
          <p:cNvPr id="8" name="Group 7"/>
          <p:cNvGrpSpPr/>
          <p:nvPr/>
        </p:nvGrpSpPr>
        <p:grpSpPr>
          <a:xfrm>
            <a:off x="562070" y="3666694"/>
            <a:ext cx="1652437" cy="1042846"/>
            <a:chOff x="2113657" y="4283314"/>
            <a:chExt cx="3647460" cy="1042846"/>
          </a:xfrm>
        </p:grpSpPr>
        <p:sp>
          <p:nvSpPr>
            <p:cNvPr id="9" name="TextBox 8"/>
            <p:cNvSpPr txBox="1"/>
            <p:nvPr/>
          </p:nvSpPr>
          <p:spPr>
            <a:xfrm>
              <a:off x="2113657" y="4495163"/>
              <a:ext cx="3647460" cy="830997"/>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a:t>
              </a:r>
            </a:p>
          </p:txBody>
        </p:sp>
        <p:sp>
          <p:nvSpPr>
            <p:cNvPr id="10" name="TextBox 9"/>
            <p:cNvSpPr txBox="1"/>
            <p:nvPr/>
          </p:nvSpPr>
          <p:spPr>
            <a:xfrm>
              <a:off x="2113658" y="4283314"/>
              <a:ext cx="3647459"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11" name="Group 10"/>
          <p:cNvGrpSpPr/>
          <p:nvPr/>
        </p:nvGrpSpPr>
        <p:grpSpPr>
          <a:xfrm>
            <a:off x="2375588" y="3666694"/>
            <a:ext cx="1652437" cy="1042846"/>
            <a:chOff x="2113657" y="4283314"/>
            <a:chExt cx="3647460" cy="1042846"/>
          </a:xfrm>
        </p:grpSpPr>
        <p:sp>
          <p:nvSpPr>
            <p:cNvPr id="12" name="TextBox 11"/>
            <p:cNvSpPr txBox="1"/>
            <p:nvPr/>
          </p:nvSpPr>
          <p:spPr>
            <a:xfrm>
              <a:off x="2113657" y="4495163"/>
              <a:ext cx="3647460" cy="830997"/>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a:t>
              </a:r>
            </a:p>
          </p:txBody>
        </p:sp>
        <p:sp>
          <p:nvSpPr>
            <p:cNvPr id="13" name="TextBox 12"/>
            <p:cNvSpPr txBox="1"/>
            <p:nvPr/>
          </p:nvSpPr>
          <p:spPr>
            <a:xfrm>
              <a:off x="2113658" y="4283314"/>
              <a:ext cx="3647459"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sp>
        <p:nvSpPr>
          <p:cNvPr id="14" name="Rounded Rectangle 7"/>
          <p:cNvSpPr/>
          <p:nvPr/>
        </p:nvSpPr>
        <p:spPr>
          <a:xfrm>
            <a:off x="3093794" y="3210074"/>
            <a:ext cx="216024" cy="373846"/>
          </a:xfrm>
          <a:custGeom>
            <a:avLst/>
            <a:gdLst/>
            <a:ahLst/>
            <a:cxnLst/>
            <a:rect l="l" t="t" r="r" b="b"/>
            <a:pathLst>
              <a:path w="1872208" h="3240000">
                <a:moveTo>
                  <a:pt x="936104" y="2852499"/>
                </a:moveTo>
                <a:cubicBezTo>
                  <a:pt x="861605" y="2852499"/>
                  <a:pt x="801211" y="2912893"/>
                  <a:pt x="801211" y="2987392"/>
                </a:cubicBezTo>
                <a:cubicBezTo>
                  <a:pt x="801211" y="3061891"/>
                  <a:pt x="861605" y="3122285"/>
                  <a:pt x="936104" y="3122285"/>
                </a:cubicBezTo>
                <a:cubicBezTo>
                  <a:pt x="1010603" y="3122285"/>
                  <a:pt x="1070997" y="3061891"/>
                  <a:pt x="1070997" y="2987392"/>
                </a:cubicBezTo>
                <a:cubicBezTo>
                  <a:pt x="1070997" y="2912893"/>
                  <a:pt x="1010603" y="2852499"/>
                  <a:pt x="936104" y="2852499"/>
                </a:cubicBezTo>
                <a:close/>
                <a:moveTo>
                  <a:pt x="144016" y="323096"/>
                </a:moveTo>
                <a:lnTo>
                  <a:pt x="144016" y="2699360"/>
                </a:lnTo>
                <a:lnTo>
                  <a:pt x="1728192" y="2699360"/>
                </a:lnTo>
                <a:lnTo>
                  <a:pt x="1728192" y="323096"/>
                </a:lnTo>
                <a:close/>
                <a:moveTo>
                  <a:pt x="720104" y="107072"/>
                </a:moveTo>
                <a:cubicBezTo>
                  <a:pt x="690281" y="107072"/>
                  <a:pt x="666104" y="131249"/>
                  <a:pt x="666104" y="161072"/>
                </a:cubicBezTo>
                <a:cubicBezTo>
                  <a:pt x="666104" y="190895"/>
                  <a:pt x="690281" y="215072"/>
                  <a:pt x="720104" y="215072"/>
                </a:cubicBezTo>
                <a:lnTo>
                  <a:pt x="1152104" y="215072"/>
                </a:lnTo>
                <a:cubicBezTo>
                  <a:pt x="1181927" y="215072"/>
                  <a:pt x="1206104" y="190895"/>
                  <a:pt x="1206104" y="161072"/>
                </a:cubicBezTo>
                <a:cubicBezTo>
                  <a:pt x="1206104" y="131249"/>
                  <a:pt x="1181927" y="107072"/>
                  <a:pt x="1152104" y="107072"/>
                </a:cubicBezTo>
                <a:close/>
                <a:moveTo>
                  <a:pt x="312041" y="0"/>
                </a:moveTo>
                <a:lnTo>
                  <a:pt x="1560167" y="0"/>
                </a:lnTo>
                <a:cubicBezTo>
                  <a:pt x="1732502" y="0"/>
                  <a:pt x="1872208" y="139706"/>
                  <a:pt x="1872208" y="312041"/>
                </a:cubicBezTo>
                <a:lnTo>
                  <a:pt x="1872208" y="2927959"/>
                </a:lnTo>
                <a:cubicBezTo>
                  <a:pt x="1872208" y="3100294"/>
                  <a:pt x="1732502" y="3240000"/>
                  <a:pt x="1560167" y="3240000"/>
                </a:cubicBezTo>
                <a:lnTo>
                  <a:pt x="312041" y="3240000"/>
                </a:lnTo>
                <a:cubicBezTo>
                  <a:pt x="139706" y="3240000"/>
                  <a:pt x="0" y="3100294"/>
                  <a:pt x="0" y="2927959"/>
                </a:cubicBezTo>
                <a:lnTo>
                  <a:pt x="0" y="312041"/>
                </a:lnTo>
                <a:cubicBezTo>
                  <a:pt x="0" y="139706"/>
                  <a:pt x="139706" y="0"/>
                  <a:pt x="312041"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5" name="TextBox 14"/>
          <p:cNvSpPr txBox="1"/>
          <p:nvPr/>
        </p:nvSpPr>
        <p:spPr>
          <a:xfrm>
            <a:off x="5076056" y="3467155"/>
            <a:ext cx="3579964" cy="120032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and appeal to your Reports and Presentations with our Templates. Get a modern PowerPoint  Presentation that is beautifully designed. I hope and I believe that this Template will your Time, Money and Reputation.       </a:t>
            </a:r>
            <a:endParaRPr lang="ko-KR" altLang="en-US" sz="12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386992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lstStyle/>
          <a:p>
            <a:r>
              <a:rPr lang="en-US" altLang="ko-KR" dirty="0">
                <a:solidFill>
                  <a:schemeClr val="accent1"/>
                </a:solidFill>
              </a:rPr>
              <a:t>Portfolio</a:t>
            </a:r>
            <a:r>
              <a:rPr lang="en-US" altLang="ko-KR" dirty="0">
                <a:solidFill>
                  <a:schemeClr val="tx1">
                    <a:lumMod val="65000"/>
                    <a:lumOff val="35000"/>
                  </a:schemeClr>
                </a:solidFill>
              </a:rPr>
              <a:t> Presentation</a:t>
            </a:r>
            <a:endParaRPr lang="ko-KR" altLang="en-US" dirty="0"/>
          </a:p>
        </p:txBody>
      </p:sp>
      <p:sp>
        <p:nvSpPr>
          <p:cNvPr id="6" name="Text Placeholder 13"/>
          <p:cNvSpPr txBox="1">
            <a:spLocks/>
          </p:cNvSpPr>
          <p:nvPr/>
        </p:nvSpPr>
        <p:spPr>
          <a:xfrm>
            <a:off x="683568" y="2761525"/>
            <a:ext cx="3744416" cy="386290"/>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10000"/>
              </a:lnSpc>
              <a:buNone/>
            </a:pPr>
            <a:r>
              <a:rPr lang="en-US" sz="1800" b="1" dirty="0">
                <a:solidFill>
                  <a:schemeClr val="bg1"/>
                </a:solidFill>
                <a:cs typeface="Arial" pitchFamily="34" charset="0"/>
              </a:rPr>
              <a:t>Simple </a:t>
            </a:r>
            <a:r>
              <a:rPr lang="en-US" altLang="ko-KR" sz="1800" b="1" dirty="0">
                <a:solidFill>
                  <a:schemeClr val="bg1"/>
                </a:solidFill>
                <a:cs typeface="Arial" pitchFamily="34" charset="0"/>
              </a:rPr>
              <a:t>Portfolio Presentation</a:t>
            </a:r>
          </a:p>
        </p:txBody>
      </p:sp>
      <p:sp>
        <p:nvSpPr>
          <p:cNvPr id="7" name="Text Placeholder 13"/>
          <p:cNvSpPr txBox="1">
            <a:spLocks/>
          </p:cNvSpPr>
          <p:nvPr/>
        </p:nvSpPr>
        <p:spPr>
          <a:xfrm>
            <a:off x="4714874" y="2761525"/>
            <a:ext cx="3744416" cy="386290"/>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10000"/>
              </a:lnSpc>
              <a:buNone/>
            </a:pPr>
            <a:r>
              <a:rPr lang="en-US" sz="1800" b="1" dirty="0">
                <a:solidFill>
                  <a:schemeClr val="bg1"/>
                </a:solidFill>
                <a:cs typeface="Arial" pitchFamily="34" charset="0"/>
              </a:rPr>
              <a:t>Simple </a:t>
            </a:r>
            <a:r>
              <a:rPr lang="en-US" altLang="ko-KR" sz="1800" b="1" dirty="0">
                <a:solidFill>
                  <a:schemeClr val="bg1"/>
                </a:solidFill>
                <a:cs typeface="Arial" pitchFamily="34" charset="0"/>
              </a:rPr>
              <a:t>Portfolio Presentation</a:t>
            </a:r>
          </a:p>
        </p:txBody>
      </p:sp>
      <p:grpSp>
        <p:nvGrpSpPr>
          <p:cNvPr id="12" name="Group 11"/>
          <p:cNvGrpSpPr/>
          <p:nvPr/>
        </p:nvGrpSpPr>
        <p:grpSpPr>
          <a:xfrm>
            <a:off x="4932040" y="1350617"/>
            <a:ext cx="3600400" cy="1043303"/>
            <a:chOff x="683568" y="1554467"/>
            <a:chExt cx="4464498" cy="1043303"/>
          </a:xfrm>
        </p:grpSpPr>
        <p:sp>
          <p:nvSpPr>
            <p:cNvPr id="13" name="TextBox 12"/>
            <p:cNvSpPr txBox="1"/>
            <p:nvPr/>
          </p:nvSpPr>
          <p:spPr>
            <a:xfrm>
              <a:off x="683568" y="1766773"/>
              <a:ext cx="4464497" cy="830997"/>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This PowerPoint Template has clean and neutral design that can be adapted to any content and meets various market segments.  </a:t>
              </a:r>
            </a:p>
          </p:txBody>
        </p:sp>
        <p:sp>
          <p:nvSpPr>
            <p:cNvPr id="14" name="TextBox 13"/>
            <p:cNvSpPr txBox="1"/>
            <p:nvPr/>
          </p:nvSpPr>
          <p:spPr>
            <a:xfrm>
              <a:off x="683569" y="1554467"/>
              <a:ext cx="4464497" cy="276999"/>
            </a:xfrm>
            <a:prstGeom prst="rect">
              <a:avLst/>
            </a:prstGeom>
            <a:noFill/>
          </p:spPr>
          <p:txBody>
            <a:bodyPr wrap="square" rtlCol="0">
              <a:spAutoFit/>
            </a:bodyPr>
            <a:lstStyle/>
            <a:p>
              <a:pPr algn="r"/>
              <a:r>
                <a:rPr lang="en-US" altLang="ko-KR" sz="1200" b="1" dirty="0">
                  <a:solidFill>
                    <a:schemeClr val="accent1"/>
                  </a:solidFill>
                  <a:cs typeface="Arial" pitchFamily="34" charset="0"/>
                </a:rPr>
                <a:t>Your Text  Here</a:t>
              </a:r>
              <a:endParaRPr lang="ko-KR" altLang="en-US" sz="1200" b="1" dirty="0">
                <a:solidFill>
                  <a:schemeClr val="accent1"/>
                </a:solidFill>
                <a:cs typeface="Arial" pitchFamily="34" charset="0"/>
              </a:endParaRPr>
            </a:p>
          </p:txBody>
        </p:sp>
      </p:grpSp>
      <p:grpSp>
        <p:nvGrpSpPr>
          <p:cNvPr id="15" name="Group 14"/>
          <p:cNvGrpSpPr/>
          <p:nvPr/>
        </p:nvGrpSpPr>
        <p:grpSpPr>
          <a:xfrm>
            <a:off x="611560" y="3523140"/>
            <a:ext cx="3672408" cy="1043303"/>
            <a:chOff x="683568" y="1554467"/>
            <a:chExt cx="4464498" cy="1043303"/>
          </a:xfrm>
        </p:grpSpPr>
        <p:sp>
          <p:nvSpPr>
            <p:cNvPr id="16" name="TextBox 15"/>
            <p:cNvSpPr txBox="1"/>
            <p:nvPr/>
          </p:nvSpPr>
          <p:spPr>
            <a:xfrm>
              <a:off x="683568" y="1766773"/>
              <a:ext cx="4464497" cy="83099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This PowerPoint Template has clean and neutral design that can be adapted to any content and meets various market segments.  </a:t>
              </a:r>
            </a:p>
          </p:txBody>
        </p:sp>
        <p:sp>
          <p:nvSpPr>
            <p:cNvPr id="17" name="TextBox 16"/>
            <p:cNvSpPr txBox="1"/>
            <p:nvPr/>
          </p:nvSpPr>
          <p:spPr>
            <a:xfrm>
              <a:off x="683569" y="1554467"/>
              <a:ext cx="446449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sp>
        <p:nvSpPr>
          <p:cNvPr id="18" name="Text Placeholder 4"/>
          <p:cNvSpPr txBox="1">
            <a:spLocks/>
          </p:cNvSpPr>
          <p:nvPr/>
        </p:nvSpPr>
        <p:spPr>
          <a:xfrm>
            <a:off x="0" y="699542"/>
            <a:ext cx="9144000" cy="263475"/>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200" dirty="0">
                <a:latin typeface="Arial" pitchFamily="34" charset="0"/>
                <a:cs typeface="Arial" pitchFamily="34" charset="0"/>
              </a:rPr>
              <a:t>This text can be replaced with your own text</a:t>
            </a:r>
            <a:endParaRPr lang="ko-KR" altLang="en-US" sz="1200" dirty="0">
              <a:latin typeface="Arial" pitchFamily="34" charset="0"/>
              <a:cs typeface="Arial" pitchFamily="34" charset="0"/>
            </a:endParaRPr>
          </a:p>
        </p:txBody>
      </p:sp>
      <p:sp>
        <p:nvSpPr>
          <p:cNvPr id="4" name="그림 개체 틀 3">
            <a:extLst>
              <a:ext uri="{FF2B5EF4-FFF2-40B4-BE49-F238E27FC236}">
                <a16:creationId xmlns:a16="http://schemas.microsoft.com/office/drawing/2014/main" id="{2B41F1C2-367E-4C0C-A1C3-35A5804A5D80}"/>
              </a:ext>
            </a:extLst>
          </p:cNvPr>
          <p:cNvSpPr>
            <a:spLocks noGrp="1"/>
          </p:cNvSpPr>
          <p:nvPr>
            <p:ph type="pic" idx="1"/>
          </p:nvPr>
        </p:nvSpPr>
        <p:spPr/>
      </p:sp>
      <p:sp>
        <p:nvSpPr>
          <p:cNvPr id="8" name="그림 개체 틀 7">
            <a:extLst>
              <a:ext uri="{FF2B5EF4-FFF2-40B4-BE49-F238E27FC236}">
                <a16:creationId xmlns:a16="http://schemas.microsoft.com/office/drawing/2014/main" id="{28305CFB-330C-4AA7-B4EF-F702C07F2BEF}"/>
              </a:ext>
            </a:extLst>
          </p:cNvPr>
          <p:cNvSpPr>
            <a:spLocks noGrp="1"/>
          </p:cNvSpPr>
          <p:nvPr>
            <p:ph type="pic" idx="10"/>
          </p:nvPr>
        </p:nvSpPr>
        <p:spPr/>
      </p:sp>
    </p:spTree>
    <p:extLst>
      <p:ext uri="{BB962C8B-B14F-4D97-AF65-F5344CB8AC3E}">
        <p14:creationId xmlns:p14="http://schemas.microsoft.com/office/powerpoint/2010/main" val="1723783349"/>
      </p:ext>
    </p:extLst>
  </p:cSld>
  <p:clrMapOvr>
    <a:masterClrMapping/>
  </p:clrMapOvr>
</p:sld>
</file>

<file path=ppt/theme/theme1.xml><?xml version="1.0" encoding="utf-8"?>
<a:theme xmlns:a="http://schemas.openxmlformats.org/drawingml/2006/main" name="Cover and End Slide Master">
  <a:themeElements>
    <a:clrScheme name="ALLPPT-COLOR-A07">
      <a:dk1>
        <a:sysClr val="windowText" lastClr="000000"/>
      </a:dk1>
      <a:lt1>
        <a:sysClr val="window" lastClr="FFFFFF"/>
      </a:lt1>
      <a:dk2>
        <a:srgbClr val="1F497D"/>
      </a:dk2>
      <a:lt2>
        <a:srgbClr val="EEECE1"/>
      </a:lt2>
      <a:accent1>
        <a:srgbClr val="FD2906"/>
      </a:accent1>
      <a:accent2>
        <a:srgbClr val="FD2906"/>
      </a:accent2>
      <a:accent3>
        <a:srgbClr val="FD2906"/>
      </a:accent3>
      <a:accent4>
        <a:srgbClr val="FD2906"/>
      </a:accent4>
      <a:accent5>
        <a:srgbClr val="FD2906"/>
      </a:accent5>
      <a:accent6>
        <a:srgbClr val="FD2906"/>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07">
      <a:dk1>
        <a:sysClr val="windowText" lastClr="000000"/>
      </a:dk1>
      <a:lt1>
        <a:sysClr val="window" lastClr="FFFFFF"/>
      </a:lt1>
      <a:dk2>
        <a:srgbClr val="1F497D"/>
      </a:dk2>
      <a:lt2>
        <a:srgbClr val="EEECE1"/>
      </a:lt2>
      <a:accent1>
        <a:srgbClr val="FD2906"/>
      </a:accent1>
      <a:accent2>
        <a:srgbClr val="FD2906"/>
      </a:accent2>
      <a:accent3>
        <a:srgbClr val="FD2906"/>
      </a:accent3>
      <a:accent4>
        <a:srgbClr val="FD2906"/>
      </a:accent4>
      <a:accent5>
        <a:srgbClr val="FD2906"/>
      </a:accent5>
      <a:accent6>
        <a:srgbClr val="FD2906"/>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54632"/>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07">
      <a:dk1>
        <a:sysClr val="windowText" lastClr="000000"/>
      </a:dk1>
      <a:lt1>
        <a:sysClr val="window" lastClr="FFFFFF"/>
      </a:lt1>
      <a:dk2>
        <a:srgbClr val="1F497D"/>
      </a:dk2>
      <a:lt2>
        <a:srgbClr val="EEECE1"/>
      </a:lt2>
      <a:accent1>
        <a:srgbClr val="FD2906"/>
      </a:accent1>
      <a:accent2>
        <a:srgbClr val="FD2906"/>
      </a:accent2>
      <a:accent3>
        <a:srgbClr val="FD2906"/>
      </a:accent3>
      <a:accent4>
        <a:srgbClr val="FD2906"/>
      </a:accent4>
      <a:accent5>
        <a:srgbClr val="FD2906"/>
      </a:accent5>
      <a:accent6>
        <a:srgbClr val="FD2906"/>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1128</TotalTime>
  <Words>2157</Words>
  <Application>Microsoft Office PowerPoint</Application>
  <PresentationFormat>화면 슬라이드 쇼(16:9)</PresentationFormat>
  <Paragraphs>306</Paragraphs>
  <Slides>33</Slides>
  <Notes>0</Notes>
  <HiddenSlides>0</HiddenSlides>
  <MMClips>0</MMClips>
  <ScaleCrop>false</ScaleCrop>
  <HeadingPairs>
    <vt:vector size="6" baseType="variant">
      <vt:variant>
        <vt:lpstr>사용한 글꼴</vt:lpstr>
      </vt:variant>
      <vt:variant>
        <vt:i4>4</vt:i4>
      </vt:variant>
      <vt:variant>
        <vt:lpstr>테마</vt:lpstr>
      </vt:variant>
      <vt:variant>
        <vt:i4>3</vt:i4>
      </vt:variant>
      <vt:variant>
        <vt:lpstr>슬라이드 제목</vt:lpstr>
      </vt:variant>
      <vt:variant>
        <vt:i4>33</vt:i4>
      </vt:variant>
    </vt:vector>
  </HeadingPairs>
  <TitlesOfParts>
    <vt:vector size="40" baseType="lpstr">
      <vt:lpstr>Arial Unicode MS</vt:lpstr>
      <vt:lpstr>맑은 고딕</vt:lpstr>
      <vt:lpstr>Arial</vt:lpstr>
      <vt:lpstr>Calibri</vt:lpstr>
      <vt:lpstr>Cover and End Slide Master</vt:lpstr>
      <vt:lpstr>Contents Slide Master</vt:lpstr>
      <vt:lpstr>Section Break Slide Master</vt:lpstr>
      <vt:lpstr>PowerPoint 프레젠테이션</vt:lpstr>
      <vt:lpstr>Agenda Layout</vt:lpstr>
      <vt:lpstr>PowerPoint 프레젠테이션</vt:lpstr>
      <vt:lpstr>PowerPoint 프레젠테이션</vt:lpstr>
      <vt:lpstr>Our Services</vt:lpstr>
      <vt:lpstr>Our Team Layout</vt:lpstr>
      <vt:lpstr>TimeLine Layout</vt:lpstr>
      <vt:lpstr>Portfolio Presentation</vt:lpstr>
      <vt:lpstr>Portfolio Presentation</vt:lpstr>
      <vt:lpstr>Infographic Layout</vt:lpstr>
      <vt:lpstr>Infographic Layout</vt:lpstr>
      <vt:lpstr>PowerPoint 프레젠테이션</vt:lpstr>
      <vt:lpstr>Infographic Layout</vt:lpstr>
      <vt:lpstr>Infographic Layout</vt:lpstr>
      <vt:lpstr>PowerPoint 프레젠테이션</vt:lpstr>
      <vt:lpstr>Infographic Layout</vt:lpstr>
      <vt:lpstr>PowerPoint 프레젠테이션</vt:lpstr>
      <vt:lpstr>Chart Layout</vt:lpstr>
      <vt:lpstr>Chart Layout</vt:lpstr>
      <vt:lpstr>PowerPoint 프레젠테이션</vt:lpstr>
      <vt:lpstr>Table &amp; Chart</vt:lpstr>
      <vt:lpstr>Table Layout</vt:lpstr>
      <vt:lpstr>Portfolio Presentation</vt:lpstr>
      <vt:lpstr>Table Layout</vt:lpstr>
      <vt:lpstr>Portfolio Presentation</vt:lpstr>
      <vt:lpstr>Worldmap Infographic</vt:lpstr>
      <vt:lpstr>Worldmap Infographic</vt:lpstr>
      <vt:lpstr>One  Columns  Layout</vt:lpstr>
      <vt:lpstr>PowerPoint 프레젠테이션</vt:lpstr>
      <vt:lpstr>PowerPoint 프레젠테이션</vt:lpstr>
      <vt:lpstr>PowerPoint 프레젠테이션</vt:lpstr>
      <vt:lpstr>PowerPoint 프레젠테이션</vt:lpstr>
      <vt:lpstr>PowerPoint 프레젠테이션</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WIN7</cp:lastModifiedBy>
  <cp:revision>80</cp:revision>
  <dcterms:created xsi:type="dcterms:W3CDTF">2016-11-18T00:34:11Z</dcterms:created>
  <dcterms:modified xsi:type="dcterms:W3CDTF">2018-07-16T07:46:53Z</dcterms:modified>
</cp:coreProperties>
</file>