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handoutMasterIdLst>
    <p:handoutMasterId r:id="rId41"/>
  </p:handoutMasterIdLst>
  <p:sldIdLst>
    <p:sldId id="256" r:id="rId4"/>
    <p:sldId id="261" r:id="rId5"/>
    <p:sldId id="264" r:id="rId6"/>
    <p:sldId id="273" r:id="rId7"/>
    <p:sldId id="269" r:id="rId8"/>
    <p:sldId id="270" r:id="rId9"/>
    <p:sldId id="289" r:id="rId10"/>
    <p:sldId id="298" r:id="rId11"/>
    <p:sldId id="296" r:id="rId12"/>
    <p:sldId id="276" r:id="rId13"/>
    <p:sldId id="293" r:id="rId14"/>
    <p:sldId id="277" r:id="rId15"/>
    <p:sldId id="295" r:id="rId16"/>
    <p:sldId id="282" r:id="rId17"/>
    <p:sldId id="292" r:id="rId18"/>
    <p:sldId id="290" r:id="rId19"/>
    <p:sldId id="283" r:id="rId20"/>
    <p:sldId id="287" r:id="rId21"/>
    <p:sldId id="294" r:id="rId22"/>
    <p:sldId id="288" r:id="rId23"/>
    <p:sldId id="285" r:id="rId24"/>
    <p:sldId id="281" r:id="rId25"/>
    <p:sldId id="297" r:id="rId26"/>
    <p:sldId id="278" r:id="rId27"/>
    <p:sldId id="279" r:id="rId28"/>
    <p:sldId id="291" r:id="rId29"/>
    <p:sldId id="280" r:id="rId30"/>
    <p:sldId id="284" r:id="rId31"/>
    <p:sldId id="299" r:id="rId32"/>
    <p:sldId id="286" r:id="rId33"/>
    <p:sldId id="274" r:id="rId34"/>
    <p:sldId id="275" r:id="rId35"/>
    <p:sldId id="27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620"/>
        <p:guide pos="2880"/>
        <p:guide orient="horz" pos="17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435441724131099E-2"/>
          <c:y val="3.9080358712853876E-2"/>
          <c:w val="0.87698836354560294"/>
          <c:h val="0.87548934319269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60</c:v>
                </c:pt>
                <c:pt idx="2">
                  <c:v>80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4-4EA4-8F0F-2A2F6D9C2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45</c:v>
                </c:pt>
                <c:pt idx="2">
                  <c:v>75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34-4EA4-8F0F-2A2F6D9C2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B0B0B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234-4EA4-8F0F-2A2F6D9C2E5E}"/>
              </c:ext>
            </c:extLst>
          </c:dPt>
          <c:cat>
            <c:strRef>
              <c:f>Sheet1!$A$2:$A$5</c:f>
              <c:strCache>
                <c:ptCount val="4"/>
                <c:pt idx="0">
                  <c:v>Content 1</c:v>
                </c:pt>
                <c:pt idx="1">
                  <c:v>Content 2</c:v>
                </c:pt>
                <c:pt idx="2">
                  <c:v>Content 3</c:v>
                </c:pt>
                <c:pt idx="3">
                  <c:v>Content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60</c:v>
                </c:pt>
                <c:pt idx="2">
                  <c:v>90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34-4EA4-8F0F-2A2F6D9C2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170304"/>
        <c:axId val="323171840"/>
      </c:barChart>
      <c:catAx>
        <c:axId val="323170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defRPr>
            </a:pPr>
            <a:endParaRPr lang="ko-KR"/>
          </a:p>
        </c:txPr>
        <c:crossAx val="323171840"/>
        <c:crosses val="autoZero"/>
        <c:auto val="1"/>
        <c:lblAlgn val="ctr"/>
        <c:lblOffset val="100"/>
        <c:noMultiLvlLbl val="0"/>
      </c:catAx>
      <c:valAx>
        <c:axId val="32317184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231703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 type="oval"/>
                <a:tailEnd type="oval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35</c:v>
                </c:pt>
                <c:pt idx="2">
                  <c:v>45</c:v>
                </c:pt>
                <c:pt idx="3">
                  <c:v>85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36-489F-8D12-517CCF35CF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  <a:headEnd type="none"/>
              <a:tailEnd type="none"/>
            </a:ln>
            <a:effectLst/>
          </c:spPr>
          <c:marker>
            <c:symbol val="circle"/>
            <c:size val="5"/>
            <c:spPr>
              <a:solidFill>
                <a:schemeClr val="accent3">
                  <a:alpha val="98000"/>
                </a:schemeClr>
              </a:solidFill>
              <a:ln w="9525">
                <a:solidFill>
                  <a:schemeClr val="accent3"/>
                </a:solidFill>
                <a:headEnd type="none"/>
                <a:tailEnd type="none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</c:v>
                </c:pt>
                <c:pt idx="1">
                  <c:v>55</c:v>
                </c:pt>
                <c:pt idx="2">
                  <c:v>20</c:v>
                </c:pt>
                <c:pt idx="3">
                  <c:v>60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36-489F-8D12-517CCF35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548752"/>
        <c:axId val="226549736"/>
      </c:lineChart>
      <c:catAx>
        <c:axId val="22654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6549736"/>
        <c:crosses val="autoZero"/>
        <c:auto val="1"/>
        <c:lblAlgn val="ctr"/>
        <c:lblOffset val="100"/>
        <c:noMultiLvlLbl val="0"/>
      </c:catAx>
      <c:valAx>
        <c:axId val="2265497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548752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 type="oval"/>
                <a:tailEnd type="oval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25</c:v>
                </c:pt>
                <c:pt idx="2">
                  <c:v>25</c:v>
                </c:pt>
                <c:pt idx="3">
                  <c:v>70</c:v>
                </c:pt>
                <c:pt idx="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4-4CA4-95BF-AA84021B82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  <a:headEnd type="none"/>
              <a:tailEnd type="none"/>
            </a:ln>
            <a:effectLst/>
          </c:spPr>
          <c:marker>
            <c:symbol val="circle"/>
            <c:size val="5"/>
            <c:spPr>
              <a:solidFill>
                <a:schemeClr val="accent3">
                  <a:alpha val="98000"/>
                </a:schemeClr>
              </a:solidFill>
              <a:ln w="9525">
                <a:solidFill>
                  <a:schemeClr val="accent3"/>
                </a:solidFill>
                <a:headEnd type="none"/>
                <a:tailEnd type="none"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65</c:v>
                </c:pt>
                <c:pt idx="2">
                  <c:v>15</c:v>
                </c:pt>
                <c:pt idx="3">
                  <c:v>50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4-4CA4-95BF-AA84021B8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548752"/>
        <c:axId val="226549736"/>
      </c:lineChart>
      <c:catAx>
        <c:axId val="22654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6549736"/>
        <c:crosses val="autoZero"/>
        <c:auto val="1"/>
        <c:lblAlgn val="ctr"/>
        <c:lblOffset val="100"/>
        <c:noMultiLvlLbl val="0"/>
      </c:catAx>
      <c:valAx>
        <c:axId val="2265497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6548752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6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3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283176" y="4844068"/>
            <a:ext cx="886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84029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97344"/>
            <a:ext cx="9144000" cy="1800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979583" y="2499742"/>
            <a:ext cx="754483" cy="7544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18606" y="2499742"/>
            <a:ext cx="754483" cy="75448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257629" y="2499742"/>
            <a:ext cx="754483" cy="7544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396650" y="2499742"/>
            <a:ext cx="754483" cy="75448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503548" y="1292446"/>
            <a:ext cx="8136904" cy="991272"/>
            <a:chOff x="503548" y="1203598"/>
            <a:chExt cx="8136904" cy="991272"/>
          </a:xfrm>
        </p:grpSpPr>
        <p:sp>
          <p:nvSpPr>
            <p:cNvPr id="13" name="TextBox 12"/>
            <p:cNvSpPr txBox="1"/>
            <p:nvPr/>
          </p:nvSpPr>
          <p:spPr>
            <a:xfrm>
              <a:off x="503548" y="1548539"/>
              <a:ext cx="81369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3548" y="1203598"/>
              <a:ext cx="81369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sp>
        <p:nvSpPr>
          <p:cNvPr id="15" name="Chevron 14"/>
          <p:cNvSpPr/>
          <p:nvPr/>
        </p:nvSpPr>
        <p:spPr>
          <a:xfrm>
            <a:off x="2144825" y="3103593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4283848" y="3072014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422871" y="3040435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711" y="3428174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8733" y="3535896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870" y="3535896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5893" y="3428174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23" name="Rounded Rectangle 27"/>
          <p:cNvSpPr/>
          <p:nvPr/>
        </p:nvSpPr>
        <p:spPr>
          <a:xfrm>
            <a:off x="7623987" y="2752552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1204417" y="2727662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3337227" y="2793130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6" name="Rectangle 16"/>
          <p:cNvSpPr/>
          <p:nvPr/>
        </p:nvSpPr>
        <p:spPr>
          <a:xfrm rot="2700000">
            <a:off x="5526370" y="2682461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2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94003" y="699542"/>
            <a:ext cx="2760779" cy="154726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94003" y="2270568"/>
            <a:ext cx="2760779" cy="984884"/>
            <a:chOff x="3017860" y="4363106"/>
            <a:chExt cx="1654564" cy="984884"/>
          </a:xfrm>
        </p:grpSpPr>
        <p:sp>
          <p:nvSpPr>
            <p:cNvPr id="9" name="TextBox 8"/>
            <p:cNvSpPr txBox="1"/>
            <p:nvPr/>
          </p:nvSpPr>
          <p:spPr>
            <a:xfrm>
              <a:off x="3017860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32040" y="393990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7498" y="0"/>
            <a:ext cx="0" cy="221171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EF1C0A-F020-4287-8D67-C4D4F1821F2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95A58BB-2477-467F-A71B-5521909469B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643D332C-F052-475A-AAD9-1F4B6337719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61771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63195" y="3435846"/>
            <a:ext cx="1891100" cy="1081951"/>
            <a:chOff x="1062658" y="3986014"/>
            <a:chExt cx="1728192" cy="1081951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9706" y="3435846"/>
            <a:ext cx="1891100" cy="1081951"/>
            <a:chOff x="1062658" y="3986014"/>
            <a:chExt cx="1728192" cy="1081951"/>
          </a:xfrm>
        </p:grpSpPr>
        <p:sp>
          <p:nvSpPr>
            <p:cNvPr id="10" name="TextBox 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6684" y="3435846"/>
            <a:ext cx="1891100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16216" y="3435846"/>
            <a:ext cx="1891100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72234" y="1419621"/>
            <a:ext cx="1620000" cy="1620000"/>
            <a:chOff x="926150" y="1419622"/>
            <a:chExt cx="1512168" cy="1512168"/>
          </a:xfrm>
        </p:grpSpPr>
        <p:sp>
          <p:nvSpPr>
            <p:cNvPr id="2" name="Oval 1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68744" y="1509621"/>
            <a:ext cx="1440000" cy="1440000"/>
            <a:chOff x="926150" y="1419622"/>
            <a:chExt cx="1512168" cy="1512168"/>
          </a:xfrm>
        </p:grpSpPr>
        <p:sp>
          <p:nvSpPr>
            <p:cNvPr id="21" name="Oval 20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85254" y="1599621"/>
            <a:ext cx="1260000" cy="1260000"/>
            <a:chOff x="926150" y="1419622"/>
            <a:chExt cx="1512168" cy="1512168"/>
          </a:xfrm>
        </p:grpSpPr>
        <p:sp>
          <p:nvSpPr>
            <p:cNvPr id="24" name="Oval 23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21766" y="1689621"/>
            <a:ext cx="1080000" cy="1080000"/>
            <a:chOff x="926150" y="1419622"/>
            <a:chExt cx="1512168" cy="1512168"/>
          </a:xfrm>
        </p:grpSpPr>
        <p:sp>
          <p:nvSpPr>
            <p:cNvPr id="27" name="Oval 26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Rounded Rectangle 27"/>
          <p:cNvSpPr/>
          <p:nvPr/>
        </p:nvSpPr>
        <p:spPr>
          <a:xfrm>
            <a:off x="7324497" y="2124179"/>
            <a:ext cx="274537" cy="2108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1516792" y="2077786"/>
            <a:ext cx="351879" cy="303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1" name="Rectangle 16"/>
          <p:cNvSpPr/>
          <p:nvPr/>
        </p:nvSpPr>
        <p:spPr>
          <a:xfrm>
            <a:off x="3605634" y="2109278"/>
            <a:ext cx="366223" cy="24068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2" name="Rectangle 16"/>
          <p:cNvSpPr>
            <a:spLocks noChangeAspect="1"/>
          </p:cNvSpPr>
          <p:nvPr/>
        </p:nvSpPr>
        <p:spPr>
          <a:xfrm rot="2700000">
            <a:off x="5604815" y="2031621"/>
            <a:ext cx="220883" cy="3960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ight Arrow 18"/>
          <p:cNvSpPr/>
          <p:nvPr/>
        </p:nvSpPr>
        <p:spPr>
          <a:xfrm>
            <a:off x="2602685" y="2043571"/>
            <a:ext cx="355608" cy="3721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ight Arrow 33"/>
          <p:cNvSpPr/>
          <p:nvPr/>
        </p:nvSpPr>
        <p:spPr>
          <a:xfrm>
            <a:off x="4619195" y="2043571"/>
            <a:ext cx="355608" cy="3721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ight Arrow 34"/>
          <p:cNvSpPr/>
          <p:nvPr/>
        </p:nvSpPr>
        <p:spPr>
          <a:xfrm>
            <a:off x="6455705" y="2043571"/>
            <a:ext cx="355608" cy="3721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7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/>
        </p:nvSpPr>
        <p:spPr>
          <a:xfrm>
            <a:off x="430970" y="3622253"/>
            <a:ext cx="4752528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 Presentation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430968" y="4342333"/>
            <a:ext cx="81734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198317"/>
            <a:ext cx="5868144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90932-03D1-4374-8801-8058B2F6BF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559E0CF-C25B-48AD-A239-21994D74DA0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6F2C273-5553-42DA-8E53-47C0C250755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6BC9B49-58B5-4EA3-ACEC-3C4A54F09D5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F417045-DAA6-4DEE-8965-EC469C6BC8A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203817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67744" y="1351561"/>
            <a:ext cx="2016224" cy="1320003"/>
            <a:chOff x="1343487" y="1612564"/>
            <a:chExt cx="2361875" cy="1320003"/>
          </a:xfrm>
        </p:grpSpPr>
        <p:sp>
          <p:nvSpPr>
            <p:cNvPr id="19" name="TextBox 16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67744" y="3144446"/>
            <a:ext cx="2016224" cy="1320003"/>
            <a:chOff x="1343487" y="1612564"/>
            <a:chExt cx="2361875" cy="1320003"/>
          </a:xfrm>
        </p:grpSpPr>
        <p:sp>
          <p:nvSpPr>
            <p:cNvPr id="22" name="TextBox 16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17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72200" y="1351561"/>
            <a:ext cx="2016224" cy="1320003"/>
            <a:chOff x="1343487" y="1612564"/>
            <a:chExt cx="2361875" cy="1320003"/>
          </a:xfrm>
        </p:grpSpPr>
        <p:sp>
          <p:nvSpPr>
            <p:cNvPr id="25" name="TextBox 16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17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72200" y="3144446"/>
            <a:ext cx="2016224" cy="1320003"/>
            <a:chOff x="1343487" y="1612564"/>
            <a:chExt cx="2361875" cy="1320003"/>
          </a:xfrm>
        </p:grpSpPr>
        <p:sp>
          <p:nvSpPr>
            <p:cNvPr id="28" name="TextBox 16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17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568" y="1300044"/>
            <a:ext cx="1423037" cy="1423037"/>
            <a:chOff x="683568" y="1347614"/>
            <a:chExt cx="1292325" cy="1292325"/>
          </a:xfrm>
        </p:grpSpPr>
        <p:grpSp>
          <p:nvGrpSpPr>
            <p:cNvPr id="30" name="Group 29"/>
            <p:cNvGrpSpPr/>
            <p:nvPr/>
          </p:nvGrpSpPr>
          <p:grpSpPr>
            <a:xfrm>
              <a:off x="683568" y="1347614"/>
              <a:ext cx="1292325" cy="1292325"/>
              <a:chOff x="880261" y="1558098"/>
              <a:chExt cx="1656000" cy="1656000"/>
            </a:xfrm>
          </p:grpSpPr>
          <p:sp>
            <p:nvSpPr>
              <p:cNvPr id="31" name="Donut 30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Block Arc 32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283156"/>
                  <a:gd name="adj2" fmla="val 7619845"/>
                  <a:gd name="adj3" fmla="val 1241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981698" y="1629233"/>
              <a:ext cx="714923" cy="7149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7607" y="1832423"/>
              <a:ext cx="646229" cy="3354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05147" y="1300044"/>
            <a:ext cx="1423037" cy="1423037"/>
            <a:chOff x="4860032" y="1340531"/>
            <a:chExt cx="1292325" cy="1292325"/>
          </a:xfrm>
        </p:grpSpPr>
        <p:grpSp>
          <p:nvGrpSpPr>
            <p:cNvPr id="36" name="Group 35"/>
            <p:cNvGrpSpPr/>
            <p:nvPr/>
          </p:nvGrpSpPr>
          <p:grpSpPr>
            <a:xfrm>
              <a:off x="4860032" y="1340531"/>
              <a:ext cx="1292325" cy="1292325"/>
              <a:chOff x="880261" y="1558098"/>
              <a:chExt cx="1656000" cy="1656000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Block Arc 38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8915655"/>
                  <a:gd name="adj3" fmla="val 131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5148734" y="1604623"/>
              <a:ext cx="714923" cy="7149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04070" y="1807814"/>
              <a:ext cx="646229" cy="3354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80%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05147" y="3092929"/>
            <a:ext cx="1423037" cy="1423037"/>
            <a:chOff x="4805147" y="3199653"/>
            <a:chExt cx="1292325" cy="1292325"/>
          </a:xfrm>
        </p:grpSpPr>
        <p:grpSp>
          <p:nvGrpSpPr>
            <p:cNvPr id="42" name="Group 41"/>
            <p:cNvGrpSpPr/>
            <p:nvPr/>
          </p:nvGrpSpPr>
          <p:grpSpPr>
            <a:xfrm>
              <a:off x="4805147" y="3199653"/>
              <a:ext cx="1292325" cy="1292325"/>
              <a:chOff x="880261" y="1558098"/>
              <a:chExt cx="1656000" cy="1656000"/>
            </a:xfrm>
          </p:grpSpPr>
          <p:sp>
            <p:nvSpPr>
              <p:cNvPr id="43" name="Donut 42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Block Arc 44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3091281"/>
                  <a:gd name="adj3" fmla="val 1290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5082287" y="3463745"/>
              <a:ext cx="714923" cy="7149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8196" y="3666936"/>
              <a:ext cx="646229" cy="3354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40%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3568" y="3092929"/>
            <a:ext cx="1423037" cy="1423037"/>
            <a:chOff x="704558" y="3075806"/>
            <a:chExt cx="1292325" cy="1292325"/>
          </a:xfrm>
        </p:grpSpPr>
        <p:grpSp>
          <p:nvGrpSpPr>
            <p:cNvPr id="48" name="Group 47"/>
            <p:cNvGrpSpPr/>
            <p:nvPr/>
          </p:nvGrpSpPr>
          <p:grpSpPr>
            <a:xfrm>
              <a:off x="704558" y="3075806"/>
              <a:ext cx="1292325" cy="1292325"/>
              <a:chOff x="880261" y="1558098"/>
              <a:chExt cx="1656000" cy="1656000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Block Arc 50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5311061"/>
                  <a:gd name="adj3" fmla="val 125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981698" y="3357425"/>
              <a:ext cx="714923" cy="7149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7607" y="3560615"/>
              <a:ext cx="646229" cy="3354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53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203848" y="2931790"/>
            <a:ext cx="5972603" cy="576064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buNone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75856" y="3579986"/>
            <a:ext cx="5868144" cy="0"/>
          </a:xfrm>
          <a:prstGeom prst="line">
            <a:avLst/>
          </a:prstGeom>
          <a:ln w="25400">
            <a:solidFill>
              <a:schemeClr val="accent3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1685" y="3723878"/>
            <a:ext cx="537477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A882B-A4AD-4D95-AA14-49BB38BD3C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C133C2A-6AED-490B-BD35-7A99E096B1F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7543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8820472" cy="576064"/>
          </a:xfrm>
        </p:spPr>
        <p:txBody>
          <a:bodyPr/>
          <a:lstStyle/>
          <a:p>
            <a:pPr algn="l"/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288032"/>
          </a:xfrm>
        </p:spPr>
        <p:txBody>
          <a:bodyPr/>
          <a:lstStyle/>
          <a:p>
            <a:pPr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그룹 9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  <a:solidFill>
            <a:schemeClr val="bg1">
              <a:lumMod val="95000"/>
            </a:schemeClr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56B37E-78F7-4B95-A69F-F495D790C102}"/>
              </a:ext>
            </a:extLst>
          </p:cNvPr>
          <p:cNvGrpSpPr/>
          <p:nvPr/>
        </p:nvGrpSpPr>
        <p:grpSpPr>
          <a:xfrm>
            <a:off x="441815" y="1472606"/>
            <a:ext cx="3168352" cy="966509"/>
            <a:chOff x="441815" y="1472606"/>
            <a:chExt cx="3168352" cy="966509"/>
          </a:xfrm>
        </p:grpSpPr>
        <p:sp>
          <p:nvSpPr>
            <p:cNvPr id="29" name="TextBox 8"/>
            <p:cNvSpPr txBox="1"/>
            <p:nvPr/>
          </p:nvSpPr>
          <p:spPr>
            <a:xfrm>
              <a:off x="441815" y="1792784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1815" y="1472606"/>
              <a:ext cx="31683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440A7F-6085-4DD9-B01C-041BCDD5A6E9}"/>
              </a:ext>
            </a:extLst>
          </p:cNvPr>
          <p:cNvGrpSpPr/>
          <p:nvPr/>
        </p:nvGrpSpPr>
        <p:grpSpPr>
          <a:xfrm>
            <a:off x="441815" y="2619044"/>
            <a:ext cx="3168352" cy="966509"/>
            <a:chOff x="441815" y="2619044"/>
            <a:chExt cx="3168352" cy="966509"/>
          </a:xfrm>
        </p:grpSpPr>
        <p:sp>
          <p:nvSpPr>
            <p:cNvPr id="27" name="TextBox 11"/>
            <p:cNvSpPr txBox="1"/>
            <p:nvPr/>
          </p:nvSpPr>
          <p:spPr>
            <a:xfrm>
              <a:off x="441815" y="2939222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441815" y="2619044"/>
              <a:ext cx="31683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4762F6-B1BE-46F1-9232-99A3CAAA3A63}"/>
              </a:ext>
            </a:extLst>
          </p:cNvPr>
          <p:cNvGrpSpPr/>
          <p:nvPr/>
        </p:nvGrpSpPr>
        <p:grpSpPr>
          <a:xfrm>
            <a:off x="441815" y="3765481"/>
            <a:ext cx="3168352" cy="966509"/>
            <a:chOff x="441815" y="3765481"/>
            <a:chExt cx="3168352" cy="966509"/>
          </a:xfrm>
        </p:grpSpPr>
        <p:sp>
          <p:nvSpPr>
            <p:cNvPr id="25" name="TextBox 14"/>
            <p:cNvSpPr txBox="1"/>
            <p:nvPr/>
          </p:nvSpPr>
          <p:spPr>
            <a:xfrm>
              <a:off x="441815" y="4085659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441815" y="3765481"/>
              <a:ext cx="31683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3" name="Elbow Connector 32"/>
          <p:cNvCxnSpPr/>
          <p:nvPr/>
        </p:nvCxnSpPr>
        <p:spPr>
          <a:xfrm>
            <a:off x="539552" y="1749605"/>
            <a:ext cx="6336704" cy="552243"/>
          </a:xfrm>
          <a:prstGeom prst="bentConnector3">
            <a:avLst>
              <a:gd name="adj1" fmla="val 58427"/>
            </a:avLst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539552" y="2910015"/>
            <a:ext cx="4536504" cy="675538"/>
          </a:xfrm>
          <a:prstGeom prst="bentConnector3">
            <a:avLst>
              <a:gd name="adj1" fmla="val 88862"/>
            </a:avLst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39552" y="4085659"/>
            <a:ext cx="5832648" cy="323165"/>
          </a:xfrm>
          <a:prstGeom prst="bentConnector3">
            <a:avLst>
              <a:gd name="adj1" fmla="val 62667"/>
            </a:avLst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6"/>
          <p:cNvSpPr txBox="1"/>
          <p:nvPr/>
        </p:nvSpPr>
        <p:spPr>
          <a:xfrm>
            <a:off x="6408775" y="1887226"/>
            <a:ext cx="9487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4609905" y="3123887"/>
            <a:ext cx="9487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36"/>
          <p:cNvSpPr txBox="1"/>
          <p:nvPr/>
        </p:nvSpPr>
        <p:spPr>
          <a:xfrm>
            <a:off x="5897842" y="3970242"/>
            <a:ext cx="9487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2383304"/>
            <a:ext cx="3600400" cy="10152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932040" y="3585411"/>
            <a:ext cx="3600400" cy="101520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508103" y="2475515"/>
            <a:ext cx="2880319" cy="889941"/>
            <a:chOff x="1835696" y="1536052"/>
            <a:chExt cx="2052228" cy="889941"/>
          </a:xfrm>
        </p:grpSpPr>
        <p:sp>
          <p:nvSpPr>
            <p:cNvPr id="20" name="TextBox 18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08103" y="3654382"/>
            <a:ext cx="2880319" cy="889941"/>
            <a:chOff x="1835696" y="1536052"/>
            <a:chExt cx="2052228" cy="889941"/>
          </a:xfrm>
        </p:grpSpPr>
        <p:sp>
          <p:nvSpPr>
            <p:cNvPr id="18" name="TextBox 21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22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32040" y="1181198"/>
            <a:ext cx="3600400" cy="1015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08105" y="1250169"/>
            <a:ext cx="2880319" cy="889941"/>
            <a:chOff x="1835696" y="1536052"/>
            <a:chExt cx="2052228" cy="889941"/>
          </a:xfrm>
        </p:grpSpPr>
        <p:sp>
          <p:nvSpPr>
            <p:cNvPr id="16" name="TextBox 29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5075670" y="1569324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Rounded Rectangle 7"/>
          <p:cNvSpPr/>
          <p:nvPr/>
        </p:nvSpPr>
        <p:spPr>
          <a:xfrm>
            <a:off x="5103085" y="2810935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5075670" y="394621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5" name="Chart 5">
            <a:extLst>
              <a:ext uri="{FF2B5EF4-FFF2-40B4-BE49-F238E27FC236}">
                <a16:creationId xmlns:a16="http://schemas.microsoft.com/office/drawing/2014/main" id="{D1FE11A3-F938-4A26-B36A-9FEC5399A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341609"/>
              </p:ext>
            </p:extLst>
          </p:nvPr>
        </p:nvGraphicFramePr>
        <p:xfrm>
          <a:off x="395536" y="1059582"/>
          <a:ext cx="4240091" cy="356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87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8" idx="5"/>
          </p:cNvCxnSpPr>
          <p:nvPr/>
        </p:nvCxnSpPr>
        <p:spPr>
          <a:xfrm>
            <a:off x="3013910" y="2177329"/>
            <a:ext cx="1558090" cy="165894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</p:cNvCxnSpPr>
          <p:nvPr/>
        </p:nvCxnSpPr>
        <p:spPr>
          <a:xfrm>
            <a:off x="3104868" y="3525721"/>
            <a:ext cx="1462186" cy="31055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0" name="Straight Connector 15359"/>
          <p:cNvCxnSpPr>
            <a:stCxn id="9" idx="4"/>
          </p:cNvCxnSpPr>
          <p:nvPr/>
        </p:nvCxnSpPr>
        <p:spPr>
          <a:xfrm>
            <a:off x="4572000" y="3059614"/>
            <a:ext cx="0" cy="7766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4" name="Straight Connector 15363"/>
          <p:cNvCxnSpPr>
            <a:stCxn id="10" idx="3"/>
          </p:cNvCxnSpPr>
          <p:nvPr/>
        </p:nvCxnSpPr>
        <p:spPr>
          <a:xfrm flipH="1">
            <a:off x="4572000" y="2177329"/>
            <a:ext cx="1548198" cy="165894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7" name="Straight Connector 15366"/>
          <p:cNvCxnSpPr>
            <a:stCxn id="11" idx="2"/>
          </p:cNvCxnSpPr>
          <p:nvPr/>
        </p:nvCxnSpPr>
        <p:spPr>
          <a:xfrm flipH="1">
            <a:off x="4567054" y="3525721"/>
            <a:ext cx="1462186" cy="31055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Chord 14"/>
          <p:cNvSpPr/>
          <p:nvPr/>
        </p:nvSpPr>
        <p:spPr>
          <a:xfrm>
            <a:off x="4086891" y="3557280"/>
            <a:ext cx="960326" cy="121185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483768" y="3215171"/>
            <a:ext cx="621100" cy="62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483768" y="1647187"/>
            <a:ext cx="621100" cy="62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261450" y="2438514"/>
            <a:ext cx="621100" cy="62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029240" y="1647187"/>
            <a:ext cx="621100" cy="62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029240" y="3215171"/>
            <a:ext cx="621100" cy="62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3368" y="1275606"/>
            <a:ext cx="1891100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520" y="1509095"/>
            <a:ext cx="2035116" cy="897285"/>
            <a:chOff x="1062658" y="3986014"/>
            <a:chExt cx="1728192" cy="897285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520" y="3077079"/>
            <a:ext cx="2035116" cy="897285"/>
            <a:chOff x="1062658" y="3986014"/>
            <a:chExt cx="1728192" cy="897285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76256" y="1509095"/>
            <a:ext cx="2035116" cy="897285"/>
            <a:chOff x="1062658" y="3986014"/>
            <a:chExt cx="1728192" cy="897285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6256" y="3077079"/>
            <a:ext cx="2035116" cy="897285"/>
            <a:chOff x="1062658" y="3986014"/>
            <a:chExt cx="1728192" cy="897285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2" name="Rounded Rectangle 27"/>
          <p:cNvSpPr/>
          <p:nvPr/>
        </p:nvSpPr>
        <p:spPr>
          <a:xfrm>
            <a:off x="6189886" y="1826911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2641912" y="3359543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4" name="Rectangle 16"/>
          <p:cNvSpPr/>
          <p:nvPr/>
        </p:nvSpPr>
        <p:spPr>
          <a:xfrm>
            <a:off x="2635699" y="1875791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6191680" y="3386238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16"/>
          <p:cNvSpPr/>
          <p:nvPr/>
        </p:nvSpPr>
        <p:spPr>
          <a:xfrm rot="2700000">
            <a:off x="4463500" y="2554544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8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Portfolio Presentation</a:t>
            </a:r>
            <a:endParaRPr lang="en-US" alt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Insert the title of your subtitle Here</a:t>
            </a:r>
            <a:endParaRPr lang="en-US" altLang="ko-KR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2300" y="3251640"/>
            <a:ext cx="1534032" cy="1377444"/>
            <a:chOff x="3017860" y="4363106"/>
            <a:chExt cx="1654565" cy="1377444"/>
          </a:xfrm>
        </p:grpSpPr>
        <p:sp>
          <p:nvSpPr>
            <p:cNvPr id="15" name="TextBox 14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60" y="4363106"/>
              <a:ext cx="16545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2217" y="1477000"/>
            <a:ext cx="1534032" cy="1377444"/>
            <a:chOff x="3017860" y="4363106"/>
            <a:chExt cx="1654565" cy="1377444"/>
          </a:xfrm>
        </p:grpSpPr>
        <p:sp>
          <p:nvSpPr>
            <p:cNvPr id="18" name="TextBox 17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17860" y="4363106"/>
              <a:ext cx="16545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75A2E-929B-4A67-828A-FE91BA9D6E0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2176501-469E-406D-8D86-96EC669019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EAFDF00-E16B-4270-BFB1-D21B6A45B7D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1CD68B6-5DD0-4550-8BCB-4DCD9D52C4B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766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339502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1385143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4457377" y="2139714"/>
            <a:ext cx="216000" cy="216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/>
          <p:cNvSpPr/>
          <p:nvPr/>
        </p:nvSpPr>
        <p:spPr>
          <a:xfrm>
            <a:off x="4457377" y="2894285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57377" y="3648856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57377" y="4403427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04048" y="1224864"/>
            <a:ext cx="3528392" cy="536558"/>
            <a:chOff x="803640" y="3320303"/>
            <a:chExt cx="2059657" cy="5365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04048" y="1979435"/>
            <a:ext cx="3528392" cy="536558"/>
            <a:chOff x="803640" y="3320303"/>
            <a:chExt cx="2059657" cy="5365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04048" y="2734006"/>
            <a:ext cx="3528392" cy="536558"/>
            <a:chOff x="803640" y="3320303"/>
            <a:chExt cx="2059657" cy="5365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04048" y="3488577"/>
            <a:ext cx="3528392" cy="536558"/>
            <a:chOff x="803640" y="3320303"/>
            <a:chExt cx="2059657" cy="5365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4048" y="4243148"/>
            <a:ext cx="3528392" cy="536558"/>
            <a:chOff x="803640" y="3320303"/>
            <a:chExt cx="2059657" cy="5365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95936" y="2381823"/>
            <a:ext cx="1152128" cy="11521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085946" y="2471833"/>
            <a:ext cx="972108" cy="972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2715558" y="1555971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15558" y="2617749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15558" y="3679527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0778" y="1543824"/>
            <a:ext cx="2448272" cy="704570"/>
            <a:chOff x="803640" y="3336957"/>
            <a:chExt cx="2059657" cy="70457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778" y="2605602"/>
            <a:ext cx="2448272" cy="704570"/>
            <a:chOff x="803640" y="3336957"/>
            <a:chExt cx="2059657" cy="70457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778" y="3667380"/>
            <a:ext cx="2448272" cy="704570"/>
            <a:chOff x="803640" y="3336957"/>
            <a:chExt cx="2059657" cy="704570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 flipH="1">
            <a:off x="5761632" y="1555971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H="1">
            <a:off x="5761632" y="2617749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5761632" y="3679527"/>
            <a:ext cx="680276" cy="6802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528416" y="1543824"/>
            <a:ext cx="2448272" cy="704570"/>
            <a:chOff x="803640" y="3336957"/>
            <a:chExt cx="2059657" cy="70457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6528416" y="2605602"/>
            <a:ext cx="2448272" cy="704570"/>
            <a:chOff x="803640" y="3336957"/>
            <a:chExt cx="2059657" cy="70457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6528416" y="3667380"/>
            <a:ext cx="2448272" cy="704570"/>
            <a:chOff x="803640" y="3336957"/>
            <a:chExt cx="2059657" cy="70457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Straight Connector 30"/>
          <p:cNvCxnSpPr>
            <a:cxnSpLocks/>
            <a:stCxn id="6" idx="2"/>
            <a:endCxn id="8" idx="6"/>
          </p:cNvCxnSpPr>
          <p:nvPr/>
        </p:nvCxnSpPr>
        <p:spPr>
          <a:xfrm flipH="1">
            <a:off x="3395834" y="2957887"/>
            <a:ext cx="60010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6"/>
            <a:endCxn id="20" idx="6"/>
          </p:cNvCxnSpPr>
          <p:nvPr/>
        </p:nvCxnSpPr>
        <p:spPr>
          <a:xfrm>
            <a:off x="5148064" y="2957887"/>
            <a:ext cx="61356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stCxn id="6" idx="3"/>
            <a:endCxn id="9" idx="6"/>
          </p:cNvCxnSpPr>
          <p:nvPr/>
        </p:nvCxnSpPr>
        <p:spPr>
          <a:xfrm rot="5400000">
            <a:off x="3453029" y="3308032"/>
            <a:ext cx="654439" cy="768827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6" idx="1"/>
            <a:endCxn id="7" idx="6"/>
          </p:cNvCxnSpPr>
          <p:nvPr/>
        </p:nvCxnSpPr>
        <p:spPr>
          <a:xfrm rot="16200000" flipV="1">
            <a:off x="3453029" y="1838915"/>
            <a:ext cx="654439" cy="768827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stCxn id="6" idx="7"/>
            <a:endCxn id="19" idx="6"/>
          </p:cNvCxnSpPr>
          <p:nvPr/>
        </p:nvCxnSpPr>
        <p:spPr>
          <a:xfrm rot="5400000" flipH="1" flipV="1">
            <a:off x="5043266" y="1832183"/>
            <a:ext cx="654439" cy="782293"/>
          </a:xfrm>
          <a:prstGeom prst="bentConnector2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stCxn id="6" idx="5"/>
            <a:endCxn id="21" idx="6"/>
          </p:cNvCxnSpPr>
          <p:nvPr/>
        </p:nvCxnSpPr>
        <p:spPr>
          <a:xfrm rot="16200000" flipH="1">
            <a:off x="5043266" y="3301298"/>
            <a:ext cx="654439" cy="782293"/>
          </a:xfrm>
          <a:prstGeom prst="bentConnector2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27"/>
          <p:cNvSpPr/>
          <p:nvPr/>
        </p:nvSpPr>
        <p:spPr>
          <a:xfrm>
            <a:off x="5950969" y="2846679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7"/>
          <p:cNvSpPr/>
          <p:nvPr/>
        </p:nvSpPr>
        <p:spPr>
          <a:xfrm>
            <a:off x="2909503" y="280312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6"/>
          <p:cNvSpPr/>
          <p:nvPr/>
        </p:nvSpPr>
        <p:spPr>
          <a:xfrm>
            <a:off x="2942651" y="3910285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>
            <a:off x="2897078" y="1786729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4356164" y="2740248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5952763" y="388989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16"/>
          <p:cNvSpPr/>
          <p:nvPr/>
        </p:nvSpPr>
        <p:spPr>
          <a:xfrm rot="2700000">
            <a:off x="6000161" y="1697338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8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73415"/>
              </p:ext>
            </p:extLst>
          </p:nvPr>
        </p:nvGraphicFramePr>
        <p:xfrm>
          <a:off x="755576" y="1217086"/>
          <a:ext cx="1584176" cy="29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8389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519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52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60909"/>
              </p:ext>
            </p:extLst>
          </p:nvPr>
        </p:nvGraphicFramePr>
        <p:xfrm>
          <a:off x="2771800" y="1217086"/>
          <a:ext cx="1584176" cy="29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8389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519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52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95359"/>
              </p:ext>
            </p:extLst>
          </p:nvPr>
        </p:nvGraphicFramePr>
        <p:xfrm>
          <a:off x="4788024" y="1217086"/>
          <a:ext cx="1584176" cy="29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8389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519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52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40251"/>
              </p:ext>
            </p:extLst>
          </p:nvPr>
        </p:nvGraphicFramePr>
        <p:xfrm>
          <a:off x="6804248" y="1217086"/>
          <a:ext cx="1584176" cy="29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8389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519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52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3548" y="4342333"/>
            <a:ext cx="81369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Rounded Rectangle 27"/>
          <p:cNvSpPr/>
          <p:nvPr/>
        </p:nvSpPr>
        <p:spPr>
          <a:xfrm>
            <a:off x="7452320" y="1567831"/>
            <a:ext cx="360339" cy="2767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403648" y="1548147"/>
            <a:ext cx="366353" cy="31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3347864" y="1613718"/>
            <a:ext cx="381287" cy="25058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6"/>
          <p:cNvSpPr/>
          <p:nvPr/>
        </p:nvSpPr>
        <p:spPr>
          <a:xfrm rot="2700000">
            <a:off x="5491210" y="1472431"/>
            <a:ext cx="260814" cy="46759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8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8820472" cy="576064"/>
          </a:xfrm>
        </p:spPr>
        <p:txBody>
          <a:bodyPr/>
          <a:lstStyle/>
          <a:p>
            <a:pPr algn="l"/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288032"/>
          </a:xfrm>
        </p:spPr>
        <p:txBody>
          <a:bodyPr/>
          <a:lstStyle/>
          <a:p>
            <a:pPr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그룹 9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  <a:solidFill>
            <a:schemeClr val="bg1">
              <a:lumMod val="95000"/>
            </a:schemeClr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57C9B8-B8E1-4424-8645-371C82763B87}"/>
              </a:ext>
            </a:extLst>
          </p:cNvPr>
          <p:cNvGrpSpPr/>
          <p:nvPr/>
        </p:nvGrpSpPr>
        <p:grpSpPr>
          <a:xfrm>
            <a:off x="441815" y="1472606"/>
            <a:ext cx="3168352" cy="966509"/>
            <a:chOff x="441815" y="1472606"/>
            <a:chExt cx="3168352" cy="966509"/>
          </a:xfrm>
        </p:grpSpPr>
        <p:sp>
          <p:nvSpPr>
            <p:cNvPr id="29" name="TextBox 8"/>
            <p:cNvSpPr txBox="1"/>
            <p:nvPr/>
          </p:nvSpPr>
          <p:spPr>
            <a:xfrm>
              <a:off x="441815" y="1792784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441815" y="1472606"/>
              <a:ext cx="31683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217738-8C25-4A0B-AF0A-CA88DFC82225}"/>
              </a:ext>
            </a:extLst>
          </p:cNvPr>
          <p:cNvGrpSpPr/>
          <p:nvPr/>
        </p:nvGrpSpPr>
        <p:grpSpPr>
          <a:xfrm>
            <a:off x="441815" y="2619044"/>
            <a:ext cx="3168352" cy="966509"/>
            <a:chOff x="441815" y="2619044"/>
            <a:chExt cx="3168352" cy="966509"/>
          </a:xfrm>
        </p:grpSpPr>
        <p:sp>
          <p:nvSpPr>
            <p:cNvPr id="27" name="TextBox 11"/>
            <p:cNvSpPr txBox="1"/>
            <p:nvPr/>
          </p:nvSpPr>
          <p:spPr>
            <a:xfrm>
              <a:off x="441815" y="2939222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441815" y="2619044"/>
              <a:ext cx="31683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B4A6AE-EF57-4B86-90FC-6ADEE4E1B1A4}"/>
              </a:ext>
            </a:extLst>
          </p:cNvPr>
          <p:cNvGrpSpPr/>
          <p:nvPr/>
        </p:nvGrpSpPr>
        <p:grpSpPr>
          <a:xfrm>
            <a:off x="441815" y="3765481"/>
            <a:ext cx="3168352" cy="966509"/>
            <a:chOff x="441815" y="3765481"/>
            <a:chExt cx="3168352" cy="966509"/>
          </a:xfrm>
        </p:grpSpPr>
        <p:sp>
          <p:nvSpPr>
            <p:cNvPr id="25" name="TextBox 14"/>
            <p:cNvSpPr txBox="1"/>
            <p:nvPr/>
          </p:nvSpPr>
          <p:spPr>
            <a:xfrm>
              <a:off x="441815" y="4085659"/>
              <a:ext cx="31683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441815" y="3765481"/>
              <a:ext cx="31683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76987" y="1129558"/>
            <a:ext cx="948715" cy="1938526"/>
            <a:chOff x="6869950" y="1107837"/>
            <a:chExt cx="948715" cy="1938526"/>
          </a:xfrm>
        </p:grpSpPr>
        <p:grpSp>
          <p:nvGrpSpPr>
            <p:cNvPr id="21" name="Group 20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3053" y="872531"/>
            <a:ext cx="948715" cy="1938526"/>
            <a:chOff x="6869950" y="1107837"/>
            <a:chExt cx="948715" cy="1938526"/>
          </a:xfrm>
        </p:grpSpPr>
        <p:grpSp>
          <p:nvGrpSpPr>
            <p:cNvPr id="17" name="Group 16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26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06586" y="1952830"/>
            <a:ext cx="948715" cy="1938526"/>
            <a:chOff x="6869950" y="1107837"/>
            <a:chExt cx="948715" cy="1938526"/>
          </a:xfrm>
        </p:grpSpPr>
        <p:grpSp>
          <p:nvGrpSpPr>
            <p:cNvPr id="13" name="Group 12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36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45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64976" y="4011910"/>
            <a:ext cx="2467164" cy="712619"/>
            <a:chOff x="1062658" y="3986014"/>
            <a:chExt cx="1728192" cy="712619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65276" y="4011910"/>
            <a:ext cx="2467164" cy="712619"/>
            <a:chOff x="1062658" y="3986014"/>
            <a:chExt cx="1728192" cy="712619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676" y="4011910"/>
            <a:ext cx="2467164" cy="712619"/>
            <a:chOff x="1062658" y="3986014"/>
            <a:chExt cx="1728192" cy="712619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37A46-5503-4257-9EB1-39A01A2C1D0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7A1AB02-3DF4-40C9-8934-A6BA139FF2C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E5F7EFB-19E2-4EF7-A222-187ED4CD74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5377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97281" y="1464333"/>
            <a:ext cx="2469911" cy="3168410"/>
            <a:chOff x="3326226" y="1131591"/>
            <a:chExt cx="2736302" cy="3510138"/>
          </a:xfrm>
        </p:grpSpPr>
        <p:sp>
          <p:nvSpPr>
            <p:cNvPr id="24" name="Parallelogram 23"/>
            <p:cNvSpPr/>
            <p:nvPr/>
          </p:nvSpPr>
          <p:spPr>
            <a:xfrm rot="16200000" flipH="1">
              <a:off x="3391077" y="2834373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4010302" y="2391727"/>
              <a:ext cx="1368154" cy="1008115"/>
            </a:xfrm>
            <a:prstGeom prst="parallelogram">
              <a:avLst>
                <a:gd name="adj" fmla="val 6942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Parallelogram 25"/>
            <p:cNvSpPr/>
            <p:nvPr/>
          </p:nvSpPr>
          <p:spPr>
            <a:xfrm rot="16200000" flipH="1">
              <a:off x="4255171" y="1066740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64673" y="3023037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03943" y="1415399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26830" y="3926043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59277" y="1245330"/>
            <a:ext cx="2146125" cy="1048024"/>
            <a:chOff x="803640" y="3362835"/>
            <a:chExt cx="2059657" cy="1048024"/>
          </a:xfrm>
        </p:grpSpPr>
        <p:sp>
          <p:nvSpPr>
            <p:cNvPr id="2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20008" y="2852968"/>
            <a:ext cx="2146125" cy="1048024"/>
            <a:chOff x="803640" y="3362835"/>
            <a:chExt cx="2059657" cy="1048024"/>
          </a:xfrm>
        </p:grpSpPr>
        <p:sp>
          <p:nvSpPr>
            <p:cNvPr id="20" name="TextBox 1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8598" y="3755974"/>
            <a:ext cx="2146125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F108DA-B945-4DDE-8DC0-2C033BC4A53A}"/>
              </a:ext>
            </a:extLst>
          </p:cNvPr>
          <p:cNvGrpSpPr/>
          <p:nvPr/>
        </p:nvGrpSpPr>
        <p:grpSpPr>
          <a:xfrm>
            <a:off x="467173" y="1050595"/>
            <a:ext cx="3504380" cy="2099068"/>
            <a:chOff x="467173" y="1050595"/>
            <a:chExt cx="3504380" cy="2099068"/>
          </a:xfrm>
        </p:grpSpPr>
        <p:sp>
          <p:nvSpPr>
            <p:cNvPr id="13" name="TextBox 19"/>
            <p:cNvSpPr txBox="1"/>
            <p:nvPr/>
          </p:nvSpPr>
          <p:spPr>
            <a:xfrm>
              <a:off x="467173" y="1395337"/>
              <a:ext cx="3504380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467173" y="1050595"/>
              <a:ext cx="35043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4579629" y="304220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Donut 24"/>
          <p:cNvSpPr/>
          <p:nvPr/>
        </p:nvSpPr>
        <p:spPr>
          <a:xfrm>
            <a:off x="5296828" y="1745951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3405556" y="402631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844" y="1415008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393281" y="1415007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17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" name="TextBox 13"/>
          <p:cNvSpPr txBox="1"/>
          <p:nvPr/>
        </p:nvSpPr>
        <p:spPr>
          <a:xfrm>
            <a:off x="1883321" y="2467818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209134" y="2467816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97149" y="1584857"/>
            <a:ext cx="3230835" cy="991073"/>
            <a:chOff x="5076056" y="2073670"/>
            <a:chExt cx="3504380" cy="991073"/>
          </a:xfrm>
        </p:grpSpPr>
        <p:sp>
          <p:nvSpPr>
            <p:cNvPr id="16" name="TextBox 16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59449" y="3314946"/>
            <a:ext cx="3230835" cy="991073"/>
            <a:chOff x="5076056" y="2073670"/>
            <a:chExt cx="3504380" cy="991073"/>
          </a:xfrm>
        </p:grpSpPr>
        <p:sp>
          <p:nvSpPr>
            <p:cNvPr id="14" name="TextBox 19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6525656" y="1727989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arallelogram 15"/>
          <p:cNvSpPr/>
          <p:nvPr/>
        </p:nvSpPr>
        <p:spPr>
          <a:xfrm rot="16200000">
            <a:off x="2134505" y="3514689"/>
            <a:ext cx="648788" cy="70229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0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63678" y="2046689"/>
            <a:ext cx="3320690" cy="2277545"/>
            <a:chOff x="3017860" y="4363106"/>
            <a:chExt cx="1654564" cy="2277545"/>
          </a:xfrm>
        </p:grpSpPr>
        <p:sp>
          <p:nvSpPr>
            <p:cNvPr id="14" name="TextBox 13"/>
            <p:cNvSpPr txBox="1"/>
            <p:nvPr/>
          </p:nvSpPr>
          <p:spPr>
            <a:xfrm>
              <a:off x="3017860" y="4701659"/>
              <a:ext cx="165456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1219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82157" y="1366503"/>
            <a:ext cx="4045518" cy="3312368"/>
            <a:chOff x="2217738" y="944563"/>
            <a:chExt cx="8032750" cy="6577013"/>
          </a:xfrm>
          <a:solidFill>
            <a:schemeClr val="bg1">
              <a:lumMod val="85000"/>
            </a:schemeClr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직사각형 1"/>
          <p:cNvSpPr/>
          <p:nvPr/>
        </p:nvSpPr>
        <p:spPr>
          <a:xfrm>
            <a:off x="323528" y="2558453"/>
            <a:ext cx="864096" cy="745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323528" y="3710581"/>
            <a:ext cx="864096" cy="745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2507770" y="2558453"/>
            <a:ext cx="864096" cy="745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직사각형 1"/>
          <p:cNvSpPr/>
          <p:nvPr/>
        </p:nvSpPr>
        <p:spPr>
          <a:xfrm>
            <a:off x="2507770" y="3710581"/>
            <a:ext cx="864096" cy="745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5045" y="1159563"/>
            <a:ext cx="4467111" cy="1048024"/>
            <a:chOff x="803640" y="3362835"/>
            <a:chExt cx="2059657" cy="1048024"/>
          </a:xfrm>
        </p:grpSpPr>
        <p:sp>
          <p:nvSpPr>
            <p:cNvPr id="14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63621" y="2499742"/>
            <a:ext cx="1368152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47864" y="2499742"/>
            <a:ext cx="1368152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63621" y="3651870"/>
            <a:ext cx="1368152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47864" y="3651870"/>
            <a:ext cx="1368152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5554722" y="2814917"/>
            <a:ext cx="1152128" cy="115212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72868" y="2940997"/>
            <a:ext cx="905389" cy="90538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5642153" y="3252481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차트 60">
            <a:extLst>
              <a:ext uri="{FF2B5EF4-FFF2-40B4-BE49-F238E27FC236}">
                <a16:creationId xmlns:a16="http://schemas.microsoft.com/office/drawing/2014/main" id="{BE17C2BF-C9FA-4587-A14E-4B65691FE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711611"/>
              </p:ext>
            </p:extLst>
          </p:nvPr>
        </p:nvGraphicFramePr>
        <p:xfrm>
          <a:off x="4866204" y="1159250"/>
          <a:ext cx="3836039" cy="217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AF9B44A5-FD69-45BB-ADCF-1D6E0CE21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102295"/>
              </p:ext>
            </p:extLst>
          </p:nvPr>
        </p:nvGraphicFramePr>
        <p:xfrm>
          <a:off x="474463" y="1159250"/>
          <a:ext cx="3836039" cy="217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22"/>
          <p:cNvSpPr txBox="1"/>
          <p:nvPr/>
        </p:nvSpPr>
        <p:spPr>
          <a:xfrm>
            <a:off x="683568" y="3435846"/>
            <a:ext cx="35002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9" name="TextBox 22"/>
          <p:cNvSpPr txBox="1"/>
          <p:nvPr/>
        </p:nvSpPr>
        <p:spPr>
          <a:xfrm>
            <a:off x="4959410" y="3435846"/>
            <a:ext cx="35002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" name="Oval 1"/>
          <p:cNvSpPr/>
          <p:nvPr/>
        </p:nvSpPr>
        <p:spPr>
          <a:xfrm>
            <a:off x="3210406" y="4568338"/>
            <a:ext cx="194320" cy="19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36"/>
          <p:cNvSpPr txBox="1"/>
          <p:nvPr/>
        </p:nvSpPr>
        <p:spPr>
          <a:xfrm>
            <a:off x="3521321" y="4526999"/>
            <a:ext cx="9487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9728" y="4564187"/>
            <a:ext cx="194320" cy="19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36"/>
          <p:cNvSpPr txBox="1"/>
          <p:nvPr/>
        </p:nvSpPr>
        <p:spPr>
          <a:xfrm>
            <a:off x="5099921" y="4526999"/>
            <a:ext cx="9487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77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88828" y="1419622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1"/>
          <p:cNvSpPr/>
          <p:nvPr/>
        </p:nvSpPr>
        <p:spPr>
          <a:xfrm>
            <a:off x="482923" y="1455911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8828" y="2013819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1"/>
          <p:cNvSpPr/>
          <p:nvPr/>
        </p:nvSpPr>
        <p:spPr>
          <a:xfrm>
            <a:off x="482923" y="2050108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8828" y="2608016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"/>
          <p:cNvSpPr/>
          <p:nvPr/>
        </p:nvSpPr>
        <p:spPr>
          <a:xfrm>
            <a:off x="482923" y="2644305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8828" y="3202213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"/>
          <p:cNvSpPr/>
          <p:nvPr/>
        </p:nvSpPr>
        <p:spPr>
          <a:xfrm>
            <a:off x="482923" y="3238502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8828" y="3796410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"/>
          <p:cNvSpPr/>
          <p:nvPr/>
        </p:nvSpPr>
        <p:spPr>
          <a:xfrm>
            <a:off x="482923" y="3832699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533411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2127608"/>
            <a:ext cx="288032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608" y="2721805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3316002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910200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CCC95C-5697-4C7A-8F0B-30F548398C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5884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69844"/>
              </p:ext>
            </p:extLst>
          </p:nvPr>
        </p:nvGraphicFramePr>
        <p:xfrm>
          <a:off x="647565" y="1229086"/>
          <a:ext cx="7848870" cy="335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738">
                  <a:extLst>
                    <a:ext uri="{9D8B030D-6E8A-4147-A177-3AD203B41FA5}">
                      <a16:colId xmlns:a16="http://schemas.microsoft.com/office/drawing/2014/main" val="3625481463"/>
                    </a:ext>
                  </a:extLst>
                </a:gridCol>
                <a:gridCol w="1416033">
                  <a:extLst>
                    <a:ext uri="{9D8B030D-6E8A-4147-A177-3AD203B41FA5}">
                      <a16:colId xmlns:a16="http://schemas.microsoft.com/office/drawing/2014/main" val="3518099691"/>
                    </a:ext>
                  </a:extLst>
                </a:gridCol>
                <a:gridCol w="1416033">
                  <a:extLst>
                    <a:ext uri="{9D8B030D-6E8A-4147-A177-3AD203B41FA5}">
                      <a16:colId xmlns:a16="http://schemas.microsoft.com/office/drawing/2014/main" val="1072865309"/>
                    </a:ext>
                  </a:extLst>
                </a:gridCol>
                <a:gridCol w="1416033">
                  <a:extLst>
                    <a:ext uri="{9D8B030D-6E8A-4147-A177-3AD203B41FA5}">
                      <a16:colId xmlns:a16="http://schemas.microsoft.com/office/drawing/2014/main" val="3492350863"/>
                    </a:ext>
                  </a:extLst>
                </a:gridCol>
                <a:gridCol w="1416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3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74180"/>
                  </a:ext>
                </a:extLst>
              </a:tr>
              <a:tr h="49088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$35 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40186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67666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99141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828273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48897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9163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8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95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Freeform 2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987824" y="1749932"/>
            <a:ext cx="5544616" cy="2622958"/>
            <a:chOff x="2227884" y="1330362"/>
            <a:chExt cx="2835932" cy="2622958"/>
          </a:xfrm>
          <a:noFill/>
        </p:grpSpPr>
        <p:sp>
          <p:nvSpPr>
            <p:cNvPr id="8" name="TextBox 7"/>
            <p:cNvSpPr txBox="1"/>
            <p:nvPr/>
          </p:nvSpPr>
          <p:spPr>
            <a:xfrm>
              <a:off x="2227884" y="1644996"/>
              <a:ext cx="2835932" cy="230832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9512" y="3840651"/>
            <a:ext cx="15397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4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2633472" y="1340299"/>
            <a:ext cx="6042355" cy="1517904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987824" y="1546724"/>
            <a:ext cx="5544616" cy="1145631"/>
            <a:chOff x="2227884" y="1330362"/>
            <a:chExt cx="2835932" cy="1145631"/>
          </a:xfrm>
          <a:noFill/>
        </p:grpSpPr>
        <p:sp>
          <p:nvSpPr>
            <p:cNvPr id="8" name="TextBox 7"/>
            <p:cNvSpPr txBox="1"/>
            <p:nvPr/>
          </p:nvSpPr>
          <p:spPr>
            <a:xfrm>
              <a:off x="2227884" y="1644996"/>
              <a:ext cx="283593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9512" y="3840651"/>
            <a:ext cx="15397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33471" y="3214086"/>
            <a:ext cx="6042355" cy="1517904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987823" y="3420511"/>
            <a:ext cx="5544616" cy="1145631"/>
            <a:chOff x="2227884" y="1330362"/>
            <a:chExt cx="2835932" cy="1145631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2227884" y="1644996"/>
              <a:ext cx="283593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567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68227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E49E-EA3C-482A-B41C-4C78A80EC3D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166784-95F4-4C6B-9F6E-47B8EF66686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4EEB40-3738-4948-84BB-9A3A5F48387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CDB88-DF36-4C3A-9813-FFC11ED26F2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61B6AF2-E57B-4A2E-A09A-8964EDE4633B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F7FF8579-0DE1-4A5C-AB82-DF94B6C521E2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B014BF4E-F449-40AD-B2A7-CA993B6572BF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E89547F-385B-4B22-850B-FECC860D928C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F8883B36-AA62-4E44-BDCA-51E1F01C28F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1CA83EF3-04DC-41A2-BBF0-1410E897FB9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11AA9935-1718-4A6D-9FE6-1B7BC4D1F07C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10E6FA1A-0A54-4453-9DFC-E281DC6783BE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737E8E1A-6ECF-43BA-AD11-484FE12E1F3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093283E6-61A7-446E-A7EE-4B3B1B71226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10284672-92CA-4328-827C-AEA6567BC7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91E08CF1-9ECE-4067-B9E6-F97F83EBF9C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684A53EF-059F-4DFF-9D3C-07A81725A6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2F81D120-7AB8-4000-9253-A64254F9C34F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DE51B9CB-C567-4A7F-A90C-75F7CD8A17D2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555727CF-CAAE-4FD7-9E05-B74C61AE8BEC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B2378844-3AAA-4983-9405-435F7E28E5E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1EA56DC3-F9F4-4CDD-9BB8-9CC879F29CEF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E2B5CE8D-99F8-4E8D-9A52-6F26DA99790F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D5088036-5AB9-47D4-9F72-00BFD6D7B5EB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1A485A22-CEA6-417F-B80C-6E589086A277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F295340C-35BF-4286-B1F3-D31098B3A949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5D9AA423-ABDF-4F1C-832E-F179601B9EA9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3166A1FE-0883-4C37-8B35-F1DA9C70997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3A45355-EACC-41FC-A489-3E021624595F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5D3BC9A6-3CE1-423C-BAC5-551CD06C380C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B07EBD40-28D4-4A08-9D58-6BB3E5AB1EFA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DD36E6D4-10DC-4231-872E-2C8016B062E5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D9E9EF93-5F88-4A35-9D27-D2A8A1EA154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91D10F02-4CD1-4B0B-8734-5F65912AB5D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55A8B052-1324-42F5-A6BB-160146D23A8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63A659E1-154E-4770-9EA0-8D586B9D69C0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735D1037-370D-464E-95A8-6089D03F199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50860C60-0835-462C-8D98-A796BE473B6D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FAF15A83-EBF3-4724-9F70-15AB2A5529F8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7DBDFC12-001E-497F-A7C8-5F86E85AC7AF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D72333A0-1A1F-495E-B18E-279674D387C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0A915033-2FD2-4E5E-B36B-04CC5A31C98D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7D2170AF-B8E2-4FE0-BD88-7000C28B10F2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53F853B3-21B3-4792-BDDC-D8D9F9DC665B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C2606C5C-D44A-49C7-9FB6-974F5EE6B981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34C1F721-C664-4B94-B828-90E59C309641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A5CC9B02-9EAF-459E-B570-F3B89CE924DC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B1712E7-1F3C-4165-A807-711A4D7778E8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ACBA12A8-0C85-42B9-8AEB-ECD1C0E39B79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C346F-FBB3-40AF-8A60-C1236A86B9E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EFEF55-88EC-40F6-B828-40BC292E3B6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EA8F65-9435-4B27-AFDE-05ED90DB676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6B3A05-AB6D-41D4-ADBB-9459BF4A7E3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FF2F9495-D517-4D01-97D2-35866EDA61B7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1D7D3B5D-A2C1-47FC-81F8-F3DAA168EE3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7A420A3C-C9A2-436A-A475-0976850B77B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63D1064A-1955-4527-8856-0385C9EECDA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E68D2DF-8637-4EF2-86A9-2554C6BA29AA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F876ECED-6D7A-49AF-BF1E-6D0F91367116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77B954F6-ED21-4A5D-B58E-E83634409E94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CC3E86F5-59A2-444E-8C9E-97FF6EA1FB4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F35EF884-1395-473E-B426-C9258B733B5F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ABBE2211-6786-4D89-A0AA-989DE5EA66B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C71933B-21E8-4272-9A93-38E01CC517A4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B731D11-5237-4DD5-9B4B-3EF66C20744B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587A61A6-C1D9-432F-B1C0-EFECA4CD19B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441A432-C5F4-4ABC-9F82-D3B94ECEA3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0A7C14E5-16AB-44EF-97ED-E0AAA0875C59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92A2EF9D-4439-4B95-A4A7-301AD5AA195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55882829-AABF-4771-9096-36FD8F2EA71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67139448-7DE7-423C-A66A-51C044AA534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14119B3-B7B0-4E52-A87A-9859E24843C2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26BFDFF-7EE1-4321-A156-2CFD07A85D0A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BD34DB24-A50C-4C49-AE99-449149CBA59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FE20410-985F-4140-A9A0-6E6EC1EBAC8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24DD54BC-1941-41D6-B96E-B66B951179DB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7AF3B523-CFE8-42C7-A99F-59DE6A59105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5AB762C0-9A90-427B-85B5-D499400ED8E7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DF50DDDE-C939-4E2E-B538-E997EB25C01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0051C88E-34CB-4002-944C-A873483F6B00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012F483-FCBD-4FD0-8CD8-D1D17FE0B0C5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729E2EAD-10E5-4160-A527-087E74496FF3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F23DDE80-313A-4626-B923-87B813F0CBC9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77E56E55-3F8D-4448-AD30-FA0D140C16CC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BDE1577-3B72-4289-B7FE-2EF5B84DC22F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B84ED564-375D-403D-A39C-2206FD4505E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2682FFC-DD96-48F2-B948-83DE16138B0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A23DCD1C-9D84-4E70-8B97-F278915E7A5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FEF20076-7C95-4CD5-BE47-BD3E652F52EE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F9155F6B-00D1-4126-A338-535A2261CE2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67C42E6F-12B0-4AEC-B51C-B473A8BEA93A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8D43699-F4BB-41B1-9A6A-C5BBC52FAABB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0E43AC-D6AB-4A86-8B16-B71BE472189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33884230-A544-4D3F-88B9-122D589BB59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C393F7EE-A5CD-44F7-A35F-5384604A3C12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D4DCF46C-DDDD-47A3-9FB0-E7C5B1688B6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75A6EBD-654B-43EC-9DA9-7B5F7246D40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3CEF12D0-4B1E-43E6-96F7-A3C8C15C62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54E22C7C-C3AE-4E33-B20A-865BC53FA31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ADE0BB2A-D9BD-47E0-BDCC-7A505EA7745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26063496-C975-4E9C-BE68-FCDAAEDB8EEF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A0ABFF77-4C7F-4FCB-8A68-B4052AAB8F6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ACABD3E2-7FC8-44FA-97F0-D4C432C5084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20236D57-4CB4-4F4F-B0D9-6FBF79AA7D1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01144405-2DF9-4C3E-94B4-8EA7AC66EC20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1E54764F-0802-4011-809E-C805677C0A13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BFA44068-D80B-499D-A587-59F41EFED97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DD5ED4F9-84B5-43F2-95E3-36133CB391B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A71301CB-0AE3-4261-B6C5-4DE90D4593F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39A886D-D36D-4E5E-9FCB-2FBE383EF7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300F265C-9679-4235-AC84-58081BB7211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DE9A0C0D-9152-4301-AA23-E298E524A5CD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3536CA6C-A23A-4BEF-8EB1-55A8B2C9C27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2B7B3B66-02B8-4DB4-B260-657A1FEB8CC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AD69EAA2-85CA-418D-9DE5-F71D3894FAAB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105655E4-3BAC-4583-9464-CB839E90B03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2FA6FB47-9C28-4284-8AB6-3FDA9D5DE11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8E7952DB-5F57-4429-9B3E-2B37CF8DCC25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A17C51D-2FDF-4CA9-9CB3-D95807E8920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216B0EAA-1BED-4770-93EF-C2162B2DFEA1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3E70FF4-8C15-4A2A-B957-AA1ED558E0A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32A8B194-BFE0-4F13-9790-22C09603CA7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6A2775E0-8EE8-49D2-AC5F-AB3E4B930E6E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AB57AF17-F446-4E15-905E-808BEC07B96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9FC3FE3C-5E33-4580-9DE7-1F1D3FD3FB8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95A374A9-26D1-40C7-867F-18D0704A1A6B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EFC5C82D-94A2-4486-AEE6-17C48AACDCDA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11C2F9BB-8970-4249-A644-36D7911A84C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81E318F4-E188-429E-AF00-9C5F4C2C1AE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C160FA12-DFEA-412C-AB24-D722A60C1D10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157C7974-7737-4978-9CF8-05F714E1B915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CEF86E81-D5C7-4B0F-9C35-BAD8F341B9CB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FC51C4E1-188E-48D2-98B8-7D78FBECAFD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22B02850-53AB-45DF-A998-FD8D7A5F8A1A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ACB83587-6AA7-4FCE-A7BA-52B40924EC15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71A12EB0-4E4A-4C89-AF42-1CAD10105CF8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1DD3F4C3-736C-41F7-A38E-277CF97FFCB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8DB4B21F-0B03-4E16-B2D5-E3AA0CB5D370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15469FEB-3763-46F7-A28D-7810EFF14D9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50863179-F883-420C-A49B-36C23831E05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504F52E7-5F93-4D9B-B23C-436B7FAA98EA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408F98DA-7342-4756-BED1-A01B6B4DE2FB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CD9EE1F8-F048-432D-A5DB-B69AF7A097DD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2434D617-B627-4131-8ADD-4A2DC370203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F2011F4A-9D6C-4710-8336-80B5330DC78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8FB0048F-5B10-433A-8245-C83B2E31BD63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CDECF4F7-BDF9-4DF4-AFF7-24E9FF3CA9D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B774A992-AB56-446E-B847-D7BDC4D74001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AADFEA59-9758-4D0F-B4CA-F7B48E4435E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F265D8D-36BE-4AEA-8B2A-8837FBF81D8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E97640-3962-4047-8C50-BCBBC3DAD9B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8A4E2A-5A33-45CA-A61D-3B4DCF8FA09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9839A3-4E30-4B34-856F-E82510391900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Welcome!!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8981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14800" y="1294238"/>
            <a:ext cx="914400" cy="914400"/>
            <a:chOff x="4114800" y="1294238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4572000" y="2208638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9632" y="2571750"/>
            <a:ext cx="662473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59632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5816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28184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92723" y="2571750"/>
            <a:ext cx="0" cy="36311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6297" y="2934862"/>
            <a:ext cx="621100" cy="62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605266" y="2934862"/>
            <a:ext cx="621100" cy="62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264235" y="2934862"/>
            <a:ext cx="621100" cy="62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923204" y="2934862"/>
            <a:ext cx="621100" cy="62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7582173" y="2934862"/>
            <a:ext cx="621100" cy="62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27"/>
          <p:cNvSpPr/>
          <p:nvPr/>
        </p:nvSpPr>
        <p:spPr>
          <a:xfrm>
            <a:off x="6078280" y="3112872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7" name="Rounded Rectangle 7"/>
          <p:cNvSpPr/>
          <p:nvPr/>
        </p:nvSpPr>
        <p:spPr>
          <a:xfrm>
            <a:off x="1107226" y="3096494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8" name="Rectangle 16"/>
          <p:cNvSpPr/>
          <p:nvPr/>
        </p:nvSpPr>
        <p:spPr>
          <a:xfrm>
            <a:off x="2757198" y="3137840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9" name="Oval 21"/>
          <p:cNvSpPr>
            <a:spLocks noChangeAspect="1"/>
          </p:cNvSpPr>
          <p:nvPr/>
        </p:nvSpPr>
        <p:spPr>
          <a:xfrm>
            <a:off x="4356163" y="153379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9"/>
          <p:cNvSpPr/>
          <p:nvPr/>
        </p:nvSpPr>
        <p:spPr>
          <a:xfrm>
            <a:off x="7735361" y="3088535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4466284" y="3033498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82519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8703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4887" y="3651870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51071" y="3651870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7255" y="3651870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38981" y="3812340"/>
            <a:ext cx="1584176" cy="1045197"/>
            <a:chOff x="752576" y="3529871"/>
            <a:chExt cx="1584176" cy="1045197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Text Placeholder 17"/>
          <p:cNvSpPr txBox="1">
            <a:spLocks/>
          </p:cNvSpPr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699792" y="3812340"/>
            <a:ext cx="1584176" cy="1045197"/>
            <a:chOff x="752576" y="3529871"/>
            <a:chExt cx="1584176" cy="1045197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9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Text Placeholder 17"/>
          <p:cNvSpPr txBox="1">
            <a:spLocks/>
          </p:cNvSpPr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860603" y="3812340"/>
            <a:ext cx="1584176" cy="1045197"/>
            <a:chOff x="752576" y="3529871"/>
            <a:chExt cx="1584176" cy="1045197"/>
          </a:xfrm>
        </p:grpSpPr>
        <p:sp>
          <p:nvSpPr>
            <p:cNvPr id="72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4" name="Text Placeholder 17"/>
          <p:cNvSpPr txBox="1">
            <a:spLocks/>
          </p:cNvSpPr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021414" y="3812340"/>
            <a:ext cx="1584176" cy="1045197"/>
            <a:chOff x="752576" y="3529871"/>
            <a:chExt cx="1584176" cy="1045197"/>
          </a:xfrm>
        </p:grpSpPr>
        <p:sp>
          <p:nvSpPr>
            <p:cNvPr id="76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7" name="TextBox 9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8" name="Text Placeholder 17"/>
          <p:cNvSpPr txBox="1">
            <a:spLocks/>
          </p:cNvSpPr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90CBC-6D4C-4763-B1FE-CC3A578EB1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B7BD9AD-DE59-4D38-AF9E-834BF722121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11335E0-F5A0-4CB7-B32B-856905F78C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BF00C19E-6B99-4212-8A77-A46524DB249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1429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2485" y="1464577"/>
            <a:ext cx="914400" cy="914400"/>
            <a:chOff x="4114800" y="1294238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Oval 21"/>
          <p:cNvSpPr>
            <a:spLocks noChangeAspect="1"/>
          </p:cNvSpPr>
          <p:nvPr/>
        </p:nvSpPr>
        <p:spPr>
          <a:xfrm>
            <a:off x="7933848" y="1704138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7749" y="1960299"/>
            <a:ext cx="662473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6" idx="0"/>
          </p:cNvCxnSpPr>
          <p:nvPr/>
        </p:nvCxnSpPr>
        <p:spPr>
          <a:xfrm>
            <a:off x="1044727" y="1985434"/>
            <a:ext cx="23022" cy="166112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9" idx="0"/>
          </p:cNvCxnSpPr>
          <p:nvPr/>
        </p:nvCxnSpPr>
        <p:spPr>
          <a:xfrm flipH="1">
            <a:off x="2723933" y="1960299"/>
            <a:ext cx="1" cy="137648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3" idx="0"/>
          </p:cNvCxnSpPr>
          <p:nvPr/>
        </p:nvCxnSpPr>
        <p:spPr>
          <a:xfrm>
            <a:off x="4380116" y="1960299"/>
            <a:ext cx="1" cy="188179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6301" y="1960299"/>
            <a:ext cx="0" cy="116046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82573" y="3646554"/>
            <a:ext cx="770351" cy="770351"/>
            <a:chOff x="4114800" y="1294238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38757" y="3336785"/>
            <a:ext cx="770351" cy="770351"/>
            <a:chOff x="4114800" y="1294238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4941" y="3790570"/>
            <a:ext cx="770351" cy="770351"/>
            <a:chOff x="4114800" y="1294238"/>
            <a:chExt cx="914400" cy="914400"/>
          </a:xfrm>
        </p:grpSpPr>
        <p:sp>
          <p:nvSpPr>
            <p:cNvPr id="22" name="Oval 21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1125" y="3120761"/>
            <a:ext cx="770351" cy="770351"/>
            <a:chOff x="4114800" y="1294238"/>
            <a:chExt cx="914400" cy="914400"/>
          </a:xfrm>
        </p:grpSpPr>
        <p:sp>
          <p:nvSpPr>
            <p:cNvPr id="25" name="Oval 24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1"/>
          <p:cNvSpPr/>
          <p:nvPr/>
        </p:nvSpPr>
        <p:spPr>
          <a:xfrm>
            <a:off x="539552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2195737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851922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5508107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39757" y="2075904"/>
            <a:ext cx="1440160" cy="1082657"/>
            <a:chOff x="3017859" y="4337228"/>
            <a:chExt cx="1870812" cy="1082657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95941" y="2075904"/>
            <a:ext cx="1440160" cy="897991"/>
            <a:chOff x="3017859" y="4337228"/>
            <a:chExt cx="1870812" cy="897991"/>
          </a:xfrm>
        </p:grpSpPr>
        <p:sp>
          <p:nvSpPr>
            <p:cNvPr id="35" name="TextBox 34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2125" y="2075904"/>
            <a:ext cx="1440160" cy="1267323"/>
            <a:chOff x="3017859" y="4337228"/>
            <a:chExt cx="1870812" cy="1267323"/>
          </a:xfrm>
        </p:grpSpPr>
        <p:sp>
          <p:nvSpPr>
            <p:cNvPr id="38" name="TextBox 37"/>
            <p:cNvSpPr txBox="1"/>
            <p:nvPr/>
          </p:nvSpPr>
          <p:spPr>
            <a:xfrm>
              <a:off x="3021856" y="4588888"/>
              <a:ext cx="18668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08309" y="2075904"/>
            <a:ext cx="1440160" cy="897991"/>
            <a:chOff x="3017859" y="4337228"/>
            <a:chExt cx="1870812" cy="897991"/>
          </a:xfrm>
        </p:grpSpPr>
        <p:sp>
          <p:nvSpPr>
            <p:cNvPr id="41" name="TextBox 40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ounded Rectangle 27"/>
          <p:cNvSpPr/>
          <p:nvPr/>
        </p:nvSpPr>
        <p:spPr>
          <a:xfrm>
            <a:off x="5886395" y="3367783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4" name="Rounded Rectangle 7"/>
          <p:cNvSpPr/>
          <p:nvPr/>
        </p:nvSpPr>
        <p:spPr>
          <a:xfrm>
            <a:off x="915342" y="3900205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5" name="Rectangle 16"/>
          <p:cNvSpPr/>
          <p:nvPr/>
        </p:nvSpPr>
        <p:spPr>
          <a:xfrm>
            <a:off x="2565314" y="3646554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46" name="Rectangle 16"/>
          <p:cNvSpPr/>
          <p:nvPr/>
        </p:nvSpPr>
        <p:spPr>
          <a:xfrm rot="2700000">
            <a:off x="4274400" y="3984816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8FA76-FDFF-4AC8-8459-095B0D9ADFF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63688" y="3117949"/>
            <a:ext cx="5616624" cy="1224384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899592" y="4342333"/>
            <a:ext cx="73448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9" name="Frame 8"/>
          <p:cNvSpPr/>
          <p:nvPr/>
        </p:nvSpPr>
        <p:spPr>
          <a:xfrm>
            <a:off x="107504" y="130793"/>
            <a:ext cx="8928992" cy="2800997"/>
          </a:xfrm>
          <a:prstGeom prst="frame">
            <a:avLst>
              <a:gd name="adj1" fmla="val 10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95536" y="346205"/>
            <a:ext cx="357996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6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3718"/>
            <a:ext cx="9144000" cy="7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535444" y="1289355"/>
            <a:ext cx="1972660" cy="3407324"/>
            <a:chOff x="2627784" y="1825002"/>
            <a:chExt cx="1198166" cy="206956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/>
        </p:nvSpPr>
        <p:spPr>
          <a:xfrm>
            <a:off x="3653463" y="1572998"/>
            <a:ext cx="1736623" cy="273829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3463" y="2283717"/>
            <a:ext cx="1736623" cy="7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Oval 13"/>
          <p:cNvSpPr/>
          <p:nvPr/>
        </p:nvSpPr>
        <p:spPr>
          <a:xfrm>
            <a:off x="3702695" y="1779662"/>
            <a:ext cx="433093" cy="43309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702695" y="2403731"/>
            <a:ext cx="433093" cy="43309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3702695" y="3027800"/>
            <a:ext cx="433093" cy="43309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3702695" y="3651870"/>
            <a:ext cx="433093" cy="43309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3818226" y="3786004"/>
            <a:ext cx="212535" cy="1632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3823767" y="1894163"/>
            <a:ext cx="216082" cy="1864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>
            <a:off x="3812048" y="2555865"/>
            <a:ext cx="224890" cy="14780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21" name="Rectangle 16"/>
          <p:cNvSpPr/>
          <p:nvPr/>
        </p:nvSpPr>
        <p:spPr>
          <a:xfrm rot="2700000">
            <a:off x="3847577" y="3110596"/>
            <a:ext cx="153833" cy="27579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2007" y="2356324"/>
            <a:ext cx="1359522" cy="523643"/>
            <a:chOff x="803640" y="3362835"/>
            <a:chExt cx="2059657" cy="523643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17146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2007" y="1730796"/>
            <a:ext cx="1359522" cy="526781"/>
            <a:chOff x="803640" y="3362835"/>
            <a:chExt cx="2059657" cy="52678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2007" y="2978714"/>
            <a:ext cx="1359522" cy="526781"/>
            <a:chOff x="803640" y="3362835"/>
            <a:chExt cx="2059657" cy="526781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112007" y="3604241"/>
            <a:ext cx="1359522" cy="526781"/>
            <a:chOff x="803640" y="3362835"/>
            <a:chExt cx="2059657" cy="526781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7543" y="2376757"/>
            <a:ext cx="25922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  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6175" y="2376757"/>
            <a:ext cx="25922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  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3" y="3094130"/>
            <a:ext cx="259228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56175" y="3094130"/>
            <a:ext cx="259228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42" name="Oval 7"/>
          <p:cNvSpPr/>
          <p:nvPr/>
        </p:nvSpPr>
        <p:spPr>
          <a:xfrm>
            <a:off x="1495787" y="1473216"/>
            <a:ext cx="535801" cy="5358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21"/>
          <p:cNvSpPr>
            <a:spLocks noChangeAspect="1"/>
          </p:cNvSpPr>
          <p:nvPr/>
        </p:nvSpPr>
        <p:spPr>
          <a:xfrm>
            <a:off x="7155272" y="1363492"/>
            <a:ext cx="594095" cy="5990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291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2493</Words>
  <Application>Microsoft Office PowerPoint</Application>
  <PresentationFormat>화면 슬라이드 쇼(16:9)</PresentationFormat>
  <Paragraphs>351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85</cp:revision>
  <dcterms:created xsi:type="dcterms:W3CDTF">2016-12-05T23:26:54Z</dcterms:created>
  <dcterms:modified xsi:type="dcterms:W3CDTF">2018-07-17T03:12:48Z</dcterms:modified>
</cp:coreProperties>
</file>