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5" y="1315095"/>
            <a:ext cx="3888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339502"/>
            <a:ext cx="38884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67544" y="4844068"/>
            <a:ext cx="8316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552" y="4443958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2016-01-25T02:23:00Z</dcterms:modified>
</cp:coreProperties>
</file>