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2129" y="175004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152128" y="77445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152128" y="3870126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2014-06-20T17:14:04Z</dcterms:modified>
</cp:coreProperties>
</file>