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96336" y="267494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821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332" y="3758062"/>
            <a:ext cx="9144000" cy="1045936"/>
          </a:xfrm>
          <a:prstGeom prst="rect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28" y="4380610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2328" y="3857716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12</cp:revision>
  <dcterms:created xsi:type="dcterms:W3CDTF">2014-04-01T16:27:38Z</dcterms:created>
  <dcterms:modified xsi:type="dcterms:W3CDTF">2014-06-23T08:25:53Z</dcterms:modified>
</cp:coreProperties>
</file>