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656184" y="1916832"/>
            <a:ext cx="75963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</a:t>
            </a:r>
            <a:r>
              <a:rPr lang="en-US" altLang="ko-KR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48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6184" y="2636912"/>
            <a:ext cx="7596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42910" y="214290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47766" y="2214554"/>
            <a:ext cx="60676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33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Light-Blue-Abstact-PPT-Design</dc:title>
  <dc:creator>ALLPPT.COM</dc:creator>
  <cp:lastModifiedBy>Registered User</cp:lastModifiedBy>
  <cp:revision>15</cp:revision>
  <dcterms:created xsi:type="dcterms:W3CDTF">2012-06-23T08:20:15Z</dcterms:created>
  <dcterms:modified xsi:type="dcterms:W3CDTF">2014-02-12T09:45:55Z</dcterms:modified>
</cp:coreProperties>
</file>