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3795"/>
            <a:ext cx="9144000" cy="1327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4443958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669220"/>
            <a:ext cx="9144000" cy="26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1169690"/>
            <a:ext cx="9144000" cy="56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2014-05-04T04:50:23Z</dcterms:modified>
</cp:coreProperties>
</file>