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13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1912" y="5555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948594"/>
            <a:ext cx="874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064" y="456437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2016-03-28T00:31:05Z</dcterms:modified>
</cp:coreProperties>
</file>