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7" r:id="rId4"/>
    <p:sldId id="271" r:id="rId5"/>
    <p:sldId id="274" r:id="rId6"/>
    <p:sldId id="278" r:id="rId7"/>
    <p:sldId id="318" r:id="rId8"/>
    <p:sldId id="289" r:id="rId9"/>
    <p:sldId id="280" r:id="rId10"/>
    <p:sldId id="281" r:id="rId11"/>
    <p:sldId id="288" r:id="rId12"/>
    <p:sldId id="279" r:id="rId13"/>
    <p:sldId id="284" r:id="rId14"/>
    <p:sldId id="285" r:id="rId15"/>
    <p:sldId id="329" r:id="rId16"/>
    <p:sldId id="287" r:id="rId17"/>
    <p:sldId id="291" r:id="rId18"/>
    <p:sldId id="304" r:id="rId19"/>
    <p:sldId id="290" r:id="rId20"/>
    <p:sldId id="282" r:id="rId21"/>
    <p:sldId id="307" r:id="rId22"/>
    <p:sldId id="293" r:id="rId23"/>
    <p:sldId id="283" r:id="rId24"/>
    <p:sldId id="297" r:id="rId25"/>
    <p:sldId id="296" r:id="rId26"/>
    <p:sldId id="298" r:id="rId27"/>
    <p:sldId id="286" r:id="rId28"/>
    <p:sldId id="299" r:id="rId29"/>
    <p:sldId id="300" r:id="rId30"/>
    <p:sldId id="294" r:id="rId31"/>
    <p:sldId id="292" r:id="rId32"/>
    <p:sldId id="295" r:id="rId33"/>
    <p:sldId id="309" r:id="rId34"/>
    <p:sldId id="305" r:id="rId35"/>
    <p:sldId id="303" r:id="rId36"/>
    <p:sldId id="301" r:id="rId37"/>
    <p:sldId id="328" r:id="rId38"/>
    <p:sldId id="306" r:id="rId39"/>
    <p:sldId id="310" r:id="rId40"/>
    <p:sldId id="331" r:id="rId41"/>
    <p:sldId id="312" r:id="rId42"/>
    <p:sldId id="313" r:id="rId43"/>
    <p:sldId id="315" r:id="rId44"/>
    <p:sldId id="314" r:id="rId45"/>
    <p:sldId id="316" r:id="rId46"/>
    <p:sldId id="275" r:id="rId47"/>
    <p:sldId id="276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2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2358" y="10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1-598D-4F5C-9247-953215D1E8E9}"/>
              </c:ext>
            </c:extLst>
          </c:dPt>
          <c:dPt>
            <c:idx val="1"/>
            <c:bubble3D val="0"/>
            <c:spPr>
              <a:solidFill>
                <a:schemeClr val="bg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598D-4F5C-9247-953215D1E8E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8D-4F5C-9247-953215D1E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A61C-4775-8560-E91EFFBFE69A}"/>
              </c:ext>
            </c:extLst>
          </c:dPt>
          <c:dPt>
            <c:idx val="1"/>
            <c:bubble3D val="0"/>
            <c:spPr>
              <a:solidFill>
                <a:schemeClr val="bg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A61C-4775-8560-E91EFFBFE69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1C-4775-8560-E91EFFBFE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1013-4D38-B6DF-A27F7B375433}"/>
              </c:ext>
            </c:extLst>
          </c:dPt>
          <c:dPt>
            <c:idx val="1"/>
            <c:bubble3D val="0"/>
            <c:spPr>
              <a:solidFill>
                <a:schemeClr val="bg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1013-4D38-B6DF-A27F7B37543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13-4D38-B6DF-A27F7B3754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210748792270534E-2"/>
          <c:y val="5.1451086956521737E-2"/>
          <c:w val="0.8833381642512077"/>
          <c:h val="0.88333816425120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1-AC24-40D8-AF55-86E706A42549}"/>
              </c:ext>
            </c:extLst>
          </c:dPt>
          <c:dPt>
            <c:idx val="1"/>
            <c:bubble3D val="0"/>
            <c:spPr>
              <a:solidFill>
                <a:schemeClr val="bg1">
                  <a:alpha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AC24-40D8-AF55-86E706A4254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24-40D8-AF55-86E706A425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3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74-4FC1-B696-1F7168482F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74-4FC1-B696-1F7168482F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74-4FC1-B696-1F7168482F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712064"/>
        <c:axId val="60713984"/>
      </c:lineChart>
      <c:catAx>
        <c:axId val="607120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</a:defRPr>
            </a:pPr>
            <a:endParaRPr lang="en-US"/>
          </a:p>
        </c:txPr>
        <c:crossAx val="60713984"/>
        <c:crosses val="autoZero"/>
        <c:auto val="1"/>
        <c:lblAlgn val="ctr"/>
        <c:lblOffset val="100"/>
        <c:noMultiLvlLbl val="0"/>
      </c:catAx>
      <c:valAx>
        <c:axId val="60713984"/>
        <c:scaling>
          <c:orientation val="minMax"/>
        </c:scaling>
        <c:delete val="0"/>
        <c:axPos val="l"/>
        <c:majorGridlines>
          <c:spPr>
            <a:ln>
              <a:solidFill>
                <a:schemeClr val="bg1"/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</a:defRPr>
            </a:pPr>
            <a:endParaRPr lang="en-US"/>
          </a:p>
        </c:txPr>
        <c:crossAx val="607120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2.8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62-46CD-BB6C-7EC730D1B4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4.4000000000000004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62-46CD-BB6C-7EC730D1B4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Option 1</c:v>
                </c:pt>
                <c:pt idx="1">
                  <c:v>Option 2</c:v>
                </c:pt>
                <c:pt idx="2">
                  <c:v>Option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62-46CD-BB6C-7EC730D1B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0"/>
        <c:axId val="145873152"/>
        <c:axId val="145874944"/>
      </c:barChart>
      <c:catAx>
        <c:axId val="145873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</a:defRPr>
            </a:pPr>
            <a:endParaRPr lang="en-US"/>
          </a:p>
        </c:txPr>
        <c:crossAx val="145874944"/>
        <c:crosses val="autoZero"/>
        <c:auto val="1"/>
        <c:lblAlgn val="ctr"/>
        <c:lblOffset val="100"/>
        <c:noMultiLvlLbl val="0"/>
      </c:catAx>
      <c:valAx>
        <c:axId val="145874944"/>
        <c:scaling>
          <c:orientation val="minMax"/>
        </c:scaling>
        <c:delete val="0"/>
        <c:axPos val="l"/>
        <c:majorGridlines>
          <c:spPr>
            <a:ln w="19050">
              <a:solidFill>
                <a:schemeClr val="bg1"/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</a:defRPr>
            </a:pPr>
            <a:endParaRPr lang="en-US"/>
          </a:p>
        </c:txPr>
        <c:crossAx val="145873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  <c:pt idx="2">
                  <c:v>30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2-4F52-8B8B-35CBD74E7A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52-4F52-8B8B-35CBD74E7A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60</c:v>
                </c:pt>
                <c:pt idx="1">
                  <c:v>90</c:v>
                </c:pt>
                <c:pt idx="2">
                  <c:v>70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52-4F52-8B8B-35CBD74E7A8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bg1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52-4F52-8B8B-35CBD74E7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5694080"/>
        <c:axId val="375695616"/>
      </c:barChart>
      <c:catAx>
        <c:axId val="375694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75695616"/>
        <c:crosses val="autoZero"/>
        <c:auto val="1"/>
        <c:lblAlgn val="ctr"/>
        <c:lblOffset val="100"/>
        <c:noMultiLvlLbl val="0"/>
      </c:catAx>
      <c:valAx>
        <c:axId val="37569561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/>
            </a:solidFill>
          </a:ln>
        </c:spPr>
        <c:txPr>
          <a:bodyPr/>
          <a:lstStyle/>
          <a:p>
            <a: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375694080"/>
        <c:crosses val="autoZero"/>
        <c:crossBetween val="between"/>
      </c:valAx>
      <c:spPr>
        <a:noFill/>
        <a:ln w="127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7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96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33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DD6631-4328-4E42-9DA8-26EE8EBD2E0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23672" y="4329427"/>
            <a:ext cx="1440000" cy="9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F740BC64-2665-4F04-BF57-5C5CACB569E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3149182" y="4171072"/>
            <a:ext cx="1440000" cy="9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9EFF83B4-8422-4E90-9F9E-0CE7EA81B192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5374692" y="3923459"/>
            <a:ext cx="1440000" cy="9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8CB84838-1DAE-4CAE-A8A4-ACFA6C6DEA5E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600202" y="3200784"/>
            <a:ext cx="1440000" cy="9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031735F-7615-4B53-8FC4-6D73517C6D1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9825710" y="2397776"/>
            <a:ext cx="1440000" cy="9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177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B83EC1-AF10-4FD7-8089-F03DAD6397E7}"/>
              </a:ext>
            </a:extLst>
          </p:cNvPr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2DE4F21-2D03-408A-A113-1ECBBBFDE8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276F5-0236-424B-9645-A889FC4128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703617E-9CA4-425B-945B-4B73794CE2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514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33D699-87FF-4CA3-86BA-174E53750093}"/>
              </a:ext>
            </a:extLst>
          </p:cNvPr>
          <p:cNvSpPr/>
          <p:nvPr userDrawn="1"/>
        </p:nvSpPr>
        <p:spPr>
          <a:xfrm>
            <a:off x="0" y="3531140"/>
            <a:ext cx="12192000" cy="33268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32CA36-620F-4170-834A-1CB65B04615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19444" y="2226313"/>
            <a:ext cx="265176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5C10CF8-0380-490D-B6F4-E7542409A1D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3387522" y="2226313"/>
            <a:ext cx="265176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1C566EA-0B8A-41B8-9E24-58D0E1D76F0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155600" y="2226313"/>
            <a:ext cx="265176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06773E8-2604-44FA-8292-535050B736D4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8923677" y="2226313"/>
            <a:ext cx="265176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0245EAA-13DF-4E09-820A-77521D6B1D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A0245EAA-13DF-4E09-820A-77521D6B1D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1D380F-F57E-48B1-8248-8E0D38E483CA}"/>
              </a:ext>
            </a:extLst>
          </p:cNvPr>
          <p:cNvSpPr/>
          <p:nvPr userDrawn="1"/>
        </p:nvSpPr>
        <p:spPr>
          <a:xfrm>
            <a:off x="0" y="3793787"/>
            <a:ext cx="12192000" cy="306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A954F733-A540-45E1-ADD2-D9493AF8901D}"/>
              </a:ext>
            </a:extLst>
          </p:cNvPr>
          <p:cNvGrpSpPr/>
          <p:nvPr userDrawn="1"/>
        </p:nvGrpSpPr>
        <p:grpSpPr>
          <a:xfrm>
            <a:off x="4917086" y="1850956"/>
            <a:ext cx="2357831" cy="4144944"/>
            <a:chOff x="445712" y="1449040"/>
            <a:chExt cx="2113018" cy="3924176"/>
          </a:xfrm>
        </p:grpSpPr>
        <p:sp>
          <p:nvSpPr>
            <p:cNvPr id="11" name="Rounded Rectangle 15">
              <a:extLst>
                <a:ext uri="{FF2B5EF4-FFF2-40B4-BE49-F238E27FC236}">
                  <a16:creationId xmlns:a16="http://schemas.microsoft.com/office/drawing/2014/main" id="{470BD36E-920E-4773-98FB-4CEBB582D1F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F80203-678A-4748-AD48-FA79D8D7CA6E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17">
              <a:extLst>
                <a:ext uri="{FF2B5EF4-FFF2-40B4-BE49-F238E27FC236}">
                  <a16:creationId xmlns:a16="http://schemas.microsoft.com/office/drawing/2014/main" id="{99CB8CA9-5A1F-4E96-8E7C-7A8B8B06422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18">
                <a:extLst>
                  <a:ext uri="{FF2B5EF4-FFF2-40B4-BE49-F238E27FC236}">
                    <a16:creationId xmlns:a16="http://schemas.microsoft.com/office/drawing/2014/main" id="{3870E1EF-BA8C-4FED-9F8D-8A03DA53C11D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19">
                <a:extLst>
                  <a:ext uri="{FF2B5EF4-FFF2-40B4-BE49-F238E27FC236}">
                    <a16:creationId xmlns:a16="http://schemas.microsoft.com/office/drawing/2014/main" id="{24727D5D-757A-4C62-A1E9-4201133B036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FA3EF77-4665-4C77-9216-BD7AADBCC36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083388" y="2196835"/>
            <a:ext cx="2025226" cy="3321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288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D827C9-F6BD-4191-A3DD-AB547824BBD0}"/>
              </a:ext>
            </a:extLst>
          </p:cNvPr>
          <p:cNvSpPr/>
          <p:nvPr userDrawn="1"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275DB51-0ECC-4872-B255-EF29D7ADA37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4349C365-98DE-471F-95E3-213C9D8B9987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55DD55A-D31E-4603-AA4D-A33F945E06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30797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D827C9-F6BD-4191-A3DD-AB547824BBD0}"/>
              </a:ext>
            </a:extLst>
          </p:cNvPr>
          <p:cNvSpPr/>
          <p:nvPr userDrawn="1"/>
        </p:nvSpPr>
        <p:spPr>
          <a:xfrm>
            <a:off x="7648575" y="142875"/>
            <a:ext cx="4429125" cy="6572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CA20CE2-8AAF-48BD-A585-90027881C8F3}"/>
              </a:ext>
            </a:extLst>
          </p:cNvPr>
          <p:cNvSpPr/>
          <p:nvPr userDrawn="1"/>
        </p:nvSpPr>
        <p:spPr>
          <a:xfrm rot="444885" flipV="1">
            <a:off x="635723" y="-256771"/>
            <a:ext cx="11234267" cy="6958044"/>
          </a:xfrm>
          <a:custGeom>
            <a:avLst/>
            <a:gdLst>
              <a:gd name="connsiteX0" fmla="*/ 4225981 w 11234267"/>
              <a:gd name="connsiteY0" fmla="*/ 269368 h 6958044"/>
              <a:gd name="connsiteX1" fmla="*/ 4230162 w 11234267"/>
              <a:gd name="connsiteY1" fmla="*/ 262932 h 6958044"/>
              <a:gd name="connsiteX2" fmla="*/ 4240685 w 11234267"/>
              <a:gd name="connsiteY2" fmla="*/ 264062 h 6958044"/>
              <a:gd name="connsiteX3" fmla="*/ 4240821 w 11234267"/>
              <a:gd name="connsiteY3" fmla="*/ 264281 h 6958044"/>
              <a:gd name="connsiteX4" fmla="*/ 4202317 w 11234267"/>
              <a:gd name="connsiteY4" fmla="*/ 277479 h 6958044"/>
              <a:gd name="connsiteX5" fmla="*/ 4208263 w 11234267"/>
              <a:gd name="connsiteY5" fmla="*/ 274451 h 6958044"/>
              <a:gd name="connsiteX6" fmla="*/ 4210443 w 11234267"/>
              <a:gd name="connsiteY6" fmla="*/ 274693 h 6958044"/>
              <a:gd name="connsiteX7" fmla="*/ 4187149 w 11234267"/>
              <a:gd name="connsiteY7" fmla="*/ 278184 h 6958044"/>
              <a:gd name="connsiteX8" fmla="*/ 4184199 w 11234267"/>
              <a:gd name="connsiteY8" fmla="*/ 277603 h 6958044"/>
              <a:gd name="connsiteX9" fmla="*/ 4187595 w 11234267"/>
              <a:gd name="connsiteY9" fmla="*/ 275789 h 6958044"/>
              <a:gd name="connsiteX10" fmla="*/ 4189859 w 11234267"/>
              <a:gd name="connsiteY10" fmla="*/ 277630 h 6958044"/>
              <a:gd name="connsiteX11" fmla="*/ 4187149 w 11234267"/>
              <a:gd name="connsiteY11" fmla="*/ 278184 h 6958044"/>
              <a:gd name="connsiteX12" fmla="*/ 4071914 w 11234267"/>
              <a:gd name="connsiteY12" fmla="*/ 288443 h 6958044"/>
              <a:gd name="connsiteX13" fmla="*/ 4076475 w 11234267"/>
              <a:gd name="connsiteY13" fmla="*/ 285297 h 6958044"/>
              <a:gd name="connsiteX14" fmla="*/ 4072535 w 11234267"/>
              <a:gd name="connsiteY14" fmla="*/ 287877 h 6958044"/>
              <a:gd name="connsiteX15" fmla="*/ 4053392 w 11234267"/>
              <a:gd name="connsiteY15" fmla="*/ 301221 h 6958044"/>
              <a:gd name="connsiteX16" fmla="*/ 4062754 w 11234267"/>
              <a:gd name="connsiteY16" fmla="*/ 296802 h 6958044"/>
              <a:gd name="connsiteX17" fmla="*/ 4071914 w 11234267"/>
              <a:gd name="connsiteY17" fmla="*/ 288443 h 6958044"/>
              <a:gd name="connsiteX18" fmla="*/ 4043782 w 11234267"/>
              <a:gd name="connsiteY18" fmla="*/ 305692 h 6958044"/>
              <a:gd name="connsiteX19" fmla="*/ 4044133 w 11234267"/>
              <a:gd name="connsiteY19" fmla="*/ 305685 h 6958044"/>
              <a:gd name="connsiteX20" fmla="*/ 4044236 w 11234267"/>
              <a:gd name="connsiteY20" fmla="*/ 305551 h 6958044"/>
              <a:gd name="connsiteX21" fmla="*/ 4225865 w 11234267"/>
              <a:gd name="connsiteY21" fmla="*/ 376899 h 6958044"/>
              <a:gd name="connsiteX22" fmla="*/ 4230410 w 11234267"/>
              <a:gd name="connsiteY22" fmla="*/ 373210 h 6958044"/>
              <a:gd name="connsiteX23" fmla="*/ 4244026 w 11234267"/>
              <a:gd name="connsiteY23" fmla="*/ 366148 h 6958044"/>
              <a:gd name="connsiteX24" fmla="*/ 4265705 w 11234267"/>
              <a:gd name="connsiteY24" fmla="*/ 358595 h 6958044"/>
              <a:gd name="connsiteX25" fmla="*/ 4284572 w 11234267"/>
              <a:gd name="connsiteY25" fmla="*/ 346942 h 6958044"/>
              <a:gd name="connsiteX26" fmla="*/ 4298672 w 11234267"/>
              <a:gd name="connsiteY26" fmla="*/ 342327 h 6958044"/>
              <a:gd name="connsiteX27" fmla="*/ 4251450 w 11234267"/>
              <a:gd name="connsiteY27" fmla="*/ 369739 h 6958044"/>
              <a:gd name="connsiteX28" fmla="*/ 4224734 w 11234267"/>
              <a:gd name="connsiteY28" fmla="*/ 377215 h 6958044"/>
              <a:gd name="connsiteX29" fmla="*/ 4224802 w 11234267"/>
              <a:gd name="connsiteY29" fmla="*/ 377130 h 6958044"/>
              <a:gd name="connsiteX30" fmla="*/ 4224961 w 11234267"/>
              <a:gd name="connsiteY30" fmla="*/ 377151 h 6958044"/>
              <a:gd name="connsiteX31" fmla="*/ 3891186 w 11234267"/>
              <a:gd name="connsiteY31" fmla="*/ 346134 h 6958044"/>
              <a:gd name="connsiteX32" fmla="*/ 3896294 w 11234267"/>
              <a:gd name="connsiteY32" fmla="*/ 343120 h 6958044"/>
              <a:gd name="connsiteX33" fmla="*/ 3902804 w 11234267"/>
              <a:gd name="connsiteY33" fmla="*/ 344589 h 6958044"/>
              <a:gd name="connsiteX34" fmla="*/ 3891186 w 11234267"/>
              <a:gd name="connsiteY34" fmla="*/ 346134 h 6958044"/>
              <a:gd name="connsiteX35" fmla="*/ 3878247 w 11234267"/>
              <a:gd name="connsiteY35" fmla="*/ 347804 h 6958044"/>
              <a:gd name="connsiteX36" fmla="*/ 3880998 w 11234267"/>
              <a:gd name="connsiteY36" fmla="*/ 346469 h 6958044"/>
              <a:gd name="connsiteX37" fmla="*/ 3884363 w 11234267"/>
              <a:gd name="connsiteY37" fmla="*/ 343148 h 6958044"/>
              <a:gd name="connsiteX38" fmla="*/ 3878466 w 11234267"/>
              <a:gd name="connsiteY38" fmla="*/ 346001 h 6958044"/>
              <a:gd name="connsiteX39" fmla="*/ 3881874 w 11234267"/>
              <a:gd name="connsiteY39" fmla="*/ 349705 h 6958044"/>
              <a:gd name="connsiteX40" fmla="*/ 3886980 w 11234267"/>
              <a:gd name="connsiteY40" fmla="*/ 346302 h 6958044"/>
              <a:gd name="connsiteX41" fmla="*/ 3890277 w 11234267"/>
              <a:gd name="connsiteY41" fmla="*/ 347809 h 6958044"/>
              <a:gd name="connsiteX42" fmla="*/ 3881874 w 11234267"/>
              <a:gd name="connsiteY42" fmla="*/ 349705 h 6958044"/>
              <a:gd name="connsiteX43" fmla="*/ 3747761 w 11234267"/>
              <a:gd name="connsiteY43" fmla="*/ 384657 h 6958044"/>
              <a:gd name="connsiteX44" fmla="*/ 3756164 w 11234267"/>
              <a:gd name="connsiteY44" fmla="*/ 382761 h 6958044"/>
              <a:gd name="connsiteX45" fmla="*/ 3751897 w 11234267"/>
              <a:gd name="connsiteY45" fmla="*/ 382260 h 6958044"/>
              <a:gd name="connsiteX46" fmla="*/ 3747761 w 11234267"/>
              <a:gd name="connsiteY46" fmla="*/ 384657 h 6958044"/>
              <a:gd name="connsiteX47" fmla="*/ 3665287 w 11234267"/>
              <a:gd name="connsiteY47" fmla="*/ 408074 h 6958044"/>
              <a:gd name="connsiteX48" fmla="*/ 3670170 w 11234267"/>
              <a:gd name="connsiteY48" fmla="*/ 403924 h 6958044"/>
              <a:gd name="connsiteX49" fmla="*/ 3671088 w 11234267"/>
              <a:gd name="connsiteY49" fmla="*/ 405747 h 6958044"/>
              <a:gd name="connsiteX50" fmla="*/ 3665287 w 11234267"/>
              <a:gd name="connsiteY50" fmla="*/ 408074 h 6958044"/>
              <a:gd name="connsiteX51" fmla="*/ 3654442 w 11234267"/>
              <a:gd name="connsiteY51" fmla="*/ 406996 h 6958044"/>
              <a:gd name="connsiteX52" fmla="*/ 3655070 w 11234267"/>
              <a:gd name="connsiteY52" fmla="*/ 406305 h 6958044"/>
              <a:gd name="connsiteX53" fmla="*/ 3654142 w 11234267"/>
              <a:gd name="connsiteY53" fmla="*/ 406540 h 6958044"/>
              <a:gd name="connsiteX54" fmla="*/ 3576364 w 11234267"/>
              <a:gd name="connsiteY54" fmla="*/ 426901 h 6958044"/>
              <a:gd name="connsiteX55" fmla="*/ 3573904 w 11234267"/>
              <a:gd name="connsiteY55" fmla="*/ 424893 h 6958044"/>
              <a:gd name="connsiteX56" fmla="*/ 3581102 w 11234267"/>
              <a:gd name="connsiteY56" fmla="*/ 426271 h 6958044"/>
              <a:gd name="connsiteX57" fmla="*/ 3576364 w 11234267"/>
              <a:gd name="connsiteY57" fmla="*/ 426901 h 6958044"/>
              <a:gd name="connsiteX58" fmla="*/ 3347162 w 11234267"/>
              <a:gd name="connsiteY58" fmla="*/ 479861 h 6958044"/>
              <a:gd name="connsiteX59" fmla="*/ 3347679 w 11234267"/>
              <a:gd name="connsiteY59" fmla="*/ 479855 h 6958044"/>
              <a:gd name="connsiteX60" fmla="*/ 3347770 w 11234267"/>
              <a:gd name="connsiteY60" fmla="*/ 479842 h 6958044"/>
              <a:gd name="connsiteX61" fmla="*/ 3347433 w 11234267"/>
              <a:gd name="connsiteY61" fmla="*/ 479729 h 6958044"/>
              <a:gd name="connsiteX62" fmla="*/ 3202903 w 11234267"/>
              <a:gd name="connsiteY62" fmla="*/ 522296 h 6958044"/>
              <a:gd name="connsiteX63" fmla="*/ 3202898 w 11234267"/>
              <a:gd name="connsiteY63" fmla="*/ 522280 h 6958044"/>
              <a:gd name="connsiteX64" fmla="*/ 3203049 w 11234267"/>
              <a:gd name="connsiteY64" fmla="*/ 520159 h 6958044"/>
              <a:gd name="connsiteX65" fmla="*/ 3204252 w 11234267"/>
              <a:gd name="connsiteY65" fmla="*/ 520733 h 6958044"/>
              <a:gd name="connsiteX66" fmla="*/ 3204506 w 11234267"/>
              <a:gd name="connsiteY66" fmla="*/ 522197 h 6958044"/>
              <a:gd name="connsiteX67" fmla="*/ 3150140 w 11234267"/>
              <a:gd name="connsiteY67" fmla="*/ 525499 h 6958044"/>
              <a:gd name="connsiteX68" fmla="*/ 3149899 w 11234267"/>
              <a:gd name="connsiteY68" fmla="*/ 523971 h 6958044"/>
              <a:gd name="connsiteX69" fmla="*/ 3155321 w 11234267"/>
              <a:gd name="connsiteY69" fmla="*/ 524125 h 6958044"/>
              <a:gd name="connsiteX70" fmla="*/ 3154561 w 11234267"/>
              <a:gd name="connsiteY70" fmla="*/ 525230 h 6958044"/>
              <a:gd name="connsiteX71" fmla="*/ 3098926 w 11234267"/>
              <a:gd name="connsiteY71" fmla="*/ 535925 h 6958044"/>
              <a:gd name="connsiteX72" fmla="*/ 3101266 w 11234267"/>
              <a:gd name="connsiteY72" fmla="*/ 535157 h 6958044"/>
              <a:gd name="connsiteX73" fmla="*/ 3101320 w 11234267"/>
              <a:gd name="connsiteY73" fmla="*/ 535730 h 6958044"/>
              <a:gd name="connsiteX74" fmla="*/ 3100011 w 11234267"/>
              <a:gd name="connsiteY74" fmla="*/ 536037 h 6958044"/>
              <a:gd name="connsiteX75" fmla="*/ 3098926 w 11234267"/>
              <a:gd name="connsiteY75" fmla="*/ 535925 h 6958044"/>
              <a:gd name="connsiteX76" fmla="*/ 3102122 w 11234267"/>
              <a:gd name="connsiteY76" fmla="*/ 544196 h 6958044"/>
              <a:gd name="connsiteX77" fmla="*/ 3101536 w 11234267"/>
              <a:gd name="connsiteY77" fmla="*/ 543680 h 6958044"/>
              <a:gd name="connsiteX78" fmla="*/ 3101978 w 11234267"/>
              <a:gd name="connsiteY78" fmla="*/ 542666 h 6958044"/>
              <a:gd name="connsiteX79" fmla="*/ 3093652 w 11234267"/>
              <a:gd name="connsiteY79" fmla="*/ 543459 h 6958044"/>
              <a:gd name="connsiteX80" fmla="*/ 3088726 w 11234267"/>
              <a:gd name="connsiteY80" fmla="*/ 539996 h 6958044"/>
              <a:gd name="connsiteX81" fmla="*/ 3096361 w 11234267"/>
              <a:gd name="connsiteY81" fmla="*/ 539748 h 6958044"/>
              <a:gd name="connsiteX82" fmla="*/ 3093652 w 11234267"/>
              <a:gd name="connsiteY82" fmla="*/ 543459 h 6958044"/>
              <a:gd name="connsiteX83" fmla="*/ 3064915 w 11234267"/>
              <a:gd name="connsiteY83" fmla="*/ 551710 h 6958044"/>
              <a:gd name="connsiteX84" fmla="*/ 3068761 w 11234267"/>
              <a:gd name="connsiteY84" fmla="*/ 550696 h 6958044"/>
              <a:gd name="connsiteX85" fmla="*/ 3065013 w 11234267"/>
              <a:gd name="connsiteY85" fmla="*/ 550054 h 6958044"/>
              <a:gd name="connsiteX86" fmla="*/ 3064904 w 11234267"/>
              <a:gd name="connsiteY86" fmla="*/ 550330 h 6958044"/>
              <a:gd name="connsiteX87" fmla="*/ 3035554 w 11234267"/>
              <a:gd name="connsiteY87" fmla="*/ 557857 h 6958044"/>
              <a:gd name="connsiteX88" fmla="*/ 3035854 w 11234267"/>
              <a:gd name="connsiteY88" fmla="*/ 557839 h 6958044"/>
              <a:gd name="connsiteX89" fmla="*/ 3038760 w 11234267"/>
              <a:gd name="connsiteY89" fmla="*/ 556974 h 6958044"/>
              <a:gd name="connsiteX90" fmla="*/ 3040346 w 11234267"/>
              <a:gd name="connsiteY90" fmla="*/ 555688 h 6958044"/>
              <a:gd name="connsiteX91" fmla="*/ 3039367 w 11234267"/>
              <a:gd name="connsiteY91" fmla="*/ 554620 h 6958044"/>
              <a:gd name="connsiteX92" fmla="*/ 2985638 w 11234267"/>
              <a:gd name="connsiteY92" fmla="*/ 572368 h 6958044"/>
              <a:gd name="connsiteX93" fmla="*/ 2983326 w 11234267"/>
              <a:gd name="connsiteY93" fmla="*/ 568784 h 6958044"/>
              <a:gd name="connsiteX94" fmla="*/ 2986975 w 11234267"/>
              <a:gd name="connsiteY94" fmla="*/ 568076 h 6958044"/>
              <a:gd name="connsiteX95" fmla="*/ 2988703 w 11234267"/>
              <a:gd name="connsiteY95" fmla="*/ 566367 h 6958044"/>
              <a:gd name="connsiteX96" fmla="*/ 2993185 w 11234267"/>
              <a:gd name="connsiteY96" fmla="*/ 567472 h 6958044"/>
              <a:gd name="connsiteX97" fmla="*/ 2995432 w 11234267"/>
              <a:gd name="connsiteY97" fmla="*/ 568906 h 6958044"/>
              <a:gd name="connsiteX98" fmla="*/ 3000766 w 11234267"/>
              <a:gd name="connsiteY98" fmla="*/ 569577 h 6958044"/>
              <a:gd name="connsiteX99" fmla="*/ 2997673 w 11234267"/>
              <a:gd name="connsiteY99" fmla="*/ 570330 h 6958044"/>
              <a:gd name="connsiteX100" fmla="*/ 2995432 w 11234267"/>
              <a:gd name="connsiteY100" fmla="*/ 568906 h 6958044"/>
              <a:gd name="connsiteX101" fmla="*/ 2987722 w 11234267"/>
              <a:gd name="connsiteY101" fmla="*/ 567932 h 6958044"/>
              <a:gd name="connsiteX102" fmla="*/ 2986975 w 11234267"/>
              <a:gd name="connsiteY102" fmla="*/ 568076 h 6958044"/>
              <a:gd name="connsiteX103" fmla="*/ 2986907 w 11234267"/>
              <a:gd name="connsiteY103" fmla="*/ 568144 h 6958044"/>
              <a:gd name="connsiteX104" fmla="*/ 2985638 w 11234267"/>
              <a:gd name="connsiteY104" fmla="*/ 572368 h 6958044"/>
              <a:gd name="connsiteX105" fmla="*/ 2941487 w 11234267"/>
              <a:gd name="connsiteY105" fmla="*/ 580837 h 6958044"/>
              <a:gd name="connsiteX106" fmla="*/ 2942087 w 11234267"/>
              <a:gd name="connsiteY106" fmla="*/ 580491 h 6958044"/>
              <a:gd name="connsiteX107" fmla="*/ 2941310 w 11234267"/>
              <a:gd name="connsiteY107" fmla="*/ 580032 h 6958044"/>
              <a:gd name="connsiteX108" fmla="*/ 2941248 w 11234267"/>
              <a:gd name="connsiteY108" fmla="*/ 580070 h 6958044"/>
              <a:gd name="connsiteX109" fmla="*/ 2715606 w 11234267"/>
              <a:gd name="connsiteY109" fmla="*/ 642462 h 6958044"/>
              <a:gd name="connsiteX110" fmla="*/ 2711891 w 11234267"/>
              <a:gd name="connsiteY110" fmla="*/ 639892 h 6958044"/>
              <a:gd name="connsiteX111" fmla="*/ 2721240 w 11234267"/>
              <a:gd name="connsiteY111" fmla="*/ 639848 h 6958044"/>
              <a:gd name="connsiteX112" fmla="*/ 2715820 w 11234267"/>
              <a:gd name="connsiteY112" fmla="*/ 642428 h 6958044"/>
              <a:gd name="connsiteX113" fmla="*/ 2692575 w 11234267"/>
              <a:gd name="connsiteY113" fmla="*/ 653497 h 6958044"/>
              <a:gd name="connsiteX114" fmla="*/ 2690089 w 11234267"/>
              <a:gd name="connsiteY114" fmla="*/ 652907 h 6958044"/>
              <a:gd name="connsiteX115" fmla="*/ 2693079 w 11234267"/>
              <a:gd name="connsiteY115" fmla="*/ 653257 h 6958044"/>
              <a:gd name="connsiteX116" fmla="*/ 2670144 w 11234267"/>
              <a:gd name="connsiteY116" fmla="*/ 654740 h 6958044"/>
              <a:gd name="connsiteX117" fmla="*/ 2675695 w 11234267"/>
              <a:gd name="connsiteY117" fmla="*/ 652553 h 6958044"/>
              <a:gd name="connsiteX118" fmla="*/ 2670392 w 11234267"/>
              <a:gd name="connsiteY118" fmla="*/ 653411 h 6958044"/>
              <a:gd name="connsiteX119" fmla="*/ 2680457 w 11234267"/>
              <a:gd name="connsiteY119" fmla="*/ 656333 h 6958044"/>
              <a:gd name="connsiteX120" fmla="*/ 2680374 w 11234267"/>
              <a:gd name="connsiteY120" fmla="*/ 652788 h 6958044"/>
              <a:gd name="connsiteX121" fmla="*/ 2686575 w 11234267"/>
              <a:gd name="connsiteY121" fmla="*/ 654153 h 6958044"/>
              <a:gd name="connsiteX122" fmla="*/ 2680457 w 11234267"/>
              <a:gd name="connsiteY122" fmla="*/ 656333 h 6958044"/>
              <a:gd name="connsiteX123" fmla="*/ 2659498 w 11234267"/>
              <a:gd name="connsiteY123" fmla="*/ 661636 h 6958044"/>
              <a:gd name="connsiteX124" fmla="*/ 2659836 w 11234267"/>
              <a:gd name="connsiteY124" fmla="*/ 661320 h 6958044"/>
              <a:gd name="connsiteX125" fmla="*/ 2662107 w 11234267"/>
              <a:gd name="connsiteY125" fmla="*/ 659749 h 6958044"/>
              <a:gd name="connsiteX126" fmla="*/ 2660344 w 11234267"/>
              <a:gd name="connsiteY126" fmla="*/ 659112 h 6958044"/>
              <a:gd name="connsiteX127" fmla="*/ 2656633 w 11234267"/>
              <a:gd name="connsiteY127" fmla="*/ 661246 h 6958044"/>
              <a:gd name="connsiteX128" fmla="*/ 2711604 w 11234267"/>
              <a:gd name="connsiteY128" fmla="*/ 671836 h 6958044"/>
              <a:gd name="connsiteX129" fmla="*/ 2718377 w 11234267"/>
              <a:gd name="connsiteY129" fmla="*/ 667435 h 6958044"/>
              <a:gd name="connsiteX130" fmla="*/ 2720304 w 11234267"/>
              <a:gd name="connsiteY130" fmla="*/ 668345 h 6958044"/>
              <a:gd name="connsiteX131" fmla="*/ 2711604 w 11234267"/>
              <a:gd name="connsiteY131" fmla="*/ 671836 h 6958044"/>
              <a:gd name="connsiteX132" fmla="*/ 2631581 w 11234267"/>
              <a:gd name="connsiteY132" fmla="*/ 667689 h 6958044"/>
              <a:gd name="connsiteX133" fmla="*/ 2634387 w 11234267"/>
              <a:gd name="connsiteY133" fmla="*/ 666112 h 6958044"/>
              <a:gd name="connsiteX134" fmla="*/ 2634873 w 11234267"/>
              <a:gd name="connsiteY134" fmla="*/ 665898 h 6958044"/>
              <a:gd name="connsiteX135" fmla="*/ 2633293 w 11234267"/>
              <a:gd name="connsiteY135" fmla="*/ 666235 h 6958044"/>
              <a:gd name="connsiteX136" fmla="*/ 2631581 w 11234267"/>
              <a:gd name="connsiteY136" fmla="*/ 667689 h 6958044"/>
              <a:gd name="connsiteX137" fmla="*/ 2704995 w 11234267"/>
              <a:gd name="connsiteY137" fmla="*/ 694504 h 6958044"/>
              <a:gd name="connsiteX138" fmla="*/ 2731237 w 11234267"/>
              <a:gd name="connsiteY138" fmla="*/ 686419 h 6958044"/>
              <a:gd name="connsiteX139" fmla="*/ 2737839 w 11234267"/>
              <a:gd name="connsiteY139" fmla="*/ 686247 h 6958044"/>
              <a:gd name="connsiteX140" fmla="*/ 2704995 w 11234267"/>
              <a:gd name="connsiteY140" fmla="*/ 694504 h 6958044"/>
              <a:gd name="connsiteX141" fmla="*/ 2690008 w 11234267"/>
              <a:gd name="connsiteY141" fmla="*/ 694942 h 6958044"/>
              <a:gd name="connsiteX142" fmla="*/ 2697383 w 11234267"/>
              <a:gd name="connsiteY142" fmla="*/ 690459 h 6958044"/>
              <a:gd name="connsiteX143" fmla="*/ 2690008 w 11234267"/>
              <a:gd name="connsiteY143" fmla="*/ 694942 h 6958044"/>
              <a:gd name="connsiteX144" fmla="*/ 2677638 w 11234267"/>
              <a:gd name="connsiteY144" fmla="*/ 698921 h 6958044"/>
              <a:gd name="connsiteX145" fmla="*/ 2677933 w 11234267"/>
              <a:gd name="connsiteY145" fmla="*/ 698861 h 6958044"/>
              <a:gd name="connsiteX146" fmla="*/ 2677901 w 11234267"/>
              <a:gd name="connsiteY146" fmla="*/ 698666 h 6958044"/>
              <a:gd name="connsiteX147" fmla="*/ 2677964 w 11234267"/>
              <a:gd name="connsiteY147" fmla="*/ 698533 h 6958044"/>
              <a:gd name="connsiteX148" fmla="*/ 2656455 w 11234267"/>
              <a:gd name="connsiteY148" fmla="*/ 702808 h 6958044"/>
              <a:gd name="connsiteX149" fmla="*/ 2653794 w 11234267"/>
              <a:gd name="connsiteY149" fmla="*/ 702092 h 6958044"/>
              <a:gd name="connsiteX150" fmla="*/ 2656960 w 11234267"/>
              <a:gd name="connsiteY150" fmla="*/ 700698 h 6958044"/>
              <a:gd name="connsiteX151" fmla="*/ 2660361 w 11234267"/>
              <a:gd name="connsiteY151" fmla="*/ 700440 h 6958044"/>
              <a:gd name="connsiteX152" fmla="*/ 2656455 w 11234267"/>
              <a:gd name="connsiteY152" fmla="*/ 702808 h 6958044"/>
              <a:gd name="connsiteX153" fmla="*/ 2639046 w 11234267"/>
              <a:gd name="connsiteY153" fmla="*/ 718839 h 6958044"/>
              <a:gd name="connsiteX154" fmla="*/ 2679000 w 11234267"/>
              <a:gd name="connsiteY154" fmla="*/ 696405 h 6958044"/>
              <a:gd name="connsiteX155" fmla="*/ 2677964 w 11234267"/>
              <a:gd name="connsiteY155" fmla="*/ 698533 h 6958044"/>
              <a:gd name="connsiteX156" fmla="*/ 2680545 w 11234267"/>
              <a:gd name="connsiteY156" fmla="*/ 695471 h 6958044"/>
              <a:gd name="connsiteX157" fmla="*/ 2688091 w 11234267"/>
              <a:gd name="connsiteY157" fmla="*/ 694946 h 6958044"/>
              <a:gd name="connsiteX158" fmla="*/ 2685234 w 11234267"/>
              <a:gd name="connsiteY158" fmla="*/ 697400 h 6958044"/>
              <a:gd name="connsiteX159" fmla="*/ 2677933 w 11234267"/>
              <a:gd name="connsiteY159" fmla="*/ 698861 h 6958044"/>
              <a:gd name="connsiteX160" fmla="*/ 2678851 w 11234267"/>
              <a:gd name="connsiteY160" fmla="*/ 704013 h 6958044"/>
              <a:gd name="connsiteX161" fmla="*/ 2676606 w 11234267"/>
              <a:gd name="connsiteY161" fmla="*/ 706061 h 6958044"/>
              <a:gd name="connsiteX162" fmla="*/ 2639046 w 11234267"/>
              <a:gd name="connsiteY162" fmla="*/ 718839 h 6958044"/>
              <a:gd name="connsiteX163" fmla="*/ 2606318 w 11234267"/>
              <a:gd name="connsiteY163" fmla="*/ 715711 h 6958044"/>
              <a:gd name="connsiteX164" fmla="*/ 2605319 w 11234267"/>
              <a:gd name="connsiteY164" fmla="*/ 714313 h 6958044"/>
              <a:gd name="connsiteX165" fmla="*/ 2605873 w 11234267"/>
              <a:gd name="connsiteY165" fmla="*/ 714188 h 6958044"/>
              <a:gd name="connsiteX166" fmla="*/ 2606744 w 11234267"/>
              <a:gd name="connsiteY166" fmla="*/ 715362 h 6958044"/>
              <a:gd name="connsiteX167" fmla="*/ 2625594 w 11234267"/>
              <a:gd name="connsiteY167" fmla="*/ 720628 h 6958044"/>
              <a:gd name="connsiteX168" fmla="*/ 2627497 w 11234267"/>
              <a:gd name="connsiteY168" fmla="*/ 718963 h 6958044"/>
              <a:gd name="connsiteX169" fmla="*/ 2633701 w 11234267"/>
              <a:gd name="connsiteY169" fmla="*/ 720328 h 6958044"/>
              <a:gd name="connsiteX170" fmla="*/ 2625594 w 11234267"/>
              <a:gd name="connsiteY170" fmla="*/ 720628 h 6958044"/>
              <a:gd name="connsiteX171" fmla="*/ 2633874 w 11234267"/>
              <a:gd name="connsiteY171" fmla="*/ 724195 h 6958044"/>
              <a:gd name="connsiteX172" fmla="*/ 2635249 w 11234267"/>
              <a:gd name="connsiteY172" fmla="*/ 719744 h 6958044"/>
              <a:gd name="connsiteX173" fmla="*/ 2633874 w 11234267"/>
              <a:gd name="connsiteY173" fmla="*/ 724195 h 6958044"/>
              <a:gd name="connsiteX174" fmla="*/ 2607684 w 11234267"/>
              <a:gd name="connsiteY174" fmla="*/ 728942 h 6958044"/>
              <a:gd name="connsiteX175" fmla="*/ 2604368 w 11234267"/>
              <a:gd name="connsiteY175" fmla="*/ 727341 h 6958044"/>
              <a:gd name="connsiteX176" fmla="*/ 2611803 w 11234267"/>
              <a:gd name="connsiteY176" fmla="*/ 725694 h 6958044"/>
              <a:gd name="connsiteX177" fmla="*/ 2612928 w 11234267"/>
              <a:gd name="connsiteY177" fmla="*/ 726202 h 6958044"/>
              <a:gd name="connsiteX178" fmla="*/ 2607684 w 11234267"/>
              <a:gd name="connsiteY178" fmla="*/ 728942 h 6958044"/>
              <a:gd name="connsiteX179" fmla="*/ 2710848 w 11234267"/>
              <a:gd name="connsiteY179" fmla="*/ 759097 h 6958044"/>
              <a:gd name="connsiteX180" fmla="*/ 2711992 w 11234267"/>
              <a:gd name="connsiteY180" fmla="*/ 758846 h 6958044"/>
              <a:gd name="connsiteX181" fmla="*/ 2712280 w 11234267"/>
              <a:gd name="connsiteY181" fmla="*/ 758635 h 6958044"/>
              <a:gd name="connsiteX182" fmla="*/ 2430296 w 11234267"/>
              <a:gd name="connsiteY182" fmla="*/ 727137 h 6958044"/>
              <a:gd name="connsiteX183" fmla="*/ 2435711 w 11234267"/>
              <a:gd name="connsiteY183" fmla="*/ 724471 h 6958044"/>
              <a:gd name="connsiteX184" fmla="*/ 2441599 w 11234267"/>
              <a:gd name="connsiteY184" fmla="*/ 724078 h 6958044"/>
              <a:gd name="connsiteX185" fmla="*/ 2430296 w 11234267"/>
              <a:gd name="connsiteY185" fmla="*/ 727137 h 6958044"/>
              <a:gd name="connsiteX186" fmla="*/ 2531236 w 11234267"/>
              <a:gd name="connsiteY186" fmla="*/ 744175 h 6958044"/>
              <a:gd name="connsiteX187" fmla="*/ 2533558 w 11234267"/>
              <a:gd name="connsiteY187" fmla="*/ 743971 h 6958044"/>
              <a:gd name="connsiteX188" fmla="*/ 2532772 w 11234267"/>
              <a:gd name="connsiteY188" fmla="*/ 743377 h 6958044"/>
              <a:gd name="connsiteX189" fmla="*/ 2514840 w 11234267"/>
              <a:gd name="connsiteY189" fmla="*/ 747427 h 6958044"/>
              <a:gd name="connsiteX190" fmla="*/ 2515180 w 11234267"/>
              <a:gd name="connsiteY190" fmla="*/ 747355 h 6958044"/>
              <a:gd name="connsiteX191" fmla="*/ 2515044 w 11234267"/>
              <a:gd name="connsiteY191" fmla="*/ 747321 h 6958044"/>
              <a:gd name="connsiteX192" fmla="*/ 2707604 w 11234267"/>
              <a:gd name="connsiteY192" fmla="*/ 772775 h 6958044"/>
              <a:gd name="connsiteX193" fmla="*/ 2707302 w 11234267"/>
              <a:gd name="connsiteY193" fmla="*/ 770182 h 6958044"/>
              <a:gd name="connsiteX194" fmla="*/ 2711183 w 11234267"/>
              <a:gd name="connsiteY194" fmla="*/ 770642 h 6958044"/>
              <a:gd name="connsiteX195" fmla="*/ 2711369 w 11234267"/>
              <a:gd name="connsiteY195" fmla="*/ 770702 h 6958044"/>
              <a:gd name="connsiteX196" fmla="*/ 2707604 w 11234267"/>
              <a:gd name="connsiteY196" fmla="*/ 772775 h 6958044"/>
              <a:gd name="connsiteX197" fmla="*/ 2533510 w 11234267"/>
              <a:gd name="connsiteY197" fmla="*/ 751963 h 6958044"/>
              <a:gd name="connsiteX198" fmla="*/ 2532779 w 11234267"/>
              <a:gd name="connsiteY198" fmla="*/ 750501 h 6958044"/>
              <a:gd name="connsiteX199" fmla="*/ 2532888 w 11234267"/>
              <a:gd name="connsiteY199" fmla="*/ 750365 h 6958044"/>
              <a:gd name="connsiteX200" fmla="*/ 2534185 w 11234267"/>
              <a:gd name="connsiteY200" fmla="*/ 750521 h 6958044"/>
              <a:gd name="connsiteX201" fmla="*/ 2447003 w 11234267"/>
              <a:gd name="connsiteY201" fmla="*/ 744078 h 6958044"/>
              <a:gd name="connsiteX202" fmla="*/ 2449592 w 11234267"/>
              <a:gd name="connsiteY202" fmla="*/ 741734 h 6958044"/>
              <a:gd name="connsiteX203" fmla="*/ 2443679 w 11234267"/>
              <a:gd name="connsiteY203" fmla="*/ 742479 h 6958044"/>
              <a:gd name="connsiteX204" fmla="*/ 2443596 w 11234267"/>
              <a:gd name="connsiteY204" fmla="*/ 742489 h 6958044"/>
              <a:gd name="connsiteX205" fmla="*/ 2443538 w 11234267"/>
              <a:gd name="connsiteY205" fmla="*/ 742499 h 6958044"/>
              <a:gd name="connsiteX206" fmla="*/ 2536619 w 11234267"/>
              <a:gd name="connsiteY206" fmla="*/ 758137 h 6958044"/>
              <a:gd name="connsiteX207" fmla="*/ 2539549 w 11234267"/>
              <a:gd name="connsiteY207" fmla="*/ 755839 h 6958044"/>
              <a:gd name="connsiteX208" fmla="*/ 2544079 w 11234267"/>
              <a:gd name="connsiteY208" fmla="*/ 756866 h 6958044"/>
              <a:gd name="connsiteX209" fmla="*/ 2544250 w 11234267"/>
              <a:gd name="connsiteY209" fmla="*/ 757218 h 6958044"/>
              <a:gd name="connsiteX210" fmla="*/ 2540377 w 11234267"/>
              <a:gd name="connsiteY210" fmla="*/ 758500 h 6958044"/>
              <a:gd name="connsiteX211" fmla="*/ 2389257 w 11234267"/>
              <a:gd name="connsiteY211" fmla="*/ 747379 h 6958044"/>
              <a:gd name="connsiteX212" fmla="*/ 2390561 w 11234267"/>
              <a:gd name="connsiteY212" fmla="*/ 745468 h 6958044"/>
              <a:gd name="connsiteX213" fmla="*/ 2396140 w 11234267"/>
              <a:gd name="connsiteY213" fmla="*/ 747242 h 6958044"/>
              <a:gd name="connsiteX214" fmla="*/ 2389257 w 11234267"/>
              <a:gd name="connsiteY214" fmla="*/ 747379 h 6958044"/>
              <a:gd name="connsiteX215" fmla="*/ 2389084 w 11234267"/>
              <a:gd name="connsiteY215" fmla="*/ 756845 h 6958044"/>
              <a:gd name="connsiteX216" fmla="*/ 2390213 w 11234267"/>
              <a:gd name="connsiteY216" fmla="*/ 756171 h 6958044"/>
              <a:gd name="connsiteX217" fmla="*/ 2389605 w 11234267"/>
              <a:gd name="connsiteY217" fmla="*/ 755115 h 6958044"/>
              <a:gd name="connsiteX218" fmla="*/ 2400464 w 11234267"/>
              <a:gd name="connsiteY218" fmla="*/ 765113 h 6958044"/>
              <a:gd name="connsiteX219" fmla="*/ 2406006 w 11234267"/>
              <a:gd name="connsiteY219" fmla="*/ 761495 h 6958044"/>
              <a:gd name="connsiteX220" fmla="*/ 2403379 w 11234267"/>
              <a:gd name="connsiteY220" fmla="*/ 761445 h 6958044"/>
              <a:gd name="connsiteX221" fmla="*/ 2403272 w 11234267"/>
              <a:gd name="connsiteY221" fmla="*/ 761567 h 6958044"/>
              <a:gd name="connsiteX222" fmla="*/ 2400464 w 11234267"/>
              <a:gd name="connsiteY222" fmla="*/ 765113 h 6958044"/>
              <a:gd name="connsiteX223" fmla="*/ 2366404 w 11234267"/>
              <a:gd name="connsiteY223" fmla="*/ 764426 h 6958044"/>
              <a:gd name="connsiteX224" fmla="*/ 2371107 w 11234267"/>
              <a:gd name="connsiteY224" fmla="*/ 758548 h 6958044"/>
              <a:gd name="connsiteX225" fmla="*/ 2373411 w 11234267"/>
              <a:gd name="connsiteY225" fmla="*/ 758825 h 6958044"/>
              <a:gd name="connsiteX226" fmla="*/ 2366404 w 11234267"/>
              <a:gd name="connsiteY226" fmla="*/ 764426 h 6958044"/>
              <a:gd name="connsiteX227" fmla="*/ 2320408 w 11234267"/>
              <a:gd name="connsiteY227" fmla="*/ 772875 h 6958044"/>
              <a:gd name="connsiteX228" fmla="*/ 2317203 w 11234267"/>
              <a:gd name="connsiteY228" fmla="*/ 770676 h 6958044"/>
              <a:gd name="connsiteX229" fmla="*/ 2313212 w 11234267"/>
              <a:gd name="connsiteY229" fmla="*/ 771498 h 6958044"/>
              <a:gd name="connsiteX230" fmla="*/ 2320408 w 11234267"/>
              <a:gd name="connsiteY230" fmla="*/ 772875 h 6958044"/>
              <a:gd name="connsiteX231" fmla="*/ 2298240 w 11234267"/>
              <a:gd name="connsiteY231" fmla="*/ 775045 h 6958044"/>
              <a:gd name="connsiteX232" fmla="*/ 2308023 w 11234267"/>
              <a:gd name="connsiteY232" fmla="*/ 773743 h 6958044"/>
              <a:gd name="connsiteX233" fmla="*/ 2306380 w 11234267"/>
              <a:gd name="connsiteY233" fmla="*/ 772540 h 6958044"/>
              <a:gd name="connsiteX234" fmla="*/ 2303756 w 11234267"/>
              <a:gd name="connsiteY234" fmla="*/ 772852 h 6958044"/>
              <a:gd name="connsiteX235" fmla="*/ 2298240 w 11234267"/>
              <a:gd name="connsiteY235" fmla="*/ 775045 h 6958044"/>
              <a:gd name="connsiteX236" fmla="*/ 2280666 w 11234267"/>
              <a:gd name="connsiteY236" fmla="*/ 779686 h 6958044"/>
              <a:gd name="connsiteX237" fmla="*/ 2287342 w 11234267"/>
              <a:gd name="connsiteY237" fmla="*/ 779711 h 6958044"/>
              <a:gd name="connsiteX238" fmla="*/ 2293960 w 11234267"/>
              <a:gd name="connsiteY238" fmla="*/ 775613 h 6958044"/>
              <a:gd name="connsiteX239" fmla="*/ 2281154 w 11234267"/>
              <a:gd name="connsiteY239" fmla="*/ 783542 h 6958044"/>
              <a:gd name="connsiteX240" fmla="*/ 2298854 w 11234267"/>
              <a:gd name="connsiteY240" fmla="*/ 782065 h 6958044"/>
              <a:gd name="connsiteX241" fmla="*/ 2304433 w 11234267"/>
              <a:gd name="connsiteY241" fmla="*/ 780246 h 6958044"/>
              <a:gd name="connsiteX242" fmla="*/ 2295802 w 11234267"/>
              <a:gd name="connsiteY242" fmla="*/ 779744 h 6958044"/>
              <a:gd name="connsiteX243" fmla="*/ 2287342 w 11234267"/>
              <a:gd name="connsiteY243" fmla="*/ 779711 h 6958044"/>
              <a:gd name="connsiteX244" fmla="*/ 2571456 w 11234267"/>
              <a:gd name="connsiteY244" fmla="*/ 823058 h 6958044"/>
              <a:gd name="connsiteX245" fmla="*/ 2576496 w 11234267"/>
              <a:gd name="connsiteY245" fmla="*/ 821404 h 6958044"/>
              <a:gd name="connsiteX246" fmla="*/ 2578396 w 11234267"/>
              <a:gd name="connsiteY246" fmla="*/ 822169 h 6958044"/>
              <a:gd name="connsiteX247" fmla="*/ 2573681 w 11234267"/>
              <a:gd name="connsiteY247" fmla="*/ 823174 h 6958044"/>
              <a:gd name="connsiteX248" fmla="*/ 2508356 w 11234267"/>
              <a:gd name="connsiteY248" fmla="*/ 815433 h 6958044"/>
              <a:gd name="connsiteX249" fmla="*/ 2512709 w 11234267"/>
              <a:gd name="connsiteY249" fmla="*/ 813261 h 6958044"/>
              <a:gd name="connsiteX250" fmla="*/ 2528012 w 11234267"/>
              <a:gd name="connsiteY250" fmla="*/ 807531 h 6958044"/>
              <a:gd name="connsiteX251" fmla="*/ 2713888 w 11234267"/>
              <a:gd name="connsiteY251" fmla="*/ 755580 h 6958044"/>
              <a:gd name="connsiteX252" fmla="*/ 2713137 w 11234267"/>
              <a:gd name="connsiteY252" fmla="*/ 758014 h 6958044"/>
              <a:gd name="connsiteX253" fmla="*/ 2712280 w 11234267"/>
              <a:gd name="connsiteY253" fmla="*/ 758635 h 6958044"/>
              <a:gd name="connsiteX254" fmla="*/ 2713748 w 11234267"/>
              <a:gd name="connsiteY254" fmla="*/ 758165 h 6958044"/>
              <a:gd name="connsiteX255" fmla="*/ 2719722 w 11234267"/>
              <a:gd name="connsiteY255" fmla="*/ 757151 h 6958044"/>
              <a:gd name="connsiteX256" fmla="*/ 2711992 w 11234267"/>
              <a:gd name="connsiteY256" fmla="*/ 758846 h 6958044"/>
              <a:gd name="connsiteX257" fmla="*/ 2696778 w 11234267"/>
              <a:gd name="connsiteY257" fmla="*/ 769893 h 6958044"/>
              <a:gd name="connsiteX258" fmla="*/ 2682939 w 11234267"/>
              <a:gd name="connsiteY258" fmla="*/ 776571 h 6958044"/>
              <a:gd name="connsiteX259" fmla="*/ 2696167 w 11234267"/>
              <a:gd name="connsiteY259" fmla="*/ 770337 h 6958044"/>
              <a:gd name="connsiteX260" fmla="*/ 2690901 w 11234267"/>
              <a:gd name="connsiteY260" fmla="*/ 774161 h 6958044"/>
              <a:gd name="connsiteX261" fmla="*/ 2654410 w 11234267"/>
              <a:gd name="connsiteY261" fmla="*/ 790532 h 6958044"/>
              <a:gd name="connsiteX262" fmla="*/ 2588866 w 11234267"/>
              <a:gd name="connsiteY262" fmla="*/ 819936 h 6958044"/>
              <a:gd name="connsiteX263" fmla="*/ 2587308 w 11234267"/>
              <a:gd name="connsiteY263" fmla="*/ 820269 h 6958044"/>
              <a:gd name="connsiteX264" fmla="*/ 2600655 w 11234267"/>
              <a:gd name="connsiteY264" fmla="*/ 813210 h 6958044"/>
              <a:gd name="connsiteX265" fmla="*/ 2545398 w 11234267"/>
              <a:gd name="connsiteY265" fmla="*/ 810362 h 6958044"/>
              <a:gd name="connsiteX266" fmla="*/ 2254993 w 11234267"/>
              <a:gd name="connsiteY266" fmla="*/ 784842 h 6958044"/>
              <a:gd name="connsiteX267" fmla="*/ 2264226 w 11234267"/>
              <a:gd name="connsiteY267" fmla="*/ 782193 h 6958044"/>
              <a:gd name="connsiteX268" fmla="*/ 2278175 w 11234267"/>
              <a:gd name="connsiteY268" fmla="*/ 780448 h 6958044"/>
              <a:gd name="connsiteX269" fmla="*/ 2280666 w 11234267"/>
              <a:gd name="connsiteY269" fmla="*/ 779686 h 6958044"/>
              <a:gd name="connsiteX270" fmla="*/ 2276081 w 11234267"/>
              <a:gd name="connsiteY270" fmla="*/ 779669 h 6958044"/>
              <a:gd name="connsiteX271" fmla="*/ 2258722 w 11234267"/>
              <a:gd name="connsiteY271" fmla="*/ 782674 h 6958044"/>
              <a:gd name="connsiteX272" fmla="*/ 2248536 w 11234267"/>
              <a:gd name="connsiteY272" fmla="*/ 789667 h 6958044"/>
              <a:gd name="connsiteX273" fmla="*/ 2256557 w 11234267"/>
              <a:gd name="connsiteY273" fmla="*/ 789146 h 6958044"/>
              <a:gd name="connsiteX274" fmla="*/ 2253642 w 11234267"/>
              <a:gd name="connsiteY274" fmla="*/ 787016 h 6958044"/>
              <a:gd name="connsiteX275" fmla="*/ 2249563 w 11234267"/>
              <a:gd name="connsiteY275" fmla="*/ 788002 h 6958044"/>
              <a:gd name="connsiteX276" fmla="*/ 2249204 w 11234267"/>
              <a:gd name="connsiteY276" fmla="*/ 788211 h 6958044"/>
              <a:gd name="connsiteX277" fmla="*/ 2236258 w 11234267"/>
              <a:gd name="connsiteY277" fmla="*/ 797294 h 6958044"/>
              <a:gd name="connsiteX278" fmla="*/ 2244941 w 11234267"/>
              <a:gd name="connsiteY278" fmla="*/ 790691 h 6958044"/>
              <a:gd name="connsiteX279" fmla="*/ 2249204 w 11234267"/>
              <a:gd name="connsiteY279" fmla="*/ 788211 h 6958044"/>
              <a:gd name="connsiteX280" fmla="*/ 2249267 w 11234267"/>
              <a:gd name="connsiteY280" fmla="*/ 788074 h 6958044"/>
              <a:gd name="connsiteX281" fmla="*/ 2249563 w 11234267"/>
              <a:gd name="connsiteY281" fmla="*/ 788002 h 6958044"/>
              <a:gd name="connsiteX282" fmla="*/ 2254993 w 11234267"/>
              <a:gd name="connsiteY282" fmla="*/ 784842 h 6958044"/>
              <a:gd name="connsiteX283" fmla="*/ 2250715 w 11234267"/>
              <a:gd name="connsiteY283" fmla="*/ 786069 h 6958044"/>
              <a:gd name="connsiteX284" fmla="*/ 2236258 w 11234267"/>
              <a:gd name="connsiteY284" fmla="*/ 797294 h 6958044"/>
              <a:gd name="connsiteX285" fmla="*/ 2260005 w 11234267"/>
              <a:gd name="connsiteY285" fmla="*/ 813454 h 6958044"/>
              <a:gd name="connsiteX286" fmla="*/ 2260809 w 11234267"/>
              <a:gd name="connsiteY286" fmla="*/ 811928 h 6958044"/>
              <a:gd name="connsiteX287" fmla="*/ 2261650 w 11234267"/>
              <a:gd name="connsiteY287" fmla="*/ 810437 h 6958044"/>
              <a:gd name="connsiteX288" fmla="*/ 2261565 w 11234267"/>
              <a:gd name="connsiteY288" fmla="*/ 810272 h 6958044"/>
              <a:gd name="connsiteX289" fmla="*/ 2259631 w 11234267"/>
              <a:gd name="connsiteY289" fmla="*/ 813058 h 6958044"/>
              <a:gd name="connsiteX290" fmla="*/ 2267153 w 11234267"/>
              <a:gd name="connsiteY290" fmla="*/ 825093 h 6958044"/>
              <a:gd name="connsiteX291" fmla="*/ 2274188 w 11234267"/>
              <a:gd name="connsiteY291" fmla="*/ 821530 h 6958044"/>
              <a:gd name="connsiteX292" fmla="*/ 2284786 w 11234267"/>
              <a:gd name="connsiteY292" fmla="*/ 820232 h 6958044"/>
              <a:gd name="connsiteX293" fmla="*/ 2286856 w 11234267"/>
              <a:gd name="connsiteY293" fmla="*/ 820137 h 6958044"/>
              <a:gd name="connsiteX294" fmla="*/ 2267153 w 11234267"/>
              <a:gd name="connsiteY294" fmla="*/ 825093 h 6958044"/>
              <a:gd name="connsiteX295" fmla="*/ 2405417 w 11234267"/>
              <a:gd name="connsiteY295" fmla="*/ 851729 h 6958044"/>
              <a:gd name="connsiteX296" fmla="*/ 2408799 w 11234267"/>
              <a:gd name="connsiteY296" fmla="*/ 849120 h 6958044"/>
              <a:gd name="connsiteX297" fmla="*/ 2405417 w 11234267"/>
              <a:gd name="connsiteY297" fmla="*/ 851729 h 6958044"/>
              <a:gd name="connsiteX298" fmla="*/ 2255874 w 11234267"/>
              <a:gd name="connsiteY298" fmla="*/ 837471 h 6958044"/>
              <a:gd name="connsiteX299" fmla="*/ 2254374 w 11234267"/>
              <a:gd name="connsiteY299" fmla="*/ 835195 h 6958044"/>
              <a:gd name="connsiteX300" fmla="*/ 2255935 w 11234267"/>
              <a:gd name="connsiteY300" fmla="*/ 833491 h 6958044"/>
              <a:gd name="connsiteX301" fmla="*/ 2257942 w 11234267"/>
              <a:gd name="connsiteY301" fmla="*/ 834501 h 6958044"/>
              <a:gd name="connsiteX302" fmla="*/ 2257307 w 11234267"/>
              <a:gd name="connsiteY302" fmla="*/ 837012 h 6958044"/>
              <a:gd name="connsiteX303" fmla="*/ 2216629 w 11234267"/>
              <a:gd name="connsiteY303" fmla="*/ 845040 h 6958044"/>
              <a:gd name="connsiteX304" fmla="*/ 2250991 w 11234267"/>
              <a:gd name="connsiteY304" fmla="*/ 835024 h 6958044"/>
              <a:gd name="connsiteX305" fmla="*/ 2216629 w 11234267"/>
              <a:gd name="connsiteY305" fmla="*/ 845040 h 6958044"/>
              <a:gd name="connsiteX306" fmla="*/ 2236913 w 11234267"/>
              <a:gd name="connsiteY306" fmla="*/ 848180 h 6958044"/>
              <a:gd name="connsiteX307" fmla="*/ 2234987 w 11234267"/>
              <a:gd name="connsiteY307" fmla="*/ 845712 h 6958044"/>
              <a:gd name="connsiteX308" fmla="*/ 2237529 w 11234267"/>
              <a:gd name="connsiteY308" fmla="*/ 845472 h 6958044"/>
              <a:gd name="connsiteX309" fmla="*/ 2238221 w 11234267"/>
              <a:gd name="connsiteY309" fmla="*/ 845531 h 6958044"/>
              <a:gd name="connsiteX310" fmla="*/ 2238898 w 11234267"/>
              <a:gd name="connsiteY310" fmla="*/ 846882 h 6958044"/>
              <a:gd name="connsiteX311" fmla="*/ 2236714 w 11234267"/>
              <a:gd name="connsiteY311" fmla="*/ 854042 h 6958044"/>
              <a:gd name="connsiteX312" fmla="*/ 2240582 w 11234267"/>
              <a:gd name="connsiteY312" fmla="*/ 851485 h 6958044"/>
              <a:gd name="connsiteX313" fmla="*/ 2241463 w 11234267"/>
              <a:gd name="connsiteY313" fmla="*/ 851997 h 6958044"/>
              <a:gd name="connsiteX314" fmla="*/ 2242126 w 11234267"/>
              <a:gd name="connsiteY314" fmla="*/ 853323 h 6958044"/>
              <a:gd name="connsiteX315" fmla="*/ 2240076 w 11234267"/>
              <a:gd name="connsiteY315" fmla="*/ 853595 h 6958044"/>
              <a:gd name="connsiteX316" fmla="*/ 2236714 w 11234267"/>
              <a:gd name="connsiteY316" fmla="*/ 854042 h 6958044"/>
              <a:gd name="connsiteX317" fmla="*/ 2226164 w 11234267"/>
              <a:gd name="connsiteY317" fmla="*/ 854667 h 6958044"/>
              <a:gd name="connsiteX318" fmla="*/ 2234050 w 11234267"/>
              <a:gd name="connsiteY318" fmla="*/ 849241 h 6958044"/>
              <a:gd name="connsiteX319" fmla="*/ 2226164 w 11234267"/>
              <a:gd name="connsiteY319" fmla="*/ 854667 h 6958044"/>
              <a:gd name="connsiteX320" fmla="*/ 2186718 w 11234267"/>
              <a:gd name="connsiteY320" fmla="*/ 852909 h 6958044"/>
              <a:gd name="connsiteX321" fmla="*/ 2184851 w 11234267"/>
              <a:gd name="connsiteY321" fmla="*/ 852378 h 6958044"/>
              <a:gd name="connsiteX322" fmla="*/ 2184981 w 11234267"/>
              <a:gd name="connsiteY322" fmla="*/ 851994 h 6958044"/>
              <a:gd name="connsiteX323" fmla="*/ 2184010 w 11234267"/>
              <a:gd name="connsiteY323" fmla="*/ 852160 h 6958044"/>
              <a:gd name="connsiteX324" fmla="*/ 2186718 w 11234267"/>
              <a:gd name="connsiteY324" fmla="*/ 852909 h 6958044"/>
              <a:gd name="connsiteX325" fmla="*/ 2320914 w 11234267"/>
              <a:gd name="connsiteY325" fmla="*/ 875470 h 6958044"/>
              <a:gd name="connsiteX326" fmla="*/ 2359552 w 11234267"/>
              <a:gd name="connsiteY326" fmla="*/ 864741 h 6958044"/>
              <a:gd name="connsiteX327" fmla="*/ 2379350 w 11234267"/>
              <a:gd name="connsiteY327" fmla="*/ 856261 h 6958044"/>
              <a:gd name="connsiteX328" fmla="*/ 2397982 w 11234267"/>
              <a:gd name="connsiteY328" fmla="*/ 860022 h 6958044"/>
              <a:gd name="connsiteX329" fmla="*/ 2330688 w 11234267"/>
              <a:gd name="connsiteY329" fmla="*/ 875740 h 6958044"/>
              <a:gd name="connsiteX330" fmla="*/ 2239526 w 11234267"/>
              <a:gd name="connsiteY330" fmla="*/ 867131 h 6958044"/>
              <a:gd name="connsiteX331" fmla="*/ 2242740 w 11234267"/>
              <a:gd name="connsiteY331" fmla="*/ 864914 h 6958044"/>
              <a:gd name="connsiteX332" fmla="*/ 2242481 w 11234267"/>
              <a:gd name="connsiteY332" fmla="*/ 864902 h 6958044"/>
              <a:gd name="connsiteX333" fmla="*/ 2241020 w 11234267"/>
              <a:gd name="connsiteY333" fmla="*/ 865339 h 6958044"/>
              <a:gd name="connsiteX334" fmla="*/ 2332651 w 11234267"/>
              <a:gd name="connsiteY334" fmla="*/ 879924 h 6958044"/>
              <a:gd name="connsiteX335" fmla="*/ 2332644 w 11234267"/>
              <a:gd name="connsiteY335" fmla="*/ 879894 h 6958044"/>
              <a:gd name="connsiteX336" fmla="*/ 2333233 w 11234267"/>
              <a:gd name="connsiteY336" fmla="*/ 876361 h 6958044"/>
              <a:gd name="connsiteX337" fmla="*/ 2335154 w 11234267"/>
              <a:gd name="connsiteY337" fmla="*/ 877443 h 6958044"/>
              <a:gd name="connsiteX338" fmla="*/ 2335349 w 11234267"/>
              <a:gd name="connsiteY338" fmla="*/ 879924 h 6958044"/>
              <a:gd name="connsiteX339" fmla="*/ 2165417 w 11234267"/>
              <a:gd name="connsiteY339" fmla="*/ 868976 h 6958044"/>
              <a:gd name="connsiteX340" fmla="*/ 2165943 w 11234267"/>
              <a:gd name="connsiteY340" fmla="*/ 868863 h 6958044"/>
              <a:gd name="connsiteX341" fmla="*/ 2166508 w 11234267"/>
              <a:gd name="connsiteY341" fmla="*/ 864897 h 6958044"/>
              <a:gd name="connsiteX342" fmla="*/ 2164846 w 11234267"/>
              <a:gd name="connsiteY342" fmla="*/ 867963 h 6958044"/>
              <a:gd name="connsiteX343" fmla="*/ 2184324 w 11234267"/>
              <a:gd name="connsiteY343" fmla="*/ 874379 h 6958044"/>
              <a:gd name="connsiteX344" fmla="*/ 2225627 w 11234267"/>
              <a:gd name="connsiteY344" fmla="*/ 864053 h 6958044"/>
              <a:gd name="connsiteX345" fmla="*/ 2242481 w 11234267"/>
              <a:gd name="connsiteY345" fmla="*/ 864902 h 6958044"/>
              <a:gd name="connsiteX346" fmla="*/ 2246317 w 11234267"/>
              <a:gd name="connsiteY346" fmla="*/ 863758 h 6958044"/>
              <a:gd name="connsiteX347" fmla="*/ 2245651 w 11234267"/>
              <a:gd name="connsiteY347" fmla="*/ 867093 h 6958044"/>
              <a:gd name="connsiteX348" fmla="*/ 2239226 w 11234267"/>
              <a:gd name="connsiteY348" fmla="*/ 867493 h 6958044"/>
              <a:gd name="connsiteX349" fmla="*/ 2239526 w 11234267"/>
              <a:gd name="connsiteY349" fmla="*/ 867131 h 6958044"/>
              <a:gd name="connsiteX350" fmla="*/ 2238983 w 11234267"/>
              <a:gd name="connsiteY350" fmla="*/ 867507 h 6958044"/>
              <a:gd name="connsiteX351" fmla="*/ 2219406 w 11234267"/>
              <a:gd name="connsiteY351" fmla="*/ 868721 h 6958044"/>
              <a:gd name="connsiteX352" fmla="*/ 2139377 w 11234267"/>
              <a:gd name="connsiteY352" fmla="*/ 872432 h 6958044"/>
              <a:gd name="connsiteX353" fmla="*/ 2145490 w 11234267"/>
              <a:gd name="connsiteY353" fmla="*/ 871618 h 6958044"/>
              <a:gd name="connsiteX354" fmla="*/ 2142991 w 11234267"/>
              <a:gd name="connsiteY354" fmla="*/ 869033 h 6958044"/>
              <a:gd name="connsiteX355" fmla="*/ 2139377 w 11234267"/>
              <a:gd name="connsiteY355" fmla="*/ 872432 h 6958044"/>
              <a:gd name="connsiteX356" fmla="*/ 2126709 w 11234267"/>
              <a:gd name="connsiteY356" fmla="*/ 878007 h 6958044"/>
              <a:gd name="connsiteX357" fmla="*/ 2128926 w 11234267"/>
              <a:gd name="connsiteY357" fmla="*/ 877995 h 6958044"/>
              <a:gd name="connsiteX358" fmla="*/ 2130207 w 11234267"/>
              <a:gd name="connsiteY358" fmla="*/ 877628 h 6958044"/>
              <a:gd name="connsiteX359" fmla="*/ 2130595 w 11234267"/>
              <a:gd name="connsiteY359" fmla="*/ 875155 h 6958044"/>
              <a:gd name="connsiteX360" fmla="*/ 2129121 w 11234267"/>
              <a:gd name="connsiteY360" fmla="*/ 873772 h 6958044"/>
              <a:gd name="connsiteX361" fmla="*/ 2128898 w 11234267"/>
              <a:gd name="connsiteY361" fmla="*/ 874104 h 6958044"/>
              <a:gd name="connsiteX362" fmla="*/ 2158228 w 11234267"/>
              <a:gd name="connsiteY362" fmla="*/ 892473 h 6958044"/>
              <a:gd name="connsiteX363" fmla="*/ 2156432 w 11234267"/>
              <a:gd name="connsiteY363" fmla="*/ 892174 h 6958044"/>
              <a:gd name="connsiteX364" fmla="*/ 2160474 w 11234267"/>
              <a:gd name="connsiteY364" fmla="*/ 891126 h 6958044"/>
              <a:gd name="connsiteX365" fmla="*/ 2160471 w 11234267"/>
              <a:gd name="connsiteY365" fmla="*/ 892092 h 6958044"/>
              <a:gd name="connsiteX366" fmla="*/ 2146411 w 11234267"/>
              <a:gd name="connsiteY366" fmla="*/ 904250 h 6958044"/>
              <a:gd name="connsiteX367" fmla="*/ 2138713 w 11234267"/>
              <a:gd name="connsiteY367" fmla="*/ 897952 h 6958044"/>
              <a:gd name="connsiteX368" fmla="*/ 2151532 w 11234267"/>
              <a:gd name="connsiteY368" fmla="*/ 898310 h 6958044"/>
              <a:gd name="connsiteX369" fmla="*/ 2146411 w 11234267"/>
              <a:gd name="connsiteY369" fmla="*/ 904250 h 6958044"/>
              <a:gd name="connsiteX370" fmla="*/ 2096995 w 11234267"/>
              <a:gd name="connsiteY370" fmla="*/ 915141 h 6958044"/>
              <a:gd name="connsiteX371" fmla="*/ 2103595 w 11234267"/>
              <a:gd name="connsiteY371" fmla="*/ 913834 h 6958044"/>
              <a:gd name="connsiteX372" fmla="*/ 2097423 w 11234267"/>
              <a:gd name="connsiteY372" fmla="*/ 912382 h 6958044"/>
              <a:gd name="connsiteX373" fmla="*/ 2097197 w 11234267"/>
              <a:gd name="connsiteY373" fmla="*/ 912829 h 6958044"/>
              <a:gd name="connsiteX374" fmla="*/ 2046873 w 11234267"/>
              <a:gd name="connsiteY374" fmla="*/ 922448 h 6958044"/>
              <a:gd name="connsiteX375" fmla="*/ 2047376 w 11234267"/>
              <a:gd name="connsiteY375" fmla="*/ 922448 h 6958044"/>
              <a:gd name="connsiteX376" fmla="*/ 2052379 w 11234267"/>
              <a:gd name="connsiteY376" fmla="*/ 921298 h 6958044"/>
              <a:gd name="connsiteX377" fmla="*/ 2055236 w 11234267"/>
              <a:gd name="connsiteY377" fmla="*/ 919305 h 6958044"/>
              <a:gd name="connsiteX378" fmla="*/ 2053768 w 11234267"/>
              <a:gd name="connsiteY378" fmla="*/ 917420 h 6958044"/>
              <a:gd name="connsiteX379" fmla="*/ 2017889 w 11234267"/>
              <a:gd name="connsiteY379" fmla="*/ 931786 h 6958044"/>
              <a:gd name="connsiteX380" fmla="*/ 2015978 w 11234267"/>
              <a:gd name="connsiteY380" fmla="*/ 928688 h 6958044"/>
              <a:gd name="connsiteX381" fmla="*/ 2025589 w 11234267"/>
              <a:gd name="connsiteY381" fmla="*/ 930589 h 6958044"/>
              <a:gd name="connsiteX382" fmla="*/ 2017889 w 11234267"/>
              <a:gd name="connsiteY382" fmla="*/ 931786 h 6958044"/>
              <a:gd name="connsiteX383" fmla="*/ 1961014 w 11234267"/>
              <a:gd name="connsiteY383" fmla="*/ 941668 h 6958044"/>
              <a:gd name="connsiteX384" fmla="*/ 1957708 w 11234267"/>
              <a:gd name="connsiteY384" fmla="*/ 935434 h 6958044"/>
              <a:gd name="connsiteX385" fmla="*/ 1963929 w 11234267"/>
              <a:gd name="connsiteY385" fmla="*/ 934620 h 6958044"/>
              <a:gd name="connsiteX386" fmla="*/ 1967095 w 11234267"/>
              <a:gd name="connsiteY386" fmla="*/ 931933 h 6958044"/>
              <a:gd name="connsiteX387" fmla="*/ 1974420 w 11234267"/>
              <a:gd name="connsiteY387" fmla="*/ 934239 h 6958044"/>
              <a:gd name="connsiteX388" fmla="*/ 1977960 w 11234267"/>
              <a:gd name="connsiteY388" fmla="*/ 936867 h 6958044"/>
              <a:gd name="connsiteX389" fmla="*/ 1986778 w 11234267"/>
              <a:gd name="connsiteY389" fmla="*/ 938535 h 6958044"/>
              <a:gd name="connsiteX390" fmla="*/ 1981482 w 11234267"/>
              <a:gd name="connsiteY390" fmla="*/ 939479 h 6958044"/>
              <a:gd name="connsiteX391" fmla="*/ 1977960 w 11234267"/>
              <a:gd name="connsiteY391" fmla="*/ 936867 h 6958044"/>
              <a:gd name="connsiteX392" fmla="*/ 1965204 w 11234267"/>
              <a:gd name="connsiteY392" fmla="*/ 934453 h 6958044"/>
              <a:gd name="connsiteX393" fmla="*/ 1963929 w 11234267"/>
              <a:gd name="connsiteY393" fmla="*/ 934620 h 6958044"/>
              <a:gd name="connsiteX394" fmla="*/ 1963804 w 11234267"/>
              <a:gd name="connsiteY394" fmla="*/ 934723 h 6958044"/>
              <a:gd name="connsiteX395" fmla="*/ 1961014 w 11234267"/>
              <a:gd name="connsiteY395" fmla="*/ 941668 h 6958044"/>
              <a:gd name="connsiteX396" fmla="*/ 1929626 w 11234267"/>
              <a:gd name="connsiteY396" fmla="*/ 955239 h 6958044"/>
              <a:gd name="connsiteX397" fmla="*/ 1930307 w 11234267"/>
              <a:gd name="connsiteY397" fmla="*/ 951459 h 6958044"/>
              <a:gd name="connsiteX398" fmla="*/ 1939212 w 11234267"/>
              <a:gd name="connsiteY398" fmla="*/ 952280 h 6958044"/>
              <a:gd name="connsiteX399" fmla="*/ 1929626 w 11234267"/>
              <a:gd name="connsiteY399" fmla="*/ 955239 h 6958044"/>
              <a:gd name="connsiteX400" fmla="*/ 1885762 w 11234267"/>
              <a:gd name="connsiteY400" fmla="*/ 951361 h 6958044"/>
              <a:gd name="connsiteX401" fmla="*/ 1886822 w 11234267"/>
              <a:gd name="connsiteY401" fmla="*/ 950842 h 6958044"/>
              <a:gd name="connsiteX402" fmla="*/ 1885591 w 11234267"/>
              <a:gd name="connsiteY402" fmla="*/ 949993 h 6958044"/>
              <a:gd name="connsiteX403" fmla="*/ 1885484 w 11234267"/>
              <a:gd name="connsiteY403" fmla="*/ 950051 h 6958044"/>
              <a:gd name="connsiteX404" fmla="*/ 1497867 w 11234267"/>
              <a:gd name="connsiteY404" fmla="*/ 1031569 h 6958044"/>
              <a:gd name="connsiteX405" fmla="*/ 1492056 w 11234267"/>
              <a:gd name="connsiteY405" fmla="*/ 1026889 h 6958044"/>
              <a:gd name="connsiteX406" fmla="*/ 1507713 w 11234267"/>
              <a:gd name="connsiteY406" fmla="*/ 1027764 h 6958044"/>
              <a:gd name="connsiteX407" fmla="*/ 1498233 w 11234267"/>
              <a:gd name="connsiteY407" fmla="*/ 1031534 h 6958044"/>
              <a:gd name="connsiteX408" fmla="*/ 1457564 w 11234267"/>
              <a:gd name="connsiteY408" fmla="*/ 1047701 h 6958044"/>
              <a:gd name="connsiteX409" fmla="*/ 1453494 w 11234267"/>
              <a:gd name="connsiteY409" fmla="*/ 1046461 h 6958044"/>
              <a:gd name="connsiteX410" fmla="*/ 1458447 w 11234267"/>
              <a:gd name="connsiteY410" fmla="*/ 1047350 h 6958044"/>
              <a:gd name="connsiteX411" fmla="*/ 1419818 w 11234267"/>
              <a:gd name="connsiteY411" fmla="*/ 1047503 h 6958044"/>
              <a:gd name="connsiteX412" fmla="*/ 1429456 w 11234267"/>
              <a:gd name="connsiteY412" fmla="*/ 1044405 h 6958044"/>
              <a:gd name="connsiteX413" fmla="*/ 1420444 w 11234267"/>
              <a:gd name="connsiteY413" fmla="*/ 1045303 h 6958044"/>
              <a:gd name="connsiteX414" fmla="*/ 1441226 w 11234267"/>
              <a:gd name="connsiteY414" fmla="*/ 1052327 h 6958044"/>
              <a:gd name="connsiteX415" fmla="*/ 1436831 w 11234267"/>
              <a:gd name="connsiteY415" fmla="*/ 1051218 h 6958044"/>
              <a:gd name="connsiteX416" fmla="*/ 1437252 w 11234267"/>
              <a:gd name="connsiteY416" fmla="*/ 1045275 h 6958044"/>
              <a:gd name="connsiteX417" fmla="*/ 1447418 w 11234267"/>
              <a:gd name="connsiteY417" fmla="*/ 1048189 h 6958044"/>
              <a:gd name="connsiteX418" fmla="*/ 1441226 w 11234267"/>
              <a:gd name="connsiteY418" fmla="*/ 1052327 h 6958044"/>
              <a:gd name="connsiteX419" fmla="*/ 1400905 w 11234267"/>
              <a:gd name="connsiteY419" fmla="*/ 1057966 h 6958044"/>
              <a:gd name="connsiteX420" fmla="*/ 1401518 w 11234267"/>
              <a:gd name="connsiteY420" fmla="*/ 1057470 h 6958044"/>
              <a:gd name="connsiteX421" fmla="*/ 1405573 w 11234267"/>
              <a:gd name="connsiteY421" fmla="*/ 1055070 h 6958044"/>
              <a:gd name="connsiteX422" fmla="*/ 1402721 w 11234267"/>
              <a:gd name="connsiteY422" fmla="*/ 1053825 h 6958044"/>
              <a:gd name="connsiteX423" fmla="*/ 1396169 w 11234267"/>
              <a:gd name="connsiteY423" fmla="*/ 1057023 h 6958044"/>
              <a:gd name="connsiteX424" fmla="*/ 1486514 w 11234267"/>
              <a:gd name="connsiteY424" fmla="*/ 1080334 h 6958044"/>
              <a:gd name="connsiteX425" fmla="*/ 1498550 w 11234267"/>
              <a:gd name="connsiteY425" fmla="*/ 1073655 h 6958044"/>
              <a:gd name="connsiteX426" fmla="*/ 1501630 w 11234267"/>
              <a:gd name="connsiteY426" fmla="*/ 1075376 h 6958044"/>
              <a:gd name="connsiteX427" fmla="*/ 1486514 w 11234267"/>
              <a:gd name="connsiteY427" fmla="*/ 1080334 h 6958044"/>
              <a:gd name="connsiteX428" fmla="*/ 1353211 w 11234267"/>
              <a:gd name="connsiteY428" fmla="*/ 1065261 h 6958044"/>
              <a:gd name="connsiteX429" fmla="*/ 1358157 w 11234267"/>
              <a:gd name="connsiteY429" fmla="*/ 1062907 h 6958044"/>
              <a:gd name="connsiteX430" fmla="*/ 1359007 w 11234267"/>
              <a:gd name="connsiteY430" fmla="*/ 1062599 h 6958044"/>
              <a:gd name="connsiteX431" fmla="*/ 1356306 w 11234267"/>
              <a:gd name="connsiteY431" fmla="*/ 1063000 h 6958044"/>
              <a:gd name="connsiteX432" fmla="*/ 1353211 w 11234267"/>
              <a:gd name="connsiteY432" fmla="*/ 1065261 h 6958044"/>
              <a:gd name="connsiteX433" fmla="*/ 1471857 w 11234267"/>
              <a:gd name="connsiteY433" fmla="*/ 1117610 h 6958044"/>
              <a:gd name="connsiteX434" fmla="*/ 1517069 w 11234267"/>
              <a:gd name="connsiteY434" fmla="*/ 1106744 h 6958044"/>
              <a:gd name="connsiteX435" fmla="*/ 1528146 w 11234267"/>
              <a:gd name="connsiteY435" fmla="*/ 1107124 h 6958044"/>
              <a:gd name="connsiteX436" fmla="*/ 1471857 w 11234267"/>
              <a:gd name="connsiteY436" fmla="*/ 1117610 h 6958044"/>
              <a:gd name="connsiteX437" fmla="*/ 1455524 w 11234267"/>
              <a:gd name="connsiteY437" fmla="*/ 1119442 h 6958044"/>
              <a:gd name="connsiteX438" fmla="*/ 1446699 w 11234267"/>
              <a:gd name="connsiteY438" fmla="*/ 1116820 h 6958044"/>
              <a:gd name="connsiteX439" fmla="*/ 1459757 w 11234267"/>
              <a:gd name="connsiteY439" fmla="*/ 1110064 h 6958044"/>
              <a:gd name="connsiteX440" fmla="*/ 1455524 w 11234267"/>
              <a:gd name="connsiteY440" fmla="*/ 1119442 h 6958044"/>
              <a:gd name="connsiteX441" fmla="*/ 1425364 w 11234267"/>
              <a:gd name="connsiteY441" fmla="*/ 1122224 h 6958044"/>
              <a:gd name="connsiteX442" fmla="*/ 1425868 w 11234267"/>
              <a:gd name="connsiteY442" fmla="*/ 1122154 h 6958044"/>
              <a:gd name="connsiteX443" fmla="*/ 1425841 w 11234267"/>
              <a:gd name="connsiteY443" fmla="*/ 1121826 h 6958044"/>
              <a:gd name="connsiteX444" fmla="*/ 1425973 w 11234267"/>
              <a:gd name="connsiteY444" fmla="*/ 1121606 h 6958044"/>
              <a:gd name="connsiteX445" fmla="*/ 1451093 w 11234267"/>
              <a:gd name="connsiteY445" fmla="*/ 1128151 h 6958044"/>
              <a:gd name="connsiteX446" fmla="*/ 1456673 w 11234267"/>
              <a:gd name="connsiteY446" fmla="*/ 1122840 h 6958044"/>
              <a:gd name="connsiteX447" fmla="*/ 1451093 w 11234267"/>
              <a:gd name="connsiteY447" fmla="*/ 1128151 h 6958044"/>
              <a:gd name="connsiteX448" fmla="*/ 1389287 w 11234267"/>
              <a:gd name="connsiteY448" fmla="*/ 1126576 h 6958044"/>
              <a:gd name="connsiteX449" fmla="*/ 1384945 w 11234267"/>
              <a:gd name="connsiteY449" fmla="*/ 1125108 h 6958044"/>
              <a:gd name="connsiteX450" fmla="*/ 1390465 w 11234267"/>
              <a:gd name="connsiteY450" fmla="*/ 1123098 h 6958044"/>
              <a:gd name="connsiteX451" fmla="*/ 1396200 w 11234267"/>
              <a:gd name="connsiteY451" fmla="*/ 1123010 h 6958044"/>
              <a:gd name="connsiteX452" fmla="*/ 1389287 w 11234267"/>
              <a:gd name="connsiteY452" fmla="*/ 1126576 h 6958044"/>
              <a:gd name="connsiteX453" fmla="*/ 1355763 w 11234267"/>
              <a:gd name="connsiteY453" fmla="*/ 1135115 h 6958044"/>
              <a:gd name="connsiteX454" fmla="*/ 1351314 w 11234267"/>
              <a:gd name="connsiteY454" fmla="*/ 1132682 h 6958044"/>
              <a:gd name="connsiteX455" fmla="*/ 1362571 w 11234267"/>
              <a:gd name="connsiteY455" fmla="*/ 1130585 h 6958044"/>
              <a:gd name="connsiteX456" fmla="*/ 1355763 w 11234267"/>
              <a:gd name="connsiteY456" fmla="*/ 1135115 h 6958044"/>
              <a:gd name="connsiteX457" fmla="*/ 1303310 w 11234267"/>
              <a:gd name="connsiteY457" fmla="*/ 1143083 h 6958044"/>
              <a:gd name="connsiteX458" fmla="*/ 1301860 w 11234267"/>
              <a:gd name="connsiteY458" fmla="*/ 1140640 h 6958044"/>
              <a:gd name="connsiteX459" fmla="*/ 1302808 w 11234267"/>
              <a:gd name="connsiteY459" fmla="*/ 1140489 h 6958044"/>
              <a:gd name="connsiteX460" fmla="*/ 1304081 w 11234267"/>
              <a:gd name="connsiteY460" fmla="*/ 1142542 h 6958044"/>
              <a:gd name="connsiteX461" fmla="*/ 1357603 w 11234267"/>
              <a:gd name="connsiteY461" fmla="*/ 1151643 h 6958044"/>
              <a:gd name="connsiteX462" fmla="*/ 1428043 w 11234267"/>
              <a:gd name="connsiteY462" fmla="*/ 1118151 h 6958044"/>
              <a:gd name="connsiteX463" fmla="*/ 1425973 w 11234267"/>
              <a:gd name="connsiteY463" fmla="*/ 1121606 h 6958044"/>
              <a:gd name="connsiteX464" fmla="*/ 1430777 w 11234267"/>
              <a:gd name="connsiteY464" fmla="*/ 1116742 h 6958044"/>
              <a:gd name="connsiteX465" fmla="*/ 1443493 w 11234267"/>
              <a:gd name="connsiteY465" fmla="*/ 1116630 h 6958044"/>
              <a:gd name="connsiteX466" fmla="*/ 1438321 w 11234267"/>
              <a:gd name="connsiteY466" fmla="*/ 1120449 h 6958044"/>
              <a:gd name="connsiteX467" fmla="*/ 1425868 w 11234267"/>
              <a:gd name="connsiteY467" fmla="*/ 1122154 h 6958044"/>
              <a:gd name="connsiteX468" fmla="*/ 1426586 w 11234267"/>
              <a:gd name="connsiteY468" fmla="*/ 1130870 h 6958044"/>
              <a:gd name="connsiteX469" fmla="*/ 1422503 w 11234267"/>
              <a:gd name="connsiteY469" fmla="*/ 1134073 h 6958044"/>
              <a:gd name="connsiteX470" fmla="*/ 1357603 w 11234267"/>
              <a:gd name="connsiteY470" fmla="*/ 1151643 h 6958044"/>
              <a:gd name="connsiteX471" fmla="*/ 1334802 w 11234267"/>
              <a:gd name="connsiteY471" fmla="*/ 1153272 h 6958044"/>
              <a:gd name="connsiteX472" fmla="*/ 1338250 w 11234267"/>
              <a:gd name="connsiteY472" fmla="*/ 1150679 h 6958044"/>
              <a:gd name="connsiteX473" fmla="*/ 1348419 w 11234267"/>
              <a:gd name="connsiteY473" fmla="*/ 1153592 h 6958044"/>
              <a:gd name="connsiteX474" fmla="*/ 1334802 w 11234267"/>
              <a:gd name="connsiteY474" fmla="*/ 1153272 h 6958044"/>
              <a:gd name="connsiteX475" fmla="*/ 1348094 w 11234267"/>
              <a:gd name="connsiteY475" fmla="*/ 1160086 h 6958044"/>
              <a:gd name="connsiteX476" fmla="*/ 1351102 w 11234267"/>
              <a:gd name="connsiteY476" fmla="*/ 1152775 h 6958044"/>
              <a:gd name="connsiteX477" fmla="*/ 1348094 w 11234267"/>
              <a:gd name="connsiteY477" fmla="*/ 1160086 h 6958044"/>
              <a:gd name="connsiteX478" fmla="*/ 1307855 w 11234267"/>
              <a:gd name="connsiteY478" fmla="*/ 1155194 h 6958044"/>
              <a:gd name="connsiteX479" fmla="*/ 1310107 w 11234267"/>
              <a:gd name="connsiteY479" fmla="*/ 1147269 h 6958044"/>
              <a:gd name="connsiteX480" fmla="*/ 1307855 w 11234267"/>
              <a:gd name="connsiteY480" fmla="*/ 1155194 h 6958044"/>
              <a:gd name="connsiteX481" fmla="*/ 1303502 w 11234267"/>
              <a:gd name="connsiteY481" fmla="*/ 1165369 h 6958044"/>
              <a:gd name="connsiteX482" fmla="*/ 1298206 w 11234267"/>
              <a:gd name="connsiteY482" fmla="*/ 1162352 h 6958044"/>
              <a:gd name="connsiteX483" fmla="*/ 1310911 w 11234267"/>
              <a:gd name="connsiteY483" fmla="*/ 1160353 h 6958044"/>
              <a:gd name="connsiteX484" fmla="*/ 1312716 w 11234267"/>
              <a:gd name="connsiteY484" fmla="*/ 1161318 h 6958044"/>
              <a:gd name="connsiteX485" fmla="*/ 1303502 w 11234267"/>
              <a:gd name="connsiteY485" fmla="*/ 1165369 h 6958044"/>
              <a:gd name="connsiteX486" fmla="*/ 1006840 w 11234267"/>
              <a:gd name="connsiteY486" fmla="*/ 1144324 h 6958044"/>
              <a:gd name="connsiteX487" fmla="*/ 1016327 w 11234267"/>
              <a:gd name="connsiteY487" fmla="*/ 1140412 h 6958044"/>
              <a:gd name="connsiteX488" fmla="*/ 1026245 w 11234267"/>
              <a:gd name="connsiteY488" fmla="*/ 1140352 h 6958044"/>
              <a:gd name="connsiteX489" fmla="*/ 1006840 w 11234267"/>
              <a:gd name="connsiteY489" fmla="*/ 1144324 h 6958044"/>
              <a:gd name="connsiteX490" fmla="*/ 1173114 w 11234267"/>
              <a:gd name="connsiteY490" fmla="*/ 1183105 h 6958044"/>
              <a:gd name="connsiteX491" fmla="*/ 1177032 w 11234267"/>
              <a:gd name="connsiteY491" fmla="*/ 1182998 h 6958044"/>
              <a:gd name="connsiteX492" fmla="*/ 1175812 w 11234267"/>
              <a:gd name="connsiteY492" fmla="*/ 1181923 h 6958044"/>
              <a:gd name="connsiteX493" fmla="*/ 1471421 w 11234267"/>
              <a:gd name="connsiteY493" fmla="*/ 1226333 h 6958044"/>
              <a:gd name="connsiteX494" fmla="*/ 1473375 w 11234267"/>
              <a:gd name="connsiteY494" fmla="*/ 1226029 h 6958044"/>
              <a:gd name="connsiteX495" fmla="*/ 1473894 w 11234267"/>
              <a:gd name="connsiteY495" fmla="*/ 1225707 h 6958044"/>
              <a:gd name="connsiteX496" fmla="*/ 1014734 w 11234267"/>
              <a:gd name="connsiteY496" fmla="*/ 1168346 h 6958044"/>
              <a:gd name="connsiteX497" fmla="*/ 1012754 w 11234267"/>
              <a:gd name="connsiteY497" fmla="*/ 1163757 h 6958044"/>
              <a:gd name="connsiteX498" fmla="*/ 1014734 w 11234267"/>
              <a:gd name="connsiteY498" fmla="*/ 1168346 h 6958044"/>
              <a:gd name="connsiteX499" fmla="*/ 1145150 w 11234267"/>
              <a:gd name="connsiteY499" fmla="*/ 1186881 h 6958044"/>
              <a:gd name="connsiteX500" fmla="*/ 1145732 w 11234267"/>
              <a:gd name="connsiteY500" fmla="*/ 1186796 h 6958044"/>
              <a:gd name="connsiteX501" fmla="*/ 1145507 w 11234267"/>
              <a:gd name="connsiteY501" fmla="*/ 1186726 h 6958044"/>
              <a:gd name="connsiteX502" fmla="*/ 1032120 w 11234267"/>
              <a:gd name="connsiteY502" fmla="*/ 1174384 h 6958044"/>
              <a:gd name="connsiteX503" fmla="*/ 1036828 w 11234267"/>
              <a:gd name="connsiteY503" fmla="*/ 1170723 h 6958044"/>
              <a:gd name="connsiteX504" fmla="*/ 1026694 w 11234267"/>
              <a:gd name="connsiteY504" fmla="*/ 1171375 h 6958044"/>
              <a:gd name="connsiteX505" fmla="*/ 1026569 w 11234267"/>
              <a:gd name="connsiteY505" fmla="*/ 1171386 h 6958044"/>
              <a:gd name="connsiteX506" fmla="*/ 1175687 w 11234267"/>
              <a:gd name="connsiteY506" fmla="*/ 1196371 h 6958044"/>
              <a:gd name="connsiteX507" fmla="*/ 1174691 w 11234267"/>
              <a:gd name="connsiteY507" fmla="*/ 1193849 h 6958044"/>
              <a:gd name="connsiteX508" fmla="*/ 1174897 w 11234267"/>
              <a:gd name="connsiteY508" fmla="*/ 1193633 h 6958044"/>
              <a:gd name="connsiteX509" fmla="*/ 1177045 w 11234267"/>
              <a:gd name="connsiteY509" fmla="*/ 1194026 h 6958044"/>
              <a:gd name="connsiteX510" fmla="*/ 934932 w 11234267"/>
              <a:gd name="connsiteY510" fmla="*/ 1174040 h 6958044"/>
              <a:gd name="connsiteX511" fmla="*/ 937414 w 11234267"/>
              <a:gd name="connsiteY511" fmla="*/ 1170972 h 6958044"/>
              <a:gd name="connsiteX512" fmla="*/ 946474 w 11234267"/>
              <a:gd name="connsiteY512" fmla="*/ 1174512 h 6958044"/>
              <a:gd name="connsiteX513" fmla="*/ 934932 w 11234267"/>
              <a:gd name="connsiteY513" fmla="*/ 1174040 h 6958044"/>
              <a:gd name="connsiteX514" fmla="*/ 1186147 w 11234267"/>
              <a:gd name="connsiteY514" fmla="*/ 1208013 h 6958044"/>
              <a:gd name="connsiteX515" fmla="*/ 1179911 w 11234267"/>
              <a:gd name="connsiteY515" fmla="*/ 1207024 h 6958044"/>
              <a:gd name="connsiteX516" fmla="*/ 1185179 w 11234267"/>
              <a:gd name="connsiteY516" fmla="*/ 1203473 h 6958044"/>
              <a:gd name="connsiteX517" fmla="*/ 1192602 w 11234267"/>
              <a:gd name="connsiteY517" fmla="*/ 1205651 h 6958044"/>
              <a:gd name="connsiteX518" fmla="*/ 1192832 w 11234267"/>
              <a:gd name="connsiteY518" fmla="*/ 1206261 h 6958044"/>
              <a:gd name="connsiteX519" fmla="*/ 923647 w 11234267"/>
              <a:gd name="connsiteY519" fmla="*/ 1176929 h 6958044"/>
              <a:gd name="connsiteX520" fmla="*/ 924891 w 11234267"/>
              <a:gd name="connsiteY520" fmla="*/ 1168288 h 6958044"/>
              <a:gd name="connsiteX521" fmla="*/ 923647 w 11234267"/>
              <a:gd name="connsiteY521" fmla="*/ 1176929 h 6958044"/>
              <a:gd name="connsiteX522" fmla="*/ 1466731 w 11234267"/>
              <a:gd name="connsiteY522" fmla="*/ 1249884 h 6958044"/>
              <a:gd name="connsiteX523" fmla="*/ 1463820 w 11234267"/>
              <a:gd name="connsiteY523" fmla="*/ 1248901 h 6958044"/>
              <a:gd name="connsiteX524" fmla="*/ 1463700 w 11234267"/>
              <a:gd name="connsiteY524" fmla="*/ 1243200 h 6958044"/>
              <a:gd name="connsiteX525" fmla="*/ 1470455 w 11234267"/>
              <a:gd name="connsiteY525" fmla="*/ 1245812 h 6958044"/>
              <a:gd name="connsiteX526" fmla="*/ 1466731 w 11234267"/>
              <a:gd name="connsiteY526" fmla="*/ 1249884 h 6958044"/>
              <a:gd name="connsiteX527" fmla="*/ 933141 w 11234267"/>
              <a:gd name="connsiteY527" fmla="*/ 1189869 h 6958044"/>
              <a:gd name="connsiteX528" fmla="*/ 935138 w 11234267"/>
              <a:gd name="connsiteY528" fmla="*/ 1188855 h 6958044"/>
              <a:gd name="connsiteX529" fmla="*/ 934288 w 11234267"/>
              <a:gd name="connsiteY529" fmla="*/ 1187027 h 6958044"/>
              <a:gd name="connsiteX530" fmla="*/ 950881 w 11234267"/>
              <a:gd name="connsiteY530" fmla="*/ 1204866 h 6958044"/>
              <a:gd name="connsiteX531" fmla="*/ 960732 w 11234267"/>
              <a:gd name="connsiteY531" fmla="*/ 1199372 h 6958044"/>
              <a:gd name="connsiteX532" fmla="*/ 956345 w 11234267"/>
              <a:gd name="connsiteY532" fmla="*/ 1199023 h 6958044"/>
              <a:gd name="connsiteX533" fmla="*/ 956145 w 11234267"/>
              <a:gd name="connsiteY533" fmla="*/ 1199215 h 6958044"/>
              <a:gd name="connsiteX534" fmla="*/ 950881 w 11234267"/>
              <a:gd name="connsiteY534" fmla="*/ 1204866 h 6958044"/>
              <a:gd name="connsiteX535" fmla="*/ 893975 w 11234267"/>
              <a:gd name="connsiteY535" fmla="*/ 1200255 h 6958044"/>
              <a:gd name="connsiteX536" fmla="*/ 902774 w 11234267"/>
              <a:gd name="connsiteY536" fmla="*/ 1190893 h 6958044"/>
              <a:gd name="connsiteX537" fmla="*/ 906592 w 11234267"/>
              <a:gd name="connsiteY537" fmla="*/ 1191590 h 6958044"/>
              <a:gd name="connsiteX538" fmla="*/ 893975 w 11234267"/>
              <a:gd name="connsiteY538" fmla="*/ 1200255 h 6958044"/>
              <a:gd name="connsiteX539" fmla="*/ 1355520 w 11234267"/>
              <a:gd name="connsiteY539" fmla="*/ 1264365 h 6958044"/>
              <a:gd name="connsiteX540" fmla="*/ 1357818 w 11234267"/>
              <a:gd name="connsiteY540" fmla="*/ 1257288 h 6958044"/>
              <a:gd name="connsiteX541" fmla="*/ 1355520 w 11234267"/>
              <a:gd name="connsiteY541" fmla="*/ 1264365 h 6958044"/>
              <a:gd name="connsiteX542" fmla="*/ 807887 w 11234267"/>
              <a:gd name="connsiteY542" fmla="*/ 1209308 h 6958044"/>
              <a:gd name="connsiteX543" fmla="*/ 815636 w 11234267"/>
              <a:gd name="connsiteY543" fmla="*/ 1209725 h 6958044"/>
              <a:gd name="connsiteX544" fmla="*/ 810620 w 11234267"/>
              <a:gd name="connsiteY544" fmla="*/ 1205717 h 6958044"/>
              <a:gd name="connsiteX545" fmla="*/ 803807 w 11234267"/>
              <a:gd name="connsiteY545" fmla="*/ 1206689 h 6958044"/>
              <a:gd name="connsiteX546" fmla="*/ 807887 w 11234267"/>
              <a:gd name="connsiteY546" fmla="*/ 1209308 h 6958044"/>
              <a:gd name="connsiteX547" fmla="*/ 778183 w 11234267"/>
              <a:gd name="connsiteY547" fmla="*/ 1211105 h 6958044"/>
              <a:gd name="connsiteX548" fmla="*/ 794765 w 11234267"/>
              <a:gd name="connsiteY548" fmla="*/ 1209921 h 6958044"/>
              <a:gd name="connsiteX549" fmla="*/ 792207 w 11234267"/>
              <a:gd name="connsiteY549" fmla="*/ 1207740 h 6958044"/>
              <a:gd name="connsiteX550" fmla="*/ 787762 w 11234267"/>
              <a:gd name="connsiteY550" fmla="*/ 1207996 h 6958044"/>
              <a:gd name="connsiteX551" fmla="*/ 778183 w 11234267"/>
              <a:gd name="connsiteY551" fmla="*/ 1211105 h 6958044"/>
              <a:gd name="connsiteX552" fmla="*/ 748027 w 11234267"/>
              <a:gd name="connsiteY552" fmla="*/ 1217089 h 6958044"/>
              <a:gd name="connsiteX553" fmla="*/ 759200 w 11234267"/>
              <a:gd name="connsiteY553" fmla="*/ 1217810 h 6958044"/>
              <a:gd name="connsiteX554" fmla="*/ 770930 w 11234267"/>
              <a:gd name="connsiteY554" fmla="*/ 1211623 h 6958044"/>
              <a:gd name="connsiteX555" fmla="*/ 1271267 w 11234267"/>
              <a:gd name="connsiteY555" fmla="*/ 1285433 h 6958044"/>
              <a:gd name="connsiteX556" fmla="*/ 1273896 w 11234267"/>
              <a:gd name="connsiteY556" fmla="*/ 1281834 h 6958044"/>
              <a:gd name="connsiteX557" fmla="*/ 1265469 w 11234267"/>
              <a:gd name="connsiteY557" fmla="*/ 1281345 h 6958044"/>
              <a:gd name="connsiteX558" fmla="*/ 1271267 w 11234267"/>
              <a:gd name="connsiteY558" fmla="*/ 1285433 h 6958044"/>
              <a:gd name="connsiteX559" fmla="*/ 748235 w 11234267"/>
              <a:gd name="connsiteY559" fmla="*/ 1223593 h 6958044"/>
              <a:gd name="connsiteX560" fmla="*/ 778095 w 11234267"/>
              <a:gd name="connsiteY560" fmla="*/ 1222917 h 6958044"/>
              <a:gd name="connsiteX561" fmla="*/ 787725 w 11234267"/>
              <a:gd name="connsiteY561" fmla="*/ 1220441 h 6958044"/>
              <a:gd name="connsiteX562" fmla="*/ 773357 w 11234267"/>
              <a:gd name="connsiteY562" fmla="*/ 1218723 h 6958044"/>
              <a:gd name="connsiteX563" fmla="*/ 759200 w 11234267"/>
              <a:gd name="connsiteY563" fmla="*/ 1217810 h 6958044"/>
              <a:gd name="connsiteX564" fmla="*/ 704234 w 11234267"/>
              <a:gd name="connsiteY564" fmla="*/ 1223111 h 6958044"/>
              <a:gd name="connsiteX565" fmla="*/ 720109 w 11234267"/>
              <a:gd name="connsiteY565" fmla="*/ 1219615 h 6958044"/>
              <a:gd name="connsiteX566" fmla="*/ 743740 w 11234267"/>
              <a:gd name="connsiteY566" fmla="*/ 1218111 h 6958044"/>
              <a:gd name="connsiteX567" fmla="*/ 748027 w 11234267"/>
              <a:gd name="connsiteY567" fmla="*/ 1217089 h 6958044"/>
              <a:gd name="connsiteX568" fmla="*/ 740355 w 11234267"/>
              <a:gd name="connsiteY568" fmla="*/ 1216594 h 6958044"/>
              <a:gd name="connsiteX569" fmla="*/ 710819 w 11234267"/>
              <a:gd name="connsiteY569" fmla="*/ 1219858 h 6958044"/>
              <a:gd name="connsiteX570" fmla="*/ 692662 w 11234267"/>
              <a:gd name="connsiteY570" fmla="*/ 1230530 h 6958044"/>
              <a:gd name="connsiteX571" fmla="*/ 706171 w 11234267"/>
              <a:gd name="connsiteY571" fmla="*/ 1230478 h 6958044"/>
              <a:gd name="connsiteX572" fmla="*/ 701628 w 11234267"/>
              <a:gd name="connsiteY572" fmla="*/ 1226615 h 6958044"/>
              <a:gd name="connsiteX573" fmla="*/ 694642 w 11234267"/>
              <a:gd name="connsiteY573" fmla="*/ 1227850 h 6958044"/>
              <a:gd name="connsiteX574" fmla="*/ 694011 w 11234267"/>
              <a:gd name="connsiteY574" fmla="*/ 1228162 h 6958044"/>
              <a:gd name="connsiteX575" fmla="*/ 670897 w 11234267"/>
              <a:gd name="connsiteY575" fmla="*/ 1242053 h 6958044"/>
              <a:gd name="connsiteX576" fmla="*/ 686480 w 11234267"/>
              <a:gd name="connsiteY576" fmla="*/ 1231883 h 6958044"/>
              <a:gd name="connsiteX577" fmla="*/ 694011 w 11234267"/>
              <a:gd name="connsiteY577" fmla="*/ 1228162 h 6958044"/>
              <a:gd name="connsiteX578" fmla="*/ 694138 w 11234267"/>
              <a:gd name="connsiteY578" fmla="*/ 1227940 h 6958044"/>
              <a:gd name="connsiteX579" fmla="*/ 694642 w 11234267"/>
              <a:gd name="connsiteY579" fmla="*/ 1227850 h 6958044"/>
              <a:gd name="connsiteX580" fmla="*/ 704234 w 11234267"/>
              <a:gd name="connsiteY580" fmla="*/ 1223111 h 6958044"/>
              <a:gd name="connsiteX581" fmla="*/ 696881 w 11234267"/>
              <a:gd name="connsiteY581" fmla="*/ 1224731 h 6958044"/>
              <a:gd name="connsiteX582" fmla="*/ 670897 w 11234267"/>
              <a:gd name="connsiteY582" fmla="*/ 1242053 h 6958044"/>
              <a:gd name="connsiteX583" fmla="*/ 1281773 w 11234267"/>
              <a:gd name="connsiteY583" fmla="*/ 1331694 h 6958044"/>
              <a:gd name="connsiteX584" fmla="*/ 1280360 w 11234267"/>
              <a:gd name="connsiteY584" fmla="*/ 1330544 h 6958044"/>
              <a:gd name="connsiteX585" fmla="*/ 1283466 w 11234267"/>
              <a:gd name="connsiteY585" fmla="*/ 1329412 h 6958044"/>
              <a:gd name="connsiteX586" fmla="*/ 1281773 w 11234267"/>
              <a:gd name="connsiteY586" fmla="*/ 1331694 h 6958044"/>
              <a:gd name="connsiteX587" fmla="*/ 9930482 w 11234267"/>
              <a:gd name="connsiteY587" fmla="*/ 2462722 h 6958044"/>
              <a:gd name="connsiteX588" fmla="*/ 9928423 w 11234267"/>
              <a:gd name="connsiteY588" fmla="*/ 2460515 h 6958044"/>
              <a:gd name="connsiteX589" fmla="*/ 9719559 w 11234267"/>
              <a:gd name="connsiteY589" fmla="*/ 2260602 h 6958044"/>
              <a:gd name="connsiteX590" fmla="*/ 9593477 w 11234267"/>
              <a:gd name="connsiteY590" fmla="*/ 2152562 h 6958044"/>
              <a:gd name="connsiteX591" fmla="*/ 9515011 w 11234267"/>
              <a:gd name="connsiteY591" fmla="*/ 2067571 h 6958044"/>
              <a:gd name="connsiteX592" fmla="*/ 9164032 w 11234267"/>
              <a:gd name="connsiteY592" fmla="*/ 1755802 h 6958044"/>
              <a:gd name="connsiteX593" fmla="*/ 9042513 w 11234267"/>
              <a:gd name="connsiteY593" fmla="*/ 1692309 h 6958044"/>
              <a:gd name="connsiteX594" fmla="*/ 8870571 w 11234267"/>
              <a:gd name="connsiteY594" fmla="*/ 1572447 h 6958044"/>
              <a:gd name="connsiteX595" fmla="*/ 8586300 w 11234267"/>
              <a:gd name="connsiteY595" fmla="*/ 1418599 h 6958044"/>
              <a:gd name="connsiteX596" fmla="*/ 8530683 w 11234267"/>
              <a:gd name="connsiteY596" fmla="*/ 1405884 h 6958044"/>
              <a:gd name="connsiteX597" fmla="*/ 8258755 w 11234267"/>
              <a:gd name="connsiteY597" fmla="*/ 1294574 h 6958044"/>
              <a:gd name="connsiteX598" fmla="*/ 8224063 w 11234267"/>
              <a:gd name="connsiteY598" fmla="*/ 1281708 h 6958044"/>
              <a:gd name="connsiteX599" fmla="*/ 8149044 w 11234267"/>
              <a:gd name="connsiteY599" fmla="*/ 1245512 h 6958044"/>
              <a:gd name="connsiteX600" fmla="*/ 7974406 w 11234267"/>
              <a:gd name="connsiteY600" fmla="*/ 1173720 h 6958044"/>
              <a:gd name="connsiteX601" fmla="*/ 7925573 w 11234267"/>
              <a:gd name="connsiteY601" fmla="*/ 1155965 h 6958044"/>
              <a:gd name="connsiteX602" fmla="*/ 7912926 w 11234267"/>
              <a:gd name="connsiteY602" fmla="*/ 1147318 h 6958044"/>
              <a:gd name="connsiteX603" fmla="*/ 7892341 w 11234267"/>
              <a:gd name="connsiteY603" fmla="*/ 1126411 h 6958044"/>
              <a:gd name="connsiteX604" fmla="*/ 8033926 w 11234267"/>
              <a:gd name="connsiteY604" fmla="*/ 1152801 h 6958044"/>
              <a:gd name="connsiteX605" fmla="*/ 8304822 w 11234267"/>
              <a:gd name="connsiteY605" fmla="*/ 1269708 h 6958044"/>
              <a:gd name="connsiteX606" fmla="*/ 8378408 w 11234267"/>
              <a:gd name="connsiteY606" fmla="*/ 1287859 h 6958044"/>
              <a:gd name="connsiteX607" fmla="*/ 8431529 w 11234267"/>
              <a:gd name="connsiteY607" fmla="*/ 1289541 h 6958044"/>
              <a:gd name="connsiteX608" fmla="*/ 8844807 w 11234267"/>
              <a:gd name="connsiteY608" fmla="*/ 1447469 h 6958044"/>
              <a:gd name="connsiteX609" fmla="*/ 9111607 w 11234267"/>
              <a:gd name="connsiteY609" fmla="*/ 1616589 h 6958044"/>
              <a:gd name="connsiteX610" fmla="*/ 9606073 w 11234267"/>
              <a:gd name="connsiteY610" fmla="*/ 2070452 h 6958044"/>
              <a:gd name="connsiteX611" fmla="*/ 9893514 w 11234267"/>
              <a:gd name="connsiteY611" fmla="*/ 2410283 h 6958044"/>
              <a:gd name="connsiteX612" fmla="*/ 708089 w 11234267"/>
              <a:gd name="connsiteY612" fmla="*/ 1271516 h 6958044"/>
              <a:gd name="connsiteX613" fmla="*/ 709678 w 11234267"/>
              <a:gd name="connsiteY613" fmla="*/ 1269045 h 6958044"/>
              <a:gd name="connsiteX614" fmla="*/ 711323 w 11234267"/>
              <a:gd name="connsiteY614" fmla="*/ 1266635 h 6958044"/>
              <a:gd name="connsiteX615" fmla="*/ 711207 w 11234267"/>
              <a:gd name="connsiteY615" fmla="*/ 1266347 h 6958044"/>
              <a:gd name="connsiteX616" fmla="*/ 707526 w 11234267"/>
              <a:gd name="connsiteY616" fmla="*/ 1270815 h 6958044"/>
              <a:gd name="connsiteX617" fmla="*/ 1132086 w 11234267"/>
              <a:gd name="connsiteY617" fmla="*/ 1333768 h 6958044"/>
              <a:gd name="connsiteX618" fmla="*/ 1145949 w 11234267"/>
              <a:gd name="connsiteY618" fmla="*/ 1333666 h 6958044"/>
              <a:gd name="connsiteX619" fmla="*/ 1145905 w 11234267"/>
              <a:gd name="connsiteY619" fmla="*/ 1329302 h 6958044"/>
              <a:gd name="connsiteX620" fmla="*/ 1132086 w 11234267"/>
              <a:gd name="connsiteY620" fmla="*/ 1333768 h 6958044"/>
              <a:gd name="connsiteX621" fmla="*/ 718210 w 11234267"/>
              <a:gd name="connsiteY621" fmla="*/ 1291727 h 6958044"/>
              <a:gd name="connsiteX622" fmla="*/ 730553 w 11234267"/>
              <a:gd name="connsiteY622" fmla="*/ 1286479 h 6958044"/>
              <a:gd name="connsiteX623" fmla="*/ 748500 w 11234267"/>
              <a:gd name="connsiteY623" fmla="*/ 1285381 h 6958044"/>
              <a:gd name="connsiteX624" fmla="*/ 751983 w 11234267"/>
              <a:gd name="connsiteY624" fmla="*/ 1285433 h 6958044"/>
              <a:gd name="connsiteX625" fmla="*/ 718210 w 11234267"/>
              <a:gd name="connsiteY625" fmla="*/ 1291727 h 6958044"/>
              <a:gd name="connsiteX626" fmla="*/ 1062108 w 11234267"/>
              <a:gd name="connsiteY626" fmla="*/ 1349998 h 6958044"/>
              <a:gd name="connsiteX627" fmla="*/ 1074660 w 11234267"/>
              <a:gd name="connsiteY627" fmla="*/ 1344252 h 6958044"/>
              <a:gd name="connsiteX628" fmla="*/ 1088626 w 11234267"/>
              <a:gd name="connsiteY628" fmla="*/ 1344226 h 6958044"/>
              <a:gd name="connsiteX629" fmla="*/ 1062108 w 11234267"/>
              <a:gd name="connsiteY629" fmla="*/ 1349998 h 6958044"/>
              <a:gd name="connsiteX630" fmla="*/ 697367 w 11234267"/>
              <a:gd name="connsiteY630" fmla="*/ 1311304 h 6958044"/>
              <a:gd name="connsiteX631" fmla="*/ 695218 w 11234267"/>
              <a:gd name="connsiteY631" fmla="*/ 1307337 h 6958044"/>
              <a:gd name="connsiteX632" fmla="*/ 698103 w 11234267"/>
              <a:gd name="connsiteY632" fmla="*/ 1304646 h 6958044"/>
              <a:gd name="connsiteX633" fmla="*/ 701301 w 11234267"/>
              <a:gd name="connsiteY633" fmla="*/ 1306540 h 6958044"/>
              <a:gd name="connsiteX634" fmla="*/ 699840 w 11234267"/>
              <a:gd name="connsiteY634" fmla="*/ 1310678 h 6958044"/>
              <a:gd name="connsiteX635" fmla="*/ 630472 w 11234267"/>
              <a:gd name="connsiteY635" fmla="*/ 1319986 h 6958044"/>
              <a:gd name="connsiteX636" fmla="*/ 689582 w 11234267"/>
              <a:gd name="connsiteY636" fmla="*/ 1306709 h 6958044"/>
              <a:gd name="connsiteX637" fmla="*/ 630472 w 11234267"/>
              <a:gd name="connsiteY637" fmla="*/ 1319986 h 6958044"/>
              <a:gd name="connsiteX638" fmla="*/ 994098 w 11234267"/>
              <a:gd name="connsiteY638" fmla="*/ 1367792 h 6958044"/>
              <a:gd name="connsiteX639" fmla="*/ 1000965 w 11234267"/>
              <a:gd name="connsiteY639" fmla="*/ 1362612 h 6958044"/>
              <a:gd name="connsiteX640" fmla="*/ 1004487 w 11234267"/>
              <a:gd name="connsiteY640" fmla="*/ 1362138 h 6958044"/>
              <a:gd name="connsiteX641" fmla="*/ 1006251 w 11234267"/>
              <a:gd name="connsiteY641" fmla="*/ 1364336 h 6958044"/>
              <a:gd name="connsiteX642" fmla="*/ 994098 w 11234267"/>
              <a:gd name="connsiteY642" fmla="*/ 1367792 h 6958044"/>
              <a:gd name="connsiteX643" fmla="*/ 663931 w 11234267"/>
              <a:gd name="connsiteY643" fmla="*/ 1327302 h 6958044"/>
              <a:gd name="connsiteX644" fmla="*/ 661099 w 11234267"/>
              <a:gd name="connsiteY644" fmla="*/ 1322975 h 6958044"/>
              <a:gd name="connsiteX645" fmla="*/ 665392 w 11234267"/>
              <a:gd name="connsiteY645" fmla="*/ 1322830 h 6958044"/>
              <a:gd name="connsiteX646" fmla="*/ 666542 w 11234267"/>
              <a:gd name="connsiteY646" fmla="*/ 1323001 h 6958044"/>
              <a:gd name="connsiteX647" fmla="*/ 667460 w 11234267"/>
              <a:gd name="connsiteY647" fmla="*/ 1325330 h 6958044"/>
              <a:gd name="connsiteX648" fmla="*/ 662670 w 11234267"/>
              <a:gd name="connsiteY648" fmla="*/ 1337097 h 6958044"/>
              <a:gd name="connsiteX649" fmla="*/ 669550 w 11234267"/>
              <a:gd name="connsiteY649" fmla="*/ 1333208 h 6958044"/>
              <a:gd name="connsiteX650" fmla="*/ 670941 w 11234267"/>
              <a:gd name="connsiteY650" fmla="*/ 1334155 h 6958044"/>
              <a:gd name="connsiteX651" fmla="*/ 671843 w 11234267"/>
              <a:gd name="connsiteY651" fmla="*/ 1336441 h 6958044"/>
              <a:gd name="connsiteX652" fmla="*/ 668369 w 11234267"/>
              <a:gd name="connsiteY652" fmla="*/ 1336690 h 6958044"/>
              <a:gd name="connsiteX653" fmla="*/ 662670 w 11234267"/>
              <a:gd name="connsiteY653" fmla="*/ 1337097 h 6958044"/>
              <a:gd name="connsiteX654" fmla="*/ 644909 w 11234267"/>
              <a:gd name="connsiteY654" fmla="*/ 1337071 h 6958044"/>
              <a:gd name="connsiteX655" fmla="*/ 658970 w 11234267"/>
              <a:gd name="connsiteY655" fmla="*/ 1328787 h 6958044"/>
              <a:gd name="connsiteX656" fmla="*/ 644909 w 11234267"/>
              <a:gd name="connsiteY656" fmla="*/ 1337071 h 6958044"/>
              <a:gd name="connsiteX657" fmla="*/ 571844 w 11234267"/>
              <a:gd name="connsiteY657" fmla="*/ 1329830 h 6958044"/>
              <a:gd name="connsiteX658" fmla="*/ 579155 w 11234267"/>
              <a:gd name="connsiteY658" fmla="*/ 1330119 h 6958044"/>
              <a:gd name="connsiteX659" fmla="*/ 576115 w 11234267"/>
              <a:gd name="connsiteY659" fmla="*/ 1329040 h 6958044"/>
              <a:gd name="connsiteX660" fmla="*/ 576393 w 11234267"/>
              <a:gd name="connsiteY660" fmla="*/ 1328409 h 6958044"/>
              <a:gd name="connsiteX661" fmla="*/ 574743 w 11234267"/>
              <a:gd name="connsiteY661" fmla="*/ 1328591 h 6958044"/>
              <a:gd name="connsiteX662" fmla="*/ 571844 w 11234267"/>
              <a:gd name="connsiteY662" fmla="*/ 1329830 h 6958044"/>
              <a:gd name="connsiteX663" fmla="*/ 642228 w 11234267"/>
              <a:gd name="connsiteY663" fmla="*/ 1341142 h 6958044"/>
              <a:gd name="connsiteX664" fmla="*/ 624156 w 11234267"/>
              <a:gd name="connsiteY664" fmla="*/ 1337155 h 6958044"/>
              <a:gd name="connsiteX665" fmla="*/ 642228 w 11234267"/>
              <a:gd name="connsiteY665" fmla="*/ 1341142 h 6958044"/>
              <a:gd name="connsiteX666" fmla="*/ 1675214 w 11234267"/>
              <a:gd name="connsiteY666" fmla="*/ 1489989 h 6958044"/>
              <a:gd name="connsiteX667" fmla="*/ 1677628 w 11234267"/>
              <a:gd name="connsiteY667" fmla="*/ 1488200 h 6958044"/>
              <a:gd name="connsiteX668" fmla="*/ 1679989 w 11234267"/>
              <a:gd name="connsiteY668" fmla="*/ 1488598 h 6958044"/>
              <a:gd name="connsiteX669" fmla="*/ 665303 w 11234267"/>
              <a:gd name="connsiteY669" fmla="*/ 1359293 h 6958044"/>
              <a:gd name="connsiteX670" fmla="*/ 671033 w 11234267"/>
              <a:gd name="connsiteY670" fmla="*/ 1355907 h 6958044"/>
              <a:gd name="connsiteX671" fmla="*/ 670604 w 11234267"/>
              <a:gd name="connsiteY671" fmla="*/ 1355860 h 6958044"/>
              <a:gd name="connsiteX672" fmla="*/ 668089 w 11234267"/>
              <a:gd name="connsiteY672" fmla="*/ 1356443 h 6958044"/>
              <a:gd name="connsiteX673" fmla="*/ 540953 w 11234267"/>
              <a:gd name="connsiteY673" fmla="*/ 1354854 h 6958044"/>
              <a:gd name="connsiteX674" fmla="*/ 541849 w 11234267"/>
              <a:gd name="connsiteY674" fmla="*/ 1354713 h 6958044"/>
              <a:gd name="connsiteX675" fmla="*/ 543424 w 11234267"/>
              <a:gd name="connsiteY675" fmla="*/ 1348133 h 6958044"/>
              <a:gd name="connsiteX676" fmla="*/ 540158 w 11234267"/>
              <a:gd name="connsiteY676" fmla="*/ 1353097 h 6958044"/>
              <a:gd name="connsiteX677" fmla="*/ 496812 w 11234267"/>
              <a:gd name="connsiteY677" fmla="*/ 1357990 h 6958044"/>
              <a:gd name="connsiteX678" fmla="*/ 507175 w 11234267"/>
              <a:gd name="connsiteY678" fmla="*/ 1357250 h 6958044"/>
              <a:gd name="connsiteX679" fmla="*/ 503401 w 11234267"/>
              <a:gd name="connsiteY679" fmla="*/ 1352666 h 6958044"/>
              <a:gd name="connsiteX680" fmla="*/ 496812 w 11234267"/>
              <a:gd name="connsiteY680" fmla="*/ 1357990 h 6958044"/>
              <a:gd name="connsiteX681" fmla="*/ 1590523 w 11234267"/>
              <a:gd name="connsiteY681" fmla="*/ 1505737 h 6958044"/>
              <a:gd name="connsiteX682" fmla="*/ 1611565 w 11234267"/>
              <a:gd name="connsiteY682" fmla="*/ 1490650 h 6958044"/>
              <a:gd name="connsiteX683" fmla="*/ 1590523 w 11234267"/>
              <a:gd name="connsiteY683" fmla="*/ 1505737 h 6958044"/>
              <a:gd name="connsiteX684" fmla="*/ 649301 w 11234267"/>
              <a:gd name="connsiteY684" fmla="*/ 1385925 h 6958044"/>
              <a:gd name="connsiteX685" fmla="*/ 650293 w 11234267"/>
              <a:gd name="connsiteY685" fmla="*/ 1373724 h 6958044"/>
              <a:gd name="connsiteX686" fmla="*/ 649301 w 11234267"/>
              <a:gd name="connsiteY686" fmla="*/ 1385925 h 6958044"/>
              <a:gd name="connsiteX687" fmla="*/ 474723 w 11234267"/>
              <a:gd name="connsiteY687" fmla="*/ 1366034 h 6958044"/>
              <a:gd name="connsiteX688" fmla="*/ 478434 w 11234267"/>
              <a:gd name="connsiteY688" fmla="*/ 1366239 h 6958044"/>
              <a:gd name="connsiteX689" fmla="*/ 480637 w 11234267"/>
              <a:gd name="connsiteY689" fmla="*/ 1365757 h 6958044"/>
              <a:gd name="connsiteX690" fmla="*/ 481680 w 11234267"/>
              <a:gd name="connsiteY690" fmla="*/ 1361656 h 6958044"/>
              <a:gd name="connsiteX691" fmla="*/ 479431 w 11234267"/>
              <a:gd name="connsiteY691" fmla="*/ 1359191 h 6958044"/>
              <a:gd name="connsiteX692" fmla="*/ 479006 w 11234267"/>
              <a:gd name="connsiteY692" fmla="*/ 1359721 h 6958044"/>
              <a:gd name="connsiteX693" fmla="*/ 841103 w 11234267"/>
              <a:gd name="connsiteY693" fmla="*/ 1415101 h 6958044"/>
              <a:gd name="connsiteX694" fmla="*/ 835241 w 11234267"/>
              <a:gd name="connsiteY694" fmla="*/ 1414063 h 6958044"/>
              <a:gd name="connsiteX695" fmla="*/ 843784 w 11234267"/>
              <a:gd name="connsiteY695" fmla="*/ 1411029 h 6958044"/>
              <a:gd name="connsiteX696" fmla="*/ 847806 w 11234267"/>
              <a:gd name="connsiteY696" fmla="*/ 1410800 h 6958044"/>
              <a:gd name="connsiteX697" fmla="*/ 849751 w 11234267"/>
              <a:gd name="connsiteY697" fmla="*/ 1413028 h 6958044"/>
              <a:gd name="connsiteX698" fmla="*/ 841103 w 11234267"/>
              <a:gd name="connsiteY698" fmla="*/ 1415101 h 6958044"/>
              <a:gd name="connsiteX699" fmla="*/ 629002 w 11234267"/>
              <a:gd name="connsiteY699" fmla="*/ 1391256 h 6958044"/>
              <a:gd name="connsiteX700" fmla="*/ 636712 w 11234267"/>
              <a:gd name="connsiteY700" fmla="*/ 1383973 h 6958044"/>
              <a:gd name="connsiteX701" fmla="*/ 639687 w 11234267"/>
              <a:gd name="connsiteY701" fmla="*/ 1384024 h 6958044"/>
              <a:gd name="connsiteX702" fmla="*/ 629002 w 11234267"/>
              <a:gd name="connsiteY702" fmla="*/ 1391256 h 6958044"/>
              <a:gd name="connsiteX703" fmla="*/ 568492 w 11234267"/>
              <a:gd name="connsiteY703" fmla="*/ 1386457 h 6958044"/>
              <a:gd name="connsiteX704" fmla="*/ 570704 w 11234267"/>
              <a:gd name="connsiteY704" fmla="*/ 1385671 h 6958044"/>
              <a:gd name="connsiteX705" fmla="*/ 569821 w 11234267"/>
              <a:gd name="connsiteY705" fmla="*/ 1385127 h 6958044"/>
              <a:gd name="connsiteX706" fmla="*/ 568299 w 11234267"/>
              <a:gd name="connsiteY706" fmla="*/ 1386648 h 6958044"/>
              <a:gd name="connsiteX707" fmla="*/ 568492 w 11234267"/>
              <a:gd name="connsiteY707" fmla="*/ 1386457 h 6958044"/>
              <a:gd name="connsiteX708" fmla="*/ 568279 w 11234267"/>
              <a:gd name="connsiteY708" fmla="*/ 1386531 h 6958044"/>
              <a:gd name="connsiteX709" fmla="*/ 575707 w 11234267"/>
              <a:gd name="connsiteY709" fmla="*/ 1388750 h 6958044"/>
              <a:gd name="connsiteX710" fmla="*/ 581972 w 11234267"/>
              <a:gd name="connsiteY710" fmla="*/ 1381674 h 6958044"/>
              <a:gd name="connsiteX711" fmla="*/ 570704 w 11234267"/>
              <a:gd name="connsiteY711" fmla="*/ 1385671 h 6958044"/>
              <a:gd name="connsiteX712" fmla="*/ 537227 w 11234267"/>
              <a:gd name="connsiteY712" fmla="*/ 1392630 h 6958044"/>
              <a:gd name="connsiteX713" fmla="*/ 580222 w 11234267"/>
              <a:gd name="connsiteY713" fmla="*/ 1375327 h 6958044"/>
              <a:gd name="connsiteX714" fmla="*/ 572251 w 11234267"/>
              <a:gd name="connsiteY714" fmla="*/ 1372123 h 6958044"/>
              <a:gd name="connsiteX715" fmla="*/ 560027 w 11234267"/>
              <a:gd name="connsiteY715" fmla="*/ 1371651 h 6958044"/>
              <a:gd name="connsiteX716" fmla="*/ 551112 w 11234267"/>
              <a:gd name="connsiteY716" fmla="*/ 1377521 h 6958044"/>
              <a:gd name="connsiteX717" fmla="*/ 537227 w 11234267"/>
              <a:gd name="connsiteY717" fmla="*/ 1392630 h 6958044"/>
              <a:gd name="connsiteX718" fmla="*/ 1491234 w 11234267"/>
              <a:gd name="connsiteY718" fmla="*/ 1526409 h 6958044"/>
              <a:gd name="connsiteX719" fmla="*/ 1492895 w 11234267"/>
              <a:gd name="connsiteY719" fmla="*/ 1522571 h 6958044"/>
              <a:gd name="connsiteX720" fmla="*/ 1498202 w 11234267"/>
              <a:gd name="connsiteY720" fmla="*/ 1523323 h 6958044"/>
              <a:gd name="connsiteX721" fmla="*/ 1491234 w 11234267"/>
              <a:gd name="connsiteY721" fmla="*/ 1526409 h 6958044"/>
              <a:gd name="connsiteX722" fmla="*/ 1387350 w 11234267"/>
              <a:gd name="connsiteY722" fmla="*/ 1515923 h 6958044"/>
              <a:gd name="connsiteX723" fmla="*/ 1390239 w 11234267"/>
              <a:gd name="connsiteY723" fmla="*/ 1515339 h 6958044"/>
              <a:gd name="connsiteX724" fmla="*/ 1391659 w 11234267"/>
              <a:gd name="connsiteY724" fmla="*/ 1515121 h 6958044"/>
              <a:gd name="connsiteX725" fmla="*/ 1391617 w 11234267"/>
              <a:gd name="connsiteY725" fmla="*/ 1515099 h 6958044"/>
              <a:gd name="connsiteX726" fmla="*/ 1387582 w 11234267"/>
              <a:gd name="connsiteY726" fmla="*/ 1515183 h 6958044"/>
              <a:gd name="connsiteX727" fmla="*/ 1395383 w 11234267"/>
              <a:gd name="connsiteY727" fmla="*/ 1517058 h 6958044"/>
              <a:gd name="connsiteX728" fmla="*/ 1397959 w 11234267"/>
              <a:gd name="connsiteY728" fmla="*/ 1515823 h 6958044"/>
              <a:gd name="connsiteX729" fmla="*/ 1394752 w 11234267"/>
              <a:gd name="connsiteY729" fmla="*/ 1516663 h 6958044"/>
              <a:gd name="connsiteX730" fmla="*/ 1394675 w 11234267"/>
              <a:gd name="connsiteY730" fmla="*/ 1516690 h 6958044"/>
              <a:gd name="connsiteX731" fmla="*/ 1394064 w 11234267"/>
              <a:gd name="connsiteY731" fmla="*/ 1516904 h 6958044"/>
              <a:gd name="connsiteX732" fmla="*/ 1394675 w 11234267"/>
              <a:gd name="connsiteY732" fmla="*/ 1516690 h 6958044"/>
              <a:gd name="connsiteX733" fmla="*/ 1394669 w 11234267"/>
              <a:gd name="connsiteY733" fmla="*/ 1516686 h 6958044"/>
              <a:gd name="connsiteX734" fmla="*/ 1394588 w 11234267"/>
              <a:gd name="connsiteY734" fmla="*/ 1516707 h 6958044"/>
              <a:gd name="connsiteX735" fmla="*/ 1394064 w 11234267"/>
              <a:gd name="connsiteY735" fmla="*/ 1516904 h 6958044"/>
              <a:gd name="connsiteX736" fmla="*/ 547805 w 11234267"/>
              <a:gd name="connsiteY736" fmla="*/ 1412577 h 6958044"/>
              <a:gd name="connsiteX737" fmla="*/ 553117 w 11234267"/>
              <a:gd name="connsiteY737" fmla="*/ 1407508 h 6958044"/>
              <a:gd name="connsiteX738" fmla="*/ 559955 w 11234267"/>
              <a:gd name="connsiteY738" fmla="*/ 1409123 h 6958044"/>
              <a:gd name="connsiteX739" fmla="*/ 547805 w 11234267"/>
              <a:gd name="connsiteY739" fmla="*/ 1412577 h 6958044"/>
              <a:gd name="connsiteX740" fmla="*/ 520176 w 11234267"/>
              <a:gd name="connsiteY740" fmla="*/ 1409536 h 6958044"/>
              <a:gd name="connsiteX741" fmla="*/ 516892 w 11234267"/>
              <a:gd name="connsiteY741" fmla="*/ 1407018 h 6958044"/>
              <a:gd name="connsiteX742" fmla="*/ 523297 w 11234267"/>
              <a:gd name="connsiteY742" fmla="*/ 1405917 h 6958044"/>
              <a:gd name="connsiteX743" fmla="*/ 525470 w 11234267"/>
              <a:gd name="connsiteY743" fmla="*/ 1408995 h 6958044"/>
              <a:gd name="connsiteX744" fmla="*/ 520176 w 11234267"/>
              <a:gd name="connsiteY744" fmla="*/ 1409536 h 6958044"/>
              <a:gd name="connsiteX745" fmla="*/ 1367509 w 11234267"/>
              <a:gd name="connsiteY745" fmla="*/ 1522298 h 6958044"/>
              <a:gd name="connsiteX746" fmla="*/ 1384237 w 11234267"/>
              <a:gd name="connsiteY746" fmla="*/ 1522397 h 6958044"/>
              <a:gd name="connsiteX747" fmla="*/ 1387547 w 11234267"/>
              <a:gd name="connsiteY747" fmla="*/ 1520812 h 6958044"/>
              <a:gd name="connsiteX748" fmla="*/ 1386638 w 11234267"/>
              <a:gd name="connsiteY748" fmla="*/ 1518184 h 6958044"/>
              <a:gd name="connsiteX749" fmla="*/ 1387350 w 11234267"/>
              <a:gd name="connsiteY749" fmla="*/ 1515923 h 6958044"/>
              <a:gd name="connsiteX750" fmla="*/ 1374054 w 11234267"/>
              <a:gd name="connsiteY750" fmla="*/ 1518616 h 6958044"/>
              <a:gd name="connsiteX751" fmla="*/ 1367509 w 11234267"/>
              <a:gd name="connsiteY751" fmla="*/ 1522298 h 6958044"/>
              <a:gd name="connsiteX752" fmla="*/ 802968 w 11234267"/>
              <a:gd name="connsiteY752" fmla="*/ 1452597 h 6958044"/>
              <a:gd name="connsiteX753" fmla="*/ 804469 w 11234267"/>
              <a:gd name="connsiteY753" fmla="*/ 1447313 h 6958044"/>
              <a:gd name="connsiteX754" fmla="*/ 847035 w 11234267"/>
              <a:gd name="connsiteY754" fmla="*/ 1426161 h 6958044"/>
              <a:gd name="connsiteX755" fmla="*/ 826698 w 11234267"/>
              <a:gd name="connsiteY755" fmla="*/ 1440552 h 6958044"/>
              <a:gd name="connsiteX756" fmla="*/ 847714 w 11234267"/>
              <a:gd name="connsiteY756" fmla="*/ 1441641 h 6958044"/>
              <a:gd name="connsiteX757" fmla="*/ 802968 w 11234267"/>
              <a:gd name="connsiteY757" fmla="*/ 1452597 h 6958044"/>
              <a:gd name="connsiteX758" fmla="*/ 1392491 w 11234267"/>
              <a:gd name="connsiteY758" fmla="*/ 1530866 h 6958044"/>
              <a:gd name="connsiteX759" fmla="*/ 1404070 w 11234267"/>
              <a:gd name="connsiteY759" fmla="*/ 1522549 h 6958044"/>
              <a:gd name="connsiteX760" fmla="*/ 1399807 w 11234267"/>
              <a:gd name="connsiteY760" fmla="*/ 1519359 h 6958044"/>
              <a:gd name="connsiteX761" fmla="*/ 1395383 w 11234267"/>
              <a:gd name="connsiteY761" fmla="*/ 1517058 h 6958044"/>
              <a:gd name="connsiteX762" fmla="*/ 1387547 w 11234267"/>
              <a:gd name="connsiteY762" fmla="*/ 1520812 h 6958044"/>
              <a:gd name="connsiteX763" fmla="*/ 1389769 w 11234267"/>
              <a:gd name="connsiteY763" fmla="*/ 1527241 h 6958044"/>
              <a:gd name="connsiteX764" fmla="*/ 1392491 w 11234267"/>
              <a:gd name="connsiteY764" fmla="*/ 1530866 h 6958044"/>
              <a:gd name="connsiteX765" fmla="*/ 719057 w 11234267"/>
              <a:gd name="connsiteY765" fmla="*/ 1449525 h 6958044"/>
              <a:gd name="connsiteX766" fmla="*/ 725741 w 11234267"/>
              <a:gd name="connsiteY766" fmla="*/ 1443874 h 6958044"/>
              <a:gd name="connsiteX767" fmla="*/ 719057 w 11234267"/>
              <a:gd name="connsiteY767" fmla="*/ 1449525 h 6958044"/>
              <a:gd name="connsiteX768" fmla="*/ 529685 w 11234267"/>
              <a:gd name="connsiteY768" fmla="*/ 1428105 h 6958044"/>
              <a:gd name="connsiteX769" fmla="*/ 532999 w 11234267"/>
              <a:gd name="connsiteY769" fmla="*/ 1427913 h 6958044"/>
              <a:gd name="connsiteX770" fmla="*/ 533654 w 11234267"/>
              <a:gd name="connsiteY770" fmla="*/ 1426592 h 6958044"/>
              <a:gd name="connsiteX771" fmla="*/ 737935 w 11234267"/>
              <a:gd name="connsiteY771" fmla="*/ 1457019 h 6958044"/>
              <a:gd name="connsiteX772" fmla="*/ 738564 w 11234267"/>
              <a:gd name="connsiteY772" fmla="*/ 1456724 h 6958044"/>
              <a:gd name="connsiteX773" fmla="*/ 738082 w 11234267"/>
              <a:gd name="connsiteY773" fmla="*/ 1456661 h 6958044"/>
              <a:gd name="connsiteX774" fmla="*/ 748324 w 11234267"/>
              <a:gd name="connsiteY774" fmla="*/ 1459083 h 6958044"/>
              <a:gd name="connsiteX775" fmla="*/ 749805 w 11234267"/>
              <a:gd name="connsiteY775" fmla="*/ 1458915 h 6958044"/>
              <a:gd name="connsiteX776" fmla="*/ 749220 w 11234267"/>
              <a:gd name="connsiteY776" fmla="*/ 1458392 h 6958044"/>
              <a:gd name="connsiteX777" fmla="*/ 1382518 w 11234267"/>
              <a:gd name="connsiteY777" fmla="*/ 1544518 h 6958044"/>
              <a:gd name="connsiteX778" fmla="*/ 1388638 w 11234267"/>
              <a:gd name="connsiteY778" fmla="*/ 1540377 h 6958044"/>
              <a:gd name="connsiteX779" fmla="*/ 1382413 w 11234267"/>
              <a:gd name="connsiteY779" fmla="*/ 1542380 h 6958044"/>
              <a:gd name="connsiteX780" fmla="*/ 1382518 w 11234267"/>
              <a:gd name="connsiteY780" fmla="*/ 1544518 h 6958044"/>
              <a:gd name="connsiteX781" fmla="*/ 693085 w 11234267"/>
              <a:gd name="connsiteY781" fmla="*/ 1456274 h 6958044"/>
              <a:gd name="connsiteX782" fmla="*/ 699078 w 11234267"/>
              <a:gd name="connsiteY782" fmla="*/ 1448364 h 6958044"/>
              <a:gd name="connsiteX783" fmla="*/ 693223 w 11234267"/>
              <a:gd name="connsiteY783" fmla="*/ 1455575 h 6958044"/>
              <a:gd name="connsiteX784" fmla="*/ 1050231 w 11234267"/>
              <a:gd name="connsiteY784" fmla="*/ 1506119 h 6958044"/>
              <a:gd name="connsiteX785" fmla="*/ 1057935 w 11234267"/>
              <a:gd name="connsiteY785" fmla="*/ 1500233 h 6958044"/>
              <a:gd name="connsiteX786" fmla="*/ 1069494 w 11234267"/>
              <a:gd name="connsiteY786" fmla="*/ 1500862 h 6958044"/>
              <a:gd name="connsiteX787" fmla="*/ 1050231 w 11234267"/>
              <a:gd name="connsiteY787" fmla="*/ 1506119 h 6958044"/>
              <a:gd name="connsiteX788" fmla="*/ 1467086 w 11234267"/>
              <a:gd name="connsiteY788" fmla="*/ 1576500 h 6958044"/>
              <a:gd name="connsiteX789" fmla="*/ 1466944 w 11234267"/>
              <a:gd name="connsiteY789" fmla="*/ 1576120 h 6958044"/>
              <a:gd name="connsiteX790" fmla="*/ 1466589 w 11234267"/>
              <a:gd name="connsiteY790" fmla="*/ 1576287 h 6958044"/>
              <a:gd name="connsiteX791" fmla="*/ 999221 w 11234267"/>
              <a:gd name="connsiteY791" fmla="*/ 1515907 h 6958044"/>
              <a:gd name="connsiteX792" fmla="*/ 996768 w 11234267"/>
              <a:gd name="connsiteY792" fmla="*/ 1513816 h 6958044"/>
              <a:gd name="connsiteX793" fmla="*/ 1002290 w 11234267"/>
              <a:gd name="connsiteY793" fmla="*/ 1511805 h 6958044"/>
              <a:gd name="connsiteX794" fmla="*/ 1008027 w 11234267"/>
              <a:gd name="connsiteY794" fmla="*/ 1511720 h 6958044"/>
              <a:gd name="connsiteX795" fmla="*/ 999221 w 11234267"/>
              <a:gd name="connsiteY795" fmla="*/ 1515907 h 6958044"/>
              <a:gd name="connsiteX796" fmla="*/ 1452848 w 11234267"/>
              <a:gd name="connsiteY796" fmla="*/ 1575729 h 6958044"/>
              <a:gd name="connsiteX797" fmla="*/ 1452487 w 11234267"/>
              <a:gd name="connsiteY797" fmla="*/ 1575308 h 6958044"/>
              <a:gd name="connsiteX798" fmla="*/ 1452020 w 11234267"/>
              <a:gd name="connsiteY798" fmla="*/ 1575317 h 6958044"/>
              <a:gd name="connsiteX799" fmla="*/ 1446691 w 11234267"/>
              <a:gd name="connsiteY799" fmla="*/ 1577400 h 6958044"/>
              <a:gd name="connsiteX800" fmla="*/ 1451759 w 11234267"/>
              <a:gd name="connsiteY800" fmla="*/ 1575322 h 6958044"/>
              <a:gd name="connsiteX801" fmla="*/ 1452020 w 11234267"/>
              <a:gd name="connsiteY801" fmla="*/ 1575317 h 6958044"/>
              <a:gd name="connsiteX802" fmla="*/ 1447733 w 11234267"/>
              <a:gd name="connsiteY802" fmla="*/ 1573184 h 6958044"/>
              <a:gd name="connsiteX803" fmla="*/ 1446023 w 11234267"/>
              <a:gd name="connsiteY803" fmla="*/ 1580098 h 6958044"/>
              <a:gd name="connsiteX804" fmla="*/ 1446691 w 11234267"/>
              <a:gd name="connsiteY804" fmla="*/ 1577400 h 6958044"/>
              <a:gd name="connsiteX805" fmla="*/ 1444117 w 11234267"/>
              <a:gd name="connsiteY805" fmla="*/ 1578457 h 6958044"/>
              <a:gd name="connsiteX806" fmla="*/ 1436693 w 11234267"/>
              <a:gd name="connsiteY806" fmla="*/ 1580763 h 6958044"/>
              <a:gd name="connsiteX807" fmla="*/ 1438858 w 11234267"/>
              <a:gd name="connsiteY807" fmla="*/ 1580616 h 6958044"/>
              <a:gd name="connsiteX808" fmla="*/ 1444117 w 11234267"/>
              <a:gd name="connsiteY808" fmla="*/ 1578457 h 6958044"/>
              <a:gd name="connsiteX809" fmla="*/ 1440822 w 11234267"/>
              <a:gd name="connsiteY809" fmla="*/ 1575617 h 6958044"/>
              <a:gd name="connsiteX810" fmla="*/ 1436693 w 11234267"/>
              <a:gd name="connsiteY810" fmla="*/ 1580763 h 6958044"/>
              <a:gd name="connsiteX811" fmla="*/ 747534 w 11234267"/>
              <a:gd name="connsiteY811" fmla="*/ 1508310 h 6958044"/>
              <a:gd name="connsiteX812" fmla="*/ 753485 w 11234267"/>
              <a:gd name="connsiteY812" fmla="*/ 1507102 h 6958044"/>
              <a:gd name="connsiteX813" fmla="*/ 758526 w 11234267"/>
              <a:gd name="connsiteY813" fmla="*/ 1504476 h 6958044"/>
              <a:gd name="connsiteX814" fmla="*/ 754401 w 11234267"/>
              <a:gd name="connsiteY814" fmla="*/ 1503129 h 6958044"/>
              <a:gd name="connsiteX815" fmla="*/ 747534 w 11234267"/>
              <a:gd name="connsiteY815" fmla="*/ 1508310 h 6958044"/>
              <a:gd name="connsiteX816" fmla="*/ 882370 w 11234267"/>
              <a:gd name="connsiteY816" fmla="*/ 1546565 h 6958044"/>
              <a:gd name="connsiteX817" fmla="*/ 888750 w 11234267"/>
              <a:gd name="connsiteY817" fmla="*/ 1542875 h 6958044"/>
              <a:gd name="connsiteX818" fmla="*/ 895556 w 11234267"/>
              <a:gd name="connsiteY818" fmla="*/ 1543036 h 6958044"/>
              <a:gd name="connsiteX819" fmla="*/ 882370 w 11234267"/>
              <a:gd name="connsiteY819" fmla="*/ 1546565 h 6958044"/>
              <a:gd name="connsiteX820" fmla="*/ 1098573 w 11234267"/>
              <a:gd name="connsiteY820" fmla="*/ 1577488 h 6958044"/>
              <a:gd name="connsiteX821" fmla="*/ 1102424 w 11234267"/>
              <a:gd name="connsiteY821" fmla="*/ 1575720 h 6958044"/>
              <a:gd name="connsiteX822" fmla="*/ 1109042 w 11234267"/>
              <a:gd name="connsiteY822" fmla="*/ 1571675 h 6958044"/>
              <a:gd name="connsiteX823" fmla="*/ 1107780 w 11234267"/>
              <a:gd name="connsiteY823" fmla="*/ 1569767 h 6958044"/>
              <a:gd name="connsiteX824" fmla="*/ 1102880 w 11234267"/>
              <a:gd name="connsiteY824" fmla="*/ 1574238 h 6958044"/>
              <a:gd name="connsiteX825" fmla="*/ 1087965 w 11234267"/>
              <a:gd name="connsiteY825" fmla="*/ 1582357 h 6958044"/>
              <a:gd name="connsiteX826" fmla="*/ 1095579 w 11234267"/>
              <a:gd name="connsiteY826" fmla="*/ 1579749 h 6958044"/>
              <a:gd name="connsiteX827" fmla="*/ 1098573 w 11234267"/>
              <a:gd name="connsiteY827" fmla="*/ 1577488 h 6958044"/>
              <a:gd name="connsiteX828" fmla="*/ 1300675 w 11234267"/>
              <a:gd name="connsiteY828" fmla="*/ 1616349 h 6958044"/>
              <a:gd name="connsiteX829" fmla="*/ 1350493 w 11234267"/>
              <a:gd name="connsiteY829" fmla="*/ 1594679 h 6958044"/>
              <a:gd name="connsiteX830" fmla="*/ 1446213 w 11234267"/>
              <a:gd name="connsiteY830" fmla="*/ 1568000 h 6958044"/>
              <a:gd name="connsiteX831" fmla="*/ 1452487 w 11234267"/>
              <a:gd name="connsiteY831" fmla="*/ 1575308 h 6958044"/>
              <a:gd name="connsiteX832" fmla="*/ 1460070 w 11234267"/>
              <a:gd name="connsiteY832" fmla="*/ 1575161 h 6958044"/>
              <a:gd name="connsiteX833" fmla="*/ 1473132 w 11234267"/>
              <a:gd name="connsiteY833" fmla="*/ 1569674 h 6958044"/>
              <a:gd name="connsiteX834" fmla="*/ 1642122 w 11234267"/>
              <a:gd name="connsiteY834" fmla="*/ 1494990 h 6958044"/>
              <a:gd name="connsiteX835" fmla="*/ 1657416 w 11234267"/>
              <a:gd name="connsiteY835" fmla="*/ 1499022 h 6958044"/>
              <a:gd name="connsiteX836" fmla="*/ 1658417 w 11234267"/>
              <a:gd name="connsiteY836" fmla="*/ 1508009 h 6958044"/>
              <a:gd name="connsiteX837" fmla="*/ 1596875 w 11234267"/>
              <a:gd name="connsiteY837" fmla="*/ 1536984 h 6958044"/>
              <a:gd name="connsiteX838" fmla="*/ 1483798 w 11234267"/>
              <a:gd name="connsiteY838" fmla="*/ 1572228 h 6958044"/>
              <a:gd name="connsiteX839" fmla="*/ 1468679 w 11234267"/>
              <a:gd name="connsiteY839" fmla="*/ 1577188 h 6958044"/>
              <a:gd name="connsiteX840" fmla="*/ 1467086 w 11234267"/>
              <a:gd name="connsiteY840" fmla="*/ 1576500 h 6958044"/>
              <a:gd name="connsiteX841" fmla="*/ 1469250 w 11234267"/>
              <a:gd name="connsiteY841" fmla="*/ 1582322 h 6958044"/>
              <a:gd name="connsiteX842" fmla="*/ 1464388 w 11234267"/>
              <a:gd name="connsiteY842" fmla="*/ 1577332 h 6958044"/>
              <a:gd name="connsiteX843" fmla="*/ 1466589 w 11234267"/>
              <a:gd name="connsiteY843" fmla="*/ 1576287 h 6958044"/>
              <a:gd name="connsiteX844" fmla="*/ 1463809 w 11234267"/>
              <a:gd name="connsiteY844" fmla="*/ 1575089 h 6958044"/>
              <a:gd name="connsiteX845" fmla="*/ 1460070 w 11234267"/>
              <a:gd name="connsiteY845" fmla="*/ 1575161 h 6958044"/>
              <a:gd name="connsiteX846" fmla="*/ 1448704 w 11234267"/>
              <a:gd name="connsiteY846" fmla="*/ 1579937 h 6958044"/>
              <a:gd name="connsiteX847" fmla="*/ 1438858 w 11234267"/>
              <a:gd name="connsiteY847" fmla="*/ 1580616 h 6958044"/>
              <a:gd name="connsiteX848" fmla="*/ 1435712 w 11234267"/>
              <a:gd name="connsiteY848" fmla="*/ 1581907 h 6958044"/>
              <a:gd name="connsiteX849" fmla="*/ 1418860 w 11234267"/>
              <a:gd name="connsiteY849" fmla="*/ 1598858 h 6958044"/>
              <a:gd name="connsiteX850" fmla="*/ 1300675 w 11234267"/>
              <a:gd name="connsiteY850" fmla="*/ 1616349 h 6958044"/>
              <a:gd name="connsiteX851" fmla="*/ 824416 w 11234267"/>
              <a:gd name="connsiteY851" fmla="*/ 1557332 h 6958044"/>
              <a:gd name="connsiteX852" fmla="*/ 817362 w 11234267"/>
              <a:gd name="connsiteY852" fmla="*/ 1553792 h 6958044"/>
              <a:gd name="connsiteX853" fmla="*/ 825046 w 11234267"/>
              <a:gd name="connsiteY853" fmla="*/ 1552433 h 6958044"/>
              <a:gd name="connsiteX854" fmla="*/ 828921 w 11234267"/>
              <a:gd name="connsiteY854" fmla="*/ 1552057 h 6958044"/>
              <a:gd name="connsiteX855" fmla="*/ 833053 w 11234267"/>
              <a:gd name="connsiteY855" fmla="*/ 1553966 h 6958044"/>
              <a:gd name="connsiteX856" fmla="*/ 824416 w 11234267"/>
              <a:gd name="connsiteY856" fmla="*/ 1557332 h 6958044"/>
              <a:gd name="connsiteX857" fmla="*/ 1268225 w 11234267"/>
              <a:gd name="connsiteY857" fmla="*/ 1625133 h 6958044"/>
              <a:gd name="connsiteX858" fmla="*/ 1300245 w 11234267"/>
              <a:gd name="connsiteY858" fmla="*/ 1612498 h 6958044"/>
              <a:gd name="connsiteX859" fmla="*/ 1268225 w 11234267"/>
              <a:gd name="connsiteY859" fmla="*/ 1625133 h 6958044"/>
              <a:gd name="connsiteX860" fmla="*/ 1240024 w 11234267"/>
              <a:gd name="connsiteY860" fmla="*/ 1623682 h 6958044"/>
              <a:gd name="connsiteX861" fmla="*/ 1251356 w 11234267"/>
              <a:gd name="connsiteY861" fmla="*/ 1623751 h 6958044"/>
              <a:gd name="connsiteX862" fmla="*/ 1246204 w 11234267"/>
              <a:gd name="connsiteY862" fmla="*/ 1622832 h 6958044"/>
              <a:gd name="connsiteX863" fmla="*/ 1233930 w 11234267"/>
              <a:gd name="connsiteY863" fmla="*/ 1624519 h 6958044"/>
              <a:gd name="connsiteX864" fmla="*/ 1240024 w 11234267"/>
              <a:gd name="connsiteY864" fmla="*/ 1623682 h 6958044"/>
              <a:gd name="connsiteX865" fmla="*/ 1238471 w 11234267"/>
              <a:gd name="connsiteY865" fmla="*/ 1623672 h 6958044"/>
              <a:gd name="connsiteX866" fmla="*/ 785484 w 11234267"/>
              <a:gd name="connsiteY866" fmla="*/ 1567711 h 6958044"/>
              <a:gd name="connsiteX867" fmla="*/ 791293 w 11234267"/>
              <a:gd name="connsiteY867" fmla="*/ 1563577 h 6958044"/>
              <a:gd name="connsiteX868" fmla="*/ 797635 w 11234267"/>
              <a:gd name="connsiteY868" fmla="*/ 1564257 h 6958044"/>
              <a:gd name="connsiteX869" fmla="*/ 785484 w 11234267"/>
              <a:gd name="connsiteY869" fmla="*/ 1567711 h 6958044"/>
              <a:gd name="connsiteX870" fmla="*/ 604869 w 11234267"/>
              <a:gd name="connsiteY870" fmla="*/ 1545516 h 6958044"/>
              <a:gd name="connsiteX871" fmla="*/ 610337 w 11234267"/>
              <a:gd name="connsiteY871" fmla="*/ 1542685 h 6958044"/>
              <a:gd name="connsiteX872" fmla="*/ 604711 w 11234267"/>
              <a:gd name="connsiteY872" fmla="*/ 1545077 h 6958044"/>
              <a:gd name="connsiteX873" fmla="*/ 603479 w 11234267"/>
              <a:gd name="connsiteY873" fmla="*/ 1545601 h 6958044"/>
              <a:gd name="connsiteX874" fmla="*/ 604711 w 11234267"/>
              <a:gd name="connsiteY874" fmla="*/ 1545077 h 6958044"/>
              <a:gd name="connsiteX875" fmla="*/ 602652 w 11234267"/>
              <a:gd name="connsiteY875" fmla="*/ 1539352 h 6958044"/>
              <a:gd name="connsiteX876" fmla="*/ 603479 w 11234267"/>
              <a:gd name="connsiteY876" fmla="*/ 1545601 h 6958044"/>
              <a:gd name="connsiteX877" fmla="*/ 942120 w 11234267"/>
              <a:gd name="connsiteY877" fmla="*/ 1595352 h 6958044"/>
              <a:gd name="connsiteX878" fmla="*/ 947878 w 11234267"/>
              <a:gd name="connsiteY878" fmla="*/ 1589606 h 6958044"/>
              <a:gd name="connsiteX879" fmla="*/ 955164 w 11234267"/>
              <a:gd name="connsiteY879" fmla="*/ 1590540 h 6958044"/>
              <a:gd name="connsiteX880" fmla="*/ 942120 w 11234267"/>
              <a:gd name="connsiteY880" fmla="*/ 1595352 h 6958044"/>
              <a:gd name="connsiteX881" fmla="*/ 1224231 w 11234267"/>
              <a:gd name="connsiteY881" fmla="*/ 1633449 h 6958044"/>
              <a:gd name="connsiteX882" fmla="*/ 1227799 w 11234267"/>
              <a:gd name="connsiteY882" fmla="*/ 1633842 h 6958044"/>
              <a:gd name="connsiteX883" fmla="*/ 1229617 w 11234267"/>
              <a:gd name="connsiteY883" fmla="*/ 1631221 h 6958044"/>
              <a:gd name="connsiteX884" fmla="*/ 1224763 w 11234267"/>
              <a:gd name="connsiteY884" fmla="*/ 1632537 h 6958044"/>
              <a:gd name="connsiteX885" fmla="*/ 5709965 w 11234267"/>
              <a:gd name="connsiteY885" fmla="*/ 2233705 h 6958044"/>
              <a:gd name="connsiteX886" fmla="*/ 5713461 w 11234267"/>
              <a:gd name="connsiteY886" fmla="*/ 2231809 h 6958044"/>
              <a:gd name="connsiteX887" fmla="*/ 5716712 w 11234267"/>
              <a:gd name="connsiteY887" fmla="*/ 2233010 h 6958044"/>
              <a:gd name="connsiteX888" fmla="*/ 5709965 w 11234267"/>
              <a:gd name="connsiteY888" fmla="*/ 2233705 h 6958044"/>
              <a:gd name="connsiteX889" fmla="*/ 5705716 w 11234267"/>
              <a:gd name="connsiteY889" fmla="*/ 2234527 h 6958044"/>
              <a:gd name="connsiteX890" fmla="*/ 5706219 w 11234267"/>
              <a:gd name="connsiteY890" fmla="*/ 2228139 h 6958044"/>
              <a:gd name="connsiteX891" fmla="*/ 5708703 w 11234267"/>
              <a:gd name="connsiteY891" fmla="*/ 2228458 h 6958044"/>
              <a:gd name="connsiteX892" fmla="*/ 5705716 w 11234267"/>
              <a:gd name="connsiteY892" fmla="*/ 2234527 h 6958044"/>
              <a:gd name="connsiteX893" fmla="*/ 9923084 w 11234267"/>
              <a:gd name="connsiteY893" fmla="*/ 2791307 h 6958044"/>
              <a:gd name="connsiteX894" fmla="*/ 9771333 w 11234267"/>
              <a:gd name="connsiteY894" fmla="*/ 2621591 h 6958044"/>
              <a:gd name="connsiteX895" fmla="*/ 9754273 w 11234267"/>
              <a:gd name="connsiteY895" fmla="*/ 2602839 h 6958044"/>
              <a:gd name="connsiteX896" fmla="*/ 9594699 w 11234267"/>
              <a:gd name="connsiteY896" fmla="*/ 2393887 h 6958044"/>
              <a:gd name="connsiteX897" fmla="*/ 9668193 w 11234267"/>
              <a:gd name="connsiteY897" fmla="*/ 2444905 h 6958044"/>
              <a:gd name="connsiteX898" fmla="*/ 9918811 w 11234267"/>
              <a:gd name="connsiteY898" fmla="*/ 2784389 h 6958044"/>
              <a:gd name="connsiteX899" fmla="*/ 616198 w 11234267"/>
              <a:gd name="connsiteY899" fmla="*/ 1587699 h 6958044"/>
              <a:gd name="connsiteX900" fmla="*/ 616310 w 11234267"/>
              <a:gd name="connsiteY900" fmla="*/ 1587695 h 6958044"/>
              <a:gd name="connsiteX901" fmla="*/ 616371 w 11234267"/>
              <a:gd name="connsiteY901" fmla="*/ 1587543 h 6958044"/>
              <a:gd name="connsiteX902" fmla="*/ 5648150 w 11234267"/>
              <a:gd name="connsiteY902" fmla="*/ 2243017 h 6958044"/>
              <a:gd name="connsiteX903" fmla="*/ 5647940 w 11234267"/>
              <a:gd name="connsiteY903" fmla="*/ 2242840 h 6958044"/>
              <a:gd name="connsiteX904" fmla="*/ 5648215 w 11234267"/>
              <a:gd name="connsiteY904" fmla="*/ 2242761 h 6958044"/>
              <a:gd name="connsiteX905" fmla="*/ 1019115 w 11234267"/>
              <a:gd name="connsiteY905" fmla="*/ 1684249 h 6958044"/>
              <a:gd name="connsiteX906" fmla="*/ 1027768 w 11234267"/>
              <a:gd name="connsiteY906" fmla="*/ 1682144 h 6958044"/>
              <a:gd name="connsiteX907" fmla="*/ 1053053 w 11234267"/>
              <a:gd name="connsiteY907" fmla="*/ 1674249 h 6958044"/>
              <a:gd name="connsiteX908" fmla="*/ 1096315 w 11234267"/>
              <a:gd name="connsiteY908" fmla="*/ 1664412 h 6958044"/>
              <a:gd name="connsiteX909" fmla="*/ 1114654 w 11234267"/>
              <a:gd name="connsiteY909" fmla="*/ 1661027 h 6958044"/>
              <a:gd name="connsiteX910" fmla="*/ 1161907 w 11234267"/>
              <a:gd name="connsiteY910" fmla="*/ 1649543 h 6958044"/>
              <a:gd name="connsiteX911" fmla="*/ 1224763 w 11234267"/>
              <a:gd name="connsiteY911" fmla="*/ 1632537 h 6958044"/>
              <a:gd name="connsiteX912" fmla="*/ 1226204 w 11234267"/>
              <a:gd name="connsiteY912" fmla="*/ 1630074 h 6958044"/>
              <a:gd name="connsiteX913" fmla="*/ 1230163 w 11234267"/>
              <a:gd name="connsiteY913" fmla="*/ 1630437 h 6958044"/>
              <a:gd name="connsiteX914" fmla="*/ 1229617 w 11234267"/>
              <a:gd name="connsiteY914" fmla="*/ 1631221 h 6958044"/>
              <a:gd name="connsiteX915" fmla="*/ 1242440 w 11234267"/>
              <a:gd name="connsiteY915" fmla="*/ 1627754 h 6958044"/>
              <a:gd name="connsiteX916" fmla="*/ 1241071 w 11234267"/>
              <a:gd name="connsiteY916" fmla="*/ 1627557 h 6958044"/>
              <a:gd name="connsiteX917" fmla="*/ 1233847 w 11234267"/>
              <a:gd name="connsiteY917" fmla="*/ 1624535 h 6958044"/>
              <a:gd name="connsiteX918" fmla="*/ 1233930 w 11234267"/>
              <a:gd name="connsiteY918" fmla="*/ 1624519 h 6958044"/>
              <a:gd name="connsiteX919" fmla="*/ 1233862 w 11234267"/>
              <a:gd name="connsiteY919" fmla="*/ 1624528 h 6958044"/>
              <a:gd name="connsiteX920" fmla="*/ 1062336 w 11234267"/>
              <a:gd name="connsiteY920" fmla="*/ 1671204 h 6958044"/>
              <a:gd name="connsiteX921" fmla="*/ 441577 w 11234267"/>
              <a:gd name="connsiteY921" fmla="*/ 1622013 h 6958044"/>
              <a:gd name="connsiteX922" fmla="*/ 434832 w 11234267"/>
              <a:gd name="connsiteY922" fmla="*/ 1616854 h 6958044"/>
              <a:gd name="connsiteX923" fmla="*/ 441577 w 11234267"/>
              <a:gd name="connsiteY923" fmla="*/ 1622013 h 6958044"/>
              <a:gd name="connsiteX924" fmla="*/ 406588 w 11234267"/>
              <a:gd name="connsiteY924" fmla="*/ 1636154 h 6958044"/>
              <a:gd name="connsiteX925" fmla="*/ 412853 w 11234267"/>
              <a:gd name="connsiteY925" fmla="*/ 1631634 h 6958044"/>
              <a:gd name="connsiteX926" fmla="*/ 411871 w 11234267"/>
              <a:gd name="connsiteY926" fmla="*/ 1630660 h 6958044"/>
              <a:gd name="connsiteX927" fmla="*/ 407569 w 11234267"/>
              <a:gd name="connsiteY927" fmla="*/ 1628099 h 6958044"/>
              <a:gd name="connsiteX928" fmla="*/ 406588 w 11234267"/>
              <a:gd name="connsiteY928" fmla="*/ 1636154 h 6958044"/>
              <a:gd name="connsiteX929" fmla="*/ 415271 w 11234267"/>
              <a:gd name="connsiteY929" fmla="*/ 1648475 h 6958044"/>
              <a:gd name="connsiteX930" fmla="*/ 423157 w 11234267"/>
              <a:gd name="connsiteY930" fmla="*/ 1646436 h 6958044"/>
              <a:gd name="connsiteX931" fmla="*/ 421626 w 11234267"/>
              <a:gd name="connsiteY931" fmla="*/ 1643805 h 6958044"/>
              <a:gd name="connsiteX932" fmla="*/ 841044 w 11234267"/>
              <a:gd name="connsiteY932" fmla="*/ 1738430 h 6958044"/>
              <a:gd name="connsiteX933" fmla="*/ 990941 w 11234267"/>
              <a:gd name="connsiteY933" fmla="*/ 1692752 h 6958044"/>
              <a:gd name="connsiteX934" fmla="*/ 1019115 w 11234267"/>
              <a:gd name="connsiteY934" fmla="*/ 1684249 h 6958044"/>
              <a:gd name="connsiteX935" fmla="*/ 999407 w 11234267"/>
              <a:gd name="connsiteY935" fmla="*/ 1689038 h 6958044"/>
              <a:gd name="connsiteX936" fmla="*/ 841044 w 11234267"/>
              <a:gd name="connsiteY936" fmla="*/ 1738430 h 6958044"/>
              <a:gd name="connsiteX937" fmla="*/ 825491 w 11234267"/>
              <a:gd name="connsiteY937" fmla="*/ 1814587 h 6958044"/>
              <a:gd name="connsiteX938" fmla="*/ 833361 w 11234267"/>
              <a:gd name="connsiteY938" fmla="*/ 1808750 h 6958044"/>
              <a:gd name="connsiteX939" fmla="*/ 835570 w 11234267"/>
              <a:gd name="connsiteY939" fmla="*/ 1811281 h 6958044"/>
              <a:gd name="connsiteX940" fmla="*/ 825491 w 11234267"/>
              <a:gd name="connsiteY940" fmla="*/ 1814587 h 6958044"/>
              <a:gd name="connsiteX941" fmla="*/ 10313814 w 11234267"/>
              <a:gd name="connsiteY941" fmla="*/ 3066258 h 6958044"/>
              <a:gd name="connsiteX942" fmla="*/ 10284754 w 11234267"/>
              <a:gd name="connsiteY942" fmla="*/ 3019450 h 6958044"/>
              <a:gd name="connsiteX943" fmla="*/ 10128747 w 11234267"/>
              <a:gd name="connsiteY943" fmla="*/ 2802707 h 6958044"/>
              <a:gd name="connsiteX944" fmla="*/ 10037780 w 11234267"/>
              <a:gd name="connsiteY944" fmla="*/ 2693585 h 6958044"/>
              <a:gd name="connsiteX945" fmla="*/ 9931040 w 11234267"/>
              <a:gd name="connsiteY945" fmla="*/ 2549554 h 6958044"/>
              <a:gd name="connsiteX946" fmla="*/ 9950313 w 11234267"/>
              <a:gd name="connsiteY946" fmla="*/ 2567263 h 6958044"/>
              <a:gd name="connsiteX947" fmla="*/ 10123602 w 11234267"/>
              <a:gd name="connsiteY947" fmla="*/ 2748984 h 6958044"/>
              <a:gd name="connsiteX948" fmla="*/ 10153390 w 11234267"/>
              <a:gd name="connsiteY948" fmla="*/ 2782357 h 6958044"/>
              <a:gd name="connsiteX949" fmla="*/ 4662209 w 11234267"/>
              <a:gd name="connsiteY949" fmla="*/ 2349722 h 6958044"/>
              <a:gd name="connsiteX950" fmla="*/ 4661840 w 11234267"/>
              <a:gd name="connsiteY950" fmla="*/ 2346402 h 6958044"/>
              <a:gd name="connsiteX951" fmla="*/ 4664976 w 11234267"/>
              <a:gd name="connsiteY951" fmla="*/ 2346420 h 6958044"/>
              <a:gd name="connsiteX952" fmla="*/ 4664060 w 11234267"/>
              <a:gd name="connsiteY952" fmla="*/ 2349642 h 6958044"/>
              <a:gd name="connsiteX953" fmla="*/ 601573 w 11234267"/>
              <a:gd name="connsiteY953" fmla="*/ 1860009 h 6958044"/>
              <a:gd name="connsiteX954" fmla="*/ 611060 w 11234267"/>
              <a:gd name="connsiteY954" fmla="*/ 1856098 h 6958044"/>
              <a:gd name="connsiteX955" fmla="*/ 620979 w 11234267"/>
              <a:gd name="connsiteY955" fmla="*/ 1856038 h 6958044"/>
              <a:gd name="connsiteX956" fmla="*/ 601573 w 11234267"/>
              <a:gd name="connsiteY956" fmla="*/ 1860009 h 6958044"/>
              <a:gd name="connsiteX957" fmla="*/ 1066155 w 11234267"/>
              <a:gd name="connsiteY957" fmla="*/ 1942018 h 6958044"/>
              <a:gd name="connsiteX958" fmla="*/ 1068109 w 11234267"/>
              <a:gd name="connsiteY958" fmla="*/ 1941715 h 6958044"/>
              <a:gd name="connsiteX959" fmla="*/ 1068628 w 11234267"/>
              <a:gd name="connsiteY959" fmla="*/ 1941392 h 6958044"/>
              <a:gd name="connsiteX960" fmla="*/ 4390801 w 11234267"/>
              <a:gd name="connsiteY960" fmla="*/ 2375972 h 6958044"/>
              <a:gd name="connsiteX961" fmla="*/ 4401573 w 11234267"/>
              <a:gd name="connsiteY961" fmla="*/ 2372425 h 6958044"/>
              <a:gd name="connsiteX962" fmla="*/ 4459998 w 11234267"/>
              <a:gd name="connsiteY962" fmla="*/ 2362390 h 6958044"/>
              <a:gd name="connsiteX963" fmla="*/ 4460037 w 11234267"/>
              <a:gd name="connsiteY963" fmla="*/ 2362410 h 6958044"/>
              <a:gd name="connsiteX964" fmla="*/ 4470749 w 11234267"/>
              <a:gd name="connsiteY964" fmla="*/ 2363648 h 6958044"/>
              <a:gd name="connsiteX965" fmla="*/ 4479877 w 11234267"/>
              <a:gd name="connsiteY965" fmla="*/ 2362494 h 6958044"/>
              <a:gd name="connsiteX966" fmla="*/ 4488519 w 11234267"/>
              <a:gd name="connsiteY966" fmla="*/ 2363676 h 6958044"/>
              <a:gd name="connsiteX967" fmla="*/ 4479540 w 11234267"/>
              <a:gd name="connsiteY967" fmla="*/ 2364667 h 6958044"/>
              <a:gd name="connsiteX968" fmla="*/ 4470749 w 11234267"/>
              <a:gd name="connsiteY968" fmla="*/ 2363648 h 6958044"/>
              <a:gd name="connsiteX969" fmla="*/ 4436051 w 11234267"/>
              <a:gd name="connsiteY969" fmla="*/ 2368038 h 6958044"/>
              <a:gd name="connsiteX970" fmla="*/ 609468 w 11234267"/>
              <a:gd name="connsiteY970" fmla="*/ 1884032 h 6958044"/>
              <a:gd name="connsiteX971" fmla="*/ 607487 w 11234267"/>
              <a:gd name="connsiteY971" fmla="*/ 1879443 h 6958044"/>
              <a:gd name="connsiteX972" fmla="*/ 609468 w 11234267"/>
              <a:gd name="connsiteY972" fmla="*/ 1884032 h 6958044"/>
              <a:gd name="connsiteX973" fmla="*/ 626854 w 11234267"/>
              <a:gd name="connsiteY973" fmla="*/ 1890069 h 6958044"/>
              <a:gd name="connsiteX974" fmla="*/ 631561 w 11234267"/>
              <a:gd name="connsiteY974" fmla="*/ 1886408 h 6958044"/>
              <a:gd name="connsiteX975" fmla="*/ 621428 w 11234267"/>
              <a:gd name="connsiteY975" fmla="*/ 1887061 h 6958044"/>
              <a:gd name="connsiteX976" fmla="*/ 621303 w 11234267"/>
              <a:gd name="connsiteY976" fmla="*/ 1887071 h 6958044"/>
              <a:gd name="connsiteX977" fmla="*/ 725710 w 11234267"/>
              <a:gd name="connsiteY977" fmla="*/ 1904678 h 6958044"/>
              <a:gd name="connsiteX978" fmla="*/ 728352 w 11234267"/>
              <a:gd name="connsiteY978" fmla="*/ 1903846 h 6958044"/>
              <a:gd name="connsiteX979" fmla="*/ 728811 w 11234267"/>
              <a:gd name="connsiteY979" fmla="*/ 1904216 h 6958044"/>
              <a:gd name="connsiteX980" fmla="*/ 729709 w 11234267"/>
              <a:gd name="connsiteY980" fmla="*/ 1914168 h 6958044"/>
              <a:gd name="connsiteX981" fmla="*/ 731046 w 11234267"/>
              <a:gd name="connsiteY981" fmla="*/ 1906410 h 6958044"/>
              <a:gd name="connsiteX982" fmla="*/ 731367 w 11234267"/>
              <a:gd name="connsiteY982" fmla="*/ 1906271 h 6958044"/>
              <a:gd name="connsiteX983" fmla="*/ 736680 w 11234267"/>
              <a:gd name="connsiteY983" fmla="*/ 1910545 h 6958044"/>
              <a:gd name="connsiteX984" fmla="*/ 741707 w 11234267"/>
              <a:gd name="connsiteY984" fmla="*/ 1910522 h 6958044"/>
              <a:gd name="connsiteX985" fmla="*/ 738680 w 11234267"/>
              <a:gd name="connsiteY985" fmla="*/ 1914064 h 6958044"/>
              <a:gd name="connsiteX986" fmla="*/ 736973 w 11234267"/>
              <a:gd name="connsiteY986" fmla="*/ 1914495 h 6958044"/>
              <a:gd name="connsiteX987" fmla="*/ 739249 w 11234267"/>
              <a:gd name="connsiteY987" fmla="*/ 1912611 h 6958044"/>
              <a:gd name="connsiteX988" fmla="*/ 736680 w 11234267"/>
              <a:gd name="connsiteY988" fmla="*/ 1910545 h 6958044"/>
              <a:gd name="connsiteX989" fmla="*/ 734973 w 11234267"/>
              <a:gd name="connsiteY989" fmla="*/ 1910552 h 6958044"/>
              <a:gd name="connsiteX990" fmla="*/ 529666 w 11234267"/>
              <a:gd name="connsiteY990" fmla="*/ 1889725 h 6958044"/>
              <a:gd name="connsiteX991" fmla="*/ 532148 w 11234267"/>
              <a:gd name="connsiteY991" fmla="*/ 1886657 h 6958044"/>
              <a:gd name="connsiteX992" fmla="*/ 541208 w 11234267"/>
              <a:gd name="connsiteY992" fmla="*/ 1890197 h 6958044"/>
              <a:gd name="connsiteX993" fmla="*/ 529666 w 11234267"/>
              <a:gd name="connsiteY993" fmla="*/ 1889725 h 6958044"/>
              <a:gd name="connsiteX994" fmla="*/ 729982 w 11234267"/>
              <a:gd name="connsiteY994" fmla="*/ 1916261 h 6958044"/>
              <a:gd name="connsiteX995" fmla="*/ 729712 w 11234267"/>
              <a:gd name="connsiteY995" fmla="*/ 1914784 h 6958044"/>
              <a:gd name="connsiteX996" fmla="*/ 732997 w 11234267"/>
              <a:gd name="connsiteY996" fmla="*/ 1915500 h 6958044"/>
              <a:gd name="connsiteX997" fmla="*/ 518380 w 11234267"/>
              <a:gd name="connsiteY997" fmla="*/ 1892614 h 6958044"/>
              <a:gd name="connsiteX998" fmla="*/ 519625 w 11234267"/>
              <a:gd name="connsiteY998" fmla="*/ 1883974 h 6958044"/>
              <a:gd name="connsiteX999" fmla="*/ 518380 w 11234267"/>
              <a:gd name="connsiteY999" fmla="*/ 1892614 h 6958044"/>
              <a:gd name="connsiteX1000" fmla="*/ 1061465 w 11234267"/>
              <a:gd name="connsiteY1000" fmla="*/ 1965570 h 6958044"/>
              <a:gd name="connsiteX1001" fmla="*/ 1058554 w 11234267"/>
              <a:gd name="connsiteY1001" fmla="*/ 1964586 h 6958044"/>
              <a:gd name="connsiteX1002" fmla="*/ 1058433 w 11234267"/>
              <a:gd name="connsiteY1002" fmla="*/ 1958886 h 6958044"/>
              <a:gd name="connsiteX1003" fmla="*/ 1065189 w 11234267"/>
              <a:gd name="connsiteY1003" fmla="*/ 1961498 h 6958044"/>
              <a:gd name="connsiteX1004" fmla="*/ 1061465 w 11234267"/>
              <a:gd name="connsiteY1004" fmla="*/ 1965570 h 6958044"/>
              <a:gd name="connsiteX1005" fmla="*/ 527874 w 11234267"/>
              <a:gd name="connsiteY1005" fmla="*/ 1905554 h 6958044"/>
              <a:gd name="connsiteX1006" fmla="*/ 529872 w 11234267"/>
              <a:gd name="connsiteY1006" fmla="*/ 1904540 h 6958044"/>
              <a:gd name="connsiteX1007" fmla="*/ 529022 w 11234267"/>
              <a:gd name="connsiteY1007" fmla="*/ 1902713 h 6958044"/>
              <a:gd name="connsiteX1008" fmla="*/ 545615 w 11234267"/>
              <a:gd name="connsiteY1008" fmla="*/ 1920552 h 6958044"/>
              <a:gd name="connsiteX1009" fmla="*/ 555465 w 11234267"/>
              <a:gd name="connsiteY1009" fmla="*/ 1915058 h 6958044"/>
              <a:gd name="connsiteX1010" fmla="*/ 551078 w 11234267"/>
              <a:gd name="connsiteY1010" fmla="*/ 1914709 h 6958044"/>
              <a:gd name="connsiteX1011" fmla="*/ 550878 w 11234267"/>
              <a:gd name="connsiteY1011" fmla="*/ 1914900 h 6958044"/>
              <a:gd name="connsiteX1012" fmla="*/ 545615 w 11234267"/>
              <a:gd name="connsiteY1012" fmla="*/ 1920552 h 6958044"/>
              <a:gd name="connsiteX1013" fmla="*/ 488708 w 11234267"/>
              <a:gd name="connsiteY1013" fmla="*/ 1915940 h 6958044"/>
              <a:gd name="connsiteX1014" fmla="*/ 497507 w 11234267"/>
              <a:gd name="connsiteY1014" fmla="*/ 1906579 h 6958044"/>
              <a:gd name="connsiteX1015" fmla="*/ 501325 w 11234267"/>
              <a:gd name="connsiteY1015" fmla="*/ 1907275 h 6958044"/>
              <a:gd name="connsiteX1016" fmla="*/ 488708 w 11234267"/>
              <a:gd name="connsiteY1016" fmla="*/ 1915940 h 6958044"/>
              <a:gd name="connsiteX1017" fmla="*/ 950253 w 11234267"/>
              <a:gd name="connsiteY1017" fmla="*/ 1980051 h 6958044"/>
              <a:gd name="connsiteX1018" fmla="*/ 952551 w 11234267"/>
              <a:gd name="connsiteY1018" fmla="*/ 1972973 h 6958044"/>
              <a:gd name="connsiteX1019" fmla="*/ 950253 w 11234267"/>
              <a:gd name="connsiteY1019" fmla="*/ 1980051 h 6958044"/>
              <a:gd name="connsiteX1020" fmla="*/ 402620 w 11234267"/>
              <a:gd name="connsiteY1020" fmla="*/ 1924994 h 6958044"/>
              <a:gd name="connsiteX1021" fmla="*/ 410369 w 11234267"/>
              <a:gd name="connsiteY1021" fmla="*/ 1925411 h 6958044"/>
              <a:gd name="connsiteX1022" fmla="*/ 405353 w 11234267"/>
              <a:gd name="connsiteY1022" fmla="*/ 1921402 h 6958044"/>
              <a:gd name="connsiteX1023" fmla="*/ 398541 w 11234267"/>
              <a:gd name="connsiteY1023" fmla="*/ 1922374 h 6958044"/>
              <a:gd name="connsiteX1024" fmla="*/ 402620 w 11234267"/>
              <a:gd name="connsiteY1024" fmla="*/ 1924994 h 6958044"/>
              <a:gd name="connsiteX1025" fmla="*/ 372916 w 11234267"/>
              <a:gd name="connsiteY1025" fmla="*/ 1926791 h 6958044"/>
              <a:gd name="connsiteX1026" fmla="*/ 389498 w 11234267"/>
              <a:gd name="connsiteY1026" fmla="*/ 1925607 h 6958044"/>
              <a:gd name="connsiteX1027" fmla="*/ 386940 w 11234267"/>
              <a:gd name="connsiteY1027" fmla="*/ 1923425 h 6958044"/>
              <a:gd name="connsiteX1028" fmla="*/ 382495 w 11234267"/>
              <a:gd name="connsiteY1028" fmla="*/ 1923681 h 6958044"/>
              <a:gd name="connsiteX1029" fmla="*/ 372916 w 11234267"/>
              <a:gd name="connsiteY1029" fmla="*/ 1926791 h 6958044"/>
              <a:gd name="connsiteX1030" fmla="*/ 342760 w 11234267"/>
              <a:gd name="connsiteY1030" fmla="*/ 1932774 h 6958044"/>
              <a:gd name="connsiteX1031" fmla="*/ 353934 w 11234267"/>
              <a:gd name="connsiteY1031" fmla="*/ 1933495 h 6958044"/>
              <a:gd name="connsiteX1032" fmla="*/ 365664 w 11234267"/>
              <a:gd name="connsiteY1032" fmla="*/ 1927309 h 6958044"/>
              <a:gd name="connsiteX1033" fmla="*/ 866001 w 11234267"/>
              <a:gd name="connsiteY1033" fmla="*/ 2001119 h 6958044"/>
              <a:gd name="connsiteX1034" fmla="*/ 868629 w 11234267"/>
              <a:gd name="connsiteY1034" fmla="*/ 1997520 h 6958044"/>
              <a:gd name="connsiteX1035" fmla="*/ 860202 w 11234267"/>
              <a:gd name="connsiteY1035" fmla="*/ 1997030 h 6958044"/>
              <a:gd name="connsiteX1036" fmla="*/ 866001 w 11234267"/>
              <a:gd name="connsiteY1036" fmla="*/ 2001119 h 6958044"/>
              <a:gd name="connsiteX1037" fmla="*/ 342968 w 11234267"/>
              <a:gd name="connsiteY1037" fmla="*/ 1939279 h 6958044"/>
              <a:gd name="connsiteX1038" fmla="*/ 372829 w 11234267"/>
              <a:gd name="connsiteY1038" fmla="*/ 1938603 h 6958044"/>
              <a:gd name="connsiteX1039" fmla="*/ 382458 w 11234267"/>
              <a:gd name="connsiteY1039" fmla="*/ 1936126 h 6958044"/>
              <a:gd name="connsiteX1040" fmla="*/ 368091 w 11234267"/>
              <a:gd name="connsiteY1040" fmla="*/ 1934409 h 6958044"/>
              <a:gd name="connsiteX1041" fmla="*/ 353934 w 11234267"/>
              <a:gd name="connsiteY1041" fmla="*/ 1933495 h 6958044"/>
              <a:gd name="connsiteX1042" fmla="*/ 298967 w 11234267"/>
              <a:gd name="connsiteY1042" fmla="*/ 1938796 h 6958044"/>
              <a:gd name="connsiteX1043" fmla="*/ 314842 w 11234267"/>
              <a:gd name="connsiteY1043" fmla="*/ 1935300 h 6958044"/>
              <a:gd name="connsiteX1044" fmla="*/ 338473 w 11234267"/>
              <a:gd name="connsiteY1044" fmla="*/ 1933797 h 6958044"/>
              <a:gd name="connsiteX1045" fmla="*/ 342760 w 11234267"/>
              <a:gd name="connsiteY1045" fmla="*/ 1932774 h 6958044"/>
              <a:gd name="connsiteX1046" fmla="*/ 335089 w 11234267"/>
              <a:gd name="connsiteY1046" fmla="*/ 1932280 h 6958044"/>
              <a:gd name="connsiteX1047" fmla="*/ 305552 w 11234267"/>
              <a:gd name="connsiteY1047" fmla="*/ 1935544 h 6958044"/>
              <a:gd name="connsiteX1048" fmla="*/ 287395 w 11234267"/>
              <a:gd name="connsiteY1048" fmla="*/ 1946216 h 6958044"/>
              <a:gd name="connsiteX1049" fmla="*/ 300904 w 11234267"/>
              <a:gd name="connsiteY1049" fmla="*/ 1946163 h 6958044"/>
              <a:gd name="connsiteX1050" fmla="*/ 296361 w 11234267"/>
              <a:gd name="connsiteY1050" fmla="*/ 1942301 h 6958044"/>
              <a:gd name="connsiteX1051" fmla="*/ 289375 w 11234267"/>
              <a:gd name="connsiteY1051" fmla="*/ 1943536 h 6958044"/>
              <a:gd name="connsiteX1052" fmla="*/ 288744 w 11234267"/>
              <a:gd name="connsiteY1052" fmla="*/ 1943848 h 6958044"/>
              <a:gd name="connsiteX1053" fmla="*/ 265630 w 11234267"/>
              <a:gd name="connsiteY1053" fmla="*/ 1957738 h 6958044"/>
              <a:gd name="connsiteX1054" fmla="*/ 281214 w 11234267"/>
              <a:gd name="connsiteY1054" fmla="*/ 1947568 h 6958044"/>
              <a:gd name="connsiteX1055" fmla="*/ 288744 w 11234267"/>
              <a:gd name="connsiteY1055" fmla="*/ 1943848 h 6958044"/>
              <a:gd name="connsiteX1056" fmla="*/ 288871 w 11234267"/>
              <a:gd name="connsiteY1056" fmla="*/ 1943625 h 6958044"/>
              <a:gd name="connsiteX1057" fmla="*/ 289375 w 11234267"/>
              <a:gd name="connsiteY1057" fmla="*/ 1943536 h 6958044"/>
              <a:gd name="connsiteX1058" fmla="*/ 298967 w 11234267"/>
              <a:gd name="connsiteY1058" fmla="*/ 1938796 h 6958044"/>
              <a:gd name="connsiteX1059" fmla="*/ 291614 w 11234267"/>
              <a:gd name="connsiteY1059" fmla="*/ 1940417 h 6958044"/>
              <a:gd name="connsiteX1060" fmla="*/ 265630 w 11234267"/>
              <a:gd name="connsiteY1060" fmla="*/ 1957738 h 6958044"/>
              <a:gd name="connsiteX1061" fmla="*/ 876506 w 11234267"/>
              <a:gd name="connsiteY1061" fmla="*/ 2047380 h 6958044"/>
              <a:gd name="connsiteX1062" fmla="*/ 875093 w 11234267"/>
              <a:gd name="connsiteY1062" fmla="*/ 2046229 h 6958044"/>
              <a:gd name="connsiteX1063" fmla="*/ 878200 w 11234267"/>
              <a:gd name="connsiteY1063" fmla="*/ 2045098 h 6958044"/>
              <a:gd name="connsiteX1064" fmla="*/ 876506 w 11234267"/>
              <a:gd name="connsiteY1064" fmla="*/ 2047380 h 6958044"/>
              <a:gd name="connsiteX1065" fmla="*/ 302823 w 11234267"/>
              <a:gd name="connsiteY1065" fmla="*/ 1987202 h 6958044"/>
              <a:gd name="connsiteX1066" fmla="*/ 304411 w 11234267"/>
              <a:gd name="connsiteY1066" fmla="*/ 1984731 h 6958044"/>
              <a:gd name="connsiteX1067" fmla="*/ 306056 w 11234267"/>
              <a:gd name="connsiteY1067" fmla="*/ 1982320 h 6958044"/>
              <a:gd name="connsiteX1068" fmla="*/ 305940 w 11234267"/>
              <a:gd name="connsiteY1068" fmla="*/ 1982033 h 6958044"/>
              <a:gd name="connsiteX1069" fmla="*/ 302260 w 11234267"/>
              <a:gd name="connsiteY1069" fmla="*/ 1986500 h 6958044"/>
              <a:gd name="connsiteX1070" fmla="*/ 726819 w 11234267"/>
              <a:gd name="connsiteY1070" fmla="*/ 2049453 h 6958044"/>
              <a:gd name="connsiteX1071" fmla="*/ 740683 w 11234267"/>
              <a:gd name="connsiteY1071" fmla="*/ 2049351 h 6958044"/>
              <a:gd name="connsiteX1072" fmla="*/ 740639 w 11234267"/>
              <a:gd name="connsiteY1072" fmla="*/ 2044987 h 6958044"/>
              <a:gd name="connsiteX1073" fmla="*/ 726819 w 11234267"/>
              <a:gd name="connsiteY1073" fmla="*/ 2049453 h 6958044"/>
              <a:gd name="connsiteX1074" fmla="*/ 4087264 w 11234267"/>
              <a:gd name="connsiteY1074" fmla="*/ 2496336 h 6958044"/>
              <a:gd name="connsiteX1075" fmla="*/ 4093737 w 11234267"/>
              <a:gd name="connsiteY1075" fmla="*/ 2492316 h 6958044"/>
              <a:gd name="connsiteX1076" fmla="*/ 4096919 w 11234267"/>
              <a:gd name="connsiteY1076" fmla="*/ 2492007 h 6958044"/>
              <a:gd name="connsiteX1077" fmla="*/ 4098523 w 11234267"/>
              <a:gd name="connsiteY1077" fmla="*/ 2494239 h 6958044"/>
              <a:gd name="connsiteX1078" fmla="*/ 4087264 w 11234267"/>
              <a:gd name="connsiteY1078" fmla="*/ 2496336 h 6958044"/>
              <a:gd name="connsiteX1079" fmla="*/ 312943 w 11234267"/>
              <a:gd name="connsiteY1079" fmla="*/ 2007413 h 6958044"/>
              <a:gd name="connsiteX1080" fmla="*/ 325286 w 11234267"/>
              <a:gd name="connsiteY1080" fmla="*/ 2002165 h 6958044"/>
              <a:gd name="connsiteX1081" fmla="*/ 343233 w 11234267"/>
              <a:gd name="connsiteY1081" fmla="*/ 2001066 h 6958044"/>
              <a:gd name="connsiteX1082" fmla="*/ 346716 w 11234267"/>
              <a:gd name="connsiteY1082" fmla="*/ 2001119 h 6958044"/>
              <a:gd name="connsiteX1083" fmla="*/ 312943 w 11234267"/>
              <a:gd name="connsiteY1083" fmla="*/ 2007413 h 6958044"/>
              <a:gd name="connsiteX1084" fmla="*/ 656841 w 11234267"/>
              <a:gd name="connsiteY1084" fmla="*/ 2065684 h 6958044"/>
              <a:gd name="connsiteX1085" fmla="*/ 669393 w 11234267"/>
              <a:gd name="connsiteY1085" fmla="*/ 2059937 h 6958044"/>
              <a:gd name="connsiteX1086" fmla="*/ 683359 w 11234267"/>
              <a:gd name="connsiteY1086" fmla="*/ 2059911 h 6958044"/>
              <a:gd name="connsiteX1087" fmla="*/ 656841 w 11234267"/>
              <a:gd name="connsiteY1087" fmla="*/ 2065684 h 6958044"/>
              <a:gd name="connsiteX1088" fmla="*/ 292100 w 11234267"/>
              <a:gd name="connsiteY1088" fmla="*/ 2026990 h 6958044"/>
              <a:gd name="connsiteX1089" fmla="*/ 289951 w 11234267"/>
              <a:gd name="connsiteY1089" fmla="*/ 2023023 h 6958044"/>
              <a:gd name="connsiteX1090" fmla="*/ 292836 w 11234267"/>
              <a:gd name="connsiteY1090" fmla="*/ 2020332 h 6958044"/>
              <a:gd name="connsiteX1091" fmla="*/ 296034 w 11234267"/>
              <a:gd name="connsiteY1091" fmla="*/ 2022226 h 6958044"/>
              <a:gd name="connsiteX1092" fmla="*/ 294573 w 11234267"/>
              <a:gd name="connsiteY1092" fmla="*/ 2026364 h 6958044"/>
              <a:gd name="connsiteX1093" fmla="*/ 225205 w 11234267"/>
              <a:gd name="connsiteY1093" fmla="*/ 2035671 h 6958044"/>
              <a:gd name="connsiteX1094" fmla="*/ 284315 w 11234267"/>
              <a:gd name="connsiteY1094" fmla="*/ 2022394 h 6958044"/>
              <a:gd name="connsiteX1095" fmla="*/ 225205 w 11234267"/>
              <a:gd name="connsiteY1095" fmla="*/ 2035671 h 6958044"/>
              <a:gd name="connsiteX1096" fmla="*/ 588831 w 11234267"/>
              <a:gd name="connsiteY1096" fmla="*/ 2083477 h 6958044"/>
              <a:gd name="connsiteX1097" fmla="*/ 595698 w 11234267"/>
              <a:gd name="connsiteY1097" fmla="*/ 2078297 h 6958044"/>
              <a:gd name="connsiteX1098" fmla="*/ 599221 w 11234267"/>
              <a:gd name="connsiteY1098" fmla="*/ 2077824 h 6958044"/>
              <a:gd name="connsiteX1099" fmla="*/ 600984 w 11234267"/>
              <a:gd name="connsiteY1099" fmla="*/ 2080022 h 6958044"/>
              <a:gd name="connsiteX1100" fmla="*/ 588831 w 11234267"/>
              <a:gd name="connsiteY1100" fmla="*/ 2083477 h 6958044"/>
              <a:gd name="connsiteX1101" fmla="*/ 258665 w 11234267"/>
              <a:gd name="connsiteY1101" fmla="*/ 2042988 h 6958044"/>
              <a:gd name="connsiteX1102" fmla="*/ 255832 w 11234267"/>
              <a:gd name="connsiteY1102" fmla="*/ 2038660 h 6958044"/>
              <a:gd name="connsiteX1103" fmla="*/ 260126 w 11234267"/>
              <a:gd name="connsiteY1103" fmla="*/ 2038516 h 6958044"/>
              <a:gd name="connsiteX1104" fmla="*/ 261276 w 11234267"/>
              <a:gd name="connsiteY1104" fmla="*/ 2038686 h 6958044"/>
              <a:gd name="connsiteX1105" fmla="*/ 262193 w 11234267"/>
              <a:gd name="connsiteY1105" fmla="*/ 2041016 h 6958044"/>
              <a:gd name="connsiteX1106" fmla="*/ 257403 w 11234267"/>
              <a:gd name="connsiteY1106" fmla="*/ 2052782 h 6958044"/>
              <a:gd name="connsiteX1107" fmla="*/ 264283 w 11234267"/>
              <a:gd name="connsiteY1107" fmla="*/ 2048894 h 6958044"/>
              <a:gd name="connsiteX1108" fmla="*/ 265674 w 11234267"/>
              <a:gd name="connsiteY1108" fmla="*/ 2049841 h 6958044"/>
              <a:gd name="connsiteX1109" fmla="*/ 266577 w 11234267"/>
              <a:gd name="connsiteY1109" fmla="*/ 2052126 h 6958044"/>
              <a:gd name="connsiteX1110" fmla="*/ 263103 w 11234267"/>
              <a:gd name="connsiteY1110" fmla="*/ 2052375 h 6958044"/>
              <a:gd name="connsiteX1111" fmla="*/ 257403 w 11234267"/>
              <a:gd name="connsiteY1111" fmla="*/ 2052782 h 6958044"/>
              <a:gd name="connsiteX1112" fmla="*/ 239642 w 11234267"/>
              <a:gd name="connsiteY1112" fmla="*/ 2052756 h 6958044"/>
              <a:gd name="connsiteX1113" fmla="*/ 253703 w 11234267"/>
              <a:gd name="connsiteY1113" fmla="*/ 2044473 h 6958044"/>
              <a:gd name="connsiteX1114" fmla="*/ 239642 w 11234267"/>
              <a:gd name="connsiteY1114" fmla="*/ 2052756 h 6958044"/>
              <a:gd name="connsiteX1115" fmla="*/ 166577 w 11234267"/>
              <a:gd name="connsiteY1115" fmla="*/ 2045516 h 6958044"/>
              <a:gd name="connsiteX1116" fmla="*/ 173888 w 11234267"/>
              <a:gd name="connsiteY1116" fmla="*/ 2045804 h 6958044"/>
              <a:gd name="connsiteX1117" fmla="*/ 170848 w 11234267"/>
              <a:gd name="connsiteY1117" fmla="*/ 2044726 h 6958044"/>
              <a:gd name="connsiteX1118" fmla="*/ 171126 w 11234267"/>
              <a:gd name="connsiteY1118" fmla="*/ 2044094 h 6958044"/>
              <a:gd name="connsiteX1119" fmla="*/ 169477 w 11234267"/>
              <a:gd name="connsiteY1119" fmla="*/ 2044277 h 6958044"/>
              <a:gd name="connsiteX1120" fmla="*/ 166577 w 11234267"/>
              <a:gd name="connsiteY1120" fmla="*/ 2045516 h 6958044"/>
              <a:gd name="connsiteX1121" fmla="*/ 236961 w 11234267"/>
              <a:gd name="connsiteY1121" fmla="*/ 2056827 h 6958044"/>
              <a:gd name="connsiteX1122" fmla="*/ 218890 w 11234267"/>
              <a:gd name="connsiteY1122" fmla="*/ 2052840 h 6958044"/>
              <a:gd name="connsiteX1123" fmla="*/ 236961 w 11234267"/>
              <a:gd name="connsiteY1123" fmla="*/ 2056827 h 6958044"/>
              <a:gd name="connsiteX1124" fmla="*/ 10219044 w 11234267"/>
              <a:gd name="connsiteY1124" fmla="*/ 3356725 h 6958044"/>
              <a:gd name="connsiteX1125" fmla="*/ 10168839 w 11234267"/>
              <a:gd name="connsiteY1125" fmla="*/ 3269433 h 6958044"/>
              <a:gd name="connsiteX1126" fmla="*/ 10096060 w 11234267"/>
              <a:gd name="connsiteY1126" fmla="*/ 3157730 h 6958044"/>
              <a:gd name="connsiteX1127" fmla="*/ 10086543 w 11234267"/>
              <a:gd name="connsiteY1127" fmla="*/ 3145019 h 6958044"/>
              <a:gd name="connsiteX1128" fmla="*/ 10081789 w 11234267"/>
              <a:gd name="connsiteY1128" fmla="*/ 3133046 h 6958044"/>
              <a:gd name="connsiteX1129" fmla="*/ 9955234 w 11234267"/>
              <a:gd name="connsiteY1129" fmla="*/ 2901659 h 6958044"/>
              <a:gd name="connsiteX1130" fmla="*/ 10052021 w 11234267"/>
              <a:gd name="connsiteY1130" fmla="*/ 3010261 h 6958044"/>
              <a:gd name="connsiteX1131" fmla="*/ 10055919 w 11234267"/>
              <a:gd name="connsiteY1131" fmla="*/ 3015469 h 6958044"/>
              <a:gd name="connsiteX1132" fmla="*/ 10121728 w 11234267"/>
              <a:gd name="connsiteY1132" fmla="*/ 3143362 h 6958044"/>
              <a:gd name="connsiteX1133" fmla="*/ 10184735 w 11234267"/>
              <a:gd name="connsiteY1133" fmla="*/ 3222044 h 6958044"/>
              <a:gd name="connsiteX1134" fmla="*/ 10206004 w 11234267"/>
              <a:gd name="connsiteY1134" fmla="*/ 3253151 h 6958044"/>
              <a:gd name="connsiteX1135" fmla="*/ 10217169 w 11234267"/>
              <a:gd name="connsiteY1135" fmla="*/ 3349555 h 6958044"/>
              <a:gd name="connsiteX1136" fmla="*/ 9777735 w 11234267"/>
              <a:gd name="connsiteY1136" fmla="*/ 3301807 h 6958044"/>
              <a:gd name="connsiteX1137" fmla="*/ 9649997 w 11234267"/>
              <a:gd name="connsiteY1137" fmla="*/ 3142277 h 6958044"/>
              <a:gd name="connsiteX1138" fmla="*/ 9619051 w 11234267"/>
              <a:gd name="connsiteY1138" fmla="*/ 3084307 h 6958044"/>
              <a:gd name="connsiteX1139" fmla="*/ 9571058 w 11234267"/>
              <a:gd name="connsiteY1139" fmla="*/ 2966481 h 6958044"/>
              <a:gd name="connsiteX1140" fmla="*/ 9717443 w 11234267"/>
              <a:gd name="connsiteY1140" fmla="*/ 3173180 h 6958044"/>
              <a:gd name="connsiteX1141" fmla="*/ 1269947 w 11234267"/>
              <a:gd name="connsiteY1141" fmla="*/ 2205674 h 6958044"/>
              <a:gd name="connsiteX1142" fmla="*/ 1272361 w 11234267"/>
              <a:gd name="connsiteY1142" fmla="*/ 2203885 h 6958044"/>
              <a:gd name="connsiteX1143" fmla="*/ 1274722 w 11234267"/>
              <a:gd name="connsiteY1143" fmla="*/ 2204283 h 6958044"/>
              <a:gd name="connsiteX1144" fmla="*/ 260036 w 11234267"/>
              <a:gd name="connsiteY1144" fmla="*/ 2074979 h 6958044"/>
              <a:gd name="connsiteX1145" fmla="*/ 265766 w 11234267"/>
              <a:gd name="connsiteY1145" fmla="*/ 2071593 h 6958044"/>
              <a:gd name="connsiteX1146" fmla="*/ 265337 w 11234267"/>
              <a:gd name="connsiteY1146" fmla="*/ 2071546 h 6958044"/>
              <a:gd name="connsiteX1147" fmla="*/ 262822 w 11234267"/>
              <a:gd name="connsiteY1147" fmla="*/ 2072128 h 6958044"/>
              <a:gd name="connsiteX1148" fmla="*/ 3338599 w 11234267"/>
              <a:gd name="connsiteY1148" fmla="*/ 2483464 h 6958044"/>
              <a:gd name="connsiteX1149" fmla="*/ 3330237 w 11234267"/>
              <a:gd name="connsiteY1149" fmla="*/ 2480483 h 6958044"/>
              <a:gd name="connsiteX1150" fmla="*/ 3365070 w 11234267"/>
              <a:gd name="connsiteY1150" fmla="*/ 2472719 h 6958044"/>
              <a:gd name="connsiteX1151" fmla="*/ 3373194 w 11234267"/>
              <a:gd name="connsiteY1151" fmla="*/ 2472242 h 6958044"/>
              <a:gd name="connsiteX1152" fmla="*/ 3373337 w 11234267"/>
              <a:gd name="connsiteY1152" fmla="*/ 2473524 h 6958044"/>
              <a:gd name="connsiteX1153" fmla="*/ 3338599 w 11234267"/>
              <a:gd name="connsiteY1153" fmla="*/ 2483464 h 6958044"/>
              <a:gd name="connsiteX1154" fmla="*/ 135686 w 11234267"/>
              <a:gd name="connsiteY1154" fmla="*/ 2070539 h 6958044"/>
              <a:gd name="connsiteX1155" fmla="*/ 136582 w 11234267"/>
              <a:gd name="connsiteY1155" fmla="*/ 2070399 h 6958044"/>
              <a:gd name="connsiteX1156" fmla="*/ 138157 w 11234267"/>
              <a:gd name="connsiteY1156" fmla="*/ 2063819 h 6958044"/>
              <a:gd name="connsiteX1157" fmla="*/ 134891 w 11234267"/>
              <a:gd name="connsiteY1157" fmla="*/ 2068783 h 6958044"/>
              <a:gd name="connsiteX1158" fmla="*/ 91545 w 11234267"/>
              <a:gd name="connsiteY1158" fmla="*/ 2073675 h 6958044"/>
              <a:gd name="connsiteX1159" fmla="*/ 101909 w 11234267"/>
              <a:gd name="connsiteY1159" fmla="*/ 2072935 h 6958044"/>
              <a:gd name="connsiteX1160" fmla="*/ 98134 w 11234267"/>
              <a:gd name="connsiteY1160" fmla="*/ 2068352 h 6958044"/>
              <a:gd name="connsiteX1161" fmla="*/ 91545 w 11234267"/>
              <a:gd name="connsiteY1161" fmla="*/ 2073675 h 6958044"/>
              <a:gd name="connsiteX1162" fmla="*/ 1185256 w 11234267"/>
              <a:gd name="connsiteY1162" fmla="*/ 2221423 h 6958044"/>
              <a:gd name="connsiteX1163" fmla="*/ 1206298 w 11234267"/>
              <a:gd name="connsiteY1163" fmla="*/ 2206336 h 6958044"/>
              <a:gd name="connsiteX1164" fmla="*/ 1185256 w 11234267"/>
              <a:gd name="connsiteY1164" fmla="*/ 2221423 h 6958044"/>
              <a:gd name="connsiteX1165" fmla="*/ 244034 w 11234267"/>
              <a:gd name="connsiteY1165" fmla="*/ 2101611 h 6958044"/>
              <a:gd name="connsiteX1166" fmla="*/ 245027 w 11234267"/>
              <a:gd name="connsiteY1166" fmla="*/ 2089410 h 6958044"/>
              <a:gd name="connsiteX1167" fmla="*/ 244034 w 11234267"/>
              <a:gd name="connsiteY1167" fmla="*/ 2101611 h 6958044"/>
              <a:gd name="connsiteX1168" fmla="*/ 69456 w 11234267"/>
              <a:gd name="connsiteY1168" fmla="*/ 2081720 h 6958044"/>
              <a:gd name="connsiteX1169" fmla="*/ 73167 w 11234267"/>
              <a:gd name="connsiteY1169" fmla="*/ 2081925 h 6958044"/>
              <a:gd name="connsiteX1170" fmla="*/ 75371 w 11234267"/>
              <a:gd name="connsiteY1170" fmla="*/ 2081442 h 6958044"/>
              <a:gd name="connsiteX1171" fmla="*/ 76413 w 11234267"/>
              <a:gd name="connsiteY1171" fmla="*/ 2077341 h 6958044"/>
              <a:gd name="connsiteX1172" fmla="*/ 74164 w 11234267"/>
              <a:gd name="connsiteY1172" fmla="*/ 2074877 h 6958044"/>
              <a:gd name="connsiteX1173" fmla="*/ 73739 w 11234267"/>
              <a:gd name="connsiteY1173" fmla="*/ 2075407 h 6958044"/>
              <a:gd name="connsiteX1174" fmla="*/ 435836 w 11234267"/>
              <a:gd name="connsiteY1174" fmla="*/ 2130787 h 6958044"/>
              <a:gd name="connsiteX1175" fmla="*/ 429974 w 11234267"/>
              <a:gd name="connsiteY1175" fmla="*/ 2129748 h 6958044"/>
              <a:gd name="connsiteX1176" fmla="*/ 438517 w 11234267"/>
              <a:gd name="connsiteY1176" fmla="*/ 2126714 h 6958044"/>
              <a:gd name="connsiteX1177" fmla="*/ 442539 w 11234267"/>
              <a:gd name="connsiteY1177" fmla="*/ 2126486 h 6958044"/>
              <a:gd name="connsiteX1178" fmla="*/ 444484 w 11234267"/>
              <a:gd name="connsiteY1178" fmla="*/ 2128714 h 6958044"/>
              <a:gd name="connsiteX1179" fmla="*/ 435836 w 11234267"/>
              <a:gd name="connsiteY1179" fmla="*/ 2130787 h 6958044"/>
              <a:gd name="connsiteX1180" fmla="*/ 223735 w 11234267"/>
              <a:gd name="connsiteY1180" fmla="*/ 2106942 h 6958044"/>
              <a:gd name="connsiteX1181" fmla="*/ 231446 w 11234267"/>
              <a:gd name="connsiteY1181" fmla="*/ 2099659 h 6958044"/>
              <a:gd name="connsiteX1182" fmla="*/ 234420 w 11234267"/>
              <a:gd name="connsiteY1182" fmla="*/ 2099710 h 6958044"/>
              <a:gd name="connsiteX1183" fmla="*/ 223735 w 11234267"/>
              <a:gd name="connsiteY1183" fmla="*/ 2106942 h 6958044"/>
              <a:gd name="connsiteX1184" fmla="*/ 163225 w 11234267"/>
              <a:gd name="connsiteY1184" fmla="*/ 2102142 h 6958044"/>
              <a:gd name="connsiteX1185" fmla="*/ 165437 w 11234267"/>
              <a:gd name="connsiteY1185" fmla="*/ 2101357 h 6958044"/>
              <a:gd name="connsiteX1186" fmla="*/ 164555 w 11234267"/>
              <a:gd name="connsiteY1186" fmla="*/ 2100813 h 6958044"/>
              <a:gd name="connsiteX1187" fmla="*/ 163032 w 11234267"/>
              <a:gd name="connsiteY1187" fmla="*/ 2102334 h 6958044"/>
              <a:gd name="connsiteX1188" fmla="*/ 163225 w 11234267"/>
              <a:gd name="connsiteY1188" fmla="*/ 2102142 h 6958044"/>
              <a:gd name="connsiteX1189" fmla="*/ 163012 w 11234267"/>
              <a:gd name="connsiteY1189" fmla="*/ 2102216 h 6958044"/>
              <a:gd name="connsiteX1190" fmla="*/ 170440 w 11234267"/>
              <a:gd name="connsiteY1190" fmla="*/ 2104435 h 6958044"/>
              <a:gd name="connsiteX1191" fmla="*/ 176705 w 11234267"/>
              <a:gd name="connsiteY1191" fmla="*/ 2097359 h 6958044"/>
              <a:gd name="connsiteX1192" fmla="*/ 165437 w 11234267"/>
              <a:gd name="connsiteY1192" fmla="*/ 2101357 h 6958044"/>
              <a:gd name="connsiteX1193" fmla="*/ 131960 w 11234267"/>
              <a:gd name="connsiteY1193" fmla="*/ 2108315 h 6958044"/>
              <a:gd name="connsiteX1194" fmla="*/ 174955 w 11234267"/>
              <a:gd name="connsiteY1194" fmla="*/ 2091013 h 6958044"/>
              <a:gd name="connsiteX1195" fmla="*/ 166984 w 11234267"/>
              <a:gd name="connsiteY1195" fmla="*/ 2087808 h 6958044"/>
              <a:gd name="connsiteX1196" fmla="*/ 154761 w 11234267"/>
              <a:gd name="connsiteY1196" fmla="*/ 2087336 h 6958044"/>
              <a:gd name="connsiteX1197" fmla="*/ 145846 w 11234267"/>
              <a:gd name="connsiteY1197" fmla="*/ 2093207 h 6958044"/>
              <a:gd name="connsiteX1198" fmla="*/ 131960 w 11234267"/>
              <a:gd name="connsiteY1198" fmla="*/ 2108315 h 6958044"/>
              <a:gd name="connsiteX1199" fmla="*/ 1085968 w 11234267"/>
              <a:gd name="connsiteY1199" fmla="*/ 2242095 h 6958044"/>
              <a:gd name="connsiteX1200" fmla="*/ 1087628 w 11234267"/>
              <a:gd name="connsiteY1200" fmla="*/ 2238257 h 6958044"/>
              <a:gd name="connsiteX1201" fmla="*/ 1092935 w 11234267"/>
              <a:gd name="connsiteY1201" fmla="*/ 2239009 h 6958044"/>
              <a:gd name="connsiteX1202" fmla="*/ 1085968 w 11234267"/>
              <a:gd name="connsiteY1202" fmla="*/ 2242095 h 6958044"/>
              <a:gd name="connsiteX1203" fmla="*/ 982084 w 11234267"/>
              <a:gd name="connsiteY1203" fmla="*/ 2231609 h 6958044"/>
              <a:gd name="connsiteX1204" fmla="*/ 984973 w 11234267"/>
              <a:gd name="connsiteY1204" fmla="*/ 2231024 h 6958044"/>
              <a:gd name="connsiteX1205" fmla="*/ 986392 w 11234267"/>
              <a:gd name="connsiteY1205" fmla="*/ 2230807 h 6958044"/>
              <a:gd name="connsiteX1206" fmla="*/ 986350 w 11234267"/>
              <a:gd name="connsiteY1206" fmla="*/ 2230784 h 6958044"/>
              <a:gd name="connsiteX1207" fmla="*/ 982316 w 11234267"/>
              <a:gd name="connsiteY1207" fmla="*/ 2230868 h 6958044"/>
              <a:gd name="connsiteX1208" fmla="*/ 990116 w 11234267"/>
              <a:gd name="connsiteY1208" fmla="*/ 2232744 h 6958044"/>
              <a:gd name="connsiteX1209" fmla="*/ 992692 w 11234267"/>
              <a:gd name="connsiteY1209" fmla="*/ 2231509 h 6958044"/>
              <a:gd name="connsiteX1210" fmla="*/ 989485 w 11234267"/>
              <a:gd name="connsiteY1210" fmla="*/ 2232349 h 6958044"/>
              <a:gd name="connsiteX1211" fmla="*/ 989408 w 11234267"/>
              <a:gd name="connsiteY1211" fmla="*/ 2232375 h 6958044"/>
              <a:gd name="connsiteX1212" fmla="*/ 988797 w 11234267"/>
              <a:gd name="connsiteY1212" fmla="*/ 2232589 h 6958044"/>
              <a:gd name="connsiteX1213" fmla="*/ 989408 w 11234267"/>
              <a:gd name="connsiteY1213" fmla="*/ 2232375 h 6958044"/>
              <a:gd name="connsiteX1214" fmla="*/ 989402 w 11234267"/>
              <a:gd name="connsiteY1214" fmla="*/ 2232372 h 6958044"/>
              <a:gd name="connsiteX1215" fmla="*/ 989321 w 11234267"/>
              <a:gd name="connsiteY1215" fmla="*/ 2232393 h 6958044"/>
              <a:gd name="connsiteX1216" fmla="*/ 988797 w 11234267"/>
              <a:gd name="connsiteY1216" fmla="*/ 2232589 h 6958044"/>
              <a:gd name="connsiteX1217" fmla="*/ 142538 w 11234267"/>
              <a:gd name="connsiteY1217" fmla="*/ 2128263 h 6958044"/>
              <a:gd name="connsiteX1218" fmla="*/ 147850 w 11234267"/>
              <a:gd name="connsiteY1218" fmla="*/ 2123193 h 6958044"/>
              <a:gd name="connsiteX1219" fmla="*/ 154689 w 11234267"/>
              <a:gd name="connsiteY1219" fmla="*/ 2124809 h 6958044"/>
              <a:gd name="connsiteX1220" fmla="*/ 142538 w 11234267"/>
              <a:gd name="connsiteY1220" fmla="*/ 2128263 h 6958044"/>
              <a:gd name="connsiteX1221" fmla="*/ 114909 w 11234267"/>
              <a:gd name="connsiteY1221" fmla="*/ 2125221 h 6958044"/>
              <a:gd name="connsiteX1222" fmla="*/ 111626 w 11234267"/>
              <a:gd name="connsiteY1222" fmla="*/ 2122704 h 6958044"/>
              <a:gd name="connsiteX1223" fmla="*/ 118031 w 11234267"/>
              <a:gd name="connsiteY1223" fmla="*/ 2121602 h 6958044"/>
              <a:gd name="connsiteX1224" fmla="*/ 120204 w 11234267"/>
              <a:gd name="connsiteY1224" fmla="*/ 2124681 h 6958044"/>
              <a:gd name="connsiteX1225" fmla="*/ 114909 w 11234267"/>
              <a:gd name="connsiteY1225" fmla="*/ 2125221 h 6958044"/>
              <a:gd name="connsiteX1226" fmla="*/ 962242 w 11234267"/>
              <a:gd name="connsiteY1226" fmla="*/ 2237983 h 6958044"/>
              <a:gd name="connsiteX1227" fmla="*/ 978971 w 11234267"/>
              <a:gd name="connsiteY1227" fmla="*/ 2238083 h 6958044"/>
              <a:gd name="connsiteX1228" fmla="*/ 982281 w 11234267"/>
              <a:gd name="connsiteY1228" fmla="*/ 2236497 h 6958044"/>
              <a:gd name="connsiteX1229" fmla="*/ 981372 w 11234267"/>
              <a:gd name="connsiteY1229" fmla="*/ 2233870 h 6958044"/>
              <a:gd name="connsiteX1230" fmla="*/ 982084 w 11234267"/>
              <a:gd name="connsiteY1230" fmla="*/ 2231609 h 6958044"/>
              <a:gd name="connsiteX1231" fmla="*/ 968787 w 11234267"/>
              <a:gd name="connsiteY1231" fmla="*/ 2234301 h 6958044"/>
              <a:gd name="connsiteX1232" fmla="*/ 962242 w 11234267"/>
              <a:gd name="connsiteY1232" fmla="*/ 2237983 h 6958044"/>
              <a:gd name="connsiteX1233" fmla="*/ 397702 w 11234267"/>
              <a:gd name="connsiteY1233" fmla="*/ 2168282 h 6958044"/>
              <a:gd name="connsiteX1234" fmla="*/ 399202 w 11234267"/>
              <a:gd name="connsiteY1234" fmla="*/ 2162999 h 6958044"/>
              <a:gd name="connsiteX1235" fmla="*/ 441768 w 11234267"/>
              <a:gd name="connsiteY1235" fmla="*/ 2141846 h 6958044"/>
              <a:gd name="connsiteX1236" fmla="*/ 421431 w 11234267"/>
              <a:gd name="connsiteY1236" fmla="*/ 2156237 h 6958044"/>
              <a:gd name="connsiteX1237" fmla="*/ 442447 w 11234267"/>
              <a:gd name="connsiteY1237" fmla="*/ 2157326 h 6958044"/>
              <a:gd name="connsiteX1238" fmla="*/ 397702 w 11234267"/>
              <a:gd name="connsiteY1238" fmla="*/ 2168282 h 6958044"/>
              <a:gd name="connsiteX1239" fmla="*/ 987225 w 11234267"/>
              <a:gd name="connsiteY1239" fmla="*/ 2246552 h 6958044"/>
              <a:gd name="connsiteX1240" fmla="*/ 998803 w 11234267"/>
              <a:gd name="connsiteY1240" fmla="*/ 2238234 h 6958044"/>
              <a:gd name="connsiteX1241" fmla="*/ 994541 w 11234267"/>
              <a:gd name="connsiteY1241" fmla="*/ 2235045 h 6958044"/>
              <a:gd name="connsiteX1242" fmla="*/ 990116 w 11234267"/>
              <a:gd name="connsiteY1242" fmla="*/ 2232744 h 6958044"/>
              <a:gd name="connsiteX1243" fmla="*/ 982281 w 11234267"/>
              <a:gd name="connsiteY1243" fmla="*/ 2236497 h 6958044"/>
              <a:gd name="connsiteX1244" fmla="*/ 984502 w 11234267"/>
              <a:gd name="connsiteY1244" fmla="*/ 2242926 h 6958044"/>
              <a:gd name="connsiteX1245" fmla="*/ 987225 w 11234267"/>
              <a:gd name="connsiteY1245" fmla="*/ 2246552 h 6958044"/>
              <a:gd name="connsiteX1246" fmla="*/ 313791 w 11234267"/>
              <a:gd name="connsiteY1246" fmla="*/ 2165211 h 6958044"/>
              <a:gd name="connsiteX1247" fmla="*/ 320474 w 11234267"/>
              <a:gd name="connsiteY1247" fmla="*/ 2159559 h 6958044"/>
              <a:gd name="connsiteX1248" fmla="*/ 313791 w 11234267"/>
              <a:gd name="connsiteY1248" fmla="*/ 2165211 h 6958044"/>
              <a:gd name="connsiteX1249" fmla="*/ 124418 w 11234267"/>
              <a:gd name="connsiteY1249" fmla="*/ 2143790 h 6958044"/>
              <a:gd name="connsiteX1250" fmla="*/ 127732 w 11234267"/>
              <a:gd name="connsiteY1250" fmla="*/ 2143599 h 6958044"/>
              <a:gd name="connsiteX1251" fmla="*/ 128387 w 11234267"/>
              <a:gd name="connsiteY1251" fmla="*/ 2142278 h 6958044"/>
              <a:gd name="connsiteX1252" fmla="*/ 332668 w 11234267"/>
              <a:gd name="connsiteY1252" fmla="*/ 2172704 h 6958044"/>
              <a:gd name="connsiteX1253" fmla="*/ 333297 w 11234267"/>
              <a:gd name="connsiteY1253" fmla="*/ 2172410 h 6958044"/>
              <a:gd name="connsiteX1254" fmla="*/ 332815 w 11234267"/>
              <a:gd name="connsiteY1254" fmla="*/ 2172347 h 6958044"/>
              <a:gd name="connsiteX1255" fmla="*/ 343058 w 11234267"/>
              <a:gd name="connsiteY1255" fmla="*/ 2174769 h 6958044"/>
              <a:gd name="connsiteX1256" fmla="*/ 344539 w 11234267"/>
              <a:gd name="connsiteY1256" fmla="*/ 2174601 h 6958044"/>
              <a:gd name="connsiteX1257" fmla="*/ 343954 w 11234267"/>
              <a:gd name="connsiteY1257" fmla="*/ 2174078 h 6958044"/>
              <a:gd name="connsiteX1258" fmla="*/ 977251 w 11234267"/>
              <a:gd name="connsiteY1258" fmla="*/ 2260204 h 6958044"/>
              <a:gd name="connsiteX1259" fmla="*/ 983372 w 11234267"/>
              <a:gd name="connsiteY1259" fmla="*/ 2256062 h 6958044"/>
              <a:gd name="connsiteX1260" fmla="*/ 977146 w 11234267"/>
              <a:gd name="connsiteY1260" fmla="*/ 2258066 h 6958044"/>
              <a:gd name="connsiteX1261" fmla="*/ 977251 w 11234267"/>
              <a:gd name="connsiteY1261" fmla="*/ 2260204 h 6958044"/>
              <a:gd name="connsiteX1262" fmla="*/ 287818 w 11234267"/>
              <a:gd name="connsiteY1262" fmla="*/ 2171959 h 6958044"/>
              <a:gd name="connsiteX1263" fmla="*/ 293811 w 11234267"/>
              <a:gd name="connsiteY1263" fmla="*/ 2164050 h 6958044"/>
              <a:gd name="connsiteX1264" fmla="*/ 287956 w 11234267"/>
              <a:gd name="connsiteY1264" fmla="*/ 2171261 h 6958044"/>
              <a:gd name="connsiteX1265" fmla="*/ 3650534 w 11234267"/>
              <a:gd name="connsiteY1265" fmla="*/ 2610635 h 6958044"/>
              <a:gd name="connsiteX1266" fmla="*/ 3649293 w 11234267"/>
              <a:gd name="connsiteY1266" fmla="*/ 2606518 h 6958044"/>
              <a:gd name="connsiteX1267" fmla="*/ 3653161 w 11234267"/>
              <a:gd name="connsiteY1267" fmla="*/ 2606081 h 6958044"/>
              <a:gd name="connsiteX1268" fmla="*/ 3655796 w 11234267"/>
              <a:gd name="connsiteY1268" fmla="*/ 2608642 h 6958044"/>
              <a:gd name="connsiteX1269" fmla="*/ 3650534 w 11234267"/>
              <a:gd name="connsiteY1269" fmla="*/ 2610635 h 6958044"/>
              <a:gd name="connsiteX1270" fmla="*/ 644965 w 11234267"/>
              <a:gd name="connsiteY1270" fmla="*/ 2221805 h 6958044"/>
              <a:gd name="connsiteX1271" fmla="*/ 652669 w 11234267"/>
              <a:gd name="connsiteY1271" fmla="*/ 2215918 h 6958044"/>
              <a:gd name="connsiteX1272" fmla="*/ 664228 w 11234267"/>
              <a:gd name="connsiteY1272" fmla="*/ 2216548 h 6958044"/>
              <a:gd name="connsiteX1273" fmla="*/ 644965 w 11234267"/>
              <a:gd name="connsiteY1273" fmla="*/ 2221805 h 6958044"/>
              <a:gd name="connsiteX1274" fmla="*/ 1061819 w 11234267"/>
              <a:gd name="connsiteY1274" fmla="*/ 2292186 h 6958044"/>
              <a:gd name="connsiteX1275" fmla="*/ 1061677 w 11234267"/>
              <a:gd name="connsiteY1275" fmla="*/ 2291806 h 6958044"/>
              <a:gd name="connsiteX1276" fmla="*/ 1061323 w 11234267"/>
              <a:gd name="connsiteY1276" fmla="*/ 2291972 h 6958044"/>
              <a:gd name="connsiteX1277" fmla="*/ 593954 w 11234267"/>
              <a:gd name="connsiteY1277" fmla="*/ 2231593 h 6958044"/>
              <a:gd name="connsiteX1278" fmla="*/ 591501 w 11234267"/>
              <a:gd name="connsiteY1278" fmla="*/ 2229502 h 6958044"/>
              <a:gd name="connsiteX1279" fmla="*/ 597023 w 11234267"/>
              <a:gd name="connsiteY1279" fmla="*/ 2227490 h 6958044"/>
              <a:gd name="connsiteX1280" fmla="*/ 602760 w 11234267"/>
              <a:gd name="connsiteY1280" fmla="*/ 2227406 h 6958044"/>
              <a:gd name="connsiteX1281" fmla="*/ 593954 w 11234267"/>
              <a:gd name="connsiteY1281" fmla="*/ 2231593 h 6958044"/>
              <a:gd name="connsiteX1282" fmla="*/ 1047581 w 11234267"/>
              <a:gd name="connsiteY1282" fmla="*/ 2291415 h 6958044"/>
              <a:gd name="connsiteX1283" fmla="*/ 1047220 w 11234267"/>
              <a:gd name="connsiteY1283" fmla="*/ 2290993 h 6958044"/>
              <a:gd name="connsiteX1284" fmla="*/ 1046753 w 11234267"/>
              <a:gd name="connsiteY1284" fmla="*/ 2291002 h 6958044"/>
              <a:gd name="connsiteX1285" fmla="*/ 1041424 w 11234267"/>
              <a:gd name="connsiteY1285" fmla="*/ 2293086 h 6958044"/>
              <a:gd name="connsiteX1286" fmla="*/ 1046493 w 11234267"/>
              <a:gd name="connsiteY1286" fmla="*/ 2291007 h 6958044"/>
              <a:gd name="connsiteX1287" fmla="*/ 1046753 w 11234267"/>
              <a:gd name="connsiteY1287" fmla="*/ 2291002 h 6958044"/>
              <a:gd name="connsiteX1288" fmla="*/ 1042467 w 11234267"/>
              <a:gd name="connsiteY1288" fmla="*/ 2288869 h 6958044"/>
              <a:gd name="connsiteX1289" fmla="*/ 1040756 w 11234267"/>
              <a:gd name="connsiteY1289" fmla="*/ 2295784 h 6958044"/>
              <a:gd name="connsiteX1290" fmla="*/ 1041424 w 11234267"/>
              <a:gd name="connsiteY1290" fmla="*/ 2293086 h 6958044"/>
              <a:gd name="connsiteX1291" fmla="*/ 1038850 w 11234267"/>
              <a:gd name="connsiteY1291" fmla="*/ 2294142 h 6958044"/>
              <a:gd name="connsiteX1292" fmla="*/ 1031426 w 11234267"/>
              <a:gd name="connsiteY1292" fmla="*/ 2296449 h 6958044"/>
              <a:gd name="connsiteX1293" fmla="*/ 1033591 w 11234267"/>
              <a:gd name="connsiteY1293" fmla="*/ 2296301 h 6958044"/>
              <a:gd name="connsiteX1294" fmla="*/ 1038850 w 11234267"/>
              <a:gd name="connsiteY1294" fmla="*/ 2294142 h 6958044"/>
              <a:gd name="connsiteX1295" fmla="*/ 1035556 w 11234267"/>
              <a:gd name="connsiteY1295" fmla="*/ 2291302 h 6958044"/>
              <a:gd name="connsiteX1296" fmla="*/ 1031426 w 11234267"/>
              <a:gd name="connsiteY1296" fmla="*/ 2296449 h 6958044"/>
              <a:gd name="connsiteX1297" fmla="*/ 3543330 w 11234267"/>
              <a:gd name="connsiteY1297" fmla="*/ 2639960 h 6958044"/>
              <a:gd name="connsiteX1298" fmla="*/ 3551249 w 11234267"/>
              <a:gd name="connsiteY1298" fmla="*/ 2634864 h 6958044"/>
              <a:gd name="connsiteX1299" fmla="*/ 3555235 w 11234267"/>
              <a:gd name="connsiteY1299" fmla="*/ 2634743 h 6958044"/>
              <a:gd name="connsiteX1300" fmla="*/ 3557695 w 11234267"/>
              <a:gd name="connsiteY1300" fmla="*/ 2637639 h 6958044"/>
              <a:gd name="connsiteX1301" fmla="*/ 3543330 w 11234267"/>
              <a:gd name="connsiteY1301" fmla="*/ 2639960 h 6958044"/>
              <a:gd name="connsiteX1302" fmla="*/ 342267 w 11234267"/>
              <a:gd name="connsiteY1302" fmla="*/ 2223996 h 6958044"/>
              <a:gd name="connsiteX1303" fmla="*/ 348218 w 11234267"/>
              <a:gd name="connsiteY1303" fmla="*/ 2222787 h 6958044"/>
              <a:gd name="connsiteX1304" fmla="*/ 353259 w 11234267"/>
              <a:gd name="connsiteY1304" fmla="*/ 2220161 h 6958044"/>
              <a:gd name="connsiteX1305" fmla="*/ 349134 w 11234267"/>
              <a:gd name="connsiteY1305" fmla="*/ 2218814 h 6958044"/>
              <a:gd name="connsiteX1306" fmla="*/ 342267 w 11234267"/>
              <a:gd name="connsiteY1306" fmla="*/ 2223996 h 6958044"/>
              <a:gd name="connsiteX1307" fmla="*/ 2491094 w 11234267"/>
              <a:gd name="connsiteY1307" fmla="*/ 2510104 h 6958044"/>
              <a:gd name="connsiteX1308" fmla="*/ 2494687 w 11234267"/>
              <a:gd name="connsiteY1308" fmla="*/ 2509906 h 6958044"/>
              <a:gd name="connsiteX1309" fmla="*/ 2493258 w 11234267"/>
              <a:gd name="connsiteY1309" fmla="*/ 2506565 h 6958044"/>
              <a:gd name="connsiteX1310" fmla="*/ 2491155 w 11234267"/>
              <a:gd name="connsiteY1310" fmla="*/ 2509950 h 6958044"/>
              <a:gd name="connsiteX1311" fmla="*/ 2475774 w 11234267"/>
              <a:gd name="connsiteY1311" fmla="*/ 2510169 h 6958044"/>
              <a:gd name="connsiteX1312" fmla="*/ 2480490 w 11234267"/>
              <a:gd name="connsiteY1312" fmla="*/ 2510210 h 6958044"/>
              <a:gd name="connsiteX1313" fmla="*/ 2487793 w 11234267"/>
              <a:gd name="connsiteY1313" fmla="*/ 2504367 h 6958044"/>
              <a:gd name="connsiteX1314" fmla="*/ 2475719 w 11234267"/>
              <a:gd name="connsiteY1314" fmla="*/ 2507840 h 6958044"/>
              <a:gd name="connsiteX1315" fmla="*/ 3491043 w 11234267"/>
              <a:gd name="connsiteY1315" fmla="*/ 2648866 h 6958044"/>
              <a:gd name="connsiteX1316" fmla="*/ 3495314 w 11234267"/>
              <a:gd name="connsiteY1316" fmla="*/ 2645003 h 6958044"/>
              <a:gd name="connsiteX1317" fmla="*/ 3500227 w 11234267"/>
              <a:gd name="connsiteY1317" fmla="*/ 2646917 h 6958044"/>
              <a:gd name="connsiteX1318" fmla="*/ 3491043 w 11234267"/>
              <a:gd name="connsiteY1318" fmla="*/ 2648866 h 6958044"/>
              <a:gd name="connsiteX1319" fmla="*/ 477103 w 11234267"/>
              <a:gd name="connsiteY1319" fmla="*/ 2262251 h 6958044"/>
              <a:gd name="connsiteX1320" fmla="*/ 483484 w 11234267"/>
              <a:gd name="connsiteY1320" fmla="*/ 2258560 h 6958044"/>
              <a:gd name="connsiteX1321" fmla="*/ 490289 w 11234267"/>
              <a:gd name="connsiteY1321" fmla="*/ 2258722 h 6958044"/>
              <a:gd name="connsiteX1322" fmla="*/ 477103 w 11234267"/>
              <a:gd name="connsiteY1322" fmla="*/ 2262251 h 6958044"/>
              <a:gd name="connsiteX1323" fmla="*/ 693307 w 11234267"/>
              <a:gd name="connsiteY1323" fmla="*/ 2293174 h 6958044"/>
              <a:gd name="connsiteX1324" fmla="*/ 697158 w 11234267"/>
              <a:gd name="connsiteY1324" fmla="*/ 2291406 h 6958044"/>
              <a:gd name="connsiteX1325" fmla="*/ 703775 w 11234267"/>
              <a:gd name="connsiteY1325" fmla="*/ 2287361 h 6958044"/>
              <a:gd name="connsiteX1326" fmla="*/ 702513 w 11234267"/>
              <a:gd name="connsiteY1326" fmla="*/ 2285452 h 6958044"/>
              <a:gd name="connsiteX1327" fmla="*/ 697613 w 11234267"/>
              <a:gd name="connsiteY1327" fmla="*/ 2289923 h 6958044"/>
              <a:gd name="connsiteX1328" fmla="*/ 2948515 w 11234267"/>
              <a:gd name="connsiteY1328" fmla="*/ 2589240 h 6958044"/>
              <a:gd name="connsiteX1329" fmla="*/ 2959774 w 11234267"/>
              <a:gd name="connsiteY1329" fmla="*/ 2587142 h 6958044"/>
              <a:gd name="connsiteX1330" fmla="*/ 2958190 w 11234267"/>
              <a:gd name="connsiteY1330" fmla="*/ 2585092 h 6958044"/>
              <a:gd name="connsiteX1331" fmla="*/ 2955042 w 11234267"/>
              <a:gd name="connsiteY1331" fmla="*/ 2585700 h 6958044"/>
              <a:gd name="connsiteX1332" fmla="*/ 2948515 w 11234267"/>
              <a:gd name="connsiteY1332" fmla="*/ 2589240 h 6958044"/>
              <a:gd name="connsiteX1333" fmla="*/ 682698 w 11234267"/>
              <a:gd name="connsiteY1333" fmla="*/ 2298043 h 6958044"/>
              <a:gd name="connsiteX1334" fmla="*/ 690312 w 11234267"/>
              <a:gd name="connsiteY1334" fmla="*/ 2295435 h 6958044"/>
              <a:gd name="connsiteX1335" fmla="*/ 693307 w 11234267"/>
              <a:gd name="connsiteY1335" fmla="*/ 2293174 h 6958044"/>
              <a:gd name="connsiteX1336" fmla="*/ 3070985 w 11234267"/>
              <a:gd name="connsiteY1336" fmla="*/ 2610261 h 6958044"/>
              <a:gd name="connsiteX1337" fmla="*/ 3071046 w 11234267"/>
              <a:gd name="connsiteY1337" fmla="*/ 2605527 h 6958044"/>
              <a:gd name="connsiteX1338" fmla="*/ 3070985 w 11234267"/>
              <a:gd name="connsiteY1338" fmla="*/ 2610261 h 6958044"/>
              <a:gd name="connsiteX1339" fmla="*/ 895408 w 11234267"/>
              <a:gd name="connsiteY1339" fmla="*/ 2332034 h 6958044"/>
              <a:gd name="connsiteX1340" fmla="*/ 945226 w 11234267"/>
              <a:gd name="connsiteY1340" fmla="*/ 2310364 h 6958044"/>
              <a:gd name="connsiteX1341" fmla="*/ 1040946 w 11234267"/>
              <a:gd name="connsiteY1341" fmla="*/ 2283686 h 6958044"/>
              <a:gd name="connsiteX1342" fmla="*/ 1047220 w 11234267"/>
              <a:gd name="connsiteY1342" fmla="*/ 2290993 h 6958044"/>
              <a:gd name="connsiteX1343" fmla="*/ 1054803 w 11234267"/>
              <a:gd name="connsiteY1343" fmla="*/ 2290846 h 6958044"/>
              <a:gd name="connsiteX1344" fmla="*/ 1067866 w 11234267"/>
              <a:gd name="connsiteY1344" fmla="*/ 2285359 h 6958044"/>
              <a:gd name="connsiteX1345" fmla="*/ 1236855 w 11234267"/>
              <a:gd name="connsiteY1345" fmla="*/ 2210675 h 6958044"/>
              <a:gd name="connsiteX1346" fmla="*/ 1252149 w 11234267"/>
              <a:gd name="connsiteY1346" fmla="*/ 2214708 h 6958044"/>
              <a:gd name="connsiteX1347" fmla="*/ 1253150 w 11234267"/>
              <a:gd name="connsiteY1347" fmla="*/ 2223694 h 6958044"/>
              <a:gd name="connsiteX1348" fmla="*/ 1191608 w 11234267"/>
              <a:gd name="connsiteY1348" fmla="*/ 2252670 h 6958044"/>
              <a:gd name="connsiteX1349" fmla="*/ 1078531 w 11234267"/>
              <a:gd name="connsiteY1349" fmla="*/ 2287913 h 6958044"/>
              <a:gd name="connsiteX1350" fmla="*/ 1063412 w 11234267"/>
              <a:gd name="connsiteY1350" fmla="*/ 2292874 h 6958044"/>
              <a:gd name="connsiteX1351" fmla="*/ 1061819 w 11234267"/>
              <a:gd name="connsiteY1351" fmla="*/ 2292186 h 6958044"/>
              <a:gd name="connsiteX1352" fmla="*/ 1063984 w 11234267"/>
              <a:gd name="connsiteY1352" fmla="*/ 2298008 h 6958044"/>
              <a:gd name="connsiteX1353" fmla="*/ 1059121 w 11234267"/>
              <a:gd name="connsiteY1353" fmla="*/ 2293018 h 6958044"/>
              <a:gd name="connsiteX1354" fmla="*/ 1061323 w 11234267"/>
              <a:gd name="connsiteY1354" fmla="*/ 2291972 h 6958044"/>
              <a:gd name="connsiteX1355" fmla="*/ 1058543 w 11234267"/>
              <a:gd name="connsiteY1355" fmla="*/ 2290774 h 6958044"/>
              <a:gd name="connsiteX1356" fmla="*/ 1054803 w 11234267"/>
              <a:gd name="connsiteY1356" fmla="*/ 2290846 h 6958044"/>
              <a:gd name="connsiteX1357" fmla="*/ 1043437 w 11234267"/>
              <a:gd name="connsiteY1357" fmla="*/ 2295622 h 6958044"/>
              <a:gd name="connsiteX1358" fmla="*/ 1033591 w 11234267"/>
              <a:gd name="connsiteY1358" fmla="*/ 2296301 h 6958044"/>
              <a:gd name="connsiteX1359" fmla="*/ 1030445 w 11234267"/>
              <a:gd name="connsiteY1359" fmla="*/ 2297592 h 6958044"/>
              <a:gd name="connsiteX1360" fmla="*/ 1013594 w 11234267"/>
              <a:gd name="connsiteY1360" fmla="*/ 2314544 h 6958044"/>
              <a:gd name="connsiteX1361" fmla="*/ 895408 w 11234267"/>
              <a:gd name="connsiteY1361" fmla="*/ 2332034 h 6958044"/>
              <a:gd name="connsiteX1362" fmla="*/ 3449659 w 11234267"/>
              <a:gd name="connsiteY1362" fmla="*/ 2664794 h 6958044"/>
              <a:gd name="connsiteX1363" fmla="*/ 3445378 w 11234267"/>
              <a:gd name="connsiteY1363" fmla="*/ 2663272 h 6958044"/>
              <a:gd name="connsiteX1364" fmla="*/ 3447119 w 11234267"/>
              <a:gd name="connsiteY1364" fmla="*/ 2657803 h 6958044"/>
              <a:gd name="connsiteX1365" fmla="*/ 3456948 w 11234267"/>
              <a:gd name="connsiteY1365" fmla="*/ 2661651 h 6958044"/>
              <a:gd name="connsiteX1366" fmla="*/ 3449659 w 11234267"/>
              <a:gd name="connsiteY1366" fmla="*/ 2664794 h 6958044"/>
              <a:gd name="connsiteX1367" fmla="*/ 419150 w 11234267"/>
              <a:gd name="connsiteY1367" fmla="*/ 2273017 h 6958044"/>
              <a:gd name="connsiteX1368" fmla="*/ 412096 w 11234267"/>
              <a:gd name="connsiteY1368" fmla="*/ 2269478 h 6958044"/>
              <a:gd name="connsiteX1369" fmla="*/ 419780 w 11234267"/>
              <a:gd name="connsiteY1369" fmla="*/ 2268118 h 6958044"/>
              <a:gd name="connsiteX1370" fmla="*/ 423655 w 11234267"/>
              <a:gd name="connsiteY1370" fmla="*/ 2267743 h 6958044"/>
              <a:gd name="connsiteX1371" fmla="*/ 427786 w 11234267"/>
              <a:gd name="connsiteY1371" fmla="*/ 2269651 h 6958044"/>
              <a:gd name="connsiteX1372" fmla="*/ 419150 w 11234267"/>
              <a:gd name="connsiteY1372" fmla="*/ 2273017 h 6958044"/>
              <a:gd name="connsiteX1373" fmla="*/ 3042539 w 11234267"/>
              <a:gd name="connsiteY1373" fmla="*/ 2617467 h 6958044"/>
              <a:gd name="connsiteX1374" fmla="*/ 3058291 w 11234267"/>
              <a:gd name="connsiteY1374" fmla="*/ 2603242 h 6958044"/>
              <a:gd name="connsiteX1375" fmla="*/ 3042539 w 11234267"/>
              <a:gd name="connsiteY1375" fmla="*/ 2617467 h 6958044"/>
              <a:gd name="connsiteX1376" fmla="*/ 862958 w 11234267"/>
              <a:gd name="connsiteY1376" fmla="*/ 2340818 h 6958044"/>
              <a:gd name="connsiteX1377" fmla="*/ 894979 w 11234267"/>
              <a:gd name="connsiteY1377" fmla="*/ 2328184 h 6958044"/>
              <a:gd name="connsiteX1378" fmla="*/ 862958 w 11234267"/>
              <a:gd name="connsiteY1378" fmla="*/ 2340818 h 6958044"/>
              <a:gd name="connsiteX1379" fmla="*/ 834758 w 11234267"/>
              <a:gd name="connsiteY1379" fmla="*/ 2339368 h 6958044"/>
              <a:gd name="connsiteX1380" fmla="*/ 846089 w 11234267"/>
              <a:gd name="connsiteY1380" fmla="*/ 2339436 h 6958044"/>
              <a:gd name="connsiteX1381" fmla="*/ 840937 w 11234267"/>
              <a:gd name="connsiteY1381" fmla="*/ 2338517 h 6958044"/>
              <a:gd name="connsiteX1382" fmla="*/ 828664 w 11234267"/>
              <a:gd name="connsiteY1382" fmla="*/ 2340205 h 6958044"/>
              <a:gd name="connsiteX1383" fmla="*/ 834758 w 11234267"/>
              <a:gd name="connsiteY1383" fmla="*/ 2339368 h 6958044"/>
              <a:gd name="connsiteX1384" fmla="*/ 833205 w 11234267"/>
              <a:gd name="connsiteY1384" fmla="*/ 2339358 h 6958044"/>
              <a:gd name="connsiteX1385" fmla="*/ 3425354 w 11234267"/>
              <a:gd name="connsiteY1385" fmla="*/ 2678138 h 6958044"/>
              <a:gd name="connsiteX1386" fmla="*/ 3422320 w 11234267"/>
              <a:gd name="connsiteY1386" fmla="*/ 2660241 h 6958044"/>
              <a:gd name="connsiteX1387" fmla="*/ 3430099 w 11234267"/>
              <a:gd name="connsiteY1387" fmla="*/ 2657738 h 6958044"/>
              <a:gd name="connsiteX1388" fmla="*/ 3425354 w 11234267"/>
              <a:gd name="connsiteY1388" fmla="*/ 2678138 h 6958044"/>
              <a:gd name="connsiteX1389" fmla="*/ 380217 w 11234267"/>
              <a:gd name="connsiteY1389" fmla="*/ 2283396 h 6958044"/>
              <a:gd name="connsiteX1390" fmla="*/ 386026 w 11234267"/>
              <a:gd name="connsiteY1390" fmla="*/ 2279262 h 6958044"/>
              <a:gd name="connsiteX1391" fmla="*/ 392368 w 11234267"/>
              <a:gd name="connsiteY1391" fmla="*/ 2279943 h 6958044"/>
              <a:gd name="connsiteX1392" fmla="*/ 380217 w 11234267"/>
              <a:gd name="connsiteY1392" fmla="*/ 2283396 h 6958044"/>
              <a:gd name="connsiteX1393" fmla="*/ 199602 w 11234267"/>
              <a:gd name="connsiteY1393" fmla="*/ 2261202 h 6958044"/>
              <a:gd name="connsiteX1394" fmla="*/ 205070 w 11234267"/>
              <a:gd name="connsiteY1394" fmla="*/ 2258371 h 6958044"/>
              <a:gd name="connsiteX1395" fmla="*/ 199444 w 11234267"/>
              <a:gd name="connsiteY1395" fmla="*/ 2260763 h 6958044"/>
              <a:gd name="connsiteX1396" fmla="*/ 198212 w 11234267"/>
              <a:gd name="connsiteY1396" fmla="*/ 2261287 h 6958044"/>
              <a:gd name="connsiteX1397" fmla="*/ 199444 w 11234267"/>
              <a:gd name="connsiteY1397" fmla="*/ 2260763 h 6958044"/>
              <a:gd name="connsiteX1398" fmla="*/ 197386 w 11234267"/>
              <a:gd name="connsiteY1398" fmla="*/ 2255038 h 6958044"/>
              <a:gd name="connsiteX1399" fmla="*/ 198212 w 11234267"/>
              <a:gd name="connsiteY1399" fmla="*/ 2261287 h 6958044"/>
              <a:gd name="connsiteX1400" fmla="*/ 3377538 w 11234267"/>
              <a:gd name="connsiteY1400" fmla="*/ 2680257 h 6958044"/>
              <a:gd name="connsiteX1401" fmla="*/ 3379665 w 11234267"/>
              <a:gd name="connsiteY1401" fmla="*/ 2675899 h 6958044"/>
              <a:gd name="connsiteX1402" fmla="*/ 3385544 w 11234267"/>
              <a:gd name="connsiteY1402" fmla="*/ 2677098 h 6958044"/>
              <a:gd name="connsiteX1403" fmla="*/ 3377538 w 11234267"/>
              <a:gd name="connsiteY1403" fmla="*/ 2680257 h 6958044"/>
              <a:gd name="connsiteX1404" fmla="*/ 536853 w 11234267"/>
              <a:gd name="connsiteY1404" fmla="*/ 2311037 h 6958044"/>
              <a:gd name="connsiteX1405" fmla="*/ 542612 w 11234267"/>
              <a:gd name="connsiteY1405" fmla="*/ 2305291 h 6958044"/>
              <a:gd name="connsiteX1406" fmla="*/ 549897 w 11234267"/>
              <a:gd name="connsiteY1406" fmla="*/ 2306226 h 6958044"/>
              <a:gd name="connsiteX1407" fmla="*/ 536853 w 11234267"/>
              <a:gd name="connsiteY1407" fmla="*/ 2311037 h 6958044"/>
              <a:gd name="connsiteX1408" fmla="*/ 818964 w 11234267"/>
              <a:gd name="connsiteY1408" fmla="*/ 2349135 h 6958044"/>
              <a:gd name="connsiteX1409" fmla="*/ 822532 w 11234267"/>
              <a:gd name="connsiteY1409" fmla="*/ 2349528 h 6958044"/>
              <a:gd name="connsiteX1410" fmla="*/ 824350 w 11234267"/>
              <a:gd name="connsiteY1410" fmla="*/ 2346907 h 6958044"/>
              <a:gd name="connsiteX1411" fmla="*/ 819496 w 11234267"/>
              <a:gd name="connsiteY1411" fmla="*/ 2348223 h 6958044"/>
              <a:gd name="connsiteX1412" fmla="*/ 3281143 w 11234267"/>
              <a:gd name="connsiteY1412" fmla="*/ 2671984 h 6958044"/>
              <a:gd name="connsiteX1413" fmla="*/ 3282549 w 11234267"/>
              <a:gd name="connsiteY1413" fmla="*/ 2671507 h 6958044"/>
              <a:gd name="connsiteX1414" fmla="*/ 3282499 w 11234267"/>
              <a:gd name="connsiteY1414" fmla="*/ 2671504 h 6958044"/>
              <a:gd name="connsiteX1415" fmla="*/ 2314888 w 11234267"/>
              <a:gd name="connsiteY1415" fmla="*/ 2546465 h 6958044"/>
              <a:gd name="connsiteX1416" fmla="*/ 2326290 w 11234267"/>
              <a:gd name="connsiteY1416" fmla="*/ 2545653 h 6958044"/>
              <a:gd name="connsiteX1417" fmla="*/ 2326332 w 11234267"/>
              <a:gd name="connsiteY1417" fmla="*/ 2545791 h 6958044"/>
              <a:gd name="connsiteX1418" fmla="*/ 2328362 w 11234267"/>
              <a:gd name="connsiteY1418" fmla="*/ 2545504 h 6958044"/>
              <a:gd name="connsiteX1419" fmla="*/ 2319642 w 11234267"/>
              <a:gd name="connsiteY1419" fmla="*/ 2544092 h 6958044"/>
              <a:gd name="connsiteX1420" fmla="*/ 2316590 w 11234267"/>
              <a:gd name="connsiteY1420" fmla="*/ 2544909 h 6958044"/>
              <a:gd name="connsiteX1421" fmla="*/ 2264716 w 11234267"/>
              <a:gd name="connsiteY1421" fmla="*/ 2546165 h 6958044"/>
              <a:gd name="connsiteX1422" fmla="*/ 2271447 w 11234267"/>
              <a:gd name="connsiteY1422" fmla="*/ 2538891 h 6958044"/>
              <a:gd name="connsiteX1423" fmla="*/ 2271697 w 11234267"/>
              <a:gd name="connsiteY1423" fmla="*/ 2538552 h 6958044"/>
              <a:gd name="connsiteX1424" fmla="*/ 2268126 w 11234267"/>
              <a:gd name="connsiteY1424" fmla="*/ 2539134 h 6958044"/>
              <a:gd name="connsiteX1425" fmla="*/ 2265397 w 11234267"/>
              <a:gd name="connsiteY1425" fmla="*/ 2541748 h 6958044"/>
              <a:gd name="connsiteX1426" fmla="*/ 2264716 w 11234267"/>
              <a:gd name="connsiteY1426" fmla="*/ 2546165 h 6958044"/>
              <a:gd name="connsiteX1427" fmla="*/ 3217608 w 11234267"/>
              <a:gd name="connsiteY1427" fmla="*/ 2685198 h 6958044"/>
              <a:gd name="connsiteX1428" fmla="*/ 3215006 w 11234267"/>
              <a:gd name="connsiteY1428" fmla="*/ 2684089 h 6958044"/>
              <a:gd name="connsiteX1429" fmla="*/ 3219619 w 11234267"/>
              <a:gd name="connsiteY1429" fmla="*/ 2682144 h 6958044"/>
              <a:gd name="connsiteX1430" fmla="*/ 3225224 w 11234267"/>
              <a:gd name="connsiteY1430" fmla="*/ 2682067 h 6958044"/>
              <a:gd name="connsiteX1431" fmla="*/ 3217608 w 11234267"/>
              <a:gd name="connsiteY1431" fmla="*/ 2685198 h 6958044"/>
              <a:gd name="connsiteX1432" fmla="*/ 2232977 w 11234267"/>
              <a:gd name="connsiteY1432" fmla="*/ 2561368 h 6958044"/>
              <a:gd name="connsiteX1433" fmla="*/ 2233499 w 11234267"/>
              <a:gd name="connsiteY1433" fmla="*/ 2555834 h 6958044"/>
              <a:gd name="connsiteX1434" fmla="*/ 2229269 w 11234267"/>
              <a:gd name="connsiteY1434" fmla="*/ 2557367 h 6958044"/>
              <a:gd name="connsiteX1435" fmla="*/ 2232977 w 11234267"/>
              <a:gd name="connsiteY1435" fmla="*/ 2561368 h 6958044"/>
              <a:gd name="connsiteX1436" fmla="*/ 210932 w 11234267"/>
              <a:gd name="connsiteY1436" fmla="*/ 2303384 h 6958044"/>
              <a:gd name="connsiteX1437" fmla="*/ 211043 w 11234267"/>
              <a:gd name="connsiteY1437" fmla="*/ 2303381 h 6958044"/>
              <a:gd name="connsiteX1438" fmla="*/ 211105 w 11234267"/>
              <a:gd name="connsiteY1438" fmla="*/ 2303228 h 6958044"/>
              <a:gd name="connsiteX1439" fmla="*/ 2889043 w 11234267"/>
              <a:gd name="connsiteY1439" fmla="*/ 2655592 h 6958044"/>
              <a:gd name="connsiteX1440" fmla="*/ 2889711 w 11234267"/>
              <a:gd name="connsiteY1440" fmla="*/ 2655000 h 6958044"/>
              <a:gd name="connsiteX1441" fmla="*/ 2889043 w 11234267"/>
              <a:gd name="connsiteY1441" fmla="*/ 2655592 h 6958044"/>
              <a:gd name="connsiteX1442" fmla="*/ 2985641 w 11234267"/>
              <a:gd name="connsiteY1442" fmla="*/ 2669402 h 6958044"/>
              <a:gd name="connsiteX1443" fmla="*/ 2991989 w 11234267"/>
              <a:gd name="connsiteY1443" fmla="*/ 2664259 h 6958044"/>
              <a:gd name="connsiteX1444" fmla="*/ 2995155 w 11234267"/>
              <a:gd name="connsiteY1444" fmla="*/ 2663810 h 6958044"/>
              <a:gd name="connsiteX1445" fmla="*/ 2996754 w 11234267"/>
              <a:gd name="connsiteY1445" fmla="*/ 2666022 h 6958044"/>
              <a:gd name="connsiteX1446" fmla="*/ 2985641 w 11234267"/>
              <a:gd name="connsiteY1446" fmla="*/ 2669402 h 6958044"/>
              <a:gd name="connsiteX1447" fmla="*/ 3144779 w 11234267"/>
              <a:gd name="connsiteY1447" fmla="*/ 2700748 h 6958044"/>
              <a:gd name="connsiteX1448" fmla="*/ 3151054 w 11234267"/>
              <a:gd name="connsiteY1448" fmla="*/ 2699652 h 6958044"/>
              <a:gd name="connsiteX1449" fmla="*/ 3152419 w 11234267"/>
              <a:gd name="connsiteY1449" fmla="*/ 2697798 h 6958044"/>
              <a:gd name="connsiteX1450" fmla="*/ 3147793 w 11234267"/>
              <a:gd name="connsiteY1450" fmla="*/ 2696166 h 6958044"/>
              <a:gd name="connsiteX1451" fmla="*/ 3109505 w 11234267"/>
              <a:gd name="connsiteY1451" fmla="*/ 2712323 h 6958044"/>
              <a:gd name="connsiteX1452" fmla="*/ 3121798 w 11234267"/>
              <a:gd name="connsiteY1452" fmla="*/ 2710150 h 6958044"/>
              <a:gd name="connsiteX1453" fmla="*/ 3115437 w 11234267"/>
              <a:gd name="connsiteY1453" fmla="*/ 2709311 h 6958044"/>
              <a:gd name="connsiteX1454" fmla="*/ 3109505 w 11234267"/>
              <a:gd name="connsiteY1454" fmla="*/ 2712323 h 6958044"/>
              <a:gd name="connsiteX1455" fmla="*/ 10307526 w 11234267"/>
              <a:gd name="connsiteY1455" fmla="*/ 3650610 h 6958044"/>
              <a:gd name="connsiteX1456" fmla="*/ 10193273 w 11234267"/>
              <a:gd name="connsiteY1456" fmla="*/ 3420042 h 6958044"/>
              <a:gd name="connsiteX1457" fmla="*/ 10186739 w 11234267"/>
              <a:gd name="connsiteY1457" fmla="*/ 3397397 h 6958044"/>
              <a:gd name="connsiteX1458" fmla="*/ 10162339 w 11234267"/>
              <a:gd name="connsiteY1458" fmla="*/ 3335936 h 6958044"/>
              <a:gd name="connsiteX1459" fmla="*/ 10177788 w 11234267"/>
              <a:gd name="connsiteY1459" fmla="*/ 3340433 h 6958044"/>
              <a:gd name="connsiteX1460" fmla="*/ 10196863 w 11234267"/>
              <a:gd name="connsiteY1460" fmla="*/ 3356291 h 6958044"/>
              <a:gd name="connsiteX1461" fmla="*/ 10225465 w 11234267"/>
              <a:gd name="connsiteY1461" fmla="*/ 3381283 h 6958044"/>
              <a:gd name="connsiteX1462" fmla="*/ 10241831 w 11234267"/>
              <a:gd name="connsiteY1462" fmla="*/ 3443875 h 6958044"/>
              <a:gd name="connsiteX1463" fmla="*/ 10302972 w 11234267"/>
              <a:gd name="connsiteY1463" fmla="*/ 3629921 h 6958044"/>
              <a:gd name="connsiteX1464" fmla="*/ 3285833 w 11234267"/>
              <a:gd name="connsiteY1464" fmla="*/ 2738558 h 6958044"/>
              <a:gd name="connsiteX1465" fmla="*/ 3292514 w 11234267"/>
              <a:gd name="connsiteY1465" fmla="*/ 2732906 h 6958044"/>
              <a:gd name="connsiteX1466" fmla="*/ 3290229 w 11234267"/>
              <a:gd name="connsiteY1466" fmla="*/ 2731876 h 6958044"/>
              <a:gd name="connsiteX1467" fmla="*/ 3285833 w 11234267"/>
              <a:gd name="connsiteY1467" fmla="*/ 2738558 h 6958044"/>
              <a:gd name="connsiteX1468" fmla="*/ 10174129 w 11234267"/>
              <a:gd name="connsiteY1468" fmla="*/ 3635674 h 6958044"/>
              <a:gd name="connsiteX1469" fmla="*/ 10111283 w 11234267"/>
              <a:gd name="connsiteY1469" fmla="*/ 3517742 h 6958044"/>
              <a:gd name="connsiteX1470" fmla="*/ 10053662 w 11234267"/>
              <a:gd name="connsiteY1470" fmla="*/ 3313600 h 6958044"/>
              <a:gd name="connsiteX1471" fmla="*/ 10061972 w 11234267"/>
              <a:gd name="connsiteY1471" fmla="*/ 3325626 h 6958044"/>
              <a:gd name="connsiteX1472" fmla="*/ 10154746 w 11234267"/>
              <a:gd name="connsiteY1472" fmla="*/ 3571940 h 6958044"/>
              <a:gd name="connsiteX1473" fmla="*/ 2050109 w 11234267"/>
              <a:gd name="connsiteY1473" fmla="*/ 2579593 h 6958044"/>
              <a:gd name="connsiteX1474" fmla="*/ 2053597 w 11234267"/>
              <a:gd name="connsiteY1474" fmla="*/ 2576918 h 6958044"/>
              <a:gd name="connsiteX1475" fmla="*/ 2058399 w 11234267"/>
              <a:gd name="connsiteY1475" fmla="*/ 2579002 h 6958044"/>
              <a:gd name="connsiteX1476" fmla="*/ 2050109 w 11234267"/>
              <a:gd name="connsiteY1476" fmla="*/ 2579593 h 6958044"/>
              <a:gd name="connsiteX1477" fmla="*/ 2853772 w 11234267"/>
              <a:gd name="connsiteY1477" fmla="*/ 2691404 h 6958044"/>
              <a:gd name="connsiteX1478" fmla="*/ 2858271 w 11234267"/>
              <a:gd name="connsiteY1478" fmla="*/ 2688843 h 6958044"/>
              <a:gd name="connsiteX1479" fmla="*/ 2853524 w 11234267"/>
              <a:gd name="connsiteY1479" fmla="*/ 2690715 h 6958044"/>
              <a:gd name="connsiteX1480" fmla="*/ 2852265 w 11234267"/>
              <a:gd name="connsiteY1480" fmla="*/ 2691212 h 6958044"/>
              <a:gd name="connsiteX1481" fmla="*/ 2853524 w 11234267"/>
              <a:gd name="connsiteY1481" fmla="*/ 2690715 h 6958044"/>
              <a:gd name="connsiteX1482" fmla="*/ 2851622 w 11234267"/>
              <a:gd name="connsiteY1482" fmla="*/ 2685435 h 6958044"/>
              <a:gd name="connsiteX1483" fmla="*/ 2852265 w 11234267"/>
              <a:gd name="connsiteY1483" fmla="*/ 2691212 h 6958044"/>
              <a:gd name="connsiteX1484" fmla="*/ 613849 w 11234267"/>
              <a:gd name="connsiteY1484" fmla="*/ 2399935 h 6958044"/>
              <a:gd name="connsiteX1485" fmla="*/ 622501 w 11234267"/>
              <a:gd name="connsiteY1485" fmla="*/ 2397830 h 6958044"/>
              <a:gd name="connsiteX1486" fmla="*/ 647786 w 11234267"/>
              <a:gd name="connsiteY1486" fmla="*/ 2389935 h 6958044"/>
              <a:gd name="connsiteX1487" fmla="*/ 691048 w 11234267"/>
              <a:gd name="connsiteY1487" fmla="*/ 2380098 h 6958044"/>
              <a:gd name="connsiteX1488" fmla="*/ 709387 w 11234267"/>
              <a:gd name="connsiteY1488" fmla="*/ 2376713 h 6958044"/>
              <a:gd name="connsiteX1489" fmla="*/ 756640 w 11234267"/>
              <a:gd name="connsiteY1489" fmla="*/ 2365228 h 6958044"/>
              <a:gd name="connsiteX1490" fmla="*/ 819496 w 11234267"/>
              <a:gd name="connsiteY1490" fmla="*/ 2348223 h 6958044"/>
              <a:gd name="connsiteX1491" fmla="*/ 820938 w 11234267"/>
              <a:gd name="connsiteY1491" fmla="*/ 2345760 h 6958044"/>
              <a:gd name="connsiteX1492" fmla="*/ 824896 w 11234267"/>
              <a:gd name="connsiteY1492" fmla="*/ 2346123 h 6958044"/>
              <a:gd name="connsiteX1493" fmla="*/ 824350 w 11234267"/>
              <a:gd name="connsiteY1493" fmla="*/ 2346907 h 6958044"/>
              <a:gd name="connsiteX1494" fmla="*/ 837174 w 11234267"/>
              <a:gd name="connsiteY1494" fmla="*/ 2343439 h 6958044"/>
              <a:gd name="connsiteX1495" fmla="*/ 835805 w 11234267"/>
              <a:gd name="connsiteY1495" fmla="*/ 2343243 h 6958044"/>
              <a:gd name="connsiteX1496" fmla="*/ 828580 w 11234267"/>
              <a:gd name="connsiteY1496" fmla="*/ 2340220 h 6958044"/>
              <a:gd name="connsiteX1497" fmla="*/ 828664 w 11234267"/>
              <a:gd name="connsiteY1497" fmla="*/ 2340205 h 6958044"/>
              <a:gd name="connsiteX1498" fmla="*/ 828596 w 11234267"/>
              <a:gd name="connsiteY1498" fmla="*/ 2340213 h 6958044"/>
              <a:gd name="connsiteX1499" fmla="*/ 657069 w 11234267"/>
              <a:gd name="connsiteY1499" fmla="*/ 2386890 h 6958044"/>
              <a:gd name="connsiteX1500" fmla="*/ 3056665 w 11234267"/>
              <a:gd name="connsiteY1500" fmla="*/ 2720944 h 6958044"/>
              <a:gd name="connsiteX1501" fmla="*/ 3050574 w 11234267"/>
              <a:gd name="connsiteY1501" fmla="*/ 2717821 h 6958044"/>
              <a:gd name="connsiteX1502" fmla="*/ 3057737 w 11234267"/>
              <a:gd name="connsiteY1502" fmla="*/ 2716502 h 6958044"/>
              <a:gd name="connsiteX1503" fmla="*/ 3061257 w 11234267"/>
              <a:gd name="connsiteY1503" fmla="*/ 2716149 h 6958044"/>
              <a:gd name="connsiteX1504" fmla="*/ 3065224 w 11234267"/>
              <a:gd name="connsiteY1504" fmla="*/ 2718070 h 6958044"/>
              <a:gd name="connsiteX1505" fmla="*/ 3056665 w 11234267"/>
              <a:gd name="connsiteY1505" fmla="*/ 2720944 h 6958044"/>
              <a:gd name="connsiteX1506" fmla="*/ 36310 w 11234267"/>
              <a:gd name="connsiteY1506" fmla="*/ 2337698 h 6958044"/>
              <a:gd name="connsiteX1507" fmla="*/ 29565 w 11234267"/>
              <a:gd name="connsiteY1507" fmla="*/ 2332539 h 6958044"/>
              <a:gd name="connsiteX1508" fmla="*/ 36310 w 11234267"/>
              <a:gd name="connsiteY1508" fmla="*/ 2337698 h 6958044"/>
              <a:gd name="connsiteX1509" fmla="*/ 3020623 w 11234267"/>
              <a:gd name="connsiteY1509" fmla="*/ 2730310 h 6958044"/>
              <a:gd name="connsiteX1510" fmla="*/ 3025524 w 11234267"/>
              <a:gd name="connsiteY1510" fmla="*/ 2726238 h 6958044"/>
              <a:gd name="connsiteX1511" fmla="*/ 3031738 w 11234267"/>
              <a:gd name="connsiteY1511" fmla="*/ 2726930 h 6958044"/>
              <a:gd name="connsiteX1512" fmla="*/ 3020623 w 11234267"/>
              <a:gd name="connsiteY1512" fmla="*/ 2730310 h 6958044"/>
              <a:gd name="connsiteX1513" fmla="*/ 2132552 w 11234267"/>
              <a:gd name="connsiteY1513" fmla="*/ 2616411 h 6958044"/>
              <a:gd name="connsiteX1514" fmla="*/ 2143601 w 11234267"/>
              <a:gd name="connsiteY1514" fmla="*/ 2611254 h 6958044"/>
              <a:gd name="connsiteX1515" fmla="*/ 2155962 w 11234267"/>
              <a:gd name="connsiteY1515" fmla="*/ 2610858 h 6958044"/>
              <a:gd name="connsiteX1516" fmla="*/ 2132552 w 11234267"/>
              <a:gd name="connsiteY1516" fmla="*/ 2616411 h 6958044"/>
              <a:gd name="connsiteX1517" fmla="*/ 1981633 w 11234267"/>
              <a:gd name="connsiteY1517" fmla="*/ 2602594 h 6958044"/>
              <a:gd name="connsiteX1518" fmla="*/ 1988172 w 11234267"/>
              <a:gd name="connsiteY1518" fmla="*/ 2595659 h 6958044"/>
              <a:gd name="connsiteX1519" fmla="*/ 1981633 w 11234267"/>
              <a:gd name="connsiteY1519" fmla="*/ 2602594 h 6958044"/>
              <a:gd name="connsiteX1520" fmla="*/ 3166287 w 11234267"/>
              <a:gd name="connsiteY1520" fmla="*/ 2762615 h 6958044"/>
              <a:gd name="connsiteX1521" fmla="*/ 3174166 w 11234267"/>
              <a:gd name="connsiteY1521" fmla="*/ 2763024 h 6958044"/>
              <a:gd name="connsiteX1522" fmla="*/ 3176821 w 11234267"/>
              <a:gd name="connsiteY1522" fmla="*/ 2759714 h 6958044"/>
              <a:gd name="connsiteX1523" fmla="*/ 3166549 w 11234267"/>
              <a:gd name="connsiteY1523" fmla="*/ 2762355 h 6958044"/>
              <a:gd name="connsiteX1524" fmla="*/ 1321 w 11234267"/>
              <a:gd name="connsiteY1524" fmla="*/ 2351840 h 6958044"/>
              <a:gd name="connsiteX1525" fmla="*/ 7586 w 11234267"/>
              <a:gd name="connsiteY1525" fmla="*/ 2347319 h 6958044"/>
              <a:gd name="connsiteX1526" fmla="*/ 6605 w 11234267"/>
              <a:gd name="connsiteY1526" fmla="*/ 2346346 h 6958044"/>
              <a:gd name="connsiteX1527" fmla="*/ 2303 w 11234267"/>
              <a:gd name="connsiteY1527" fmla="*/ 2343785 h 6958044"/>
              <a:gd name="connsiteX1528" fmla="*/ 1321 w 11234267"/>
              <a:gd name="connsiteY1528" fmla="*/ 2351840 h 6958044"/>
              <a:gd name="connsiteX1529" fmla="*/ 10004 w 11234267"/>
              <a:gd name="connsiteY1529" fmla="*/ 2364160 h 6958044"/>
              <a:gd name="connsiteX1530" fmla="*/ 17890 w 11234267"/>
              <a:gd name="connsiteY1530" fmla="*/ 2362122 h 6958044"/>
              <a:gd name="connsiteX1531" fmla="*/ 16359 w 11234267"/>
              <a:gd name="connsiteY1531" fmla="*/ 2359491 h 6958044"/>
              <a:gd name="connsiteX1532" fmla="*/ 2070618 w 11234267"/>
              <a:gd name="connsiteY1532" fmla="*/ 2632475 h 6958044"/>
              <a:gd name="connsiteX1533" fmla="*/ 2076968 w 11234267"/>
              <a:gd name="connsiteY1533" fmla="*/ 2627332 h 6958044"/>
              <a:gd name="connsiteX1534" fmla="*/ 2080131 w 11234267"/>
              <a:gd name="connsiteY1534" fmla="*/ 2626883 h 6958044"/>
              <a:gd name="connsiteX1535" fmla="*/ 2081732 w 11234267"/>
              <a:gd name="connsiteY1535" fmla="*/ 2629093 h 6958044"/>
              <a:gd name="connsiteX1536" fmla="*/ 2070618 w 11234267"/>
              <a:gd name="connsiteY1536" fmla="*/ 2632475 h 6958044"/>
              <a:gd name="connsiteX1537" fmla="*/ 2861162 w 11234267"/>
              <a:gd name="connsiteY1537" fmla="*/ 2742983 h 6958044"/>
              <a:gd name="connsiteX1538" fmla="*/ 2862983 w 11234267"/>
              <a:gd name="connsiteY1538" fmla="*/ 2742911 h 6958044"/>
              <a:gd name="connsiteX1539" fmla="*/ 2862847 w 11234267"/>
              <a:gd name="connsiteY1539" fmla="*/ 2741704 h 6958044"/>
              <a:gd name="connsiteX1540" fmla="*/ 2511927 w 11234267"/>
              <a:gd name="connsiteY1540" fmla="*/ 2704823 h 6958044"/>
              <a:gd name="connsiteX1541" fmla="*/ 2510685 w 11234267"/>
              <a:gd name="connsiteY1541" fmla="*/ 2700706 h 6958044"/>
              <a:gd name="connsiteX1542" fmla="*/ 2514554 w 11234267"/>
              <a:gd name="connsiteY1542" fmla="*/ 2700269 h 6958044"/>
              <a:gd name="connsiteX1543" fmla="*/ 2517189 w 11234267"/>
              <a:gd name="connsiteY1543" fmla="*/ 2702830 h 6958044"/>
              <a:gd name="connsiteX1544" fmla="*/ 2511927 w 11234267"/>
              <a:gd name="connsiteY1544" fmla="*/ 2704823 h 6958044"/>
              <a:gd name="connsiteX1545" fmla="*/ 1904841 w 11234267"/>
              <a:gd name="connsiteY1545" fmla="*/ 2626781 h 6958044"/>
              <a:gd name="connsiteX1546" fmla="*/ 1895254 w 11234267"/>
              <a:gd name="connsiteY1546" fmla="*/ 2624287 h 6958044"/>
              <a:gd name="connsiteX1547" fmla="*/ 1903074 w 11234267"/>
              <a:gd name="connsiteY1547" fmla="*/ 2615359 h 6958044"/>
              <a:gd name="connsiteX1548" fmla="*/ 1904841 w 11234267"/>
              <a:gd name="connsiteY1548" fmla="*/ 2626781 h 6958044"/>
              <a:gd name="connsiteX1549" fmla="*/ 2865031 w 11234267"/>
              <a:gd name="connsiteY1549" fmla="*/ 2751883 h 6958044"/>
              <a:gd name="connsiteX1550" fmla="*/ 2864540 w 11234267"/>
              <a:gd name="connsiteY1550" fmla="*/ 2749808 h 6958044"/>
              <a:gd name="connsiteX1551" fmla="*/ 2864157 w 11234267"/>
              <a:gd name="connsiteY1551" fmla="*/ 2750013 h 6958044"/>
              <a:gd name="connsiteX1552" fmla="*/ 2866735 w 11234267"/>
              <a:gd name="connsiteY1552" fmla="*/ 2755523 h 6958044"/>
              <a:gd name="connsiteX1553" fmla="*/ 2865031 w 11234267"/>
              <a:gd name="connsiteY1553" fmla="*/ 2751883 h 6958044"/>
              <a:gd name="connsiteX1554" fmla="*/ 2865265 w 11234267"/>
              <a:gd name="connsiteY1554" fmla="*/ 2752880 h 6958044"/>
              <a:gd name="connsiteX1555" fmla="*/ 2866735 w 11234267"/>
              <a:gd name="connsiteY1555" fmla="*/ 2755523 h 6958044"/>
              <a:gd name="connsiteX1556" fmla="*/ 1844305 w 11234267"/>
              <a:gd name="connsiteY1556" fmla="*/ 2636979 h 6958044"/>
              <a:gd name="connsiteX1557" fmla="*/ 1835859 w 11234267"/>
              <a:gd name="connsiteY1557" fmla="*/ 2634994 h 6958044"/>
              <a:gd name="connsiteX1558" fmla="*/ 1842496 w 11234267"/>
              <a:gd name="connsiteY1558" fmla="*/ 2631286 h 6958044"/>
              <a:gd name="connsiteX1559" fmla="*/ 1851118 w 11234267"/>
              <a:gd name="connsiteY1559" fmla="*/ 2631317 h 6958044"/>
              <a:gd name="connsiteX1560" fmla="*/ 1844305 w 11234267"/>
              <a:gd name="connsiteY1560" fmla="*/ 2636979 h 6958044"/>
              <a:gd name="connsiteX1561" fmla="*/ 435777 w 11234267"/>
              <a:gd name="connsiteY1561" fmla="*/ 2454115 h 6958044"/>
              <a:gd name="connsiteX1562" fmla="*/ 585675 w 11234267"/>
              <a:gd name="connsiteY1562" fmla="*/ 2408437 h 6958044"/>
              <a:gd name="connsiteX1563" fmla="*/ 613849 w 11234267"/>
              <a:gd name="connsiteY1563" fmla="*/ 2399935 h 6958044"/>
              <a:gd name="connsiteX1564" fmla="*/ 594141 w 11234267"/>
              <a:gd name="connsiteY1564" fmla="*/ 2404724 h 6958044"/>
              <a:gd name="connsiteX1565" fmla="*/ 435777 w 11234267"/>
              <a:gd name="connsiteY1565" fmla="*/ 2454115 h 6958044"/>
              <a:gd name="connsiteX1566" fmla="*/ 2012576 w 11234267"/>
              <a:gd name="connsiteY1566" fmla="*/ 2674142 h 6958044"/>
              <a:gd name="connsiteX1567" fmla="*/ 2017913 w 11234267"/>
              <a:gd name="connsiteY1567" fmla="*/ 2668099 h 6958044"/>
              <a:gd name="connsiteX1568" fmla="*/ 2020990 w 11234267"/>
              <a:gd name="connsiteY1568" fmla="*/ 2667901 h 6958044"/>
              <a:gd name="connsiteX1569" fmla="*/ 2022657 w 11234267"/>
              <a:gd name="connsiteY1569" fmla="*/ 2670835 h 6958044"/>
              <a:gd name="connsiteX1570" fmla="*/ 2012576 w 11234267"/>
              <a:gd name="connsiteY1570" fmla="*/ 2674142 h 6958044"/>
              <a:gd name="connsiteX1571" fmla="*/ 2703878 w 11234267"/>
              <a:gd name="connsiteY1571" fmla="*/ 2765851 h 6958044"/>
              <a:gd name="connsiteX1572" fmla="*/ 2699452 w 11234267"/>
              <a:gd name="connsiteY1572" fmla="*/ 2761445 h 6958044"/>
              <a:gd name="connsiteX1573" fmla="*/ 2698880 w 11234267"/>
              <a:gd name="connsiteY1573" fmla="*/ 2762027 h 6958044"/>
              <a:gd name="connsiteX1574" fmla="*/ 2701445 w 11234267"/>
              <a:gd name="connsiteY1574" fmla="*/ 2765115 h 6958044"/>
              <a:gd name="connsiteX1575" fmla="*/ 2703878 w 11234267"/>
              <a:gd name="connsiteY1575" fmla="*/ 2765851 h 6958044"/>
              <a:gd name="connsiteX1576" fmla="*/ 2669534 w 11234267"/>
              <a:gd name="connsiteY1576" fmla="*/ 2767009 h 6958044"/>
              <a:gd name="connsiteX1577" fmla="*/ 2675212 w 11234267"/>
              <a:gd name="connsiteY1577" fmla="*/ 2763008 h 6958044"/>
              <a:gd name="connsiteX1578" fmla="*/ 2674990 w 11234267"/>
              <a:gd name="connsiteY1578" fmla="*/ 2762752 h 6958044"/>
              <a:gd name="connsiteX1579" fmla="*/ 2671034 w 11234267"/>
              <a:gd name="connsiteY1579" fmla="*/ 2759826 h 6958044"/>
              <a:gd name="connsiteX1580" fmla="*/ 2669534 w 11234267"/>
              <a:gd name="connsiteY1580" fmla="*/ 2767009 h 6958044"/>
              <a:gd name="connsiteX1581" fmla="*/ 2404721 w 11234267"/>
              <a:gd name="connsiteY1581" fmla="*/ 2734148 h 6958044"/>
              <a:gd name="connsiteX1582" fmla="*/ 2412642 w 11234267"/>
              <a:gd name="connsiteY1582" fmla="*/ 2729052 h 6958044"/>
              <a:gd name="connsiteX1583" fmla="*/ 2416626 w 11234267"/>
              <a:gd name="connsiteY1583" fmla="*/ 2728931 h 6958044"/>
              <a:gd name="connsiteX1584" fmla="*/ 2419086 w 11234267"/>
              <a:gd name="connsiteY1584" fmla="*/ 2731827 h 6958044"/>
              <a:gd name="connsiteX1585" fmla="*/ 2404721 w 11234267"/>
              <a:gd name="connsiteY1585" fmla="*/ 2734148 h 6958044"/>
              <a:gd name="connsiteX1586" fmla="*/ 1033196 w 11234267"/>
              <a:gd name="connsiteY1586" fmla="*/ 2556405 h 6958044"/>
              <a:gd name="connsiteX1587" fmla="*/ 1037610 w 11234267"/>
              <a:gd name="connsiteY1587" fmla="*/ 2551636 h 6958044"/>
              <a:gd name="connsiteX1588" fmla="*/ 1033838 w 11234267"/>
              <a:gd name="connsiteY1588" fmla="*/ 2552252 h 6958044"/>
              <a:gd name="connsiteX1589" fmla="*/ 1931962 w 11234267"/>
              <a:gd name="connsiteY1589" fmla="*/ 2674880 h 6958044"/>
              <a:gd name="connsiteX1590" fmla="*/ 1925842 w 11234267"/>
              <a:gd name="connsiteY1590" fmla="*/ 2673861 h 6958044"/>
              <a:gd name="connsiteX1591" fmla="*/ 1933866 w 11234267"/>
              <a:gd name="connsiteY1591" fmla="*/ 2670862 h 6958044"/>
              <a:gd name="connsiteX1592" fmla="*/ 1937532 w 11234267"/>
              <a:gd name="connsiteY1592" fmla="*/ 2670662 h 6958044"/>
              <a:gd name="connsiteX1593" fmla="*/ 1939316 w 11234267"/>
              <a:gd name="connsiteY1593" fmla="*/ 2672900 h 6958044"/>
              <a:gd name="connsiteX1594" fmla="*/ 1931962 w 11234267"/>
              <a:gd name="connsiteY1594" fmla="*/ 2674880 h 6958044"/>
              <a:gd name="connsiteX1595" fmla="*/ 1995107 w 11234267"/>
              <a:gd name="connsiteY1595" fmla="*/ 2683409 h 6958044"/>
              <a:gd name="connsiteX1596" fmla="*/ 1991210 w 11234267"/>
              <a:gd name="connsiteY1596" fmla="*/ 2672956 h 6958044"/>
              <a:gd name="connsiteX1597" fmla="*/ 1997880 w 11234267"/>
              <a:gd name="connsiteY1597" fmla="*/ 2672556 h 6958044"/>
              <a:gd name="connsiteX1598" fmla="*/ 2007536 w 11234267"/>
              <a:gd name="connsiteY1598" fmla="*/ 2675794 h 6958044"/>
              <a:gd name="connsiteX1599" fmla="*/ 1995107 w 11234267"/>
              <a:gd name="connsiteY1599" fmla="*/ 2683409 h 6958044"/>
              <a:gd name="connsiteX1600" fmla="*/ 1098131 w 11234267"/>
              <a:gd name="connsiteY1600" fmla="*/ 2567298 h 6958044"/>
              <a:gd name="connsiteX1601" fmla="*/ 1083372 w 11234267"/>
              <a:gd name="connsiteY1601" fmla="*/ 2556707 h 6958044"/>
              <a:gd name="connsiteX1602" fmla="*/ 1196546 w 11234267"/>
              <a:gd name="connsiteY1602" fmla="*/ 2520003 h 6958044"/>
              <a:gd name="connsiteX1603" fmla="*/ 1239203 w 11234267"/>
              <a:gd name="connsiteY1603" fmla="*/ 2520368 h 6958044"/>
              <a:gd name="connsiteX1604" fmla="*/ 1242441 w 11234267"/>
              <a:gd name="connsiteY1604" fmla="*/ 2518857 h 6958044"/>
              <a:gd name="connsiteX1605" fmla="*/ 1242842 w 11234267"/>
              <a:gd name="connsiteY1605" fmla="*/ 2520399 h 6958044"/>
              <a:gd name="connsiteX1606" fmla="*/ 1239203 w 11234267"/>
              <a:gd name="connsiteY1606" fmla="*/ 2520368 h 6958044"/>
              <a:gd name="connsiteX1607" fmla="*/ 1218801 w 11234267"/>
              <a:gd name="connsiteY1607" fmla="*/ 2529897 h 6958044"/>
              <a:gd name="connsiteX1608" fmla="*/ 1188191 w 11234267"/>
              <a:gd name="connsiteY1608" fmla="*/ 2550522 h 6958044"/>
              <a:gd name="connsiteX1609" fmla="*/ 1098131 w 11234267"/>
              <a:gd name="connsiteY1609" fmla="*/ 2567298 h 6958044"/>
              <a:gd name="connsiteX1610" fmla="*/ 1972727 w 11234267"/>
              <a:gd name="connsiteY1610" fmla="*/ 2682162 h 6958044"/>
              <a:gd name="connsiteX1611" fmla="*/ 1977879 w 11234267"/>
              <a:gd name="connsiteY1611" fmla="*/ 2680337 h 6958044"/>
              <a:gd name="connsiteX1612" fmla="*/ 1984129 w 11234267"/>
              <a:gd name="connsiteY1612" fmla="*/ 2681346 h 6958044"/>
              <a:gd name="connsiteX1613" fmla="*/ 1972727 w 11234267"/>
              <a:gd name="connsiteY1613" fmla="*/ 2682162 h 6958044"/>
              <a:gd name="connsiteX1614" fmla="*/ 2677180 w 11234267"/>
              <a:gd name="connsiteY1614" fmla="*/ 2779401 h 6958044"/>
              <a:gd name="connsiteX1615" fmla="*/ 2684788 w 11234267"/>
              <a:gd name="connsiteY1615" fmla="*/ 2778658 h 6958044"/>
              <a:gd name="connsiteX1616" fmla="*/ 2683095 w 11234267"/>
              <a:gd name="connsiteY1616" fmla="*/ 2775265 h 6958044"/>
              <a:gd name="connsiteX1617" fmla="*/ 1951679 w 11234267"/>
              <a:gd name="connsiteY1617" fmla="*/ 2690132 h 6958044"/>
              <a:gd name="connsiteX1618" fmla="*/ 1957166 w 11234267"/>
              <a:gd name="connsiteY1618" fmla="*/ 2681371 h 6958044"/>
              <a:gd name="connsiteX1619" fmla="*/ 1951679 w 11234267"/>
              <a:gd name="connsiteY1619" fmla="*/ 2690132 h 6958044"/>
              <a:gd name="connsiteX1620" fmla="*/ 2352436 w 11234267"/>
              <a:gd name="connsiteY1620" fmla="*/ 2743055 h 6958044"/>
              <a:gd name="connsiteX1621" fmla="*/ 2356707 w 11234267"/>
              <a:gd name="connsiteY1621" fmla="*/ 2739191 h 6958044"/>
              <a:gd name="connsiteX1622" fmla="*/ 2361619 w 11234267"/>
              <a:gd name="connsiteY1622" fmla="*/ 2741104 h 6958044"/>
              <a:gd name="connsiteX1623" fmla="*/ 2352436 w 11234267"/>
              <a:gd name="connsiteY1623" fmla="*/ 2743055 h 6958044"/>
              <a:gd name="connsiteX1624" fmla="*/ 1057958 w 11234267"/>
              <a:gd name="connsiteY1624" fmla="*/ 2581812 h 6958044"/>
              <a:gd name="connsiteX1625" fmla="*/ 1064339 w 11234267"/>
              <a:gd name="connsiteY1625" fmla="*/ 2578121 h 6958044"/>
              <a:gd name="connsiteX1626" fmla="*/ 1071147 w 11234267"/>
              <a:gd name="connsiteY1626" fmla="*/ 2578282 h 6958044"/>
              <a:gd name="connsiteX1627" fmla="*/ 1057958 w 11234267"/>
              <a:gd name="connsiteY1627" fmla="*/ 2581812 h 6958044"/>
              <a:gd name="connsiteX1628" fmla="*/ 999671 w 11234267"/>
              <a:gd name="connsiteY1628" fmla="*/ 2574325 h 6958044"/>
              <a:gd name="connsiteX1629" fmla="*/ 1000190 w 11234267"/>
              <a:gd name="connsiteY1629" fmla="*/ 2568791 h 6958044"/>
              <a:gd name="connsiteX1630" fmla="*/ 995962 w 11234267"/>
              <a:gd name="connsiteY1630" fmla="*/ 2570324 h 6958044"/>
              <a:gd name="connsiteX1631" fmla="*/ 999671 w 11234267"/>
              <a:gd name="connsiteY1631" fmla="*/ 2574325 h 6958044"/>
              <a:gd name="connsiteX1632" fmla="*/ 1916374 w 11234267"/>
              <a:gd name="connsiteY1632" fmla="*/ 2704944 h 6958044"/>
              <a:gd name="connsiteX1633" fmla="*/ 1897606 w 11234267"/>
              <a:gd name="connsiteY1633" fmla="*/ 2701755 h 6958044"/>
              <a:gd name="connsiteX1634" fmla="*/ 1937633 w 11234267"/>
              <a:gd name="connsiteY1634" fmla="*/ 2685959 h 6958044"/>
              <a:gd name="connsiteX1635" fmla="*/ 1919371 w 11234267"/>
              <a:gd name="connsiteY1635" fmla="*/ 2700201 h 6958044"/>
              <a:gd name="connsiteX1636" fmla="*/ 1938170 w 11234267"/>
              <a:gd name="connsiteY1636" fmla="*/ 2700153 h 6958044"/>
              <a:gd name="connsiteX1637" fmla="*/ 1916374 w 11234267"/>
              <a:gd name="connsiteY1637" fmla="*/ 2704944 h 6958044"/>
              <a:gd name="connsiteX1638" fmla="*/ 2311053 w 11234267"/>
              <a:gd name="connsiteY1638" fmla="*/ 2758982 h 6958044"/>
              <a:gd name="connsiteX1639" fmla="*/ 2306771 w 11234267"/>
              <a:gd name="connsiteY1639" fmla="*/ 2757459 h 6958044"/>
              <a:gd name="connsiteX1640" fmla="*/ 2308512 w 11234267"/>
              <a:gd name="connsiteY1640" fmla="*/ 2751990 h 6958044"/>
              <a:gd name="connsiteX1641" fmla="*/ 2318341 w 11234267"/>
              <a:gd name="connsiteY1641" fmla="*/ 2755837 h 6958044"/>
              <a:gd name="connsiteX1642" fmla="*/ 2311053 w 11234267"/>
              <a:gd name="connsiteY1642" fmla="*/ 2758982 h 6958044"/>
              <a:gd name="connsiteX1643" fmla="*/ 1820626 w 11234267"/>
              <a:gd name="connsiteY1643" fmla="*/ 2704660 h 6958044"/>
              <a:gd name="connsiteX1644" fmla="*/ 1826275 w 11234267"/>
              <a:gd name="connsiteY1644" fmla="*/ 2699081 h 6958044"/>
              <a:gd name="connsiteX1645" fmla="*/ 1820626 w 11234267"/>
              <a:gd name="connsiteY1645" fmla="*/ 2704660 h 6958044"/>
              <a:gd name="connsiteX1646" fmla="*/ 1097196 w 11234267"/>
              <a:gd name="connsiteY1646" fmla="*/ 2615243 h 6958044"/>
              <a:gd name="connsiteX1647" fmla="*/ 1094911 w 11234267"/>
              <a:gd name="connsiteY1647" fmla="*/ 2608539 h 6958044"/>
              <a:gd name="connsiteX1648" fmla="*/ 1095288 w 11234267"/>
              <a:gd name="connsiteY1648" fmla="*/ 2608646 h 6958044"/>
              <a:gd name="connsiteX1649" fmla="*/ 1097196 w 11234267"/>
              <a:gd name="connsiteY1649" fmla="*/ 2615243 h 6958044"/>
              <a:gd name="connsiteX1650" fmla="*/ 1792925 w 11234267"/>
              <a:gd name="connsiteY1650" fmla="*/ 2706963 h 6958044"/>
              <a:gd name="connsiteX1651" fmla="*/ 1799041 w 11234267"/>
              <a:gd name="connsiteY1651" fmla="*/ 2698436 h 6958044"/>
              <a:gd name="connsiteX1652" fmla="*/ 1793185 w 11234267"/>
              <a:gd name="connsiteY1652" fmla="*/ 2705647 h 6958044"/>
              <a:gd name="connsiteX1653" fmla="*/ 1846787 w 11234267"/>
              <a:gd name="connsiteY1653" fmla="*/ 2714439 h 6958044"/>
              <a:gd name="connsiteX1654" fmla="*/ 1847766 w 11234267"/>
              <a:gd name="connsiteY1654" fmla="*/ 2714446 h 6958044"/>
              <a:gd name="connsiteX1655" fmla="*/ 1847694 w 11234267"/>
              <a:gd name="connsiteY1655" fmla="*/ 2714374 h 6958044"/>
              <a:gd name="connsiteX1656" fmla="*/ 1847137 w 11234267"/>
              <a:gd name="connsiteY1656" fmla="*/ 2714255 h 6958044"/>
              <a:gd name="connsiteX1657" fmla="*/ 2286747 w 11234267"/>
              <a:gd name="connsiteY1657" fmla="*/ 2772325 h 6958044"/>
              <a:gd name="connsiteX1658" fmla="*/ 2283714 w 11234267"/>
              <a:gd name="connsiteY1658" fmla="*/ 2754429 h 6958044"/>
              <a:gd name="connsiteX1659" fmla="*/ 2291492 w 11234267"/>
              <a:gd name="connsiteY1659" fmla="*/ 2751925 h 6958044"/>
              <a:gd name="connsiteX1660" fmla="*/ 2286747 w 11234267"/>
              <a:gd name="connsiteY1660" fmla="*/ 2772325 h 6958044"/>
              <a:gd name="connsiteX1661" fmla="*/ 420224 w 11234267"/>
              <a:gd name="connsiteY1661" fmla="*/ 2530273 h 6958044"/>
              <a:gd name="connsiteX1662" fmla="*/ 428095 w 11234267"/>
              <a:gd name="connsiteY1662" fmla="*/ 2524435 h 6958044"/>
              <a:gd name="connsiteX1663" fmla="*/ 430303 w 11234267"/>
              <a:gd name="connsiteY1663" fmla="*/ 2526966 h 6958044"/>
              <a:gd name="connsiteX1664" fmla="*/ 420224 w 11234267"/>
              <a:gd name="connsiteY1664" fmla="*/ 2530273 h 6958044"/>
              <a:gd name="connsiteX1665" fmla="*/ 10590244 w 11234267"/>
              <a:gd name="connsiteY1665" fmla="*/ 3859368 h 6958044"/>
              <a:gd name="connsiteX1666" fmla="*/ 10485989 w 11234267"/>
              <a:gd name="connsiteY1666" fmla="*/ 3605469 h 6958044"/>
              <a:gd name="connsiteX1667" fmla="*/ 10431121 w 11234267"/>
              <a:gd name="connsiteY1667" fmla="*/ 3507977 h 6958044"/>
              <a:gd name="connsiteX1668" fmla="*/ 10431159 w 11234267"/>
              <a:gd name="connsiteY1668" fmla="*/ 3507836 h 6958044"/>
              <a:gd name="connsiteX1669" fmla="*/ 10424581 w 11234267"/>
              <a:gd name="connsiteY1669" fmla="*/ 3475523 h 6958044"/>
              <a:gd name="connsiteX1670" fmla="*/ 10306976 w 11234267"/>
              <a:gd name="connsiteY1670" fmla="*/ 3182523 h 6958044"/>
              <a:gd name="connsiteX1671" fmla="*/ 10310433 w 11234267"/>
              <a:gd name="connsiteY1671" fmla="*/ 3187637 h 6958044"/>
              <a:gd name="connsiteX1672" fmla="*/ 10514274 w 11234267"/>
              <a:gd name="connsiteY1672" fmla="*/ 3543293 h 6958044"/>
              <a:gd name="connsiteX1673" fmla="*/ 10541534 w 11234267"/>
              <a:gd name="connsiteY1673" fmla="*/ 3598785 h 6958044"/>
              <a:gd name="connsiteX1674" fmla="*/ 10576033 w 11234267"/>
              <a:gd name="connsiteY1674" fmla="*/ 3714335 h 6958044"/>
              <a:gd name="connsiteX1675" fmla="*/ 10590243 w 11234267"/>
              <a:gd name="connsiteY1675" fmla="*/ 3810151 h 6958044"/>
              <a:gd name="connsiteX1676" fmla="*/ 2238931 w 11234267"/>
              <a:gd name="connsiteY1676" fmla="*/ 2774444 h 6958044"/>
              <a:gd name="connsiteX1677" fmla="*/ 2241058 w 11234267"/>
              <a:gd name="connsiteY1677" fmla="*/ 2770087 h 6958044"/>
              <a:gd name="connsiteX1678" fmla="*/ 2246935 w 11234267"/>
              <a:gd name="connsiteY1678" fmla="*/ 2771285 h 6958044"/>
              <a:gd name="connsiteX1679" fmla="*/ 2238931 w 11234267"/>
              <a:gd name="connsiteY1679" fmla="*/ 2774444 h 6958044"/>
              <a:gd name="connsiteX1680" fmla="*/ 1840388 w 11234267"/>
              <a:gd name="connsiteY1680" fmla="*/ 2722658 h 6958044"/>
              <a:gd name="connsiteX1681" fmla="*/ 1837913 w 11234267"/>
              <a:gd name="connsiteY1681" fmla="*/ 2712281 h 6958044"/>
              <a:gd name="connsiteX1682" fmla="*/ 1847137 w 11234267"/>
              <a:gd name="connsiteY1682" fmla="*/ 2714255 h 6958044"/>
              <a:gd name="connsiteX1683" fmla="*/ 1859923 w 11234267"/>
              <a:gd name="connsiteY1683" fmla="*/ 2707536 h 6958044"/>
              <a:gd name="connsiteX1684" fmla="*/ 1882685 w 11234267"/>
              <a:gd name="connsiteY1684" fmla="*/ 2699099 h 6958044"/>
              <a:gd name="connsiteX1685" fmla="*/ 1891753 w 11234267"/>
              <a:gd name="connsiteY1685" fmla="*/ 2697191 h 6958044"/>
              <a:gd name="connsiteX1686" fmla="*/ 1881274 w 11234267"/>
              <a:gd name="connsiteY1686" fmla="*/ 2714565 h 6958044"/>
              <a:gd name="connsiteX1687" fmla="*/ 1854237 w 11234267"/>
              <a:gd name="connsiteY1687" fmla="*/ 2714493 h 6958044"/>
              <a:gd name="connsiteX1688" fmla="*/ 1847766 w 11234267"/>
              <a:gd name="connsiteY1688" fmla="*/ 2714446 h 6958044"/>
              <a:gd name="connsiteX1689" fmla="*/ 1853823 w 11234267"/>
              <a:gd name="connsiteY1689" fmla="*/ 2720608 h 6958044"/>
              <a:gd name="connsiteX1690" fmla="*/ 1840388 w 11234267"/>
              <a:gd name="connsiteY1690" fmla="*/ 2722658 h 6958044"/>
              <a:gd name="connsiteX1691" fmla="*/ 818587 w 11234267"/>
              <a:gd name="connsiteY1691" fmla="*/ 2589835 h 6958044"/>
              <a:gd name="connsiteX1692" fmla="*/ 822077 w 11234267"/>
              <a:gd name="connsiteY1692" fmla="*/ 2587160 h 6958044"/>
              <a:gd name="connsiteX1693" fmla="*/ 826880 w 11234267"/>
              <a:gd name="connsiteY1693" fmla="*/ 2589244 h 6958044"/>
              <a:gd name="connsiteX1694" fmla="*/ 818587 w 11234267"/>
              <a:gd name="connsiteY1694" fmla="*/ 2589835 h 6958044"/>
              <a:gd name="connsiteX1695" fmla="*/ 963938 w 11234267"/>
              <a:gd name="connsiteY1695" fmla="*/ 2611517 h 6958044"/>
              <a:gd name="connsiteX1696" fmla="*/ 976977 w 11234267"/>
              <a:gd name="connsiteY1696" fmla="*/ 2606534 h 6958044"/>
              <a:gd name="connsiteX1697" fmla="*/ 976726 w 11234267"/>
              <a:gd name="connsiteY1697" fmla="*/ 2612194 h 6958044"/>
              <a:gd name="connsiteX1698" fmla="*/ 963938 w 11234267"/>
              <a:gd name="connsiteY1698" fmla="*/ 2611517 h 6958044"/>
              <a:gd name="connsiteX1699" fmla="*/ 2125716 w 11234267"/>
              <a:gd name="connsiteY1699" fmla="*/ 2770878 h 6958044"/>
              <a:gd name="connsiteX1700" fmla="*/ 2132510 w 11234267"/>
              <a:gd name="connsiteY1700" fmla="*/ 2765055 h 6958044"/>
              <a:gd name="connsiteX1701" fmla="*/ 2143941 w 11234267"/>
              <a:gd name="connsiteY1701" fmla="*/ 2765695 h 6958044"/>
              <a:gd name="connsiteX1702" fmla="*/ 2125716 w 11234267"/>
              <a:gd name="connsiteY1702" fmla="*/ 2770878 h 6958044"/>
              <a:gd name="connsiteX1703" fmla="*/ 2079001 w 11234267"/>
              <a:gd name="connsiteY1703" fmla="*/ 2779387 h 6958044"/>
              <a:gd name="connsiteX1704" fmla="*/ 2076397 w 11234267"/>
              <a:gd name="connsiteY1704" fmla="*/ 2778279 h 6958044"/>
              <a:gd name="connsiteX1705" fmla="*/ 2081012 w 11234267"/>
              <a:gd name="connsiteY1705" fmla="*/ 2776332 h 6958044"/>
              <a:gd name="connsiteX1706" fmla="*/ 2086617 w 11234267"/>
              <a:gd name="connsiteY1706" fmla="*/ 2776255 h 6958044"/>
              <a:gd name="connsiteX1707" fmla="*/ 2079001 w 11234267"/>
              <a:gd name="connsiteY1707" fmla="*/ 2779387 h 6958044"/>
              <a:gd name="connsiteX1708" fmla="*/ 901033 w 11234267"/>
              <a:gd name="connsiteY1708" fmla="*/ 2626653 h 6958044"/>
              <a:gd name="connsiteX1709" fmla="*/ 912080 w 11234267"/>
              <a:gd name="connsiteY1709" fmla="*/ 2621496 h 6958044"/>
              <a:gd name="connsiteX1710" fmla="*/ 924441 w 11234267"/>
              <a:gd name="connsiteY1710" fmla="*/ 2621100 h 6958044"/>
              <a:gd name="connsiteX1711" fmla="*/ 901033 w 11234267"/>
              <a:gd name="connsiteY1711" fmla="*/ 2626653 h 6958044"/>
              <a:gd name="connsiteX1712" fmla="*/ 750115 w 11234267"/>
              <a:gd name="connsiteY1712" fmla="*/ 2612836 h 6958044"/>
              <a:gd name="connsiteX1713" fmla="*/ 756653 w 11234267"/>
              <a:gd name="connsiteY1713" fmla="*/ 2605901 h 6958044"/>
              <a:gd name="connsiteX1714" fmla="*/ 750115 w 11234267"/>
              <a:gd name="connsiteY1714" fmla="*/ 2612836 h 6958044"/>
              <a:gd name="connsiteX1715" fmla="*/ 1847032 w 11234267"/>
              <a:gd name="connsiteY1715" fmla="*/ 2763590 h 6958044"/>
              <a:gd name="connsiteX1716" fmla="*/ 1853382 w 11234267"/>
              <a:gd name="connsiteY1716" fmla="*/ 2758447 h 6958044"/>
              <a:gd name="connsiteX1717" fmla="*/ 1856548 w 11234267"/>
              <a:gd name="connsiteY1717" fmla="*/ 2758000 h 6958044"/>
              <a:gd name="connsiteX1718" fmla="*/ 1858147 w 11234267"/>
              <a:gd name="connsiteY1718" fmla="*/ 2760210 h 6958044"/>
              <a:gd name="connsiteX1719" fmla="*/ 1847032 w 11234267"/>
              <a:gd name="connsiteY1719" fmla="*/ 2763590 h 6958044"/>
              <a:gd name="connsiteX1720" fmla="*/ 942666 w 11234267"/>
              <a:gd name="connsiteY1720" fmla="*/ 2653442 h 6958044"/>
              <a:gd name="connsiteX1721" fmla="*/ 946238 w 11234267"/>
              <a:gd name="connsiteY1721" fmla="*/ 2648011 h 6958044"/>
              <a:gd name="connsiteX1722" fmla="*/ 942666 w 11234267"/>
              <a:gd name="connsiteY1722" fmla="*/ 2653442 h 6958044"/>
              <a:gd name="connsiteX1723" fmla="*/ 839097 w 11234267"/>
              <a:gd name="connsiteY1723" fmla="*/ 2642717 h 6958044"/>
              <a:gd name="connsiteX1724" fmla="*/ 845445 w 11234267"/>
              <a:gd name="connsiteY1724" fmla="*/ 2637573 h 6958044"/>
              <a:gd name="connsiteX1725" fmla="*/ 848610 w 11234267"/>
              <a:gd name="connsiteY1725" fmla="*/ 2637125 h 6958044"/>
              <a:gd name="connsiteX1726" fmla="*/ 850214 w 11234267"/>
              <a:gd name="connsiteY1726" fmla="*/ 2639337 h 6958044"/>
              <a:gd name="connsiteX1727" fmla="*/ 839097 w 11234267"/>
              <a:gd name="connsiteY1727" fmla="*/ 2642717 h 6958044"/>
              <a:gd name="connsiteX1728" fmla="*/ 2006169 w 11234267"/>
              <a:gd name="connsiteY1728" fmla="*/ 2794934 h 6958044"/>
              <a:gd name="connsiteX1729" fmla="*/ 2012447 w 11234267"/>
              <a:gd name="connsiteY1729" fmla="*/ 2793841 h 6958044"/>
              <a:gd name="connsiteX1730" fmla="*/ 2012835 w 11234267"/>
              <a:gd name="connsiteY1730" fmla="*/ 2793313 h 6958044"/>
              <a:gd name="connsiteX1731" fmla="*/ 2008292 w 11234267"/>
              <a:gd name="connsiteY1731" fmla="*/ 2791712 h 6958044"/>
              <a:gd name="connsiteX1732" fmla="*/ 1280408 w 11234267"/>
              <a:gd name="connsiteY1732" fmla="*/ 2715065 h 6958044"/>
              <a:gd name="connsiteX1733" fmla="*/ 1279167 w 11234267"/>
              <a:gd name="connsiteY1733" fmla="*/ 2710948 h 6958044"/>
              <a:gd name="connsiteX1734" fmla="*/ 1283035 w 11234267"/>
              <a:gd name="connsiteY1734" fmla="*/ 2710511 h 6958044"/>
              <a:gd name="connsiteX1735" fmla="*/ 1285670 w 11234267"/>
              <a:gd name="connsiteY1735" fmla="*/ 2713072 h 6958044"/>
              <a:gd name="connsiteX1736" fmla="*/ 1280408 w 11234267"/>
              <a:gd name="connsiteY1736" fmla="*/ 2715065 h 6958044"/>
              <a:gd name="connsiteX1737" fmla="*/ 673321 w 11234267"/>
              <a:gd name="connsiteY1737" fmla="*/ 2637022 h 6958044"/>
              <a:gd name="connsiteX1738" fmla="*/ 663733 w 11234267"/>
              <a:gd name="connsiteY1738" fmla="*/ 2634528 h 6958044"/>
              <a:gd name="connsiteX1739" fmla="*/ 671555 w 11234267"/>
              <a:gd name="connsiteY1739" fmla="*/ 2625601 h 6958044"/>
              <a:gd name="connsiteX1740" fmla="*/ 673321 w 11234267"/>
              <a:gd name="connsiteY1740" fmla="*/ 2637022 h 6958044"/>
              <a:gd name="connsiteX1741" fmla="*/ 1970898 w 11234267"/>
              <a:gd name="connsiteY1741" fmla="*/ 2806509 h 6958044"/>
              <a:gd name="connsiteX1742" fmla="*/ 1983191 w 11234267"/>
              <a:gd name="connsiteY1742" fmla="*/ 2804338 h 6958044"/>
              <a:gd name="connsiteX1743" fmla="*/ 1976830 w 11234267"/>
              <a:gd name="connsiteY1743" fmla="*/ 2803499 h 6958044"/>
              <a:gd name="connsiteX1744" fmla="*/ 1970898 w 11234267"/>
              <a:gd name="connsiteY1744" fmla="*/ 2806509 h 6958044"/>
              <a:gd name="connsiteX1745" fmla="*/ 852783 w 11234267"/>
              <a:gd name="connsiteY1745" fmla="*/ 2662444 h 6958044"/>
              <a:gd name="connsiteX1746" fmla="*/ 858796 w 11234267"/>
              <a:gd name="connsiteY1746" fmla="*/ 2658375 h 6958044"/>
              <a:gd name="connsiteX1747" fmla="*/ 852783 w 11234267"/>
              <a:gd name="connsiteY1747" fmla="*/ 2662444 h 6958044"/>
              <a:gd name="connsiteX1748" fmla="*/ 2147224 w 11234267"/>
              <a:gd name="connsiteY1748" fmla="*/ 2832745 h 6958044"/>
              <a:gd name="connsiteX1749" fmla="*/ 2153909 w 11234267"/>
              <a:gd name="connsiteY1749" fmla="*/ 2827094 h 6958044"/>
              <a:gd name="connsiteX1750" fmla="*/ 2152612 w 11234267"/>
              <a:gd name="connsiteY1750" fmla="*/ 2826510 h 6958044"/>
              <a:gd name="connsiteX1751" fmla="*/ 2150490 w 11234267"/>
              <a:gd name="connsiteY1751" fmla="*/ 2827039 h 6958044"/>
              <a:gd name="connsiteX1752" fmla="*/ 2149909 w 11234267"/>
              <a:gd name="connsiteY1752" fmla="*/ 2827539 h 6958044"/>
              <a:gd name="connsiteX1753" fmla="*/ 2147224 w 11234267"/>
              <a:gd name="connsiteY1753" fmla="*/ 2832745 h 6958044"/>
              <a:gd name="connsiteX1754" fmla="*/ 571157 w 11234267"/>
              <a:gd name="connsiteY1754" fmla="*/ 2628416 h 6958044"/>
              <a:gd name="connsiteX1755" fmla="*/ 567119 w 11234267"/>
              <a:gd name="connsiteY1755" fmla="*/ 2617181 h 6958044"/>
              <a:gd name="connsiteX1756" fmla="*/ 573033 w 11234267"/>
              <a:gd name="connsiteY1756" fmla="*/ 2626765 h 6958044"/>
              <a:gd name="connsiteX1757" fmla="*/ 571157 w 11234267"/>
              <a:gd name="connsiteY1757" fmla="*/ 2628416 h 6958044"/>
              <a:gd name="connsiteX1758" fmla="*/ 585215 w 11234267"/>
              <a:gd name="connsiteY1758" fmla="*/ 2634099 h 6958044"/>
              <a:gd name="connsiteX1759" fmla="*/ 585519 w 11234267"/>
              <a:gd name="connsiteY1759" fmla="*/ 2629393 h 6958044"/>
              <a:gd name="connsiteX1760" fmla="*/ 592117 w 11234267"/>
              <a:gd name="connsiteY1760" fmla="*/ 2629288 h 6958044"/>
              <a:gd name="connsiteX1761" fmla="*/ 585215 w 11234267"/>
              <a:gd name="connsiteY1761" fmla="*/ 2634099 h 6958044"/>
              <a:gd name="connsiteX1762" fmla="*/ 547264 w 11234267"/>
              <a:gd name="connsiteY1762" fmla="*/ 2629900 h 6958044"/>
              <a:gd name="connsiteX1763" fmla="*/ 548357 w 11234267"/>
              <a:gd name="connsiteY1763" fmla="*/ 2622543 h 6958044"/>
              <a:gd name="connsiteX1764" fmla="*/ 547264 w 11234267"/>
              <a:gd name="connsiteY1764" fmla="*/ 2629900 h 6958044"/>
              <a:gd name="connsiteX1765" fmla="*/ 1714269 w 11234267"/>
              <a:gd name="connsiteY1765" fmla="*/ 2786949 h 6958044"/>
              <a:gd name="connsiteX1766" fmla="*/ 1718770 w 11234267"/>
              <a:gd name="connsiteY1766" fmla="*/ 2784388 h 6958044"/>
              <a:gd name="connsiteX1767" fmla="*/ 1714021 w 11234267"/>
              <a:gd name="connsiteY1767" fmla="*/ 2786262 h 6958044"/>
              <a:gd name="connsiteX1768" fmla="*/ 1712765 w 11234267"/>
              <a:gd name="connsiteY1768" fmla="*/ 2786758 h 6958044"/>
              <a:gd name="connsiteX1769" fmla="*/ 1714021 w 11234267"/>
              <a:gd name="connsiteY1769" fmla="*/ 2786262 h 6958044"/>
              <a:gd name="connsiteX1770" fmla="*/ 1712122 w 11234267"/>
              <a:gd name="connsiteY1770" fmla="*/ 2780982 h 6958044"/>
              <a:gd name="connsiteX1771" fmla="*/ 1712765 w 11234267"/>
              <a:gd name="connsiteY1771" fmla="*/ 2786758 h 6958044"/>
              <a:gd name="connsiteX1772" fmla="*/ 1918058 w 11234267"/>
              <a:gd name="connsiteY1772" fmla="*/ 2815132 h 6958044"/>
              <a:gd name="connsiteX1773" fmla="*/ 1911965 w 11234267"/>
              <a:gd name="connsiteY1773" fmla="*/ 2812008 h 6958044"/>
              <a:gd name="connsiteX1774" fmla="*/ 1919132 w 11234267"/>
              <a:gd name="connsiteY1774" fmla="*/ 2810689 h 6958044"/>
              <a:gd name="connsiteX1775" fmla="*/ 1922648 w 11234267"/>
              <a:gd name="connsiteY1775" fmla="*/ 2810337 h 6958044"/>
              <a:gd name="connsiteX1776" fmla="*/ 1926617 w 11234267"/>
              <a:gd name="connsiteY1776" fmla="*/ 2812257 h 6958044"/>
              <a:gd name="connsiteX1777" fmla="*/ 1918058 w 11234267"/>
              <a:gd name="connsiteY1777" fmla="*/ 2815132 h 6958044"/>
              <a:gd name="connsiteX1778" fmla="*/ 612785 w 11234267"/>
              <a:gd name="connsiteY1778" fmla="*/ 2647220 h 6958044"/>
              <a:gd name="connsiteX1779" fmla="*/ 604335 w 11234267"/>
              <a:gd name="connsiteY1779" fmla="*/ 2645236 h 6958044"/>
              <a:gd name="connsiteX1780" fmla="*/ 610977 w 11234267"/>
              <a:gd name="connsiteY1780" fmla="*/ 2641528 h 6958044"/>
              <a:gd name="connsiteX1781" fmla="*/ 619599 w 11234267"/>
              <a:gd name="connsiteY1781" fmla="*/ 2641560 h 6958044"/>
              <a:gd name="connsiteX1782" fmla="*/ 612785 w 11234267"/>
              <a:gd name="connsiteY1782" fmla="*/ 2647220 h 6958044"/>
              <a:gd name="connsiteX1783" fmla="*/ 822213 w 11234267"/>
              <a:gd name="connsiteY1783" fmla="*/ 2677564 h 6958044"/>
              <a:gd name="connsiteX1784" fmla="*/ 815295 w 11234267"/>
              <a:gd name="connsiteY1784" fmla="*/ 2672882 h 6958044"/>
              <a:gd name="connsiteX1785" fmla="*/ 831735 w 11234267"/>
              <a:gd name="connsiteY1785" fmla="*/ 2670416 h 6958044"/>
              <a:gd name="connsiteX1786" fmla="*/ 822213 w 11234267"/>
              <a:gd name="connsiteY1786" fmla="*/ 2677564 h 6958044"/>
              <a:gd name="connsiteX1787" fmla="*/ 459143 w 11234267"/>
              <a:gd name="connsiteY1787" fmla="*/ 2637508 h 6958044"/>
              <a:gd name="connsiteX1788" fmla="*/ 459314 w 11234267"/>
              <a:gd name="connsiteY1788" fmla="*/ 2637469 h 6958044"/>
              <a:gd name="connsiteX1789" fmla="*/ 458801 w 11234267"/>
              <a:gd name="connsiteY1789" fmla="*/ 2636518 h 6958044"/>
              <a:gd name="connsiteX1790" fmla="*/ 1882016 w 11234267"/>
              <a:gd name="connsiteY1790" fmla="*/ 2824498 h 6958044"/>
              <a:gd name="connsiteX1791" fmla="*/ 1886917 w 11234267"/>
              <a:gd name="connsiteY1791" fmla="*/ 2820428 h 6958044"/>
              <a:gd name="connsiteX1792" fmla="*/ 1893131 w 11234267"/>
              <a:gd name="connsiteY1792" fmla="*/ 2821117 h 6958044"/>
              <a:gd name="connsiteX1793" fmla="*/ 1882016 w 11234267"/>
              <a:gd name="connsiteY1793" fmla="*/ 2824498 h 6958044"/>
              <a:gd name="connsiteX1794" fmla="*/ 524249 w 11234267"/>
              <a:gd name="connsiteY1794" fmla="*/ 2648362 h 6958044"/>
              <a:gd name="connsiteX1795" fmla="*/ 524906 w 11234267"/>
              <a:gd name="connsiteY1795" fmla="*/ 2636671 h 6958044"/>
              <a:gd name="connsiteX1796" fmla="*/ 524249 w 11234267"/>
              <a:gd name="connsiteY1796" fmla="*/ 2648362 h 6958044"/>
              <a:gd name="connsiteX1797" fmla="*/ 781055 w 11234267"/>
              <a:gd name="connsiteY1797" fmla="*/ 2684382 h 6958044"/>
              <a:gd name="connsiteX1798" fmla="*/ 786391 w 11234267"/>
              <a:gd name="connsiteY1798" fmla="*/ 2678341 h 6958044"/>
              <a:gd name="connsiteX1799" fmla="*/ 789469 w 11234267"/>
              <a:gd name="connsiteY1799" fmla="*/ 2678143 h 6958044"/>
              <a:gd name="connsiteX1800" fmla="*/ 791134 w 11234267"/>
              <a:gd name="connsiteY1800" fmla="*/ 2681077 h 6958044"/>
              <a:gd name="connsiteX1801" fmla="*/ 781055 w 11234267"/>
              <a:gd name="connsiteY1801" fmla="*/ 2684382 h 6958044"/>
              <a:gd name="connsiteX1802" fmla="*/ 506022 w 11234267"/>
              <a:gd name="connsiteY1802" fmla="*/ 2653545 h 6958044"/>
              <a:gd name="connsiteX1803" fmla="*/ 512832 w 11234267"/>
              <a:gd name="connsiteY1803" fmla="*/ 2647418 h 6958044"/>
              <a:gd name="connsiteX1804" fmla="*/ 515815 w 11234267"/>
              <a:gd name="connsiteY1804" fmla="*/ 2647671 h 6958044"/>
              <a:gd name="connsiteX1805" fmla="*/ 506022 w 11234267"/>
              <a:gd name="connsiteY1805" fmla="*/ 2653545 h 6958044"/>
              <a:gd name="connsiteX1806" fmla="*/ 329917 w 11234267"/>
              <a:gd name="connsiteY1806" fmla="*/ 2631661 h 6958044"/>
              <a:gd name="connsiteX1807" fmla="*/ 333983 w 11234267"/>
              <a:gd name="connsiteY1807" fmla="*/ 2628297 h 6958044"/>
              <a:gd name="connsiteX1808" fmla="*/ 331413 w 11234267"/>
              <a:gd name="connsiteY1808" fmla="*/ 2626230 h 6958044"/>
              <a:gd name="connsiteX1809" fmla="*/ 329707 w 11234267"/>
              <a:gd name="connsiteY1809" fmla="*/ 2626238 h 6958044"/>
              <a:gd name="connsiteX1810" fmla="*/ 323762 w 11234267"/>
              <a:gd name="connsiteY1810" fmla="*/ 2630321 h 6958044"/>
              <a:gd name="connsiteX1811" fmla="*/ 329917 w 11234267"/>
              <a:gd name="connsiteY1811" fmla="*/ 2631661 h 6958044"/>
              <a:gd name="connsiteX1812" fmla="*/ 1173202 w 11234267"/>
              <a:gd name="connsiteY1812" fmla="*/ 2744388 h 6958044"/>
              <a:gd name="connsiteX1813" fmla="*/ 1181123 w 11234267"/>
              <a:gd name="connsiteY1813" fmla="*/ 2739294 h 6958044"/>
              <a:gd name="connsiteX1814" fmla="*/ 1185107 w 11234267"/>
              <a:gd name="connsiteY1814" fmla="*/ 2739173 h 6958044"/>
              <a:gd name="connsiteX1815" fmla="*/ 1187569 w 11234267"/>
              <a:gd name="connsiteY1815" fmla="*/ 2742069 h 6958044"/>
              <a:gd name="connsiteX1816" fmla="*/ 1173202 w 11234267"/>
              <a:gd name="connsiteY1816" fmla="*/ 2744388 h 6958044"/>
              <a:gd name="connsiteX1817" fmla="*/ 2030823 w 11234267"/>
              <a:gd name="connsiteY1817" fmla="*/ 2856968 h 6958044"/>
              <a:gd name="connsiteX1818" fmla="*/ 2035561 w 11234267"/>
              <a:gd name="connsiteY1818" fmla="*/ 2857211 h 6958044"/>
              <a:gd name="connsiteX1819" fmla="*/ 2036996 w 11234267"/>
              <a:gd name="connsiteY1819" fmla="*/ 2855422 h 6958044"/>
              <a:gd name="connsiteX1820" fmla="*/ 417679 w 11234267"/>
              <a:gd name="connsiteY1820" fmla="*/ 2648202 h 6958044"/>
              <a:gd name="connsiteX1821" fmla="*/ 419250 w 11234267"/>
              <a:gd name="connsiteY1821" fmla="*/ 2646019 h 6958044"/>
              <a:gd name="connsiteX1822" fmla="*/ 418621 w 11234267"/>
              <a:gd name="connsiteY1822" fmla="*/ 2646217 h 6958044"/>
              <a:gd name="connsiteX1823" fmla="*/ 700441 w 11234267"/>
              <a:gd name="connsiteY1823" fmla="*/ 2685123 h 6958044"/>
              <a:gd name="connsiteX1824" fmla="*/ 694323 w 11234267"/>
              <a:gd name="connsiteY1824" fmla="*/ 2684102 h 6958044"/>
              <a:gd name="connsiteX1825" fmla="*/ 702344 w 11234267"/>
              <a:gd name="connsiteY1825" fmla="*/ 2681104 h 6958044"/>
              <a:gd name="connsiteX1826" fmla="*/ 706011 w 11234267"/>
              <a:gd name="connsiteY1826" fmla="*/ 2680904 h 6958044"/>
              <a:gd name="connsiteX1827" fmla="*/ 707794 w 11234267"/>
              <a:gd name="connsiteY1827" fmla="*/ 2683140 h 6958044"/>
              <a:gd name="connsiteX1828" fmla="*/ 700441 w 11234267"/>
              <a:gd name="connsiteY1828" fmla="*/ 2685123 h 6958044"/>
              <a:gd name="connsiteX1829" fmla="*/ 763586 w 11234267"/>
              <a:gd name="connsiteY1829" fmla="*/ 2693649 h 6958044"/>
              <a:gd name="connsiteX1830" fmla="*/ 759689 w 11234267"/>
              <a:gd name="connsiteY1830" fmla="*/ 2683200 h 6958044"/>
              <a:gd name="connsiteX1831" fmla="*/ 766359 w 11234267"/>
              <a:gd name="connsiteY1831" fmla="*/ 2682798 h 6958044"/>
              <a:gd name="connsiteX1832" fmla="*/ 776019 w 11234267"/>
              <a:gd name="connsiteY1832" fmla="*/ 2686036 h 6958044"/>
              <a:gd name="connsiteX1833" fmla="*/ 763586 w 11234267"/>
              <a:gd name="connsiteY1833" fmla="*/ 2693649 h 6958044"/>
              <a:gd name="connsiteX1834" fmla="*/ 414713 w 11234267"/>
              <a:gd name="connsiteY1834" fmla="*/ 2649709 h 6958044"/>
              <a:gd name="connsiteX1835" fmla="*/ 416036 w 11234267"/>
              <a:gd name="connsiteY1835" fmla="*/ 2647069 h 6958044"/>
              <a:gd name="connsiteX1836" fmla="*/ 415992 w 11234267"/>
              <a:gd name="connsiteY1836" fmla="*/ 2647052 h 6958044"/>
              <a:gd name="connsiteX1837" fmla="*/ 412764 w 11234267"/>
              <a:gd name="connsiteY1837" fmla="*/ 2648130 h 6958044"/>
              <a:gd name="connsiteX1838" fmla="*/ 741208 w 11234267"/>
              <a:gd name="connsiteY1838" fmla="*/ 2692404 h 6958044"/>
              <a:gd name="connsiteX1839" fmla="*/ 746360 w 11234267"/>
              <a:gd name="connsiteY1839" fmla="*/ 2690580 h 6958044"/>
              <a:gd name="connsiteX1840" fmla="*/ 752610 w 11234267"/>
              <a:gd name="connsiteY1840" fmla="*/ 2691588 h 6958044"/>
              <a:gd name="connsiteX1841" fmla="*/ 741208 w 11234267"/>
              <a:gd name="connsiteY1841" fmla="*/ 2692404 h 6958044"/>
              <a:gd name="connsiteX1842" fmla="*/ 720158 w 11234267"/>
              <a:gd name="connsiteY1842" fmla="*/ 2700374 h 6958044"/>
              <a:gd name="connsiteX1843" fmla="*/ 725647 w 11234267"/>
              <a:gd name="connsiteY1843" fmla="*/ 2691613 h 6958044"/>
              <a:gd name="connsiteX1844" fmla="*/ 720158 w 11234267"/>
              <a:gd name="connsiteY1844" fmla="*/ 2700374 h 6958044"/>
              <a:gd name="connsiteX1845" fmla="*/ 1120917 w 11234267"/>
              <a:gd name="connsiteY1845" fmla="*/ 2753295 h 6958044"/>
              <a:gd name="connsiteX1846" fmla="*/ 1125188 w 11234267"/>
              <a:gd name="connsiteY1846" fmla="*/ 2749433 h 6958044"/>
              <a:gd name="connsiteX1847" fmla="*/ 1130102 w 11234267"/>
              <a:gd name="connsiteY1847" fmla="*/ 2751346 h 6958044"/>
              <a:gd name="connsiteX1848" fmla="*/ 1120917 w 11234267"/>
              <a:gd name="connsiteY1848" fmla="*/ 2753295 h 6958044"/>
              <a:gd name="connsiteX1849" fmla="*/ 1722553 w 11234267"/>
              <a:gd name="connsiteY1849" fmla="*/ 2837171 h 6958044"/>
              <a:gd name="connsiteX1850" fmla="*/ 1723333 w 11234267"/>
              <a:gd name="connsiteY1850" fmla="*/ 2837139 h 6958044"/>
              <a:gd name="connsiteX1851" fmla="*/ 1723278 w 11234267"/>
              <a:gd name="connsiteY1851" fmla="*/ 2836623 h 6958044"/>
              <a:gd name="connsiteX1852" fmla="*/ 406468 w 11234267"/>
              <a:gd name="connsiteY1852" fmla="*/ 2665985 h 6958044"/>
              <a:gd name="connsiteX1853" fmla="*/ 403704 w 11234267"/>
              <a:gd name="connsiteY1853" fmla="*/ 2663435 h 6958044"/>
              <a:gd name="connsiteX1854" fmla="*/ 409539 w 11234267"/>
              <a:gd name="connsiteY1854" fmla="*/ 2661886 h 6958044"/>
              <a:gd name="connsiteX1855" fmla="*/ 411246 w 11234267"/>
              <a:gd name="connsiteY1855" fmla="*/ 2665484 h 6958044"/>
              <a:gd name="connsiteX1856" fmla="*/ 406468 w 11234267"/>
              <a:gd name="connsiteY1856" fmla="*/ 2665985 h 6958044"/>
              <a:gd name="connsiteX1857" fmla="*/ 431650 w 11234267"/>
              <a:gd name="connsiteY1857" fmla="*/ 2670499 h 6958044"/>
              <a:gd name="connsiteX1858" fmla="*/ 436445 w 11234267"/>
              <a:gd name="connsiteY1858" fmla="*/ 2665466 h 6958044"/>
              <a:gd name="connsiteX1859" fmla="*/ 442767 w 11234267"/>
              <a:gd name="connsiteY1859" fmla="*/ 2667117 h 6958044"/>
              <a:gd name="connsiteX1860" fmla="*/ 431650 w 11234267"/>
              <a:gd name="connsiteY1860" fmla="*/ 2670499 h 6958044"/>
              <a:gd name="connsiteX1861" fmla="*/ 1725530 w 11234267"/>
              <a:gd name="connsiteY1861" fmla="*/ 2847429 h 6958044"/>
              <a:gd name="connsiteX1862" fmla="*/ 1725039 w 11234267"/>
              <a:gd name="connsiteY1862" fmla="*/ 2845354 h 6958044"/>
              <a:gd name="connsiteX1863" fmla="*/ 1724654 w 11234267"/>
              <a:gd name="connsiteY1863" fmla="*/ 2845561 h 6958044"/>
              <a:gd name="connsiteX1864" fmla="*/ 684853 w 11234267"/>
              <a:gd name="connsiteY1864" fmla="*/ 2715186 h 6958044"/>
              <a:gd name="connsiteX1865" fmla="*/ 666087 w 11234267"/>
              <a:gd name="connsiteY1865" fmla="*/ 2711997 h 6958044"/>
              <a:gd name="connsiteX1866" fmla="*/ 706114 w 11234267"/>
              <a:gd name="connsiteY1866" fmla="*/ 2696201 h 6958044"/>
              <a:gd name="connsiteX1867" fmla="*/ 687852 w 11234267"/>
              <a:gd name="connsiteY1867" fmla="*/ 2710445 h 6958044"/>
              <a:gd name="connsiteX1868" fmla="*/ 706649 w 11234267"/>
              <a:gd name="connsiteY1868" fmla="*/ 2710396 h 6958044"/>
              <a:gd name="connsiteX1869" fmla="*/ 684853 w 11234267"/>
              <a:gd name="connsiteY1869" fmla="*/ 2715186 h 6958044"/>
              <a:gd name="connsiteX1870" fmla="*/ 1727234 w 11234267"/>
              <a:gd name="connsiteY1870" fmla="*/ 2851070 h 6958044"/>
              <a:gd name="connsiteX1871" fmla="*/ 1725530 w 11234267"/>
              <a:gd name="connsiteY1871" fmla="*/ 2847429 h 6958044"/>
              <a:gd name="connsiteX1872" fmla="*/ 1725765 w 11234267"/>
              <a:gd name="connsiteY1872" fmla="*/ 2848425 h 6958044"/>
              <a:gd name="connsiteX1873" fmla="*/ 1727234 w 11234267"/>
              <a:gd name="connsiteY1873" fmla="*/ 2851070 h 6958044"/>
              <a:gd name="connsiteX1874" fmla="*/ 1079533 w 11234267"/>
              <a:gd name="connsiteY1874" fmla="*/ 2769224 h 6958044"/>
              <a:gd name="connsiteX1875" fmla="*/ 1075250 w 11234267"/>
              <a:gd name="connsiteY1875" fmla="*/ 2767702 h 6958044"/>
              <a:gd name="connsiteX1876" fmla="*/ 1076993 w 11234267"/>
              <a:gd name="connsiteY1876" fmla="*/ 2762232 h 6958044"/>
              <a:gd name="connsiteX1877" fmla="*/ 1086822 w 11234267"/>
              <a:gd name="connsiteY1877" fmla="*/ 2766079 h 6958044"/>
              <a:gd name="connsiteX1878" fmla="*/ 1079533 w 11234267"/>
              <a:gd name="connsiteY1878" fmla="*/ 2769224 h 6958044"/>
              <a:gd name="connsiteX1879" fmla="*/ 589109 w 11234267"/>
              <a:gd name="connsiteY1879" fmla="*/ 2714902 h 6958044"/>
              <a:gd name="connsiteX1880" fmla="*/ 594754 w 11234267"/>
              <a:gd name="connsiteY1880" fmla="*/ 2709324 h 6958044"/>
              <a:gd name="connsiteX1881" fmla="*/ 589109 w 11234267"/>
              <a:gd name="connsiteY1881" fmla="*/ 2714902 h 6958044"/>
              <a:gd name="connsiteX1882" fmla="*/ 615266 w 11234267"/>
              <a:gd name="connsiteY1882" fmla="*/ 2724681 h 6958044"/>
              <a:gd name="connsiteX1883" fmla="*/ 616245 w 11234267"/>
              <a:gd name="connsiteY1883" fmla="*/ 2724688 h 6958044"/>
              <a:gd name="connsiteX1884" fmla="*/ 616173 w 11234267"/>
              <a:gd name="connsiteY1884" fmla="*/ 2724616 h 6958044"/>
              <a:gd name="connsiteX1885" fmla="*/ 615616 w 11234267"/>
              <a:gd name="connsiteY1885" fmla="*/ 2724497 h 6958044"/>
              <a:gd name="connsiteX1886" fmla="*/ 1055229 w 11234267"/>
              <a:gd name="connsiteY1886" fmla="*/ 2782568 h 6958044"/>
              <a:gd name="connsiteX1887" fmla="*/ 1052192 w 11234267"/>
              <a:gd name="connsiteY1887" fmla="*/ 2764669 h 6958044"/>
              <a:gd name="connsiteX1888" fmla="*/ 1059973 w 11234267"/>
              <a:gd name="connsiteY1888" fmla="*/ 2762167 h 6958044"/>
              <a:gd name="connsiteX1889" fmla="*/ 1055229 w 11234267"/>
              <a:gd name="connsiteY1889" fmla="*/ 2782568 h 6958044"/>
              <a:gd name="connsiteX1890" fmla="*/ 559619 w 11234267"/>
              <a:gd name="connsiteY1890" fmla="*/ 2719920 h 6958044"/>
              <a:gd name="connsiteX1891" fmla="*/ 565737 w 11234267"/>
              <a:gd name="connsiteY1891" fmla="*/ 2711394 h 6958044"/>
              <a:gd name="connsiteX1892" fmla="*/ 559879 w 11234267"/>
              <a:gd name="connsiteY1892" fmla="*/ 2718605 h 6958044"/>
              <a:gd name="connsiteX1893" fmla="*/ 1007412 w 11234267"/>
              <a:gd name="connsiteY1893" fmla="*/ 2784687 h 6958044"/>
              <a:gd name="connsiteX1894" fmla="*/ 1009539 w 11234267"/>
              <a:gd name="connsiteY1894" fmla="*/ 2780329 h 6958044"/>
              <a:gd name="connsiteX1895" fmla="*/ 1015418 w 11234267"/>
              <a:gd name="connsiteY1895" fmla="*/ 2781526 h 6958044"/>
              <a:gd name="connsiteX1896" fmla="*/ 1007412 w 11234267"/>
              <a:gd name="connsiteY1896" fmla="*/ 2784687 h 6958044"/>
              <a:gd name="connsiteX1897" fmla="*/ 608870 w 11234267"/>
              <a:gd name="connsiteY1897" fmla="*/ 2732900 h 6958044"/>
              <a:gd name="connsiteX1898" fmla="*/ 606392 w 11234267"/>
              <a:gd name="connsiteY1898" fmla="*/ 2722523 h 6958044"/>
              <a:gd name="connsiteX1899" fmla="*/ 615616 w 11234267"/>
              <a:gd name="connsiteY1899" fmla="*/ 2724497 h 6958044"/>
              <a:gd name="connsiteX1900" fmla="*/ 628404 w 11234267"/>
              <a:gd name="connsiteY1900" fmla="*/ 2717778 h 6958044"/>
              <a:gd name="connsiteX1901" fmla="*/ 651166 w 11234267"/>
              <a:gd name="connsiteY1901" fmla="*/ 2709341 h 6958044"/>
              <a:gd name="connsiteX1902" fmla="*/ 660232 w 11234267"/>
              <a:gd name="connsiteY1902" fmla="*/ 2707433 h 6958044"/>
              <a:gd name="connsiteX1903" fmla="*/ 649753 w 11234267"/>
              <a:gd name="connsiteY1903" fmla="*/ 2724807 h 6958044"/>
              <a:gd name="connsiteX1904" fmla="*/ 622716 w 11234267"/>
              <a:gd name="connsiteY1904" fmla="*/ 2724735 h 6958044"/>
              <a:gd name="connsiteX1905" fmla="*/ 616245 w 11234267"/>
              <a:gd name="connsiteY1905" fmla="*/ 2724688 h 6958044"/>
              <a:gd name="connsiteX1906" fmla="*/ 622302 w 11234267"/>
              <a:gd name="connsiteY1906" fmla="*/ 2730850 h 6958044"/>
              <a:gd name="connsiteX1907" fmla="*/ 608870 w 11234267"/>
              <a:gd name="connsiteY1907" fmla="*/ 2732900 h 6958044"/>
              <a:gd name="connsiteX1908" fmla="*/ 1565271 w 11234267"/>
              <a:gd name="connsiteY1908" fmla="*/ 2860039 h 6958044"/>
              <a:gd name="connsiteX1909" fmla="*/ 1561072 w 11234267"/>
              <a:gd name="connsiteY1909" fmla="*/ 2855857 h 6958044"/>
              <a:gd name="connsiteX1910" fmla="*/ 1560476 w 11234267"/>
              <a:gd name="connsiteY1910" fmla="*/ 2856462 h 6958044"/>
              <a:gd name="connsiteX1911" fmla="*/ 1562840 w 11234267"/>
              <a:gd name="connsiteY1911" fmla="*/ 2859302 h 6958044"/>
              <a:gd name="connsiteX1912" fmla="*/ 1565271 w 11234267"/>
              <a:gd name="connsiteY1912" fmla="*/ 2860039 h 6958044"/>
              <a:gd name="connsiteX1913" fmla="*/ 1530033 w 11234267"/>
              <a:gd name="connsiteY1913" fmla="*/ 2862554 h 6958044"/>
              <a:gd name="connsiteX1914" fmla="*/ 1535711 w 11234267"/>
              <a:gd name="connsiteY1914" fmla="*/ 2858553 h 6958044"/>
              <a:gd name="connsiteX1915" fmla="*/ 1535489 w 11234267"/>
              <a:gd name="connsiteY1915" fmla="*/ 2858297 h 6958044"/>
              <a:gd name="connsiteX1916" fmla="*/ 1531536 w 11234267"/>
              <a:gd name="connsiteY1916" fmla="*/ 2855369 h 6958044"/>
              <a:gd name="connsiteX1917" fmla="*/ 1530033 w 11234267"/>
              <a:gd name="connsiteY1917" fmla="*/ 2862554 h 6958044"/>
              <a:gd name="connsiteX1918" fmla="*/ 894194 w 11234267"/>
              <a:gd name="connsiteY1918" fmla="*/ 2781119 h 6958044"/>
              <a:gd name="connsiteX1919" fmla="*/ 900989 w 11234267"/>
              <a:gd name="connsiteY1919" fmla="*/ 2775297 h 6958044"/>
              <a:gd name="connsiteX1920" fmla="*/ 912421 w 11234267"/>
              <a:gd name="connsiteY1920" fmla="*/ 2775937 h 6958044"/>
              <a:gd name="connsiteX1921" fmla="*/ 894194 w 11234267"/>
              <a:gd name="connsiteY1921" fmla="*/ 2781119 h 6958044"/>
              <a:gd name="connsiteX1922" fmla="*/ 1537680 w 11234267"/>
              <a:gd name="connsiteY1922" fmla="*/ 2874947 h 6958044"/>
              <a:gd name="connsiteX1923" fmla="*/ 1545285 w 11234267"/>
              <a:gd name="connsiteY1923" fmla="*/ 2874202 h 6958044"/>
              <a:gd name="connsiteX1924" fmla="*/ 1543592 w 11234267"/>
              <a:gd name="connsiteY1924" fmla="*/ 2870811 h 6958044"/>
              <a:gd name="connsiteX1925" fmla="*/ 847482 w 11234267"/>
              <a:gd name="connsiteY1925" fmla="*/ 2789628 h 6958044"/>
              <a:gd name="connsiteX1926" fmla="*/ 844878 w 11234267"/>
              <a:gd name="connsiteY1926" fmla="*/ 2788519 h 6958044"/>
              <a:gd name="connsiteX1927" fmla="*/ 849491 w 11234267"/>
              <a:gd name="connsiteY1927" fmla="*/ 2786574 h 6958044"/>
              <a:gd name="connsiteX1928" fmla="*/ 855098 w 11234267"/>
              <a:gd name="connsiteY1928" fmla="*/ 2786497 h 6958044"/>
              <a:gd name="connsiteX1929" fmla="*/ 847482 w 11234267"/>
              <a:gd name="connsiteY1929" fmla="*/ 2789628 h 6958044"/>
              <a:gd name="connsiteX1930" fmla="*/ 615513 w 11234267"/>
              <a:gd name="connsiteY1930" fmla="*/ 2773834 h 6958044"/>
              <a:gd name="connsiteX1931" fmla="*/ 621861 w 11234267"/>
              <a:gd name="connsiteY1931" fmla="*/ 2768689 h 6958044"/>
              <a:gd name="connsiteX1932" fmla="*/ 625027 w 11234267"/>
              <a:gd name="connsiteY1932" fmla="*/ 2768240 h 6958044"/>
              <a:gd name="connsiteX1933" fmla="*/ 626628 w 11234267"/>
              <a:gd name="connsiteY1933" fmla="*/ 2770452 h 6958044"/>
              <a:gd name="connsiteX1934" fmla="*/ 615513 w 11234267"/>
              <a:gd name="connsiteY1934" fmla="*/ 2773834 h 6958044"/>
              <a:gd name="connsiteX1935" fmla="*/ 10796494 w 11234267"/>
              <a:gd name="connsiteY1935" fmla="*/ 4104780 h 6958044"/>
              <a:gd name="connsiteX1936" fmla="*/ 10678577 w 11234267"/>
              <a:gd name="connsiteY1936" fmla="*/ 3781106 h 6958044"/>
              <a:gd name="connsiteX1937" fmla="*/ 10656235 w 11234267"/>
              <a:gd name="connsiteY1937" fmla="*/ 3648401 h 6958044"/>
              <a:gd name="connsiteX1938" fmla="*/ 9946364 w 11234267"/>
              <a:gd name="connsiteY1938" fmla="*/ 2290588 h 6958044"/>
              <a:gd name="connsiteX1939" fmla="*/ 9921995 w 11234267"/>
              <a:gd name="connsiteY1939" fmla="*/ 2168088 h 6958044"/>
              <a:gd name="connsiteX1940" fmla="*/ 10178017 w 11234267"/>
              <a:gd name="connsiteY1940" fmla="*/ 2463467 h 6958044"/>
              <a:gd name="connsiteX1941" fmla="*/ 10744933 w 11234267"/>
              <a:gd name="connsiteY1941" fmla="*/ 3721428 h 6958044"/>
              <a:gd name="connsiteX1942" fmla="*/ 774650 w 11234267"/>
              <a:gd name="connsiteY1942" fmla="*/ 2805176 h 6958044"/>
              <a:gd name="connsiteX1943" fmla="*/ 775145 w 11234267"/>
              <a:gd name="connsiteY1943" fmla="*/ 2805090 h 6958044"/>
              <a:gd name="connsiteX1944" fmla="*/ 774797 w 11234267"/>
              <a:gd name="connsiteY1944" fmla="*/ 2804953 h 6958044"/>
              <a:gd name="connsiteX1945" fmla="*/ 739377 w 11234267"/>
              <a:gd name="connsiteY1945" fmla="*/ 2816751 h 6958044"/>
              <a:gd name="connsiteX1946" fmla="*/ 751672 w 11234267"/>
              <a:gd name="connsiteY1946" fmla="*/ 2814580 h 6958044"/>
              <a:gd name="connsiteX1947" fmla="*/ 745469 w 11234267"/>
              <a:gd name="connsiteY1947" fmla="*/ 2813763 h 6958044"/>
              <a:gd name="connsiteX1948" fmla="*/ 744187 w 11234267"/>
              <a:gd name="connsiteY1948" fmla="*/ 2814310 h 6958044"/>
              <a:gd name="connsiteX1949" fmla="*/ 915705 w 11234267"/>
              <a:gd name="connsiteY1949" fmla="*/ 2842988 h 6958044"/>
              <a:gd name="connsiteX1950" fmla="*/ 921258 w 11234267"/>
              <a:gd name="connsiteY1950" fmla="*/ 2842430 h 6958044"/>
              <a:gd name="connsiteX1951" fmla="*/ 922005 w 11234267"/>
              <a:gd name="connsiteY1951" fmla="*/ 2839062 h 6958044"/>
              <a:gd name="connsiteX1952" fmla="*/ 917124 w 11234267"/>
              <a:gd name="connsiteY1952" fmla="*/ 2840237 h 6958044"/>
              <a:gd name="connsiteX1953" fmla="*/ 686538 w 11234267"/>
              <a:gd name="connsiteY1953" fmla="*/ 2825374 h 6958044"/>
              <a:gd name="connsiteX1954" fmla="*/ 680444 w 11234267"/>
              <a:gd name="connsiteY1954" fmla="*/ 2822251 h 6958044"/>
              <a:gd name="connsiteX1955" fmla="*/ 687611 w 11234267"/>
              <a:gd name="connsiteY1955" fmla="*/ 2820931 h 6958044"/>
              <a:gd name="connsiteX1956" fmla="*/ 691129 w 11234267"/>
              <a:gd name="connsiteY1956" fmla="*/ 2820579 h 6958044"/>
              <a:gd name="connsiteX1957" fmla="*/ 695098 w 11234267"/>
              <a:gd name="connsiteY1957" fmla="*/ 2822500 h 6958044"/>
              <a:gd name="connsiteX1958" fmla="*/ 686538 w 11234267"/>
              <a:gd name="connsiteY1958" fmla="*/ 2825374 h 6958044"/>
              <a:gd name="connsiteX1959" fmla="*/ 480962 w 11234267"/>
              <a:gd name="connsiteY1959" fmla="*/ 2799905 h 6958044"/>
              <a:gd name="connsiteX1960" fmla="*/ 485462 w 11234267"/>
              <a:gd name="connsiteY1960" fmla="*/ 2797346 h 6958044"/>
              <a:gd name="connsiteX1961" fmla="*/ 480716 w 11234267"/>
              <a:gd name="connsiteY1961" fmla="*/ 2799219 h 6958044"/>
              <a:gd name="connsiteX1962" fmla="*/ 479457 w 11234267"/>
              <a:gd name="connsiteY1962" fmla="*/ 2799716 h 6958044"/>
              <a:gd name="connsiteX1963" fmla="*/ 480716 w 11234267"/>
              <a:gd name="connsiteY1963" fmla="*/ 2799219 h 6958044"/>
              <a:gd name="connsiteX1964" fmla="*/ 478816 w 11234267"/>
              <a:gd name="connsiteY1964" fmla="*/ 2793939 h 6958044"/>
              <a:gd name="connsiteX1965" fmla="*/ 479457 w 11234267"/>
              <a:gd name="connsiteY1965" fmla="*/ 2799716 h 6958044"/>
              <a:gd name="connsiteX1966" fmla="*/ 650496 w 11234267"/>
              <a:gd name="connsiteY1966" fmla="*/ 2834740 h 6958044"/>
              <a:gd name="connsiteX1967" fmla="*/ 655396 w 11234267"/>
              <a:gd name="connsiteY1967" fmla="*/ 2830670 h 6958044"/>
              <a:gd name="connsiteX1968" fmla="*/ 661610 w 11234267"/>
              <a:gd name="connsiteY1968" fmla="*/ 2831358 h 6958044"/>
              <a:gd name="connsiteX1969" fmla="*/ 650496 w 11234267"/>
              <a:gd name="connsiteY1969" fmla="*/ 2834740 h 6958044"/>
              <a:gd name="connsiteX1970" fmla="*/ 796161 w 11234267"/>
              <a:gd name="connsiteY1970" fmla="*/ 2867045 h 6958044"/>
              <a:gd name="connsiteX1971" fmla="*/ 801453 w 11234267"/>
              <a:gd name="connsiteY1971" fmla="*/ 2861816 h 6958044"/>
              <a:gd name="connsiteX1972" fmla="*/ 808169 w 11234267"/>
              <a:gd name="connsiteY1972" fmla="*/ 2862307 h 6958044"/>
              <a:gd name="connsiteX1973" fmla="*/ 796161 w 11234267"/>
              <a:gd name="connsiteY1973" fmla="*/ 2867045 h 6958044"/>
              <a:gd name="connsiteX1974" fmla="*/ 491034 w 11234267"/>
              <a:gd name="connsiteY1974" fmla="*/ 2847411 h 6958044"/>
              <a:gd name="connsiteX1975" fmla="*/ 496453 w 11234267"/>
              <a:gd name="connsiteY1975" fmla="*/ 2843305 h 6958044"/>
              <a:gd name="connsiteX1976" fmla="*/ 500077 w 11234267"/>
              <a:gd name="connsiteY1976" fmla="*/ 2844180 h 6958044"/>
              <a:gd name="connsiteX1977" fmla="*/ 491034 w 11234267"/>
              <a:gd name="connsiteY1977" fmla="*/ 2847411 h 6958044"/>
              <a:gd name="connsiteX1978" fmla="*/ 492222 w 11234267"/>
              <a:gd name="connsiteY1978" fmla="*/ 2860386 h 6958044"/>
              <a:gd name="connsiteX1979" fmla="*/ 491731 w 11234267"/>
              <a:gd name="connsiteY1979" fmla="*/ 2858311 h 6958044"/>
              <a:gd name="connsiteX1980" fmla="*/ 491347 w 11234267"/>
              <a:gd name="connsiteY1980" fmla="*/ 2858517 h 6958044"/>
              <a:gd name="connsiteX1981" fmla="*/ 493928 w 11234267"/>
              <a:gd name="connsiteY1981" fmla="*/ 2864028 h 6958044"/>
              <a:gd name="connsiteX1982" fmla="*/ 492222 w 11234267"/>
              <a:gd name="connsiteY1982" fmla="*/ 2860386 h 6958044"/>
              <a:gd name="connsiteX1983" fmla="*/ 492456 w 11234267"/>
              <a:gd name="connsiteY1983" fmla="*/ 2861383 h 6958044"/>
              <a:gd name="connsiteX1984" fmla="*/ 493928 w 11234267"/>
              <a:gd name="connsiteY1984" fmla="*/ 2864028 h 6958044"/>
              <a:gd name="connsiteX1985" fmla="*/ 333750 w 11234267"/>
              <a:gd name="connsiteY1985" fmla="*/ 2870281 h 6958044"/>
              <a:gd name="connsiteX1986" fmla="*/ 330002 w 11234267"/>
              <a:gd name="connsiteY1986" fmla="*/ 2866550 h 6958044"/>
              <a:gd name="connsiteX1987" fmla="*/ 329365 w 11234267"/>
              <a:gd name="connsiteY1987" fmla="*/ 2867196 h 6958044"/>
              <a:gd name="connsiteX1988" fmla="*/ 331319 w 11234267"/>
              <a:gd name="connsiteY1988" fmla="*/ 2869544 h 6958044"/>
              <a:gd name="connsiteX1989" fmla="*/ 333750 w 11234267"/>
              <a:gd name="connsiteY1989" fmla="*/ 2870281 h 6958044"/>
              <a:gd name="connsiteX1990" fmla="*/ 296727 w 11234267"/>
              <a:gd name="connsiteY1990" fmla="*/ 2875510 h 6958044"/>
              <a:gd name="connsiteX1991" fmla="*/ 302402 w 11234267"/>
              <a:gd name="connsiteY1991" fmla="*/ 2871511 h 6958044"/>
              <a:gd name="connsiteX1992" fmla="*/ 302183 w 11234267"/>
              <a:gd name="connsiteY1992" fmla="*/ 2871254 h 6958044"/>
              <a:gd name="connsiteX1993" fmla="*/ 298227 w 11234267"/>
              <a:gd name="connsiteY1993" fmla="*/ 2868327 h 6958044"/>
              <a:gd name="connsiteX1994" fmla="*/ 296727 w 11234267"/>
              <a:gd name="connsiteY1994" fmla="*/ 2875510 h 6958044"/>
              <a:gd name="connsiteX1995" fmla="*/ 304374 w 11234267"/>
              <a:gd name="connsiteY1995" fmla="*/ 2887905 h 6958044"/>
              <a:gd name="connsiteX1996" fmla="*/ 311979 w 11234267"/>
              <a:gd name="connsiteY1996" fmla="*/ 2887159 h 6958044"/>
              <a:gd name="connsiteX1997" fmla="*/ 310286 w 11234267"/>
              <a:gd name="connsiteY1997" fmla="*/ 2883768 h 6958044"/>
              <a:gd name="connsiteX1998" fmla="*/ 10403980 w 11234267"/>
              <a:gd name="connsiteY1998" fmla="*/ 4215335 h 6958044"/>
              <a:gd name="connsiteX1999" fmla="*/ 10327906 w 11234267"/>
              <a:gd name="connsiteY1999" fmla="*/ 3989238 h 6958044"/>
              <a:gd name="connsiteX2000" fmla="*/ 10321792 w 11234267"/>
              <a:gd name="connsiteY2000" fmla="*/ 3974714 h 6958044"/>
              <a:gd name="connsiteX2001" fmla="*/ 10319469 w 11234267"/>
              <a:gd name="connsiteY2001" fmla="*/ 3939178 h 6958044"/>
              <a:gd name="connsiteX2002" fmla="*/ 10271772 w 11234267"/>
              <a:gd name="connsiteY2002" fmla="*/ 3702776 h 6958044"/>
              <a:gd name="connsiteX2003" fmla="*/ 10368329 w 11234267"/>
              <a:gd name="connsiteY2003" fmla="*/ 3943937 h 6958044"/>
              <a:gd name="connsiteX2004" fmla="*/ 10381296 w 11234267"/>
              <a:gd name="connsiteY2004" fmla="*/ 3985681 h 6958044"/>
              <a:gd name="connsiteX2005" fmla="*/ 10386195 w 11234267"/>
              <a:gd name="connsiteY2005" fmla="*/ 4007934 h 6958044"/>
              <a:gd name="connsiteX2006" fmla="*/ 10075890 w 11234267"/>
              <a:gd name="connsiteY2006" fmla="*/ 4506062 h 6958044"/>
              <a:gd name="connsiteX2007" fmla="*/ 10072943 w 11234267"/>
              <a:gd name="connsiteY2007" fmla="*/ 4490625 h 6958044"/>
              <a:gd name="connsiteX2008" fmla="*/ 10010132 w 11234267"/>
              <a:gd name="connsiteY2008" fmla="*/ 4346730 h 6958044"/>
              <a:gd name="connsiteX2009" fmla="*/ 10017720 w 11234267"/>
              <a:gd name="connsiteY2009" fmla="*/ 4254455 h 6958044"/>
              <a:gd name="connsiteX2010" fmla="*/ 10019314 w 11234267"/>
              <a:gd name="connsiteY2010" fmla="*/ 4191208 h 6958044"/>
              <a:gd name="connsiteX2011" fmla="*/ 9109745 w 11234267"/>
              <a:gd name="connsiteY2011" fmla="*/ 2783257 h 6958044"/>
              <a:gd name="connsiteX2012" fmla="*/ 8758765 w 11234267"/>
              <a:gd name="connsiteY2012" fmla="*/ 2471488 h 6958044"/>
              <a:gd name="connsiteX2013" fmla="*/ 8637247 w 11234267"/>
              <a:gd name="connsiteY2013" fmla="*/ 2407995 h 6958044"/>
              <a:gd name="connsiteX2014" fmla="*/ 8465304 w 11234267"/>
              <a:gd name="connsiteY2014" fmla="*/ 2288132 h 6958044"/>
              <a:gd name="connsiteX2015" fmla="*/ 8181033 w 11234267"/>
              <a:gd name="connsiteY2015" fmla="*/ 2134284 h 6958044"/>
              <a:gd name="connsiteX2016" fmla="*/ 8125417 w 11234267"/>
              <a:gd name="connsiteY2016" fmla="*/ 2121569 h 6958044"/>
              <a:gd name="connsiteX2017" fmla="*/ 7581335 w 11234267"/>
              <a:gd name="connsiteY2017" fmla="*/ 1903509 h 6958044"/>
              <a:gd name="connsiteX2018" fmla="*/ 7487075 w 11234267"/>
              <a:gd name="connsiteY2018" fmla="*/ 1842096 h 6958044"/>
              <a:gd name="connsiteX2019" fmla="*/ 7628659 w 11234267"/>
              <a:gd name="connsiteY2019" fmla="*/ 1868487 h 6958044"/>
              <a:gd name="connsiteX2020" fmla="*/ 7899555 w 11234267"/>
              <a:gd name="connsiteY2020" fmla="*/ 1985393 h 6958044"/>
              <a:gd name="connsiteX2021" fmla="*/ 7973140 w 11234267"/>
              <a:gd name="connsiteY2021" fmla="*/ 2003545 h 6958044"/>
              <a:gd name="connsiteX2022" fmla="*/ 8026262 w 11234267"/>
              <a:gd name="connsiteY2022" fmla="*/ 2005227 h 6958044"/>
              <a:gd name="connsiteX2023" fmla="*/ 8439540 w 11234267"/>
              <a:gd name="connsiteY2023" fmla="*/ 2163155 h 6958044"/>
              <a:gd name="connsiteX2024" fmla="*/ 8706340 w 11234267"/>
              <a:gd name="connsiteY2024" fmla="*/ 2332274 h 6958044"/>
              <a:gd name="connsiteX2025" fmla="*/ 9200806 w 11234267"/>
              <a:gd name="connsiteY2025" fmla="*/ 2786137 h 6958044"/>
              <a:gd name="connsiteX2026" fmla="*/ 9947990 w 11234267"/>
              <a:gd name="connsiteY2026" fmla="*/ 3851745 h 6958044"/>
              <a:gd name="connsiteX2027" fmla="*/ 10063656 w 11234267"/>
              <a:gd name="connsiteY2027" fmla="*/ 4122304 h 6958044"/>
              <a:gd name="connsiteX2028" fmla="*/ 10075016 w 11234267"/>
              <a:gd name="connsiteY2028" fmla="*/ 4249917 h 6958044"/>
              <a:gd name="connsiteX2029" fmla="*/ 10074948 w 11234267"/>
              <a:gd name="connsiteY2029" fmla="*/ 4494285 h 6958044"/>
              <a:gd name="connsiteX2030" fmla="*/ 10118224 w 11234267"/>
              <a:gd name="connsiteY2030" fmla="*/ 4730189 h 6958044"/>
              <a:gd name="connsiteX2031" fmla="*/ 10103028 w 11234267"/>
              <a:gd name="connsiteY2031" fmla="*/ 4674987 h 6958044"/>
              <a:gd name="connsiteX2032" fmla="*/ 10085172 w 11234267"/>
              <a:gd name="connsiteY2032" fmla="*/ 4558020 h 6958044"/>
              <a:gd name="connsiteX2033" fmla="*/ 10106405 w 11234267"/>
              <a:gd name="connsiteY2033" fmla="*/ 4596313 h 6958044"/>
              <a:gd name="connsiteX2034" fmla="*/ 10115093 w 11234267"/>
              <a:gd name="connsiteY2034" fmla="*/ 4697623 h 6958044"/>
              <a:gd name="connsiteX2035" fmla="*/ 10630591 w 11234267"/>
              <a:gd name="connsiteY2035" fmla="*/ 6958044 h 6958044"/>
              <a:gd name="connsiteX2036" fmla="*/ 10660371 w 11234267"/>
              <a:gd name="connsiteY2036" fmla="*/ 6660738 h 6958044"/>
              <a:gd name="connsiteX2037" fmla="*/ 10541410 w 11234267"/>
              <a:gd name="connsiteY2037" fmla="*/ 6041114 h 6958044"/>
              <a:gd name="connsiteX2038" fmla="*/ 10129197 w 11234267"/>
              <a:gd name="connsiteY2038" fmla="*/ 5716585 h 6958044"/>
              <a:gd name="connsiteX2039" fmla="*/ 9872812 w 11234267"/>
              <a:gd name="connsiteY2039" fmla="*/ 5701040 h 6958044"/>
              <a:gd name="connsiteX2040" fmla="*/ 9837451 w 11234267"/>
              <a:gd name="connsiteY2040" fmla="*/ 5671488 h 6958044"/>
              <a:gd name="connsiteX2041" fmla="*/ 9794264 w 11234267"/>
              <a:gd name="connsiteY2041" fmla="*/ 5455577 h 6958044"/>
              <a:gd name="connsiteX2042" fmla="*/ 9789909 w 11234267"/>
              <a:gd name="connsiteY2042" fmla="*/ 5415858 h 6958044"/>
              <a:gd name="connsiteX2043" fmla="*/ 9784803 w 11234267"/>
              <a:gd name="connsiteY2043" fmla="*/ 5405330 h 6958044"/>
              <a:gd name="connsiteX2044" fmla="*/ 9809077 w 11234267"/>
              <a:gd name="connsiteY2044" fmla="*/ 5171355 h 6958044"/>
              <a:gd name="connsiteX2045" fmla="*/ 9637086 w 11234267"/>
              <a:gd name="connsiteY2045" fmla="*/ 3989221 h 6958044"/>
              <a:gd name="connsiteX2046" fmla="*/ 9899334 w 11234267"/>
              <a:gd name="connsiteY2046" fmla="*/ 5207495 h 6958044"/>
              <a:gd name="connsiteX2047" fmla="*/ 9781473 w 11234267"/>
              <a:gd name="connsiteY2047" fmla="*/ 4113082 h 6958044"/>
              <a:gd name="connsiteX2048" fmla="*/ 9189433 w 11234267"/>
              <a:gd name="connsiteY2048" fmla="*/ 3109573 h 6958044"/>
              <a:gd name="connsiteX2049" fmla="*/ 9262926 w 11234267"/>
              <a:gd name="connsiteY2049" fmla="*/ 3160590 h 6958044"/>
              <a:gd name="connsiteX2050" fmla="*/ 9716461 w 11234267"/>
              <a:gd name="connsiteY2050" fmla="*/ 3859048 h 6958044"/>
              <a:gd name="connsiteX2051" fmla="*/ 9779468 w 11234267"/>
              <a:gd name="connsiteY2051" fmla="*/ 3937730 h 6958044"/>
              <a:gd name="connsiteX2052" fmla="*/ 9800738 w 11234267"/>
              <a:gd name="connsiteY2052" fmla="*/ 3968836 h 6958044"/>
              <a:gd name="connsiteX2053" fmla="*/ 9897705 w 11234267"/>
              <a:gd name="connsiteY2053" fmla="*/ 4345607 h 6958044"/>
              <a:gd name="connsiteX2054" fmla="*/ 10013755 w 11234267"/>
              <a:gd name="connsiteY2054" fmla="*/ 5106429 h 6958044"/>
              <a:gd name="connsiteX2055" fmla="*/ 10033230 w 11234267"/>
              <a:gd name="connsiteY2055" fmla="*/ 5173993 h 6958044"/>
              <a:gd name="connsiteX2056" fmla="*/ 10015733 w 11234267"/>
              <a:gd name="connsiteY2056" fmla="*/ 4541672 h 6958044"/>
              <a:gd name="connsiteX2057" fmla="*/ 10125877 w 11234267"/>
              <a:gd name="connsiteY2057" fmla="*/ 4928601 h 6958044"/>
              <a:gd name="connsiteX2058" fmla="*/ 10139452 w 11234267"/>
              <a:gd name="connsiteY2058" fmla="*/ 4807302 h 6958044"/>
              <a:gd name="connsiteX2059" fmla="*/ 10139266 w 11234267"/>
              <a:gd name="connsiteY2059" fmla="*/ 4806626 h 6958044"/>
              <a:gd name="connsiteX2060" fmla="*/ 10172512 w 11234267"/>
              <a:gd name="connsiteY2060" fmla="*/ 4858902 h 6958044"/>
              <a:gd name="connsiteX2061" fmla="*/ 10185111 w 11234267"/>
              <a:gd name="connsiteY2061" fmla="*/ 4737456 h 6958044"/>
              <a:gd name="connsiteX2062" fmla="*/ 10185160 w 11234267"/>
              <a:gd name="connsiteY2062" fmla="*/ 4779626 h 6958044"/>
              <a:gd name="connsiteX2063" fmla="*/ 10219648 w 11234267"/>
              <a:gd name="connsiteY2063" fmla="*/ 5246842 h 6958044"/>
              <a:gd name="connsiteX2064" fmla="*/ 10250402 w 11234267"/>
              <a:gd name="connsiteY2064" fmla="*/ 5301376 h 6958044"/>
              <a:gd name="connsiteX2065" fmla="*/ 10313206 w 11234267"/>
              <a:gd name="connsiteY2065" fmla="*/ 5260758 h 6958044"/>
              <a:gd name="connsiteX2066" fmla="*/ 10330279 w 11234267"/>
              <a:gd name="connsiteY2066" fmla="*/ 5191911 h 6958044"/>
              <a:gd name="connsiteX2067" fmla="*/ 10250968 w 11234267"/>
              <a:gd name="connsiteY2067" fmla="*/ 4364086 h 6958044"/>
              <a:gd name="connsiteX2068" fmla="*/ 10211130 w 11234267"/>
              <a:gd name="connsiteY2068" fmla="*/ 4226837 h 6958044"/>
              <a:gd name="connsiteX2069" fmla="*/ 10208753 w 11234267"/>
              <a:gd name="connsiteY2069" fmla="*/ 4057556 h 6958044"/>
              <a:gd name="connsiteX2070" fmla="*/ 10188311 w 11234267"/>
              <a:gd name="connsiteY2070" fmla="*/ 3914452 h 6958044"/>
              <a:gd name="connsiteX2071" fmla="*/ 10222472 w 11234267"/>
              <a:gd name="connsiteY2071" fmla="*/ 4001347 h 6958044"/>
              <a:gd name="connsiteX2072" fmla="*/ 10302697 w 11234267"/>
              <a:gd name="connsiteY2072" fmla="*/ 4299650 h 6958044"/>
              <a:gd name="connsiteX2073" fmla="*/ 10304601 w 11234267"/>
              <a:gd name="connsiteY2073" fmla="*/ 4491809 h 6958044"/>
              <a:gd name="connsiteX2074" fmla="*/ 10319780 w 11234267"/>
              <a:gd name="connsiteY2074" fmla="*/ 4363173 h 6958044"/>
              <a:gd name="connsiteX2075" fmla="*/ 10339667 w 11234267"/>
              <a:gd name="connsiteY2075" fmla="*/ 4437113 h 6958044"/>
              <a:gd name="connsiteX2076" fmla="*/ 10400061 w 11234267"/>
              <a:gd name="connsiteY2076" fmla="*/ 4886147 h 6958044"/>
              <a:gd name="connsiteX2077" fmla="*/ 10418540 w 11234267"/>
              <a:gd name="connsiteY2077" fmla="*/ 5097320 h 6958044"/>
              <a:gd name="connsiteX2078" fmla="*/ 10432220 w 11234267"/>
              <a:gd name="connsiteY2078" fmla="*/ 5128187 h 6958044"/>
              <a:gd name="connsiteX2079" fmla="*/ 10472759 w 11234267"/>
              <a:gd name="connsiteY2079" fmla="*/ 5107557 h 6958044"/>
              <a:gd name="connsiteX2080" fmla="*/ 10485136 w 11234267"/>
              <a:gd name="connsiteY2080" fmla="*/ 5010567 h 6958044"/>
              <a:gd name="connsiteX2081" fmla="*/ 10395450 w 11234267"/>
              <a:gd name="connsiteY2081" fmla="*/ 4455084 h 6958044"/>
              <a:gd name="connsiteX2082" fmla="*/ 10467842 w 11234267"/>
              <a:gd name="connsiteY2082" fmla="*/ 4497543 h 6958044"/>
              <a:gd name="connsiteX2083" fmla="*/ 10459916 w 11234267"/>
              <a:gd name="connsiteY2083" fmla="*/ 4400062 h 6958044"/>
              <a:gd name="connsiteX2084" fmla="*/ 10447243 w 11234267"/>
              <a:gd name="connsiteY2084" fmla="*/ 4353117 h 6958044"/>
              <a:gd name="connsiteX2085" fmla="*/ 10451836 w 11234267"/>
              <a:gd name="connsiteY2085" fmla="*/ 4297878 h 6958044"/>
              <a:gd name="connsiteX2086" fmla="*/ 10448627 w 11234267"/>
              <a:gd name="connsiteY2086" fmla="*/ 4204214 h 6958044"/>
              <a:gd name="connsiteX2087" fmla="*/ 10507121 w 11234267"/>
              <a:gd name="connsiteY2087" fmla="*/ 4453308 h 6958044"/>
              <a:gd name="connsiteX2088" fmla="*/ 10551523 w 11234267"/>
              <a:gd name="connsiteY2088" fmla="*/ 4711997 h 6958044"/>
              <a:gd name="connsiteX2089" fmla="*/ 10597262 w 11234267"/>
              <a:gd name="connsiteY2089" fmla="*/ 4925251 h 6958044"/>
              <a:gd name="connsiteX2090" fmla="*/ 10479186 w 11234267"/>
              <a:gd name="connsiteY2090" fmla="*/ 4112936 h 6958044"/>
              <a:gd name="connsiteX2091" fmla="*/ 10433726 w 11234267"/>
              <a:gd name="connsiteY2091" fmla="*/ 3983012 h 6958044"/>
              <a:gd name="connsiteX2092" fmla="*/ 10420999 w 11234267"/>
              <a:gd name="connsiteY2092" fmla="*/ 3825987 h 6958044"/>
              <a:gd name="connsiteX2093" fmla="*/ 10531144 w 11234267"/>
              <a:gd name="connsiteY2093" fmla="*/ 4212915 h 6958044"/>
              <a:gd name="connsiteX2094" fmla="*/ 10544719 w 11234267"/>
              <a:gd name="connsiteY2094" fmla="*/ 4091616 h 6958044"/>
              <a:gd name="connsiteX2095" fmla="*/ 10487895 w 11234267"/>
              <a:gd name="connsiteY2095" fmla="*/ 3825668 h 6958044"/>
              <a:gd name="connsiteX2096" fmla="*/ 10415399 w 11234267"/>
              <a:gd name="connsiteY2096" fmla="*/ 3631044 h 6958044"/>
              <a:gd name="connsiteX2097" fmla="*/ 10404964 w 11234267"/>
              <a:gd name="connsiteY2097" fmla="*/ 3584457 h 6958044"/>
              <a:gd name="connsiteX2098" fmla="*/ 10410314 w 11234267"/>
              <a:gd name="connsiteY2098" fmla="*/ 3570895 h 6958044"/>
              <a:gd name="connsiteX2099" fmla="*/ 10480494 w 11234267"/>
              <a:gd name="connsiteY2099" fmla="*/ 3746881 h 6958044"/>
              <a:gd name="connsiteX2100" fmla="*/ 10591559 w 11234267"/>
              <a:gd name="connsiteY2100" fmla="*/ 4077373 h 6958044"/>
              <a:gd name="connsiteX2101" fmla="*/ 10603573 w 11234267"/>
              <a:gd name="connsiteY2101" fmla="*/ 4219923 h 6958044"/>
              <a:gd name="connsiteX2102" fmla="*/ 10624915 w 11234267"/>
              <a:gd name="connsiteY2102" fmla="*/ 4531157 h 6958044"/>
              <a:gd name="connsiteX2103" fmla="*/ 10655669 w 11234267"/>
              <a:gd name="connsiteY2103" fmla="*/ 4585690 h 6958044"/>
              <a:gd name="connsiteX2104" fmla="*/ 10718473 w 11234267"/>
              <a:gd name="connsiteY2104" fmla="*/ 4545072 h 6958044"/>
              <a:gd name="connsiteX2105" fmla="*/ 10718622 w 11234267"/>
              <a:gd name="connsiteY2105" fmla="*/ 4544470 h 6958044"/>
              <a:gd name="connsiteX2106" fmla="*/ 10758211 w 11234267"/>
              <a:gd name="connsiteY2106" fmla="*/ 4774529 h 6958044"/>
              <a:gd name="connsiteX2107" fmla="*/ 10763827 w 11234267"/>
              <a:gd name="connsiteY2107" fmla="*/ 5432038 h 6958044"/>
              <a:gd name="connsiteX2108" fmla="*/ 10766725 w 11234267"/>
              <a:gd name="connsiteY2108" fmla="*/ 5496646 h 6958044"/>
              <a:gd name="connsiteX2109" fmla="*/ 10828029 w 11234267"/>
              <a:gd name="connsiteY2109" fmla="*/ 5393900 h 6958044"/>
              <a:gd name="connsiteX2110" fmla="*/ 10824314 w 11234267"/>
              <a:gd name="connsiteY2110" fmla="*/ 4852093 h 6958044"/>
              <a:gd name="connsiteX2111" fmla="*/ 10764172 w 11234267"/>
              <a:gd name="connsiteY2111" fmla="*/ 4424978 h 6958044"/>
              <a:gd name="connsiteX2112" fmla="*/ 10722734 w 11234267"/>
              <a:gd name="connsiteY2112" fmla="*/ 4271657 h 6958044"/>
              <a:gd name="connsiteX2113" fmla="*/ 10709593 w 11234267"/>
              <a:gd name="connsiteY2113" fmla="*/ 4061834 h 6958044"/>
              <a:gd name="connsiteX2114" fmla="*/ 10700425 w 11234267"/>
              <a:gd name="connsiteY2114" fmla="*/ 3959984 h 6958044"/>
              <a:gd name="connsiteX2115" fmla="*/ 10744668 w 11234267"/>
              <a:gd name="connsiteY2115" fmla="*/ 4054231 h 6958044"/>
              <a:gd name="connsiteX2116" fmla="*/ 10802479 w 11234267"/>
              <a:gd name="connsiteY2116" fmla="*/ 4149287 h 6958044"/>
              <a:gd name="connsiteX2117" fmla="*/ 10805327 w 11234267"/>
              <a:gd name="connsiteY2117" fmla="*/ 4170461 h 6958044"/>
              <a:gd name="connsiteX2118" fmla="*/ 10823807 w 11234267"/>
              <a:gd name="connsiteY2118" fmla="*/ 4381634 h 6958044"/>
              <a:gd name="connsiteX2119" fmla="*/ 10837487 w 11234267"/>
              <a:gd name="connsiteY2119" fmla="*/ 4412501 h 6958044"/>
              <a:gd name="connsiteX2120" fmla="*/ 10878026 w 11234267"/>
              <a:gd name="connsiteY2120" fmla="*/ 4391872 h 6958044"/>
              <a:gd name="connsiteX2121" fmla="*/ 10890403 w 11234267"/>
              <a:gd name="connsiteY2121" fmla="*/ 4294881 h 6958044"/>
              <a:gd name="connsiteX2122" fmla="*/ 10800717 w 11234267"/>
              <a:gd name="connsiteY2122" fmla="*/ 3739398 h 6958044"/>
              <a:gd name="connsiteX2123" fmla="*/ 10873109 w 11234267"/>
              <a:gd name="connsiteY2123" fmla="*/ 3781857 h 6958044"/>
              <a:gd name="connsiteX2124" fmla="*/ 10839953 w 11234267"/>
              <a:gd name="connsiteY2124" fmla="*/ 3590912 h 6958044"/>
              <a:gd name="connsiteX2125" fmla="*/ 10247710 w 11234267"/>
              <a:gd name="connsiteY2125" fmla="*/ 2375592 h 6958044"/>
              <a:gd name="connsiteX2126" fmla="*/ 9529176 w 11234267"/>
              <a:gd name="connsiteY2126" fmla="*/ 1656578 h 6958044"/>
              <a:gd name="connsiteX2127" fmla="*/ 9277049 w 11234267"/>
              <a:gd name="connsiteY2127" fmla="*/ 1467228 h 6958044"/>
              <a:gd name="connsiteX2128" fmla="*/ 9269659 w 11234267"/>
              <a:gd name="connsiteY2128" fmla="*/ 1401260 h 6958044"/>
              <a:gd name="connsiteX2129" fmla="*/ 9342951 w 11234267"/>
              <a:gd name="connsiteY2129" fmla="*/ 1425489 h 6958044"/>
              <a:gd name="connsiteX2130" fmla="*/ 9442300 w 11234267"/>
              <a:gd name="connsiteY2130" fmla="*/ 1476107 h 6958044"/>
              <a:gd name="connsiteX2131" fmla="*/ 9015836 w 11234267"/>
              <a:gd name="connsiteY2131" fmla="*/ 1122996 h 6958044"/>
              <a:gd name="connsiteX2132" fmla="*/ 8718680 w 11234267"/>
              <a:gd name="connsiteY2132" fmla="*/ 952915 h 6958044"/>
              <a:gd name="connsiteX2133" fmla="*/ 9021227 w 11234267"/>
              <a:gd name="connsiteY2133" fmla="*/ 1106123 h 6958044"/>
              <a:gd name="connsiteX2134" fmla="*/ 9408048 w 11234267"/>
              <a:gd name="connsiteY2134" fmla="*/ 1369119 h 6958044"/>
              <a:gd name="connsiteX2135" fmla="*/ 10303817 w 11234267"/>
              <a:gd name="connsiteY2135" fmla="*/ 2223988 h 6958044"/>
              <a:gd name="connsiteX2136" fmla="*/ 10390293 w 11234267"/>
              <a:gd name="connsiteY2136" fmla="*/ 2350886 h 6958044"/>
              <a:gd name="connsiteX2137" fmla="*/ 10338368 w 11234267"/>
              <a:gd name="connsiteY2137" fmla="*/ 2324899 h 6958044"/>
              <a:gd name="connsiteX2138" fmla="*/ 9605854 w 11234267"/>
              <a:gd name="connsiteY2138" fmla="*/ 1581098 h 6958044"/>
              <a:gd name="connsiteX2139" fmla="*/ 9550839 w 11234267"/>
              <a:gd name="connsiteY2139" fmla="*/ 1556228 h 6958044"/>
              <a:gd name="connsiteX2140" fmla="*/ 9567812 w 11234267"/>
              <a:gd name="connsiteY2140" fmla="*/ 1612759 h 6958044"/>
              <a:gd name="connsiteX2141" fmla="*/ 9830522 w 11234267"/>
              <a:gd name="connsiteY2141" fmla="*/ 1834095 h 6958044"/>
              <a:gd name="connsiteX2142" fmla="*/ 10673982 w 11234267"/>
              <a:gd name="connsiteY2142" fmla="*/ 2979456 h 6958044"/>
              <a:gd name="connsiteX2143" fmla="*/ 10956790 w 11234267"/>
              <a:gd name="connsiteY2143" fmla="*/ 3996311 h 6958044"/>
              <a:gd name="connsiteX2144" fmla="*/ 11002529 w 11234267"/>
              <a:gd name="connsiteY2144" fmla="*/ 4209565 h 6958044"/>
              <a:gd name="connsiteX2145" fmla="*/ 10555051 w 11234267"/>
              <a:gd name="connsiteY2145" fmla="*/ 2616596 h 6958044"/>
              <a:gd name="connsiteX2146" fmla="*/ 10646215 w 11234267"/>
              <a:gd name="connsiteY2146" fmla="*/ 2679126 h 6958044"/>
              <a:gd name="connsiteX2147" fmla="*/ 10501327 w 11234267"/>
              <a:gd name="connsiteY2147" fmla="*/ 2442044 h 6958044"/>
              <a:gd name="connsiteX2148" fmla="*/ 10264774 w 11234267"/>
              <a:gd name="connsiteY2148" fmla="*/ 2121719 h 6958044"/>
              <a:gd name="connsiteX2149" fmla="*/ 10255587 w 11234267"/>
              <a:gd name="connsiteY2149" fmla="*/ 2092213 h 6958044"/>
              <a:gd name="connsiteX2150" fmla="*/ 10289837 w 11234267"/>
              <a:gd name="connsiteY2150" fmla="*/ 2106686 h 6958044"/>
              <a:gd name="connsiteX2151" fmla="*/ 10589691 w 11234267"/>
              <a:gd name="connsiteY2151" fmla="*/ 2499615 h 6958044"/>
              <a:gd name="connsiteX2152" fmla="*/ 10668678 w 11234267"/>
              <a:gd name="connsiteY2152" fmla="*/ 2593410 h 6958044"/>
              <a:gd name="connsiteX2153" fmla="*/ 10885761 w 11234267"/>
              <a:gd name="connsiteY2153" fmla="*/ 3031195 h 6958044"/>
              <a:gd name="connsiteX2154" fmla="*/ 11163478 w 11234267"/>
              <a:gd name="connsiteY2154" fmla="*/ 4058843 h 6958044"/>
              <a:gd name="connsiteX2155" fmla="*/ 11169093 w 11234267"/>
              <a:gd name="connsiteY2155" fmla="*/ 4716352 h 6958044"/>
              <a:gd name="connsiteX2156" fmla="*/ 11171992 w 11234267"/>
              <a:gd name="connsiteY2156" fmla="*/ 4780961 h 6958044"/>
              <a:gd name="connsiteX2157" fmla="*/ 11233296 w 11234267"/>
              <a:gd name="connsiteY2157" fmla="*/ 4678215 h 6958044"/>
              <a:gd name="connsiteX2158" fmla="*/ 11229581 w 11234267"/>
              <a:gd name="connsiteY2158" fmla="*/ 4136407 h 6958044"/>
              <a:gd name="connsiteX2159" fmla="*/ 10670370 w 11234267"/>
              <a:gd name="connsiteY2159" fmla="*/ 2497300 h 6958044"/>
              <a:gd name="connsiteX2160" fmla="*/ 10176600 w 11234267"/>
              <a:gd name="connsiteY2160" fmla="*/ 1905905 h 6958044"/>
              <a:gd name="connsiteX2161" fmla="*/ 9412335 w 11234267"/>
              <a:gd name="connsiteY2161" fmla="*/ 1251179 h 6958044"/>
              <a:gd name="connsiteX2162" fmla="*/ 9322174 w 11234267"/>
              <a:gd name="connsiteY2162" fmla="*/ 1230067 h 6958044"/>
              <a:gd name="connsiteX2163" fmla="*/ 9287626 w 11234267"/>
              <a:gd name="connsiteY2163" fmla="*/ 1221672 h 6958044"/>
              <a:gd name="connsiteX2164" fmla="*/ 8735153 w 11234267"/>
              <a:gd name="connsiteY2164" fmla="*/ 896223 h 6958044"/>
              <a:gd name="connsiteX2165" fmla="*/ 8723669 w 11234267"/>
              <a:gd name="connsiteY2165" fmla="*/ 882469 h 6958044"/>
              <a:gd name="connsiteX2166" fmla="*/ 8828810 w 11234267"/>
              <a:gd name="connsiteY2166" fmla="*/ 877275 h 6958044"/>
              <a:gd name="connsiteX2167" fmla="*/ 9690521 w 11234267"/>
              <a:gd name="connsiteY2167" fmla="*/ 1374403 h 6958044"/>
              <a:gd name="connsiteX2168" fmla="*/ 10715700 w 11234267"/>
              <a:gd name="connsiteY2168" fmla="*/ 2471952 h 6958044"/>
              <a:gd name="connsiteX2169" fmla="*/ 11082868 w 11234267"/>
              <a:gd name="connsiteY2169" fmla="*/ 3195676 h 6958044"/>
              <a:gd name="connsiteX2170" fmla="*/ 11233252 w 11234267"/>
              <a:gd name="connsiteY2170" fmla="*/ 3475538 h 6958044"/>
              <a:gd name="connsiteX2171" fmla="*/ 10829930 w 11234267"/>
              <a:gd name="connsiteY2171" fmla="*/ 2529128 h 6958044"/>
              <a:gd name="connsiteX2172" fmla="*/ 10168004 w 11234267"/>
              <a:gd name="connsiteY2172" fmla="*/ 1679219 h 6958044"/>
              <a:gd name="connsiteX2173" fmla="*/ 10860377 w 11234267"/>
              <a:gd name="connsiteY2173" fmla="*/ 2404708 h 6958044"/>
              <a:gd name="connsiteX2174" fmla="*/ 10874456 w 11234267"/>
              <a:gd name="connsiteY2174" fmla="*/ 2396632 h 6958044"/>
              <a:gd name="connsiteX2175" fmla="*/ 10712096 w 11234267"/>
              <a:gd name="connsiteY2175" fmla="*/ 2174820 h 6958044"/>
              <a:gd name="connsiteX2176" fmla="*/ 8892606 w 11234267"/>
              <a:gd name="connsiteY2176" fmla="*/ 693050 h 6958044"/>
              <a:gd name="connsiteX2177" fmla="*/ 7449581 w 11234267"/>
              <a:gd name="connsiteY2177" fmla="*/ 209183 h 6958044"/>
              <a:gd name="connsiteX2178" fmla="*/ 6856580 w 11234267"/>
              <a:gd name="connsiteY2178" fmla="*/ 89391 h 6958044"/>
              <a:gd name="connsiteX2179" fmla="*/ 6566820 w 11234267"/>
              <a:gd name="connsiteY2179" fmla="*/ 77793 h 6958044"/>
              <a:gd name="connsiteX2180" fmla="*/ 6015356 w 11234267"/>
              <a:gd name="connsiteY2180" fmla="*/ 71304 h 6958044"/>
              <a:gd name="connsiteX2181" fmla="*/ 6247106 w 11234267"/>
              <a:gd name="connsiteY2181" fmla="*/ 26292 h 6958044"/>
              <a:gd name="connsiteX2182" fmla="*/ 5442027 w 11234267"/>
              <a:gd name="connsiteY2182" fmla="*/ 45865 h 6958044"/>
              <a:gd name="connsiteX2183" fmla="*/ 5555156 w 11234267"/>
              <a:gd name="connsiteY2183" fmla="*/ 94483 h 6958044"/>
              <a:gd name="connsiteX2184" fmla="*/ 5319518 w 11234267"/>
              <a:gd name="connsiteY2184" fmla="*/ 125981 h 6958044"/>
              <a:gd name="connsiteX2185" fmla="*/ 5297648 w 11234267"/>
              <a:gd name="connsiteY2185" fmla="*/ 107032 h 6958044"/>
              <a:gd name="connsiteX2186" fmla="*/ 5223862 w 11234267"/>
              <a:gd name="connsiteY2186" fmla="*/ 62092 h 6958044"/>
              <a:gd name="connsiteX2187" fmla="*/ 4626273 w 11234267"/>
              <a:gd name="connsiteY2187" fmla="*/ 158834 h 6958044"/>
              <a:gd name="connsiteX2188" fmla="*/ 4379063 w 11234267"/>
              <a:gd name="connsiteY2188" fmla="*/ 216898 h 6958044"/>
              <a:gd name="connsiteX2189" fmla="*/ 4308943 w 11234267"/>
              <a:gd name="connsiteY2189" fmla="*/ 240932 h 6958044"/>
              <a:gd name="connsiteX2190" fmla="*/ 4309125 w 11234267"/>
              <a:gd name="connsiteY2190" fmla="*/ 240760 h 6958044"/>
              <a:gd name="connsiteX2191" fmla="*/ 4297465 w 11234267"/>
              <a:gd name="connsiteY2191" fmla="*/ 242943 h 6958044"/>
              <a:gd name="connsiteX2192" fmla="*/ 4283858 w 11234267"/>
              <a:gd name="connsiteY2192" fmla="*/ 249531 h 6958044"/>
              <a:gd name="connsiteX2193" fmla="*/ 4253655 w 11234267"/>
              <a:gd name="connsiteY2193" fmla="*/ 259882 h 6958044"/>
              <a:gd name="connsiteX2194" fmla="*/ 4256875 w 11234267"/>
              <a:gd name="connsiteY2194" fmla="*/ 252376 h 6958044"/>
              <a:gd name="connsiteX2195" fmla="*/ 4245105 w 11234267"/>
              <a:gd name="connsiteY2195" fmla="*/ 253941 h 6958044"/>
              <a:gd name="connsiteX2196" fmla="*/ 4239923 w 11234267"/>
              <a:gd name="connsiteY2196" fmla="*/ 255700 h 6958044"/>
              <a:gd name="connsiteX2197" fmla="*/ 4238931 w 11234267"/>
              <a:gd name="connsiteY2197" fmla="*/ 257875 h 6958044"/>
              <a:gd name="connsiteX2198" fmla="*/ 4234723 w 11234267"/>
              <a:gd name="connsiteY2198" fmla="*/ 257656 h 6958044"/>
              <a:gd name="connsiteX2199" fmla="*/ 4238740 w 11234267"/>
              <a:gd name="connsiteY2199" fmla="*/ 256100 h 6958044"/>
              <a:gd name="connsiteX2200" fmla="*/ 4239923 w 11234267"/>
              <a:gd name="connsiteY2200" fmla="*/ 255700 h 6958044"/>
              <a:gd name="connsiteX2201" fmla="*/ 4240822 w 11234267"/>
              <a:gd name="connsiteY2201" fmla="*/ 253733 h 6958044"/>
              <a:gd name="connsiteX2202" fmla="*/ 4139796 w 11234267"/>
              <a:gd name="connsiteY2202" fmla="*/ 269499 h 6958044"/>
              <a:gd name="connsiteX2203" fmla="*/ 4146126 w 11234267"/>
              <a:gd name="connsiteY2203" fmla="*/ 251538 h 6958044"/>
              <a:gd name="connsiteX2204" fmla="*/ 4141010 w 11234267"/>
              <a:gd name="connsiteY2204" fmla="*/ 251811 h 6958044"/>
              <a:gd name="connsiteX2205" fmla="*/ 4091958 w 11234267"/>
              <a:gd name="connsiteY2205" fmla="*/ 274615 h 6958044"/>
              <a:gd name="connsiteX2206" fmla="*/ 4076475 w 11234267"/>
              <a:gd name="connsiteY2206" fmla="*/ 285297 h 6958044"/>
              <a:gd name="connsiteX2207" fmla="*/ 4083503 w 11234267"/>
              <a:gd name="connsiteY2207" fmla="*/ 280692 h 6958044"/>
              <a:gd name="connsiteX2208" fmla="*/ 4096420 w 11234267"/>
              <a:gd name="connsiteY2208" fmla="*/ 281492 h 6958044"/>
              <a:gd name="connsiteX2209" fmla="*/ 4049896 w 11234267"/>
              <a:gd name="connsiteY2209" fmla="*/ 305576 h 6958044"/>
              <a:gd name="connsiteX2210" fmla="*/ 4044133 w 11234267"/>
              <a:gd name="connsiteY2210" fmla="*/ 305685 h 6958044"/>
              <a:gd name="connsiteX2211" fmla="*/ 4041254 w 11234267"/>
              <a:gd name="connsiteY2211" fmla="*/ 309352 h 6958044"/>
              <a:gd name="connsiteX2212" fmla="*/ 4035850 w 11234267"/>
              <a:gd name="connsiteY2212" fmla="*/ 310557 h 6958044"/>
              <a:gd name="connsiteX2213" fmla="*/ 4039807 w 11234267"/>
              <a:gd name="connsiteY2213" fmla="*/ 306918 h 6958044"/>
              <a:gd name="connsiteX2214" fmla="*/ 4043782 w 11234267"/>
              <a:gd name="connsiteY2214" fmla="*/ 305692 h 6958044"/>
              <a:gd name="connsiteX2215" fmla="*/ 4039031 w 11234267"/>
              <a:gd name="connsiteY2215" fmla="*/ 305781 h 6958044"/>
              <a:gd name="connsiteX2216" fmla="*/ 3969940 w 11234267"/>
              <a:gd name="connsiteY2216" fmla="*/ 313873 h 6958044"/>
              <a:gd name="connsiteX2217" fmla="*/ 3983583 w 11234267"/>
              <a:gd name="connsiteY2217" fmla="*/ 319061 h 6958044"/>
              <a:gd name="connsiteX2218" fmla="*/ 3970429 w 11234267"/>
              <a:gd name="connsiteY2218" fmla="*/ 319254 h 6958044"/>
              <a:gd name="connsiteX2219" fmla="*/ 3929092 w 11234267"/>
              <a:gd name="connsiteY2219" fmla="*/ 341093 h 6958044"/>
              <a:gd name="connsiteX2220" fmla="*/ 3935471 w 11234267"/>
              <a:gd name="connsiteY2220" fmla="*/ 332463 h 6958044"/>
              <a:gd name="connsiteX2221" fmla="*/ 3919715 w 11234267"/>
              <a:gd name="connsiteY2221" fmla="*/ 332224 h 6958044"/>
              <a:gd name="connsiteX2222" fmla="*/ 3878047 w 11234267"/>
              <a:gd name="connsiteY2222" fmla="*/ 349435 h 6958044"/>
              <a:gd name="connsiteX2223" fmla="*/ 3878247 w 11234267"/>
              <a:gd name="connsiteY2223" fmla="*/ 347804 h 6958044"/>
              <a:gd name="connsiteX2224" fmla="*/ 3871480 w 11234267"/>
              <a:gd name="connsiteY2224" fmla="*/ 351088 h 6958044"/>
              <a:gd name="connsiteX2225" fmla="*/ 3879900 w 11234267"/>
              <a:gd name="connsiteY2225" fmla="*/ 352303 h 6958044"/>
              <a:gd name="connsiteX2226" fmla="*/ 3692940 w 11234267"/>
              <a:gd name="connsiteY2226" fmla="*/ 402063 h 6958044"/>
              <a:gd name="connsiteX2227" fmla="*/ 3697170 w 11234267"/>
              <a:gd name="connsiteY2227" fmla="*/ 392161 h 6958044"/>
              <a:gd name="connsiteX2228" fmla="*/ 3678721 w 11234267"/>
              <a:gd name="connsiteY2228" fmla="*/ 403176 h 6958044"/>
              <a:gd name="connsiteX2229" fmla="*/ 3687091 w 11234267"/>
              <a:gd name="connsiteY2229" fmla="*/ 395059 h 6958044"/>
              <a:gd name="connsiteX2230" fmla="*/ 3659191 w 11234267"/>
              <a:gd name="connsiteY2230" fmla="*/ 401785 h 6958044"/>
              <a:gd name="connsiteX2231" fmla="*/ 3655070 w 11234267"/>
              <a:gd name="connsiteY2231" fmla="*/ 406305 h 6958044"/>
              <a:gd name="connsiteX2232" fmla="*/ 3661445 w 11234267"/>
              <a:gd name="connsiteY2232" fmla="*/ 404694 h 6958044"/>
              <a:gd name="connsiteX2233" fmla="*/ 3655384 w 11234267"/>
              <a:gd name="connsiteY2233" fmla="*/ 408417 h 6958044"/>
              <a:gd name="connsiteX2234" fmla="*/ 3654442 w 11234267"/>
              <a:gd name="connsiteY2234" fmla="*/ 406996 h 6958044"/>
              <a:gd name="connsiteX2235" fmla="*/ 3654321 w 11234267"/>
              <a:gd name="connsiteY2235" fmla="*/ 407129 h 6958044"/>
              <a:gd name="connsiteX2236" fmla="*/ 3642615 w 11234267"/>
              <a:gd name="connsiteY2236" fmla="*/ 401749 h 6958044"/>
              <a:gd name="connsiteX2237" fmla="*/ 3536624 w 11234267"/>
              <a:gd name="connsiteY2237" fmla="*/ 432963 h 6958044"/>
              <a:gd name="connsiteX2238" fmla="*/ 3478839 w 11234267"/>
              <a:gd name="connsiteY2238" fmla="*/ 439089 h 6958044"/>
              <a:gd name="connsiteX2239" fmla="*/ 3469965 w 11234267"/>
              <a:gd name="connsiteY2239" fmla="*/ 438713 h 6958044"/>
              <a:gd name="connsiteX2240" fmla="*/ 3478434 w 11234267"/>
              <a:gd name="connsiteY2240" fmla="*/ 449261 h 6958044"/>
              <a:gd name="connsiteX2241" fmla="*/ 3368902 w 11234267"/>
              <a:gd name="connsiteY2241" fmla="*/ 475496 h 6958044"/>
              <a:gd name="connsiteX2242" fmla="*/ 3349271 w 11234267"/>
              <a:gd name="connsiteY2242" fmla="*/ 479577 h 6958044"/>
              <a:gd name="connsiteX2243" fmla="*/ 3347770 w 11234267"/>
              <a:gd name="connsiteY2243" fmla="*/ 479842 h 6958044"/>
              <a:gd name="connsiteX2244" fmla="*/ 3347817 w 11234267"/>
              <a:gd name="connsiteY2244" fmla="*/ 479856 h 6958044"/>
              <a:gd name="connsiteX2245" fmla="*/ 3347679 w 11234267"/>
              <a:gd name="connsiteY2245" fmla="*/ 479855 h 6958044"/>
              <a:gd name="connsiteX2246" fmla="*/ 3346886 w 11234267"/>
              <a:gd name="connsiteY2246" fmla="*/ 479996 h 6958044"/>
              <a:gd name="connsiteX2247" fmla="*/ 3347162 w 11234267"/>
              <a:gd name="connsiteY2247" fmla="*/ 479861 h 6958044"/>
              <a:gd name="connsiteX2248" fmla="*/ 3341545 w 11234267"/>
              <a:gd name="connsiteY2248" fmla="*/ 479912 h 6958044"/>
              <a:gd name="connsiteX2249" fmla="*/ 3344446 w 11234267"/>
              <a:gd name="connsiteY2249" fmla="*/ 478747 h 6958044"/>
              <a:gd name="connsiteX2250" fmla="*/ 3347433 w 11234267"/>
              <a:gd name="connsiteY2250" fmla="*/ 479729 h 6958044"/>
              <a:gd name="connsiteX2251" fmla="*/ 3347758 w 11234267"/>
              <a:gd name="connsiteY2251" fmla="*/ 479571 h 6958044"/>
              <a:gd name="connsiteX2252" fmla="*/ 3358334 w 11234267"/>
              <a:gd name="connsiteY2252" fmla="*/ 473009 h 6958044"/>
              <a:gd name="connsiteX2253" fmla="*/ 3213528 w 11234267"/>
              <a:gd name="connsiteY2253" fmla="*/ 510940 h 6958044"/>
              <a:gd name="connsiteX2254" fmla="*/ 3240588 w 11234267"/>
              <a:gd name="connsiteY2254" fmla="*/ 508119 h 6958044"/>
              <a:gd name="connsiteX2255" fmla="*/ 3190329 w 11234267"/>
              <a:gd name="connsiteY2255" fmla="*/ 520251 h 6958044"/>
              <a:gd name="connsiteX2256" fmla="*/ 3195170 w 11234267"/>
              <a:gd name="connsiteY2256" fmla="*/ 510266 h 6958044"/>
              <a:gd name="connsiteX2257" fmla="*/ 3081687 w 11234267"/>
              <a:gd name="connsiteY2257" fmla="*/ 541698 h 6958044"/>
              <a:gd name="connsiteX2258" fmla="*/ 3088132 w 11234267"/>
              <a:gd name="connsiteY2258" fmla="*/ 545510 h 6958044"/>
              <a:gd name="connsiteX2259" fmla="*/ 3069466 w 11234267"/>
              <a:gd name="connsiteY2259" fmla="*/ 550509 h 6958044"/>
              <a:gd name="connsiteX2260" fmla="*/ 3068761 w 11234267"/>
              <a:gd name="connsiteY2260" fmla="*/ 550696 h 6958044"/>
              <a:gd name="connsiteX2261" fmla="*/ 3070417 w 11234267"/>
              <a:gd name="connsiteY2261" fmla="*/ 550979 h 6958044"/>
              <a:gd name="connsiteX2262" fmla="*/ 3063944 w 11234267"/>
              <a:gd name="connsiteY2262" fmla="*/ 552715 h 6958044"/>
              <a:gd name="connsiteX2263" fmla="*/ 3064904 w 11234267"/>
              <a:gd name="connsiteY2263" fmla="*/ 550330 h 6958044"/>
              <a:gd name="connsiteX2264" fmla="*/ 3064840 w 11234267"/>
              <a:gd name="connsiteY2264" fmla="*/ 542564 h 6958044"/>
              <a:gd name="connsiteX2265" fmla="*/ 3043327 w 11234267"/>
              <a:gd name="connsiteY2265" fmla="*/ 553268 h 6958044"/>
              <a:gd name="connsiteX2266" fmla="*/ 3040346 w 11234267"/>
              <a:gd name="connsiteY2266" fmla="*/ 555688 h 6958044"/>
              <a:gd name="connsiteX2267" fmla="*/ 3042309 w 11234267"/>
              <a:gd name="connsiteY2267" fmla="*/ 557829 h 6958044"/>
              <a:gd name="connsiteX2268" fmla="*/ 3037996 w 11234267"/>
              <a:gd name="connsiteY2268" fmla="*/ 557709 h 6958044"/>
              <a:gd name="connsiteX2269" fmla="*/ 3035854 w 11234267"/>
              <a:gd name="connsiteY2269" fmla="*/ 557839 h 6958044"/>
              <a:gd name="connsiteX2270" fmla="*/ 3035426 w 11234267"/>
              <a:gd name="connsiteY2270" fmla="*/ 557965 h 6958044"/>
              <a:gd name="connsiteX2271" fmla="*/ 3035554 w 11234267"/>
              <a:gd name="connsiteY2271" fmla="*/ 557857 h 6958044"/>
              <a:gd name="connsiteX2272" fmla="*/ 3027418 w 11234267"/>
              <a:gd name="connsiteY2272" fmla="*/ 558349 h 6958044"/>
              <a:gd name="connsiteX2273" fmla="*/ 3017155 w 11234267"/>
              <a:gd name="connsiteY2273" fmla="*/ 559130 h 6958044"/>
              <a:gd name="connsiteX2274" fmla="*/ 3016487 w 11234267"/>
              <a:gd name="connsiteY2274" fmla="*/ 559414 h 6958044"/>
              <a:gd name="connsiteX2275" fmla="*/ 3011267 w 11234267"/>
              <a:gd name="connsiteY2275" fmla="*/ 559621 h 6958044"/>
              <a:gd name="connsiteX2276" fmla="*/ 3016527 w 11234267"/>
              <a:gd name="connsiteY2276" fmla="*/ 559177 h 6958044"/>
              <a:gd name="connsiteX2277" fmla="*/ 3017155 w 11234267"/>
              <a:gd name="connsiteY2277" fmla="*/ 559130 h 6958044"/>
              <a:gd name="connsiteX2278" fmla="*/ 3034307 w 11234267"/>
              <a:gd name="connsiteY2278" fmla="*/ 551852 h 6958044"/>
              <a:gd name="connsiteX2279" fmla="*/ 3040550 w 11234267"/>
              <a:gd name="connsiteY2279" fmla="*/ 543277 h 6958044"/>
              <a:gd name="connsiteX2280" fmla="*/ 3022239 w 11234267"/>
              <a:gd name="connsiteY2280" fmla="*/ 551936 h 6958044"/>
              <a:gd name="connsiteX2281" fmla="*/ 3026189 w 11234267"/>
              <a:gd name="connsiteY2281" fmla="*/ 546743 h 6958044"/>
              <a:gd name="connsiteX2282" fmla="*/ 3005837 w 11234267"/>
              <a:gd name="connsiteY2282" fmla="*/ 548961 h 6958044"/>
              <a:gd name="connsiteX2283" fmla="*/ 3000304 w 11234267"/>
              <a:gd name="connsiteY2283" fmla="*/ 552193 h 6958044"/>
              <a:gd name="connsiteX2284" fmla="*/ 3000613 w 11234267"/>
              <a:gd name="connsiteY2284" fmla="*/ 553694 h 6958044"/>
              <a:gd name="connsiteX2285" fmla="*/ 2995231 w 11234267"/>
              <a:gd name="connsiteY2285" fmla="*/ 557278 h 6958044"/>
              <a:gd name="connsiteX2286" fmla="*/ 2993529 w 11234267"/>
              <a:gd name="connsiteY2286" fmla="*/ 558143 h 6958044"/>
              <a:gd name="connsiteX2287" fmla="*/ 2990933 w 11234267"/>
              <a:gd name="connsiteY2287" fmla="*/ 561546 h 6958044"/>
              <a:gd name="connsiteX2288" fmla="*/ 2989903 w 11234267"/>
              <a:gd name="connsiteY2288" fmla="*/ 559981 h 6958044"/>
              <a:gd name="connsiteX2289" fmla="*/ 2993529 w 11234267"/>
              <a:gd name="connsiteY2289" fmla="*/ 558143 h 6958044"/>
              <a:gd name="connsiteX2290" fmla="*/ 2996267 w 11234267"/>
              <a:gd name="connsiteY2290" fmla="*/ 554550 h 6958044"/>
              <a:gd name="connsiteX2291" fmla="*/ 3000304 w 11234267"/>
              <a:gd name="connsiteY2291" fmla="*/ 552193 h 6958044"/>
              <a:gd name="connsiteX2292" fmla="*/ 2999741 w 11234267"/>
              <a:gd name="connsiteY2292" fmla="*/ 549481 h 6958044"/>
              <a:gd name="connsiteX2293" fmla="*/ 2967353 w 11234267"/>
              <a:gd name="connsiteY2293" fmla="*/ 556899 h 6958044"/>
              <a:gd name="connsiteX2294" fmla="*/ 2963234 w 11234267"/>
              <a:gd name="connsiteY2294" fmla="*/ 563028 h 6958044"/>
              <a:gd name="connsiteX2295" fmla="*/ 2961758 w 11234267"/>
              <a:gd name="connsiteY2295" fmla="*/ 565394 h 6958044"/>
              <a:gd name="connsiteX2296" fmla="*/ 2972565 w 11234267"/>
              <a:gd name="connsiteY2296" fmla="*/ 562298 h 6958044"/>
              <a:gd name="connsiteX2297" fmla="*/ 2979770 w 11234267"/>
              <a:gd name="connsiteY2297" fmla="*/ 562253 h 6958044"/>
              <a:gd name="connsiteX2298" fmla="*/ 2959471 w 11234267"/>
              <a:gd name="connsiteY2298" fmla="*/ 570399 h 6958044"/>
              <a:gd name="connsiteX2299" fmla="*/ 2961638 w 11234267"/>
              <a:gd name="connsiteY2299" fmla="*/ 565585 h 6958044"/>
              <a:gd name="connsiteX2300" fmla="*/ 2961758 w 11234267"/>
              <a:gd name="connsiteY2300" fmla="*/ 565394 h 6958044"/>
              <a:gd name="connsiteX2301" fmla="*/ 2960917 w 11234267"/>
              <a:gd name="connsiteY2301" fmla="*/ 565634 h 6958044"/>
              <a:gd name="connsiteX2302" fmla="*/ 2938525 w 11234267"/>
              <a:gd name="connsiteY2302" fmla="*/ 572405 h 6958044"/>
              <a:gd name="connsiteX2303" fmla="*/ 2933652 w 11234267"/>
              <a:gd name="connsiteY2303" fmla="*/ 576166 h 6958044"/>
              <a:gd name="connsiteX2304" fmla="*/ 2939938 w 11234267"/>
              <a:gd name="connsiteY2304" fmla="*/ 579222 h 6958044"/>
              <a:gd name="connsiteX2305" fmla="*/ 2941310 w 11234267"/>
              <a:gd name="connsiteY2305" fmla="*/ 580032 h 6958044"/>
              <a:gd name="connsiteX2306" fmla="*/ 2946906 w 11234267"/>
              <a:gd name="connsiteY2306" fmla="*/ 576459 h 6958044"/>
              <a:gd name="connsiteX2307" fmla="*/ 2956291 w 11234267"/>
              <a:gd name="connsiteY2307" fmla="*/ 576269 h 6958044"/>
              <a:gd name="connsiteX2308" fmla="*/ 2943500 w 11234267"/>
              <a:gd name="connsiteY2308" fmla="*/ 587308 h 6958044"/>
              <a:gd name="connsiteX2309" fmla="*/ 2941487 w 11234267"/>
              <a:gd name="connsiteY2309" fmla="*/ 580837 h 6958044"/>
              <a:gd name="connsiteX2310" fmla="*/ 2933277 w 11234267"/>
              <a:gd name="connsiteY2310" fmla="*/ 585578 h 6958044"/>
              <a:gd name="connsiteX2311" fmla="*/ 2896908 w 11234267"/>
              <a:gd name="connsiteY2311" fmla="*/ 598949 h 6958044"/>
              <a:gd name="connsiteX2312" fmla="*/ 2899761 w 11234267"/>
              <a:gd name="connsiteY2312" fmla="*/ 588455 h 6958044"/>
              <a:gd name="connsiteX2313" fmla="*/ 2878123 w 11234267"/>
              <a:gd name="connsiteY2313" fmla="*/ 599683 h 6958044"/>
              <a:gd name="connsiteX2314" fmla="*/ 2873711 w 11234267"/>
              <a:gd name="connsiteY2314" fmla="*/ 604537 h 6958044"/>
              <a:gd name="connsiteX2315" fmla="*/ 2871417 w 11234267"/>
              <a:gd name="connsiteY2315" fmla="*/ 604895 h 6958044"/>
              <a:gd name="connsiteX2316" fmla="*/ 2864633 w 11234267"/>
              <a:gd name="connsiteY2316" fmla="*/ 603521 h 6958044"/>
              <a:gd name="connsiteX2317" fmla="*/ 2705726 w 11234267"/>
              <a:gd name="connsiteY2317" fmla="*/ 631372 h 6958044"/>
              <a:gd name="connsiteX2318" fmla="*/ 2710068 w 11234267"/>
              <a:gd name="connsiteY2318" fmla="*/ 642506 h 6958044"/>
              <a:gd name="connsiteX2319" fmla="*/ 2710964 w 11234267"/>
              <a:gd name="connsiteY2319" fmla="*/ 642779 h 6958044"/>
              <a:gd name="connsiteX2320" fmla="*/ 2713586 w 11234267"/>
              <a:gd name="connsiteY2320" fmla="*/ 642001 h 6958044"/>
              <a:gd name="connsiteX2321" fmla="*/ 2711831 w 11234267"/>
              <a:gd name="connsiteY2321" fmla="*/ 643041 h 6958044"/>
              <a:gd name="connsiteX2322" fmla="*/ 2710964 w 11234267"/>
              <a:gd name="connsiteY2322" fmla="*/ 642779 h 6958044"/>
              <a:gd name="connsiteX2323" fmla="*/ 2699010 w 11234267"/>
              <a:gd name="connsiteY2323" fmla="*/ 646323 h 6958044"/>
              <a:gd name="connsiteX2324" fmla="*/ 2684141 w 11234267"/>
              <a:gd name="connsiteY2324" fmla="*/ 649222 h 6958044"/>
              <a:gd name="connsiteX2325" fmla="*/ 2675695 w 11234267"/>
              <a:gd name="connsiteY2325" fmla="*/ 652553 h 6958044"/>
              <a:gd name="connsiteX2326" fmla="*/ 2677999 w 11234267"/>
              <a:gd name="connsiteY2326" fmla="*/ 652179 h 6958044"/>
              <a:gd name="connsiteX2327" fmla="*/ 2669763 w 11234267"/>
              <a:gd name="connsiteY2327" fmla="*/ 656777 h 6958044"/>
              <a:gd name="connsiteX2328" fmla="*/ 2670144 w 11234267"/>
              <a:gd name="connsiteY2328" fmla="*/ 654740 h 6958044"/>
              <a:gd name="connsiteX2329" fmla="*/ 2668315 w 11234267"/>
              <a:gd name="connsiteY2329" fmla="*/ 655461 h 6958044"/>
              <a:gd name="connsiteX2330" fmla="*/ 2662107 w 11234267"/>
              <a:gd name="connsiteY2330" fmla="*/ 659749 h 6958044"/>
              <a:gd name="connsiteX2331" fmla="*/ 2664259 w 11234267"/>
              <a:gd name="connsiteY2331" fmla="*/ 660525 h 6958044"/>
              <a:gd name="connsiteX2332" fmla="*/ 2664361 w 11234267"/>
              <a:gd name="connsiteY2332" fmla="*/ 662297 h 6958044"/>
              <a:gd name="connsiteX2333" fmla="*/ 2659498 w 11234267"/>
              <a:gd name="connsiteY2333" fmla="*/ 661636 h 6958044"/>
              <a:gd name="connsiteX2334" fmla="*/ 2650868 w 11234267"/>
              <a:gd name="connsiteY2334" fmla="*/ 669794 h 6958044"/>
              <a:gd name="connsiteX2335" fmla="*/ 2654625 w 11234267"/>
              <a:gd name="connsiteY2335" fmla="*/ 657623 h 6958044"/>
              <a:gd name="connsiteX2336" fmla="*/ 2642816 w 11234267"/>
              <a:gd name="connsiteY2336" fmla="*/ 662402 h 6958044"/>
              <a:gd name="connsiteX2337" fmla="*/ 2634873 w 11234267"/>
              <a:gd name="connsiteY2337" fmla="*/ 665898 h 6958044"/>
              <a:gd name="connsiteX2338" fmla="*/ 2638662 w 11234267"/>
              <a:gd name="connsiteY2338" fmla="*/ 665095 h 6958044"/>
              <a:gd name="connsiteX2339" fmla="*/ 2646553 w 11234267"/>
              <a:gd name="connsiteY2339" fmla="*/ 664142 h 6958044"/>
              <a:gd name="connsiteX2340" fmla="*/ 2478754 w 11234267"/>
              <a:gd name="connsiteY2340" fmla="*/ 721471 h 6958044"/>
              <a:gd name="connsiteX2341" fmla="*/ 2350284 w 11234267"/>
              <a:gd name="connsiteY2341" fmla="*/ 753338 h 6958044"/>
              <a:gd name="connsiteX2342" fmla="*/ 2366914 w 11234267"/>
              <a:gd name="connsiteY2342" fmla="*/ 749053 h 6958044"/>
              <a:gd name="connsiteX2343" fmla="*/ 2371793 w 11234267"/>
              <a:gd name="connsiteY2343" fmla="*/ 747569 h 6958044"/>
              <a:gd name="connsiteX2344" fmla="*/ 2372555 w 11234267"/>
              <a:gd name="connsiteY2344" fmla="*/ 746548 h 6958044"/>
              <a:gd name="connsiteX2345" fmla="*/ 2375885 w 11234267"/>
              <a:gd name="connsiteY2345" fmla="*/ 746323 h 6958044"/>
              <a:gd name="connsiteX2346" fmla="*/ 2371793 w 11234267"/>
              <a:gd name="connsiteY2346" fmla="*/ 747569 h 6958044"/>
              <a:gd name="connsiteX2347" fmla="*/ 2371260 w 11234267"/>
              <a:gd name="connsiteY2347" fmla="*/ 748284 h 6958044"/>
              <a:gd name="connsiteX2348" fmla="*/ 2373519 w 11234267"/>
              <a:gd name="connsiteY2348" fmla="*/ 750249 h 6958044"/>
              <a:gd name="connsiteX2349" fmla="*/ 2355383 w 11234267"/>
              <a:gd name="connsiteY2349" fmla="*/ 762777 h 6958044"/>
              <a:gd name="connsiteX2350" fmla="*/ 2358233 w 11234267"/>
              <a:gd name="connsiteY2350" fmla="*/ 752282 h 6958044"/>
              <a:gd name="connsiteX2351" fmla="*/ 2321565 w 11234267"/>
              <a:gd name="connsiteY2351" fmla="*/ 774668 h 6958044"/>
              <a:gd name="connsiteX2352" fmla="*/ 2304433 w 11234267"/>
              <a:gd name="connsiteY2352" fmla="*/ 780246 h 6958044"/>
              <a:gd name="connsiteX2353" fmla="*/ 2316666 w 11234267"/>
              <a:gd name="connsiteY2353" fmla="*/ 780961 h 6958044"/>
              <a:gd name="connsiteX2354" fmla="*/ 2337454 w 11234267"/>
              <a:gd name="connsiteY2354" fmla="*/ 781386 h 6958044"/>
              <a:gd name="connsiteX2355" fmla="*/ 2356610 w 11234267"/>
              <a:gd name="connsiteY2355" fmla="*/ 779123 h 6958044"/>
              <a:gd name="connsiteX2356" fmla="*/ 2357114 w 11234267"/>
              <a:gd name="connsiteY2356" fmla="*/ 779014 h 6958044"/>
              <a:gd name="connsiteX2357" fmla="*/ 2373928 w 11234267"/>
              <a:gd name="connsiteY2357" fmla="*/ 772115 h 6958044"/>
              <a:gd name="connsiteX2358" fmla="*/ 2386300 w 11234267"/>
              <a:gd name="connsiteY2358" fmla="*/ 759446 h 6958044"/>
              <a:gd name="connsiteX2359" fmla="*/ 2382436 w 11234267"/>
              <a:gd name="connsiteY2359" fmla="*/ 758793 h 6958044"/>
              <a:gd name="connsiteX2360" fmla="*/ 2387176 w 11234267"/>
              <a:gd name="connsiteY2360" fmla="*/ 758551 h 6958044"/>
              <a:gd name="connsiteX2361" fmla="*/ 2386300 w 11234267"/>
              <a:gd name="connsiteY2361" fmla="*/ 759446 h 6958044"/>
              <a:gd name="connsiteX2362" fmla="*/ 2388201 w 11234267"/>
              <a:gd name="connsiteY2362" fmla="*/ 759769 h 6958044"/>
              <a:gd name="connsiteX2363" fmla="*/ 2389084 w 11234267"/>
              <a:gd name="connsiteY2363" fmla="*/ 756845 h 6958044"/>
              <a:gd name="connsiteX2364" fmla="*/ 2387630 w 11234267"/>
              <a:gd name="connsiteY2364" fmla="*/ 757713 h 6958044"/>
              <a:gd name="connsiteX2365" fmla="*/ 2391169 w 11234267"/>
              <a:gd name="connsiteY2365" fmla="*/ 755601 h 6958044"/>
              <a:gd name="connsiteX2366" fmla="*/ 2390213 w 11234267"/>
              <a:gd name="connsiteY2366" fmla="*/ 756171 h 6958044"/>
              <a:gd name="connsiteX2367" fmla="*/ 2391691 w 11234267"/>
              <a:gd name="connsiteY2367" fmla="*/ 758739 h 6958044"/>
              <a:gd name="connsiteX2368" fmla="*/ 2390238 w 11234267"/>
              <a:gd name="connsiteY2368" fmla="*/ 760114 h 6958044"/>
              <a:gd name="connsiteX2369" fmla="*/ 2388201 w 11234267"/>
              <a:gd name="connsiteY2369" fmla="*/ 759769 h 6958044"/>
              <a:gd name="connsiteX2370" fmla="*/ 2387912 w 11234267"/>
              <a:gd name="connsiteY2370" fmla="*/ 760726 h 6958044"/>
              <a:gd name="connsiteX2371" fmla="*/ 2396457 w 11234267"/>
              <a:gd name="connsiteY2371" fmla="*/ 761318 h 6958044"/>
              <a:gd name="connsiteX2372" fmla="*/ 2403379 w 11234267"/>
              <a:gd name="connsiteY2372" fmla="*/ 761445 h 6958044"/>
              <a:gd name="connsiteX2373" fmla="*/ 2409304 w 11234267"/>
              <a:gd name="connsiteY2373" fmla="*/ 754819 h 6958044"/>
              <a:gd name="connsiteX2374" fmla="*/ 2413434 w 11234267"/>
              <a:gd name="connsiteY2374" fmla="*/ 748833 h 6958044"/>
              <a:gd name="connsiteX2375" fmla="*/ 2425137 w 11234267"/>
              <a:gd name="connsiteY2375" fmla="*/ 745381 h 6958044"/>
              <a:gd name="connsiteX2376" fmla="*/ 2443538 w 11234267"/>
              <a:gd name="connsiteY2376" fmla="*/ 742499 h 6958044"/>
              <a:gd name="connsiteX2377" fmla="*/ 2443533 w 11234267"/>
              <a:gd name="connsiteY2377" fmla="*/ 742498 h 6958044"/>
              <a:gd name="connsiteX2378" fmla="*/ 2443596 w 11234267"/>
              <a:gd name="connsiteY2378" fmla="*/ 742489 h 6958044"/>
              <a:gd name="connsiteX2379" fmla="*/ 2443610 w 11234267"/>
              <a:gd name="connsiteY2379" fmla="*/ 742487 h 6958044"/>
              <a:gd name="connsiteX2380" fmla="*/ 2443679 w 11234267"/>
              <a:gd name="connsiteY2380" fmla="*/ 742479 h 6958044"/>
              <a:gd name="connsiteX2381" fmla="*/ 2449647 w 11234267"/>
              <a:gd name="connsiteY2381" fmla="*/ 741684 h 6958044"/>
              <a:gd name="connsiteX2382" fmla="*/ 2449592 w 11234267"/>
              <a:gd name="connsiteY2382" fmla="*/ 741734 h 6958044"/>
              <a:gd name="connsiteX2383" fmla="*/ 2464150 w 11234267"/>
              <a:gd name="connsiteY2383" fmla="*/ 739902 h 6958044"/>
              <a:gd name="connsiteX2384" fmla="*/ 2482053 w 11234267"/>
              <a:gd name="connsiteY2384" fmla="*/ 737376 h 6958044"/>
              <a:gd name="connsiteX2385" fmla="*/ 2476864 w 11234267"/>
              <a:gd name="connsiteY2385" fmla="*/ 739623 h 6958044"/>
              <a:gd name="connsiteX2386" fmla="*/ 2475815 w 11234267"/>
              <a:gd name="connsiteY2386" fmla="*/ 743653 h 6958044"/>
              <a:gd name="connsiteX2387" fmla="*/ 2534651 w 11234267"/>
              <a:gd name="connsiteY2387" fmla="*/ 733496 h 6958044"/>
              <a:gd name="connsiteX2388" fmla="*/ 2528787 w 11234267"/>
              <a:gd name="connsiteY2388" fmla="*/ 731926 h 6958044"/>
              <a:gd name="connsiteX2389" fmla="*/ 2522878 w 11234267"/>
              <a:gd name="connsiteY2389" fmla="*/ 734283 h 6958044"/>
              <a:gd name="connsiteX2390" fmla="*/ 2528581 w 11234267"/>
              <a:gd name="connsiteY2390" fmla="*/ 731872 h 6958044"/>
              <a:gd name="connsiteX2391" fmla="*/ 2528787 w 11234267"/>
              <a:gd name="connsiteY2391" fmla="*/ 731926 h 6958044"/>
              <a:gd name="connsiteX2392" fmla="*/ 2534301 w 11234267"/>
              <a:gd name="connsiteY2392" fmla="*/ 729726 h 6958044"/>
              <a:gd name="connsiteX2393" fmla="*/ 2602489 w 11234267"/>
              <a:gd name="connsiteY2393" fmla="*/ 718518 h 6958044"/>
              <a:gd name="connsiteX2394" fmla="*/ 2603763 w 11234267"/>
              <a:gd name="connsiteY2394" fmla="*/ 718903 h 6958044"/>
              <a:gd name="connsiteX2395" fmla="*/ 2603864 w 11234267"/>
              <a:gd name="connsiteY2395" fmla="*/ 718845 h 6958044"/>
              <a:gd name="connsiteX2396" fmla="*/ 2603897 w 11234267"/>
              <a:gd name="connsiteY2396" fmla="*/ 718942 h 6958044"/>
              <a:gd name="connsiteX2397" fmla="*/ 2607235 w 11234267"/>
              <a:gd name="connsiteY2397" fmla="*/ 719954 h 6958044"/>
              <a:gd name="connsiteX2398" fmla="*/ 2604933 w 11234267"/>
              <a:gd name="connsiteY2398" fmla="*/ 722108 h 6958044"/>
              <a:gd name="connsiteX2399" fmla="*/ 2603897 w 11234267"/>
              <a:gd name="connsiteY2399" fmla="*/ 718942 h 6958044"/>
              <a:gd name="connsiteX2400" fmla="*/ 2603763 w 11234267"/>
              <a:gd name="connsiteY2400" fmla="*/ 718903 h 6958044"/>
              <a:gd name="connsiteX2401" fmla="*/ 2594504 w 11234267"/>
              <a:gd name="connsiteY2401" fmla="*/ 724078 h 6958044"/>
              <a:gd name="connsiteX2402" fmla="*/ 2570601 w 11234267"/>
              <a:gd name="connsiteY2402" fmla="*/ 734164 h 6958044"/>
              <a:gd name="connsiteX2403" fmla="*/ 2573773 w 11234267"/>
              <a:gd name="connsiteY2403" fmla="*/ 740079 h 6958044"/>
              <a:gd name="connsiteX2404" fmla="*/ 2582391 w 11234267"/>
              <a:gd name="connsiteY2404" fmla="*/ 736486 h 6958044"/>
              <a:gd name="connsiteX2405" fmla="*/ 2574058 w 11234267"/>
              <a:gd name="connsiteY2405" fmla="*/ 740610 h 6958044"/>
              <a:gd name="connsiteX2406" fmla="*/ 2573773 w 11234267"/>
              <a:gd name="connsiteY2406" fmla="*/ 740079 h 6958044"/>
              <a:gd name="connsiteX2407" fmla="*/ 2548127 w 11234267"/>
              <a:gd name="connsiteY2407" fmla="*/ 750770 h 6958044"/>
              <a:gd name="connsiteX2408" fmla="*/ 2561478 w 11234267"/>
              <a:gd name="connsiteY2408" fmla="*/ 744715 h 6958044"/>
              <a:gd name="connsiteX2409" fmla="*/ 2548361 w 11234267"/>
              <a:gd name="connsiteY2409" fmla="*/ 742669 h 6958044"/>
              <a:gd name="connsiteX2410" fmla="*/ 2533558 w 11234267"/>
              <a:gd name="connsiteY2410" fmla="*/ 743971 h 6958044"/>
              <a:gd name="connsiteX2411" fmla="*/ 2535942 w 11234267"/>
              <a:gd name="connsiteY2411" fmla="*/ 745776 h 6958044"/>
              <a:gd name="connsiteX2412" fmla="*/ 2529512 w 11234267"/>
              <a:gd name="connsiteY2412" fmla="*/ 745075 h 6958044"/>
              <a:gd name="connsiteX2413" fmla="*/ 2531236 w 11234267"/>
              <a:gd name="connsiteY2413" fmla="*/ 744175 h 6958044"/>
              <a:gd name="connsiteX2414" fmla="*/ 2529350 w 11234267"/>
              <a:gd name="connsiteY2414" fmla="*/ 744343 h 6958044"/>
              <a:gd name="connsiteX2415" fmla="*/ 2515180 w 11234267"/>
              <a:gd name="connsiteY2415" fmla="*/ 747355 h 6958044"/>
              <a:gd name="connsiteX2416" fmla="*/ 2517217 w 11234267"/>
              <a:gd name="connsiteY2416" fmla="*/ 747839 h 6958044"/>
              <a:gd name="connsiteX2417" fmla="*/ 2516444 w 11234267"/>
              <a:gd name="connsiteY2417" fmla="*/ 751984 h 6958044"/>
              <a:gd name="connsiteX2418" fmla="*/ 2514770 w 11234267"/>
              <a:gd name="connsiteY2418" fmla="*/ 754299 h 6958044"/>
              <a:gd name="connsiteX2419" fmla="*/ 2509730 w 11234267"/>
              <a:gd name="connsiteY2419" fmla="*/ 755918 h 6958044"/>
              <a:gd name="connsiteX2420" fmla="*/ 2509434 w 11234267"/>
              <a:gd name="connsiteY2420" fmla="*/ 754869 h 6958044"/>
              <a:gd name="connsiteX2421" fmla="*/ 2509807 w 11234267"/>
              <a:gd name="connsiteY2421" fmla="*/ 750028 h 6958044"/>
              <a:gd name="connsiteX2422" fmla="*/ 2514840 w 11234267"/>
              <a:gd name="connsiteY2422" fmla="*/ 747427 h 6958044"/>
              <a:gd name="connsiteX2423" fmla="*/ 2483251 w 11234267"/>
              <a:gd name="connsiteY2423" fmla="*/ 754143 h 6958044"/>
              <a:gd name="connsiteX2424" fmla="*/ 2425920 w 11234267"/>
              <a:gd name="connsiteY2424" fmla="*/ 766629 h 6958044"/>
              <a:gd name="connsiteX2425" fmla="*/ 2373170 w 11234267"/>
              <a:gd name="connsiteY2425" fmla="*/ 775559 h 6958044"/>
              <a:gd name="connsiteX2426" fmla="*/ 2357114 w 11234267"/>
              <a:gd name="connsiteY2426" fmla="*/ 779014 h 6958044"/>
              <a:gd name="connsiteX2427" fmla="*/ 2356948 w 11234267"/>
              <a:gd name="connsiteY2427" fmla="*/ 779083 h 6958044"/>
              <a:gd name="connsiteX2428" fmla="*/ 2356610 w 11234267"/>
              <a:gd name="connsiteY2428" fmla="*/ 779123 h 6958044"/>
              <a:gd name="connsiteX2429" fmla="*/ 2346801 w 11234267"/>
              <a:gd name="connsiteY2429" fmla="*/ 781233 h 6958044"/>
              <a:gd name="connsiteX2430" fmla="*/ 2276644 w 11234267"/>
              <a:gd name="connsiteY2430" fmla="*/ 798150 h 6958044"/>
              <a:gd name="connsiteX2431" fmla="*/ 2264412 w 11234267"/>
              <a:gd name="connsiteY2431" fmla="*/ 805540 h 6958044"/>
              <a:gd name="connsiteX2432" fmla="*/ 2261650 w 11234267"/>
              <a:gd name="connsiteY2432" fmla="*/ 810437 h 6958044"/>
              <a:gd name="connsiteX2433" fmla="*/ 2262493 w 11234267"/>
              <a:gd name="connsiteY2433" fmla="*/ 812093 h 6958044"/>
              <a:gd name="connsiteX2434" fmla="*/ 2262962 w 11234267"/>
              <a:gd name="connsiteY2434" fmla="*/ 813975 h 6958044"/>
              <a:gd name="connsiteX2435" fmla="*/ 2260814 w 11234267"/>
              <a:gd name="connsiteY2435" fmla="*/ 814310 h 6958044"/>
              <a:gd name="connsiteX2436" fmla="*/ 2260005 w 11234267"/>
              <a:gd name="connsiteY2436" fmla="*/ 813454 h 6958044"/>
              <a:gd name="connsiteX2437" fmla="*/ 2258117 w 11234267"/>
              <a:gd name="connsiteY2437" fmla="*/ 817029 h 6958044"/>
              <a:gd name="connsiteX2438" fmla="*/ 2248619 w 11234267"/>
              <a:gd name="connsiteY2438" fmla="*/ 820551 h 6958044"/>
              <a:gd name="connsiteX2439" fmla="*/ 2264390 w 11234267"/>
              <a:gd name="connsiteY2439" fmla="*/ 823904 h 6958044"/>
              <a:gd name="connsiteX2440" fmla="*/ 2187011 w 11234267"/>
              <a:gd name="connsiteY2440" fmla="*/ 845958 h 6958044"/>
              <a:gd name="connsiteX2441" fmla="*/ 2184981 w 11234267"/>
              <a:gd name="connsiteY2441" fmla="*/ 851994 h 6958044"/>
              <a:gd name="connsiteX2442" fmla="*/ 2191984 w 11234267"/>
              <a:gd name="connsiteY2442" fmla="*/ 850780 h 6958044"/>
              <a:gd name="connsiteX2443" fmla="*/ 2207928 w 11234267"/>
              <a:gd name="connsiteY2443" fmla="*/ 848531 h 6958044"/>
              <a:gd name="connsiteX2444" fmla="*/ 2201534 w 11234267"/>
              <a:gd name="connsiteY2444" fmla="*/ 854051 h 6958044"/>
              <a:gd name="connsiteX2445" fmla="*/ 2166642 w 11234267"/>
              <a:gd name="connsiteY2445" fmla="*/ 868708 h 6958044"/>
              <a:gd name="connsiteX2446" fmla="*/ 2165943 w 11234267"/>
              <a:gd name="connsiteY2446" fmla="*/ 868863 h 6958044"/>
              <a:gd name="connsiteX2447" fmla="*/ 2165825 w 11234267"/>
              <a:gd name="connsiteY2447" fmla="*/ 869692 h 6958044"/>
              <a:gd name="connsiteX2448" fmla="*/ 2165417 w 11234267"/>
              <a:gd name="connsiteY2448" fmla="*/ 868976 h 6958044"/>
              <a:gd name="connsiteX2449" fmla="*/ 2144529 w 11234267"/>
              <a:gd name="connsiteY2449" fmla="*/ 873558 h 6958044"/>
              <a:gd name="connsiteX2450" fmla="*/ 2130207 w 11234267"/>
              <a:gd name="connsiteY2450" fmla="*/ 877628 h 6958044"/>
              <a:gd name="connsiteX2451" fmla="*/ 2130153 w 11234267"/>
              <a:gd name="connsiteY2451" fmla="*/ 877987 h 6958044"/>
              <a:gd name="connsiteX2452" fmla="*/ 2128926 w 11234267"/>
              <a:gd name="connsiteY2452" fmla="*/ 877995 h 6958044"/>
              <a:gd name="connsiteX2453" fmla="*/ 2125645 w 11234267"/>
              <a:gd name="connsiteY2453" fmla="*/ 878926 h 6958044"/>
              <a:gd name="connsiteX2454" fmla="*/ 2128898 w 11234267"/>
              <a:gd name="connsiteY2454" fmla="*/ 874104 h 6958044"/>
              <a:gd name="connsiteX2455" fmla="*/ 2129097 w 11234267"/>
              <a:gd name="connsiteY2455" fmla="*/ 873750 h 6958044"/>
              <a:gd name="connsiteX2456" fmla="*/ 2129121 w 11234267"/>
              <a:gd name="connsiteY2456" fmla="*/ 873772 h 6958044"/>
              <a:gd name="connsiteX2457" fmla="*/ 2131410 w 11234267"/>
              <a:gd name="connsiteY2457" fmla="*/ 870378 h 6958044"/>
              <a:gd name="connsiteX2458" fmla="*/ 2093867 w 11234267"/>
              <a:gd name="connsiteY2458" fmla="*/ 886265 h 6958044"/>
              <a:gd name="connsiteX2459" fmla="*/ 2103214 w 11234267"/>
              <a:gd name="connsiteY2459" fmla="*/ 888912 h 6958044"/>
              <a:gd name="connsiteX2460" fmla="*/ 2129180 w 11234267"/>
              <a:gd name="connsiteY2460" fmla="*/ 884830 h 6958044"/>
              <a:gd name="connsiteX2461" fmla="*/ 2158741 w 11234267"/>
              <a:gd name="connsiteY2461" fmla="*/ 880597 h 6958044"/>
              <a:gd name="connsiteX2462" fmla="*/ 2126659 w 11234267"/>
              <a:gd name="connsiteY2462" fmla="*/ 900086 h 6958044"/>
              <a:gd name="connsiteX2463" fmla="*/ 2136845 w 11234267"/>
              <a:gd name="connsiteY2463" fmla="*/ 907121 h 6958044"/>
              <a:gd name="connsiteX2464" fmla="*/ 2104807 w 11234267"/>
              <a:gd name="connsiteY2464" fmla="*/ 913594 h 6958044"/>
              <a:gd name="connsiteX2465" fmla="*/ 2103595 w 11234267"/>
              <a:gd name="connsiteY2465" fmla="*/ 913834 h 6958044"/>
              <a:gd name="connsiteX2466" fmla="*/ 2106325 w 11234267"/>
              <a:gd name="connsiteY2466" fmla="*/ 914476 h 6958044"/>
              <a:gd name="connsiteX2467" fmla="*/ 2095214 w 11234267"/>
              <a:gd name="connsiteY2467" fmla="*/ 916725 h 6958044"/>
              <a:gd name="connsiteX2468" fmla="*/ 2097197 w 11234267"/>
              <a:gd name="connsiteY2468" fmla="*/ 912829 h 6958044"/>
              <a:gd name="connsiteX2469" fmla="*/ 2098321 w 11234267"/>
              <a:gd name="connsiteY2469" fmla="*/ 899822 h 6958044"/>
              <a:gd name="connsiteX2470" fmla="*/ 2060609 w 11234267"/>
              <a:gd name="connsiteY2470" fmla="*/ 915555 h 6958044"/>
              <a:gd name="connsiteX2471" fmla="*/ 2055236 w 11234267"/>
              <a:gd name="connsiteY2471" fmla="*/ 919305 h 6958044"/>
              <a:gd name="connsiteX2472" fmla="*/ 2058184 w 11234267"/>
              <a:gd name="connsiteY2472" fmla="*/ 923087 h 6958044"/>
              <a:gd name="connsiteX2473" fmla="*/ 2050982 w 11234267"/>
              <a:gd name="connsiteY2473" fmla="*/ 922448 h 6958044"/>
              <a:gd name="connsiteX2474" fmla="*/ 2047376 w 11234267"/>
              <a:gd name="connsiteY2474" fmla="*/ 922448 h 6958044"/>
              <a:gd name="connsiteX2475" fmla="*/ 2046640 w 11234267"/>
              <a:gd name="connsiteY2475" fmla="*/ 922617 h 6958044"/>
              <a:gd name="connsiteX2476" fmla="*/ 2046873 w 11234267"/>
              <a:gd name="connsiteY2476" fmla="*/ 922448 h 6958044"/>
              <a:gd name="connsiteX2477" fmla="*/ 2033173 w 11234267"/>
              <a:gd name="connsiteY2477" fmla="*/ 922447 h 6958044"/>
              <a:gd name="connsiteX2478" fmla="*/ 2015870 w 11234267"/>
              <a:gd name="connsiteY2478" fmla="*/ 922710 h 6958044"/>
              <a:gd name="connsiteX2479" fmla="*/ 2014705 w 11234267"/>
              <a:gd name="connsiteY2479" fmla="*/ 923117 h 6958044"/>
              <a:gd name="connsiteX2480" fmla="*/ 2005936 w 11234267"/>
              <a:gd name="connsiteY2480" fmla="*/ 922934 h 6958044"/>
              <a:gd name="connsiteX2481" fmla="*/ 2014808 w 11234267"/>
              <a:gd name="connsiteY2481" fmla="*/ 922726 h 6958044"/>
              <a:gd name="connsiteX2482" fmla="*/ 2015870 w 11234267"/>
              <a:gd name="connsiteY2482" fmla="*/ 922710 h 6958044"/>
              <a:gd name="connsiteX2483" fmla="*/ 2045736 w 11234267"/>
              <a:gd name="connsiteY2483" fmla="*/ 912269 h 6958044"/>
              <a:gd name="connsiteX2484" fmla="*/ 2057544 w 11234267"/>
              <a:gd name="connsiteY2484" fmla="*/ 898549 h 6958044"/>
              <a:gd name="connsiteX2485" fmla="*/ 2025522 w 11234267"/>
              <a:gd name="connsiteY2485" fmla="*/ 911185 h 6958044"/>
              <a:gd name="connsiteX2486" fmla="*/ 2032954 w 11234267"/>
              <a:gd name="connsiteY2486" fmla="*/ 902890 h 6958044"/>
              <a:gd name="connsiteX2487" fmla="*/ 1998537 w 11234267"/>
              <a:gd name="connsiteY2487" fmla="*/ 904537 h 6958044"/>
              <a:gd name="connsiteX2488" fmla="*/ 1988759 w 11234267"/>
              <a:gd name="connsiteY2488" fmla="*/ 909386 h 6958044"/>
              <a:gd name="connsiteX2489" fmla="*/ 1989041 w 11234267"/>
              <a:gd name="connsiteY2489" fmla="*/ 911929 h 6958044"/>
              <a:gd name="connsiteX2490" fmla="*/ 1979464 w 11234267"/>
              <a:gd name="connsiteY2490" fmla="*/ 917383 h 6958044"/>
              <a:gd name="connsiteX2491" fmla="*/ 1976477 w 11234267"/>
              <a:gd name="connsiteY2491" fmla="*/ 918656 h 6958044"/>
              <a:gd name="connsiteX2492" fmla="*/ 1971594 w 11234267"/>
              <a:gd name="connsiteY2492" fmla="*/ 924090 h 6958044"/>
              <a:gd name="connsiteX2493" fmla="*/ 1970115 w 11234267"/>
              <a:gd name="connsiteY2493" fmla="*/ 921366 h 6958044"/>
              <a:gd name="connsiteX2494" fmla="*/ 1976477 w 11234267"/>
              <a:gd name="connsiteY2494" fmla="*/ 918656 h 6958044"/>
              <a:gd name="connsiteX2495" fmla="*/ 1981626 w 11234267"/>
              <a:gd name="connsiteY2495" fmla="*/ 912922 h 6958044"/>
              <a:gd name="connsiteX2496" fmla="*/ 1988759 w 11234267"/>
              <a:gd name="connsiteY2496" fmla="*/ 909386 h 6958044"/>
              <a:gd name="connsiteX2497" fmla="*/ 1988248 w 11234267"/>
              <a:gd name="connsiteY2497" fmla="*/ 904787 h 6958044"/>
              <a:gd name="connsiteX2498" fmla="*/ 1932853 w 11234267"/>
              <a:gd name="connsiteY2498" fmla="*/ 913915 h 6958044"/>
              <a:gd name="connsiteX2499" fmla="*/ 1924987 w 11234267"/>
              <a:gd name="connsiteY2499" fmla="*/ 923757 h 6958044"/>
              <a:gd name="connsiteX2500" fmla="*/ 1922141 w 11234267"/>
              <a:gd name="connsiteY2500" fmla="*/ 927567 h 6958044"/>
              <a:gd name="connsiteX2501" fmla="*/ 1940725 w 11234267"/>
              <a:gd name="connsiteY2501" fmla="*/ 923483 h 6958044"/>
              <a:gd name="connsiteX2502" fmla="*/ 1952795 w 11234267"/>
              <a:gd name="connsiteY2502" fmla="*/ 924138 h 6958044"/>
              <a:gd name="connsiteX2503" fmla="*/ 1917519 w 11234267"/>
              <a:gd name="connsiteY2503" fmla="*/ 935713 h 6958044"/>
              <a:gd name="connsiteX2504" fmla="*/ 1921911 w 11234267"/>
              <a:gd name="connsiteY2504" fmla="*/ 927876 h 6958044"/>
              <a:gd name="connsiteX2505" fmla="*/ 1922141 w 11234267"/>
              <a:gd name="connsiteY2505" fmla="*/ 927567 h 6958044"/>
              <a:gd name="connsiteX2506" fmla="*/ 1920696 w 11234267"/>
              <a:gd name="connsiteY2506" fmla="*/ 927884 h 6958044"/>
              <a:gd name="connsiteX2507" fmla="*/ 1882141 w 11234267"/>
              <a:gd name="connsiteY2507" fmla="*/ 936943 h 6958044"/>
              <a:gd name="connsiteX2508" fmla="*/ 1873385 w 11234267"/>
              <a:gd name="connsiteY2508" fmla="*/ 942743 h 6958044"/>
              <a:gd name="connsiteX2509" fmla="*/ 1883427 w 11234267"/>
              <a:gd name="connsiteY2509" fmla="*/ 948497 h 6958044"/>
              <a:gd name="connsiteX2510" fmla="*/ 1885591 w 11234267"/>
              <a:gd name="connsiteY2510" fmla="*/ 949993 h 6958044"/>
              <a:gd name="connsiteX2511" fmla="*/ 1895525 w 11234267"/>
              <a:gd name="connsiteY2511" fmla="*/ 944582 h 6958044"/>
              <a:gd name="connsiteX2512" fmla="*/ 1911266 w 11234267"/>
              <a:gd name="connsiteY2512" fmla="*/ 945216 h 6958044"/>
              <a:gd name="connsiteX2513" fmla="*/ 1888105 w 11234267"/>
              <a:gd name="connsiteY2513" fmla="*/ 962396 h 6958044"/>
              <a:gd name="connsiteX2514" fmla="*/ 1885762 w 11234267"/>
              <a:gd name="connsiteY2514" fmla="*/ 951361 h 6958044"/>
              <a:gd name="connsiteX2515" fmla="*/ 1871265 w 11234267"/>
              <a:gd name="connsiteY2515" fmla="*/ 958462 h 6958044"/>
              <a:gd name="connsiteX2516" fmla="*/ 1808266 w 11234267"/>
              <a:gd name="connsiteY2516" fmla="*/ 977151 h 6958044"/>
              <a:gd name="connsiteX2517" fmla="*/ 1814702 w 11234267"/>
              <a:gd name="connsiteY2517" fmla="*/ 959870 h 6958044"/>
              <a:gd name="connsiteX2518" fmla="*/ 1776702 w 11234267"/>
              <a:gd name="connsiteY2518" fmla="*/ 976469 h 6958044"/>
              <a:gd name="connsiteX2519" fmla="*/ 1768548 w 11234267"/>
              <a:gd name="connsiteY2519" fmla="*/ 984147 h 6958044"/>
              <a:gd name="connsiteX2520" fmla="*/ 1764652 w 11234267"/>
              <a:gd name="connsiteY2520" fmla="*/ 984512 h 6958044"/>
              <a:gd name="connsiteX2521" fmla="*/ 1753511 w 11234267"/>
              <a:gd name="connsiteY2521" fmla="*/ 981523 h 6958044"/>
              <a:gd name="connsiteX2522" fmla="*/ 1483088 w 11234267"/>
              <a:gd name="connsiteY2522" fmla="*/ 1012000 h 6958044"/>
              <a:gd name="connsiteX2523" fmla="*/ 1488590 w 11234267"/>
              <a:gd name="connsiteY2523" fmla="*/ 1031078 h 6958044"/>
              <a:gd name="connsiteX2524" fmla="*/ 1490049 w 11234267"/>
              <a:gd name="connsiteY2524" fmla="*/ 1031627 h 6958044"/>
              <a:gd name="connsiteX2525" fmla="*/ 1494560 w 11234267"/>
              <a:gd name="connsiteY2525" fmla="*/ 1030592 h 6958044"/>
              <a:gd name="connsiteX2526" fmla="*/ 1491458 w 11234267"/>
              <a:gd name="connsiteY2526" fmla="*/ 1032155 h 6958044"/>
              <a:gd name="connsiteX2527" fmla="*/ 1490049 w 11234267"/>
              <a:gd name="connsiteY2527" fmla="*/ 1031627 h 6958044"/>
              <a:gd name="connsiteX2528" fmla="*/ 1469474 w 11234267"/>
              <a:gd name="connsiteY2528" fmla="*/ 1036343 h 6958044"/>
              <a:gd name="connsiteX2529" fmla="*/ 1444123 w 11234267"/>
              <a:gd name="connsiteY2529" fmla="*/ 1039688 h 6958044"/>
              <a:gd name="connsiteX2530" fmla="*/ 1429456 w 11234267"/>
              <a:gd name="connsiteY2530" fmla="*/ 1044405 h 6958044"/>
              <a:gd name="connsiteX2531" fmla="*/ 1433375 w 11234267"/>
              <a:gd name="connsiteY2531" fmla="*/ 1044016 h 6958044"/>
              <a:gd name="connsiteX2532" fmla="*/ 1418858 w 11234267"/>
              <a:gd name="connsiteY2532" fmla="*/ 1050874 h 6958044"/>
              <a:gd name="connsiteX2533" fmla="*/ 1419818 w 11234267"/>
              <a:gd name="connsiteY2533" fmla="*/ 1047503 h 6958044"/>
              <a:gd name="connsiteX2534" fmla="*/ 1416641 w 11234267"/>
              <a:gd name="connsiteY2534" fmla="*/ 1048526 h 6958044"/>
              <a:gd name="connsiteX2535" fmla="*/ 1405573 w 11234267"/>
              <a:gd name="connsiteY2535" fmla="*/ 1055070 h 6958044"/>
              <a:gd name="connsiteX2536" fmla="*/ 1409049 w 11234267"/>
              <a:gd name="connsiteY2536" fmla="*/ 1056588 h 6958044"/>
              <a:gd name="connsiteX2537" fmla="*/ 1408940 w 11234267"/>
              <a:gd name="connsiteY2537" fmla="*/ 1059568 h 6958044"/>
              <a:gd name="connsiteX2538" fmla="*/ 1400905 w 11234267"/>
              <a:gd name="connsiteY2538" fmla="*/ 1057966 h 6958044"/>
              <a:gd name="connsiteX2539" fmla="*/ 1385162 w 11234267"/>
              <a:gd name="connsiteY2539" fmla="*/ 1070746 h 6958044"/>
              <a:gd name="connsiteX2540" fmla="*/ 1393383 w 11234267"/>
              <a:gd name="connsiteY2540" fmla="*/ 1050752 h 6958044"/>
              <a:gd name="connsiteX2541" fmla="*/ 1372856 w 11234267"/>
              <a:gd name="connsiteY2541" fmla="*/ 1057552 h 6958044"/>
              <a:gd name="connsiteX2542" fmla="*/ 1359007 w 11234267"/>
              <a:gd name="connsiteY2542" fmla="*/ 1062599 h 6958044"/>
              <a:gd name="connsiteX2543" fmla="*/ 1365476 w 11234267"/>
              <a:gd name="connsiteY2543" fmla="*/ 1061637 h 6958044"/>
              <a:gd name="connsiteX2544" fmla="*/ 1378836 w 11234267"/>
              <a:gd name="connsiteY2544" fmla="*/ 1060845 h 6958044"/>
              <a:gd name="connsiteX2545" fmla="*/ 1088856 w 11234267"/>
              <a:gd name="connsiteY2545" fmla="*/ 1139767 h 6958044"/>
              <a:gd name="connsiteX2546" fmla="*/ 868747 w 11234267"/>
              <a:gd name="connsiteY2546" fmla="*/ 1180058 h 6958044"/>
              <a:gd name="connsiteX2547" fmla="*/ 897263 w 11234267"/>
              <a:gd name="connsiteY2547" fmla="*/ 1174573 h 6958044"/>
              <a:gd name="connsiteX2548" fmla="*/ 905665 w 11234267"/>
              <a:gd name="connsiteY2548" fmla="*/ 1172584 h 6958044"/>
              <a:gd name="connsiteX2549" fmla="*/ 907102 w 11234267"/>
              <a:gd name="connsiteY2549" fmla="*/ 1170951 h 6958044"/>
              <a:gd name="connsiteX2550" fmla="*/ 912712 w 11234267"/>
              <a:gd name="connsiteY2550" fmla="*/ 1170915 h 6958044"/>
              <a:gd name="connsiteX2551" fmla="*/ 905665 w 11234267"/>
              <a:gd name="connsiteY2551" fmla="*/ 1172584 h 6958044"/>
              <a:gd name="connsiteX2552" fmla="*/ 904660 w 11234267"/>
              <a:gd name="connsiteY2552" fmla="*/ 1173726 h 6958044"/>
              <a:gd name="connsiteX2553" fmla="*/ 908128 w 11234267"/>
              <a:gd name="connsiteY2553" fmla="*/ 1177246 h 6958044"/>
              <a:gd name="connsiteX2554" fmla="*/ 875785 w 11234267"/>
              <a:gd name="connsiteY2554" fmla="*/ 1196376 h 6958044"/>
              <a:gd name="connsiteX2555" fmla="*/ 882218 w 11234267"/>
              <a:gd name="connsiteY2555" fmla="*/ 1179097 h 6958044"/>
              <a:gd name="connsiteX2556" fmla="*/ 817290 w 11234267"/>
              <a:gd name="connsiteY2556" fmla="*/ 1212842 h 6958044"/>
              <a:gd name="connsiteX2557" fmla="*/ 787725 w 11234267"/>
              <a:gd name="connsiteY2557" fmla="*/ 1220441 h 6958044"/>
              <a:gd name="connsiteX2558" fmla="*/ 808090 w 11234267"/>
              <a:gd name="connsiteY2558" fmla="*/ 1222881 h 6958044"/>
              <a:gd name="connsiteX2559" fmla="*/ 842822 w 11234267"/>
              <a:gd name="connsiteY2559" fmla="*/ 1225705 h 6958044"/>
              <a:gd name="connsiteX2560" fmla="*/ 875248 w 11234267"/>
              <a:gd name="connsiteY2560" fmla="*/ 1223863 h 6958044"/>
              <a:gd name="connsiteX2561" fmla="*/ 876111 w 11234267"/>
              <a:gd name="connsiteY2561" fmla="*/ 1223731 h 6958044"/>
              <a:gd name="connsiteX2562" fmla="*/ 905348 w 11234267"/>
              <a:gd name="connsiteY2562" fmla="*/ 1213892 h 6958044"/>
              <a:gd name="connsiteX2563" fmla="*/ 928070 w 11234267"/>
              <a:gd name="connsiteY2563" fmla="*/ 1193942 h 6958044"/>
              <a:gd name="connsiteX2564" fmla="*/ 921704 w 11234267"/>
              <a:gd name="connsiteY2564" fmla="*/ 1192453 h 6958044"/>
              <a:gd name="connsiteX2565" fmla="*/ 929675 w 11234267"/>
              <a:gd name="connsiteY2565" fmla="*/ 1192530 h 6958044"/>
              <a:gd name="connsiteX2566" fmla="*/ 928070 w 11234267"/>
              <a:gd name="connsiteY2566" fmla="*/ 1193942 h 6958044"/>
              <a:gd name="connsiteX2567" fmla="*/ 931200 w 11234267"/>
              <a:gd name="connsiteY2567" fmla="*/ 1194673 h 6958044"/>
              <a:gd name="connsiteX2568" fmla="*/ 933141 w 11234267"/>
              <a:gd name="connsiteY2568" fmla="*/ 1189869 h 6958044"/>
              <a:gd name="connsiteX2569" fmla="*/ 930571 w 11234267"/>
              <a:gd name="connsiteY2569" fmla="*/ 1191172 h 6958044"/>
              <a:gd name="connsiteX2570" fmla="*/ 936829 w 11234267"/>
              <a:gd name="connsiteY2570" fmla="*/ 1187997 h 6958044"/>
              <a:gd name="connsiteX2571" fmla="*/ 935138 w 11234267"/>
              <a:gd name="connsiteY2571" fmla="*/ 1188855 h 6958044"/>
              <a:gd name="connsiteX2572" fmla="*/ 937204 w 11234267"/>
              <a:gd name="connsiteY2572" fmla="*/ 1193303 h 6958044"/>
              <a:gd name="connsiteX2573" fmla="*/ 934558 w 11234267"/>
              <a:gd name="connsiteY2573" fmla="*/ 1195457 h 6958044"/>
              <a:gd name="connsiteX2574" fmla="*/ 931200 w 11234267"/>
              <a:gd name="connsiteY2574" fmla="*/ 1194673 h 6958044"/>
              <a:gd name="connsiteX2575" fmla="*/ 930565 w 11234267"/>
              <a:gd name="connsiteY2575" fmla="*/ 1196248 h 6958044"/>
              <a:gd name="connsiteX2576" fmla="*/ 944774 w 11234267"/>
              <a:gd name="connsiteY2576" fmla="*/ 1198106 h 6958044"/>
              <a:gd name="connsiteX2577" fmla="*/ 956345 w 11234267"/>
              <a:gd name="connsiteY2577" fmla="*/ 1199023 h 6958044"/>
              <a:gd name="connsiteX2578" fmla="*/ 967312 w 11234267"/>
              <a:gd name="connsiteY2578" fmla="*/ 1188532 h 6958044"/>
              <a:gd name="connsiteX2579" fmla="*/ 975172 w 11234267"/>
              <a:gd name="connsiteY2579" fmla="*/ 1178934 h 6958044"/>
              <a:gd name="connsiteX2580" fmla="*/ 995309 w 11234267"/>
              <a:gd name="connsiteY2580" fmla="*/ 1174341 h 6958044"/>
              <a:gd name="connsiteX2581" fmla="*/ 1026569 w 11234267"/>
              <a:gd name="connsiteY2581" fmla="*/ 1171386 h 6958044"/>
              <a:gd name="connsiteX2582" fmla="*/ 1026563 w 11234267"/>
              <a:gd name="connsiteY2582" fmla="*/ 1171382 h 6958044"/>
              <a:gd name="connsiteX2583" fmla="*/ 1036928 w 11234267"/>
              <a:gd name="connsiteY2583" fmla="*/ 1170644 h 6958044"/>
              <a:gd name="connsiteX2584" fmla="*/ 1036828 w 11234267"/>
              <a:gd name="connsiteY2584" fmla="*/ 1170723 h 6958044"/>
              <a:gd name="connsiteX2585" fmla="*/ 1061488 w 11234267"/>
              <a:gd name="connsiteY2585" fmla="*/ 1169134 h 6958044"/>
              <a:gd name="connsiteX2586" fmla="*/ 1091857 w 11234267"/>
              <a:gd name="connsiteY2586" fmla="*/ 1166723 h 6958044"/>
              <a:gd name="connsiteX2587" fmla="*/ 1082815 w 11234267"/>
              <a:gd name="connsiteY2587" fmla="*/ 1169958 h 6958044"/>
              <a:gd name="connsiteX2588" fmla="*/ 1080421 w 11234267"/>
              <a:gd name="connsiteY2588" fmla="*/ 1176599 h 6958044"/>
              <a:gd name="connsiteX2589" fmla="*/ 1180522 w 11234267"/>
              <a:gd name="connsiteY2589" fmla="*/ 1165573 h 6958044"/>
              <a:gd name="connsiteX2590" fmla="*/ 1170954 w 11234267"/>
              <a:gd name="connsiteY2590" fmla="*/ 1162351 h 6958044"/>
              <a:gd name="connsiteX2591" fmla="*/ 1160687 w 11234267"/>
              <a:gd name="connsiteY2591" fmla="*/ 1165696 h 6958044"/>
              <a:gd name="connsiteX2592" fmla="*/ 1170619 w 11234267"/>
              <a:gd name="connsiteY2592" fmla="*/ 1162236 h 6958044"/>
              <a:gd name="connsiteX2593" fmla="*/ 1170954 w 11234267"/>
              <a:gd name="connsiteY2593" fmla="*/ 1162351 h 6958044"/>
              <a:gd name="connsiteX2594" fmla="*/ 1180533 w 11234267"/>
              <a:gd name="connsiteY2594" fmla="*/ 1159228 h 6958044"/>
              <a:gd name="connsiteX2595" fmla="*/ 1296458 w 11234267"/>
              <a:gd name="connsiteY2595" fmla="*/ 1147392 h 6958044"/>
              <a:gd name="connsiteX2596" fmla="*/ 1298528 w 11234267"/>
              <a:gd name="connsiteY2596" fmla="*/ 1148167 h 6958044"/>
              <a:gd name="connsiteX2597" fmla="*/ 1298708 w 11234267"/>
              <a:gd name="connsiteY2597" fmla="*/ 1148083 h 6958044"/>
              <a:gd name="connsiteX2598" fmla="*/ 1298745 w 11234267"/>
              <a:gd name="connsiteY2598" fmla="*/ 1148248 h 6958044"/>
              <a:gd name="connsiteX2599" fmla="*/ 1304175 w 11234267"/>
              <a:gd name="connsiteY2599" fmla="*/ 1150281 h 6958044"/>
              <a:gd name="connsiteX2600" fmla="*/ 1304175 w 11234267"/>
              <a:gd name="connsiteY2600" fmla="*/ 1150281 h 6958044"/>
              <a:gd name="connsiteX2601" fmla="*/ 1299980 w 11234267"/>
              <a:gd name="connsiteY2601" fmla="*/ 1153652 h 6958044"/>
              <a:gd name="connsiteX2602" fmla="*/ 1298745 w 11234267"/>
              <a:gd name="connsiteY2602" fmla="*/ 1148248 h 6958044"/>
              <a:gd name="connsiteX2603" fmla="*/ 1298528 w 11234267"/>
              <a:gd name="connsiteY2603" fmla="*/ 1148167 h 6958044"/>
              <a:gd name="connsiteX2604" fmla="*/ 1282209 w 11234267"/>
              <a:gd name="connsiteY2604" fmla="*/ 1155890 h 6958044"/>
              <a:gd name="connsiteX2605" fmla="*/ 1240596 w 11234267"/>
              <a:gd name="connsiteY2605" fmla="*/ 1170344 h 6958044"/>
              <a:gd name="connsiteX2606" fmla="*/ 1259964 w 11234267"/>
              <a:gd name="connsiteY2606" fmla="*/ 1175431 h 6958044"/>
              <a:gd name="connsiteX2607" fmla="*/ 1223655 w 11234267"/>
              <a:gd name="connsiteY2607" fmla="*/ 1187080 h 6958044"/>
              <a:gd name="connsiteX2608" fmla="*/ 1202019 w 11234267"/>
              <a:gd name="connsiteY2608" fmla="*/ 1182321 h 6958044"/>
              <a:gd name="connsiteX2609" fmla="*/ 1177032 w 11234267"/>
              <a:gd name="connsiteY2609" fmla="*/ 1182998 h 6958044"/>
              <a:gd name="connsiteX2610" fmla="*/ 1180734 w 11234267"/>
              <a:gd name="connsiteY2610" fmla="*/ 1186261 h 6958044"/>
              <a:gd name="connsiteX2611" fmla="*/ 1170086 w 11234267"/>
              <a:gd name="connsiteY2611" fmla="*/ 1184433 h 6958044"/>
              <a:gd name="connsiteX2612" fmla="*/ 1173114 w 11234267"/>
              <a:gd name="connsiteY2612" fmla="*/ 1183105 h 6958044"/>
              <a:gd name="connsiteX2613" fmla="*/ 1169931 w 11234267"/>
              <a:gd name="connsiteY2613" fmla="*/ 1183191 h 6958044"/>
              <a:gd name="connsiteX2614" fmla="*/ 1145732 w 11234267"/>
              <a:gd name="connsiteY2614" fmla="*/ 1186796 h 6958044"/>
              <a:gd name="connsiteX2615" fmla="*/ 1149064 w 11234267"/>
              <a:gd name="connsiteY2615" fmla="*/ 1187813 h 6958044"/>
              <a:gd name="connsiteX2616" fmla="*/ 1147114 w 11234267"/>
              <a:gd name="connsiteY2616" fmla="*/ 1194671 h 6958044"/>
              <a:gd name="connsiteX2617" fmla="*/ 1143947 w 11234267"/>
              <a:gd name="connsiteY2617" fmla="*/ 1198378 h 6958044"/>
              <a:gd name="connsiteX2618" fmla="*/ 1135249 w 11234267"/>
              <a:gd name="connsiteY2618" fmla="*/ 1200576 h 6958044"/>
              <a:gd name="connsiteX2619" fmla="*/ 1134922 w 11234267"/>
              <a:gd name="connsiteY2619" fmla="*/ 1198792 h 6958044"/>
              <a:gd name="connsiteX2620" fmla="*/ 1136313 w 11234267"/>
              <a:gd name="connsiteY2620" fmla="*/ 1190725 h 6958044"/>
              <a:gd name="connsiteX2621" fmla="*/ 1145150 w 11234267"/>
              <a:gd name="connsiteY2621" fmla="*/ 1186881 h 6958044"/>
              <a:gd name="connsiteX2622" fmla="*/ 1091207 w 11234267"/>
              <a:gd name="connsiteY2622" fmla="*/ 1194915 h 6958044"/>
              <a:gd name="connsiteX2623" fmla="*/ 993252 w 11234267"/>
              <a:gd name="connsiteY2623" fmla="*/ 1209990 h 6958044"/>
              <a:gd name="connsiteX2624" fmla="*/ 903536 w 11234267"/>
              <a:gd name="connsiteY2624" fmla="*/ 1219578 h 6958044"/>
              <a:gd name="connsiteX2625" fmla="*/ 876111 w 11234267"/>
              <a:gd name="connsiteY2625" fmla="*/ 1223731 h 6958044"/>
              <a:gd name="connsiteX2626" fmla="*/ 875820 w 11234267"/>
              <a:gd name="connsiteY2626" fmla="*/ 1223829 h 6958044"/>
              <a:gd name="connsiteX2627" fmla="*/ 875248 w 11234267"/>
              <a:gd name="connsiteY2627" fmla="*/ 1223863 h 6958044"/>
              <a:gd name="connsiteX2628" fmla="*/ 858495 w 11234267"/>
              <a:gd name="connsiteY2628" fmla="*/ 1226399 h 6958044"/>
              <a:gd name="connsiteX2629" fmla="*/ 738369 w 11234267"/>
              <a:gd name="connsiteY2629" fmla="*/ 1247589 h 6958044"/>
              <a:gd name="connsiteX2630" fmla="*/ 716724 w 11234267"/>
              <a:gd name="connsiteY2630" fmla="*/ 1258717 h 6958044"/>
              <a:gd name="connsiteX2631" fmla="*/ 711323 w 11234267"/>
              <a:gd name="connsiteY2631" fmla="*/ 1266635 h 6958044"/>
              <a:gd name="connsiteX2632" fmla="*/ 712470 w 11234267"/>
              <a:gd name="connsiteY2632" fmla="*/ 1269492 h 6958044"/>
              <a:gd name="connsiteX2633" fmla="*/ 712959 w 11234267"/>
              <a:gd name="connsiteY2633" fmla="*/ 1272692 h 6958044"/>
              <a:gd name="connsiteX2634" fmla="*/ 709307 w 11234267"/>
              <a:gd name="connsiteY2634" fmla="*/ 1273034 h 6958044"/>
              <a:gd name="connsiteX2635" fmla="*/ 708089 w 11234267"/>
              <a:gd name="connsiteY2635" fmla="*/ 1271516 h 6958044"/>
              <a:gd name="connsiteX2636" fmla="*/ 704364 w 11234267"/>
              <a:gd name="connsiteY2636" fmla="*/ 1277309 h 6958044"/>
              <a:gd name="connsiteX2637" fmla="*/ 687906 w 11234267"/>
              <a:gd name="connsiteY2637" fmla="*/ 1282243 h 6958044"/>
              <a:gd name="connsiteX2638" fmla="*/ 713778 w 11234267"/>
              <a:gd name="connsiteY2638" fmla="*/ 1289456 h 6958044"/>
              <a:gd name="connsiteX2639" fmla="*/ 580747 w 11234267"/>
              <a:gd name="connsiteY2639" fmla="*/ 1318514 h 6958044"/>
              <a:gd name="connsiteX2640" fmla="*/ 576393 w 11234267"/>
              <a:gd name="connsiteY2640" fmla="*/ 1328409 h 6958044"/>
              <a:gd name="connsiteX2641" fmla="*/ 588309 w 11234267"/>
              <a:gd name="connsiteY2641" fmla="*/ 1327090 h 6958044"/>
              <a:gd name="connsiteX2642" fmla="*/ 615355 w 11234267"/>
              <a:gd name="connsiteY2642" fmla="*/ 1324946 h 6958044"/>
              <a:gd name="connsiteX2643" fmla="*/ 603776 w 11234267"/>
              <a:gd name="connsiteY2643" fmla="*/ 1333534 h 6958044"/>
              <a:gd name="connsiteX2644" fmla="*/ 543043 w 11234267"/>
              <a:gd name="connsiteY2644" fmla="*/ 1354527 h 6958044"/>
              <a:gd name="connsiteX2645" fmla="*/ 541849 w 11234267"/>
              <a:gd name="connsiteY2645" fmla="*/ 1354713 h 6958044"/>
              <a:gd name="connsiteX2646" fmla="*/ 541518 w 11234267"/>
              <a:gd name="connsiteY2646" fmla="*/ 1356094 h 6958044"/>
              <a:gd name="connsiteX2647" fmla="*/ 540953 w 11234267"/>
              <a:gd name="connsiteY2647" fmla="*/ 1354854 h 6958044"/>
              <a:gd name="connsiteX2648" fmla="*/ 505256 w 11234267"/>
              <a:gd name="connsiteY2648" fmla="*/ 1360398 h 6958044"/>
              <a:gd name="connsiteX2649" fmla="*/ 480637 w 11234267"/>
              <a:gd name="connsiteY2649" fmla="*/ 1365757 h 6958044"/>
              <a:gd name="connsiteX2650" fmla="*/ 480489 w 11234267"/>
              <a:gd name="connsiteY2650" fmla="*/ 1366351 h 6958044"/>
              <a:gd name="connsiteX2651" fmla="*/ 478434 w 11234267"/>
              <a:gd name="connsiteY2651" fmla="*/ 1366239 h 6958044"/>
              <a:gd name="connsiteX2652" fmla="*/ 472793 w 11234267"/>
              <a:gd name="connsiteY2652" fmla="*/ 1367466 h 6958044"/>
              <a:gd name="connsiteX2653" fmla="*/ 479006 w 11234267"/>
              <a:gd name="connsiteY2653" fmla="*/ 1359721 h 6958044"/>
              <a:gd name="connsiteX2654" fmla="*/ 479393 w 11234267"/>
              <a:gd name="connsiteY2654" fmla="*/ 1359151 h 6958044"/>
              <a:gd name="connsiteX2655" fmla="*/ 479431 w 11234267"/>
              <a:gd name="connsiteY2655" fmla="*/ 1359191 h 6958044"/>
              <a:gd name="connsiteX2656" fmla="*/ 483803 w 11234267"/>
              <a:gd name="connsiteY2656" fmla="*/ 1353741 h 6958044"/>
              <a:gd name="connsiteX2657" fmla="*/ 418436 w 11234267"/>
              <a:gd name="connsiteY2657" fmla="*/ 1376522 h 6958044"/>
              <a:gd name="connsiteX2658" fmla="*/ 433660 w 11234267"/>
              <a:gd name="connsiteY2658" fmla="*/ 1381903 h 6958044"/>
              <a:gd name="connsiteX2659" fmla="*/ 554718 w 11234267"/>
              <a:gd name="connsiteY2659" fmla="*/ 1371447 h 6958044"/>
              <a:gd name="connsiteX2660" fmla="*/ 560027 w 11234267"/>
              <a:gd name="connsiteY2660" fmla="*/ 1371651 h 6958044"/>
              <a:gd name="connsiteX2661" fmla="*/ 567771 w 11234267"/>
              <a:gd name="connsiteY2661" fmla="*/ 1366553 h 6958044"/>
              <a:gd name="connsiteX2662" fmla="*/ 642521 w 11234267"/>
              <a:gd name="connsiteY2662" fmla="*/ 1352727 h 6958044"/>
              <a:gd name="connsiteX2663" fmla="*/ 670604 w 11234267"/>
              <a:gd name="connsiteY2663" fmla="*/ 1355860 h 6958044"/>
              <a:gd name="connsiteX2664" fmla="*/ 677206 w 11234267"/>
              <a:gd name="connsiteY2664" fmla="*/ 1354336 h 6958044"/>
              <a:gd name="connsiteX2665" fmla="*/ 674104 w 11234267"/>
              <a:gd name="connsiteY2665" fmla="*/ 1364747 h 6958044"/>
              <a:gd name="connsiteX2666" fmla="*/ 661977 w 11234267"/>
              <a:gd name="connsiteY2666" fmla="*/ 1362701 h 6958044"/>
              <a:gd name="connsiteX2667" fmla="*/ 665303 w 11234267"/>
              <a:gd name="connsiteY2667" fmla="*/ 1359293 h 6958044"/>
              <a:gd name="connsiteX2668" fmla="*/ 657007 w 11234267"/>
              <a:gd name="connsiteY2668" fmla="*/ 1364196 h 6958044"/>
              <a:gd name="connsiteX2669" fmla="*/ 570213 w 11234267"/>
              <a:gd name="connsiteY2669" fmla="*/ 1398039 h 6958044"/>
              <a:gd name="connsiteX2670" fmla="*/ 568299 w 11234267"/>
              <a:gd name="connsiteY2670" fmla="*/ 1386648 h 6958044"/>
              <a:gd name="connsiteX2671" fmla="*/ 560536 w 11234267"/>
              <a:gd name="connsiteY2671" fmla="*/ 1394410 h 6958044"/>
              <a:gd name="connsiteX2672" fmla="*/ 469431 w 11234267"/>
              <a:gd name="connsiteY2672" fmla="*/ 1431109 h 6958044"/>
              <a:gd name="connsiteX2673" fmla="*/ 533687 w 11234267"/>
              <a:gd name="connsiteY2673" fmla="*/ 1426524 h 6958044"/>
              <a:gd name="connsiteX2674" fmla="*/ 533654 w 11234267"/>
              <a:gd name="connsiteY2674" fmla="*/ 1426592 h 6958044"/>
              <a:gd name="connsiteX2675" fmla="*/ 541711 w 11234267"/>
              <a:gd name="connsiteY2675" fmla="*/ 1423524 h 6958044"/>
              <a:gd name="connsiteX2676" fmla="*/ 553842 w 11234267"/>
              <a:gd name="connsiteY2676" fmla="*/ 1419911 h 6958044"/>
              <a:gd name="connsiteX2677" fmla="*/ 541360 w 11234267"/>
              <a:gd name="connsiteY2677" fmla="*/ 1427433 h 6958044"/>
              <a:gd name="connsiteX2678" fmla="*/ 532999 w 11234267"/>
              <a:gd name="connsiteY2678" fmla="*/ 1427913 h 6958044"/>
              <a:gd name="connsiteX2679" fmla="*/ 528677 w 11234267"/>
              <a:gd name="connsiteY2679" fmla="*/ 1436647 h 6958044"/>
              <a:gd name="connsiteX2680" fmla="*/ 573928 w 11234267"/>
              <a:gd name="connsiteY2680" fmla="*/ 1431416 h 6958044"/>
              <a:gd name="connsiteX2681" fmla="*/ 563028 w 11234267"/>
              <a:gd name="connsiteY2681" fmla="*/ 1417962 h 6958044"/>
              <a:gd name="connsiteX2682" fmla="*/ 583470 w 11234267"/>
              <a:gd name="connsiteY2682" fmla="*/ 1413914 h 6958044"/>
              <a:gd name="connsiteX2683" fmla="*/ 571140 w 11234267"/>
              <a:gd name="connsiteY2683" fmla="*/ 1425145 h 6958044"/>
              <a:gd name="connsiteX2684" fmla="*/ 915871 w 11234267"/>
              <a:gd name="connsiteY2684" fmla="*/ 1350084 h 6958044"/>
              <a:gd name="connsiteX2685" fmla="*/ 1085485 w 11234267"/>
              <a:gd name="connsiteY2685" fmla="*/ 1315983 h 6958044"/>
              <a:gd name="connsiteX2686" fmla="*/ 1157677 w 11234267"/>
              <a:gd name="connsiteY2686" fmla="*/ 1288834 h 6958044"/>
              <a:gd name="connsiteX2687" fmla="*/ 1477068 w 11234267"/>
              <a:gd name="connsiteY2687" fmla="*/ 1220755 h 6958044"/>
              <a:gd name="connsiteX2688" fmla="*/ 1475423 w 11234267"/>
              <a:gd name="connsiteY2688" fmla="*/ 1224754 h 6958044"/>
              <a:gd name="connsiteX2689" fmla="*/ 1473894 w 11234267"/>
              <a:gd name="connsiteY2689" fmla="*/ 1225707 h 6958044"/>
              <a:gd name="connsiteX2690" fmla="*/ 1476422 w 11234267"/>
              <a:gd name="connsiteY2690" fmla="*/ 1225067 h 6958044"/>
              <a:gd name="connsiteX2691" fmla="*/ 1486584 w 11234267"/>
              <a:gd name="connsiteY2691" fmla="*/ 1223977 h 6958044"/>
              <a:gd name="connsiteX2692" fmla="*/ 1473375 w 11234267"/>
              <a:gd name="connsiteY2692" fmla="*/ 1226029 h 6958044"/>
              <a:gd name="connsiteX2693" fmla="*/ 1435642 w 11234267"/>
              <a:gd name="connsiteY2693" fmla="*/ 1249524 h 6958044"/>
              <a:gd name="connsiteX2694" fmla="*/ 1371960 w 11234267"/>
              <a:gd name="connsiteY2694" fmla="*/ 1273221 h 6958044"/>
              <a:gd name="connsiteX2695" fmla="*/ 1257579 w 11234267"/>
              <a:gd name="connsiteY2695" fmla="*/ 1315785 h 6958044"/>
              <a:gd name="connsiteX2696" fmla="*/ 1097526 w 11234267"/>
              <a:gd name="connsiteY2696" fmla="*/ 1339708 h 6958044"/>
              <a:gd name="connsiteX2697" fmla="*/ 1062183 w 11234267"/>
              <a:gd name="connsiteY2697" fmla="*/ 1331878 h 6958044"/>
              <a:gd name="connsiteX2698" fmla="*/ 1085555 w 11234267"/>
              <a:gd name="connsiteY2698" fmla="*/ 1335386 h 6958044"/>
              <a:gd name="connsiteX2699" fmla="*/ 755939 w 11234267"/>
              <a:gd name="connsiteY2699" fmla="*/ 1443014 h 6958044"/>
              <a:gd name="connsiteX2700" fmla="*/ 773307 w 11234267"/>
              <a:gd name="connsiteY2700" fmla="*/ 1430129 h 6958044"/>
              <a:gd name="connsiteX2701" fmla="*/ 691466 w 11234267"/>
              <a:gd name="connsiteY2701" fmla="*/ 1464437 h 6958044"/>
              <a:gd name="connsiteX2702" fmla="*/ 693085 w 11234267"/>
              <a:gd name="connsiteY2702" fmla="*/ 1456274 h 6958044"/>
              <a:gd name="connsiteX2703" fmla="*/ 690653 w 11234267"/>
              <a:gd name="connsiteY2703" fmla="*/ 1459480 h 6958044"/>
              <a:gd name="connsiteX2704" fmla="*/ 682174 w 11234267"/>
              <a:gd name="connsiteY2704" fmla="*/ 1456042 h 6958044"/>
              <a:gd name="connsiteX2705" fmla="*/ 674275 w 11234267"/>
              <a:gd name="connsiteY2705" fmla="*/ 1469543 h 6958044"/>
              <a:gd name="connsiteX2706" fmla="*/ 678976 w 11234267"/>
              <a:gd name="connsiteY2706" fmla="*/ 1469248 h 6958044"/>
              <a:gd name="connsiteX2707" fmla="*/ 692243 w 11234267"/>
              <a:gd name="connsiteY2707" fmla="*/ 1467886 h 6958044"/>
              <a:gd name="connsiteX2708" fmla="*/ 707978 w 11234267"/>
              <a:gd name="connsiteY2708" fmla="*/ 1461458 h 6958044"/>
              <a:gd name="connsiteX2709" fmla="*/ 740640 w 11234267"/>
              <a:gd name="connsiteY2709" fmla="*/ 1455751 h 6958044"/>
              <a:gd name="connsiteX2710" fmla="*/ 738564 w 11234267"/>
              <a:gd name="connsiteY2710" fmla="*/ 1456724 h 6958044"/>
              <a:gd name="connsiteX2711" fmla="*/ 748866 w 11234267"/>
              <a:gd name="connsiteY2711" fmla="*/ 1458075 h 6958044"/>
              <a:gd name="connsiteX2712" fmla="*/ 749220 w 11234267"/>
              <a:gd name="connsiteY2712" fmla="*/ 1458392 h 6958044"/>
              <a:gd name="connsiteX2713" fmla="*/ 753008 w 11234267"/>
              <a:gd name="connsiteY2713" fmla="*/ 1455461 h 6958044"/>
              <a:gd name="connsiteX2714" fmla="*/ 785777 w 11234267"/>
              <a:gd name="connsiteY2714" fmla="*/ 1457707 h 6958044"/>
              <a:gd name="connsiteX2715" fmla="*/ 756302 w 11234267"/>
              <a:gd name="connsiteY2715" fmla="*/ 1458171 h 6958044"/>
              <a:gd name="connsiteX2716" fmla="*/ 749805 w 11234267"/>
              <a:gd name="connsiteY2716" fmla="*/ 1458915 h 6958044"/>
              <a:gd name="connsiteX2717" fmla="*/ 755660 w 11234267"/>
              <a:gd name="connsiteY2717" fmla="*/ 1464142 h 6958044"/>
              <a:gd name="connsiteX2718" fmla="*/ 740892 w 11234267"/>
              <a:gd name="connsiteY2718" fmla="*/ 1467379 h 6958044"/>
              <a:gd name="connsiteX2719" fmla="*/ 736688 w 11234267"/>
              <a:gd name="connsiteY2719" fmla="*/ 1460036 h 6958044"/>
              <a:gd name="connsiteX2720" fmla="*/ 737935 w 11234267"/>
              <a:gd name="connsiteY2720" fmla="*/ 1457019 h 6958044"/>
              <a:gd name="connsiteX2721" fmla="*/ 726091 w 11234267"/>
              <a:gd name="connsiteY2721" fmla="*/ 1462572 h 6958044"/>
              <a:gd name="connsiteX2722" fmla="*/ 700889 w 11234267"/>
              <a:gd name="connsiteY2722" fmla="*/ 1466996 h 6958044"/>
              <a:gd name="connsiteX2723" fmla="*/ 692243 w 11234267"/>
              <a:gd name="connsiteY2723" fmla="*/ 1467886 h 6958044"/>
              <a:gd name="connsiteX2724" fmla="*/ 655145 w 11234267"/>
              <a:gd name="connsiteY2724" fmla="*/ 1483039 h 6958044"/>
              <a:gd name="connsiteX2725" fmla="*/ 581711 w 11234267"/>
              <a:gd name="connsiteY2725" fmla="*/ 1520143 h 6958044"/>
              <a:gd name="connsiteX2726" fmla="*/ 790708 w 11234267"/>
              <a:gd name="connsiteY2726" fmla="*/ 1483232 h 6958044"/>
              <a:gd name="connsiteX2727" fmla="*/ 764335 w 11234267"/>
              <a:gd name="connsiteY2727" fmla="*/ 1501450 h 6958044"/>
              <a:gd name="connsiteX2728" fmla="*/ 758526 w 11234267"/>
              <a:gd name="connsiteY2728" fmla="*/ 1504476 h 6958044"/>
              <a:gd name="connsiteX2729" fmla="*/ 759687 w 11234267"/>
              <a:gd name="connsiteY2729" fmla="*/ 1504855 h 6958044"/>
              <a:gd name="connsiteX2730" fmla="*/ 753665 w 11234267"/>
              <a:gd name="connsiteY2730" fmla="*/ 1507065 h 6958044"/>
              <a:gd name="connsiteX2731" fmla="*/ 753485 w 11234267"/>
              <a:gd name="connsiteY2731" fmla="*/ 1507102 h 6958044"/>
              <a:gd name="connsiteX2732" fmla="*/ 719346 w 11234267"/>
              <a:gd name="connsiteY2732" fmla="*/ 1524878 h 6958044"/>
              <a:gd name="connsiteX2733" fmla="*/ 607189 w 11234267"/>
              <a:gd name="connsiteY2733" fmla="*/ 1551968 h 6958044"/>
              <a:gd name="connsiteX2734" fmla="*/ 604869 w 11234267"/>
              <a:gd name="connsiteY2734" fmla="*/ 1545516 h 6958044"/>
              <a:gd name="connsiteX2735" fmla="*/ 588699 w 11234267"/>
              <a:gd name="connsiteY2735" fmla="*/ 1553894 h 6958044"/>
              <a:gd name="connsiteX2736" fmla="*/ 469738 w 11234267"/>
              <a:gd name="connsiteY2736" fmla="*/ 1612239 h 6958044"/>
              <a:gd name="connsiteX2737" fmla="*/ 407519 w 11234267"/>
              <a:gd name="connsiteY2737" fmla="*/ 1625738 h 6958044"/>
              <a:gd name="connsiteX2738" fmla="*/ 416982 w 11234267"/>
              <a:gd name="connsiteY2738" fmla="*/ 1628652 h 6958044"/>
              <a:gd name="connsiteX2739" fmla="*/ 412853 w 11234267"/>
              <a:gd name="connsiteY2739" fmla="*/ 1631634 h 6958044"/>
              <a:gd name="connsiteX2740" fmla="*/ 416842 w 11234267"/>
              <a:gd name="connsiteY2740" fmla="*/ 1635586 h 6958044"/>
              <a:gd name="connsiteX2741" fmla="*/ 421626 w 11234267"/>
              <a:gd name="connsiteY2741" fmla="*/ 1643805 h 6958044"/>
              <a:gd name="connsiteX2742" fmla="*/ 431176 w 11234267"/>
              <a:gd name="connsiteY2742" fmla="*/ 1636785 h 6958044"/>
              <a:gd name="connsiteX2743" fmla="*/ 461661 w 11234267"/>
              <a:gd name="connsiteY2743" fmla="*/ 1633519 h 6958044"/>
              <a:gd name="connsiteX2744" fmla="*/ 518842 w 11234267"/>
              <a:gd name="connsiteY2744" fmla="*/ 1621675 h 6958044"/>
              <a:gd name="connsiteX2745" fmla="*/ 570697 w 11234267"/>
              <a:gd name="connsiteY2745" fmla="*/ 1608916 h 6958044"/>
              <a:gd name="connsiteX2746" fmla="*/ 590712 w 11234267"/>
              <a:gd name="connsiteY2746" fmla="*/ 1601020 h 6958044"/>
              <a:gd name="connsiteX2747" fmla="*/ 607901 w 11234267"/>
              <a:gd name="connsiteY2747" fmla="*/ 1595910 h 6958044"/>
              <a:gd name="connsiteX2748" fmla="*/ 602755 w 11234267"/>
              <a:gd name="connsiteY2748" fmla="*/ 1587222 h 6958044"/>
              <a:gd name="connsiteX2749" fmla="*/ 608424 w 11234267"/>
              <a:gd name="connsiteY2749" fmla="*/ 1594741 h 6958044"/>
              <a:gd name="connsiteX2750" fmla="*/ 616198 w 11234267"/>
              <a:gd name="connsiteY2750" fmla="*/ 1587699 h 6958044"/>
              <a:gd name="connsiteX2751" fmla="*/ 611189 w 11234267"/>
              <a:gd name="connsiteY2751" fmla="*/ 1587913 h 6958044"/>
              <a:gd name="connsiteX2752" fmla="*/ 621267 w 11234267"/>
              <a:gd name="connsiteY2752" fmla="*/ 1584605 h 6958044"/>
              <a:gd name="connsiteX2753" fmla="*/ 616779 w 11234267"/>
              <a:gd name="connsiteY2753" fmla="*/ 1587674 h 6958044"/>
              <a:gd name="connsiteX2754" fmla="*/ 616310 w 11234267"/>
              <a:gd name="connsiteY2754" fmla="*/ 1587695 h 6958044"/>
              <a:gd name="connsiteX2755" fmla="*/ 615741 w 11234267"/>
              <a:gd name="connsiteY2755" fmla="*/ 1589064 h 6958044"/>
              <a:gd name="connsiteX2756" fmla="*/ 633595 w 11234267"/>
              <a:gd name="connsiteY2756" fmla="*/ 1610898 h 6958044"/>
              <a:gd name="connsiteX2757" fmla="*/ 668726 w 11234267"/>
              <a:gd name="connsiteY2757" fmla="*/ 1598039 h 6958044"/>
              <a:gd name="connsiteX2758" fmla="*/ 739311 w 11234267"/>
              <a:gd name="connsiteY2758" fmla="*/ 1565831 h 6958044"/>
              <a:gd name="connsiteX2759" fmla="*/ 720117 w 11234267"/>
              <a:gd name="connsiteY2759" fmla="*/ 1590491 h 6958044"/>
              <a:gd name="connsiteX2760" fmla="*/ 915715 w 11234267"/>
              <a:gd name="connsiteY2760" fmla="*/ 1536421 h 6958044"/>
              <a:gd name="connsiteX2761" fmla="*/ 1075249 w 11234267"/>
              <a:gd name="connsiteY2761" fmla="*/ 1505628 h 6958044"/>
              <a:gd name="connsiteX2762" fmla="*/ 964316 w 11234267"/>
              <a:gd name="connsiteY2762" fmla="*/ 1560126 h 6958044"/>
              <a:gd name="connsiteX2763" fmla="*/ 695527 w 11234267"/>
              <a:gd name="connsiteY2763" fmla="*/ 1632358 h 6958044"/>
              <a:gd name="connsiteX2764" fmla="*/ 595459 w 11234267"/>
              <a:gd name="connsiteY2764" fmla="*/ 1671848 h 6958044"/>
              <a:gd name="connsiteX2765" fmla="*/ 934972 w 11234267"/>
              <a:gd name="connsiteY2765" fmla="*/ 1606215 h 6958044"/>
              <a:gd name="connsiteX2766" fmla="*/ 1100617 w 11234267"/>
              <a:gd name="connsiteY2766" fmla="*/ 1564635 h 6958044"/>
              <a:gd name="connsiteX2767" fmla="*/ 1107079 w 11234267"/>
              <a:gd name="connsiteY2767" fmla="*/ 1568702 h 6958044"/>
              <a:gd name="connsiteX2768" fmla="*/ 1107780 w 11234267"/>
              <a:gd name="connsiteY2768" fmla="*/ 1569767 h 6958044"/>
              <a:gd name="connsiteX2769" fmla="*/ 1116616 w 11234267"/>
              <a:gd name="connsiteY2769" fmla="*/ 1561714 h 6958044"/>
              <a:gd name="connsiteX2770" fmla="*/ 1141108 w 11234267"/>
              <a:gd name="connsiteY2770" fmla="*/ 1581153 h 6958044"/>
              <a:gd name="connsiteX2771" fmla="*/ 1427872 w 11234267"/>
              <a:gd name="connsiteY2771" fmla="*/ 1492111 h 6958044"/>
              <a:gd name="connsiteX2772" fmla="*/ 1380592 w 11234267"/>
              <a:gd name="connsiteY2772" fmla="*/ 1508424 h 6958044"/>
              <a:gd name="connsiteX2773" fmla="*/ 1416400 w 11234267"/>
              <a:gd name="connsiteY2773" fmla="*/ 1511045 h 6958044"/>
              <a:gd name="connsiteX2774" fmla="*/ 1407284 w 11234267"/>
              <a:gd name="connsiteY2774" fmla="*/ 1512727 h 6958044"/>
              <a:gd name="connsiteX2775" fmla="*/ 1391659 w 11234267"/>
              <a:gd name="connsiteY2775" fmla="*/ 1515121 h 6958044"/>
              <a:gd name="connsiteX2776" fmla="*/ 1394669 w 11234267"/>
              <a:gd name="connsiteY2776" fmla="*/ 1516686 h 6958044"/>
              <a:gd name="connsiteX2777" fmla="*/ 1394752 w 11234267"/>
              <a:gd name="connsiteY2777" fmla="*/ 1516663 h 6958044"/>
              <a:gd name="connsiteX2778" fmla="*/ 1400105 w 11234267"/>
              <a:gd name="connsiteY2778" fmla="*/ 1514795 h 6958044"/>
              <a:gd name="connsiteX2779" fmla="*/ 1397959 w 11234267"/>
              <a:gd name="connsiteY2779" fmla="*/ 1515823 h 6958044"/>
              <a:gd name="connsiteX2780" fmla="*/ 1405102 w 11234267"/>
              <a:gd name="connsiteY2780" fmla="*/ 1513955 h 6958044"/>
              <a:gd name="connsiteX2781" fmla="*/ 1406235 w 11234267"/>
              <a:gd name="connsiteY2781" fmla="*/ 1520992 h 6958044"/>
              <a:gd name="connsiteX2782" fmla="*/ 1404070 w 11234267"/>
              <a:gd name="connsiteY2782" fmla="*/ 1522549 h 6958044"/>
              <a:gd name="connsiteX2783" fmla="*/ 1413218 w 11234267"/>
              <a:gd name="connsiteY2783" fmla="*/ 1529387 h 6958044"/>
              <a:gd name="connsiteX2784" fmla="*/ 1397212 w 11234267"/>
              <a:gd name="connsiteY2784" fmla="*/ 1534575 h 6958044"/>
              <a:gd name="connsiteX2785" fmla="*/ 1388638 w 11234267"/>
              <a:gd name="connsiteY2785" fmla="*/ 1540377 h 6958044"/>
              <a:gd name="connsiteX2786" fmla="*/ 1392007 w 11234267"/>
              <a:gd name="connsiteY2786" fmla="*/ 1539291 h 6958044"/>
              <a:gd name="connsiteX2787" fmla="*/ 1470363 w 11234267"/>
              <a:gd name="connsiteY2787" fmla="*/ 1526604 h 6958044"/>
              <a:gd name="connsiteX2788" fmla="*/ 1242447 w 11234267"/>
              <a:gd name="connsiteY2788" fmla="*/ 1627752 h 6958044"/>
              <a:gd name="connsiteX2789" fmla="*/ 1242440 w 11234267"/>
              <a:gd name="connsiteY2789" fmla="*/ 1627754 h 6958044"/>
              <a:gd name="connsiteX2790" fmla="*/ 1256431 w 11234267"/>
              <a:gd name="connsiteY2790" fmla="*/ 1629759 h 6958044"/>
              <a:gd name="connsiteX2791" fmla="*/ 1263327 w 11234267"/>
              <a:gd name="connsiteY2791" fmla="*/ 1628071 h 6958044"/>
              <a:gd name="connsiteX2792" fmla="*/ 1184344 w 11234267"/>
              <a:gd name="connsiteY2792" fmla="*/ 1648163 h 6958044"/>
              <a:gd name="connsiteX2793" fmla="*/ 1114654 w 11234267"/>
              <a:gd name="connsiteY2793" fmla="*/ 1661027 h 6958044"/>
              <a:gd name="connsiteX2794" fmla="*/ 1027768 w 11234267"/>
              <a:gd name="connsiteY2794" fmla="*/ 1682144 h 6958044"/>
              <a:gd name="connsiteX2795" fmla="*/ 1012506 w 11234267"/>
              <a:gd name="connsiteY2795" fmla="*/ 1686910 h 6958044"/>
              <a:gd name="connsiteX2796" fmla="*/ 946183 w 11234267"/>
              <a:gd name="connsiteY2796" fmla="*/ 1725751 h 6958044"/>
              <a:gd name="connsiteX2797" fmla="*/ 970307 w 11234267"/>
              <a:gd name="connsiteY2797" fmla="*/ 1726618 h 6958044"/>
              <a:gd name="connsiteX2798" fmla="*/ 905227 w 11234267"/>
              <a:gd name="connsiteY2798" fmla="*/ 1751964 h 6958044"/>
              <a:gd name="connsiteX2799" fmla="*/ 806407 w 11234267"/>
              <a:gd name="connsiteY2799" fmla="*/ 1812067 h 6958044"/>
              <a:gd name="connsiteX2800" fmla="*/ 820108 w 11234267"/>
              <a:gd name="connsiteY2800" fmla="*/ 1819015 h 6958044"/>
              <a:gd name="connsiteX2801" fmla="*/ 832109 w 11234267"/>
              <a:gd name="connsiteY2801" fmla="*/ 1819274 h 6958044"/>
              <a:gd name="connsiteX2802" fmla="*/ 819788 w 11234267"/>
              <a:gd name="connsiteY2802" fmla="*/ 1821471 h 6958044"/>
              <a:gd name="connsiteX2803" fmla="*/ 683589 w 11234267"/>
              <a:gd name="connsiteY2803" fmla="*/ 1855452 h 6958044"/>
              <a:gd name="connsiteX2804" fmla="*/ 463480 w 11234267"/>
              <a:gd name="connsiteY2804" fmla="*/ 1895744 h 6958044"/>
              <a:gd name="connsiteX2805" fmla="*/ 491996 w 11234267"/>
              <a:gd name="connsiteY2805" fmla="*/ 1890259 h 6958044"/>
              <a:gd name="connsiteX2806" fmla="*/ 500399 w 11234267"/>
              <a:gd name="connsiteY2806" fmla="*/ 1888269 h 6958044"/>
              <a:gd name="connsiteX2807" fmla="*/ 501836 w 11234267"/>
              <a:gd name="connsiteY2807" fmla="*/ 1886636 h 6958044"/>
              <a:gd name="connsiteX2808" fmla="*/ 507445 w 11234267"/>
              <a:gd name="connsiteY2808" fmla="*/ 1886601 h 6958044"/>
              <a:gd name="connsiteX2809" fmla="*/ 500399 w 11234267"/>
              <a:gd name="connsiteY2809" fmla="*/ 1888269 h 6958044"/>
              <a:gd name="connsiteX2810" fmla="*/ 499393 w 11234267"/>
              <a:gd name="connsiteY2810" fmla="*/ 1889411 h 6958044"/>
              <a:gd name="connsiteX2811" fmla="*/ 502861 w 11234267"/>
              <a:gd name="connsiteY2811" fmla="*/ 1892932 h 6958044"/>
              <a:gd name="connsiteX2812" fmla="*/ 470518 w 11234267"/>
              <a:gd name="connsiteY2812" fmla="*/ 1912062 h 6958044"/>
              <a:gd name="connsiteX2813" fmla="*/ 476952 w 11234267"/>
              <a:gd name="connsiteY2813" fmla="*/ 1894782 h 6958044"/>
              <a:gd name="connsiteX2814" fmla="*/ 412023 w 11234267"/>
              <a:gd name="connsiteY2814" fmla="*/ 1928528 h 6958044"/>
              <a:gd name="connsiteX2815" fmla="*/ 382458 w 11234267"/>
              <a:gd name="connsiteY2815" fmla="*/ 1936126 h 6958044"/>
              <a:gd name="connsiteX2816" fmla="*/ 402823 w 11234267"/>
              <a:gd name="connsiteY2816" fmla="*/ 1938566 h 6958044"/>
              <a:gd name="connsiteX2817" fmla="*/ 437556 w 11234267"/>
              <a:gd name="connsiteY2817" fmla="*/ 1941390 h 6958044"/>
              <a:gd name="connsiteX2818" fmla="*/ 469981 w 11234267"/>
              <a:gd name="connsiteY2818" fmla="*/ 1939549 h 6958044"/>
              <a:gd name="connsiteX2819" fmla="*/ 470845 w 11234267"/>
              <a:gd name="connsiteY2819" fmla="*/ 1939417 h 6958044"/>
              <a:gd name="connsiteX2820" fmla="*/ 500081 w 11234267"/>
              <a:gd name="connsiteY2820" fmla="*/ 1929578 h 6958044"/>
              <a:gd name="connsiteX2821" fmla="*/ 522803 w 11234267"/>
              <a:gd name="connsiteY2821" fmla="*/ 1909627 h 6958044"/>
              <a:gd name="connsiteX2822" fmla="*/ 516437 w 11234267"/>
              <a:gd name="connsiteY2822" fmla="*/ 1908138 h 6958044"/>
              <a:gd name="connsiteX2823" fmla="*/ 524409 w 11234267"/>
              <a:gd name="connsiteY2823" fmla="*/ 1908215 h 6958044"/>
              <a:gd name="connsiteX2824" fmla="*/ 522803 w 11234267"/>
              <a:gd name="connsiteY2824" fmla="*/ 1909627 h 6958044"/>
              <a:gd name="connsiteX2825" fmla="*/ 525933 w 11234267"/>
              <a:gd name="connsiteY2825" fmla="*/ 1910359 h 6958044"/>
              <a:gd name="connsiteX2826" fmla="*/ 527874 w 11234267"/>
              <a:gd name="connsiteY2826" fmla="*/ 1905554 h 6958044"/>
              <a:gd name="connsiteX2827" fmla="*/ 525305 w 11234267"/>
              <a:gd name="connsiteY2827" fmla="*/ 1906857 h 6958044"/>
              <a:gd name="connsiteX2828" fmla="*/ 531563 w 11234267"/>
              <a:gd name="connsiteY2828" fmla="*/ 1903683 h 6958044"/>
              <a:gd name="connsiteX2829" fmla="*/ 529872 w 11234267"/>
              <a:gd name="connsiteY2829" fmla="*/ 1904540 h 6958044"/>
              <a:gd name="connsiteX2830" fmla="*/ 531937 w 11234267"/>
              <a:gd name="connsiteY2830" fmla="*/ 1908989 h 6958044"/>
              <a:gd name="connsiteX2831" fmla="*/ 529291 w 11234267"/>
              <a:gd name="connsiteY2831" fmla="*/ 1911143 h 6958044"/>
              <a:gd name="connsiteX2832" fmla="*/ 525933 w 11234267"/>
              <a:gd name="connsiteY2832" fmla="*/ 1910359 h 6958044"/>
              <a:gd name="connsiteX2833" fmla="*/ 525298 w 11234267"/>
              <a:gd name="connsiteY2833" fmla="*/ 1911934 h 6958044"/>
              <a:gd name="connsiteX2834" fmla="*/ 539508 w 11234267"/>
              <a:gd name="connsiteY2834" fmla="*/ 1913792 h 6958044"/>
              <a:gd name="connsiteX2835" fmla="*/ 551078 w 11234267"/>
              <a:gd name="connsiteY2835" fmla="*/ 1914709 h 6958044"/>
              <a:gd name="connsiteX2836" fmla="*/ 562046 w 11234267"/>
              <a:gd name="connsiteY2836" fmla="*/ 1904218 h 6958044"/>
              <a:gd name="connsiteX2837" fmla="*/ 569905 w 11234267"/>
              <a:gd name="connsiteY2837" fmla="*/ 1894619 h 6958044"/>
              <a:gd name="connsiteX2838" fmla="*/ 590042 w 11234267"/>
              <a:gd name="connsiteY2838" fmla="*/ 1890027 h 6958044"/>
              <a:gd name="connsiteX2839" fmla="*/ 621303 w 11234267"/>
              <a:gd name="connsiteY2839" fmla="*/ 1887071 h 6958044"/>
              <a:gd name="connsiteX2840" fmla="*/ 621296 w 11234267"/>
              <a:gd name="connsiteY2840" fmla="*/ 1887068 h 6958044"/>
              <a:gd name="connsiteX2841" fmla="*/ 631662 w 11234267"/>
              <a:gd name="connsiteY2841" fmla="*/ 1886329 h 6958044"/>
              <a:gd name="connsiteX2842" fmla="*/ 631561 w 11234267"/>
              <a:gd name="connsiteY2842" fmla="*/ 1886408 h 6958044"/>
              <a:gd name="connsiteX2843" fmla="*/ 656221 w 11234267"/>
              <a:gd name="connsiteY2843" fmla="*/ 1884819 h 6958044"/>
              <a:gd name="connsiteX2844" fmla="*/ 686591 w 11234267"/>
              <a:gd name="connsiteY2844" fmla="*/ 1882409 h 6958044"/>
              <a:gd name="connsiteX2845" fmla="*/ 677548 w 11234267"/>
              <a:gd name="connsiteY2845" fmla="*/ 1885643 h 6958044"/>
              <a:gd name="connsiteX2846" fmla="*/ 675154 w 11234267"/>
              <a:gd name="connsiteY2846" fmla="*/ 1892285 h 6958044"/>
              <a:gd name="connsiteX2847" fmla="*/ 720513 w 11234267"/>
              <a:gd name="connsiteY2847" fmla="*/ 1893899 h 6958044"/>
              <a:gd name="connsiteX2848" fmla="*/ 727402 w 11234267"/>
              <a:gd name="connsiteY2848" fmla="*/ 1893231 h 6958044"/>
              <a:gd name="connsiteX2849" fmla="*/ 717237 w 11234267"/>
              <a:gd name="connsiteY2849" fmla="*/ 1905940 h 6958044"/>
              <a:gd name="connsiteX2850" fmla="*/ 685940 w 11234267"/>
              <a:gd name="connsiteY2850" fmla="*/ 1910601 h 6958044"/>
              <a:gd name="connsiteX2851" fmla="*/ 587985 w 11234267"/>
              <a:gd name="connsiteY2851" fmla="*/ 1925676 h 6958044"/>
              <a:gd name="connsiteX2852" fmla="*/ 498270 w 11234267"/>
              <a:gd name="connsiteY2852" fmla="*/ 1935263 h 6958044"/>
              <a:gd name="connsiteX2853" fmla="*/ 470845 w 11234267"/>
              <a:gd name="connsiteY2853" fmla="*/ 1939417 h 6958044"/>
              <a:gd name="connsiteX2854" fmla="*/ 470553 w 11234267"/>
              <a:gd name="connsiteY2854" fmla="*/ 1939515 h 6958044"/>
              <a:gd name="connsiteX2855" fmla="*/ 469981 w 11234267"/>
              <a:gd name="connsiteY2855" fmla="*/ 1939549 h 6958044"/>
              <a:gd name="connsiteX2856" fmla="*/ 453229 w 11234267"/>
              <a:gd name="connsiteY2856" fmla="*/ 1942085 h 6958044"/>
              <a:gd name="connsiteX2857" fmla="*/ 333102 w 11234267"/>
              <a:gd name="connsiteY2857" fmla="*/ 1963275 h 6958044"/>
              <a:gd name="connsiteX2858" fmla="*/ 311458 w 11234267"/>
              <a:gd name="connsiteY2858" fmla="*/ 1974402 h 6958044"/>
              <a:gd name="connsiteX2859" fmla="*/ 306056 w 11234267"/>
              <a:gd name="connsiteY2859" fmla="*/ 1982320 h 6958044"/>
              <a:gd name="connsiteX2860" fmla="*/ 307204 w 11234267"/>
              <a:gd name="connsiteY2860" fmla="*/ 1985178 h 6958044"/>
              <a:gd name="connsiteX2861" fmla="*/ 307692 w 11234267"/>
              <a:gd name="connsiteY2861" fmla="*/ 1988377 h 6958044"/>
              <a:gd name="connsiteX2862" fmla="*/ 304041 w 11234267"/>
              <a:gd name="connsiteY2862" fmla="*/ 1988719 h 6958044"/>
              <a:gd name="connsiteX2863" fmla="*/ 302823 w 11234267"/>
              <a:gd name="connsiteY2863" fmla="*/ 1987202 h 6958044"/>
              <a:gd name="connsiteX2864" fmla="*/ 299097 w 11234267"/>
              <a:gd name="connsiteY2864" fmla="*/ 1992994 h 6958044"/>
              <a:gd name="connsiteX2865" fmla="*/ 282640 w 11234267"/>
              <a:gd name="connsiteY2865" fmla="*/ 1997928 h 6958044"/>
              <a:gd name="connsiteX2866" fmla="*/ 308512 w 11234267"/>
              <a:gd name="connsiteY2866" fmla="*/ 2005141 h 6958044"/>
              <a:gd name="connsiteX2867" fmla="*/ 175481 w 11234267"/>
              <a:gd name="connsiteY2867" fmla="*/ 2034199 h 6958044"/>
              <a:gd name="connsiteX2868" fmla="*/ 171126 w 11234267"/>
              <a:gd name="connsiteY2868" fmla="*/ 2044094 h 6958044"/>
              <a:gd name="connsiteX2869" fmla="*/ 183042 w 11234267"/>
              <a:gd name="connsiteY2869" fmla="*/ 2042775 h 6958044"/>
              <a:gd name="connsiteX2870" fmla="*/ 210088 w 11234267"/>
              <a:gd name="connsiteY2870" fmla="*/ 2040632 h 6958044"/>
              <a:gd name="connsiteX2871" fmla="*/ 198509 w 11234267"/>
              <a:gd name="connsiteY2871" fmla="*/ 2049220 h 6958044"/>
              <a:gd name="connsiteX2872" fmla="*/ 137776 w 11234267"/>
              <a:gd name="connsiteY2872" fmla="*/ 2070213 h 6958044"/>
              <a:gd name="connsiteX2873" fmla="*/ 136582 w 11234267"/>
              <a:gd name="connsiteY2873" fmla="*/ 2070399 h 6958044"/>
              <a:gd name="connsiteX2874" fmla="*/ 136251 w 11234267"/>
              <a:gd name="connsiteY2874" fmla="*/ 2071779 h 6958044"/>
              <a:gd name="connsiteX2875" fmla="*/ 135686 w 11234267"/>
              <a:gd name="connsiteY2875" fmla="*/ 2070539 h 6958044"/>
              <a:gd name="connsiteX2876" fmla="*/ 99990 w 11234267"/>
              <a:gd name="connsiteY2876" fmla="*/ 2076084 h 6958044"/>
              <a:gd name="connsiteX2877" fmla="*/ 75371 w 11234267"/>
              <a:gd name="connsiteY2877" fmla="*/ 2081442 h 6958044"/>
              <a:gd name="connsiteX2878" fmla="*/ 75222 w 11234267"/>
              <a:gd name="connsiteY2878" fmla="*/ 2082037 h 6958044"/>
              <a:gd name="connsiteX2879" fmla="*/ 73167 w 11234267"/>
              <a:gd name="connsiteY2879" fmla="*/ 2081925 h 6958044"/>
              <a:gd name="connsiteX2880" fmla="*/ 67527 w 11234267"/>
              <a:gd name="connsiteY2880" fmla="*/ 2083151 h 6958044"/>
              <a:gd name="connsiteX2881" fmla="*/ 73739 w 11234267"/>
              <a:gd name="connsiteY2881" fmla="*/ 2075407 h 6958044"/>
              <a:gd name="connsiteX2882" fmla="*/ 74127 w 11234267"/>
              <a:gd name="connsiteY2882" fmla="*/ 2074836 h 6958044"/>
              <a:gd name="connsiteX2883" fmla="*/ 74164 w 11234267"/>
              <a:gd name="connsiteY2883" fmla="*/ 2074877 h 6958044"/>
              <a:gd name="connsiteX2884" fmla="*/ 78536 w 11234267"/>
              <a:gd name="connsiteY2884" fmla="*/ 2069427 h 6958044"/>
              <a:gd name="connsiteX2885" fmla="*/ 13170 w 11234267"/>
              <a:gd name="connsiteY2885" fmla="*/ 2092207 h 6958044"/>
              <a:gd name="connsiteX2886" fmla="*/ 28394 w 11234267"/>
              <a:gd name="connsiteY2886" fmla="*/ 2097589 h 6958044"/>
              <a:gd name="connsiteX2887" fmla="*/ 149451 w 11234267"/>
              <a:gd name="connsiteY2887" fmla="*/ 2087133 h 6958044"/>
              <a:gd name="connsiteX2888" fmla="*/ 154761 w 11234267"/>
              <a:gd name="connsiteY2888" fmla="*/ 2087336 h 6958044"/>
              <a:gd name="connsiteX2889" fmla="*/ 162504 w 11234267"/>
              <a:gd name="connsiteY2889" fmla="*/ 2082239 h 6958044"/>
              <a:gd name="connsiteX2890" fmla="*/ 237255 w 11234267"/>
              <a:gd name="connsiteY2890" fmla="*/ 2068413 h 6958044"/>
              <a:gd name="connsiteX2891" fmla="*/ 265337 w 11234267"/>
              <a:gd name="connsiteY2891" fmla="*/ 2071546 h 6958044"/>
              <a:gd name="connsiteX2892" fmla="*/ 271939 w 11234267"/>
              <a:gd name="connsiteY2892" fmla="*/ 2070022 h 6958044"/>
              <a:gd name="connsiteX2893" fmla="*/ 268837 w 11234267"/>
              <a:gd name="connsiteY2893" fmla="*/ 2080432 h 6958044"/>
              <a:gd name="connsiteX2894" fmla="*/ 256711 w 11234267"/>
              <a:gd name="connsiteY2894" fmla="*/ 2078387 h 6958044"/>
              <a:gd name="connsiteX2895" fmla="*/ 260036 w 11234267"/>
              <a:gd name="connsiteY2895" fmla="*/ 2074979 h 6958044"/>
              <a:gd name="connsiteX2896" fmla="*/ 251740 w 11234267"/>
              <a:gd name="connsiteY2896" fmla="*/ 2079881 h 6958044"/>
              <a:gd name="connsiteX2897" fmla="*/ 164947 w 11234267"/>
              <a:gd name="connsiteY2897" fmla="*/ 2113725 h 6958044"/>
              <a:gd name="connsiteX2898" fmla="*/ 163032 w 11234267"/>
              <a:gd name="connsiteY2898" fmla="*/ 2102334 h 6958044"/>
              <a:gd name="connsiteX2899" fmla="*/ 155269 w 11234267"/>
              <a:gd name="connsiteY2899" fmla="*/ 2110096 h 6958044"/>
              <a:gd name="connsiteX2900" fmla="*/ 64164 w 11234267"/>
              <a:gd name="connsiteY2900" fmla="*/ 2146795 h 6958044"/>
              <a:gd name="connsiteX2901" fmla="*/ 128420 w 11234267"/>
              <a:gd name="connsiteY2901" fmla="*/ 2142209 h 6958044"/>
              <a:gd name="connsiteX2902" fmla="*/ 128387 w 11234267"/>
              <a:gd name="connsiteY2902" fmla="*/ 2142278 h 6958044"/>
              <a:gd name="connsiteX2903" fmla="*/ 136444 w 11234267"/>
              <a:gd name="connsiteY2903" fmla="*/ 2139210 h 6958044"/>
              <a:gd name="connsiteX2904" fmla="*/ 148575 w 11234267"/>
              <a:gd name="connsiteY2904" fmla="*/ 2135597 h 6958044"/>
              <a:gd name="connsiteX2905" fmla="*/ 136093 w 11234267"/>
              <a:gd name="connsiteY2905" fmla="*/ 2143118 h 6958044"/>
              <a:gd name="connsiteX2906" fmla="*/ 127732 w 11234267"/>
              <a:gd name="connsiteY2906" fmla="*/ 2143599 h 6958044"/>
              <a:gd name="connsiteX2907" fmla="*/ 123410 w 11234267"/>
              <a:gd name="connsiteY2907" fmla="*/ 2152332 h 6958044"/>
              <a:gd name="connsiteX2908" fmla="*/ 168662 w 11234267"/>
              <a:gd name="connsiteY2908" fmla="*/ 2147102 h 6958044"/>
              <a:gd name="connsiteX2909" fmla="*/ 157762 w 11234267"/>
              <a:gd name="connsiteY2909" fmla="*/ 2133648 h 6958044"/>
              <a:gd name="connsiteX2910" fmla="*/ 178203 w 11234267"/>
              <a:gd name="connsiteY2910" fmla="*/ 2129599 h 6958044"/>
              <a:gd name="connsiteX2911" fmla="*/ 165873 w 11234267"/>
              <a:gd name="connsiteY2911" fmla="*/ 2140831 h 6958044"/>
              <a:gd name="connsiteX2912" fmla="*/ 510604 w 11234267"/>
              <a:gd name="connsiteY2912" fmla="*/ 2065770 h 6958044"/>
              <a:gd name="connsiteX2913" fmla="*/ 680218 w 11234267"/>
              <a:gd name="connsiteY2913" fmla="*/ 2031668 h 6958044"/>
              <a:gd name="connsiteX2914" fmla="*/ 752410 w 11234267"/>
              <a:gd name="connsiteY2914" fmla="*/ 2004520 h 6958044"/>
              <a:gd name="connsiteX2915" fmla="*/ 1071802 w 11234267"/>
              <a:gd name="connsiteY2915" fmla="*/ 1936440 h 6958044"/>
              <a:gd name="connsiteX2916" fmla="*/ 1070157 w 11234267"/>
              <a:gd name="connsiteY2916" fmla="*/ 1940440 h 6958044"/>
              <a:gd name="connsiteX2917" fmla="*/ 1068628 w 11234267"/>
              <a:gd name="connsiteY2917" fmla="*/ 1941392 h 6958044"/>
              <a:gd name="connsiteX2918" fmla="*/ 1071155 w 11234267"/>
              <a:gd name="connsiteY2918" fmla="*/ 1940752 h 6958044"/>
              <a:gd name="connsiteX2919" fmla="*/ 1081317 w 11234267"/>
              <a:gd name="connsiteY2919" fmla="*/ 1939663 h 6958044"/>
              <a:gd name="connsiteX2920" fmla="*/ 1068109 w 11234267"/>
              <a:gd name="connsiteY2920" fmla="*/ 1941715 h 6958044"/>
              <a:gd name="connsiteX2921" fmla="*/ 1030375 w 11234267"/>
              <a:gd name="connsiteY2921" fmla="*/ 1965209 h 6958044"/>
              <a:gd name="connsiteX2922" fmla="*/ 966693 w 11234267"/>
              <a:gd name="connsiteY2922" fmla="*/ 1988907 h 6958044"/>
              <a:gd name="connsiteX2923" fmla="*/ 852312 w 11234267"/>
              <a:gd name="connsiteY2923" fmla="*/ 2031470 h 6958044"/>
              <a:gd name="connsiteX2924" fmla="*/ 692259 w 11234267"/>
              <a:gd name="connsiteY2924" fmla="*/ 2055394 h 6958044"/>
              <a:gd name="connsiteX2925" fmla="*/ 656916 w 11234267"/>
              <a:gd name="connsiteY2925" fmla="*/ 2047564 h 6958044"/>
              <a:gd name="connsiteX2926" fmla="*/ 680288 w 11234267"/>
              <a:gd name="connsiteY2926" fmla="*/ 2051072 h 6958044"/>
              <a:gd name="connsiteX2927" fmla="*/ 350672 w 11234267"/>
              <a:gd name="connsiteY2927" fmla="*/ 2158700 h 6958044"/>
              <a:gd name="connsiteX2928" fmla="*/ 368040 w 11234267"/>
              <a:gd name="connsiteY2928" fmla="*/ 2145814 h 6958044"/>
              <a:gd name="connsiteX2929" fmla="*/ 286199 w 11234267"/>
              <a:gd name="connsiteY2929" fmla="*/ 2180122 h 6958044"/>
              <a:gd name="connsiteX2930" fmla="*/ 287818 w 11234267"/>
              <a:gd name="connsiteY2930" fmla="*/ 2171959 h 6958044"/>
              <a:gd name="connsiteX2931" fmla="*/ 285386 w 11234267"/>
              <a:gd name="connsiteY2931" fmla="*/ 2175165 h 6958044"/>
              <a:gd name="connsiteX2932" fmla="*/ 276907 w 11234267"/>
              <a:gd name="connsiteY2932" fmla="*/ 2171727 h 6958044"/>
              <a:gd name="connsiteX2933" fmla="*/ 269008 w 11234267"/>
              <a:gd name="connsiteY2933" fmla="*/ 2185229 h 6958044"/>
              <a:gd name="connsiteX2934" fmla="*/ 273709 w 11234267"/>
              <a:gd name="connsiteY2934" fmla="*/ 2184934 h 6958044"/>
              <a:gd name="connsiteX2935" fmla="*/ 286977 w 11234267"/>
              <a:gd name="connsiteY2935" fmla="*/ 2183571 h 6958044"/>
              <a:gd name="connsiteX2936" fmla="*/ 302711 w 11234267"/>
              <a:gd name="connsiteY2936" fmla="*/ 2177144 h 6958044"/>
              <a:gd name="connsiteX2937" fmla="*/ 335373 w 11234267"/>
              <a:gd name="connsiteY2937" fmla="*/ 2171436 h 6958044"/>
              <a:gd name="connsiteX2938" fmla="*/ 333297 w 11234267"/>
              <a:gd name="connsiteY2938" fmla="*/ 2172410 h 6958044"/>
              <a:gd name="connsiteX2939" fmla="*/ 343599 w 11234267"/>
              <a:gd name="connsiteY2939" fmla="*/ 2173760 h 6958044"/>
              <a:gd name="connsiteX2940" fmla="*/ 343954 w 11234267"/>
              <a:gd name="connsiteY2940" fmla="*/ 2174078 h 6958044"/>
              <a:gd name="connsiteX2941" fmla="*/ 347741 w 11234267"/>
              <a:gd name="connsiteY2941" fmla="*/ 2171147 h 6958044"/>
              <a:gd name="connsiteX2942" fmla="*/ 380511 w 11234267"/>
              <a:gd name="connsiteY2942" fmla="*/ 2173392 h 6958044"/>
              <a:gd name="connsiteX2943" fmla="*/ 351036 w 11234267"/>
              <a:gd name="connsiteY2943" fmla="*/ 2173857 h 6958044"/>
              <a:gd name="connsiteX2944" fmla="*/ 344539 w 11234267"/>
              <a:gd name="connsiteY2944" fmla="*/ 2174601 h 6958044"/>
              <a:gd name="connsiteX2945" fmla="*/ 350394 w 11234267"/>
              <a:gd name="connsiteY2945" fmla="*/ 2179828 h 6958044"/>
              <a:gd name="connsiteX2946" fmla="*/ 335625 w 11234267"/>
              <a:gd name="connsiteY2946" fmla="*/ 2183064 h 6958044"/>
              <a:gd name="connsiteX2947" fmla="*/ 331422 w 11234267"/>
              <a:gd name="connsiteY2947" fmla="*/ 2175721 h 6958044"/>
              <a:gd name="connsiteX2948" fmla="*/ 332668 w 11234267"/>
              <a:gd name="connsiteY2948" fmla="*/ 2172704 h 6958044"/>
              <a:gd name="connsiteX2949" fmla="*/ 320824 w 11234267"/>
              <a:gd name="connsiteY2949" fmla="*/ 2178258 h 6958044"/>
              <a:gd name="connsiteX2950" fmla="*/ 295623 w 11234267"/>
              <a:gd name="connsiteY2950" fmla="*/ 2182682 h 6958044"/>
              <a:gd name="connsiteX2951" fmla="*/ 286977 w 11234267"/>
              <a:gd name="connsiteY2951" fmla="*/ 2183571 h 6958044"/>
              <a:gd name="connsiteX2952" fmla="*/ 249879 w 11234267"/>
              <a:gd name="connsiteY2952" fmla="*/ 2198725 h 6958044"/>
              <a:gd name="connsiteX2953" fmla="*/ 176444 w 11234267"/>
              <a:gd name="connsiteY2953" fmla="*/ 2235829 h 6958044"/>
              <a:gd name="connsiteX2954" fmla="*/ 385442 w 11234267"/>
              <a:gd name="connsiteY2954" fmla="*/ 2198918 h 6958044"/>
              <a:gd name="connsiteX2955" fmla="*/ 359068 w 11234267"/>
              <a:gd name="connsiteY2955" fmla="*/ 2217136 h 6958044"/>
              <a:gd name="connsiteX2956" fmla="*/ 353259 w 11234267"/>
              <a:gd name="connsiteY2956" fmla="*/ 2220161 h 6958044"/>
              <a:gd name="connsiteX2957" fmla="*/ 354420 w 11234267"/>
              <a:gd name="connsiteY2957" fmla="*/ 2220540 h 6958044"/>
              <a:gd name="connsiteX2958" fmla="*/ 348398 w 11234267"/>
              <a:gd name="connsiteY2958" fmla="*/ 2222750 h 6958044"/>
              <a:gd name="connsiteX2959" fmla="*/ 348218 w 11234267"/>
              <a:gd name="connsiteY2959" fmla="*/ 2222787 h 6958044"/>
              <a:gd name="connsiteX2960" fmla="*/ 314080 w 11234267"/>
              <a:gd name="connsiteY2960" fmla="*/ 2240563 h 6958044"/>
              <a:gd name="connsiteX2961" fmla="*/ 201922 w 11234267"/>
              <a:gd name="connsiteY2961" fmla="*/ 2267654 h 6958044"/>
              <a:gd name="connsiteX2962" fmla="*/ 199602 w 11234267"/>
              <a:gd name="connsiteY2962" fmla="*/ 2261202 h 6958044"/>
              <a:gd name="connsiteX2963" fmla="*/ 183432 w 11234267"/>
              <a:gd name="connsiteY2963" fmla="*/ 2269580 h 6958044"/>
              <a:gd name="connsiteX2964" fmla="*/ 64471 w 11234267"/>
              <a:gd name="connsiteY2964" fmla="*/ 2327924 h 6958044"/>
              <a:gd name="connsiteX2965" fmla="*/ 2252 w 11234267"/>
              <a:gd name="connsiteY2965" fmla="*/ 2341424 h 6958044"/>
              <a:gd name="connsiteX2966" fmla="*/ 11715 w 11234267"/>
              <a:gd name="connsiteY2966" fmla="*/ 2344337 h 6958044"/>
              <a:gd name="connsiteX2967" fmla="*/ 7586 w 11234267"/>
              <a:gd name="connsiteY2967" fmla="*/ 2347319 h 6958044"/>
              <a:gd name="connsiteX2968" fmla="*/ 11575 w 11234267"/>
              <a:gd name="connsiteY2968" fmla="*/ 2351271 h 6958044"/>
              <a:gd name="connsiteX2969" fmla="*/ 16359 w 11234267"/>
              <a:gd name="connsiteY2969" fmla="*/ 2359491 h 6958044"/>
              <a:gd name="connsiteX2970" fmla="*/ 25910 w 11234267"/>
              <a:gd name="connsiteY2970" fmla="*/ 2352471 h 6958044"/>
              <a:gd name="connsiteX2971" fmla="*/ 56395 w 11234267"/>
              <a:gd name="connsiteY2971" fmla="*/ 2349205 h 6958044"/>
              <a:gd name="connsiteX2972" fmla="*/ 113575 w 11234267"/>
              <a:gd name="connsiteY2972" fmla="*/ 2337361 h 6958044"/>
              <a:gd name="connsiteX2973" fmla="*/ 165431 w 11234267"/>
              <a:gd name="connsiteY2973" fmla="*/ 2324602 h 6958044"/>
              <a:gd name="connsiteX2974" fmla="*/ 185445 w 11234267"/>
              <a:gd name="connsiteY2974" fmla="*/ 2316705 h 6958044"/>
              <a:gd name="connsiteX2975" fmla="*/ 202634 w 11234267"/>
              <a:gd name="connsiteY2975" fmla="*/ 2311595 h 6958044"/>
              <a:gd name="connsiteX2976" fmla="*/ 197488 w 11234267"/>
              <a:gd name="connsiteY2976" fmla="*/ 2302907 h 6958044"/>
              <a:gd name="connsiteX2977" fmla="*/ 203158 w 11234267"/>
              <a:gd name="connsiteY2977" fmla="*/ 2310427 h 6958044"/>
              <a:gd name="connsiteX2978" fmla="*/ 210932 w 11234267"/>
              <a:gd name="connsiteY2978" fmla="*/ 2303384 h 6958044"/>
              <a:gd name="connsiteX2979" fmla="*/ 205922 w 11234267"/>
              <a:gd name="connsiteY2979" fmla="*/ 2303598 h 6958044"/>
              <a:gd name="connsiteX2980" fmla="*/ 216000 w 11234267"/>
              <a:gd name="connsiteY2980" fmla="*/ 2300290 h 6958044"/>
              <a:gd name="connsiteX2981" fmla="*/ 211512 w 11234267"/>
              <a:gd name="connsiteY2981" fmla="*/ 2303360 h 6958044"/>
              <a:gd name="connsiteX2982" fmla="*/ 211043 w 11234267"/>
              <a:gd name="connsiteY2982" fmla="*/ 2303381 h 6958044"/>
              <a:gd name="connsiteX2983" fmla="*/ 210474 w 11234267"/>
              <a:gd name="connsiteY2983" fmla="*/ 2304749 h 6958044"/>
              <a:gd name="connsiteX2984" fmla="*/ 228329 w 11234267"/>
              <a:gd name="connsiteY2984" fmla="*/ 2326584 h 6958044"/>
              <a:gd name="connsiteX2985" fmla="*/ 263460 w 11234267"/>
              <a:gd name="connsiteY2985" fmla="*/ 2313725 h 6958044"/>
              <a:gd name="connsiteX2986" fmla="*/ 334044 w 11234267"/>
              <a:gd name="connsiteY2986" fmla="*/ 2281516 h 6958044"/>
              <a:gd name="connsiteX2987" fmla="*/ 314851 w 11234267"/>
              <a:gd name="connsiteY2987" fmla="*/ 2306177 h 6958044"/>
              <a:gd name="connsiteX2988" fmla="*/ 510449 w 11234267"/>
              <a:gd name="connsiteY2988" fmla="*/ 2252107 h 6958044"/>
              <a:gd name="connsiteX2989" fmla="*/ 669982 w 11234267"/>
              <a:gd name="connsiteY2989" fmla="*/ 2221314 h 6958044"/>
              <a:gd name="connsiteX2990" fmla="*/ 559049 w 11234267"/>
              <a:gd name="connsiteY2990" fmla="*/ 2275812 h 6958044"/>
              <a:gd name="connsiteX2991" fmla="*/ 290260 w 11234267"/>
              <a:gd name="connsiteY2991" fmla="*/ 2348044 h 6958044"/>
              <a:gd name="connsiteX2992" fmla="*/ 190192 w 11234267"/>
              <a:gd name="connsiteY2992" fmla="*/ 2387534 h 6958044"/>
              <a:gd name="connsiteX2993" fmla="*/ 529705 w 11234267"/>
              <a:gd name="connsiteY2993" fmla="*/ 2321901 h 6958044"/>
              <a:gd name="connsiteX2994" fmla="*/ 695350 w 11234267"/>
              <a:gd name="connsiteY2994" fmla="*/ 2280320 h 6958044"/>
              <a:gd name="connsiteX2995" fmla="*/ 701812 w 11234267"/>
              <a:gd name="connsiteY2995" fmla="*/ 2284388 h 6958044"/>
              <a:gd name="connsiteX2996" fmla="*/ 702513 w 11234267"/>
              <a:gd name="connsiteY2996" fmla="*/ 2285452 h 6958044"/>
              <a:gd name="connsiteX2997" fmla="*/ 711350 w 11234267"/>
              <a:gd name="connsiteY2997" fmla="*/ 2277399 h 6958044"/>
              <a:gd name="connsiteX2998" fmla="*/ 735841 w 11234267"/>
              <a:gd name="connsiteY2998" fmla="*/ 2296838 h 6958044"/>
              <a:gd name="connsiteX2999" fmla="*/ 1022605 w 11234267"/>
              <a:gd name="connsiteY2999" fmla="*/ 2207797 h 6958044"/>
              <a:gd name="connsiteX3000" fmla="*/ 975326 w 11234267"/>
              <a:gd name="connsiteY3000" fmla="*/ 2224110 h 6958044"/>
              <a:gd name="connsiteX3001" fmla="*/ 1011134 w 11234267"/>
              <a:gd name="connsiteY3001" fmla="*/ 2226730 h 6958044"/>
              <a:gd name="connsiteX3002" fmla="*/ 1002017 w 11234267"/>
              <a:gd name="connsiteY3002" fmla="*/ 2228413 h 6958044"/>
              <a:gd name="connsiteX3003" fmla="*/ 986392 w 11234267"/>
              <a:gd name="connsiteY3003" fmla="*/ 2230807 h 6958044"/>
              <a:gd name="connsiteX3004" fmla="*/ 989402 w 11234267"/>
              <a:gd name="connsiteY3004" fmla="*/ 2232372 h 6958044"/>
              <a:gd name="connsiteX3005" fmla="*/ 989485 w 11234267"/>
              <a:gd name="connsiteY3005" fmla="*/ 2232349 h 6958044"/>
              <a:gd name="connsiteX3006" fmla="*/ 994839 w 11234267"/>
              <a:gd name="connsiteY3006" fmla="*/ 2230481 h 6958044"/>
              <a:gd name="connsiteX3007" fmla="*/ 992692 w 11234267"/>
              <a:gd name="connsiteY3007" fmla="*/ 2231509 h 6958044"/>
              <a:gd name="connsiteX3008" fmla="*/ 999835 w 11234267"/>
              <a:gd name="connsiteY3008" fmla="*/ 2229641 h 6958044"/>
              <a:gd name="connsiteX3009" fmla="*/ 1000968 w 11234267"/>
              <a:gd name="connsiteY3009" fmla="*/ 2236678 h 6958044"/>
              <a:gd name="connsiteX3010" fmla="*/ 998803 w 11234267"/>
              <a:gd name="connsiteY3010" fmla="*/ 2238234 h 6958044"/>
              <a:gd name="connsiteX3011" fmla="*/ 1007951 w 11234267"/>
              <a:gd name="connsiteY3011" fmla="*/ 2245073 h 6958044"/>
              <a:gd name="connsiteX3012" fmla="*/ 991945 w 11234267"/>
              <a:gd name="connsiteY3012" fmla="*/ 2250260 h 6958044"/>
              <a:gd name="connsiteX3013" fmla="*/ 983372 w 11234267"/>
              <a:gd name="connsiteY3013" fmla="*/ 2256062 h 6958044"/>
              <a:gd name="connsiteX3014" fmla="*/ 986741 w 11234267"/>
              <a:gd name="connsiteY3014" fmla="*/ 2254977 h 6958044"/>
              <a:gd name="connsiteX3015" fmla="*/ 1065096 w 11234267"/>
              <a:gd name="connsiteY3015" fmla="*/ 2242289 h 6958044"/>
              <a:gd name="connsiteX3016" fmla="*/ 837180 w 11234267"/>
              <a:gd name="connsiteY3016" fmla="*/ 2343437 h 6958044"/>
              <a:gd name="connsiteX3017" fmla="*/ 837174 w 11234267"/>
              <a:gd name="connsiteY3017" fmla="*/ 2343439 h 6958044"/>
              <a:gd name="connsiteX3018" fmla="*/ 851164 w 11234267"/>
              <a:gd name="connsiteY3018" fmla="*/ 2345444 h 6958044"/>
              <a:gd name="connsiteX3019" fmla="*/ 858060 w 11234267"/>
              <a:gd name="connsiteY3019" fmla="*/ 2343757 h 6958044"/>
              <a:gd name="connsiteX3020" fmla="*/ 779078 w 11234267"/>
              <a:gd name="connsiteY3020" fmla="*/ 2363848 h 6958044"/>
              <a:gd name="connsiteX3021" fmla="*/ 709387 w 11234267"/>
              <a:gd name="connsiteY3021" fmla="*/ 2376713 h 6958044"/>
              <a:gd name="connsiteX3022" fmla="*/ 622501 w 11234267"/>
              <a:gd name="connsiteY3022" fmla="*/ 2397830 h 6958044"/>
              <a:gd name="connsiteX3023" fmla="*/ 607240 w 11234267"/>
              <a:gd name="connsiteY3023" fmla="*/ 2402596 h 6958044"/>
              <a:gd name="connsiteX3024" fmla="*/ 540916 w 11234267"/>
              <a:gd name="connsiteY3024" fmla="*/ 2441437 h 6958044"/>
              <a:gd name="connsiteX3025" fmla="*/ 565040 w 11234267"/>
              <a:gd name="connsiteY3025" fmla="*/ 2442303 h 6958044"/>
              <a:gd name="connsiteX3026" fmla="*/ 499960 w 11234267"/>
              <a:gd name="connsiteY3026" fmla="*/ 2467650 h 6958044"/>
              <a:gd name="connsiteX3027" fmla="*/ 401141 w 11234267"/>
              <a:gd name="connsiteY3027" fmla="*/ 2527752 h 6958044"/>
              <a:gd name="connsiteX3028" fmla="*/ 427015 w 11234267"/>
              <a:gd name="connsiteY3028" fmla="*/ 2534963 h 6958044"/>
              <a:gd name="connsiteX3029" fmla="*/ 310468 w 11234267"/>
              <a:gd name="connsiteY3029" fmla="*/ 2623505 h 6958044"/>
              <a:gd name="connsiteX3030" fmla="*/ 323085 w 11234267"/>
              <a:gd name="connsiteY3030" fmla="*/ 2619532 h 6958044"/>
              <a:gd name="connsiteX3031" fmla="*/ 331413 w 11234267"/>
              <a:gd name="connsiteY3031" fmla="*/ 2626230 h 6958044"/>
              <a:gd name="connsiteX3032" fmla="*/ 338451 w 11234267"/>
              <a:gd name="connsiteY3032" fmla="*/ 2626199 h 6958044"/>
              <a:gd name="connsiteX3033" fmla="*/ 356783 w 11234267"/>
              <a:gd name="connsiteY3033" fmla="*/ 2626671 h 6958044"/>
              <a:gd name="connsiteX3034" fmla="*/ 331693 w 11234267"/>
              <a:gd name="connsiteY3034" fmla="*/ 2645282 h 6958044"/>
              <a:gd name="connsiteX3035" fmla="*/ 329908 w 11234267"/>
              <a:gd name="connsiteY3035" fmla="*/ 2647997 h 6958044"/>
              <a:gd name="connsiteX3036" fmla="*/ 396344 w 11234267"/>
              <a:gd name="connsiteY3036" fmla="*/ 2653609 h 6958044"/>
              <a:gd name="connsiteX3037" fmla="*/ 412764 w 11234267"/>
              <a:gd name="connsiteY3037" fmla="*/ 2648130 h 6958044"/>
              <a:gd name="connsiteX3038" fmla="*/ 410998 w 11234267"/>
              <a:gd name="connsiteY3038" fmla="*/ 2646699 h 6958044"/>
              <a:gd name="connsiteX3039" fmla="*/ 413118 w 11234267"/>
              <a:gd name="connsiteY3039" fmla="*/ 2645941 h 6958044"/>
              <a:gd name="connsiteX3040" fmla="*/ 415992 w 11234267"/>
              <a:gd name="connsiteY3040" fmla="*/ 2647052 h 6958044"/>
              <a:gd name="connsiteX3041" fmla="*/ 416536 w 11234267"/>
              <a:gd name="connsiteY3041" fmla="*/ 2646871 h 6958044"/>
              <a:gd name="connsiteX3042" fmla="*/ 418621 w 11234267"/>
              <a:gd name="connsiteY3042" fmla="*/ 2646217 h 6958044"/>
              <a:gd name="connsiteX3043" fmla="*/ 419583 w 11234267"/>
              <a:gd name="connsiteY3043" fmla="*/ 2644187 h 6958044"/>
              <a:gd name="connsiteX3044" fmla="*/ 420987 w 11234267"/>
              <a:gd name="connsiteY3044" fmla="*/ 2643601 h 6958044"/>
              <a:gd name="connsiteX3045" fmla="*/ 419250 w 11234267"/>
              <a:gd name="connsiteY3045" fmla="*/ 2646019 h 6958044"/>
              <a:gd name="connsiteX3046" fmla="*/ 445380 w 11234267"/>
              <a:gd name="connsiteY3046" fmla="*/ 2637818 h 6958044"/>
              <a:gd name="connsiteX3047" fmla="*/ 484044 w 11234267"/>
              <a:gd name="connsiteY3047" fmla="*/ 2634410 h 6958044"/>
              <a:gd name="connsiteX3048" fmla="*/ 492585 w 11234267"/>
              <a:gd name="connsiteY3048" fmla="*/ 2645447 h 6958044"/>
              <a:gd name="connsiteX3049" fmla="*/ 459498 w 11234267"/>
              <a:gd name="connsiteY3049" fmla="*/ 2638528 h 6958044"/>
              <a:gd name="connsiteX3050" fmla="*/ 459143 w 11234267"/>
              <a:gd name="connsiteY3050" fmla="*/ 2637508 h 6958044"/>
              <a:gd name="connsiteX3051" fmla="*/ 438169 w 11234267"/>
              <a:gd name="connsiteY3051" fmla="*/ 2642091 h 6958044"/>
              <a:gd name="connsiteX3052" fmla="*/ 356564 w 11234267"/>
              <a:gd name="connsiteY3052" fmla="*/ 2681030 h 6958044"/>
              <a:gd name="connsiteX3053" fmla="*/ 414891 w 11234267"/>
              <a:gd name="connsiteY3053" fmla="*/ 2679458 h 6958044"/>
              <a:gd name="connsiteX3054" fmla="*/ 451268 w 11234267"/>
              <a:gd name="connsiteY3054" fmla="*/ 2687213 h 6958044"/>
              <a:gd name="connsiteX3055" fmla="*/ 441406 w 11234267"/>
              <a:gd name="connsiteY3055" fmla="*/ 2673682 h 6958044"/>
              <a:gd name="connsiteX3056" fmla="*/ 451691 w 11234267"/>
              <a:gd name="connsiteY3056" fmla="*/ 2674567 h 6958044"/>
              <a:gd name="connsiteX3057" fmla="*/ 455049 w 11234267"/>
              <a:gd name="connsiteY3057" fmla="*/ 2674892 h 6958044"/>
              <a:gd name="connsiteX3058" fmla="*/ 459776 w 11234267"/>
              <a:gd name="connsiteY3058" fmla="*/ 2669785 h 6958044"/>
              <a:gd name="connsiteX3059" fmla="*/ 455056 w 11234267"/>
              <a:gd name="connsiteY3059" fmla="*/ 2674893 h 6958044"/>
              <a:gd name="connsiteX3060" fmla="*/ 455049 w 11234267"/>
              <a:gd name="connsiteY3060" fmla="*/ 2674892 h 6958044"/>
              <a:gd name="connsiteX3061" fmla="*/ 449518 w 11234267"/>
              <a:gd name="connsiteY3061" fmla="*/ 2680869 h 6958044"/>
              <a:gd name="connsiteX3062" fmla="*/ 763551 w 11234267"/>
              <a:gd name="connsiteY3062" fmla="*/ 2620935 h 6958044"/>
              <a:gd name="connsiteX3063" fmla="*/ 917902 w 11234267"/>
              <a:gd name="connsiteY3063" fmla="*/ 2590512 h 6958044"/>
              <a:gd name="connsiteX3064" fmla="*/ 982984 w 11234267"/>
              <a:gd name="connsiteY3064" fmla="*/ 2565165 h 6958044"/>
              <a:gd name="connsiteX3065" fmla="*/ 1033137 w 11234267"/>
              <a:gd name="connsiteY3065" fmla="*/ 2552366 h 6958044"/>
              <a:gd name="connsiteX3066" fmla="*/ 1033838 w 11234267"/>
              <a:gd name="connsiteY3066" fmla="*/ 2552252 h 6958044"/>
              <a:gd name="connsiteX3067" fmla="*/ 1033880 w 11234267"/>
              <a:gd name="connsiteY3067" fmla="*/ 2551990 h 6958044"/>
              <a:gd name="connsiteX3068" fmla="*/ 1039928 w 11234267"/>
              <a:gd name="connsiteY3068" fmla="*/ 2549131 h 6958044"/>
              <a:gd name="connsiteX3069" fmla="*/ 1037610 w 11234267"/>
              <a:gd name="connsiteY3069" fmla="*/ 2551636 h 6958044"/>
              <a:gd name="connsiteX3070" fmla="*/ 1065441 w 11234267"/>
              <a:gd name="connsiteY3070" fmla="*/ 2547089 h 6958044"/>
              <a:gd name="connsiteX3071" fmla="*/ 1073935 w 11234267"/>
              <a:gd name="connsiteY3071" fmla="*/ 2547028 h 6958044"/>
              <a:gd name="connsiteX3072" fmla="*/ 1000387 w 11234267"/>
              <a:gd name="connsiteY3072" fmla="*/ 2566695 h 6958044"/>
              <a:gd name="connsiteX3073" fmla="*/ 1000190 w 11234267"/>
              <a:gd name="connsiteY3073" fmla="*/ 2568791 h 6958044"/>
              <a:gd name="connsiteX3074" fmla="*/ 1001864 w 11234267"/>
              <a:gd name="connsiteY3074" fmla="*/ 2568186 h 6958044"/>
              <a:gd name="connsiteX3075" fmla="*/ 1015681 w 11234267"/>
              <a:gd name="connsiteY3075" fmla="*/ 2568009 h 6958044"/>
              <a:gd name="connsiteX3076" fmla="*/ 1005138 w 11234267"/>
              <a:gd name="connsiteY3076" fmla="*/ 2576523 h 6958044"/>
              <a:gd name="connsiteX3077" fmla="*/ 1049480 w 11234267"/>
              <a:gd name="connsiteY3077" fmla="*/ 2568991 h 6958044"/>
              <a:gd name="connsiteX3078" fmla="*/ 1053634 w 11234267"/>
              <a:gd name="connsiteY3078" fmla="*/ 2567784 h 6958044"/>
              <a:gd name="connsiteX3079" fmla="*/ 1068641 w 11234267"/>
              <a:gd name="connsiteY3079" fmla="*/ 2561782 h 6958044"/>
              <a:gd name="connsiteX3080" fmla="*/ 1095058 w 11234267"/>
              <a:gd name="connsiteY3080" fmla="*/ 2558461 h 6958044"/>
              <a:gd name="connsiteX3081" fmla="*/ 1076868 w 11234267"/>
              <a:gd name="connsiteY3081" fmla="*/ 2561034 h 6958044"/>
              <a:gd name="connsiteX3082" fmla="*/ 1053634 w 11234267"/>
              <a:gd name="connsiteY3082" fmla="*/ 2567784 h 6958044"/>
              <a:gd name="connsiteX3083" fmla="*/ 1017401 w 11234267"/>
              <a:gd name="connsiteY3083" fmla="*/ 2582280 h 6958044"/>
              <a:gd name="connsiteX3084" fmla="*/ 929052 w 11234267"/>
              <a:gd name="connsiteY3084" fmla="*/ 2615596 h 6958044"/>
              <a:gd name="connsiteX3085" fmla="*/ 895780 w 11234267"/>
              <a:gd name="connsiteY3085" fmla="*/ 2607618 h 6958044"/>
              <a:gd name="connsiteX3086" fmla="*/ 899031 w 11234267"/>
              <a:gd name="connsiteY3086" fmla="*/ 2608681 h 6958044"/>
              <a:gd name="connsiteX3087" fmla="*/ 917078 w 11234267"/>
              <a:gd name="connsiteY3087" fmla="*/ 2611273 h 6958044"/>
              <a:gd name="connsiteX3088" fmla="*/ 617697 w 11234267"/>
              <a:gd name="connsiteY3088" fmla="*/ 2708980 h 6958044"/>
              <a:gd name="connsiteX3089" fmla="*/ 633136 w 11234267"/>
              <a:gd name="connsiteY3089" fmla="*/ 2697528 h 6958044"/>
              <a:gd name="connsiteX3090" fmla="*/ 558122 w 11234267"/>
              <a:gd name="connsiteY3090" fmla="*/ 2727463 h 6958044"/>
              <a:gd name="connsiteX3091" fmla="*/ 559619 w 11234267"/>
              <a:gd name="connsiteY3091" fmla="*/ 2719920 h 6958044"/>
              <a:gd name="connsiteX3092" fmla="*/ 558276 w 11234267"/>
              <a:gd name="connsiteY3092" fmla="*/ 2721792 h 6958044"/>
              <a:gd name="connsiteX3093" fmla="*/ 550760 w 11234267"/>
              <a:gd name="connsiteY3093" fmla="*/ 2717638 h 6958044"/>
              <a:gd name="connsiteX3094" fmla="*/ 543757 w 11234267"/>
              <a:gd name="connsiteY3094" fmla="*/ 2729784 h 6958044"/>
              <a:gd name="connsiteX3095" fmla="*/ 550294 w 11234267"/>
              <a:gd name="connsiteY3095" fmla="*/ 2729580 h 6958044"/>
              <a:gd name="connsiteX3096" fmla="*/ 563844 w 11234267"/>
              <a:gd name="connsiteY3096" fmla="*/ 2728543 h 6958044"/>
              <a:gd name="connsiteX3097" fmla="*/ 575797 w 11234267"/>
              <a:gd name="connsiteY3097" fmla="*/ 2723918 h 6958044"/>
              <a:gd name="connsiteX3098" fmla="*/ 605225 w 11234267"/>
              <a:gd name="connsiteY3098" fmla="*/ 2718927 h 6958044"/>
              <a:gd name="connsiteX3099" fmla="*/ 570203 w 11234267"/>
              <a:gd name="connsiteY3099" fmla="*/ 2728058 h 6958044"/>
              <a:gd name="connsiteX3100" fmla="*/ 563844 w 11234267"/>
              <a:gd name="connsiteY3100" fmla="*/ 2728543 h 6958044"/>
              <a:gd name="connsiteX3101" fmla="*/ 527050 w 11234267"/>
              <a:gd name="connsiteY3101" fmla="*/ 2742781 h 6958044"/>
              <a:gd name="connsiteX3102" fmla="*/ 459947 w 11234267"/>
              <a:gd name="connsiteY3102" fmla="*/ 2774583 h 6958044"/>
              <a:gd name="connsiteX3103" fmla="*/ 651146 w 11234267"/>
              <a:gd name="connsiteY3103" fmla="*/ 2746705 h 6958044"/>
              <a:gd name="connsiteX3104" fmla="*/ 483352 w 11234267"/>
              <a:gd name="connsiteY3104" fmla="*/ 2806553 h 6958044"/>
              <a:gd name="connsiteX3105" fmla="*/ 480962 w 11234267"/>
              <a:gd name="connsiteY3105" fmla="*/ 2799905 h 6958044"/>
              <a:gd name="connsiteX3106" fmla="*/ 466319 w 11234267"/>
              <a:gd name="connsiteY3106" fmla="*/ 2808234 h 6958044"/>
              <a:gd name="connsiteX3107" fmla="*/ 355265 w 11234267"/>
              <a:gd name="connsiteY3107" fmla="*/ 2857099 h 6958044"/>
              <a:gd name="connsiteX3108" fmla="*/ 297655 w 11234267"/>
              <a:gd name="connsiteY3108" fmla="*/ 2865093 h 6958044"/>
              <a:gd name="connsiteX3109" fmla="*/ 311059 w 11234267"/>
              <a:gd name="connsiteY3109" fmla="*/ 2865410 h 6958044"/>
              <a:gd name="connsiteX3110" fmla="*/ 302402 w 11234267"/>
              <a:gd name="connsiteY3110" fmla="*/ 2871511 h 6958044"/>
              <a:gd name="connsiteX3111" fmla="*/ 306621 w 11234267"/>
              <a:gd name="connsiteY3111" fmla="*/ 2876422 h 6958044"/>
              <a:gd name="connsiteX3112" fmla="*/ 310286 w 11234267"/>
              <a:gd name="connsiteY3112" fmla="*/ 2883768 h 6958044"/>
              <a:gd name="connsiteX3113" fmla="*/ 319046 w 11234267"/>
              <a:gd name="connsiteY3113" fmla="*/ 2877638 h 6958044"/>
              <a:gd name="connsiteX3114" fmla="*/ 329365 w 11234267"/>
              <a:gd name="connsiteY3114" fmla="*/ 2867196 h 6958044"/>
              <a:gd name="connsiteX3115" fmla="*/ 328605 w 11234267"/>
              <a:gd name="connsiteY3115" fmla="*/ 2866282 h 6958044"/>
              <a:gd name="connsiteX3116" fmla="*/ 328465 w 11234267"/>
              <a:gd name="connsiteY3116" fmla="*/ 2865019 h 6958044"/>
              <a:gd name="connsiteX3117" fmla="*/ 330002 w 11234267"/>
              <a:gd name="connsiteY3117" fmla="*/ 2866550 h 6958044"/>
              <a:gd name="connsiteX3118" fmla="*/ 331941 w 11234267"/>
              <a:gd name="connsiteY3118" fmla="*/ 2864587 h 6958044"/>
              <a:gd name="connsiteX3119" fmla="*/ 347045 w 11234267"/>
              <a:gd name="connsiteY3119" fmla="*/ 2877096 h 6958044"/>
              <a:gd name="connsiteX3120" fmla="*/ 400508 w 11234267"/>
              <a:gd name="connsiteY3120" fmla="*/ 2869399 h 6958044"/>
              <a:gd name="connsiteX3121" fmla="*/ 448504 w 11234267"/>
              <a:gd name="connsiteY3121" fmla="*/ 2859504 h 6958044"/>
              <a:gd name="connsiteX3122" fmla="*/ 467624 w 11234267"/>
              <a:gd name="connsiteY3122" fmla="*/ 2852965 h 6958044"/>
              <a:gd name="connsiteX3123" fmla="*/ 482743 w 11234267"/>
              <a:gd name="connsiteY3123" fmla="*/ 2848004 h 6958044"/>
              <a:gd name="connsiteX3124" fmla="*/ 478634 w 11234267"/>
              <a:gd name="connsiteY3124" fmla="*/ 2839239 h 6958044"/>
              <a:gd name="connsiteX3125" fmla="*/ 491214 w 11234267"/>
              <a:gd name="connsiteY3125" fmla="*/ 2839635 h 6958044"/>
              <a:gd name="connsiteX3126" fmla="*/ 490239 w 11234267"/>
              <a:gd name="connsiteY3126" fmla="*/ 2851998 h 6958044"/>
              <a:gd name="connsiteX3127" fmla="*/ 491731 w 11234267"/>
              <a:gd name="connsiteY3127" fmla="*/ 2858311 h 6958044"/>
              <a:gd name="connsiteX3128" fmla="*/ 497763 w 11234267"/>
              <a:gd name="connsiteY3128" fmla="*/ 2855078 h 6958044"/>
              <a:gd name="connsiteX3129" fmla="*/ 538671 w 11234267"/>
              <a:gd name="connsiteY3129" fmla="*/ 2853070 h 6958044"/>
              <a:gd name="connsiteX3130" fmla="*/ 604502 w 11234267"/>
              <a:gd name="connsiteY3130" fmla="*/ 2825082 h 6958044"/>
              <a:gd name="connsiteX3131" fmla="*/ 587239 w 11234267"/>
              <a:gd name="connsiteY3131" fmla="*/ 2848311 h 6958044"/>
              <a:gd name="connsiteX3132" fmla="*/ 734352 w 11234267"/>
              <a:gd name="connsiteY3132" fmla="*/ 2818525 h 6958044"/>
              <a:gd name="connsiteX3133" fmla="*/ 744187 w 11234267"/>
              <a:gd name="connsiteY3133" fmla="*/ 2814310 h 6958044"/>
              <a:gd name="connsiteX3134" fmla="*/ 745311 w 11234267"/>
              <a:gd name="connsiteY3134" fmla="*/ 2813742 h 6958044"/>
              <a:gd name="connsiteX3135" fmla="*/ 745469 w 11234267"/>
              <a:gd name="connsiteY3135" fmla="*/ 2813763 h 6958044"/>
              <a:gd name="connsiteX3136" fmla="*/ 755337 w 11234267"/>
              <a:gd name="connsiteY3136" fmla="*/ 2809533 h 6958044"/>
              <a:gd name="connsiteX3137" fmla="*/ 766966 w 11234267"/>
              <a:gd name="connsiteY3137" fmla="*/ 2801843 h 6958044"/>
              <a:gd name="connsiteX3138" fmla="*/ 774797 w 11234267"/>
              <a:gd name="connsiteY3138" fmla="*/ 2804953 h 6958044"/>
              <a:gd name="connsiteX3139" fmla="*/ 777778 w 11234267"/>
              <a:gd name="connsiteY3139" fmla="*/ 2800424 h 6958044"/>
              <a:gd name="connsiteX3140" fmla="*/ 784444 w 11234267"/>
              <a:gd name="connsiteY3140" fmla="*/ 2799302 h 6958044"/>
              <a:gd name="connsiteX3141" fmla="*/ 780926 w 11234267"/>
              <a:gd name="connsiteY3141" fmla="*/ 2804082 h 6958044"/>
              <a:gd name="connsiteX3142" fmla="*/ 775145 w 11234267"/>
              <a:gd name="connsiteY3142" fmla="*/ 2805090 h 6958044"/>
              <a:gd name="connsiteX3143" fmla="*/ 782674 w 11234267"/>
              <a:gd name="connsiteY3143" fmla="*/ 2808083 h 6958044"/>
              <a:gd name="connsiteX3144" fmla="*/ 794718 w 11234267"/>
              <a:gd name="connsiteY3144" fmla="*/ 2809328 h 6958044"/>
              <a:gd name="connsiteX3145" fmla="*/ 819772 w 11234267"/>
              <a:gd name="connsiteY3145" fmla="*/ 2802933 h 6958044"/>
              <a:gd name="connsiteX3146" fmla="*/ 943476 w 11234267"/>
              <a:gd name="connsiteY3146" fmla="*/ 2782778 h 6958044"/>
              <a:gd name="connsiteX3147" fmla="*/ 934287 w 11234267"/>
              <a:gd name="connsiteY3147" fmla="*/ 2790938 h 6958044"/>
              <a:gd name="connsiteX3148" fmla="*/ 941161 w 11234267"/>
              <a:gd name="connsiteY3148" fmla="*/ 2789528 h 6958044"/>
              <a:gd name="connsiteX3149" fmla="*/ 947156 w 11234267"/>
              <a:gd name="connsiteY3149" fmla="*/ 2787935 h 6958044"/>
              <a:gd name="connsiteX3150" fmla="*/ 961243 w 11234267"/>
              <a:gd name="connsiteY3150" fmla="*/ 2781673 h 6958044"/>
              <a:gd name="connsiteX3151" fmla="*/ 991045 w 11234267"/>
              <a:gd name="connsiteY3151" fmla="*/ 2769033 h 6958044"/>
              <a:gd name="connsiteX3152" fmla="*/ 1019830 w 11234267"/>
              <a:gd name="connsiteY3152" fmla="*/ 2767739 h 6958044"/>
              <a:gd name="connsiteX3153" fmla="*/ 1044537 w 11234267"/>
              <a:gd name="connsiteY3153" fmla="*/ 2761359 h 6958044"/>
              <a:gd name="connsiteX3154" fmla="*/ 1073850 w 11234267"/>
              <a:gd name="connsiteY3154" fmla="*/ 2752552 h 6958044"/>
              <a:gd name="connsiteX3155" fmla="*/ 1104274 w 11234267"/>
              <a:gd name="connsiteY3155" fmla="*/ 2742188 h 6958044"/>
              <a:gd name="connsiteX3156" fmla="*/ 1241151 w 11234267"/>
              <a:gd name="connsiteY3156" fmla="*/ 2697143 h 6958044"/>
              <a:gd name="connsiteX3157" fmla="*/ 1250719 w 11234267"/>
              <a:gd name="connsiteY3157" fmla="*/ 2696194 h 6958044"/>
              <a:gd name="connsiteX3158" fmla="*/ 1263595 w 11234267"/>
              <a:gd name="connsiteY3158" fmla="*/ 2692100 h 6958044"/>
              <a:gd name="connsiteX3159" fmla="*/ 1278667 w 11234267"/>
              <a:gd name="connsiteY3159" fmla="*/ 2687694 h 6958044"/>
              <a:gd name="connsiteX3160" fmla="*/ 1356706 w 11234267"/>
              <a:gd name="connsiteY3160" fmla="*/ 2669650 h 6958044"/>
              <a:gd name="connsiteX3161" fmla="*/ 1431897 w 11234267"/>
              <a:gd name="connsiteY3161" fmla="*/ 2652796 h 6958044"/>
              <a:gd name="connsiteX3162" fmla="*/ 1444380 w 11234267"/>
              <a:gd name="connsiteY3162" fmla="*/ 2647887 h 6958044"/>
              <a:gd name="connsiteX3163" fmla="*/ 1588911 w 11234267"/>
              <a:gd name="connsiteY3163" fmla="*/ 2612503 h 6958044"/>
              <a:gd name="connsiteX3164" fmla="*/ 1445502 w 11234267"/>
              <a:gd name="connsiteY3164" fmla="*/ 2649748 h 6958044"/>
              <a:gd name="connsiteX3165" fmla="*/ 1431897 w 11234267"/>
              <a:gd name="connsiteY3165" fmla="*/ 2652796 h 6958044"/>
              <a:gd name="connsiteX3166" fmla="*/ 1395364 w 11234267"/>
              <a:gd name="connsiteY3166" fmla="*/ 2667168 h 6958044"/>
              <a:gd name="connsiteX3167" fmla="*/ 1294890 w 11234267"/>
              <a:gd name="connsiteY3167" fmla="*/ 2702063 h 6958044"/>
              <a:gd name="connsiteX3168" fmla="*/ 1274304 w 11234267"/>
              <a:gd name="connsiteY3168" fmla="*/ 2693854 h 6958044"/>
              <a:gd name="connsiteX3169" fmla="*/ 1250719 w 11234267"/>
              <a:gd name="connsiteY3169" fmla="*/ 2696194 h 6958044"/>
              <a:gd name="connsiteX3170" fmla="*/ 1241843 w 11234267"/>
              <a:gd name="connsiteY3170" fmla="*/ 2699017 h 6958044"/>
              <a:gd name="connsiteX3171" fmla="*/ 1107009 w 11234267"/>
              <a:gd name="connsiteY3171" fmla="*/ 2742590 h 6958044"/>
              <a:gd name="connsiteX3172" fmla="*/ 1073850 w 11234267"/>
              <a:gd name="connsiteY3172" fmla="*/ 2752552 h 6958044"/>
              <a:gd name="connsiteX3173" fmla="*/ 1058841 w 11234267"/>
              <a:gd name="connsiteY3173" fmla="*/ 2757665 h 6958044"/>
              <a:gd name="connsiteX3174" fmla="*/ 1044537 w 11234267"/>
              <a:gd name="connsiteY3174" fmla="*/ 2761359 h 6958044"/>
              <a:gd name="connsiteX3175" fmla="*/ 1024169 w 11234267"/>
              <a:gd name="connsiteY3175" fmla="*/ 2767477 h 6958044"/>
              <a:gd name="connsiteX3176" fmla="*/ 947156 w 11234267"/>
              <a:gd name="connsiteY3176" fmla="*/ 2787935 h 6958044"/>
              <a:gd name="connsiteX3177" fmla="*/ 940168 w 11234267"/>
              <a:gd name="connsiteY3177" fmla="*/ 2791040 h 6958044"/>
              <a:gd name="connsiteX3178" fmla="*/ 929216 w 11234267"/>
              <a:gd name="connsiteY3178" fmla="*/ 2795441 h 6958044"/>
              <a:gd name="connsiteX3179" fmla="*/ 934287 w 11234267"/>
              <a:gd name="connsiteY3179" fmla="*/ 2790938 h 6958044"/>
              <a:gd name="connsiteX3180" fmla="*/ 865569 w 11234267"/>
              <a:gd name="connsiteY3180" fmla="*/ 2805057 h 6958044"/>
              <a:gd name="connsiteX3181" fmla="*/ 804978 w 11234267"/>
              <a:gd name="connsiteY3181" fmla="*/ 2810389 h 6958044"/>
              <a:gd name="connsiteX3182" fmla="*/ 794718 w 11234267"/>
              <a:gd name="connsiteY3182" fmla="*/ 2809328 h 6958044"/>
              <a:gd name="connsiteX3183" fmla="*/ 756483 w 11234267"/>
              <a:gd name="connsiteY3183" fmla="*/ 2819089 h 6958044"/>
              <a:gd name="connsiteX3184" fmla="*/ 570797 w 11234267"/>
              <a:gd name="connsiteY3184" fmla="*/ 2888301 h 6958044"/>
              <a:gd name="connsiteX3185" fmla="*/ 478448 w 11234267"/>
              <a:gd name="connsiteY3185" fmla="*/ 2922065 h 6958044"/>
              <a:gd name="connsiteX3186" fmla="*/ 505307 w 11234267"/>
              <a:gd name="connsiteY3186" fmla="*/ 2925667 h 6958044"/>
              <a:gd name="connsiteX3187" fmla="*/ 791408 w 11234267"/>
              <a:gd name="connsiteY3187" fmla="*/ 2871267 h 6958044"/>
              <a:gd name="connsiteX3188" fmla="*/ 878548 w 11234267"/>
              <a:gd name="connsiteY3188" fmla="*/ 2849522 h 6958044"/>
              <a:gd name="connsiteX3189" fmla="*/ 917124 w 11234267"/>
              <a:gd name="connsiteY3189" fmla="*/ 2840237 h 6958044"/>
              <a:gd name="connsiteX3190" fmla="*/ 918390 w 11234267"/>
              <a:gd name="connsiteY3190" fmla="*/ 2837781 h 6958044"/>
              <a:gd name="connsiteX3191" fmla="*/ 922388 w 11234267"/>
              <a:gd name="connsiteY3191" fmla="*/ 2837336 h 6958044"/>
              <a:gd name="connsiteX3192" fmla="*/ 922005 w 11234267"/>
              <a:gd name="connsiteY3192" fmla="*/ 2839062 h 6958044"/>
              <a:gd name="connsiteX3193" fmla="*/ 970255 w 11234267"/>
              <a:gd name="connsiteY3193" fmla="*/ 2827450 h 6958044"/>
              <a:gd name="connsiteX3194" fmla="*/ 1154543 w 11234267"/>
              <a:gd name="connsiteY3194" fmla="*/ 2783245 h 6958044"/>
              <a:gd name="connsiteX3195" fmla="*/ 1648197 w 11234267"/>
              <a:gd name="connsiteY3195" fmla="*/ 2666501 h 6958044"/>
              <a:gd name="connsiteX3196" fmla="*/ 1684577 w 11234267"/>
              <a:gd name="connsiteY3196" fmla="*/ 2674256 h 6958044"/>
              <a:gd name="connsiteX3197" fmla="*/ 1674715 w 11234267"/>
              <a:gd name="connsiteY3197" fmla="*/ 2660726 h 6958044"/>
              <a:gd name="connsiteX3198" fmla="*/ 1684998 w 11234267"/>
              <a:gd name="connsiteY3198" fmla="*/ 2661609 h 6958044"/>
              <a:gd name="connsiteX3199" fmla="*/ 1688358 w 11234267"/>
              <a:gd name="connsiteY3199" fmla="*/ 2661934 h 6958044"/>
              <a:gd name="connsiteX3200" fmla="*/ 1693084 w 11234267"/>
              <a:gd name="connsiteY3200" fmla="*/ 2656827 h 6958044"/>
              <a:gd name="connsiteX3201" fmla="*/ 1688364 w 11234267"/>
              <a:gd name="connsiteY3201" fmla="*/ 2661935 h 6958044"/>
              <a:gd name="connsiteX3202" fmla="*/ 1688358 w 11234267"/>
              <a:gd name="connsiteY3202" fmla="*/ 2661934 h 6958044"/>
              <a:gd name="connsiteX3203" fmla="*/ 1682826 w 11234267"/>
              <a:gd name="connsiteY3203" fmla="*/ 2667911 h 6958044"/>
              <a:gd name="connsiteX3204" fmla="*/ 1996858 w 11234267"/>
              <a:gd name="connsiteY3204" fmla="*/ 2607979 h 6958044"/>
              <a:gd name="connsiteX3205" fmla="*/ 2151211 w 11234267"/>
              <a:gd name="connsiteY3205" fmla="*/ 2577554 h 6958044"/>
              <a:gd name="connsiteX3206" fmla="*/ 2216290 w 11234267"/>
              <a:gd name="connsiteY3206" fmla="*/ 2552208 h 6958044"/>
              <a:gd name="connsiteX3207" fmla="*/ 2266444 w 11234267"/>
              <a:gd name="connsiteY3207" fmla="*/ 2539410 h 6958044"/>
              <a:gd name="connsiteX3208" fmla="*/ 2268126 w 11234267"/>
              <a:gd name="connsiteY3208" fmla="*/ 2539134 h 6958044"/>
              <a:gd name="connsiteX3209" fmla="*/ 2271416 w 11234267"/>
              <a:gd name="connsiteY3209" fmla="*/ 2535981 h 6958044"/>
              <a:gd name="connsiteX3210" fmla="*/ 2274084 w 11234267"/>
              <a:gd name="connsiteY3210" fmla="*/ 2535307 h 6958044"/>
              <a:gd name="connsiteX3211" fmla="*/ 2271697 w 11234267"/>
              <a:gd name="connsiteY3211" fmla="*/ 2538552 h 6958044"/>
              <a:gd name="connsiteX3212" fmla="*/ 2298745 w 11234267"/>
              <a:gd name="connsiteY3212" fmla="*/ 2534132 h 6958044"/>
              <a:gd name="connsiteX3213" fmla="*/ 2307244 w 11234267"/>
              <a:gd name="connsiteY3213" fmla="*/ 2534071 h 6958044"/>
              <a:gd name="connsiteX3214" fmla="*/ 2233696 w 11234267"/>
              <a:gd name="connsiteY3214" fmla="*/ 2553739 h 6958044"/>
              <a:gd name="connsiteX3215" fmla="*/ 2233499 w 11234267"/>
              <a:gd name="connsiteY3215" fmla="*/ 2555834 h 6958044"/>
              <a:gd name="connsiteX3216" fmla="*/ 2235168 w 11234267"/>
              <a:gd name="connsiteY3216" fmla="*/ 2555227 h 6958044"/>
              <a:gd name="connsiteX3217" fmla="*/ 2248990 w 11234267"/>
              <a:gd name="connsiteY3217" fmla="*/ 2555049 h 6958044"/>
              <a:gd name="connsiteX3218" fmla="*/ 2238447 w 11234267"/>
              <a:gd name="connsiteY3218" fmla="*/ 2563566 h 6958044"/>
              <a:gd name="connsiteX3219" fmla="*/ 2282787 w 11234267"/>
              <a:gd name="connsiteY3219" fmla="*/ 2556035 h 6958044"/>
              <a:gd name="connsiteX3220" fmla="*/ 2286942 w 11234267"/>
              <a:gd name="connsiteY3220" fmla="*/ 2554827 h 6958044"/>
              <a:gd name="connsiteX3221" fmla="*/ 2301947 w 11234267"/>
              <a:gd name="connsiteY3221" fmla="*/ 2548824 h 6958044"/>
              <a:gd name="connsiteX3222" fmla="*/ 2316590 w 11234267"/>
              <a:gd name="connsiteY3222" fmla="*/ 2544909 h 6958044"/>
              <a:gd name="connsiteX3223" fmla="*/ 2334815 w 11234267"/>
              <a:gd name="connsiteY3223" fmla="*/ 2528219 h 6958044"/>
              <a:gd name="connsiteX3224" fmla="*/ 2428067 w 11234267"/>
              <a:gd name="connsiteY3224" fmla="*/ 2509761 h 6958044"/>
              <a:gd name="connsiteX3225" fmla="*/ 2470723 w 11234267"/>
              <a:gd name="connsiteY3225" fmla="*/ 2510125 h 6958044"/>
              <a:gd name="connsiteX3226" fmla="*/ 2475456 w 11234267"/>
              <a:gd name="connsiteY3226" fmla="*/ 2507915 h 6958044"/>
              <a:gd name="connsiteX3227" fmla="*/ 2475719 w 11234267"/>
              <a:gd name="connsiteY3227" fmla="*/ 2507840 h 6958044"/>
              <a:gd name="connsiteX3228" fmla="*/ 2475666 w 11234267"/>
              <a:gd name="connsiteY3228" fmla="*/ 2505718 h 6958044"/>
              <a:gd name="connsiteX3229" fmla="*/ 2504982 w 11234267"/>
              <a:gd name="connsiteY3229" fmla="*/ 2499259 h 6958044"/>
              <a:gd name="connsiteX3230" fmla="*/ 2500566 w 11234267"/>
              <a:gd name="connsiteY3230" fmla="*/ 2507661 h 6958044"/>
              <a:gd name="connsiteX3231" fmla="*/ 2499549 w 11234267"/>
              <a:gd name="connsiteY3231" fmla="*/ 2509636 h 6958044"/>
              <a:gd name="connsiteX3232" fmla="*/ 2508314 w 11234267"/>
              <a:gd name="connsiteY3232" fmla="*/ 2509152 h 6958044"/>
              <a:gd name="connsiteX3233" fmla="*/ 2518133 w 11234267"/>
              <a:gd name="connsiteY3233" fmla="*/ 2504789 h 6958044"/>
              <a:gd name="connsiteX3234" fmla="*/ 2489363 w 11234267"/>
              <a:gd name="connsiteY3234" fmla="*/ 2518487 h 6958044"/>
              <a:gd name="connsiteX3235" fmla="*/ 2497116 w 11234267"/>
              <a:gd name="connsiteY3235" fmla="*/ 2514377 h 6958044"/>
              <a:gd name="connsiteX3236" fmla="*/ 2499549 w 11234267"/>
              <a:gd name="connsiteY3236" fmla="*/ 2509636 h 6958044"/>
              <a:gd name="connsiteX3237" fmla="*/ 2494687 w 11234267"/>
              <a:gd name="connsiteY3237" fmla="*/ 2509906 h 6958044"/>
              <a:gd name="connsiteX3238" fmla="*/ 2495203 w 11234267"/>
              <a:gd name="connsiteY3238" fmla="*/ 2511116 h 6958044"/>
              <a:gd name="connsiteX3239" fmla="*/ 2489828 w 11234267"/>
              <a:gd name="connsiteY3239" fmla="*/ 2513279 h 6958044"/>
              <a:gd name="connsiteX3240" fmla="*/ 2491094 w 11234267"/>
              <a:gd name="connsiteY3240" fmla="*/ 2510104 h 6958044"/>
              <a:gd name="connsiteX3241" fmla="*/ 2488025 w 11234267"/>
              <a:gd name="connsiteY3241" fmla="*/ 2510275 h 6958044"/>
              <a:gd name="connsiteX3242" fmla="*/ 2480490 w 11234267"/>
              <a:gd name="connsiteY3242" fmla="*/ 2510210 h 6958044"/>
              <a:gd name="connsiteX3243" fmla="*/ 2480231 w 11234267"/>
              <a:gd name="connsiteY3243" fmla="*/ 2510418 h 6958044"/>
              <a:gd name="connsiteX3244" fmla="*/ 2475813 w 11234267"/>
              <a:gd name="connsiteY3244" fmla="*/ 2511711 h 6958044"/>
              <a:gd name="connsiteX3245" fmla="*/ 2475774 w 11234267"/>
              <a:gd name="connsiteY3245" fmla="*/ 2510169 h 6958044"/>
              <a:gd name="connsiteX3246" fmla="*/ 2470723 w 11234267"/>
              <a:gd name="connsiteY3246" fmla="*/ 2510125 h 6958044"/>
              <a:gd name="connsiteX3247" fmla="*/ 2450318 w 11234267"/>
              <a:gd name="connsiteY3247" fmla="*/ 2519657 h 6958044"/>
              <a:gd name="connsiteX3248" fmla="*/ 2419708 w 11234267"/>
              <a:gd name="connsiteY3248" fmla="*/ 2540280 h 6958044"/>
              <a:gd name="connsiteX3249" fmla="*/ 2329648 w 11234267"/>
              <a:gd name="connsiteY3249" fmla="*/ 2557058 h 6958044"/>
              <a:gd name="connsiteX3250" fmla="*/ 2326332 w 11234267"/>
              <a:gd name="connsiteY3250" fmla="*/ 2545791 h 6958044"/>
              <a:gd name="connsiteX3251" fmla="*/ 2310172 w 11234267"/>
              <a:gd name="connsiteY3251" fmla="*/ 2548077 h 6958044"/>
              <a:gd name="connsiteX3252" fmla="*/ 2286942 w 11234267"/>
              <a:gd name="connsiteY3252" fmla="*/ 2554827 h 6958044"/>
              <a:gd name="connsiteX3253" fmla="*/ 2250709 w 11234267"/>
              <a:gd name="connsiteY3253" fmla="*/ 2569322 h 6958044"/>
              <a:gd name="connsiteX3254" fmla="*/ 2162358 w 11234267"/>
              <a:gd name="connsiteY3254" fmla="*/ 2602638 h 6958044"/>
              <a:gd name="connsiteX3255" fmla="*/ 2129087 w 11234267"/>
              <a:gd name="connsiteY3255" fmla="*/ 2594660 h 6958044"/>
              <a:gd name="connsiteX3256" fmla="*/ 2132340 w 11234267"/>
              <a:gd name="connsiteY3256" fmla="*/ 2595722 h 6958044"/>
              <a:gd name="connsiteX3257" fmla="*/ 2150387 w 11234267"/>
              <a:gd name="connsiteY3257" fmla="*/ 2598316 h 6958044"/>
              <a:gd name="connsiteX3258" fmla="*/ 1851004 w 11234267"/>
              <a:gd name="connsiteY3258" fmla="*/ 2696022 h 6958044"/>
              <a:gd name="connsiteX3259" fmla="*/ 1866444 w 11234267"/>
              <a:gd name="connsiteY3259" fmla="*/ 2684570 h 6958044"/>
              <a:gd name="connsiteX3260" fmla="*/ 1791429 w 11234267"/>
              <a:gd name="connsiteY3260" fmla="*/ 2714507 h 6958044"/>
              <a:gd name="connsiteX3261" fmla="*/ 1792925 w 11234267"/>
              <a:gd name="connsiteY3261" fmla="*/ 2706963 h 6958044"/>
              <a:gd name="connsiteX3262" fmla="*/ 1791584 w 11234267"/>
              <a:gd name="connsiteY3262" fmla="*/ 2708834 h 6958044"/>
              <a:gd name="connsiteX3263" fmla="*/ 1784069 w 11234267"/>
              <a:gd name="connsiteY3263" fmla="*/ 2704681 h 6958044"/>
              <a:gd name="connsiteX3264" fmla="*/ 1777064 w 11234267"/>
              <a:gd name="connsiteY3264" fmla="*/ 2716824 h 6958044"/>
              <a:gd name="connsiteX3265" fmla="*/ 1783602 w 11234267"/>
              <a:gd name="connsiteY3265" fmla="*/ 2716623 h 6958044"/>
              <a:gd name="connsiteX3266" fmla="*/ 1797153 w 11234267"/>
              <a:gd name="connsiteY3266" fmla="*/ 2715586 h 6958044"/>
              <a:gd name="connsiteX3267" fmla="*/ 1809104 w 11234267"/>
              <a:gd name="connsiteY3267" fmla="*/ 2710962 h 6958044"/>
              <a:gd name="connsiteX3268" fmla="*/ 1838531 w 11234267"/>
              <a:gd name="connsiteY3268" fmla="*/ 2705970 h 6958044"/>
              <a:gd name="connsiteX3269" fmla="*/ 1803509 w 11234267"/>
              <a:gd name="connsiteY3269" fmla="*/ 2715100 h 6958044"/>
              <a:gd name="connsiteX3270" fmla="*/ 1797153 w 11234267"/>
              <a:gd name="connsiteY3270" fmla="*/ 2715586 h 6958044"/>
              <a:gd name="connsiteX3271" fmla="*/ 1760359 w 11234267"/>
              <a:gd name="connsiteY3271" fmla="*/ 2729824 h 6958044"/>
              <a:gd name="connsiteX3272" fmla="*/ 1693255 w 11234267"/>
              <a:gd name="connsiteY3272" fmla="*/ 2761626 h 6958044"/>
              <a:gd name="connsiteX3273" fmla="*/ 1884453 w 11234267"/>
              <a:gd name="connsiteY3273" fmla="*/ 2733748 h 6958044"/>
              <a:gd name="connsiteX3274" fmla="*/ 1716661 w 11234267"/>
              <a:gd name="connsiteY3274" fmla="*/ 2793596 h 6958044"/>
              <a:gd name="connsiteX3275" fmla="*/ 1714269 w 11234267"/>
              <a:gd name="connsiteY3275" fmla="*/ 2786949 h 6958044"/>
              <a:gd name="connsiteX3276" fmla="*/ 1699628 w 11234267"/>
              <a:gd name="connsiteY3276" fmla="*/ 2795276 h 6958044"/>
              <a:gd name="connsiteX3277" fmla="*/ 1588574 w 11234267"/>
              <a:gd name="connsiteY3277" fmla="*/ 2844143 h 6958044"/>
              <a:gd name="connsiteX3278" fmla="*/ 1530964 w 11234267"/>
              <a:gd name="connsiteY3278" fmla="*/ 2852135 h 6958044"/>
              <a:gd name="connsiteX3279" fmla="*/ 1544368 w 11234267"/>
              <a:gd name="connsiteY3279" fmla="*/ 2852453 h 6958044"/>
              <a:gd name="connsiteX3280" fmla="*/ 1535711 w 11234267"/>
              <a:gd name="connsiteY3280" fmla="*/ 2858553 h 6958044"/>
              <a:gd name="connsiteX3281" fmla="*/ 1539927 w 11234267"/>
              <a:gd name="connsiteY3281" fmla="*/ 2863465 h 6958044"/>
              <a:gd name="connsiteX3282" fmla="*/ 1543592 w 11234267"/>
              <a:gd name="connsiteY3282" fmla="*/ 2870811 h 6958044"/>
              <a:gd name="connsiteX3283" fmla="*/ 1552354 w 11234267"/>
              <a:gd name="connsiteY3283" fmla="*/ 2864682 h 6958044"/>
              <a:gd name="connsiteX3284" fmla="*/ 1560476 w 11234267"/>
              <a:gd name="connsiteY3284" fmla="*/ 2856462 h 6958044"/>
              <a:gd name="connsiteX3285" fmla="*/ 1560126 w 11234267"/>
              <a:gd name="connsiteY3285" fmla="*/ 2856040 h 6958044"/>
              <a:gd name="connsiteX3286" fmla="*/ 1559986 w 11234267"/>
              <a:gd name="connsiteY3286" fmla="*/ 2854777 h 6958044"/>
              <a:gd name="connsiteX3287" fmla="*/ 1561072 w 11234267"/>
              <a:gd name="connsiteY3287" fmla="*/ 2855857 h 6958044"/>
              <a:gd name="connsiteX3288" fmla="*/ 1565249 w 11234267"/>
              <a:gd name="connsiteY3288" fmla="*/ 2851630 h 6958044"/>
              <a:gd name="connsiteX3289" fmla="*/ 1580353 w 11234267"/>
              <a:gd name="connsiteY3289" fmla="*/ 2864138 h 6958044"/>
              <a:gd name="connsiteX3290" fmla="*/ 1633816 w 11234267"/>
              <a:gd name="connsiteY3290" fmla="*/ 2856441 h 6958044"/>
              <a:gd name="connsiteX3291" fmla="*/ 1681812 w 11234267"/>
              <a:gd name="connsiteY3291" fmla="*/ 2846548 h 6958044"/>
              <a:gd name="connsiteX3292" fmla="*/ 1700931 w 11234267"/>
              <a:gd name="connsiteY3292" fmla="*/ 2840007 h 6958044"/>
              <a:gd name="connsiteX3293" fmla="*/ 1716050 w 11234267"/>
              <a:gd name="connsiteY3293" fmla="*/ 2835046 h 6958044"/>
              <a:gd name="connsiteX3294" fmla="*/ 1711940 w 11234267"/>
              <a:gd name="connsiteY3294" fmla="*/ 2826282 h 6958044"/>
              <a:gd name="connsiteX3295" fmla="*/ 1724520 w 11234267"/>
              <a:gd name="connsiteY3295" fmla="*/ 2826680 h 6958044"/>
              <a:gd name="connsiteX3296" fmla="*/ 1722492 w 11234267"/>
              <a:gd name="connsiteY3296" fmla="*/ 2829572 h 6958044"/>
              <a:gd name="connsiteX3297" fmla="*/ 1723278 w 11234267"/>
              <a:gd name="connsiteY3297" fmla="*/ 2836623 h 6958044"/>
              <a:gd name="connsiteX3298" fmla="*/ 1727972 w 11234267"/>
              <a:gd name="connsiteY3298" fmla="*/ 2833063 h 6958044"/>
              <a:gd name="connsiteX3299" fmla="*/ 1731595 w 11234267"/>
              <a:gd name="connsiteY3299" fmla="*/ 2833938 h 6958044"/>
              <a:gd name="connsiteX3300" fmla="*/ 1727624 w 11234267"/>
              <a:gd name="connsiteY3300" fmla="*/ 2836971 h 6958044"/>
              <a:gd name="connsiteX3301" fmla="*/ 1723333 w 11234267"/>
              <a:gd name="connsiteY3301" fmla="*/ 2837139 h 6958044"/>
              <a:gd name="connsiteX3302" fmla="*/ 1723546 w 11234267"/>
              <a:gd name="connsiteY3302" fmla="*/ 2839041 h 6958044"/>
              <a:gd name="connsiteX3303" fmla="*/ 1725039 w 11234267"/>
              <a:gd name="connsiteY3303" fmla="*/ 2845354 h 6958044"/>
              <a:gd name="connsiteX3304" fmla="*/ 1731070 w 11234267"/>
              <a:gd name="connsiteY3304" fmla="*/ 2842122 h 6958044"/>
              <a:gd name="connsiteX3305" fmla="*/ 1771980 w 11234267"/>
              <a:gd name="connsiteY3305" fmla="*/ 2840113 h 6958044"/>
              <a:gd name="connsiteX3306" fmla="*/ 1837810 w 11234267"/>
              <a:gd name="connsiteY3306" fmla="*/ 2812124 h 6958044"/>
              <a:gd name="connsiteX3307" fmla="*/ 1820547 w 11234267"/>
              <a:gd name="connsiteY3307" fmla="*/ 2835353 h 6958044"/>
              <a:gd name="connsiteX3308" fmla="*/ 2000275 w 11234267"/>
              <a:gd name="connsiteY3308" fmla="*/ 2788886 h 6958044"/>
              <a:gd name="connsiteX3309" fmla="*/ 2008292 w 11234267"/>
              <a:gd name="connsiteY3309" fmla="*/ 2791712 h 6958044"/>
              <a:gd name="connsiteX3310" fmla="*/ 2009297 w 11234267"/>
              <a:gd name="connsiteY3310" fmla="*/ 2790184 h 6958044"/>
              <a:gd name="connsiteX3311" fmla="*/ 2015963 w 11234267"/>
              <a:gd name="connsiteY3311" fmla="*/ 2789059 h 6958044"/>
              <a:gd name="connsiteX3312" fmla="*/ 2012835 w 11234267"/>
              <a:gd name="connsiteY3312" fmla="*/ 2793313 h 6958044"/>
              <a:gd name="connsiteX3313" fmla="*/ 2019043 w 11234267"/>
              <a:gd name="connsiteY3313" fmla="*/ 2795502 h 6958044"/>
              <a:gd name="connsiteX3314" fmla="*/ 2032530 w 11234267"/>
              <a:gd name="connsiteY3314" fmla="*/ 2795413 h 6958044"/>
              <a:gd name="connsiteX3315" fmla="*/ 2054115 w 11234267"/>
              <a:gd name="connsiteY3315" fmla="*/ 2789902 h 6958044"/>
              <a:gd name="connsiteX3316" fmla="*/ 2110820 w 11234267"/>
              <a:gd name="connsiteY3316" fmla="*/ 2777398 h 6958044"/>
              <a:gd name="connsiteX3317" fmla="*/ 2116314 w 11234267"/>
              <a:gd name="connsiteY3317" fmla="*/ 2776483 h 6958044"/>
              <a:gd name="connsiteX3318" fmla="*/ 2163620 w 11234267"/>
              <a:gd name="connsiteY3318" fmla="*/ 2759763 h 6958044"/>
              <a:gd name="connsiteX3319" fmla="*/ 2211524 w 11234267"/>
              <a:gd name="connsiteY3319" fmla="*/ 2744051 h 6958044"/>
              <a:gd name="connsiteX3320" fmla="*/ 3328486 w 11234267"/>
              <a:gd name="connsiteY3320" fmla="*/ 2474137 h 6958044"/>
              <a:gd name="connsiteX3321" fmla="*/ 3339134 w 11234267"/>
              <a:gd name="connsiteY3321" fmla="*/ 2475966 h 6958044"/>
              <a:gd name="connsiteX3322" fmla="*/ 2529233 w 11234267"/>
              <a:gd name="connsiteY3322" fmla="*/ 2689031 h 6958044"/>
              <a:gd name="connsiteX3323" fmla="*/ 2225387 w 11234267"/>
              <a:gd name="connsiteY3323" fmla="*/ 2756000 h 6958044"/>
              <a:gd name="connsiteX3324" fmla="*/ 2163561 w 11234267"/>
              <a:gd name="connsiteY3324" fmla="*/ 2782410 h 6958044"/>
              <a:gd name="connsiteX3325" fmla="*/ 2177821 w 11234267"/>
              <a:gd name="connsiteY3325" fmla="*/ 2769747 h 6958044"/>
              <a:gd name="connsiteX3326" fmla="*/ 2154277 w 11234267"/>
              <a:gd name="connsiteY3326" fmla="*/ 2770147 h 6958044"/>
              <a:gd name="connsiteX3327" fmla="*/ 2116314 w 11234267"/>
              <a:gd name="connsiteY3327" fmla="*/ 2776483 h 6958044"/>
              <a:gd name="connsiteX3328" fmla="*/ 2102842 w 11234267"/>
              <a:gd name="connsiteY3328" fmla="*/ 2781243 h 6958044"/>
              <a:gd name="connsiteX3329" fmla="*/ 2043594 w 11234267"/>
              <a:gd name="connsiteY3329" fmla="*/ 2795339 h 6958044"/>
              <a:gd name="connsiteX3330" fmla="*/ 2032530 w 11234267"/>
              <a:gd name="connsiteY3330" fmla="*/ 2795413 h 6958044"/>
              <a:gd name="connsiteX3331" fmla="*/ 1990825 w 11234267"/>
              <a:gd name="connsiteY3331" fmla="*/ 2806058 h 6958044"/>
              <a:gd name="connsiteX3332" fmla="*/ 1805141 w 11234267"/>
              <a:gd name="connsiteY3332" fmla="*/ 2875272 h 6958044"/>
              <a:gd name="connsiteX3333" fmla="*/ 1712792 w 11234267"/>
              <a:gd name="connsiteY3333" fmla="*/ 2909034 h 6958044"/>
              <a:gd name="connsiteX3334" fmla="*/ 2025750 w 11234267"/>
              <a:gd name="connsiteY3334" fmla="*/ 2858234 h 6958044"/>
              <a:gd name="connsiteX3335" fmla="*/ 2030823 w 11234267"/>
              <a:gd name="connsiteY3335" fmla="*/ 2856968 h 6958044"/>
              <a:gd name="connsiteX3336" fmla="*/ 2027680 w 11234267"/>
              <a:gd name="connsiteY3336" fmla="*/ 2856803 h 6958044"/>
              <a:gd name="connsiteX3337" fmla="*/ 2039686 w 11234267"/>
              <a:gd name="connsiteY3337" fmla="*/ 2852065 h 6958044"/>
              <a:gd name="connsiteX3338" fmla="*/ 2036996 w 11234267"/>
              <a:gd name="connsiteY3338" fmla="*/ 2855422 h 6958044"/>
              <a:gd name="connsiteX3339" fmla="*/ 2150490 w 11234267"/>
              <a:gd name="connsiteY3339" fmla="*/ 2827039 h 6958044"/>
              <a:gd name="connsiteX3340" fmla="*/ 2151622 w 11234267"/>
              <a:gd name="connsiteY3340" fmla="*/ 2826064 h 6958044"/>
              <a:gd name="connsiteX3341" fmla="*/ 2152612 w 11234267"/>
              <a:gd name="connsiteY3341" fmla="*/ 2826510 h 6958044"/>
              <a:gd name="connsiteX3342" fmla="*/ 2356061 w 11234267"/>
              <a:gd name="connsiteY3342" fmla="*/ 2775629 h 6958044"/>
              <a:gd name="connsiteX3343" fmla="*/ 2699129 w 11234267"/>
              <a:gd name="connsiteY3343" fmla="*/ 2695023 h 6958044"/>
              <a:gd name="connsiteX3344" fmla="*/ 3023953 w 11234267"/>
              <a:gd name="connsiteY3344" fmla="*/ 2638202 h 6958044"/>
              <a:gd name="connsiteX3345" fmla="*/ 2856162 w 11234267"/>
              <a:gd name="connsiteY3345" fmla="*/ 2698052 h 6958044"/>
              <a:gd name="connsiteX3346" fmla="*/ 2853772 w 11234267"/>
              <a:gd name="connsiteY3346" fmla="*/ 2691404 h 6958044"/>
              <a:gd name="connsiteX3347" fmla="*/ 2839128 w 11234267"/>
              <a:gd name="connsiteY3347" fmla="*/ 2699732 h 6958044"/>
              <a:gd name="connsiteX3348" fmla="*/ 2728072 w 11234267"/>
              <a:gd name="connsiteY3348" fmla="*/ 2748598 h 6958044"/>
              <a:gd name="connsiteX3349" fmla="*/ 2670464 w 11234267"/>
              <a:gd name="connsiteY3349" fmla="*/ 2756589 h 6958044"/>
              <a:gd name="connsiteX3350" fmla="*/ 2683868 w 11234267"/>
              <a:gd name="connsiteY3350" fmla="*/ 2756907 h 6958044"/>
              <a:gd name="connsiteX3351" fmla="*/ 2675212 w 11234267"/>
              <a:gd name="connsiteY3351" fmla="*/ 2763008 h 6958044"/>
              <a:gd name="connsiteX3352" fmla="*/ 2679430 w 11234267"/>
              <a:gd name="connsiteY3352" fmla="*/ 2767919 h 6958044"/>
              <a:gd name="connsiteX3353" fmla="*/ 2683095 w 11234267"/>
              <a:gd name="connsiteY3353" fmla="*/ 2775265 h 6958044"/>
              <a:gd name="connsiteX3354" fmla="*/ 2691855 w 11234267"/>
              <a:gd name="connsiteY3354" fmla="*/ 2769137 h 6958044"/>
              <a:gd name="connsiteX3355" fmla="*/ 2698880 w 11234267"/>
              <a:gd name="connsiteY3355" fmla="*/ 2762027 h 6958044"/>
              <a:gd name="connsiteX3356" fmla="*/ 2698733 w 11234267"/>
              <a:gd name="connsiteY3356" fmla="*/ 2761850 h 6958044"/>
              <a:gd name="connsiteX3357" fmla="*/ 2698591 w 11234267"/>
              <a:gd name="connsiteY3357" fmla="*/ 2760587 h 6958044"/>
              <a:gd name="connsiteX3358" fmla="*/ 2699452 w 11234267"/>
              <a:gd name="connsiteY3358" fmla="*/ 2761445 h 6958044"/>
              <a:gd name="connsiteX3359" fmla="*/ 2704750 w 11234267"/>
              <a:gd name="connsiteY3359" fmla="*/ 2756084 h 6958044"/>
              <a:gd name="connsiteX3360" fmla="*/ 2719853 w 11234267"/>
              <a:gd name="connsiteY3360" fmla="*/ 2768593 h 6958044"/>
              <a:gd name="connsiteX3361" fmla="*/ 2773317 w 11234267"/>
              <a:gd name="connsiteY3361" fmla="*/ 2760896 h 6958044"/>
              <a:gd name="connsiteX3362" fmla="*/ 2821313 w 11234267"/>
              <a:gd name="connsiteY3362" fmla="*/ 2751001 h 6958044"/>
              <a:gd name="connsiteX3363" fmla="*/ 2840434 w 11234267"/>
              <a:gd name="connsiteY3363" fmla="*/ 2744462 h 6958044"/>
              <a:gd name="connsiteX3364" fmla="*/ 2855550 w 11234267"/>
              <a:gd name="connsiteY3364" fmla="*/ 2739501 h 6958044"/>
              <a:gd name="connsiteX3365" fmla="*/ 2851441 w 11234267"/>
              <a:gd name="connsiteY3365" fmla="*/ 2730738 h 6958044"/>
              <a:gd name="connsiteX3366" fmla="*/ 2864021 w 11234267"/>
              <a:gd name="connsiteY3366" fmla="*/ 2731132 h 6958044"/>
              <a:gd name="connsiteX3367" fmla="*/ 2861993 w 11234267"/>
              <a:gd name="connsiteY3367" fmla="*/ 2734027 h 6958044"/>
              <a:gd name="connsiteX3368" fmla="*/ 2862847 w 11234267"/>
              <a:gd name="connsiteY3368" fmla="*/ 2741704 h 6958044"/>
              <a:gd name="connsiteX3369" fmla="*/ 2866579 w 11234267"/>
              <a:gd name="connsiteY3369" fmla="*/ 2738877 h 6958044"/>
              <a:gd name="connsiteX3370" fmla="*/ 2870203 w 11234267"/>
              <a:gd name="connsiteY3370" fmla="*/ 2739750 h 6958044"/>
              <a:gd name="connsiteX3371" fmla="*/ 2866231 w 11234267"/>
              <a:gd name="connsiteY3371" fmla="*/ 2742783 h 6958044"/>
              <a:gd name="connsiteX3372" fmla="*/ 2862983 w 11234267"/>
              <a:gd name="connsiteY3372" fmla="*/ 2742911 h 6958044"/>
              <a:gd name="connsiteX3373" fmla="*/ 2863046 w 11234267"/>
              <a:gd name="connsiteY3373" fmla="*/ 2743495 h 6958044"/>
              <a:gd name="connsiteX3374" fmla="*/ 2864540 w 11234267"/>
              <a:gd name="connsiteY3374" fmla="*/ 2749808 h 6958044"/>
              <a:gd name="connsiteX3375" fmla="*/ 2870570 w 11234267"/>
              <a:gd name="connsiteY3375" fmla="*/ 2746577 h 6958044"/>
              <a:gd name="connsiteX3376" fmla="*/ 2911480 w 11234267"/>
              <a:gd name="connsiteY3376" fmla="*/ 2744567 h 6958044"/>
              <a:gd name="connsiteX3377" fmla="*/ 2977311 w 11234267"/>
              <a:gd name="connsiteY3377" fmla="*/ 2716579 h 6958044"/>
              <a:gd name="connsiteX3378" fmla="*/ 2960048 w 11234267"/>
              <a:gd name="connsiteY3378" fmla="*/ 2739808 h 6958044"/>
              <a:gd name="connsiteX3379" fmla="*/ 3139775 w 11234267"/>
              <a:gd name="connsiteY3379" fmla="*/ 2693340 h 6958044"/>
              <a:gd name="connsiteX3380" fmla="*/ 3147793 w 11234267"/>
              <a:gd name="connsiteY3380" fmla="*/ 2696166 h 6958044"/>
              <a:gd name="connsiteX3381" fmla="*/ 3147906 w 11234267"/>
              <a:gd name="connsiteY3381" fmla="*/ 2695994 h 6958044"/>
              <a:gd name="connsiteX3382" fmla="*/ 3154572 w 11234267"/>
              <a:gd name="connsiteY3382" fmla="*/ 2694872 h 6958044"/>
              <a:gd name="connsiteX3383" fmla="*/ 3152419 w 11234267"/>
              <a:gd name="connsiteY3383" fmla="*/ 2697798 h 6958044"/>
              <a:gd name="connsiteX3384" fmla="*/ 3158542 w 11234267"/>
              <a:gd name="connsiteY3384" fmla="*/ 2699957 h 6958044"/>
              <a:gd name="connsiteX3385" fmla="*/ 3172031 w 11234267"/>
              <a:gd name="connsiteY3385" fmla="*/ 2699866 h 6958044"/>
              <a:gd name="connsiteX3386" fmla="*/ 3193615 w 11234267"/>
              <a:gd name="connsiteY3386" fmla="*/ 2694356 h 6958044"/>
              <a:gd name="connsiteX3387" fmla="*/ 3250321 w 11234267"/>
              <a:gd name="connsiteY3387" fmla="*/ 2681853 h 6958044"/>
              <a:gd name="connsiteX3388" fmla="*/ 3255812 w 11234267"/>
              <a:gd name="connsiteY3388" fmla="*/ 2680939 h 6958044"/>
              <a:gd name="connsiteX3389" fmla="*/ 3281143 w 11234267"/>
              <a:gd name="connsiteY3389" fmla="*/ 2671984 h 6958044"/>
              <a:gd name="connsiteX3390" fmla="*/ 3273490 w 11234267"/>
              <a:gd name="connsiteY3390" fmla="*/ 2674580 h 6958044"/>
              <a:gd name="connsiteX3391" fmla="*/ 3264322 w 11234267"/>
              <a:gd name="connsiteY3391" fmla="*/ 2676689 h 6958044"/>
              <a:gd name="connsiteX3392" fmla="*/ 3271117 w 11234267"/>
              <a:gd name="connsiteY3392" fmla="*/ 2670867 h 6958044"/>
              <a:gd name="connsiteX3393" fmla="*/ 3282499 w 11234267"/>
              <a:gd name="connsiteY3393" fmla="*/ 2671504 h 6958044"/>
              <a:gd name="connsiteX3394" fmla="*/ 3303118 w 11234267"/>
              <a:gd name="connsiteY3394" fmla="*/ 2664216 h 6958044"/>
              <a:gd name="connsiteX3395" fmla="*/ 3351024 w 11234267"/>
              <a:gd name="connsiteY3395" fmla="*/ 2648506 h 6958044"/>
              <a:gd name="connsiteX3396" fmla="*/ 3799153 w 11234267"/>
              <a:gd name="connsiteY3396" fmla="*/ 2538133 h 6958044"/>
              <a:gd name="connsiteX3397" fmla="*/ 3800656 w 11234267"/>
              <a:gd name="connsiteY3397" fmla="*/ 2545477 h 6958044"/>
              <a:gd name="connsiteX3398" fmla="*/ 3841153 w 11234267"/>
              <a:gd name="connsiteY3398" fmla="*/ 2527787 h 6958044"/>
              <a:gd name="connsiteX3399" fmla="*/ 3933500 w 11234267"/>
              <a:gd name="connsiteY3399" fmla="*/ 2505044 h 6958044"/>
              <a:gd name="connsiteX3400" fmla="*/ 4209283 w 11234267"/>
              <a:gd name="connsiteY3400" fmla="*/ 2437431 h 6958044"/>
              <a:gd name="connsiteX3401" fmla="*/ 4238029 w 11234267"/>
              <a:gd name="connsiteY3401" fmla="*/ 2426520 h 6958044"/>
              <a:gd name="connsiteX3402" fmla="*/ 4250539 w 11234267"/>
              <a:gd name="connsiteY3402" fmla="*/ 2427776 h 6958044"/>
              <a:gd name="connsiteX3403" fmla="*/ 4224535 w 11234267"/>
              <a:gd name="connsiteY3403" fmla="*/ 2433691 h 6958044"/>
              <a:gd name="connsiteX3404" fmla="*/ 4209283 w 11234267"/>
              <a:gd name="connsiteY3404" fmla="*/ 2437431 h 6958044"/>
              <a:gd name="connsiteX3405" fmla="*/ 4183050 w 11234267"/>
              <a:gd name="connsiteY3405" fmla="*/ 2447387 h 6958044"/>
              <a:gd name="connsiteX3406" fmla="*/ 4091627 w 11234267"/>
              <a:gd name="connsiteY3406" fmla="*/ 2479202 h 6958044"/>
              <a:gd name="connsiteX3407" fmla="*/ 3668733 w 11234267"/>
              <a:gd name="connsiteY3407" fmla="*/ 2593485 h 6958044"/>
              <a:gd name="connsiteX3408" fmla="*/ 3364890 w 11234267"/>
              <a:gd name="connsiteY3408" fmla="*/ 2660456 h 6958044"/>
              <a:gd name="connsiteX3409" fmla="*/ 3303061 w 11234267"/>
              <a:gd name="connsiteY3409" fmla="*/ 2686866 h 6958044"/>
              <a:gd name="connsiteX3410" fmla="*/ 3317321 w 11234267"/>
              <a:gd name="connsiteY3410" fmla="*/ 2674201 h 6958044"/>
              <a:gd name="connsiteX3411" fmla="*/ 3293778 w 11234267"/>
              <a:gd name="connsiteY3411" fmla="*/ 2674603 h 6958044"/>
              <a:gd name="connsiteX3412" fmla="*/ 3255812 w 11234267"/>
              <a:gd name="connsiteY3412" fmla="*/ 2680939 h 6958044"/>
              <a:gd name="connsiteX3413" fmla="*/ 3242343 w 11234267"/>
              <a:gd name="connsiteY3413" fmla="*/ 2685698 h 6958044"/>
              <a:gd name="connsiteX3414" fmla="*/ 3183095 w 11234267"/>
              <a:gd name="connsiteY3414" fmla="*/ 2699792 h 6958044"/>
              <a:gd name="connsiteX3415" fmla="*/ 3172031 w 11234267"/>
              <a:gd name="connsiteY3415" fmla="*/ 2699866 h 6958044"/>
              <a:gd name="connsiteX3416" fmla="*/ 3130326 w 11234267"/>
              <a:gd name="connsiteY3416" fmla="*/ 2710513 h 6958044"/>
              <a:gd name="connsiteX3417" fmla="*/ 2944642 w 11234267"/>
              <a:gd name="connsiteY3417" fmla="*/ 2779726 h 6958044"/>
              <a:gd name="connsiteX3418" fmla="*/ 2852293 w 11234267"/>
              <a:gd name="connsiteY3418" fmla="*/ 2813487 h 6958044"/>
              <a:gd name="connsiteX3419" fmla="*/ 3165251 w 11234267"/>
              <a:gd name="connsiteY3419" fmla="*/ 2762689 h 6958044"/>
              <a:gd name="connsiteX3420" fmla="*/ 3166549 w 11234267"/>
              <a:gd name="connsiteY3420" fmla="*/ 2762355 h 6958044"/>
              <a:gd name="connsiteX3421" fmla="*/ 3171582 w 11234267"/>
              <a:gd name="connsiteY3421" fmla="*/ 2757386 h 6958044"/>
              <a:gd name="connsiteX3422" fmla="*/ 3178297 w 11234267"/>
              <a:gd name="connsiteY3422" fmla="*/ 2757877 h 6958044"/>
              <a:gd name="connsiteX3423" fmla="*/ 3176821 w 11234267"/>
              <a:gd name="connsiteY3423" fmla="*/ 2759714 h 6958044"/>
              <a:gd name="connsiteX3424" fmla="*/ 3455576 w 11234267"/>
              <a:gd name="connsiteY3424" fmla="*/ 2688052 h 6958044"/>
              <a:gd name="connsiteX3425" fmla="*/ 4362554 w 11234267"/>
              <a:gd name="connsiteY3425" fmla="*/ 2463751 h 6958044"/>
              <a:gd name="connsiteX3426" fmla="*/ 4764910 w 11234267"/>
              <a:gd name="connsiteY3426" fmla="*/ 2373734 h 6958044"/>
              <a:gd name="connsiteX3427" fmla="*/ 5078021 w 11234267"/>
              <a:gd name="connsiteY3427" fmla="*/ 2336033 h 6958044"/>
              <a:gd name="connsiteX3428" fmla="*/ 5451001 w 11234267"/>
              <a:gd name="connsiteY3428" fmla="*/ 2292127 h 6958044"/>
              <a:gd name="connsiteX3429" fmla="*/ 6182211 w 11234267"/>
              <a:gd name="connsiteY3429" fmla="*/ 2239958 h 6958044"/>
              <a:gd name="connsiteX3430" fmla="*/ 6369684 w 11234267"/>
              <a:gd name="connsiteY3430" fmla="*/ 2228707 h 6958044"/>
              <a:gd name="connsiteX3431" fmla="*/ 6362447 w 11234267"/>
              <a:gd name="connsiteY3431" fmla="*/ 2235596 h 6958044"/>
              <a:gd name="connsiteX3432" fmla="*/ 6328540 w 11234267"/>
              <a:gd name="connsiteY3432" fmla="*/ 2241137 h 6958044"/>
              <a:gd name="connsiteX3433" fmla="*/ 6659073 w 11234267"/>
              <a:gd name="connsiteY3433" fmla="*/ 2219498 h 6958044"/>
              <a:gd name="connsiteX3434" fmla="*/ 6777454 w 11234267"/>
              <a:gd name="connsiteY3434" fmla="*/ 2221477 h 6958044"/>
              <a:gd name="connsiteX3435" fmla="*/ 7021998 w 11234267"/>
              <a:gd name="connsiteY3435" fmla="*/ 2272911 h 6958044"/>
              <a:gd name="connsiteX3436" fmla="*/ 7434075 w 11234267"/>
              <a:gd name="connsiteY3436" fmla="*/ 2362634 h 6958044"/>
              <a:gd name="connsiteX3437" fmla="*/ 7901570 w 11234267"/>
              <a:gd name="connsiteY3437" fmla="*/ 2530799 h 6958044"/>
              <a:gd name="connsiteX3438" fmla="*/ 9237593 w 11234267"/>
              <a:gd name="connsiteY3438" fmla="*/ 3921807 h 6958044"/>
              <a:gd name="connsiteX3439" fmla="*/ 9356920 w 11234267"/>
              <a:gd name="connsiteY3439" fmla="*/ 4153215 h 6958044"/>
              <a:gd name="connsiteX3440" fmla="*/ 9165791 w 11234267"/>
              <a:gd name="connsiteY3440" fmla="*/ 3682167 h 6958044"/>
              <a:gd name="connsiteX3441" fmla="*/ 9312177 w 11234267"/>
              <a:gd name="connsiteY3441" fmla="*/ 3888865 h 6958044"/>
              <a:gd name="connsiteX3442" fmla="*/ 9422219 w 11234267"/>
              <a:gd name="connsiteY3442" fmla="*/ 4123630 h 6958044"/>
              <a:gd name="connsiteX3443" fmla="*/ 9509495 w 11234267"/>
              <a:gd name="connsiteY3443" fmla="*/ 4357673 h 6958044"/>
              <a:gd name="connsiteX3444" fmla="*/ 9570609 w 11234267"/>
              <a:gd name="connsiteY3444" fmla="*/ 4598195 h 6958044"/>
              <a:gd name="connsiteX3445" fmla="*/ 9592076 w 11234267"/>
              <a:gd name="connsiteY3445" fmla="*/ 4563573 h 6958044"/>
              <a:gd name="connsiteX3446" fmla="*/ 9602459 w 11234267"/>
              <a:gd name="connsiteY3446" fmla="*/ 4568770 h 6958044"/>
              <a:gd name="connsiteX3447" fmla="*/ 9648098 w 11234267"/>
              <a:gd name="connsiteY3447" fmla="*/ 4722374 h 6958044"/>
              <a:gd name="connsiteX3448" fmla="*/ 9669681 w 11234267"/>
              <a:gd name="connsiteY3448" fmla="*/ 5209970 h 6958044"/>
              <a:gd name="connsiteX3449" fmla="*/ 9701139 w 11234267"/>
              <a:gd name="connsiteY3449" fmla="*/ 5311998 h 6958044"/>
              <a:gd name="connsiteX3450" fmla="*/ 9715816 w 11234267"/>
              <a:gd name="connsiteY3450" fmla="*/ 5361154 h 6958044"/>
              <a:gd name="connsiteX3451" fmla="*/ 9713936 w 11234267"/>
              <a:gd name="connsiteY3451" fmla="*/ 5377528 h 6958044"/>
              <a:gd name="connsiteX3452" fmla="*/ 9708299 w 11234267"/>
              <a:gd name="connsiteY3452" fmla="*/ 5376667 h 6958044"/>
              <a:gd name="connsiteX3453" fmla="*/ 9712060 w 11234267"/>
              <a:gd name="connsiteY3453" fmla="*/ 5393865 h 6958044"/>
              <a:gd name="connsiteX3454" fmla="*/ 9709826 w 11234267"/>
              <a:gd name="connsiteY3454" fmla="*/ 5413308 h 6958044"/>
              <a:gd name="connsiteX3455" fmla="*/ 9712036 w 11234267"/>
              <a:gd name="connsiteY3455" fmla="*/ 5436300 h 6958044"/>
              <a:gd name="connsiteX3456" fmla="*/ 9704300 w 11234267"/>
              <a:gd name="connsiteY3456" fmla="*/ 5439143 h 6958044"/>
              <a:gd name="connsiteX3457" fmla="*/ 9692111 w 11234267"/>
              <a:gd name="connsiteY3457" fmla="*/ 5479606 h 6958044"/>
              <a:gd name="connsiteX3458" fmla="*/ 9655064 w 11234267"/>
              <a:gd name="connsiteY3458" fmla="*/ 5622741 h 6958044"/>
              <a:gd name="connsiteX3459" fmla="*/ 9630250 w 11234267"/>
              <a:gd name="connsiteY3459" fmla="*/ 5641229 h 6958044"/>
              <a:gd name="connsiteX3460" fmla="*/ 9457778 w 11234267"/>
              <a:gd name="connsiteY3460" fmla="*/ 5642042 h 6958044"/>
              <a:gd name="connsiteX3461" fmla="*/ 9169254 w 11234267"/>
              <a:gd name="connsiteY3461" fmla="*/ 5844167 h 6958044"/>
              <a:gd name="connsiteX3462" fmla="*/ 9066276 w 11234267"/>
              <a:gd name="connsiteY3462" fmla="*/ 6255125 h 6958044"/>
              <a:gd name="connsiteX3463" fmla="*/ 9075098 w 11234267"/>
              <a:gd name="connsiteY3463" fmla="*/ 6455564 h 6958044"/>
              <a:gd name="connsiteX3464" fmla="*/ 9138306 w 11234267"/>
              <a:gd name="connsiteY3464" fmla="*/ 6328349 h 6958044"/>
              <a:gd name="connsiteX3465" fmla="*/ 9309904 w 11234267"/>
              <a:gd name="connsiteY3465" fmla="*/ 6202662 h 6958044"/>
              <a:gd name="connsiteX3466" fmla="*/ 9579392 w 11234267"/>
              <a:gd name="connsiteY3466" fmla="*/ 6032878 h 6958044"/>
              <a:gd name="connsiteX3467" fmla="*/ 9688814 w 11234267"/>
              <a:gd name="connsiteY3467" fmla="*/ 5741622 h 6958044"/>
              <a:gd name="connsiteX3468" fmla="*/ 9667527 w 11234267"/>
              <a:gd name="connsiteY3468" fmla="*/ 5684224 h 6958044"/>
              <a:gd name="connsiteX3469" fmla="*/ 9706198 w 11234267"/>
              <a:gd name="connsiteY3469" fmla="*/ 5588257 h 6958044"/>
              <a:gd name="connsiteX3470" fmla="*/ 9727669 w 11234267"/>
              <a:gd name="connsiteY3470" fmla="*/ 5517957 h 6958044"/>
              <a:gd name="connsiteX3471" fmla="*/ 9736257 w 11234267"/>
              <a:gd name="connsiteY3471" fmla="*/ 5536367 h 6958044"/>
              <a:gd name="connsiteX3472" fmla="*/ 9747299 w 11234267"/>
              <a:gd name="connsiteY3472" fmla="*/ 5549986 h 6958044"/>
              <a:gd name="connsiteX3473" fmla="*/ 9752168 w 11234267"/>
              <a:gd name="connsiteY3473" fmla="*/ 5570787 h 6958044"/>
              <a:gd name="connsiteX3474" fmla="*/ 9813808 w 11234267"/>
              <a:gd name="connsiteY3474" fmla="*/ 5761873 h 6958044"/>
              <a:gd name="connsiteX3475" fmla="*/ 9777386 w 11234267"/>
              <a:gd name="connsiteY3475" fmla="*/ 5845450 h 6958044"/>
              <a:gd name="connsiteX3476" fmla="*/ 9915878 w 11234267"/>
              <a:gd name="connsiteY3476" fmla="*/ 6287621 h 6958044"/>
              <a:gd name="connsiteX3477" fmla="*/ 10302474 w 11234267"/>
              <a:gd name="connsiteY3477" fmla="*/ 6562480 h 6958044"/>
              <a:gd name="connsiteX3478" fmla="*/ 10547180 w 11234267"/>
              <a:gd name="connsiteY3478" fmla="*/ 6763629 h 6958044"/>
              <a:gd name="connsiteX3479" fmla="*/ 10630591 w 11234267"/>
              <a:gd name="connsiteY3479" fmla="*/ 6958044 h 6958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</a:cxnLst>
            <a:rect l="l" t="t" r="r" b="b"/>
            <a:pathLst>
              <a:path w="11234267" h="6958044">
                <a:moveTo>
                  <a:pt x="4225981" y="269368"/>
                </a:moveTo>
                <a:lnTo>
                  <a:pt x="4230162" y="262932"/>
                </a:lnTo>
                <a:cubicBezTo>
                  <a:pt x="4231393" y="264325"/>
                  <a:pt x="4236631" y="263823"/>
                  <a:pt x="4240685" y="264062"/>
                </a:cubicBezTo>
                <a:lnTo>
                  <a:pt x="4240821" y="264281"/>
                </a:lnTo>
                <a:close/>
                <a:moveTo>
                  <a:pt x="4202317" y="277479"/>
                </a:moveTo>
                <a:lnTo>
                  <a:pt x="4208263" y="274451"/>
                </a:lnTo>
                <a:lnTo>
                  <a:pt x="4210443" y="274693"/>
                </a:lnTo>
                <a:close/>
                <a:moveTo>
                  <a:pt x="4187149" y="278184"/>
                </a:moveTo>
                <a:cubicBezTo>
                  <a:pt x="4186310" y="278685"/>
                  <a:pt x="4185432" y="278996"/>
                  <a:pt x="4184199" y="277603"/>
                </a:cubicBezTo>
                <a:cubicBezTo>
                  <a:pt x="4184576" y="276386"/>
                  <a:pt x="4186179" y="275783"/>
                  <a:pt x="4187595" y="275789"/>
                </a:cubicBezTo>
                <a:cubicBezTo>
                  <a:pt x="4189009" y="275797"/>
                  <a:pt x="4190236" y="276413"/>
                  <a:pt x="4189859" y="277630"/>
                </a:cubicBezTo>
                <a:cubicBezTo>
                  <a:pt x="4188786" y="276994"/>
                  <a:pt x="4187987" y="277683"/>
                  <a:pt x="4187149" y="278184"/>
                </a:cubicBezTo>
                <a:close/>
                <a:moveTo>
                  <a:pt x="4071914" y="288443"/>
                </a:moveTo>
                <a:lnTo>
                  <a:pt x="4076475" y="285297"/>
                </a:lnTo>
                <a:lnTo>
                  <a:pt x="4072535" y="287877"/>
                </a:lnTo>
                <a:close/>
                <a:moveTo>
                  <a:pt x="4053392" y="301221"/>
                </a:moveTo>
                <a:cubicBezTo>
                  <a:pt x="4056527" y="301192"/>
                  <a:pt x="4059606" y="299373"/>
                  <a:pt x="4062754" y="296802"/>
                </a:cubicBezTo>
                <a:lnTo>
                  <a:pt x="4071914" y="288443"/>
                </a:lnTo>
                <a:close/>
                <a:moveTo>
                  <a:pt x="4043782" y="305692"/>
                </a:moveTo>
                <a:lnTo>
                  <a:pt x="4044133" y="305685"/>
                </a:lnTo>
                <a:lnTo>
                  <a:pt x="4044236" y="305551"/>
                </a:lnTo>
                <a:close/>
                <a:moveTo>
                  <a:pt x="4225865" y="376899"/>
                </a:moveTo>
                <a:lnTo>
                  <a:pt x="4230410" y="373210"/>
                </a:lnTo>
                <a:cubicBezTo>
                  <a:pt x="4237160" y="369395"/>
                  <a:pt x="4244026" y="366148"/>
                  <a:pt x="4244026" y="366148"/>
                </a:cubicBezTo>
                <a:cubicBezTo>
                  <a:pt x="4246032" y="369772"/>
                  <a:pt x="4230028" y="380460"/>
                  <a:pt x="4265705" y="358595"/>
                </a:cubicBezTo>
                <a:cubicBezTo>
                  <a:pt x="4254446" y="355813"/>
                  <a:pt x="4266662" y="351854"/>
                  <a:pt x="4284572" y="346942"/>
                </a:cubicBezTo>
                <a:lnTo>
                  <a:pt x="4298672" y="342327"/>
                </a:lnTo>
                <a:lnTo>
                  <a:pt x="4251450" y="369739"/>
                </a:lnTo>
                <a:close/>
                <a:moveTo>
                  <a:pt x="4224734" y="377215"/>
                </a:moveTo>
                <a:lnTo>
                  <a:pt x="4224802" y="377130"/>
                </a:lnTo>
                <a:lnTo>
                  <a:pt x="4224961" y="377151"/>
                </a:lnTo>
                <a:close/>
                <a:moveTo>
                  <a:pt x="3891186" y="346134"/>
                </a:moveTo>
                <a:cubicBezTo>
                  <a:pt x="3892706" y="344375"/>
                  <a:pt x="3894384" y="343373"/>
                  <a:pt x="3896294" y="343120"/>
                </a:cubicBezTo>
                <a:cubicBezTo>
                  <a:pt x="3898204" y="342864"/>
                  <a:pt x="3900349" y="343359"/>
                  <a:pt x="3902804" y="344589"/>
                </a:cubicBezTo>
                <a:cubicBezTo>
                  <a:pt x="3899135" y="345076"/>
                  <a:pt x="3895168" y="347160"/>
                  <a:pt x="3891186" y="346134"/>
                </a:cubicBezTo>
                <a:close/>
                <a:moveTo>
                  <a:pt x="3878247" y="347804"/>
                </a:moveTo>
                <a:lnTo>
                  <a:pt x="3880998" y="346469"/>
                </a:lnTo>
                <a:cubicBezTo>
                  <a:pt x="3887775" y="342913"/>
                  <a:pt x="3886969" y="342365"/>
                  <a:pt x="3884363" y="343148"/>
                </a:cubicBezTo>
                <a:cubicBezTo>
                  <a:pt x="3882626" y="343671"/>
                  <a:pt x="3880089" y="344787"/>
                  <a:pt x="3878466" y="346001"/>
                </a:cubicBezTo>
                <a:close/>
                <a:moveTo>
                  <a:pt x="3881874" y="349705"/>
                </a:moveTo>
                <a:cubicBezTo>
                  <a:pt x="3883090" y="347988"/>
                  <a:pt x="3885186" y="346738"/>
                  <a:pt x="3886980" y="346302"/>
                </a:cubicBezTo>
                <a:cubicBezTo>
                  <a:pt x="3888774" y="345869"/>
                  <a:pt x="3890268" y="346255"/>
                  <a:pt x="3890277" y="347809"/>
                </a:cubicBezTo>
                <a:cubicBezTo>
                  <a:pt x="3886906" y="346702"/>
                  <a:pt x="3885245" y="350814"/>
                  <a:pt x="3881874" y="349705"/>
                </a:cubicBezTo>
                <a:close/>
                <a:moveTo>
                  <a:pt x="3747761" y="384657"/>
                </a:moveTo>
                <a:cubicBezTo>
                  <a:pt x="3750661" y="383494"/>
                  <a:pt x="3753577" y="385440"/>
                  <a:pt x="3756164" y="382761"/>
                </a:cubicBezTo>
                <a:cubicBezTo>
                  <a:pt x="3754784" y="382166"/>
                  <a:pt x="3753329" y="381972"/>
                  <a:pt x="3751897" y="382260"/>
                </a:cubicBezTo>
                <a:cubicBezTo>
                  <a:pt x="3750464" y="382547"/>
                  <a:pt x="3749054" y="383319"/>
                  <a:pt x="3747761" y="384657"/>
                </a:cubicBezTo>
                <a:close/>
                <a:moveTo>
                  <a:pt x="3665287" y="408074"/>
                </a:moveTo>
                <a:cubicBezTo>
                  <a:pt x="3664593" y="406999"/>
                  <a:pt x="3668360" y="403580"/>
                  <a:pt x="3670170" y="403924"/>
                </a:cubicBezTo>
                <a:cubicBezTo>
                  <a:pt x="3670772" y="404038"/>
                  <a:pt x="3671157" y="404570"/>
                  <a:pt x="3671088" y="405747"/>
                </a:cubicBezTo>
                <a:cubicBezTo>
                  <a:pt x="3667261" y="405477"/>
                  <a:pt x="3668658" y="409183"/>
                  <a:pt x="3665287" y="408074"/>
                </a:cubicBezTo>
                <a:close/>
                <a:moveTo>
                  <a:pt x="3654442" y="406996"/>
                </a:moveTo>
                <a:lnTo>
                  <a:pt x="3655070" y="406305"/>
                </a:lnTo>
                <a:lnTo>
                  <a:pt x="3654142" y="406540"/>
                </a:lnTo>
                <a:close/>
                <a:moveTo>
                  <a:pt x="3576364" y="426901"/>
                </a:moveTo>
                <a:cubicBezTo>
                  <a:pt x="3575067" y="427462"/>
                  <a:pt x="3574149" y="427584"/>
                  <a:pt x="3573904" y="424893"/>
                </a:cubicBezTo>
                <a:cubicBezTo>
                  <a:pt x="3576053" y="426163"/>
                  <a:pt x="3581084" y="423160"/>
                  <a:pt x="3581102" y="426271"/>
                </a:cubicBezTo>
                <a:cubicBezTo>
                  <a:pt x="3579339" y="425338"/>
                  <a:pt x="3577660" y="426338"/>
                  <a:pt x="3576364" y="426901"/>
                </a:cubicBezTo>
                <a:close/>
                <a:moveTo>
                  <a:pt x="3347162" y="479861"/>
                </a:moveTo>
                <a:lnTo>
                  <a:pt x="3347679" y="479855"/>
                </a:lnTo>
                <a:lnTo>
                  <a:pt x="3347770" y="479842"/>
                </a:lnTo>
                <a:lnTo>
                  <a:pt x="3347433" y="479729"/>
                </a:lnTo>
                <a:close/>
                <a:moveTo>
                  <a:pt x="3202903" y="522296"/>
                </a:moveTo>
                <a:lnTo>
                  <a:pt x="3202898" y="522280"/>
                </a:lnTo>
                <a:cubicBezTo>
                  <a:pt x="3202659" y="521213"/>
                  <a:pt x="3202629" y="520314"/>
                  <a:pt x="3203049" y="520159"/>
                </a:cubicBezTo>
                <a:cubicBezTo>
                  <a:pt x="3203288" y="520070"/>
                  <a:pt x="3203673" y="520226"/>
                  <a:pt x="3204252" y="520733"/>
                </a:cubicBezTo>
                <a:lnTo>
                  <a:pt x="3204506" y="522197"/>
                </a:lnTo>
                <a:close/>
                <a:moveTo>
                  <a:pt x="3150140" y="525499"/>
                </a:moveTo>
                <a:lnTo>
                  <a:pt x="3149899" y="523971"/>
                </a:lnTo>
                <a:cubicBezTo>
                  <a:pt x="3150756" y="523322"/>
                  <a:pt x="3152447" y="523147"/>
                  <a:pt x="3155321" y="524125"/>
                </a:cubicBezTo>
                <a:lnTo>
                  <a:pt x="3154561" y="525230"/>
                </a:lnTo>
                <a:close/>
                <a:moveTo>
                  <a:pt x="3098926" y="535925"/>
                </a:moveTo>
                <a:lnTo>
                  <a:pt x="3101266" y="535157"/>
                </a:lnTo>
                <a:lnTo>
                  <a:pt x="3101320" y="535730"/>
                </a:lnTo>
                <a:lnTo>
                  <a:pt x="3100011" y="536037"/>
                </a:lnTo>
                <a:cubicBezTo>
                  <a:pt x="3098856" y="536229"/>
                  <a:pt x="3098618" y="536145"/>
                  <a:pt x="3098926" y="535925"/>
                </a:cubicBezTo>
                <a:close/>
                <a:moveTo>
                  <a:pt x="3102122" y="544196"/>
                </a:moveTo>
                <a:lnTo>
                  <a:pt x="3101536" y="543680"/>
                </a:lnTo>
                <a:lnTo>
                  <a:pt x="3101978" y="542666"/>
                </a:lnTo>
                <a:close/>
                <a:moveTo>
                  <a:pt x="3093652" y="543459"/>
                </a:moveTo>
                <a:cubicBezTo>
                  <a:pt x="3091012" y="542820"/>
                  <a:pt x="3088005" y="540986"/>
                  <a:pt x="3088726" y="539996"/>
                </a:cubicBezTo>
                <a:cubicBezTo>
                  <a:pt x="3089207" y="539337"/>
                  <a:pt x="3091347" y="539051"/>
                  <a:pt x="3096361" y="539748"/>
                </a:cubicBezTo>
                <a:cubicBezTo>
                  <a:pt x="3098561" y="543540"/>
                  <a:pt x="3096291" y="544097"/>
                  <a:pt x="3093652" y="543459"/>
                </a:cubicBezTo>
                <a:close/>
                <a:moveTo>
                  <a:pt x="3064915" y="551710"/>
                </a:moveTo>
                <a:lnTo>
                  <a:pt x="3068761" y="550696"/>
                </a:lnTo>
                <a:lnTo>
                  <a:pt x="3065013" y="550054"/>
                </a:lnTo>
                <a:lnTo>
                  <a:pt x="3064904" y="550330"/>
                </a:lnTo>
                <a:close/>
                <a:moveTo>
                  <a:pt x="3035554" y="557857"/>
                </a:moveTo>
                <a:lnTo>
                  <a:pt x="3035854" y="557839"/>
                </a:lnTo>
                <a:lnTo>
                  <a:pt x="3038760" y="556974"/>
                </a:lnTo>
                <a:lnTo>
                  <a:pt x="3040346" y="555688"/>
                </a:lnTo>
                <a:lnTo>
                  <a:pt x="3039367" y="554620"/>
                </a:lnTo>
                <a:close/>
                <a:moveTo>
                  <a:pt x="2985638" y="572368"/>
                </a:moveTo>
                <a:cubicBezTo>
                  <a:pt x="2984870" y="571691"/>
                  <a:pt x="2982451" y="569872"/>
                  <a:pt x="2983326" y="568784"/>
                </a:cubicBezTo>
                <a:lnTo>
                  <a:pt x="2986975" y="568076"/>
                </a:lnTo>
                <a:lnTo>
                  <a:pt x="2988703" y="566367"/>
                </a:lnTo>
                <a:cubicBezTo>
                  <a:pt x="2990039" y="565848"/>
                  <a:pt x="2991612" y="566515"/>
                  <a:pt x="2993185" y="567472"/>
                </a:cubicBezTo>
                <a:lnTo>
                  <a:pt x="2995432" y="568906"/>
                </a:lnTo>
                <a:lnTo>
                  <a:pt x="3000766" y="569577"/>
                </a:lnTo>
                <a:cubicBezTo>
                  <a:pt x="3000124" y="571026"/>
                  <a:pt x="2999016" y="570977"/>
                  <a:pt x="2997673" y="570330"/>
                </a:cubicBezTo>
                <a:lnTo>
                  <a:pt x="2995432" y="568906"/>
                </a:lnTo>
                <a:lnTo>
                  <a:pt x="2987722" y="567932"/>
                </a:lnTo>
                <a:lnTo>
                  <a:pt x="2986975" y="568076"/>
                </a:lnTo>
                <a:lnTo>
                  <a:pt x="2986907" y="568144"/>
                </a:lnTo>
                <a:cubicBezTo>
                  <a:pt x="2986385" y="569108"/>
                  <a:pt x="2985954" y="570477"/>
                  <a:pt x="2985638" y="572368"/>
                </a:cubicBezTo>
                <a:close/>
                <a:moveTo>
                  <a:pt x="2941487" y="580837"/>
                </a:moveTo>
                <a:lnTo>
                  <a:pt x="2942087" y="580491"/>
                </a:lnTo>
                <a:lnTo>
                  <a:pt x="2941310" y="580032"/>
                </a:lnTo>
                <a:lnTo>
                  <a:pt x="2941248" y="580070"/>
                </a:lnTo>
                <a:close/>
                <a:moveTo>
                  <a:pt x="2715606" y="642462"/>
                </a:moveTo>
                <a:cubicBezTo>
                  <a:pt x="2713691" y="642328"/>
                  <a:pt x="2712092" y="641616"/>
                  <a:pt x="2711891" y="639892"/>
                </a:cubicBezTo>
                <a:lnTo>
                  <a:pt x="2721240" y="639848"/>
                </a:lnTo>
                <a:lnTo>
                  <a:pt x="2715820" y="642428"/>
                </a:lnTo>
                <a:close/>
                <a:moveTo>
                  <a:pt x="2692575" y="653497"/>
                </a:moveTo>
                <a:lnTo>
                  <a:pt x="2690089" y="652907"/>
                </a:lnTo>
                <a:lnTo>
                  <a:pt x="2693079" y="653257"/>
                </a:lnTo>
                <a:close/>
                <a:moveTo>
                  <a:pt x="2670144" y="654740"/>
                </a:moveTo>
                <a:lnTo>
                  <a:pt x="2675695" y="652553"/>
                </a:lnTo>
                <a:lnTo>
                  <a:pt x="2670392" y="653411"/>
                </a:lnTo>
                <a:close/>
                <a:moveTo>
                  <a:pt x="2680457" y="656333"/>
                </a:moveTo>
                <a:cubicBezTo>
                  <a:pt x="2679097" y="655328"/>
                  <a:pt x="2678742" y="653370"/>
                  <a:pt x="2680374" y="652788"/>
                </a:cubicBezTo>
                <a:cubicBezTo>
                  <a:pt x="2681462" y="652400"/>
                  <a:pt x="2683431" y="652625"/>
                  <a:pt x="2686575" y="654153"/>
                </a:cubicBezTo>
                <a:cubicBezTo>
                  <a:pt x="2684185" y="657387"/>
                  <a:pt x="2681817" y="657338"/>
                  <a:pt x="2680457" y="656333"/>
                </a:cubicBezTo>
                <a:close/>
                <a:moveTo>
                  <a:pt x="2659498" y="661636"/>
                </a:moveTo>
                <a:lnTo>
                  <a:pt x="2659836" y="661320"/>
                </a:lnTo>
                <a:lnTo>
                  <a:pt x="2662107" y="659749"/>
                </a:lnTo>
                <a:lnTo>
                  <a:pt x="2660344" y="659112"/>
                </a:lnTo>
                <a:cubicBezTo>
                  <a:pt x="2658848" y="659056"/>
                  <a:pt x="2657389" y="659589"/>
                  <a:pt x="2656633" y="661246"/>
                </a:cubicBezTo>
                <a:close/>
                <a:moveTo>
                  <a:pt x="2711604" y="671836"/>
                </a:moveTo>
                <a:cubicBezTo>
                  <a:pt x="2711369" y="670701"/>
                  <a:pt x="2715684" y="667647"/>
                  <a:pt x="2718377" y="667435"/>
                </a:cubicBezTo>
                <a:cubicBezTo>
                  <a:pt x="2719277" y="667363"/>
                  <a:pt x="2719993" y="667609"/>
                  <a:pt x="2720304" y="668345"/>
                </a:cubicBezTo>
                <a:cubicBezTo>
                  <a:pt x="2717560" y="670268"/>
                  <a:pt x="2714504" y="670673"/>
                  <a:pt x="2711604" y="671836"/>
                </a:cubicBezTo>
                <a:close/>
                <a:moveTo>
                  <a:pt x="2631581" y="667689"/>
                </a:moveTo>
                <a:cubicBezTo>
                  <a:pt x="2630972" y="667772"/>
                  <a:pt x="2632209" y="667119"/>
                  <a:pt x="2634387" y="666112"/>
                </a:cubicBezTo>
                <a:lnTo>
                  <a:pt x="2634873" y="665898"/>
                </a:lnTo>
                <a:lnTo>
                  <a:pt x="2633293" y="666235"/>
                </a:lnTo>
                <a:cubicBezTo>
                  <a:pt x="2631920" y="666672"/>
                  <a:pt x="2631157" y="667163"/>
                  <a:pt x="2631581" y="667689"/>
                </a:cubicBezTo>
                <a:close/>
                <a:moveTo>
                  <a:pt x="2704995" y="694504"/>
                </a:moveTo>
                <a:cubicBezTo>
                  <a:pt x="2711310" y="695416"/>
                  <a:pt x="2723090" y="688598"/>
                  <a:pt x="2731237" y="686419"/>
                </a:cubicBezTo>
                <a:cubicBezTo>
                  <a:pt x="2733953" y="685695"/>
                  <a:pt x="2736266" y="685485"/>
                  <a:pt x="2737839" y="686247"/>
                </a:cubicBezTo>
                <a:cubicBezTo>
                  <a:pt x="2741729" y="698959"/>
                  <a:pt x="2702690" y="692476"/>
                  <a:pt x="2704995" y="694504"/>
                </a:cubicBezTo>
                <a:close/>
                <a:moveTo>
                  <a:pt x="2690008" y="694942"/>
                </a:moveTo>
                <a:cubicBezTo>
                  <a:pt x="2693431" y="691764"/>
                  <a:pt x="2695854" y="690566"/>
                  <a:pt x="2697383" y="690459"/>
                </a:cubicBezTo>
                <a:cubicBezTo>
                  <a:pt x="2701970" y="690142"/>
                  <a:pt x="2698522" y="699647"/>
                  <a:pt x="2690008" y="694942"/>
                </a:cubicBezTo>
                <a:close/>
                <a:moveTo>
                  <a:pt x="2677638" y="698921"/>
                </a:moveTo>
                <a:lnTo>
                  <a:pt x="2677933" y="698861"/>
                </a:lnTo>
                <a:lnTo>
                  <a:pt x="2677901" y="698666"/>
                </a:lnTo>
                <a:lnTo>
                  <a:pt x="2677964" y="698533"/>
                </a:lnTo>
                <a:close/>
                <a:moveTo>
                  <a:pt x="2656455" y="702808"/>
                </a:moveTo>
                <a:cubicBezTo>
                  <a:pt x="2655025" y="703485"/>
                  <a:pt x="2653802" y="703647"/>
                  <a:pt x="2653794" y="702092"/>
                </a:cubicBezTo>
                <a:cubicBezTo>
                  <a:pt x="2655017" y="701927"/>
                  <a:pt x="2655969" y="701219"/>
                  <a:pt x="2656960" y="700698"/>
                </a:cubicBezTo>
                <a:cubicBezTo>
                  <a:pt x="2657952" y="700177"/>
                  <a:pt x="2658981" y="699845"/>
                  <a:pt x="2660361" y="700440"/>
                </a:cubicBezTo>
                <a:cubicBezTo>
                  <a:pt x="2659524" y="700941"/>
                  <a:pt x="2657885" y="702131"/>
                  <a:pt x="2656455" y="702808"/>
                </a:cubicBezTo>
                <a:close/>
                <a:moveTo>
                  <a:pt x="2639046" y="718839"/>
                </a:moveTo>
                <a:cubicBezTo>
                  <a:pt x="2646489" y="709287"/>
                  <a:pt x="2677763" y="693457"/>
                  <a:pt x="2679000" y="696405"/>
                </a:cubicBezTo>
                <a:lnTo>
                  <a:pt x="2677964" y="698533"/>
                </a:lnTo>
                <a:lnTo>
                  <a:pt x="2680545" y="695471"/>
                </a:lnTo>
                <a:cubicBezTo>
                  <a:pt x="2683040" y="694653"/>
                  <a:pt x="2686433" y="694551"/>
                  <a:pt x="2688091" y="694946"/>
                </a:cubicBezTo>
                <a:cubicBezTo>
                  <a:pt x="2689751" y="695341"/>
                  <a:pt x="2689676" y="696231"/>
                  <a:pt x="2685234" y="697400"/>
                </a:cubicBezTo>
                <a:lnTo>
                  <a:pt x="2677933" y="698861"/>
                </a:lnTo>
                <a:lnTo>
                  <a:pt x="2678851" y="704013"/>
                </a:lnTo>
                <a:cubicBezTo>
                  <a:pt x="2679596" y="707611"/>
                  <a:pt x="2679995" y="710282"/>
                  <a:pt x="2676606" y="706061"/>
                </a:cubicBezTo>
                <a:cubicBezTo>
                  <a:pt x="2684678" y="699542"/>
                  <a:pt x="2639046" y="718839"/>
                  <a:pt x="2639046" y="718839"/>
                </a:cubicBezTo>
                <a:close/>
                <a:moveTo>
                  <a:pt x="2606318" y="715711"/>
                </a:moveTo>
                <a:cubicBezTo>
                  <a:pt x="2604775" y="716232"/>
                  <a:pt x="2604000" y="715145"/>
                  <a:pt x="2605319" y="714313"/>
                </a:cubicBezTo>
                <a:lnTo>
                  <a:pt x="2605873" y="714188"/>
                </a:lnTo>
                <a:lnTo>
                  <a:pt x="2606744" y="715362"/>
                </a:lnTo>
                <a:close/>
                <a:moveTo>
                  <a:pt x="2625594" y="720628"/>
                </a:moveTo>
                <a:cubicBezTo>
                  <a:pt x="2626315" y="719558"/>
                  <a:pt x="2626926" y="719088"/>
                  <a:pt x="2627497" y="718963"/>
                </a:cubicBezTo>
                <a:cubicBezTo>
                  <a:pt x="2629217" y="718588"/>
                  <a:pt x="2630608" y="721322"/>
                  <a:pt x="2633701" y="720328"/>
                </a:cubicBezTo>
                <a:cubicBezTo>
                  <a:pt x="2631725" y="722924"/>
                  <a:pt x="2626676" y="722817"/>
                  <a:pt x="2625594" y="720628"/>
                </a:cubicBezTo>
                <a:close/>
                <a:moveTo>
                  <a:pt x="2633874" y="724195"/>
                </a:moveTo>
                <a:cubicBezTo>
                  <a:pt x="2633896" y="721273"/>
                  <a:pt x="2634501" y="720026"/>
                  <a:pt x="2635249" y="719744"/>
                </a:cubicBezTo>
                <a:cubicBezTo>
                  <a:pt x="2637488" y="718900"/>
                  <a:pt x="2641000" y="726749"/>
                  <a:pt x="2633874" y="724195"/>
                </a:cubicBezTo>
                <a:close/>
                <a:moveTo>
                  <a:pt x="2607684" y="728942"/>
                </a:moveTo>
                <a:cubicBezTo>
                  <a:pt x="2605796" y="729679"/>
                  <a:pt x="2604228" y="729693"/>
                  <a:pt x="2604368" y="727341"/>
                </a:cubicBezTo>
                <a:cubicBezTo>
                  <a:pt x="2606556" y="728800"/>
                  <a:pt x="2610013" y="726152"/>
                  <a:pt x="2611803" y="725694"/>
                </a:cubicBezTo>
                <a:cubicBezTo>
                  <a:pt x="2612399" y="725543"/>
                  <a:pt x="2612810" y="725634"/>
                  <a:pt x="2612928" y="726202"/>
                </a:cubicBezTo>
                <a:cubicBezTo>
                  <a:pt x="2611785" y="726742"/>
                  <a:pt x="2609573" y="728203"/>
                  <a:pt x="2607684" y="728942"/>
                </a:cubicBezTo>
                <a:close/>
                <a:moveTo>
                  <a:pt x="2710848" y="759097"/>
                </a:moveTo>
                <a:lnTo>
                  <a:pt x="2711992" y="758846"/>
                </a:lnTo>
                <a:lnTo>
                  <a:pt x="2712280" y="758635"/>
                </a:lnTo>
                <a:close/>
                <a:moveTo>
                  <a:pt x="2430296" y="727137"/>
                </a:moveTo>
                <a:cubicBezTo>
                  <a:pt x="2431974" y="726135"/>
                  <a:pt x="2433803" y="725115"/>
                  <a:pt x="2435711" y="724471"/>
                </a:cubicBezTo>
                <a:cubicBezTo>
                  <a:pt x="2437621" y="723829"/>
                  <a:pt x="2439608" y="723564"/>
                  <a:pt x="2441599" y="724078"/>
                </a:cubicBezTo>
                <a:cubicBezTo>
                  <a:pt x="2438246" y="726081"/>
                  <a:pt x="2434419" y="725809"/>
                  <a:pt x="2430296" y="727137"/>
                </a:cubicBezTo>
                <a:close/>
                <a:moveTo>
                  <a:pt x="2531236" y="744175"/>
                </a:moveTo>
                <a:lnTo>
                  <a:pt x="2533558" y="743971"/>
                </a:lnTo>
                <a:lnTo>
                  <a:pt x="2532772" y="743377"/>
                </a:lnTo>
                <a:close/>
                <a:moveTo>
                  <a:pt x="2514840" y="747427"/>
                </a:moveTo>
                <a:lnTo>
                  <a:pt x="2515180" y="747355"/>
                </a:lnTo>
                <a:lnTo>
                  <a:pt x="2515044" y="747321"/>
                </a:lnTo>
                <a:close/>
                <a:moveTo>
                  <a:pt x="2707604" y="772775"/>
                </a:moveTo>
                <a:lnTo>
                  <a:pt x="2707302" y="770182"/>
                </a:lnTo>
                <a:lnTo>
                  <a:pt x="2711183" y="770642"/>
                </a:lnTo>
                <a:lnTo>
                  <a:pt x="2711369" y="770702"/>
                </a:lnTo>
                <a:cubicBezTo>
                  <a:pt x="2710125" y="773785"/>
                  <a:pt x="2708583" y="773734"/>
                  <a:pt x="2707604" y="772775"/>
                </a:cubicBezTo>
                <a:close/>
                <a:moveTo>
                  <a:pt x="2533510" y="751963"/>
                </a:moveTo>
                <a:lnTo>
                  <a:pt x="2532779" y="750501"/>
                </a:lnTo>
                <a:lnTo>
                  <a:pt x="2532888" y="750365"/>
                </a:lnTo>
                <a:cubicBezTo>
                  <a:pt x="2533545" y="749937"/>
                  <a:pt x="2534141" y="749883"/>
                  <a:pt x="2534185" y="750521"/>
                </a:cubicBezTo>
                <a:close/>
                <a:moveTo>
                  <a:pt x="2447003" y="744078"/>
                </a:moveTo>
                <a:lnTo>
                  <a:pt x="2449592" y="741734"/>
                </a:lnTo>
                <a:lnTo>
                  <a:pt x="2443679" y="742479"/>
                </a:lnTo>
                <a:lnTo>
                  <a:pt x="2443596" y="742489"/>
                </a:lnTo>
                <a:lnTo>
                  <a:pt x="2443538" y="742499"/>
                </a:lnTo>
                <a:close/>
                <a:moveTo>
                  <a:pt x="2536619" y="758137"/>
                </a:moveTo>
                <a:cubicBezTo>
                  <a:pt x="2537453" y="756858"/>
                  <a:pt x="2538482" y="756139"/>
                  <a:pt x="2539549" y="755839"/>
                </a:cubicBezTo>
                <a:cubicBezTo>
                  <a:pt x="2541148" y="755388"/>
                  <a:pt x="2542835" y="755885"/>
                  <a:pt x="2544079" y="756866"/>
                </a:cubicBezTo>
                <a:lnTo>
                  <a:pt x="2544250" y="757218"/>
                </a:lnTo>
                <a:lnTo>
                  <a:pt x="2540377" y="758500"/>
                </a:lnTo>
                <a:close/>
                <a:moveTo>
                  <a:pt x="2389257" y="747379"/>
                </a:moveTo>
                <a:cubicBezTo>
                  <a:pt x="2389367" y="746392"/>
                  <a:pt x="2389871" y="745790"/>
                  <a:pt x="2390561" y="745468"/>
                </a:cubicBezTo>
                <a:cubicBezTo>
                  <a:pt x="2392626" y="744499"/>
                  <a:pt x="2396363" y="746045"/>
                  <a:pt x="2396140" y="747242"/>
                </a:cubicBezTo>
                <a:cubicBezTo>
                  <a:pt x="2394464" y="748244"/>
                  <a:pt x="2392017" y="748568"/>
                  <a:pt x="2389257" y="747379"/>
                </a:cubicBezTo>
                <a:close/>
                <a:moveTo>
                  <a:pt x="2389084" y="756845"/>
                </a:moveTo>
                <a:lnTo>
                  <a:pt x="2390213" y="756171"/>
                </a:lnTo>
                <a:lnTo>
                  <a:pt x="2389605" y="755115"/>
                </a:lnTo>
                <a:close/>
                <a:moveTo>
                  <a:pt x="2400464" y="765113"/>
                </a:moveTo>
                <a:cubicBezTo>
                  <a:pt x="2400635" y="765321"/>
                  <a:pt x="2402198" y="764335"/>
                  <a:pt x="2406006" y="761495"/>
                </a:cubicBezTo>
                <a:lnTo>
                  <a:pt x="2403379" y="761445"/>
                </a:lnTo>
                <a:lnTo>
                  <a:pt x="2403272" y="761567"/>
                </a:lnTo>
                <a:cubicBezTo>
                  <a:pt x="2401514" y="763503"/>
                  <a:pt x="2400293" y="764905"/>
                  <a:pt x="2400464" y="765113"/>
                </a:cubicBezTo>
                <a:close/>
                <a:moveTo>
                  <a:pt x="2366404" y="764426"/>
                </a:moveTo>
                <a:cubicBezTo>
                  <a:pt x="2367885" y="762477"/>
                  <a:pt x="2369102" y="759251"/>
                  <a:pt x="2371107" y="758548"/>
                </a:cubicBezTo>
                <a:cubicBezTo>
                  <a:pt x="2371773" y="758312"/>
                  <a:pt x="2372530" y="758358"/>
                  <a:pt x="2373411" y="758825"/>
                </a:cubicBezTo>
                <a:cubicBezTo>
                  <a:pt x="2371435" y="761423"/>
                  <a:pt x="2369462" y="764019"/>
                  <a:pt x="2366404" y="764426"/>
                </a:cubicBezTo>
                <a:close/>
                <a:moveTo>
                  <a:pt x="2320408" y="772875"/>
                </a:moveTo>
                <a:cubicBezTo>
                  <a:pt x="2320478" y="771698"/>
                  <a:pt x="2318907" y="770935"/>
                  <a:pt x="2317203" y="770676"/>
                </a:cubicBezTo>
                <a:cubicBezTo>
                  <a:pt x="2315501" y="770416"/>
                  <a:pt x="2313666" y="770660"/>
                  <a:pt x="2313212" y="771498"/>
                </a:cubicBezTo>
                <a:cubicBezTo>
                  <a:pt x="2313072" y="773850"/>
                  <a:pt x="2317806" y="772444"/>
                  <a:pt x="2320408" y="772875"/>
                </a:cubicBezTo>
                <a:close/>
                <a:moveTo>
                  <a:pt x="2298240" y="775045"/>
                </a:moveTo>
                <a:cubicBezTo>
                  <a:pt x="2301611" y="776154"/>
                  <a:pt x="2305122" y="774908"/>
                  <a:pt x="2308023" y="773743"/>
                </a:cubicBezTo>
                <a:cubicBezTo>
                  <a:pt x="2307714" y="773007"/>
                  <a:pt x="2307129" y="772647"/>
                  <a:pt x="2306380" y="772540"/>
                </a:cubicBezTo>
                <a:cubicBezTo>
                  <a:pt x="2305631" y="772433"/>
                  <a:pt x="2304720" y="772579"/>
                  <a:pt x="2303756" y="772852"/>
                </a:cubicBezTo>
                <a:cubicBezTo>
                  <a:pt x="2301826" y="773401"/>
                  <a:pt x="2299690" y="774463"/>
                  <a:pt x="2298240" y="775045"/>
                </a:cubicBezTo>
                <a:close/>
                <a:moveTo>
                  <a:pt x="2280666" y="779686"/>
                </a:moveTo>
                <a:lnTo>
                  <a:pt x="2287342" y="779711"/>
                </a:lnTo>
                <a:lnTo>
                  <a:pt x="2293960" y="775613"/>
                </a:lnTo>
                <a:close/>
                <a:moveTo>
                  <a:pt x="2281154" y="783542"/>
                </a:moveTo>
                <a:cubicBezTo>
                  <a:pt x="2285557" y="784319"/>
                  <a:pt x="2291787" y="783686"/>
                  <a:pt x="2298854" y="782065"/>
                </a:cubicBezTo>
                <a:lnTo>
                  <a:pt x="2304433" y="780246"/>
                </a:lnTo>
                <a:lnTo>
                  <a:pt x="2295802" y="779744"/>
                </a:lnTo>
                <a:lnTo>
                  <a:pt x="2287342" y="779711"/>
                </a:lnTo>
                <a:close/>
                <a:moveTo>
                  <a:pt x="2571456" y="823058"/>
                </a:moveTo>
                <a:cubicBezTo>
                  <a:pt x="2573011" y="822946"/>
                  <a:pt x="2574718" y="821854"/>
                  <a:pt x="2576496" y="821404"/>
                </a:cubicBezTo>
                <a:lnTo>
                  <a:pt x="2578396" y="822169"/>
                </a:lnTo>
                <a:lnTo>
                  <a:pt x="2573681" y="823174"/>
                </a:lnTo>
                <a:close/>
                <a:moveTo>
                  <a:pt x="2508356" y="815433"/>
                </a:moveTo>
                <a:lnTo>
                  <a:pt x="2512709" y="813261"/>
                </a:lnTo>
                <a:cubicBezTo>
                  <a:pt x="2525182" y="807518"/>
                  <a:pt x="2535864" y="802984"/>
                  <a:pt x="2528012" y="807531"/>
                </a:cubicBezTo>
                <a:cubicBezTo>
                  <a:pt x="2530334" y="812670"/>
                  <a:pt x="2673743" y="771035"/>
                  <a:pt x="2713888" y="755580"/>
                </a:cubicBezTo>
                <a:cubicBezTo>
                  <a:pt x="2712368" y="757339"/>
                  <a:pt x="2712683" y="758853"/>
                  <a:pt x="2713137" y="758014"/>
                </a:cubicBezTo>
                <a:lnTo>
                  <a:pt x="2712280" y="758635"/>
                </a:lnTo>
                <a:lnTo>
                  <a:pt x="2713748" y="758165"/>
                </a:lnTo>
                <a:cubicBezTo>
                  <a:pt x="2717027" y="757413"/>
                  <a:pt x="2721675" y="756623"/>
                  <a:pt x="2719722" y="757151"/>
                </a:cubicBezTo>
                <a:lnTo>
                  <a:pt x="2711992" y="758846"/>
                </a:lnTo>
                <a:lnTo>
                  <a:pt x="2696778" y="769893"/>
                </a:lnTo>
                <a:lnTo>
                  <a:pt x="2682939" y="776571"/>
                </a:lnTo>
                <a:lnTo>
                  <a:pt x="2696167" y="770337"/>
                </a:lnTo>
                <a:lnTo>
                  <a:pt x="2690901" y="774161"/>
                </a:lnTo>
                <a:lnTo>
                  <a:pt x="2654410" y="790532"/>
                </a:lnTo>
                <a:lnTo>
                  <a:pt x="2588866" y="819936"/>
                </a:lnTo>
                <a:lnTo>
                  <a:pt x="2587308" y="820269"/>
                </a:lnTo>
                <a:lnTo>
                  <a:pt x="2600655" y="813210"/>
                </a:lnTo>
                <a:cubicBezTo>
                  <a:pt x="2587718" y="809606"/>
                  <a:pt x="2568118" y="808901"/>
                  <a:pt x="2545398" y="810362"/>
                </a:cubicBezTo>
                <a:close/>
                <a:moveTo>
                  <a:pt x="2254993" y="784842"/>
                </a:moveTo>
                <a:lnTo>
                  <a:pt x="2264226" y="782193"/>
                </a:lnTo>
                <a:cubicBezTo>
                  <a:pt x="2268725" y="781546"/>
                  <a:pt x="2273299" y="781255"/>
                  <a:pt x="2278175" y="780448"/>
                </a:cubicBezTo>
                <a:lnTo>
                  <a:pt x="2280666" y="779686"/>
                </a:lnTo>
                <a:lnTo>
                  <a:pt x="2276081" y="779669"/>
                </a:lnTo>
                <a:cubicBezTo>
                  <a:pt x="2269834" y="780049"/>
                  <a:pt x="2263979" y="780944"/>
                  <a:pt x="2258722" y="782674"/>
                </a:cubicBezTo>
                <a:close/>
                <a:moveTo>
                  <a:pt x="2248536" y="789667"/>
                </a:moveTo>
                <a:cubicBezTo>
                  <a:pt x="2249469" y="789993"/>
                  <a:pt x="2251858" y="789965"/>
                  <a:pt x="2256557" y="789146"/>
                </a:cubicBezTo>
                <a:cubicBezTo>
                  <a:pt x="2256397" y="787611"/>
                  <a:pt x="2255140" y="787050"/>
                  <a:pt x="2253642" y="787016"/>
                </a:cubicBezTo>
                <a:lnTo>
                  <a:pt x="2249563" y="788002"/>
                </a:lnTo>
                <a:lnTo>
                  <a:pt x="2249204" y="788211"/>
                </a:lnTo>
                <a:close/>
                <a:moveTo>
                  <a:pt x="2236258" y="797294"/>
                </a:moveTo>
                <a:cubicBezTo>
                  <a:pt x="2244065" y="798590"/>
                  <a:pt x="2247263" y="795831"/>
                  <a:pt x="2244941" y="790691"/>
                </a:cubicBezTo>
                <a:lnTo>
                  <a:pt x="2249204" y="788211"/>
                </a:lnTo>
                <a:lnTo>
                  <a:pt x="2249267" y="788074"/>
                </a:lnTo>
                <a:lnTo>
                  <a:pt x="2249563" y="788002"/>
                </a:lnTo>
                <a:lnTo>
                  <a:pt x="2254993" y="784842"/>
                </a:lnTo>
                <a:lnTo>
                  <a:pt x="2250715" y="786069"/>
                </a:lnTo>
                <a:cubicBezTo>
                  <a:pt x="2246133" y="788295"/>
                  <a:pt x="2241390" y="791747"/>
                  <a:pt x="2236258" y="797294"/>
                </a:cubicBezTo>
                <a:close/>
                <a:moveTo>
                  <a:pt x="2260005" y="813454"/>
                </a:moveTo>
                <a:lnTo>
                  <a:pt x="2260809" y="811928"/>
                </a:lnTo>
                <a:lnTo>
                  <a:pt x="2261650" y="810437"/>
                </a:lnTo>
                <a:lnTo>
                  <a:pt x="2261565" y="810272"/>
                </a:lnTo>
                <a:cubicBezTo>
                  <a:pt x="2259731" y="810514"/>
                  <a:pt x="2259243" y="811942"/>
                  <a:pt x="2259631" y="813058"/>
                </a:cubicBezTo>
                <a:close/>
                <a:moveTo>
                  <a:pt x="2267153" y="825093"/>
                </a:moveTo>
                <a:cubicBezTo>
                  <a:pt x="2259729" y="824133"/>
                  <a:pt x="2266489" y="822651"/>
                  <a:pt x="2274188" y="821530"/>
                </a:cubicBezTo>
                <a:cubicBezTo>
                  <a:pt x="2278037" y="820971"/>
                  <a:pt x="2282123" y="820500"/>
                  <a:pt x="2284786" y="820232"/>
                </a:cubicBezTo>
                <a:cubicBezTo>
                  <a:pt x="2287450" y="819962"/>
                  <a:pt x="2288692" y="819895"/>
                  <a:pt x="2286856" y="820137"/>
                </a:cubicBezTo>
                <a:cubicBezTo>
                  <a:pt x="2287312" y="819299"/>
                  <a:pt x="2266697" y="825931"/>
                  <a:pt x="2267153" y="825093"/>
                </a:cubicBezTo>
                <a:close/>
                <a:moveTo>
                  <a:pt x="2405417" y="851729"/>
                </a:moveTo>
                <a:cubicBezTo>
                  <a:pt x="2406238" y="849727"/>
                  <a:pt x="2407537" y="849069"/>
                  <a:pt x="2408799" y="849120"/>
                </a:cubicBezTo>
                <a:cubicBezTo>
                  <a:pt x="2412586" y="849274"/>
                  <a:pt x="2416058" y="855821"/>
                  <a:pt x="2405417" y="851729"/>
                </a:cubicBezTo>
                <a:close/>
                <a:moveTo>
                  <a:pt x="2255874" y="837471"/>
                </a:moveTo>
                <a:lnTo>
                  <a:pt x="2254374" y="835195"/>
                </a:lnTo>
                <a:cubicBezTo>
                  <a:pt x="2254424" y="834251"/>
                  <a:pt x="2255142" y="833646"/>
                  <a:pt x="2255935" y="833491"/>
                </a:cubicBezTo>
                <a:cubicBezTo>
                  <a:pt x="2256728" y="833337"/>
                  <a:pt x="2257596" y="833635"/>
                  <a:pt x="2257942" y="834501"/>
                </a:cubicBezTo>
                <a:lnTo>
                  <a:pt x="2257307" y="837012"/>
                </a:lnTo>
                <a:close/>
                <a:moveTo>
                  <a:pt x="2216629" y="845040"/>
                </a:moveTo>
                <a:cubicBezTo>
                  <a:pt x="2229327" y="845686"/>
                  <a:pt x="2232788" y="835108"/>
                  <a:pt x="2250991" y="835024"/>
                </a:cubicBezTo>
                <a:cubicBezTo>
                  <a:pt x="2250395" y="838215"/>
                  <a:pt x="2219857" y="848501"/>
                  <a:pt x="2216629" y="845040"/>
                </a:cubicBezTo>
                <a:close/>
                <a:moveTo>
                  <a:pt x="2236913" y="848180"/>
                </a:moveTo>
                <a:cubicBezTo>
                  <a:pt x="2235537" y="848363"/>
                  <a:pt x="2234464" y="847728"/>
                  <a:pt x="2234987" y="845712"/>
                </a:cubicBezTo>
                <a:cubicBezTo>
                  <a:pt x="2235982" y="845968"/>
                  <a:pt x="2236709" y="845677"/>
                  <a:pt x="2237529" y="845472"/>
                </a:cubicBezTo>
                <a:lnTo>
                  <a:pt x="2238221" y="845531"/>
                </a:lnTo>
                <a:lnTo>
                  <a:pt x="2238898" y="846882"/>
                </a:lnTo>
                <a:close/>
                <a:moveTo>
                  <a:pt x="2236714" y="854042"/>
                </a:moveTo>
                <a:cubicBezTo>
                  <a:pt x="2237397" y="852785"/>
                  <a:pt x="2239075" y="851783"/>
                  <a:pt x="2240582" y="851485"/>
                </a:cubicBezTo>
                <a:lnTo>
                  <a:pt x="2241463" y="851997"/>
                </a:lnTo>
                <a:lnTo>
                  <a:pt x="2242126" y="853323"/>
                </a:lnTo>
                <a:lnTo>
                  <a:pt x="2240076" y="853595"/>
                </a:lnTo>
                <a:cubicBezTo>
                  <a:pt x="2239046" y="853926"/>
                  <a:pt x="2238017" y="854258"/>
                  <a:pt x="2236714" y="854042"/>
                </a:cubicBezTo>
                <a:close/>
                <a:moveTo>
                  <a:pt x="2226164" y="854667"/>
                </a:moveTo>
                <a:cubicBezTo>
                  <a:pt x="2230008" y="851238"/>
                  <a:pt x="2232552" y="849683"/>
                  <a:pt x="2234050" y="849241"/>
                </a:cubicBezTo>
                <a:cubicBezTo>
                  <a:pt x="2238547" y="847914"/>
                  <a:pt x="2233632" y="856593"/>
                  <a:pt x="2226164" y="854667"/>
                </a:cubicBezTo>
                <a:close/>
                <a:moveTo>
                  <a:pt x="2186718" y="852909"/>
                </a:moveTo>
                <a:cubicBezTo>
                  <a:pt x="2190039" y="852672"/>
                  <a:pt x="2192595" y="852223"/>
                  <a:pt x="2184851" y="852378"/>
                </a:cubicBezTo>
                <a:lnTo>
                  <a:pt x="2184981" y="851994"/>
                </a:lnTo>
                <a:lnTo>
                  <a:pt x="2184010" y="852160"/>
                </a:lnTo>
                <a:cubicBezTo>
                  <a:pt x="2179316" y="853167"/>
                  <a:pt x="2183399" y="853144"/>
                  <a:pt x="2186718" y="852909"/>
                </a:cubicBezTo>
                <a:close/>
                <a:moveTo>
                  <a:pt x="2320914" y="875470"/>
                </a:moveTo>
                <a:lnTo>
                  <a:pt x="2359552" y="864741"/>
                </a:lnTo>
                <a:lnTo>
                  <a:pt x="2379350" y="856261"/>
                </a:lnTo>
                <a:lnTo>
                  <a:pt x="2397982" y="860022"/>
                </a:lnTo>
                <a:cubicBezTo>
                  <a:pt x="2382116" y="858243"/>
                  <a:pt x="2352698" y="871987"/>
                  <a:pt x="2330688" y="875740"/>
                </a:cubicBezTo>
                <a:close/>
                <a:moveTo>
                  <a:pt x="2239526" y="867131"/>
                </a:moveTo>
                <a:lnTo>
                  <a:pt x="2242740" y="864914"/>
                </a:lnTo>
                <a:lnTo>
                  <a:pt x="2242481" y="864902"/>
                </a:lnTo>
                <a:lnTo>
                  <a:pt x="2241020" y="865339"/>
                </a:lnTo>
                <a:close/>
                <a:moveTo>
                  <a:pt x="2332651" y="879924"/>
                </a:moveTo>
                <a:lnTo>
                  <a:pt x="2332644" y="879894"/>
                </a:lnTo>
                <a:cubicBezTo>
                  <a:pt x="2332414" y="878086"/>
                  <a:pt x="2332508" y="876577"/>
                  <a:pt x="2333233" y="876361"/>
                </a:cubicBezTo>
                <a:cubicBezTo>
                  <a:pt x="2333649" y="876239"/>
                  <a:pt x="2334272" y="876537"/>
                  <a:pt x="2335154" y="877443"/>
                </a:cubicBezTo>
                <a:lnTo>
                  <a:pt x="2335349" y="879924"/>
                </a:lnTo>
                <a:close/>
                <a:moveTo>
                  <a:pt x="2165417" y="868976"/>
                </a:moveTo>
                <a:lnTo>
                  <a:pt x="2165943" y="868863"/>
                </a:lnTo>
                <a:lnTo>
                  <a:pt x="2166508" y="864897"/>
                </a:lnTo>
                <a:cubicBezTo>
                  <a:pt x="2166259" y="863786"/>
                  <a:pt x="2164966" y="866172"/>
                  <a:pt x="2164846" y="867963"/>
                </a:cubicBezTo>
                <a:close/>
                <a:moveTo>
                  <a:pt x="2184324" y="874379"/>
                </a:moveTo>
                <a:lnTo>
                  <a:pt x="2225627" y="864053"/>
                </a:lnTo>
                <a:lnTo>
                  <a:pt x="2242481" y="864902"/>
                </a:lnTo>
                <a:lnTo>
                  <a:pt x="2246317" y="863758"/>
                </a:lnTo>
                <a:lnTo>
                  <a:pt x="2245651" y="867093"/>
                </a:lnTo>
                <a:lnTo>
                  <a:pt x="2239226" y="867493"/>
                </a:lnTo>
                <a:lnTo>
                  <a:pt x="2239526" y="867131"/>
                </a:lnTo>
                <a:lnTo>
                  <a:pt x="2238983" y="867507"/>
                </a:lnTo>
                <a:lnTo>
                  <a:pt x="2219406" y="868721"/>
                </a:lnTo>
                <a:close/>
                <a:moveTo>
                  <a:pt x="2139377" y="872432"/>
                </a:moveTo>
                <a:cubicBezTo>
                  <a:pt x="2142591" y="872783"/>
                  <a:pt x="2142871" y="868075"/>
                  <a:pt x="2145490" y="871618"/>
                </a:cubicBezTo>
                <a:cubicBezTo>
                  <a:pt x="2147160" y="869062"/>
                  <a:pt x="2145169" y="868549"/>
                  <a:pt x="2142991" y="869033"/>
                </a:cubicBezTo>
                <a:cubicBezTo>
                  <a:pt x="2140814" y="869517"/>
                  <a:pt x="2138450" y="870997"/>
                  <a:pt x="2139377" y="872432"/>
                </a:cubicBezTo>
                <a:close/>
                <a:moveTo>
                  <a:pt x="2126709" y="878007"/>
                </a:moveTo>
                <a:lnTo>
                  <a:pt x="2128926" y="877995"/>
                </a:lnTo>
                <a:lnTo>
                  <a:pt x="2130207" y="877628"/>
                </a:lnTo>
                <a:lnTo>
                  <a:pt x="2130595" y="875155"/>
                </a:lnTo>
                <a:lnTo>
                  <a:pt x="2129121" y="873772"/>
                </a:lnTo>
                <a:lnTo>
                  <a:pt x="2128898" y="874104"/>
                </a:lnTo>
                <a:close/>
                <a:moveTo>
                  <a:pt x="2158228" y="892473"/>
                </a:moveTo>
                <a:cubicBezTo>
                  <a:pt x="2156268" y="892674"/>
                  <a:pt x="2155882" y="892510"/>
                  <a:pt x="2156432" y="892174"/>
                </a:cubicBezTo>
                <a:lnTo>
                  <a:pt x="2160474" y="891126"/>
                </a:lnTo>
                <a:lnTo>
                  <a:pt x="2160471" y="892092"/>
                </a:lnTo>
                <a:close/>
                <a:moveTo>
                  <a:pt x="2146411" y="904250"/>
                </a:moveTo>
                <a:cubicBezTo>
                  <a:pt x="2142093" y="902913"/>
                  <a:pt x="2137346" y="899536"/>
                  <a:pt x="2138713" y="897952"/>
                </a:cubicBezTo>
                <a:cubicBezTo>
                  <a:pt x="2139622" y="896896"/>
                  <a:pt x="2143252" y="896637"/>
                  <a:pt x="2151532" y="898310"/>
                </a:cubicBezTo>
                <a:cubicBezTo>
                  <a:pt x="2154614" y="904884"/>
                  <a:pt x="2150728" y="905586"/>
                  <a:pt x="2146411" y="904250"/>
                </a:cubicBezTo>
                <a:close/>
                <a:moveTo>
                  <a:pt x="2096995" y="915141"/>
                </a:moveTo>
                <a:lnTo>
                  <a:pt x="2103595" y="913834"/>
                </a:lnTo>
                <a:lnTo>
                  <a:pt x="2097423" y="912382"/>
                </a:lnTo>
                <a:lnTo>
                  <a:pt x="2097197" y="912829"/>
                </a:lnTo>
                <a:close/>
                <a:moveTo>
                  <a:pt x="2046873" y="922448"/>
                </a:moveTo>
                <a:lnTo>
                  <a:pt x="2047376" y="922448"/>
                </a:lnTo>
                <a:lnTo>
                  <a:pt x="2052379" y="921298"/>
                </a:lnTo>
                <a:lnTo>
                  <a:pt x="2055236" y="919305"/>
                </a:lnTo>
                <a:lnTo>
                  <a:pt x="2053768" y="917420"/>
                </a:lnTo>
                <a:close/>
                <a:moveTo>
                  <a:pt x="2017889" y="931786"/>
                </a:moveTo>
                <a:cubicBezTo>
                  <a:pt x="2015521" y="931632"/>
                  <a:pt x="2014119" y="930761"/>
                  <a:pt x="2015978" y="928688"/>
                </a:cubicBezTo>
                <a:cubicBezTo>
                  <a:pt x="2019515" y="932315"/>
                  <a:pt x="2021909" y="925676"/>
                  <a:pt x="2025589" y="930589"/>
                </a:cubicBezTo>
                <a:cubicBezTo>
                  <a:pt x="2023589" y="931379"/>
                  <a:pt x="2020256" y="931941"/>
                  <a:pt x="2017889" y="931786"/>
                </a:cubicBezTo>
                <a:close/>
                <a:moveTo>
                  <a:pt x="1961014" y="941668"/>
                </a:moveTo>
                <a:cubicBezTo>
                  <a:pt x="1959833" y="940456"/>
                  <a:pt x="1956072" y="937167"/>
                  <a:pt x="1957708" y="935434"/>
                </a:cubicBezTo>
                <a:lnTo>
                  <a:pt x="1963929" y="934620"/>
                </a:lnTo>
                <a:lnTo>
                  <a:pt x="1967095" y="931933"/>
                </a:lnTo>
                <a:cubicBezTo>
                  <a:pt x="1969414" y="931201"/>
                  <a:pt x="1971940" y="932476"/>
                  <a:pt x="1974420" y="934239"/>
                </a:cubicBezTo>
                <a:lnTo>
                  <a:pt x="1977960" y="936867"/>
                </a:lnTo>
                <a:lnTo>
                  <a:pt x="1986778" y="938535"/>
                </a:lnTo>
                <a:cubicBezTo>
                  <a:pt x="1985475" y="940893"/>
                  <a:pt x="1983626" y="940700"/>
                  <a:pt x="1981482" y="939479"/>
                </a:cubicBezTo>
                <a:lnTo>
                  <a:pt x="1977960" y="936867"/>
                </a:lnTo>
                <a:lnTo>
                  <a:pt x="1965204" y="934453"/>
                </a:lnTo>
                <a:lnTo>
                  <a:pt x="1963929" y="934620"/>
                </a:lnTo>
                <a:lnTo>
                  <a:pt x="1963804" y="934723"/>
                </a:lnTo>
                <a:cubicBezTo>
                  <a:pt x="1962782" y="936285"/>
                  <a:pt x="1961840" y="938535"/>
                  <a:pt x="1961014" y="941668"/>
                </a:cubicBezTo>
                <a:close/>
                <a:moveTo>
                  <a:pt x="1929626" y="955239"/>
                </a:moveTo>
                <a:cubicBezTo>
                  <a:pt x="1927832" y="954304"/>
                  <a:pt x="1927751" y="952249"/>
                  <a:pt x="1930307" y="951459"/>
                </a:cubicBezTo>
                <a:cubicBezTo>
                  <a:pt x="1932012" y="950933"/>
                  <a:pt x="1934888" y="950970"/>
                  <a:pt x="1939212" y="952280"/>
                </a:cubicBezTo>
                <a:cubicBezTo>
                  <a:pt x="1934923" y="955983"/>
                  <a:pt x="1931418" y="956173"/>
                  <a:pt x="1929626" y="955239"/>
                </a:cubicBezTo>
                <a:close/>
                <a:moveTo>
                  <a:pt x="1885762" y="951361"/>
                </a:moveTo>
                <a:lnTo>
                  <a:pt x="1886822" y="950842"/>
                </a:lnTo>
                <a:lnTo>
                  <a:pt x="1885591" y="949993"/>
                </a:lnTo>
                <a:lnTo>
                  <a:pt x="1885484" y="950051"/>
                </a:lnTo>
                <a:close/>
                <a:moveTo>
                  <a:pt x="1497867" y="1031569"/>
                </a:moveTo>
                <a:cubicBezTo>
                  <a:pt x="1494686" y="1031150"/>
                  <a:pt x="1492119" y="1029795"/>
                  <a:pt x="1492056" y="1026889"/>
                </a:cubicBezTo>
                <a:lnTo>
                  <a:pt x="1507713" y="1027764"/>
                </a:lnTo>
                <a:lnTo>
                  <a:pt x="1498233" y="1031534"/>
                </a:lnTo>
                <a:close/>
                <a:moveTo>
                  <a:pt x="1457564" y="1047701"/>
                </a:moveTo>
                <a:lnTo>
                  <a:pt x="1453494" y="1046461"/>
                </a:lnTo>
                <a:lnTo>
                  <a:pt x="1458447" y="1047350"/>
                </a:lnTo>
                <a:close/>
                <a:moveTo>
                  <a:pt x="1419818" y="1047503"/>
                </a:moveTo>
                <a:lnTo>
                  <a:pt x="1429456" y="1044405"/>
                </a:lnTo>
                <a:lnTo>
                  <a:pt x="1420444" y="1045303"/>
                </a:lnTo>
                <a:close/>
                <a:moveTo>
                  <a:pt x="1441226" y="1052327"/>
                </a:moveTo>
                <a:cubicBezTo>
                  <a:pt x="1439408" y="1052665"/>
                  <a:pt x="1437890" y="1052128"/>
                  <a:pt x="1436831" y="1051218"/>
                </a:cubicBezTo>
                <a:cubicBezTo>
                  <a:pt x="1434713" y="1049399"/>
                  <a:pt x="1434428" y="1046082"/>
                  <a:pt x="1437252" y="1045275"/>
                </a:cubicBezTo>
                <a:cubicBezTo>
                  <a:pt x="1439136" y="1044737"/>
                  <a:pt x="1442397" y="1045312"/>
                  <a:pt x="1447418" y="1048189"/>
                </a:cubicBezTo>
                <a:cubicBezTo>
                  <a:pt x="1445161" y="1050776"/>
                  <a:pt x="1443043" y="1051988"/>
                  <a:pt x="1441226" y="1052327"/>
                </a:cubicBezTo>
                <a:close/>
                <a:moveTo>
                  <a:pt x="1400905" y="1057966"/>
                </a:moveTo>
                <a:lnTo>
                  <a:pt x="1401518" y="1057470"/>
                </a:lnTo>
                <a:lnTo>
                  <a:pt x="1405573" y="1055070"/>
                </a:lnTo>
                <a:lnTo>
                  <a:pt x="1402721" y="1053825"/>
                </a:lnTo>
                <a:cubicBezTo>
                  <a:pt x="1400226" y="1053577"/>
                  <a:pt x="1397698" y="1054324"/>
                  <a:pt x="1396169" y="1057023"/>
                </a:cubicBezTo>
                <a:close/>
                <a:moveTo>
                  <a:pt x="1486514" y="1080334"/>
                </a:moveTo>
                <a:cubicBezTo>
                  <a:pt x="1486299" y="1078410"/>
                  <a:pt x="1494008" y="1073736"/>
                  <a:pt x="1498550" y="1073655"/>
                </a:cubicBezTo>
                <a:cubicBezTo>
                  <a:pt x="1500066" y="1073627"/>
                  <a:pt x="1501229" y="1074109"/>
                  <a:pt x="1501630" y="1075376"/>
                </a:cubicBezTo>
                <a:cubicBezTo>
                  <a:pt x="1496735" y="1078312"/>
                  <a:pt x="1491552" y="1078682"/>
                  <a:pt x="1486514" y="1080334"/>
                </a:cubicBezTo>
                <a:close/>
                <a:moveTo>
                  <a:pt x="1353211" y="1065261"/>
                </a:moveTo>
                <a:cubicBezTo>
                  <a:pt x="1352177" y="1065337"/>
                  <a:pt x="1354355" y="1064372"/>
                  <a:pt x="1358157" y="1062907"/>
                </a:cubicBezTo>
                <a:lnTo>
                  <a:pt x="1359007" y="1062599"/>
                </a:lnTo>
                <a:lnTo>
                  <a:pt x="1356306" y="1063000"/>
                </a:lnTo>
                <a:cubicBezTo>
                  <a:pt x="1353941" y="1063593"/>
                  <a:pt x="1352587" y="1064337"/>
                  <a:pt x="1353211" y="1065261"/>
                </a:cubicBezTo>
                <a:close/>
                <a:moveTo>
                  <a:pt x="1471857" y="1117610"/>
                </a:moveTo>
                <a:cubicBezTo>
                  <a:pt x="1482286" y="1119778"/>
                  <a:pt x="1503087" y="1109561"/>
                  <a:pt x="1517069" y="1106744"/>
                </a:cubicBezTo>
                <a:cubicBezTo>
                  <a:pt x="1521733" y="1105804"/>
                  <a:pt x="1525636" y="1105686"/>
                  <a:pt x="1528146" y="1107124"/>
                </a:cubicBezTo>
                <a:cubicBezTo>
                  <a:pt x="1532648" y="1128800"/>
                  <a:pt x="1468319" y="1113983"/>
                  <a:pt x="1471857" y="1117610"/>
                </a:cubicBezTo>
                <a:close/>
                <a:moveTo>
                  <a:pt x="1455524" y="1119442"/>
                </a:moveTo>
                <a:cubicBezTo>
                  <a:pt x="1453063" y="1119671"/>
                  <a:pt x="1450076" y="1119005"/>
                  <a:pt x="1446699" y="1116820"/>
                </a:cubicBezTo>
                <a:cubicBezTo>
                  <a:pt x="1452936" y="1111845"/>
                  <a:pt x="1457181" y="1110087"/>
                  <a:pt x="1459757" y="1110064"/>
                </a:cubicBezTo>
                <a:cubicBezTo>
                  <a:pt x="1465553" y="1110015"/>
                  <a:pt x="1462907" y="1118756"/>
                  <a:pt x="1455524" y="1119442"/>
                </a:cubicBezTo>
                <a:close/>
                <a:moveTo>
                  <a:pt x="1425364" y="1122224"/>
                </a:moveTo>
                <a:lnTo>
                  <a:pt x="1425868" y="1122154"/>
                </a:lnTo>
                <a:lnTo>
                  <a:pt x="1425841" y="1121826"/>
                </a:lnTo>
                <a:lnTo>
                  <a:pt x="1425973" y="1121606"/>
                </a:lnTo>
                <a:close/>
                <a:moveTo>
                  <a:pt x="1451093" y="1128151"/>
                </a:moveTo>
                <a:cubicBezTo>
                  <a:pt x="1453624" y="1125060"/>
                  <a:pt x="1455470" y="1123473"/>
                  <a:pt x="1456673" y="1122840"/>
                </a:cubicBezTo>
                <a:cubicBezTo>
                  <a:pt x="1460281" y="1120945"/>
                  <a:pt x="1458090" y="1127653"/>
                  <a:pt x="1451093" y="1128151"/>
                </a:cubicBezTo>
                <a:close/>
                <a:moveTo>
                  <a:pt x="1389287" y="1126576"/>
                </a:moveTo>
                <a:cubicBezTo>
                  <a:pt x="1386785" y="1127564"/>
                  <a:pt x="1384711" y="1127713"/>
                  <a:pt x="1384945" y="1125108"/>
                </a:cubicBezTo>
                <a:cubicBezTo>
                  <a:pt x="1387015" y="1124958"/>
                  <a:pt x="1388724" y="1123867"/>
                  <a:pt x="1390465" y="1123098"/>
                </a:cubicBezTo>
                <a:cubicBezTo>
                  <a:pt x="1392209" y="1122324"/>
                  <a:pt x="1393985" y="1121875"/>
                  <a:pt x="1396200" y="1123010"/>
                </a:cubicBezTo>
                <a:cubicBezTo>
                  <a:pt x="1394717" y="1123762"/>
                  <a:pt x="1391788" y="1125590"/>
                  <a:pt x="1389287" y="1126576"/>
                </a:cubicBezTo>
                <a:close/>
                <a:moveTo>
                  <a:pt x="1355763" y="1135115"/>
                </a:moveTo>
                <a:cubicBezTo>
                  <a:pt x="1353227" y="1135781"/>
                  <a:pt x="1351082" y="1135287"/>
                  <a:pt x="1351314" y="1132682"/>
                </a:cubicBezTo>
                <a:cubicBezTo>
                  <a:pt x="1354423" y="1132463"/>
                  <a:pt x="1358282" y="1129598"/>
                  <a:pt x="1362571" y="1130585"/>
                </a:cubicBezTo>
                <a:cubicBezTo>
                  <a:pt x="1361231" y="1132622"/>
                  <a:pt x="1358300" y="1134448"/>
                  <a:pt x="1355763" y="1135115"/>
                </a:cubicBezTo>
                <a:close/>
                <a:moveTo>
                  <a:pt x="1303310" y="1143083"/>
                </a:moveTo>
                <a:cubicBezTo>
                  <a:pt x="1300646" y="1143799"/>
                  <a:pt x="1299520" y="1141898"/>
                  <a:pt x="1301860" y="1140640"/>
                </a:cubicBezTo>
                <a:lnTo>
                  <a:pt x="1302808" y="1140489"/>
                </a:lnTo>
                <a:lnTo>
                  <a:pt x="1304081" y="1142542"/>
                </a:lnTo>
                <a:close/>
                <a:moveTo>
                  <a:pt x="1357603" y="1151643"/>
                </a:moveTo>
                <a:cubicBezTo>
                  <a:pt x="1371576" y="1136413"/>
                  <a:pt x="1426435" y="1113088"/>
                  <a:pt x="1428043" y="1118151"/>
                </a:cubicBezTo>
                <a:lnTo>
                  <a:pt x="1425973" y="1121606"/>
                </a:lnTo>
                <a:lnTo>
                  <a:pt x="1430777" y="1116742"/>
                </a:lnTo>
                <a:cubicBezTo>
                  <a:pt x="1435079" y="1115627"/>
                  <a:pt x="1440776" y="1115800"/>
                  <a:pt x="1443493" y="1116630"/>
                </a:cubicBezTo>
                <a:cubicBezTo>
                  <a:pt x="1446206" y="1117460"/>
                  <a:pt x="1445942" y="1118946"/>
                  <a:pt x="1438321" y="1120449"/>
                </a:cubicBezTo>
                <a:lnTo>
                  <a:pt x="1425868" y="1122154"/>
                </a:lnTo>
                <a:lnTo>
                  <a:pt x="1426586" y="1130870"/>
                </a:lnTo>
                <a:cubicBezTo>
                  <a:pt x="1427265" y="1136967"/>
                  <a:pt x="1427506" y="1141481"/>
                  <a:pt x="1422503" y="1134073"/>
                </a:cubicBezTo>
                <a:cubicBezTo>
                  <a:pt x="1437050" y="1123978"/>
                  <a:pt x="1357603" y="1151643"/>
                  <a:pt x="1357603" y="1151643"/>
                </a:cubicBezTo>
                <a:close/>
                <a:moveTo>
                  <a:pt x="1334802" y="1153272"/>
                </a:moveTo>
                <a:cubicBezTo>
                  <a:pt x="1336178" y="1151556"/>
                  <a:pt x="1337271" y="1150830"/>
                  <a:pt x="1338250" y="1150679"/>
                </a:cubicBezTo>
                <a:cubicBezTo>
                  <a:pt x="1341190" y="1150226"/>
                  <a:pt x="1343085" y="1154945"/>
                  <a:pt x="1348419" y="1153592"/>
                </a:cubicBezTo>
                <a:cubicBezTo>
                  <a:pt x="1344701" y="1157741"/>
                  <a:pt x="1336266" y="1157048"/>
                  <a:pt x="1334802" y="1153272"/>
                </a:cubicBezTo>
                <a:close/>
                <a:moveTo>
                  <a:pt x="1348094" y="1160086"/>
                </a:moveTo>
                <a:cubicBezTo>
                  <a:pt x="1348596" y="1155197"/>
                  <a:pt x="1349807" y="1153170"/>
                  <a:pt x="1351102" y="1152775"/>
                </a:cubicBezTo>
                <a:cubicBezTo>
                  <a:pt x="1354986" y="1151587"/>
                  <a:pt x="1359621" y="1165085"/>
                  <a:pt x="1348094" y="1160086"/>
                </a:cubicBezTo>
                <a:close/>
                <a:moveTo>
                  <a:pt x="1307855" y="1155194"/>
                </a:moveTo>
                <a:cubicBezTo>
                  <a:pt x="1307570" y="1152626"/>
                  <a:pt x="1305211" y="1150207"/>
                  <a:pt x="1310107" y="1147269"/>
                </a:cubicBezTo>
                <a:cubicBezTo>
                  <a:pt x="1317506" y="1148035"/>
                  <a:pt x="1313323" y="1157390"/>
                  <a:pt x="1307855" y="1155194"/>
                </a:cubicBezTo>
                <a:close/>
                <a:moveTo>
                  <a:pt x="1303502" y="1165369"/>
                </a:moveTo>
                <a:cubicBezTo>
                  <a:pt x="1300223" y="1166413"/>
                  <a:pt x="1297597" y="1166276"/>
                  <a:pt x="1298206" y="1162352"/>
                </a:cubicBezTo>
                <a:cubicBezTo>
                  <a:pt x="1301636" y="1165019"/>
                  <a:pt x="1307842" y="1160935"/>
                  <a:pt x="1310911" y="1160353"/>
                </a:cubicBezTo>
                <a:cubicBezTo>
                  <a:pt x="1311934" y="1160159"/>
                  <a:pt x="1312609" y="1160353"/>
                  <a:pt x="1312716" y="1161318"/>
                </a:cubicBezTo>
                <a:cubicBezTo>
                  <a:pt x="1310714" y="1162107"/>
                  <a:pt x="1306782" y="1164327"/>
                  <a:pt x="1303502" y="1165369"/>
                </a:cubicBezTo>
                <a:close/>
                <a:moveTo>
                  <a:pt x="1006840" y="1144324"/>
                </a:moveTo>
                <a:cubicBezTo>
                  <a:pt x="1009804" y="1142819"/>
                  <a:pt x="1013030" y="1141296"/>
                  <a:pt x="1016327" y="1140412"/>
                </a:cubicBezTo>
                <a:cubicBezTo>
                  <a:pt x="1019623" y="1139532"/>
                  <a:pt x="1022993" y="1139291"/>
                  <a:pt x="1026245" y="1140352"/>
                </a:cubicBezTo>
                <a:cubicBezTo>
                  <a:pt x="1020311" y="1143364"/>
                  <a:pt x="1013950" y="1142522"/>
                  <a:pt x="1006840" y="1144324"/>
                </a:cubicBezTo>
                <a:close/>
                <a:moveTo>
                  <a:pt x="1173114" y="1183105"/>
                </a:moveTo>
                <a:lnTo>
                  <a:pt x="1177032" y="1182998"/>
                </a:lnTo>
                <a:lnTo>
                  <a:pt x="1175812" y="1181923"/>
                </a:lnTo>
                <a:close/>
                <a:moveTo>
                  <a:pt x="1471421" y="1226333"/>
                </a:moveTo>
                <a:lnTo>
                  <a:pt x="1473375" y="1226029"/>
                </a:lnTo>
                <a:lnTo>
                  <a:pt x="1473894" y="1225707"/>
                </a:lnTo>
                <a:close/>
                <a:moveTo>
                  <a:pt x="1014734" y="1168346"/>
                </a:moveTo>
                <a:cubicBezTo>
                  <a:pt x="1002406" y="1170197"/>
                  <a:pt x="1009013" y="1162689"/>
                  <a:pt x="1012754" y="1163757"/>
                </a:cubicBezTo>
                <a:cubicBezTo>
                  <a:pt x="1014001" y="1164111"/>
                  <a:pt x="1014932" y="1165422"/>
                  <a:pt x="1014734" y="1168346"/>
                </a:cubicBezTo>
                <a:close/>
                <a:moveTo>
                  <a:pt x="1145150" y="1186881"/>
                </a:moveTo>
                <a:lnTo>
                  <a:pt x="1145732" y="1186796"/>
                </a:lnTo>
                <a:lnTo>
                  <a:pt x="1145507" y="1186726"/>
                </a:lnTo>
                <a:close/>
                <a:moveTo>
                  <a:pt x="1032120" y="1174384"/>
                </a:moveTo>
                <a:lnTo>
                  <a:pt x="1036828" y="1170723"/>
                </a:lnTo>
                <a:lnTo>
                  <a:pt x="1026694" y="1171375"/>
                </a:lnTo>
                <a:lnTo>
                  <a:pt x="1026569" y="1171386"/>
                </a:lnTo>
                <a:close/>
                <a:moveTo>
                  <a:pt x="1175687" y="1196371"/>
                </a:moveTo>
                <a:lnTo>
                  <a:pt x="1174691" y="1193849"/>
                </a:lnTo>
                <a:lnTo>
                  <a:pt x="1174897" y="1193633"/>
                </a:lnTo>
                <a:cubicBezTo>
                  <a:pt x="1176064" y="1192984"/>
                  <a:pt x="1177072" y="1192953"/>
                  <a:pt x="1177045" y="1194026"/>
                </a:cubicBezTo>
                <a:close/>
                <a:moveTo>
                  <a:pt x="934932" y="1174040"/>
                </a:moveTo>
                <a:cubicBezTo>
                  <a:pt x="935270" y="1172398"/>
                  <a:pt x="936210" y="1171442"/>
                  <a:pt x="937414" y="1170972"/>
                </a:cubicBezTo>
                <a:cubicBezTo>
                  <a:pt x="941029" y="1169561"/>
                  <a:pt x="947037" y="1172530"/>
                  <a:pt x="946474" y="1174512"/>
                </a:cubicBezTo>
                <a:cubicBezTo>
                  <a:pt x="943508" y="1176016"/>
                  <a:pt x="939364" y="1176313"/>
                  <a:pt x="934932" y="1174040"/>
                </a:cubicBezTo>
                <a:close/>
                <a:moveTo>
                  <a:pt x="1186147" y="1208013"/>
                </a:moveTo>
                <a:lnTo>
                  <a:pt x="1179911" y="1207024"/>
                </a:lnTo>
                <a:cubicBezTo>
                  <a:pt x="1181512" y="1204968"/>
                  <a:pt x="1183347" y="1203866"/>
                  <a:pt x="1185179" y="1203473"/>
                </a:cubicBezTo>
                <a:cubicBezTo>
                  <a:pt x="1187930" y="1202882"/>
                  <a:pt x="1190672" y="1203884"/>
                  <a:pt x="1192602" y="1205651"/>
                </a:cubicBezTo>
                <a:lnTo>
                  <a:pt x="1192832" y="1206261"/>
                </a:lnTo>
                <a:close/>
                <a:moveTo>
                  <a:pt x="923647" y="1176929"/>
                </a:moveTo>
                <a:cubicBezTo>
                  <a:pt x="922186" y="1175678"/>
                  <a:pt x="922022" y="1173021"/>
                  <a:pt x="924891" y="1168288"/>
                </a:cubicBezTo>
                <a:cubicBezTo>
                  <a:pt x="944080" y="1171770"/>
                  <a:pt x="928030" y="1180679"/>
                  <a:pt x="923647" y="1176929"/>
                </a:cubicBezTo>
                <a:close/>
                <a:moveTo>
                  <a:pt x="1466731" y="1249884"/>
                </a:moveTo>
                <a:cubicBezTo>
                  <a:pt x="1465580" y="1250240"/>
                  <a:pt x="1464565" y="1249753"/>
                  <a:pt x="1463820" y="1248901"/>
                </a:cubicBezTo>
                <a:cubicBezTo>
                  <a:pt x="1462333" y="1247194"/>
                  <a:pt x="1461932" y="1244025"/>
                  <a:pt x="1463700" y="1243200"/>
                </a:cubicBezTo>
                <a:cubicBezTo>
                  <a:pt x="1464880" y="1242651"/>
                  <a:pt x="1467025" y="1243146"/>
                  <a:pt x="1470455" y="1245812"/>
                </a:cubicBezTo>
                <a:cubicBezTo>
                  <a:pt x="1469168" y="1248330"/>
                  <a:pt x="1467882" y="1249529"/>
                  <a:pt x="1466731" y="1249884"/>
                </a:cubicBezTo>
                <a:close/>
                <a:moveTo>
                  <a:pt x="933141" y="1189869"/>
                </a:moveTo>
                <a:lnTo>
                  <a:pt x="935138" y="1188855"/>
                </a:lnTo>
                <a:lnTo>
                  <a:pt x="934288" y="1187027"/>
                </a:lnTo>
                <a:close/>
                <a:moveTo>
                  <a:pt x="950881" y="1204866"/>
                </a:moveTo>
                <a:cubicBezTo>
                  <a:pt x="951133" y="1205233"/>
                  <a:pt x="953906" y="1203740"/>
                  <a:pt x="960732" y="1199372"/>
                </a:cubicBezTo>
                <a:lnTo>
                  <a:pt x="956345" y="1199023"/>
                </a:lnTo>
                <a:lnTo>
                  <a:pt x="956145" y="1199215"/>
                </a:lnTo>
                <a:cubicBezTo>
                  <a:pt x="952895" y="1202277"/>
                  <a:pt x="950627" y="1204501"/>
                  <a:pt x="950881" y="1204866"/>
                </a:cubicBezTo>
                <a:close/>
                <a:moveTo>
                  <a:pt x="893975" y="1200255"/>
                </a:moveTo>
                <a:cubicBezTo>
                  <a:pt x="896763" y="1197145"/>
                  <a:pt x="899308" y="1191868"/>
                  <a:pt x="902774" y="1190893"/>
                </a:cubicBezTo>
                <a:cubicBezTo>
                  <a:pt x="903930" y="1190567"/>
                  <a:pt x="905188" y="1190720"/>
                  <a:pt x="906592" y="1191590"/>
                </a:cubicBezTo>
                <a:cubicBezTo>
                  <a:pt x="902872" y="1195736"/>
                  <a:pt x="899157" y="1199884"/>
                  <a:pt x="893975" y="1200255"/>
                </a:cubicBezTo>
                <a:close/>
                <a:moveTo>
                  <a:pt x="1355520" y="1264365"/>
                </a:moveTo>
                <a:cubicBezTo>
                  <a:pt x="1360293" y="1264995"/>
                  <a:pt x="1359778" y="1255084"/>
                  <a:pt x="1357818" y="1257288"/>
                </a:cubicBezTo>
                <a:cubicBezTo>
                  <a:pt x="1357165" y="1258020"/>
                  <a:pt x="1356353" y="1260101"/>
                  <a:pt x="1355520" y="1264365"/>
                </a:cubicBezTo>
                <a:close/>
                <a:moveTo>
                  <a:pt x="807887" y="1209308"/>
                </a:moveTo>
                <a:cubicBezTo>
                  <a:pt x="810384" y="1209453"/>
                  <a:pt x="813493" y="1209232"/>
                  <a:pt x="815636" y="1209725"/>
                </a:cubicBezTo>
                <a:cubicBezTo>
                  <a:pt x="815940" y="1207764"/>
                  <a:pt x="813430" y="1206326"/>
                  <a:pt x="810620" y="1205717"/>
                </a:cubicBezTo>
                <a:cubicBezTo>
                  <a:pt x="807809" y="1205110"/>
                  <a:pt x="804701" y="1205331"/>
                  <a:pt x="803807" y="1206689"/>
                </a:cubicBezTo>
                <a:cubicBezTo>
                  <a:pt x="803504" y="1208651"/>
                  <a:pt x="805389" y="1209163"/>
                  <a:pt x="807887" y="1209308"/>
                </a:cubicBezTo>
                <a:close/>
                <a:moveTo>
                  <a:pt x="778183" y="1211105"/>
                </a:moveTo>
                <a:cubicBezTo>
                  <a:pt x="783651" y="1213303"/>
                  <a:pt x="789727" y="1211576"/>
                  <a:pt x="794765" y="1209921"/>
                </a:cubicBezTo>
                <a:cubicBezTo>
                  <a:pt x="794364" y="1208657"/>
                  <a:pt x="793442" y="1207994"/>
                  <a:pt x="792207" y="1207740"/>
                </a:cubicBezTo>
                <a:cubicBezTo>
                  <a:pt x="790969" y="1207483"/>
                  <a:pt x="789420" y="1207634"/>
                  <a:pt x="787762" y="1207996"/>
                </a:cubicBezTo>
                <a:cubicBezTo>
                  <a:pt x="784448" y="1208716"/>
                  <a:pt x="780704" y="1210277"/>
                  <a:pt x="778183" y="1211105"/>
                </a:cubicBezTo>
                <a:close/>
                <a:moveTo>
                  <a:pt x="748027" y="1217089"/>
                </a:moveTo>
                <a:lnTo>
                  <a:pt x="759200" y="1217810"/>
                </a:lnTo>
                <a:lnTo>
                  <a:pt x="770930" y="1211623"/>
                </a:lnTo>
                <a:close/>
                <a:moveTo>
                  <a:pt x="1271267" y="1285433"/>
                </a:moveTo>
                <a:cubicBezTo>
                  <a:pt x="1274253" y="1286358"/>
                  <a:pt x="1276711" y="1286002"/>
                  <a:pt x="1273896" y="1281834"/>
                </a:cubicBezTo>
                <a:cubicBezTo>
                  <a:pt x="1268275" y="1280619"/>
                  <a:pt x="1265933" y="1280705"/>
                  <a:pt x="1265469" y="1281345"/>
                </a:cubicBezTo>
                <a:cubicBezTo>
                  <a:pt x="1264766" y="1282304"/>
                  <a:pt x="1268282" y="1284509"/>
                  <a:pt x="1271267" y="1285433"/>
                </a:cubicBezTo>
                <a:close/>
                <a:moveTo>
                  <a:pt x="748235" y="1223593"/>
                </a:moveTo>
                <a:cubicBezTo>
                  <a:pt x="755481" y="1225342"/>
                  <a:pt x="766008" y="1224914"/>
                  <a:pt x="778095" y="1222917"/>
                </a:cubicBezTo>
                <a:lnTo>
                  <a:pt x="787725" y="1220441"/>
                </a:lnTo>
                <a:lnTo>
                  <a:pt x="773357" y="1218723"/>
                </a:lnTo>
                <a:lnTo>
                  <a:pt x="759200" y="1217810"/>
                </a:lnTo>
                <a:close/>
                <a:moveTo>
                  <a:pt x="704234" y="1223111"/>
                </a:moveTo>
                <a:lnTo>
                  <a:pt x="720109" y="1219615"/>
                </a:lnTo>
                <a:cubicBezTo>
                  <a:pt x="727745" y="1218990"/>
                  <a:pt x="735447" y="1218966"/>
                  <a:pt x="743740" y="1218111"/>
                </a:cubicBezTo>
                <a:lnTo>
                  <a:pt x="748027" y="1217089"/>
                </a:lnTo>
                <a:lnTo>
                  <a:pt x="740355" y="1216594"/>
                </a:lnTo>
                <a:cubicBezTo>
                  <a:pt x="729837" y="1216598"/>
                  <a:pt x="719894" y="1217499"/>
                  <a:pt x="710819" y="1219858"/>
                </a:cubicBezTo>
                <a:close/>
                <a:moveTo>
                  <a:pt x="692662" y="1230530"/>
                </a:moveTo>
                <a:cubicBezTo>
                  <a:pt x="694169" y="1231172"/>
                  <a:pt x="698175" y="1231370"/>
                  <a:pt x="706171" y="1230478"/>
                </a:cubicBezTo>
                <a:cubicBezTo>
                  <a:pt x="706144" y="1227891"/>
                  <a:pt x="704131" y="1226820"/>
                  <a:pt x="701628" y="1226615"/>
                </a:cubicBezTo>
                <a:lnTo>
                  <a:pt x="694642" y="1227850"/>
                </a:lnTo>
                <a:lnTo>
                  <a:pt x="694011" y="1228162"/>
                </a:lnTo>
                <a:close/>
                <a:moveTo>
                  <a:pt x="670897" y="1242053"/>
                </a:moveTo>
                <a:cubicBezTo>
                  <a:pt x="683764" y="1245016"/>
                  <a:pt x="689551" y="1240720"/>
                  <a:pt x="686480" y="1231883"/>
                </a:cubicBezTo>
                <a:lnTo>
                  <a:pt x="694011" y="1228162"/>
                </a:lnTo>
                <a:lnTo>
                  <a:pt x="694138" y="1227940"/>
                </a:lnTo>
                <a:lnTo>
                  <a:pt x="694642" y="1227850"/>
                </a:lnTo>
                <a:lnTo>
                  <a:pt x="704234" y="1223111"/>
                </a:lnTo>
                <a:lnTo>
                  <a:pt x="696881" y="1224731"/>
                </a:lnTo>
                <a:cubicBezTo>
                  <a:pt x="688855" y="1227992"/>
                  <a:pt x="680369" y="1233288"/>
                  <a:pt x="670897" y="1242053"/>
                </a:cubicBezTo>
                <a:close/>
                <a:moveTo>
                  <a:pt x="1281773" y="1331694"/>
                </a:moveTo>
                <a:cubicBezTo>
                  <a:pt x="1280763" y="1332394"/>
                  <a:pt x="1279797" y="1332524"/>
                  <a:pt x="1280360" y="1330544"/>
                </a:cubicBezTo>
                <a:cubicBezTo>
                  <a:pt x="1282327" y="1329433"/>
                  <a:pt x="1283214" y="1329207"/>
                  <a:pt x="1283466" y="1329412"/>
                </a:cubicBezTo>
                <a:cubicBezTo>
                  <a:pt x="1283843" y="1329719"/>
                  <a:pt x="1282785" y="1330993"/>
                  <a:pt x="1281773" y="1331694"/>
                </a:cubicBezTo>
                <a:close/>
                <a:moveTo>
                  <a:pt x="9930482" y="2462722"/>
                </a:moveTo>
                <a:lnTo>
                  <a:pt x="9928423" y="2460515"/>
                </a:lnTo>
                <a:cubicBezTo>
                  <a:pt x="9860961" y="2392210"/>
                  <a:pt x="9791328" y="2325577"/>
                  <a:pt x="9719559" y="2260602"/>
                </a:cubicBezTo>
                <a:lnTo>
                  <a:pt x="9593477" y="2152562"/>
                </a:lnTo>
                <a:lnTo>
                  <a:pt x="9515011" y="2067571"/>
                </a:lnTo>
                <a:cubicBezTo>
                  <a:pt x="9401781" y="1959303"/>
                  <a:pt x="9282057" y="1859352"/>
                  <a:pt x="9164032" y="1755802"/>
                </a:cubicBezTo>
                <a:cubicBezTo>
                  <a:pt x="9132080" y="1725574"/>
                  <a:pt x="9090543" y="1704785"/>
                  <a:pt x="9042513" y="1692309"/>
                </a:cubicBezTo>
                <a:cubicBezTo>
                  <a:pt x="8966130" y="1669199"/>
                  <a:pt x="8910316" y="1629699"/>
                  <a:pt x="8870571" y="1572447"/>
                </a:cubicBezTo>
                <a:cubicBezTo>
                  <a:pt x="8809561" y="1484090"/>
                  <a:pt x="8721195" y="1426517"/>
                  <a:pt x="8586300" y="1418599"/>
                </a:cubicBezTo>
                <a:cubicBezTo>
                  <a:pt x="8568025" y="1419237"/>
                  <a:pt x="8546957" y="1414919"/>
                  <a:pt x="8530683" y="1405884"/>
                </a:cubicBezTo>
                <a:cubicBezTo>
                  <a:pt x="8443115" y="1362943"/>
                  <a:pt x="8350954" y="1328379"/>
                  <a:pt x="8258755" y="1294574"/>
                </a:cubicBezTo>
                <a:lnTo>
                  <a:pt x="8224063" y="1281708"/>
                </a:lnTo>
                <a:lnTo>
                  <a:pt x="8149044" y="1245512"/>
                </a:lnTo>
                <a:cubicBezTo>
                  <a:pt x="8091446" y="1220457"/>
                  <a:pt x="8033237" y="1196510"/>
                  <a:pt x="7974406" y="1173720"/>
                </a:cubicBezTo>
                <a:lnTo>
                  <a:pt x="7925573" y="1155965"/>
                </a:lnTo>
                <a:lnTo>
                  <a:pt x="7912926" y="1147318"/>
                </a:lnTo>
                <a:cubicBezTo>
                  <a:pt x="7905666" y="1141364"/>
                  <a:pt x="7898782" y="1134527"/>
                  <a:pt x="7892341" y="1126411"/>
                </a:cubicBezTo>
                <a:cubicBezTo>
                  <a:pt x="7945761" y="1122013"/>
                  <a:pt x="7988997" y="1139207"/>
                  <a:pt x="8033926" y="1152801"/>
                </a:cubicBezTo>
                <a:cubicBezTo>
                  <a:pt x="8132480" y="1188785"/>
                  <a:pt x="8214455" y="1221810"/>
                  <a:pt x="8304822" y="1269708"/>
                </a:cubicBezTo>
                <a:cubicBezTo>
                  <a:pt x="8325590" y="1280101"/>
                  <a:pt x="8316604" y="1277386"/>
                  <a:pt x="8378408" y="1287859"/>
                </a:cubicBezTo>
                <a:cubicBezTo>
                  <a:pt x="8388295" y="1272348"/>
                  <a:pt x="8413555" y="1284102"/>
                  <a:pt x="8431529" y="1289541"/>
                </a:cubicBezTo>
                <a:cubicBezTo>
                  <a:pt x="8568822" y="1341357"/>
                  <a:pt x="8706116" y="1393175"/>
                  <a:pt x="8844807" y="1447469"/>
                </a:cubicBezTo>
                <a:cubicBezTo>
                  <a:pt x="8949251" y="1487290"/>
                  <a:pt x="9034521" y="1545983"/>
                  <a:pt x="9111607" y="1616589"/>
                </a:cubicBezTo>
                <a:cubicBezTo>
                  <a:pt x="9271070" y="1773794"/>
                  <a:pt x="9455897" y="1909889"/>
                  <a:pt x="9606073" y="2070452"/>
                </a:cubicBezTo>
                <a:cubicBezTo>
                  <a:pt x="9707774" y="2181398"/>
                  <a:pt x="9803757" y="2294598"/>
                  <a:pt x="9893514" y="2410283"/>
                </a:cubicBezTo>
                <a:close/>
                <a:moveTo>
                  <a:pt x="708089" y="1271516"/>
                </a:moveTo>
                <a:lnTo>
                  <a:pt x="709678" y="1269045"/>
                </a:lnTo>
                <a:lnTo>
                  <a:pt x="711323" y="1266635"/>
                </a:lnTo>
                <a:lnTo>
                  <a:pt x="711207" y="1266347"/>
                </a:lnTo>
                <a:cubicBezTo>
                  <a:pt x="708098" y="1266570"/>
                  <a:pt x="707053" y="1268908"/>
                  <a:pt x="707526" y="1270815"/>
                </a:cubicBezTo>
                <a:close/>
                <a:moveTo>
                  <a:pt x="1132086" y="1333768"/>
                </a:moveTo>
                <a:cubicBezTo>
                  <a:pt x="1134104" y="1334147"/>
                  <a:pt x="1138371" y="1334206"/>
                  <a:pt x="1145949" y="1333666"/>
                </a:cubicBezTo>
                <a:cubicBezTo>
                  <a:pt x="1149292" y="1330838"/>
                  <a:pt x="1148437" y="1329605"/>
                  <a:pt x="1145905" y="1329302"/>
                </a:cubicBezTo>
                <a:cubicBezTo>
                  <a:pt x="1140211" y="1328616"/>
                  <a:pt x="1126031" y="1332630"/>
                  <a:pt x="1132086" y="1333768"/>
                </a:cubicBezTo>
                <a:close/>
                <a:moveTo>
                  <a:pt x="718210" y="1291727"/>
                </a:moveTo>
                <a:cubicBezTo>
                  <a:pt x="705934" y="1289368"/>
                  <a:pt x="717487" y="1287572"/>
                  <a:pt x="730553" y="1286479"/>
                </a:cubicBezTo>
                <a:cubicBezTo>
                  <a:pt x="737087" y="1285932"/>
                  <a:pt x="743998" y="1285559"/>
                  <a:pt x="748500" y="1285381"/>
                </a:cubicBezTo>
                <a:cubicBezTo>
                  <a:pt x="753001" y="1285200"/>
                  <a:pt x="755093" y="1285212"/>
                  <a:pt x="751983" y="1285433"/>
                </a:cubicBezTo>
                <a:cubicBezTo>
                  <a:pt x="752876" y="1284078"/>
                  <a:pt x="717318" y="1293085"/>
                  <a:pt x="718210" y="1291727"/>
                </a:cubicBezTo>
                <a:close/>
                <a:moveTo>
                  <a:pt x="1062108" y="1349998"/>
                </a:moveTo>
                <a:cubicBezTo>
                  <a:pt x="1065970" y="1347136"/>
                  <a:pt x="1070195" y="1345218"/>
                  <a:pt x="1074660" y="1344252"/>
                </a:cubicBezTo>
                <a:cubicBezTo>
                  <a:pt x="1079122" y="1343285"/>
                  <a:pt x="1083820" y="1343275"/>
                  <a:pt x="1088626" y="1344226"/>
                </a:cubicBezTo>
                <a:cubicBezTo>
                  <a:pt x="1077512" y="1347606"/>
                  <a:pt x="1072474" y="1349260"/>
                  <a:pt x="1062108" y="1349998"/>
                </a:cubicBezTo>
                <a:close/>
                <a:moveTo>
                  <a:pt x="697367" y="1311304"/>
                </a:moveTo>
                <a:lnTo>
                  <a:pt x="695218" y="1307337"/>
                </a:lnTo>
                <a:cubicBezTo>
                  <a:pt x="695453" y="1305764"/>
                  <a:pt x="696751" y="1304823"/>
                  <a:pt x="698103" y="1304646"/>
                </a:cubicBezTo>
                <a:cubicBezTo>
                  <a:pt x="699455" y="1304469"/>
                  <a:pt x="700856" y="1305057"/>
                  <a:pt x="701301" y="1306540"/>
                </a:cubicBezTo>
                <a:lnTo>
                  <a:pt x="699840" y="1310678"/>
                </a:lnTo>
                <a:close/>
                <a:moveTo>
                  <a:pt x="630472" y="1319986"/>
                </a:moveTo>
                <a:cubicBezTo>
                  <a:pt x="651629" y="1322355"/>
                  <a:pt x="659099" y="1305002"/>
                  <a:pt x="689582" y="1306709"/>
                </a:cubicBezTo>
                <a:cubicBezTo>
                  <a:pt x="688082" y="1311990"/>
                  <a:pt x="635332" y="1326107"/>
                  <a:pt x="630472" y="1319986"/>
                </a:cubicBezTo>
                <a:close/>
                <a:moveTo>
                  <a:pt x="994098" y="1367792"/>
                </a:moveTo>
                <a:cubicBezTo>
                  <a:pt x="995438" y="1365755"/>
                  <a:pt x="998334" y="1363608"/>
                  <a:pt x="1000965" y="1362612"/>
                </a:cubicBezTo>
                <a:cubicBezTo>
                  <a:pt x="1002281" y="1362114"/>
                  <a:pt x="1003532" y="1361903"/>
                  <a:pt x="1004487" y="1362138"/>
                </a:cubicBezTo>
                <a:cubicBezTo>
                  <a:pt x="1005444" y="1362372"/>
                  <a:pt x="1006106" y="1363052"/>
                  <a:pt x="1006251" y="1364336"/>
                </a:cubicBezTo>
                <a:cubicBezTo>
                  <a:pt x="1000783" y="1362140"/>
                  <a:pt x="998531" y="1370063"/>
                  <a:pt x="994098" y="1367792"/>
                </a:cubicBezTo>
                <a:close/>
                <a:moveTo>
                  <a:pt x="663931" y="1327302"/>
                </a:moveTo>
                <a:cubicBezTo>
                  <a:pt x="661598" y="1327469"/>
                  <a:pt x="659901" y="1326295"/>
                  <a:pt x="661099" y="1322975"/>
                </a:cubicBezTo>
                <a:cubicBezTo>
                  <a:pt x="662724" y="1323506"/>
                  <a:pt x="663986" y="1323092"/>
                  <a:pt x="665392" y="1322830"/>
                </a:cubicBezTo>
                <a:lnTo>
                  <a:pt x="666542" y="1323001"/>
                </a:lnTo>
                <a:lnTo>
                  <a:pt x="667460" y="1325330"/>
                </a:lnTo>
                <a:close/>
                <a:moveTo>
                  <a:pt x="662670" y="1337097"/>
                </a:moveTo>
                <a:cubicBezTo>
                  <a:pt x="664010" y="1335060"/>
                  <a:pt x="666978" y="1333553"/>
                  <a:pt x="669550" y="1333208"/>
                </a:cubicBezTo>
                <a:lnTo>
                  <a:pt x="670941" y="1334155"/>
                </a:lnTo>
                <a:lnTo>
                  <a:pt x="671843" y="1336441"/>
                </a:lnTo>
                <a:lnTo>
                  <a:pt x="668369" y="1336690"/>
                </a:lnTo>
                <a:cubicBezTo>
                  <a:pt x="666593" y="1337139"/>
                  <a:pt x="664814" y="1337591"/>
                  <a:pt x="662670" y="1337097"/>
                </a:cubicBezTo>
                <a:close/>
                <a:moveTo>
                  <a:pt x="644909" y="1337071"/>
                </a:moveTo>
                <a:cubicBezTo>
                  <a:pt x="651888" y="1331721"/>
                  <a:pt x="656394" y="1329375"/>
                  <a:pt x="658970" y="1328787"/>
                </a:cubicBezTo>
                <a:cubicBezTo>
                  <a:pt x="666709" y="1327021"/>
                  <a:pt x="657104" y="1341052"/>
                  <a:pt x="644909" y="1337071"/>
                </a:cubicBezTo>
                <a:close/>
                <a:moveTo>
                  <a:pt x="571844" y="1329830"/>
                </a:moveTo>
                <a:cubicBezTo>
                  <a:pt x="573250" y="1330068"/>
                  <a:pt x="576358" y="1330148"/>
                  <a:pt x="579155" y="1330119"/>
                </a:cubicBezTo>
                <a:cubicBezTo>
                  <a:pt x="584749" y="1330061"/>
                  <a:pt x="589102" y="1329568"/>
                  <a:pt x="576115" y="1329040"/>
                </a:cubicBezTo>
                <a:lnTo>
                  <a:pt x="576393" y="1328409"/>
                </a:lnTo>
                <a:lnTo>
                  <a:pt x="574743" y="1328591"/>
                </a:lnTo>
                <a:cubicBezTo>
                  <a:pt x="570734" y="1329195"/>
                  <a:pt x="570438" y="1329592"/>
                  <a:pt x="571844" y="1329830"/>
                </a:cubicBezTo>
                <a:close/>
                <a:moveTo>
                  <a:pt x="642228" y="1341142"/>
                </a:moveTo>
                <a:cubicBezTo>
                  <a:pt x="642335" y="1342105"/>
                  <a:pt x="618159" y="1336067"/>
                  <a:pt x="624156" y="1337155"/>
                </a:cubicBezTo>
                <a:cubicBezTo>
                  <a:pt x="626156" y="1337518"/>
                  <a:pt x="631508" y="1338672"/>
                  <a:pt x="642228" y="1341142"/>
                </a:cubicBezTo>
                <a:close/>
                <a:moveTo>
                  <a:pt x="1675214" y="1489989"/>
                </a:moveTo>
                <a:lnTo>
                  <a:pt x="1677628" y="1488200"/>
                </a:lnTo>
                <a:cubicBezTo>
                  <a:pt x="1679051" y="1488098"/>
                  <a:pt x="1680116" y="1488265"/>
                  <a:pt x="1679989" y="1488598"/>
                </a:cubicBezTo>
                <a:close/>
                <a:moveTo>
                  <a:pt x="665303" y="1359293"/>
                </a:moveTo>
                <a:lnTo>
                  <a:pt x="671033" y="1355907"/>
                </a:lnTo>
                <a:lnTo>
                  <a:pt x="670604" y="1355860"/>
                </a:lnTo>
                <a:lnTo>
                  <a:pt x="668089" y="1356443"/>
                </a:lnTo>
                <a:close/>
                <a:moveTo>
                  <a:pt x="540953" y="1354854"/>
                </a:moveTo>
                <a:lnTo>
                  <a:pt x="541849" y="1354713"/>
                </a:lnTo>
                <a:lnTo>
                  <a:pt x="543424" y="1348133"/>
                </a:lnTo>
                <a:cubicBezTo>
                  <a:pt x="543180" y="1346250"/>
                  <a:pt x="540642" y="1350110"/>
                  <a:pt x="540158" y="1353097"/>
                </a:cubicBezTo>
                <a:close/>
                <a:moveTo>
                  <a:pt x="496812" y="1357990"/>
                </a:moveTo>
                <a:cubicBezTo>
                  <a:pt x="502135" y="1358904"/>
                  <a:pt x="503351" y="1351052"/>
                  <a:pt x="507175" y="1357250"/>
                </a:cubicBezTo>
                <a:cubicBezTo>
                  <a:pt x="510373" y="1353140"/>
                  <a:pt x="507120" y="1352077"/>
                  <a:pt x="503401" y="1352666"/>
                </a:cubicBezTo>
                <a:cubicBezTo>
                  <a:pt x="499679" y="1353255"/>
                  <a:pt x="495489" y="1355495"/>
                  <a:pt x="496812" y="1357990"/>
                </a:cubicBezTo>
                <a:close/>
                <a:moveTo>
                  <a:pt x="1590523" y="1505737"/>
                </a:moveTo>
                <a:cubicBezTo>
                  <a:pt x="1583448" y="1507860"/>
                  <a:pt x="1583384" y="1504953"/>
                  <a:pt x="1611565" y="1490650"/>
                </a:cubicBezTo>
                <a:cubicBezTo>
                  <a:pt x="1611690" y="1496463"/>
                  <a:pt x="1597600" y="1503614"/>
                  <a:pt x="1590523" y="1505737"/>
                </a:cubicBezTo>
                <a:close/>
                <a:moveTo>
                  <a:pt x="649301" y="1385925"/>
                </a:moveTo>
                <a:cubicBezTo>
                  <a:pt x="641028" y="1381987"/>
                  <a:pt x="645827" y="1375822"/>
                  <a:pt x="650293" y="1373724"/>
                </a:cubicBezTo>
                <a:cubicBezTo>
                  <a:pt x="654760" y="1371626"/>
                  <a:pt x="658898" y="1373596"/>
                  <a:pt x="649301" y="1385925"/>
                </a:cubicBezTo>
                <a:close/>
                <a:moveTo>
                  <a:pt x="474723" y="1366034"/>
                </a:moveTo>
                <a:lnTo>
                  <a:pt x="478434" y="1366239"/>
                </a:lnTo>
                <a:lnTo>
                  <a:pt x="480637" y="1365757"/>
                </a:lnTo>
                <a:lnTo>
                  <a:pt x="481680" y="1361656"/>
                </a:lnTo>
                <a:lnTo>
                  <a:pt x="479431" y="1359191"/>
                </a:lnTo>
                <a:lnTo>
                  <a:pt x="479006" y="1359721"/>
                </a:lnTo>
                <a:close/>
                <a:moveTo>
                  <a:pt x="841103" y="1415101"/>
                </a:moveTo>
                <a:cubicBezTo>
                  <a:pt x="838047" y="1415805"/>
                  <a:pt x="835456" y="1415989"/>
                  <a:pt x="835241" y="1414063"/>
                </a:cubicBezTo>
                <a:cubicBezTo>
                  <a:pt x="837243" y="1413274"/>
                  <a:pt x="840726" y="1411732"/>
                  <a:pt x="843784" y="1411029"/>
                </a:cubicBezTo>
                <a:cubicBezTo>
                  <a:pt x="845311" y="1410678"/>
                  <a:pt x="846730" y="1410534"/>
                  <a:pt x="847806" y="1410800"/>
                </a:cubicBezTo>
                <a:cubicBezTo>
                  <a:pt x="848879" y="1411069"/>
                  <a:pt x="849609" y="1411744"/>
                  <a:pt x="849751" y="1413028"/>
                </a:cubicBezTo>
                <a:cubicBezTo>
                  <a:pt x="847679" y="1413175"/>
                  <a:pt x="844158" y="1414398"/>
                  <a:pt x="841103" y="1415101"/>
                </a:cubicBezTo>
                <a:close/>
                <a:moveTo>
                  <a:pt x="629002" y="1391256"/>
                </a:moveTo>
                <a:cubicBezTo>
                  <a:pt x="632003" y="1390072"/>
                  <a:pt x="634020" y="1385318"/>
                  <a:pt x="636712" y="1383973"/>
                </a:cubicBezTo>
                <a:cubicBezTo>
                  <a:pt x="637608" y="1383526"/>
                  <a:pt x="638581" y="1383456"/>
                  <a:pt x="639687" y="1384024"/>
                </a:cubicBezTo>
                <a:cubicBezTo>
                  <a:pt x="636114" y="1389455"/>
                  <a:pt x="633576" y="1394812"/>
                  <a:pt x="629002" y="1391256"/>
                </a:cubicBezTo>
                <a:close/>
                <a:moveTo>
                  <a:pt x="568492" y="1386457"/>
                </a:moveTo>
                <a:lnTo>
                  <a:pt x="570704" y="1385671"/>
                </a:lnTo>
                <a:lnTo>
                  <a:pt x="569821" y="1385127"/>
                </a:lnTo>
                <a:close/>
                <a:moveTo>
                  <a:pt x="568299" y="1386648"/>
                </a:moveTo>
                <a:lnTo>
                  <a:pt x="568492" y="1386457"/>
                </a:lnTo>
                <a:lnTo>
                  <a:pt x="568279" y="1386531"/>
                </a:lnTo>
                <a:close/>
                <a:moveTo>
                  <a:pt x="575707" y="1388750"/>
                </a:moveTo>
                <a:cubicBezTo>
                  <a:pt x="577729" y="1388121"/>
                  <a:pt x="579808" y="1385710"/>
                  <a:pt x="581972" y="1381674"/>
                </a:cubicBezTo>
                <a:lnTo>
                  <a:pt x="570704" y="1385671"/>
                </a:lnTo>
                <a:close/>
                <a:moveTo>
                  <a:pt x="537227" y="1392630"/>
                </a:moveTo>
                <a:cubicBezTo>
                  <a:pt x="552238" y="1377325"/>
                  <a:pt x="562422" y="1384361"/>
                  <a:pt x="580222" y="1375327"/>
                </a:cubicBezTo>
                <a:cubicBezTo>
                  <a:pt x="579525" y="1373761"/>
                  <a:pt x="576684" y="1372729"/>
                  <a:pt x="572251" y="1372123"/>
                </a:cubicBezTo>
                <a:lnTo>
                  <a:pt x="560027" y="1371651"/>
                </a:lnTo>
                <a:lnTo>
                  <a:pt x="551112" y="1377521"/>
                </a:lnTo>
                <a:cubicBezTo>
                  <a:pt x="545967" y="1381835"/>
                  <a:pt x="541283" y="1386839"/>
                  <a:pt x="537227" y="1392630"/>
                </a:cubicBezTo>
                <a:close/>
                <a:moveTo>
                  <a:pt x="1491234" y="1526409"/>
                </a:moveTo>
                <a:cubicBezTo>
                  <a:pt x="1490430" y="1523878"/>
                  <a:pt x="1491359" y="1522841"/>
                  <a:pt x="1492895" y="1522571"/>
                </a:cubicBezTo>
                <a:cubicBezTo>
                  <a:pt x="1494432" y="1522297"/>
                  <a:pt x="1496579" y="1522792"/>
                  <a:pt x="1498202" y="1523323"/>
                </a:cubicBezTo>
                <a:cubicBezTo>
                  <a:pt x="1498774" y="1528458"/>
                  <a:pt x="1494200" y="1524904"/>
                  <a:pt x="1491234" y="1526409"/>
                </a:cubicBezTo>
                <a:close/>
                <a:moveTo>
                  <a:pt x="1387350" y="1515923"/>
                </a:moveTo>
                <a:lnTo>
                  <a:pt x="1390239" y="1515339"/>
                </a:lnTo>
                <a:lnTo>
                  <a:pt x="1391659" y="1515121"/>
                </a:lnTo>
                <a:lnTo>
                  <a:pt x="1391617" y="1515099"/>
                </a:lnTo>
                <a:cubicBezTo>
                  <a:pt x="1389639" y="1514481"/>
                  <a:pt x="1388353" y="1514588"/>
                  <a:pt x="1387582" y="1515183"/>
                </a:cubicBezTo>
                <a:close/>
                <a:moveTo>
                  <a:pt x="1395383" y="1517058"/>
                </a:moveTo>
                <a:lnTo>
                  <a:pt x="1397959" y="1515823"/>
                </a:lnTo>
                <a:lnTo>
                  <a:pt x="1394752" y="1516663"/>
                </a:lnTo>
                <a:lnTo>
                  <a:pt x="1394675" y="1516690"/>
                </a:lnTo>
                <a:close/>
                <a:moveTo>
                  <a:pt x="1394064" y="1516904"/>
                </a:moveTo>
                <a:lnTo>
                  <a:pt x="1394675" y="1516690"/>
                </a:lnTo>
                <a:lnTo>
                  <a:pt x="1394669" y="1516686"/>
                </a:lnTo>
                <a:lnTo>
                  <a:pt x="1394588" y="1516707"/>
                </a:lnTo>
                <a:cubicBezTo>
                  <a:pt x="1393602" y="1517030"/>
                  <a:pt x="1393286" y="1517158"/>
                  <a:pt x="1394064" y="1516904"/>
                </a:cubicBezTo>
                <a:close/>
                <a:moveTo>
                  <a:pt x="547805" y="1412577"/>
                </a:moveTo>
                <a:cubicBezTo>
                  <a:pt x="549001" y="1409257"/>
                  <a:pt x="550930" y="1407825"/>
                  <a:pt x="553117" y="1407508"/>
                </a:cubicBezTo>
                <a:cubicBezTo>
                  <a:pt x="555300" y="1407190"/>
                  <a:pt x="557741" y="1407989"/>
                  <a:pt x="559955" y="1409123"/>
                </a:cubicBezTo>
                <a:cubicBezTo>
                  <a:pt x="555953" y="1410702"/>
                  <a:pt x="552378" y="1416133"/>
                  <a:pt x="547805" y="1412577"/>
                </a:cubicBezTo>
                <a:close/>
                <a:moveTo>
                  <a:pt x="520176" y="1409536"/>
                </a:moveTo>
                <a:cubicBezTo>
                  <a:pt x="518285" y="1410155"/>
                  <a:pt x="516730" y="1410265"/>
                  <a:pt x="516892" y="1407018"/>
                </a:cubicBezTo>
                <a:cubicBezTo>
                  <a:pt x="518518" y="1407552"/>
                  <a:pt x="521260" y="1406383"/>
                  <a:pt x="523297" y="1405917"/>
                </a:cubicBezTo>
                <a:cubicBezTo>
                  <a:pt x="525334" y="1405447"/>
                  <a:pt x="526666" y="1405677"/>
                  <a:pt x="525470" y="1408995"/>
                </a:cubicBezTo>
                <a:cubicBezTo>
                  <a:pt x="524290" y="1407785"/>
                  <a:pt x="522064" y="1408915"/>
                  <a:pt x="520176" y="1409536"/>
                </a:cubicBezTo>
                <a:close/>
                <a:moveTo>
                  <a:pt x="1367509" y="1522298"/>
                </a:moveTo>
                <a:cubicBezTo>
                  <a:pt x="1373425" y="1523818"/>
                  <a:pt x="1378902" y="1523750"/>
                  <a:pt x="1384237" y="1522397"/>
                </a:cubicBezTo>
                <a:lnTo>
                  <a:pt x="1387547" y="1520812"/>
                </a:lnTo>
                <a:lnTo>
                  <a:pt x="1386638" y="1518184"/>
                </a:lnTo>
                <a:lnTo>
                  <a:pt x="1387350" y="1515923"/>
                </a:lnTo>
                <a:lnTo>
                  <a:pt x="1374054" y="1518616"/>
                </a:lnTo>
                <a:cubicBezTo>
                  <a:pt x="1369778" y="1519791"/>
                  <a:pt x="1367108" y="1521033"/>
                  <a:pt x="1367509" y="1522298"/>
                </a:cubicBezTo>
                <a:close/>
                <a:moveTo>
                  <a:pt x="802968" y="1452597"/>
                </a:moveTo>
                <a:cubicBezTo>
                  <a:pt x="802861" y="1442253"/>
                  <a:pt x="803755" y="1440895"/>
                  <a:pt x="804469" y="1447313"/>
                </a:cubicBezTo>
                <a:cubicBezTo>
                  <a:pt x="803897" y="1442179"/>
                  <a:pt x="840386" y="1422755"/>
                  <a:pt x="847035" y="1426161"/>
                </a:cubicBezTo>
                <a:cubicBezTo>
                  <a:pt x="838886" y="1428038"/>
                  <a:pt x="832203" y="1433690"/>
                  <a:pt x="826698" y="1440552"/>
                </a:cubicBezTo>
                <a:cubicBezTo>
                  <a:pt x="840029" y="1438306"/>
                  <a:pt x="866298" y="1420906"/>
                  <a:pt x="847714" y="1441641"/>
                </a:cubicBezTo>
                <a:cubicBezTo>
                  <a:pt x="847714" y="1441641"/>
                  <a:pt x="802075" y="1453956"/>
                  <a:pt x="802968" y="1452597"/>
                </a:cubicBezTo>
                <a:close/>
                <a:moveTo>
                  <a:pt x="1392491" y="1530866"/>
                </a:moveTo>
                <a:lnTo>
                  <a:pt x="1404070" y="1522549"/>
                </a:lnTo>
                <a:lnTo>
                  <a:pt x="1399807" y="1519359"/>
                </a:lnTo>
                <a:lnTo>
                  <a:pt x="1395383" y="1517058"/>
                </a:lnTo>
                <a:lnTo>
                  <a:pt x="1387547" y="1520812"/>
                </a:lnTo>
                <a:lnTo>
                  <a:pt x="1389769" y="1527241"/>
                </a:lnTo>
                <a:cubicBezTo>
                  <a:pt x="1391219" y="1529987"/>
                  <a:pt x="1392597" y="1531829"/>
                  <a:pt x="1392491" y="1530866"/>
                </a:cubicBezTo>
                <a:close/>
                <a:moveTo>
                  <a:pt x="719057" y="1449525"/>
                </a:moveTo>
                <a:cubicBezTo>
                  <a:pt x="715662" y="1447182"/>
                  <a:pt x="723381" y="1441455"/>
                  <a:pt x="725741" y="1443874"/>
                </a:cubicBezTo>
                <a:cubicBezTo>
                  <a:pt x="725741" y="1443874"/>
                  <a:pt x="723489" y="1451799"/>
                  <a:pt x="719057" y="1449525"/>
                </a:cubicBezTo>
                <a:close/>
                <a:moveTo>
                  <a:pt x="529685" y="1428105"/>
                </a:moveTo>
                <a:lnTo>
                  <a:pt x="532999" y="1427913"/>
                </a:lnTo>
                <a:lnTo>
                  <a:pt x="533654" y="1426592"/>
                </a:lnTo>
                <a:close/>
                <a:moveTo>
                  <a:pt x="737935" y="1457019"/>
                </a:moveTo>
                <a:lnTo>
                  <a:pt x="738564" y="1456724"/>
                </a:lnTo>
                <a:lnTo>
                  <a:pt x="738082" y="1456661"/>
                </a:lnTo>
                <a:close/>
                <a:moveTo>
                  <a:pt x="748324" y="1459083"/>
                </a:moveTo>
                <a:lnTo>
                  <a:pt x="749805" y="1458915"/>
                </a:lnTo>
                <a:lnTo>
                  <a:pt x="749220" y="1458392"/>
                </a:lnTo>
                <a:close/>
                <a:moveTo>
                  <a:pt x="1382518" y="1544518"/>
                </a:moveTo>
                <a:lnTo>
                  <a:pt x="1388638" y="1540377"/>
                </a:lnTo>
                <a:lnTo>
                  <a:pt x="1382413" y="1542380"/>
                </a:lnTo>
                <a:cubicBezTo>
                  <a:pt x="1380650" y="1543278"/>
                  <a:pt x="1380505" y="1544015"/>
                  <a:pt x="1382518" y="1544518"/>
                </a:cubicBezTo>
                <a:close/>
                <a:moveTo>
                  <a:pt x="693085" y="1456274"/>
                </a:moveTo>
                <a:lnTo>
                  <a:pt x="699078" y="1448364"/>
                </a:lnTo>
                <a:cubicBezTo>
                  <a:pt x="699078" y="1448364"/>
                  <a:pt x="695809" y="1451834"/>
                  <a:pt x="693223" y="1455575"/>
                </a:cubicBezTo>
                <a:close/>
                <a:moveTo>
                  <a:pt x="1050231" y="1506119"/>
                </a:moveTo>
                <a:cubicBezTo>
                  <a:pt x="1050840" y="1502194"/>
                  <a:pt x="1054067" y="1500671"/>
                  <a:pt x="1057935" y="1500233"/>
                </a:cubicBezTo>
                <a:cubicBezTo>
                  <a:pt x="1061804" y="1499794"/>
                  <a:pt x="1066316" y="1500443"/>
                  <a:pt x="1069494" y="1500862"/>
                </a:cubicBezTo>
                <a:cubicBezTo>
                  <a:pt x="1064886" y="1506369"/>
                  <a:pt x="1057204" y="1503034"/>
                  <a:pt x="1050231" y="1506119"/>
                </a:cubicBezTo>
                <a:close/>
                <a:moveTo>
                  <a:pt x="1467086" y="1576500"/>
                </a:moveTo>
                <a:lnTo>
                  <a:pt x="1466944" y="1576120"/>
                </a:lnTo>
                <a:lnTo>
                  <a:pt x="1466589" y="1576287"/>
                </a:lnTo>
                <a:close/>
                <a:moveTo>
                  <a:pt x="999221" y="1515907"/>
                </a:moveTo>
                <a:cubicBezTo>
                  <a:pt x="995911" y="1515495"/>
                  <a:pt x="993660" y="1514038"/>
                  <a:pt x="996768" y="1513816"/>
                </a:cubicBezTo>
                <a:cubicBezTo>
                  <a:pt x="998842" y="1513669"/>
                  <a:pt x="1000546" y="1512577"/>
                  <a:pt x="1002290" y="1511805"/>
                </a:cubicBezTo>
                <a:cubicBezTo>
                  <a:pt x="1004032" y="1511034"/>
                  <a:pt x="1005810" y="1510584"/>
                  <a:pt x="1008027" y="1511720"/>
                </a:cubicBezTo>
                <a:cubicBezTo>
                  <a:pt x="1006901" y="1515681"/>
                  <a:pt x="1002531" y="1516317"/>
                  <a:pt x="999221" y="1515907"/>
                </a:cubicBezTo>
                <a:close/>
                <a:moveTo>
                  <a:pt x="1452848" y="1575729"/>
                </a:moveTo>
                <a:lnTo>
                  <a:pt x="1452487" y="1575308"/>
                </a:lnTo>
                <a:lnTo>
                  <a:pt x="1452020" y="1575317"/>
                </a:lnTo>
                <a:close/>
                <a:moveTo>
                  <a:pt x="1446691" y="1577400"/>
                </a:moveTo>
                <a:lnTo>
                  <a:pt x="1451759" y="1575322"/>
                </a:lnTo>
                <a:lnTo>
                  <a:pt x="1452020" y="1575317"/>
                </a:lnTo>
                <a:lnTo>
                  <a:pt x="1447733" y="1573184"/>
                </a:lnTo>
                <a:close/>
                <a:moveTo>
                  <a:pt x="1446023" y="1580098"/>
                </a:moveTo>
                <a:lnTo>
                  <a:pt x="1446691" y="1577400"/>
                </a:lnTo>
                <a:lnTo>
                  <a:pt x="1444117" y="1578457"/>
                </a:lnTo>
                <a:close/>
                <a:moveTo>
                  <a:pt x="1436693" y="1580763"/>
                </a:moveTo>
                <a:lnTo>
                  <a:pt x="1438858" y="1580616"/>
                </a:lnTo>
                <a:lnTo>
                  <a:pt x="1444117" y="1578457"/>
                </a:lnTo>
                <a:lnTo>
                  <a:pt x="1440822" y="1575617"/>
                </a:lnTo>
                <a:cubicBezTo>
                  <a:pt x="1439269" y="1575729"/>
                  <a:pt x="1437891" y="1577444"/>
                  <a:pt x="1436693" y="1580763"/>
                </a:cubicBezTo>
                <a:close/>
                <a:moveTo>
                  <a:pt x="747534" y="1508310"/>
                </a:moveTo>
                <a:lnTo>
                  <a:pt x="753485" y="1507102"/>
                </a:lnTo>
                <a:lnTo>
                  <a:pt x="758526" y="1504476"/>
                </a:lnTo>
                <a:lnTo>
                  <a:pt x="754401" y="1503129"/>
                </a:lnTo>
                <a:cubicBezTo>
                  <a:pt x="751770" y="1504127"/>
                  <a:pt x="748877" y="1506274"/>
                  <a:pt x="747534" y="1508310"/>
                </a:cubicBezTo>
                <a:close/>
                <a:moveTo>
                  <a:pt x="882370" y="1546565"/>
                </a:moveTo>
                <a:cubicBezTo>
                  <a:pt x="884157" y="1543850"/>
                  <a:pt x="886418" y="1543039"/>
                  <a:pt x="888750" y="1542875"/>
                </a:cubicBezTo>
                <a:cubicBezTo>
                  <a:pt x="891081" y="1542708"/>
                  <a:pt x="893484" y="1543184"/>
                  <a:pt x="895556" y="1543036"/>
                </a:cubicBezTo>
                <a:cubicBezTo>
                  <a:pt x="891983" y="1548467"/>
                  <a:pt x="887695" y="1547479"/>
                  <a:pt x="882370" y="1546565"/>
                </a:cubicBezTo>
                <a:close/>
                <a:moveTo>
                  <a:pt x="1098573" y="1577488"/>
                </a:moveTo>
                <a:lnTo>
                  <a:pt x="1102424" y="1575720"/>
                </a:lnTo>
                <a:cubicBezTo>
                  <a:pt x="1105822" y="1573976"/>
                  <a:pt x="1107909" y="1572666"/>
                  <a:pt x="1109042" y="1571675"/>
                </a:cubicBezTo>
                <a:lnTo>
                  <a:pt x="1107780" y="1569767"/>
                </a:lnTo>
                <a:lnTo>
                  <a:pt x="1102880" y="1574238"/>
                </a:lnTo>
                <a:close/>
                <a:moveTo>
                  <a:pt x="1087965" y="1582357"/>
                </a:moveTo>
                <a:cubicBezTo>
                  <a:pt x="1090558" y="1582174"/>
                  <a:pt x="1093093" y="1581204"/>
                  <a:pt x="1095579" y="1579749"/>
                </a:cubicBezTo>
                <a:lnTo>
                  <a:pt x="1098573" y="1577488"/>
                </a:lnTo>
                <a:close/>
                <a:moveTo>
                  <a:pt x="1300675" y="1616349"/>
                </a:moveTo>
                <a:cubicBezTo>
                  <a:pt x="1317721" y="1609957"/>
                  <a:pt x="1333731" y="1603638"/>
                  <a:pt x="1350493" y="1594679"/>
                </a:cubicBezTo>
                <a:cubicBezTo>
                  <a:pt x="1356403" y="1606711"/>
                  <a:pt x="1423634" y="1558891"/>
                  <a:pt x="1446213" y="1568000"/>
                </a:cubicBezTo>
                <a:lnTo>
                  <a:pt x="1452487" y="1575308"/>
                </a:lnTo>
                <a:lnTo>
                  <a:pt x="1460070" y="1575161"/>
                </a:lnTo>
                <a:lnTo>
                  <a:pt x="1473132" y="1569674"/>
                </a:lnTo>
                <a:cubicBezTo>
                  <a:pt x="1521978" y="1546576"/>
                  <a:pt x="1605961" y="1498226"/>
                  <a:pt x="1642122" y="1494990"/>
                </a:cubicBezTo>
                <a:cubicBezTo>
                  <a:pt x="1649355" y="1494342"/>
                  <a:pt x="1654674" y="1495500"/>
                  <a:pt x="1657416" y="1499022"/>
                </a:cubicBezTo>
                <a:cubicBezTo>
                  <a:pt x="1652665" y="1503244"/>
                  <a:pt x="1653092" y="1507095"/>
                  <a:pt x="1658417" y="1508009"/>
                </a:cubicBezTo>
                <a:cubicBezTo>
                  <a:pt x="1647303" y="1511391"/>
                  <a:pt x="1611990" y="1532025"/>
                  <a:pt x="1596875" y="1536984"/>
                </a:cubicBezTo>
                <a:cubicBezTo>
                  <a:pt x="1593193" y="1532071"/>
                  <a:pt x="1487620" y="1578425"/>
                  <a:pt x="1483798" y="1572228"/>
                </a:cubicBezTo>
                <a:cubicBezTo>
                  <a:pt x="1500415" y="1561984"/>
                  <a:pt x="1471932" y="1578249"/>
                  <a:pt x="1468679" y="1577188"/>
                </a:cubicBezTo>
                <a:lnTo>
                  <a:pt x="1467086" y="1576500"/>
                </a:lnTo>
                <a:lnTo>
                  <a:pt x="1469250" y="1582322"/>
                </a:lnTo>
                <a:cubicBezTo>
                  <a:pt x="1463623" y="1583372"/>
                  <a:pt x="1463194" y="1579519"/>
                  <a:pt x="1464388" y="1577332"/>
                </a:cubicBezTo>
                <a:lnTo>
                  <a:pt x="1466589" y="1576287"/>
                </a:lnTo>
                <a:lnTo>
                  <a:pt x="1463809" y="1575089"/>
                </a:lnTo>
                <a:lnTo>
                  <a:pt x="1460070" y="1575161"/>
                </a:lnTo>
                <a:lnTo>
                  <a:pt x="1448704" y="1579937"/>
                </a:lnTo>
                <a:lnTo>
                  <a:pt x="1438858" y="1580616"/>
                </a:lnTo>
                <a:lnTo>
                  <a:pt x="1435712" y="1581907"/>
                </a:lnTo>
                <a:cubicBezTo>
                  <a:pt x="1430052" y="1585606"/>
                  <a:pt x="1424258" y="1591031"/>
                  <a:pt x="1418860" y="1598858"/>
                </a:cubicBezTo>
                <a:cubicBezTo>
                  <a:pt x="1404530" y="1592118"/>
                  <a:pt x="1361001" y="1595224"/>
                  <a:pt x="1300675" y="1616349"/>
                </a:cubicBezTo>
                <a:close/>
                <a:moveTo>
                  <a:pt x="824416" y="1557332"/>
                </a:moveTo>
                <a:cubicBezTo>
                  <a:pt x="821159" y="1557402"/>
                  <a:pt x="818166" y="1556323"/>
                  <a:pt x="817362" y="1553792"/>
                </a:cubicBezTo>
                <a:cubicBezTo>
                  <a:pt x="820024" y="1554248"/>
                  <a:pt x="822508" y="1553099"/>
                  <a:pt x="825046" y="1552433"/>
                </a:cubicBezTo>
                <a:cubicBezTo>
                  <a:pt x="826317" y="1552101"/>
                  <a:pt x="827596" y="1551889"/>
                  <a:pt x="828921" y="1552057"/>
                </a:cubicBezTo>
                <a:cubicBezTo>
                  <a:pt x="830247" y="1552226"/>
                  <a:pt x="831613" y="1552775"/>
                  <a:pt x="833053" y="1553966"/>
                </a:cubicBezTo>
                <a:cubicBezTo>
                  <a:pt x="831194" y="1556039"/>
                  <a:pt x="827673" y="1557261"/>
                  <a:pt x="824416" y="1557332"/>
                </a:cubicBezTo>
                <a:close/>
                <a:moveTo>
                  <a:pt x="1268225" y="1625133"/>
                </a:moveTo>
                <a:cubicBezTo>
                  <a:pt x="1273155" y="1613137"/>
                  <a:pt x="1289273" y="1617163"/>
                  <a:pt x="1300245" y="1612498"/>
                </a:cubicBezTo>
                <a:cubicBezTo>
                  <a:pt x="1295027" y="1621928"/>
                  <a:pt x="1277265" y="1621902"/>
                  <a:pt x="1268225" y="1625133"/>
                </a:cubicBezTo>
                <a:close/>
                <a:moveTo>
                  <a:pt x="1240024" y="1623682"/>
                </a:moveTo>
                <a:lnTo>
                  <a:pt x="1251356" y="1623751"/>
                </a:lnTo>
                <a:cubicBezTo>
                  <a:pt x="1250944" y="1622970"/>
                  <a:pt x="1249172" y="1622683"/>
                  <a:pt x="1246204" y="1622832"/>
                </a:cubicBezTo>
                <a:close/>
                <a:moveTo>
                  <a:pt x="1233930" y="1624519"/>
                </a:moveTo>
                <a:lnTo>
                  <a:pt x="1240024" y="1623682"/>
                </a:lnTo>
                <a:lnTo>
                  <a:pt x="1238471" y="1623672"/>
                </a:lnTo>
                <a:close/>
                <a:moveTo>
                  <a:pt x="785484" y="1567711"/>
                </a:moveTo>
                <a:cubicBezTo>
                  <a:pt x="787271" y="1564998"/>
                  <a:pt x="789236" y="1563885"/>
                  <a:pt x="791293" y="1563577"/>
                </a:cubicBezTo>
                <a:cubicBezTo>
                  <a:pt x="793346" y="1563270"/>
                  <a:pt x="795490" y="1563764"/>
                  <a:pt x="797635" y="1564257"/>
                </a:cubicBezTo>
                <a:cubicBezTo>
                  <a:pt x="798064" y="1568107"/>
                  <a:pt x="789915" y="1569984"/>
                  <a:pt x="785484" y="1567711"/>
                </a:cubicBezTo>
                <a:close/>
                <a:moveTo>
                  <a:pt x="604869" y="1545516"/>
                </a:moveTo>
                <a:lnTo>
                  <a:pt x="610337" y="1542685"/>
                </a:lnTo>
                <a:lnTo>
                  <a:pt x="604711" y="1545077"/>
                </a:lnTo>
                <a:close/>
                <a:moveTo>
                  <a:pt x="603479" y="1545601"/>
                </a:moveTo>
                <a:lnTo>
                  <a:pt x="604711" y="1545077"/>
                </a:lnTo>
                <a:lnTo>
                  <a:pt x="602652" y="1539352"/>
                </a:lnTo>
                <a:cubicBezTo>
                  <a:pt x="602044" y="1543277"/>
                  <a:pt x="602259" y="1545203"/>
                  <a:pt x="603479" y="1545601"/>
                </a:cubicBezTo>
                <a:close/>
                <a:moveTo>
                  <a:pt x="942120" y="1595352"/>
                </a:moveTo>
                <a:cubicBezTo>
                  <a:pt x="943837" y="1591995"/>
                  <a:pt x="945729" y="1590244"/>
                  <a:pt x="947878" y="1589606"/>
                </a:cubicBezTo>
                <a:cubicBezTo>
                  <a:pt x="950027" y="1588967"/>
                  <a:pt x="952430" y="1589441"/>
                  <a:pt x="955164" y="1590540"/>
                </a:cubicBezTo>
                <a:cubicBezTo>
                  <a:pt x="955591" y="1594391"/>
                  <a:pt x="947587" y="1597550"/>
                  <a:pt x="942120" y="1595352"/>
                </a:cubicBezTo>
                <a:close/>
                <a:moveTo>
                  <a:pt x="1224231" y="1633449"/>
                </a:moveTo>
                <a:cubicBezTo>
                  <a:pt x="1224820" y="1634055"/>
                  <a:pt x="1226411" y="1634265"/>
                  <a:pt x="1227799" y="1633842"/>
                </a:cubicBezTo>
                <a:lnTo>
                  <a:pt x="1229617" y="1631221"/>
                </a:lnTo>
                <a:lnTo>
                  <a:pt x="1224763" y="1632537"/>
                </a:lnTo>
                <a:close/>
                <a:moveTo>
                  <a:pt x="5709965" y="2233705"/>
                </a:moveTo>
                <a:cubicBezTo>
                  <a:pt x="5711295" y="2232736"/>
                  <a:pt x="5712399" y="2232016"/>
                  <a:pt x="5713461" y="2231809"/>
                </a:cubicBezTo>
                <a:cubicBezTo>
                  <a:pt x="5714524" y="2231604"/>
                  <a:pt x="5715545" y="2231914"/>
                  <a:pt x="5716712" y="2233010"/>
                </a:cubicBezTo>
                <a:cubicBezTo>
                  <a:pt x="5714051" y="2234948"/>
                  <a:pt x="5712303" y="2235896"/>
                  <a:pt x="5709965" y="2233705"/>
                </a:cubicBezTo>
                <a:close/>
                <a:moveTo>
                  <a:pt x="5705716" y="2234527"/>
                </a:moveTo>
                <a:cubicBezTo>
                  <a:pt x="5703964" y="2232884"/>
                  <a:pt x="5704268" y="2229013"/>
                  <a:pt x="5706219" y="2228139"/>
                </a:cubicBezTo>
                <a:cubicBezTo>
                  <a:pt x="5706870" y="2227849"/>
                  <a:pt x="5707702" y="2227890"/>
                  <a:pt x="5708703" y="2228458"/>
                </a:cubicBezTo>
                <a:cubicBezTo>
                  <a:pt x="5706874" y="2230440"/>
                  <a:pt x="5708377" y="2232587"/>
                  <a:pt x="5705716" y="2234527"/>
                </a:cubicBezTo>
                <a:close/>
                <a:moveTo>
                  <a:pt x="9923084" y="2791307"/>
                </a:moveTo>
                <a:lnTo>
                  <a:pt x="9771333" y="2621591"/>
                </a:lnTo>
                <a:lnTo>
                  <a:pt x="9754273" y="2602839"/>
                </a:lnTo>
                <a:lnTo>
                  <a:pt x="9594699" y="2393887"/>
                </a:lnTo>
                <a:cubicBezTo>
                  <a:pt x="9639933" y="2401407"/>
                  <a:pt x="9653912" y="2426194"/>
                  <a:pt x="9668193" y="2444905"/>
                </a:cubicBezTo>
                <a:cubicBezTo>
                  <a:pt x="9756961" y="2556050"/>
                  <a:pt x="9841861" y="2668596"/>
                  <a:pt x="9918811" y="2784389"/>
                </a:cubicBezTo>
                <a:close/>
                <a:moveTo>
                  <a:pt x="616198" y="1587699"/>
                </a:moveTo>
                <a:lnTo>
                  <a:pt x="616310" y="1587695"/>
                </a:lnTo>
                <a:lnTo>
                  <a:pt x="616371" y="1587543"/>
                </a:lnTo>
                <a:close/>
                <a:moveTo>
                  <a:pt x="5648150" y="2243017"/>
                </a:moveTo>
                <a:lnTo>
                  <a:pt x="5647940" y="2242840"/>
                </a:lnTo>
                <a:lnTo>
                  <a:pt x="5648215" y="2242761"/>
                </a:lnTo>
                <a:close/>
                <a:moveTo>
                  <a:pt x="1019115" y="1684249"/>
                </a:moveTo>
                <a:lnTo>
                  <a:pt x="1027768" y="1682144"/>
                </a:lnTo>
                <a:lnTo>
                  <a:pt x="1053053" y="1674249"/>
                </a:lnTo>
                <a:cubicBezTo>
                  <a:pt x="1067113" y="1670571"/>
                  <a:pt x="1081625" y="1667361"/>
                  <a:pt x="1096315" y="1664412"/>
                </a:cubicBezTo>
                <a:lnTo>
                  <a:pt x="1114654" y="1661027"/>
                </a:lnTo>
                <a:lnTo>
                  <a:pt x="1161907" y="1649543"/>
                </a:lnTo>
                <a:lnTo>
                  <a:pt x="1224763" y="1632537"/>
                </a:lnTo>
                <a:lnTo>
                  <a:pt x="1226204" y="1630074"/>
                </a:lnTo>
                <a:cubicBezTo>
                  <a:pt x="1227760" y="1629962"/>
                  <a:pt x="1229646" y="1630474"/>
                  <a:pt x="1230163" y="1630437"/>
                </a:cubicBezTo>
                <a:lnTo>
                  <a:pt x="1229617" y="1631221"/>
                </a:lnTo>
                <a:lnTo>
                  <a:pt x="1242440" y="1627754"/>
                </a:lnTo>
                <a:lnTo>
                  <a:pt x="1241071" y="1627557"/>
                </a:lnTo>
                <a:cubicBezTo>
                  <a:pt x="1236386" y="1626517"/>
                  <a:pt x="1233056" y="1625340"/>
                  <a:pt x="1233847" y="1624535"/>
                </a:cubicBezTo>
                <a:lnTo>
                  <a:pt x="1233930" y="1624519"/>
                </a:lnTo>
                <a:lnTo>
                  <a:pt x="1233862" y="1624528"/>
                </a:lnTo>
                <a:cubicBezTo>
                  <a:pt x="1202630" y="1630320"/>
                  <a:pt x="1133996" y="1649836"/>
                  <a:pt x="1062336" y="1671204"/>
                </a:cubicBezTo>
                <a:close/>
                <a:moveTo>
                  <a:pt x="441577" y="1622013"/>
                </a:moveTo>
                <a:cubicBezTo>
                  <a:pt x="439458" y="1624105"/>
                  <a:pt x="432057" y="1615657"/>
                  <a:pt x="434832" y="1616854"/>
                </a:cubicBezTo>
                <a:cubicBezTo>
                  <a:pt x="435759" y="1617252"/>
                  <a:pt x="437816" y="1618723"/>
                  <a:pt x="441577" y="1622013"/>
                </a:cubicBezTo>
                <a:close/>
                <a:moveTo>
                  <a:pt x="406588" y="1636154"/>
                </a:moveTo>
                <a:lnTo>
                  <a:pt x="412853" y="1631634"/>
                </a:lnTo>
                <a:lnTo>
                  <a:pt x="411871" y="1630660"/>
                </a:lnTo>
                <a:cubicBezTo>
                  <a:pt x="410248" y="1629329"/>
                  <a:pt x="408735" y="1628389"/>
                  <a:pt x="407569" y="1628099"/>
                </a:cubicBezTo>
                <a:cubicBezTo>
                  <a:pt x="405236" y="1627517"/>
                  <a:pt x="404286" y="1629527"/>
                  <a:pt x="406588" y="1636154"/>
                </a:cubicBezTo>
                <a:close/>
                <a:moveTo>
                  <a:pt x="415271" y="1648475"/>
                </a:moveTo>
                <a:cubicBezTo>
                  <a:pt x="421516" y="1650616"/>
                  <a:pt x="423520" y="1649260"/>
                  <a:pt x="423157" y="1646436"/>
                </a:cubicBezTo>
                <a:lnTo>
                  <a:pt x="421626" y="1643805"/>
                </a:lnTo>
                <a:close/>
                <a:moveTo>
                  <a:pt x="841044" y="1738430"/>
                </a:moveTo>
                <a:cubicBezTo>
                  <a:pt x="859658" y="1733220"/>
                  <a:pt x="921082" y="1714037"/>
                  <a:pt x="990941" y="1692752"/>
                </a:cubicBezTo>
                <a:lnTo>
                  <a:pt x="1019115" y="1684249"/>
                </a:lnTo>
                <a:lnTo>
                  <a:pt x="999407" y="1689038"/>
                </a:lnTo>
                <a:cubicBezTo>
                  <a:pt x="945526" y="1702831"/>
                  <a:pt x="892336" y="1718272"/>
                  <a:pt x="841044" y="1738430"/>
                </a:cubicBezTo>
                <a:close/>
                <a:moveTo>
                  <a:pt x="825491" y="1814587"/>
                </a:moveTo>
                <a:cubicBezTo>
                  <a:pt x="826054" y="1812607"/>
                  <a:pt x="830457" y="1808169"/>
                  <a:pt x="833361" y="1808750"/>
                </a:cubicBezTo>
                <a:cubicBezTo>
                  <a:pt x="834330" y="1808943"/>
                  <a:pt x="835132" y="1809693"/>
                  <a:pt x="835570" y="1811281"/>
                </a:cubicBezTo>
                <a:cubicBezTo>
                  <a:pt x="830387" y="1811649"/>
                  <a:pt x="830531" y="1812935"/>
                  <a:pt x="825491" y="1814587"/>
                </a:cubicBezTo>
                <a:close/>
                <a:moveTo>
                  <a:pt x="10313814" y="3066258"/>
                </a:moveTo>
                <a:lnTo>
                  <a:pt x="10284754" y="3019450"/>
                </a:lnTo>
                <a:cubicBezTo>
                  <a:pt x="10235513" y="2945768"/>
                  <a:pt x="10183590" y="2873523"/>
                  <a:pt x="10128747" y="2802707"/>
                </a:cubicBezTo>
                <a:lnTo>
                  <a:pt x="10037780" y="2693585"/>
                </a:lnTo>
                <a:lnTo>
                  <a:pt x="9931040" y="2549554"/>
                </a:lnTo>
                <a:lnTo>
                  <a:pt x="9950313" y="2567263"/>
                </a:lnTo>
                <a:cubicBezTo>
                  <a:pt x="10010071" y="2626556"/>
                  <a:pt x="10067447" y="2687409"/>
                  <a:pt x="10123602" y="2748984"/>
                </a:cubicBezTo>
                <a:lnTo>
                  <a:pt x="10153390" y="2782357"/>
                </a:lnTo>
                <a:close/>
                <a:moveTo>
                  <a:pt x="4662209" y="2349722"/>
                </a:moveTo>
                <a:lnTo>
                  <a:pt x="4661840" y="2346402"/>
                </a:lnTo>
                <a:cubicBezTo>
                  <a:pt x="4662573" y="2345946"/>
                  <a:pt x="4663609" y="2345870"/>
                  <a:pt x="4664976" y="2346420"/>
                </a:cubicBezTo>
                <a:lnTo>
                  <a:pt x="4664060" y="2349642"/>
                </a:lnTo>
                <a:close/>
                <a:moveTo>
                  <a:pt x="601573" y="1860009"/>
                </a:moveTo>
                <a:cubicBezTo>
                  <a:pt x="604537" y="1858504"/>
                  <a:pt x="607763" y="1856982"/>
                  <a:pt x="611060" y="1856098"/>
                </a:cubicBezTo>
                <a:cubicBezTo>
                  <a:pt x="614357" y="1855217"/>
                  <a:pt x="617726" y="1854977"/>
                  <a:pt x="620979" y="1856038"/>
                </a:cubicBezTo>
                <a:cubicBezTo>
                  <a:pt x="615045" y="1859050"/>
                  <a:pt x="608683" y="1858208"/>
                  <a:pt x="601573" y="1860009"/>
                </a:cubicBezTo>
                <a:close/>
                <a:moveTo>
                  <a:pt x="1066155" y="1942018"/>
                </a:moveTo>
                <a:lnTo>
                  <a:pt x="1068109" y="1941715"/>
                </a:lnTo>
                <a:lnTo>
                  <a:pt x="1068628" y="1941392"/>
                </a:lnTo>
                <a:close/>
                <a:moveTo>
                  <a:pt x="4390801" y="2375972"/>
                </a:moveTo>
                <a:lnTo>
                  <a:pt x="4401573" y="2372425"/>
                </a:lnTo>
                <a:lnTo>
                  <a:pt x="4459998" y="2362390"/>
                </a:lnTo>
                <a:lnTo>
                  <a:pt x="4460037" y="2362410"/>
                </a:lnTo>
                <a:lnTo>
                  <a:pt x="4470749" y="2363648"/>
                </a:lnTo>
                <a:lnTo>
                  <a:pt x="4479877" y="2362494"/>
                </a:lnTo>
                <a:lnTo>
                  <a:pt x="4488519" y="2363676"/>
                </a:lnTo>
                <a:lnTo>
                  <a:pt x="4479540" y="2364667"/>
                </a:lnTo>
                <a:lnTo>
                  <a:pt x="4470749" y="2363648"/>
                </a:lnTo>
                <a:lnTo>
                  <a:pt x="4436051" y="2368038"/>
                </a:lnTo>
                <a:close/>
                <a:moveTo>
                  <a:pt x="609468" y="1884032"/>
                </a:moveTo>
                <a:cubicBezTo>
                  <a:pt x="597140" y="1885882"/>
                  <a:pt x="603746" y="1878375"/>
                  <a:pt x="607487" y="1879443"/>
                </a:cubicBezTo>
                <a:cubicBezTo>
                  <a:pt x="608734" y="1879797"/>
                  <a:pt x="609665" y="1881108"/>
                  <a:pt x="609468" y="1884032"/>
                </a:cubicBezTo>
                <a:close/>
                <a:moveTo>
                  <a:pt x="626854" y="1890069"/>
                </a:moveTo>
                <a:lnTo>
                  <a:pt x="631561" y="1886408"/>
                </a:lnTo>
                <a:lnTo>
                  <a:pt x="621428" y="1887061"/>
                </a:lnTo>
                <a:lnTo>
                  <a:pt x="621303" y="1887071"/>
                </a:lnTo>
                <a:close/>
                <a:moveTo>
                  <a:pt x="725710" y="1904678"/>
                </a:moveTo>
                <a:lnTo>
                  <a:pt x="728352" y="1903846"/>
                </a:lnTo>
                <a:lnTo>
                  <a:pt x="728811" y="1904216"/>
                </a:lnTo>
                <a:close/>
                <a:moveTo>
                  <a:pt x="729709" y="1914168"/>
                </a:moveTo>
                <a:lnTo>
                  <a:pt x="731046" y="1906410"/>
                </a:lnTo>
                <a:lnTo>
                  <a:pt x="731367" y="1906271"/>
                </a:lnTo>
                <a:lnTo>
                  <a:pt x="736680" y="1910545"/>
                </a:lnTo>
                <a:lnTo>
                  <a:pt x="741707" y="1910522"/>
                </a:lnTo>
                <a:lnTo>
                  <a:pt x="738680" y="1914064"/>
                </a:lnTo>
                <a:lnTo>
                  <a:pt x="736973" y="1914495"/>
                </a:lnTo>
                <a:lnTo>
                  <a:pt x="739249" y="1912611"/>
                </a:lnTo>
                <a:lnTo>
                  <a:pt x="736680" y="1910545"/>
                </a:lnTo>
                <a:lnTo>
                  <a:pt x="734973" y="1910552"/>
                </a:lnTo>
                <a:close/>
                <a:moveTo>
                  <a:pt x="529666" y="1889725"/>
                </a:moveTo>
                <a:cubicBezTo>
                  <a:pt x="530003" y="1888084"/>
                  <a:pt x="530943" y="1887128"/>
                  <a:pt x="532148" y="1886657"/>
                </a:cubicBezTo>
                <a:cubicBezTo>
                  <a:pt x="535762" y="1885247"/>
                  <a:pt x="541771" y="1888215"/>
                  <a:pt x="541208" y="1890197"/>
                </a:cubicBezTo>
                <a:cubicBezTo>
                  <a:pt x="538242" y="1891702"/>
                  <a:pt x="534097" y="1891999"/>
                  <a:pt x="529666" y="1889725"/>
                </a:cubicBezTo>
                <a:close/>
                <a:moveTo>
                  <a:pt x="729982" y="1916261"/>
                </a:moveTo>
                <a:lnTo>
                  <a:pt x="729712" y="1914784"/>
                </a:lnTo>
                <a:lnTo>
                  <a:pt x="732997" y="1915500"/>
                </a:lnTo>
                <a:close/>
                <a:moveTo>
                  <a:pt x="518380" y="1892614"/>
                </a:moveTo>
                <a:cubicBezTo>
                  <a:pt x="516919" y="1891364"/>
                  <a:pt x="516755" y="1888706"/>
                  <a:pt x="519625" y="1883974"/>
                </a:cubicBezTo>
                <a:cubicBezTo>
                  <a:pt x="538813" y="1887456"/>
                  <a:pt x="522764" y="1896365"/>
                  <a:pt x="518380" y="1892614"/>
                </a:cubicBezTo>
                <a:close/>
                <a:moveTo>
                  <a:pt x="1061465" y="1965570"/>
                </a:moveTo>
                <a:cubicBezTo>
                  <a:pt x="1060314" y="1965926"/>
                  <a:pt x="1059298" y="1965439"/>
                  <a:pt x="1058554" y="1964586"/>
                </a:cubicBezTo>
                <a:cubicBezTo>
                  <a:pt x="1057066" y="1962880"/>
                  <a:pt x="1056665" y="1959710"/>
                  <a:pt x="1058433" y="1958886"/>
                </a:cubicBezTo>
                <a:cubicBezTo>
                  <a:pt x="1059614" y="1958337"/>
                  <a:pt x="1061758" y="1958831"/>
                  <a:pt x="1065189" y="1961498"/>
                </a:cubicBezTo>
                <a:cubicBezTo>
                  <a:pt x="1063902" y="1964016"/>
                  <a:pt x="1062615" y="1965214"/>
                  <a:pt x="1061465" y="1965570"/>
                </a:cubicBezTo>
                <a:close/>
                <a:moveTo>
                  <a:pt x="527874" y="1905554"/>
                </a:moveTo>
                <a:lnTo>
                  <a:pt x="529872" y="1904540"/>
                </a:lnTo>
                <a:lnTo>
                  <a:pt x="529022" y="1902713"/>
                </a:lnTo>
                <a:close/>
                <a:moveTo>
                  <a:pt x="545615" y="1920552"/>
                </a:moveTo>
                <a:cubicBezTo>
                  <a:pt x="545867" y="1920918"/>
                  <a:pt x="548640" y="1919426"/>
                  <a:pt x="555465" y="1915058"/>
                </a:cubicBezTo>
                <a:lnTo>
                  <a:pt x="551078" y="1914709"/>
                </a:lnTo>
                <a:lnTo>
                  <a:pt x="550878" y="1914900"/>
                </a:lnTo>
                <a:cubicBezTo>
                  <a:pt x="547628" y="1917963"/>
                  <a:pt x="545361" y="1920187"/>
                  <a:pt x="545615" y="1920552"/>
                </a:cubicBezTo>
                <a:close/>
                <a:moveTo>
                  <a:pt x="488708" y="1915940"/>
                </a:moveTo>
                <a:cubicBezTo>
                  <a:pt x="491496" y="1912830"/>
                  <a:pt x="494042" y="1907554"/>
                  <a:pt x="497507" y="1906579"/>
                </a:cubicBezTo>
                <a:cubicBezTo>
                  <a:pt x="498664" y="1906252"/>
                  <a:pt x="499921" y="1906405"/>
                  <a:pt x="501325" y="1907275"/>
                </a:cubicBezTo>
                <a:cubicBezTo>
                  <a:pt x="497606" y="1911422"/>
                  <a:pt x="493891" y="1915570"/>
                  <a:pt x="488708" y="1915940"/>
                </a:cubicBezTo>
                <a:close/>
                <a:moveTo>
                  <a:pt x="950253" y="1980051"/>
                </a:moveTo>
                <a:cubicBezTo>
                  <a:pt x="955026" y="1980680"/>
                  <a:pt x="954512" y="1970770"/>
                  <a:pt x="952551" y="1972973"/>
                </a:cubicBezTo>
                <a:cubicBezTo>
                  <a:pt x="951898" y="1973706"/>
                  <a:pt x="951086" y="1975787"/>
                  <a:pt x="950253" y="1980051"/>
                </a:cubicBezTo>
                <a:close/>
                <a:moveTo>
                  <a:pt x="402620" y="1924994"/>
                </a:moveTo>
                <a:cubicBezTo>
                  <a:pt x="405117" y="1925139"/>
                  <a:pt x="408226" y="1924917"/>
                  <a:pt x="410369" y="1925411"/>
                </a:cubicBezTo>
                <a:cubicBezTo>
                  <a:pt x="410674" y="1923449"/>
                  <a:pt x="408164" y="1922011"/>
                  <a:pt x="405353" y="1921402"/>
                </a:cubicBezTo>
                <a:cubicBezTo>
                  <a:pt x="402543" y="1920795"/>
                  <a:pt x="399435" y="1921017"/>
                  <a:pt x="398541" y="1922374"/>
                </a:cubicBezTo>
                <a:cubicBezTo>
                  <a:pt x="398237" y="1924336"/>
                  <a:pt x="400123" y="1924848"/>
                  <a:pt x="402620" y="1924994"/>
                </a:cubicBezTo>
                <a:close/>
                <a:moveTo>
                  <a:pt x="372916" y="1926791"/>
                </a:moveTo>
                <a:cubicBezTo>
                  <a:pt x="378384" y="1928989"/>
                  <a:pt x="384460" y="1927261"/>
                  <a:pt x="389498" y="1925607"/>
                </a:cubicBezTo>
                <a:cubicBezTo>
                  <a:pt x="389098" y="1924342"/>
                  <a:pt x="388175" y="1923679"/>
                  <a:pt x="386940" y="1923425"/>
                </a:cubicBezTo>
                <a:cubicBezTo>
                  <a:pt x="385702" y="1923169"/>
                  <a:pt x="384154" y="1923320"/>
                  <a:pt x="382495" y="1923681"/>
                </a:cubicBezTo>
                <a:cubicBezTo>
                  <a:pt x="379181" y="1924402"/>
                  <a:pt x="375438" y="1925963"/>
                  <a:pt x="372916" y="1926791"/>
                </a:cubicBezTo>
                <a:close/>
                <a:moveTo>
                  <a:pt x="342760" y="1932774"/>
                </a:moveTo>
                <a:lnTo>
                  <a:pt x="353934" y="1933495"/>
                </a:lnTo>
                <a:lnTo>
                  <a:pt x="365664" y="1927309"/>
                </a:lnTo>
                <a:close/>
                <a:moveTo>
                  <a:pt x="866001" y="2001119"/>
                </a:moveTo>
                <a:cubicBezTo>
                  <a:pt x="868986" y="2002043"/>
                  <a:pt x="871444" y="2001687"/>
                  <a:pt x="868629" y="1997520"/>
                </a:cubicBezTo>
                <a:cubicBezTo>
                  <a:pt x="863008" y="1996304"/>
                  <a:pt x="860667" y="1996390"/>
                  <a:pt x="860202" y="1997030"/>
                </a:cubicBezTo>
                <a:cubicBezTo>
                  <a:pt x="859499" y="1997990"/>
                  <a:pt x="863015" y="2000195"/>
                  <a:pt x="866001" y="2001119"/>
                </a:cubicBezTo>
                <a:close/>
                <a:moveTo>
                  <a:pt x="342968" y="1939279"/>
                </a:moveTo>
                <a:cubicBezTo>
                  <a:pt x="350214" y="1941027"/>
                  <a:pt x="360742" y="1940599"/>
                  <a:pt x="372829" y="1938603"/>
                </a:cubicBezTo>
                <a:lnTo>
                  <a:pt x="382458" y="1936126"/>
                </a:lnTo>
                <a:lnTo>
                  <a:pt x="368091" y="1934409"/>
                </a:lnTo>
                <a:lnTo>
                  <a:pt x="353934" y="1933495"/>
                </a:lnTo>
                <a:close/>
                <a:moveTo>
                  <a:pt x="298967" y="1938796"/>
                </a:moveTo>
                <a:lnTo>
                  <a:pt x="314842" y="1935300"/>
                </a:lnTo>
                <a:cubicBezTo>
                  <a:pt x="322478" y="1934676"/>
                  <a:pt x="330180" y="1934651"/>
                  <a:pt x="338473" y="1933797"/>
                </a:cubicBezTo>
                <a:lnTo>
                  <a:pt x="342760" y="1932774"/>
                </a:lnTo>
                <a:lnTo>
                  <a:pt x="335089" y="1932280"/>
                </a:lnTo>
                <a:cubicBezTo>
                  <a:pt x="324570" y="1932283"/>
                  <a:pt x="314627" y="1933185"/>
                  <a:pt x="305552" y="1935544"/>
                </a:cubicBezTo>
                <a:close/>
                <a:moveTo>
                  <a:pt x="287395" y="1946216"/>
                </a:moveTo>
                <a:cubicBezTo>
                  <a:pt x="288902" y="1946858"/>
                  <a:pt x="292909" y="1947056"/>
                  <a:pt x="300904" y="1946163"/>
                </a:cubicBezTo>
                <a:cubicBezTo>
                  <a:pt x="300878" y="1943576"/>
                  <a:pt x="298865" y="1942506"/>
                  <a:pt x="296361" y="1942301"/>
                </a:cubicBezTo>
                <a:lnTo>
                  <a:pt x="289375" y="1943536"/>
                </a:lnTo>
                <a:lnTo>
                  <a:pt x="288744" y="1943848"/>
                </a:lnTo>
                <a:close/>
                <a:moveTo>
                  <a:pt x="265630" y="1957738"/>
                </a:moveTo>
                <a:cubicBezTo>
                  <a:pt x="278497" y="1960701"/>
                  <a:pt x="284285" y="1956405"/>
                  <a:pt x="281214" y="1947568"/>
                </a:cubicBezTo>
                <a:lnTo>
                  <a:pt x="288744" y="1943848"/>
                </a:lnTo>
                <a:lnTo>
                  <a:pt x="288871" y="1943625"/>
                </a:lnTo>
                <a:lnTo>
                  <a:pt x="289375" y="1943536"/>
                </a:lnTo>
                <a:lnTo>
                  <a:pt x="298967" y="1938796"/>
                </a:lnTo>
                <a:lnTo>
                  <a:pt x="291614" y="1940417"/>
                </a:lnTo>
                <a:cubicBezTo>
                  <a:pt x="283588" y="1943678"/>
                  <a:pt x="275102" y="1948974"/>
                  <a:pt x="265630" y="1957738"/>
                </a:cubicBezTo>
                <a:close/>
                <a:moveTo>
                  <a:pt x="876506" y="2047380"/>
                </a:moveTo>
                <a:cubicBezTo>
                  <a:pt x="875496" y="2048080"/>
                  <a:pt x="874530" y="2048209"/>
                  <a:pt x="875093" y="2046229"/>
                </a:cubicBezTo>
                <a:cubicBezTo>
                  <a:pt x="877060" y="2045119"/>
                  <a:pt x="877948" y="2044892"/>
                  <a:pt x="878200" y="2045098"/>
                </a:cubicBezTo>
                <a:cubicBezTo>
                  <a:pt x="878576" y="2045405"/>
                  <a:pt x="877518" y="2046678"/>
                  <a:pt x="876506" y="2047380"/>
                </a:cubicBezTo>
                <a:close/>
                <a:moveTo>
                  <a:pt x="302823" y="1987202"/>
                </a:moveTo>
                <a:lnTo>
                  <a:pt x="304411" y="1984731"/>
                </a:lnTo>
                <a:lnTo>
                  <a:pt x="306056" y="1982320"/>
                </a:lnTo>
                <a:lnTo>
                  <a:pt x="305940" y="1982033"/>
                </a:lnTo>
                <a:cubicBezTo>
                  <a:pt x="302832" y="1982256"/>
                  <a:pt x="301787" y="1984594"/>
                  <a:pt x="302260" y="1986500"/>
                </a:cubicBezTo>
                <a:close/>
                <a:moveTo>
                  <a:pt x="726819" y="2049453"/>
                </a:moveTo>
                <a:cubicBezTo>
                  <a:pt x="728837" y="2049833"/>
                  <a:pt x="733104" y="2049892"/>
                  <a:pt x="740683" y="2049351"/>
                </a:cubicBezTo>
                <a:cubicBezTo>
                  <a:pt x="744025" y="2046524"/>
                  <a:pt x="743171" y="2045291"/>
                  <a:pt x="740639" y="2044987"/>
                </a:cubicBezTo>
                <a:cubicBezTo>
                  <a:pt x="734944" y="2044302"/>
                  <a:pt x="720764" y="2048316"/>
                  <a:pt x="726819" y="2049453"/>
                </a:cubicBezTo>
                <a:close/>
                <a:moveTo>
                  <a:pt x="4087264" y="2496336"/>
                </a:moveTo>
                <a:cubicBezTo>
                  <a:pt x="4088677" y="2494940"/>
                  <a:pt x="4091349" y="2493134"/>
                  <a:pt x="4093737" y="2492316"/>
                </a:cubicBezTo>
                <a:cubicBezTo>
                  <a:pt x="4094933" y="2491907"/>
                  <a:pt x="4096059" y="2491746"/>
                  <a:pt x="4096919" y="2492007"/>
                </a:cubicBezTo>
                <a:cubicBezTo>
                  <a:pt x="4097783" y="2492270"/>
                  <a:pt x="4098381" y="2492955"/>
                  <a:pt x="4098523" y="2494239"/>
                </a:cubicBezTo>
                <a:cubicBezTo>
                  <a:pt x="4094092" y="2491967"/>
                  <a:pt x="4091840" y="2499890"/>
                  <a:pt x="4087264" y="2496336"/>
                </a:cubicBezTo>
                <a:close/>
                <a:moveTo>
                  <a:pt x="312943" y="2007413"/>
                </a:moveTo>
                <a:cubicBezTo>
                  <a:pt x="300667" y="2005053"/>
                  <a:pt x="312220" y="2003257"/>
                  <a:pt x="325286" y="2002165"/>
                </a:cubicBezTo>
                <a:cubicBezTo>
                  <a:pt x="331821" y="2001617"/>
                  <a:pt x="338731" y="2001245"/>
                  <a:pt x="343233" y="2001066"/>
                </a:cubicBezTo>
                <a:cubicBezTo>
                  <a:pt x="347735" y="2000886"/>
                  <a:pt x="349826" y="2000898"/>
                  <a:pt x="346716" y="2001119"/>
                </a:cubicBezTo>
                <a:cubicBezTo>
                  <a:pt x="347610" y="1999763"/>
                  <a:pt x="312051" y="2008770"/>
                  <a:pt x="312943" y="2007413"/>
                </a:cubicBezTo>
                <a:close/>
                <a:moveTo>
                  <a:pt x="656841" y="2065684"/>
                </a:moveTo>
                <a:cubicBezTo>
                  <a:pt x="660703" y="2062821"/>
                  <a:pt x="664929" y="2060904"/>
                  <a:pt x="669393" y="2059937"/>
                </a:cubicBezTo>
                <a:cubicBezTo>
                  <a:pt x="673855" y="2058971"/>
                  <a:pt x="678554" y="2058960"/>
                  <a:pt x="683359" y="2059911"/>
                </a:cubicBezTo>
                <a:cubicBezTo>
                  <a:pt x="672245" y="2063291"/>
                  <a:pt x="667207" y="2064945"/>
                  <a:pt x="656841" y="2065684"/>
                </a:cubicBezTo>
                <a:close/>
                <a:moveTo>
                  <a:pt x="292100" y="2026990"/>
                </a:moveTo>
                <a:lnTo>
                  <a:pt x="289951" y="2023023"/>
                </a:lnTo>
                <a:cubicBezTo>
                  <a:pt x="290186" y="2021449"/>
                  <a:pt x="291485" y="2020509"/>
                  <a:pt x="292836" y="2020332"/>
                </a:cubicBezTo>
                <a:cubicBezTo>
                  <a:pt x="294188" y="2020154"/>
                  <a:pt x="295590" y="2020742"/>
                  <a:pt x="296034" y="2022226"/>
                </a:cubicBezTo>
                <a:lnTo>
                  <a:pt x="294573" y="2026364"/>
                </a:lnTo>
                <a:close/>
                <a:moveTo>
                  <a:pt x="225205" y="2035671"/>
                </a:moveTo>
                <a:cubicBezTo>
                  <a:pt x="246363" y="2038041"/>
                  <a:pt x="253832" y="2020688"/>
                  <a:pt x="284315" y="2022394"/>
                </a:cubicBezTo>
                <a:cubicBezTo>
                  <a:pt x="282815" y="2027676"/>
                  <a:pt x="230066" y="2041793"/>
                  <a:pt x="225205" y="2035671"/>
                </a:cubicBezTo>
                <a:close/>
                <a:moveTo>
                  <a:pt x="588831" y="2083477"/>
                </a:moveTo>
                <a:cubicBezTo>
                  <a:pt x="590171" y="2081441"/>
                  <a:pt x="593067" y="2079294"/>
                  <a:pt x="595698" y="2078297"/>
                </a:cubicBezTo>
                <a:cubicBezTo>
                  <a:pt x="597015" y="2077799"/>
                  <a:pt x="598265" y="2077589"/>
                  <a:pt x="599221" y="2077824"/>
                </a:cubicBezTo>
                <a:cubicBezTo>
                  <a:pt x="600178" y="2078057"/>
                  <a:pt x="600839" y="2078738"/>
                  <a:pt x="600984" y="2080022"/>
                </a:cubicBezTo>
                <a:cubicBezTo>
                  <a:pt x="595516" y="2077825"/>
                  <a:pt x="593265" y="2085749"/>
                  <a:pt x="588831" y="2083477"/>
                </a:cubicBezTo>
                <a:close/>
                <a:moveTo>
                  <a:pt x="258665" y="2042988"/>
                </a:moveTo>
                <a:cubicBezTo>
                  <a:pt x="256332" y="2043154"/>
                  <a:pt x="254634" y="2041981"/>
                  <a:pt x="255832" y="2038660"/>
                </a:cubicBezTo>
                <a:cubicBezTo>
                  <a:pt x="257458" y="2039192"/>
                  <a:pt x="258719" y="2038778"/>
                  <a:pt x="260126" y="2038516"/>
                </a:cubicBezTo>
                <a:lnTo>
                  <a:pt x="261276" y="2038686"/>
                </a:lnTo>
                <a:lnTo>
                  <a:pt x="262193" y="2041016"/>
                </a:lnTo>
                <a:close/>
                <a:moveTo>
                  <a:pt x="257403" y="2052782"/>
                </a:moveTo>
                <a:cubicBezTo>
                  <a:pt x="258744" y="2050746"/>
                  <a:pt x="261712" y="2049239"/>
                  <a:pt x="264283" y="2048894"/>
                </a:cubicBezTo>
                <a:lnTo>
                  <a:pt x="265674" y="2049841"/>
                </a:lnTo>
                <a:lnTo>
                  <a:pt x="266577" y="2052126"/>
                </a:lnTo>
                <a:lnTo>
                  <a:pt x="263103" y="2052375"/>
                </a:lnTo>
                <a:cubicBezTo>
                  <a:pt x="261326" y="2052824"/>
                  <a:pt x="259547" y="2053277"/>
                  <a:pt x="257403" y="2052782"/>
                </a:cubicBezTo>
                <a:close/>
                <a:moveTo>
                  <a:pt x="239642" y="2052756"/>
                </a:moveTo>
                <a:cubicBezTo>
                  <a:pt x="246621" y="2047406"/>
                  <a:pt x="251127" y="2045061"/>
                  <a:pt x="253703" y="2044473"/>
                </a:cubicBezTo>
                <a:cubicBezTo>
                  <a:pt x="261442" y="2042707"/>
                  <a:pt x="251837" y="2056738"/>
                  <a:pt x="239642" y="2052756"/>
                </a:cubicBezTo>
                <a:close/>
                <a:moveTo>
                  <a:pt x="166577" y="2045516"/>
                </a:moveTo>
                <a:cubicBezTo>
                  <a:pt x="167983" y="2045753"/>
                  <a:pt x="171091" y="2045833"/>
                  <a:pt x="173888" y="2045804"/>
                </a:cubicBezTo>
                <a:cubicBezTo>
                  <a:pt x="179483" y="2045747"/>
                  <a:pt x="183835" y="2045254"/>
                  <a:pt x="170848" y="2044726"/>
                </a:cubicBezTo>
                <a:lnTo>
                  <a:pt x="171126" y="2044094"/>
                </a:lnTo>
                <a:lnTo>
                  <a:pt x="169477" y="2044277"/>
                </a:lnTo>
                <a:cubicBezTo>
                  <a:pt x="165467" y="2044881"/>
                  <a:pt x="165171" y="2045277"/>
                  <a:pt x="166577" y="2045516"/>
                </a:cubicBezTo>
                <a:close/>
                <a:moveTo>
                  <a:pt x="236961" y="2056827"/>
                </a:moveTo>
                <a:cubicBezTo>
                  <a:pt x="237069" y="2057790"/>
                  <a:pt x="212892" y="2051753"/>
                  <a:pt x="218890" y="2052840"/>
                </a:cubicBezTo>
                <a:cubicBezTo>
                  <a:pt x="220890" y="2053203"/>
                  <a:pt x="226241" y="2054357"/>
                  <a:pt x="236961" y="2056827"/>
                </a:cubicBezTo>
                <a:close/>
                <a:moveTo>
                  <a:pt x="10219044" y="3356725"/>
                </a:moveTo>
                <a:lnTo>
                  <a:pt x="10168839" y="3269433"/>
                </a:lnTo>
                <a:cubicBezTo>
                  <a:pt x="10145312" y="3230193"/>
                  <a:pt x="10121672" y="3193232"/>
                  <a:pt x="10096060" y="3157730"/>
                </a:cubicBezTo>
                <a:lnTo>
                  <a:pt x="10086543" y="3145019"/>
                </a:lnTo>
                <a:lnTo>
                  <a:pt x="10081789" y="3133046"/>
                </a:lnTo>
                <a:lnTo>
                  <a:pt x="9955234" y="2901659"/>
                </a:lnTo>
                <a:lnTo>
                  <a:pt x="10052021" y="3010261"/>
                </a:lnTo>
                <a:lnTo>
                  <a:pt x="10055919" y="3015469"/>
                </a:lnTo>
                <a:lnTo>
                  <a:pt x="10121728" y="3143362"/>
                </a:lnTo>
                <a:cubicBezTo>
                  <a:pt x="10135407" y="3174227"/>
                  <a:pt x="10149089" y="3205092"/>
                  <a:pt x="10184735" y="3222044"/>
                </a:cubicBezTo>
                <a:cubicBezTo>
                  <a:pt x="10201011" y="3231081"/>
                  <a:pt x="10206603" y="3240995"/>
                  <a:pt x="10206004" y="3253151"/>
                </a:cubicBezTo>
                <a:cubicBezTo>
                  <a:pt x="10206680" y="3285734"/>
                  <a:pt x="10210799" y="3317818"/>
                  <a:pt x="10217169" y="3349555"/>
                </a:cubicBezTo>
                <a:close/>
                <a:moveTo>
                  <a:pt x="9777735" y="3301807"/>
                </a:moveTo>
                <a:lnTo>
                  <a:pt x="9649997" y="3142277"/>
                </a:lnTo>
                <a:lnTo>
                  <a:pt x="9619051" y="3084307"/>
                </a:lnTo>
                <a:cubicBezTo>
                  <a:pt x="9599824" y="3045982"/>
                  <a:pt x="9582742" y="3007021"/>
                  <a:pt x="9571058" y="2966481"/>
                </a:cubicBezTo>
                <a:cubicBezTo>
                  <a:pt x="9636363" y="3029411"/>
                  <a:pt x="9679997" y="3100176"/>
                  <a:pt x="9717443" y="3173180"/>
                </a:cubicBezTo>
                <a:close/>
                <a:moveTo>
                  <a:pt x="1269947" y="2205674"/>
                </a:moveTo>
                <a:lnTo>
                  <a:pt x="1272361" y="2203885"/>
                </a:lnTo>
                <a:cubicBezTo>
                  <a:pt x="1273785" y="2203784"/>
                  <a:pt x="1274849" y="2203950"/>
                  <a:pt x="1274722" y="2204283"/>
                </a:cubicBezTo>
                <a:close/>
                <a:moveTo>
                  <a:pt x="260036" y="2074979"/>
                </a:moveTo>
                <a:lnTo>
                  <a:pt x="265766" y="2071593"/>
                </a:lnTo>
                <a:lnTo>
                  <a:pt x="265337" y="2071546"/>
                </a:lnTo>
                <a:lnTo>
                  <a:pt x="262822" y="2072128"/>
                </a:lnTo>
                <a:close/>
                <a:moveTo>
                  <a:pt x="3338599" y="2483464"/>
                </a:moveTo>
                <a:cubicBezTo>
                  <a:pt x="3334424" y="2483499"/>
                  <a:pt x="3331264" y="2482674"/>
                  <a:pt x="3330237" y="2480483"/>
                </a:cubicBezTo>
                <a:cubicBezTo>
                  <a:pt x="3325680" y="2481778"/>
                  <a:pt x="3351379" y="2475093"/>
                  <a:pt x="3365070" y="2472719"/>
                </a:cubicBezTo>
                <a:cubicBezTo>
                  <a:pt x="3369635" y="2471930"/>
                  <a:pt x="3372863" y="2471618"/>
                  <a:pt x="3373194" y="2472242"/>
                </a:cubicBezTo>
                <a:cubicBezTo>
                  <a:pt x="3372301" y="2473598"/>
                  <a:pt x="3372301" y="2473598"/>
                  <a:pt x="3373337" y="2473524"/>
                </a:cubicBezTo>
                <a:cubicBezTo>
                  <a:pt x="3372773" y="2475506"/>
                  <a:pt x="3351123" y="2483359"/>
                  <a:pt x="3338599" y="2483464"/>
                </a:cubicBezTo>
                <a:close/>
                <a:moveTo>
                  <a:pt x="135686" y="2070539"/>
                </a:moveTo>
                <a:lnTo>
                  <a:pt x="136582" y="2070399"/>
                </a:lnTo>
                <a:lnTo>
                  <a:pt x="138157" y="2063819"/>
                </a:lnTo>
                <a:cubicBezTo>
                  <a:pt x="137914" y="2061935"/>
                  <a:pt x="135375" y="2065796"/>
                  <a:pt x="134891" y="2068783"/>
                </a:cubicBezTo>
                <a:close/>
                <a:moveTo>
                  <a:pt x="91545" y="2073675"/>
                </a:moveTo>
                <a:cubicBezTo>
                  <a:pt x="96868" y="2074589"/>
                  <a:pt x="98084" y="2066738"/>
                  <a:pt x="101909" y="2072935"/>
                </a:cubicBezTo>
                <a:cubicBezTo>
                  <a:pt x="105107" y="2068825"/>
                  <a:pt x="101854" y="2067762"/>
                  <a:pt x="98134" y="2068352"/>
                </a:cubicBezTo>
                <a:cubicBezTo>
                  <a:pt x="94413" y="2068941"/>
                  <a:pt x="90222" y="2071181"/>
                  <a:pt x="91545" y="2073675"/>
                </a:cubicBezTo>
                <a:close/>
                <a:moveTo>
                  <a:pt x="1185256" y="2221423"/>
                </a:moveTo>
                <a:cubicBezTo>
                  <a:pt x="1178181" y="2223545"/>
                  <a:pt x="1178117" y="2220639"/>
                  <a:pt x="1206298" y="2206336"/>
                </a:cubicBezTo>
                <a:cubicBezTo>
                  <a:pt x="1206423" y="2212149"/>
                  <a:pt x="1192334" y="2219300"/>
                  <a:pt x="1185256" y="2221423"/>
                </a:cubicBezTo>
                <a:close/>
                <a:moveTo>
                  <a:pt x="244034" y="2101611"/>
                </a:moveTo>
                <a:cubicBezTo>
                  <a:pt x="235761" y="2097673"/>
                  <a:pt x="240560" y="2091507"/>
                  <a:pt x="245027" y="2089410"/>
                </a:cubicBezTo>
                <a:cubicBezTo>
                  <a:pt x="249493" y="2087312"/>
                  <a:pt x="253631" y="2089282"/>
                  <a:pt x="244034" y="2101611"/>
                </a:cubicBezTo>
                <a:close/>
                <a:moveTo>
                  <a:pt x="69456" y="2081720"/>
                </a:moveTo>
                <a:lnTo>
                  <a:pt x="73167" y="2081925"/>
                </a:lnTo>
                <a:lnTo>
                  <a:pt x="75371" y="2081442"/>
                </a:lnTo>
                <a:lnTo>
                  <a:pt x="76413" y="2077341"/>
                </a:lnTo>
                <a:lnTo>
                  <a:pt x="74164" y="2074877"/>
                </a:lnTo>
                <a:lnTo>
                  <a:pt x="73739" y="2075407"/>
                </a:lnTo>
                <a:close/>
                <a:moveTo>
                  <a:pt x="435836" y="2130787"/>
                </a:moveTo>
                <a:cubicBezTo>
                  <a:pt x="432780" y="2131490"/>
                  <a:pt x="430189" y="2131674"/>
                  <a:pt x="429974" y="2129748"/>
                </a:cubicBezTo>
                <a:cubicBezTo>
                  <a:pt x="431976" y="2128959"/>
                  <a:pt x="435459" y="2127417"/>
                  <a:pt x="438517" y="2126714"/>
                </a:cubicBezTo>
                <a:cubicBezTo>
                  <a:pt x="440044" y="2126363"/>
                  <a:pt x="441464" y="2126219"/>
                  <a:pt x="442539" y="2126486"/>
                </a:cubicBezTo>
                <a:cubicBezTo>
                  <a:pt x="443612" y="2126754"/>
                  <a:pt x="444342" y="2127430"/>
                  <a:pt x="444484" y="2128714"/>
                </a:cubicBezTo>
                <a:cubicBezTo>
                  <a:pt x="442412" y="2128861"/>
                  <a:pt x="438892" y="2130083"/>
                  <a:pt x="435836" y="2130787"/>
                </a:cubicBezTo>
                <a:close/>
                <a:moveTo>
                  <a:pt x="223735" y="2106942"/>
                </a:moveTo>
                <a:cubicBezTo>
                  <a:pt x="226736" y="2105758"/>
                  <a:pt x="228753" y="2101004"/>
                  <a:pt x="231446" y="2099659"/>
                </a:cubicBezTo>
                <a:cubicBezTo>
                  <a:pt x="232342" y="2099212"/>
                  <a:pt x="233314" y="2099141"/>
                  <a:pt x="234420" y="2099710"/>
                </a:cubicBezTo>
                <a:cubicBezTo>
                  <a:pt x="230848" y="2105140"/>
                  <a:pt x="228309" y="2110497"/>
                  <a:pt x="223735" y="2106942"/>
                </a:cubicBezTo>
                <a:close/>
                <a:moveTo>
                  <a:pt x="163225" y="2102142"/>
                </a:moveTo>
                <a:lnTo>
                  <a:pt x="165437" y="2101357"/>
                </a:lnTo>
                <a:lnTo>
                  <a:pt x="164555" y="2100813"/>
                </a:lnTo>
                <a:close/>
                <a:moveTo>
                  <a:pt x="163032" y="2102334"/>
                </a:moveTo>
                <a:lnTo>
                  <a:pt x="163225" y="2102142"/>
                </a:lnTo>
                <a:lnTo>
                  <a:pt x="163012" y="2102216"/>
                </a:lnTo>
                <a:close/>
                <a:moveTo>
                  <a:pt x="170440" y="2104435"/>
                </a:moveTo>
                <a:cubicBezTo>
                  <a:pt x="172462" y="2103807"/>
                  <a:pt x="174541" y="2101395"/>
                  <a:pt x="176705" y="2097359"/>
                </a:cubicBezTo>
                <a:lnTo>
                  <a:pt x="165437" y="2101357"/>
                </a:lnTo>
                <a:close/>
                <a:moveTo>
                  <a:pt x="131960" y="2108315"/>
                </a:moveTo>
                <a:cubicBezTo>
                  <a:pt x="146971" y="2093011"/>
                  <a:pt x="157155" y="2100046"/>
                  <a:pt x="174955" y="2091013"/>
                </a:cubicBezTo>
                <a:cubicBezTo>
                  <a:pt x="174258" y="2089446"/>
                  <a:pt x="171417" y="2088415"/>
                  <a:pt x="166984" y="2087808"/>
                </a:cubicBezTo>
                <a:lnTo>
                  <a:pt x="154761" y="2087336"/>
                </a:lnTo>
                <a:lnTo>
                  <a:pt x="145846" y="2093207"/>
                </a:lnTo>
                <a:cubicBezTo>
                  <a:pt x="140700" y="2097520"/>
                  <a:pt x="136017" y="2102525"/>
                  <a:pt x="131960" y="2108315"/>
                </a:cubicBezTo>
                <a:close/>
                <a:moveTo>
                  <a:pt x="1085968" y="2242095"/>
                </a:moveTo>
                <a:cubicBezTo>
                  <a:pt x="1085164" y="2239564"/>
                  <a:pt x="1086092" y="2238527"/>
                  <a:pt x="1087628" y="2238257"/>
                </a:cubicBezTo>
                <a:cubicBezTo>
                  <a:pt x="1089166" y="2237983"/>
                  <a:pt x="1091312" y="2238478"/>
                  <a:pt x="1092935" y="2239009"/>
                </a:cubicBezTo>
                <a:cubicBezTo>
                  <a:pt x="1093507" y="2244143"/>
                  <a:pt x="1088934" y="2240590"/>
                  <a:pt x="1085968" y="2242095"/>
                </a:cubicBezTo>
                <a:close/>
                <a:moveTo>
                  <a:pt x="982084" y="2231609"/>
                </a:moveTo>
                <a:lnTo>
                  <a:pt x="984973" y="2231024"/>
                </a:lnTo>
                <a:lnTo>
                  <a:pt x="986392" y="2230807"/>
                </a:lnTo>
                <a:lnTo>
                  <a:pt x="986350" y="2230784"/>
                </a:lnTo>
                <a:cubicBezTo>
                  <a:pt x="984373" y="2230167"/>
                  <a:pt x="983087" y="2230274"/>
                  <a:pt x="982316" y="2230868"/>
                </a:cubicBezTo>
                <a:close/>
                <a:moveTo>
                  <a:pt x="990116" y="2232744"/>
                </a:moveTo>
                <a:lnTo>
                  <a:pt x="992692" y="2231509"/>
                </a:lnTo>
                <a:lnTo>
                  <a:pt x="989485" y="2232349"/>
                </a:lnTo>
                <a:lnTo>
                  <a:pt x="989408" y="2232375"/>
                </a:lnTo>
                <a:close/>
                <a:moveTo>
                  <a:pt x="988797" y="2232589"/>
                </a:moveTo>
                <a:lnTo>
                  <a:pt x="989408" y="2232375"/>
                </a:lnTo>
                <a:lnTo>
                  <a:pt x="989402" y="2232372"/>
                </a:lnTo>
                <a:lnTo>
                  <a:pt x="989321" y="2232393"/>
                </a:lnTo>
                <a:cubicBezTo>
                  <a:pt x="988335" y="2232716"/>
                  <a:pt x="988020" y="2232844"/>
                  <a:pt x="988797" y="2232589"/>
                </a:cubicBezTo>
                <a:close/>
                <a:moveTo>
                  <a:pt x="142538" y="2128263"/>
                </a:moveTo>
                <a:cubicBezTo>
                  <a:pt x="143734" y="2124942"/>
                  <a:pt x="145664" y="2123511"/>
                  <a:pt x="147850" y="2123193"/>
                </a:cubicBezTo>
                <a:cubicBezTo>
                  <a:pt x="150034" y="2122876"/>
                  <a:pt x="152474" y="2123674"/>
                  <a:pt x="154689" y="2124809"/>
                </a:cubicBezTo>
                <a:cubicBezTo>
                  <a:pt x="150686" y="2126388"/>
                  <a:pt x="147112" y="2131818"/>
                  <a:pt x="142538" y="2128263"/>
                </a:cubicBezTo>
                <a:close/>
                <a:moveTo>
                  <a:pt x="114909" y="2125221"/>
                </a:moveTo>
                <a:cubicBezTo>
                  <a:pt x="113019" y="2125840"/>
                  <a:pt x="111464" y="2125951"/>
                  <a:pt x="111626" y="2122704"/>
                </a:cubicBezTo>
                <a:cubicBezTo>
                  <a:pt x="113251" y="2123237"/>
                  <a:pt x="115993" y="2122069"/>
                  <a:pt x="118031" y="2121602"/>
                </a:cubicBezTo>
                <a:cubicBezTo>
                  <a:pt x="120068" y="2121132"/>
                  <a:pt x="121400" y="2121362"/>
                  <a:pt x="120204" y="2124681"/>
                </a:cubicBezTo>
                <a:cubicBezTo>
                  <a:pt x="119023" y="2123470"/>
                  <a:pt x="116797" y="2124600"/>
                  <a:pt x="114909" y="2125221"/>
                </a:cubicBezTo>
                <a:close/>
                <a:moveTo>
                  <a:pt x="962242" y="2237983"/>
                </a:moveTo>
                <a:cubicBezTo>
                  <a:pt x="968159" y="2239504"/>
                  <a:pt x="973635" y="2239435"/>
                  <a:pt x="978971" y="2238083"/>
                </a:cubicBezTo>
                <a:lnTo>
                  <a:pt x="982281" y="2236497"/>
                </a:lnTo>
                <a:lnTo>
                  <a:pt x="981372" y="2233870"/>
                </a:lnTo>
                <a:lnTo>
                  <a:pt x="982084" y="2231609"/>
                </a:lnTo>
                <a:lnTo>
                  <a:pt x="968787" y="2234301"/>
                </a:lnTo>
                <a:cubicBezTo>
                  <a:pt x="964511" y="2235476"/>
                  <a:pt x="961841" y="2236718"/>
                  <a:pt x="962242" y="2237983"/>
                </a:cubicBezTo>
                <a:close/>
                <a:moveTo>
                  <a:pt x="397702" y="2168282"/>
                </a:moveTo>
                <a:cubicBezTo>
                  <a:pt x="397594" y="2157939"/>
                  <a:pt x="398488" y="2156581"/>
                  <a:pt x="399202" y="2162999"/>
                </a:cubicBezTo>
                <a:cubicBezTo>
                  <a:pt x="398631" y="2157865"/>
                  <a:pt x="435120" y="2138440"/>
                  <a:pt x="441768" y="2141846"/>
                </a:cubicBezTo>
                <a:cubicBezTo>
                  <a:pt x="433619" y="2143723"/>
                  <a:pt x="426936" y="2149375"/>
                  <a:pt x="421431" y="2156237"/>
                </a:cubicBezTo>
                <a:cubicBezTo>
                  <a:pt x="434763" y="2153992"/>
                  <a:pt x="461031" y="2136591"/>
                  <a:pt x="442447" y="2157326"/>
                </a:cubicBezTo>
                <a:cubicBezTo>
                  <a:pt x="442447" y="2157326"/>
                  <a:pt x="396808" y="2169642"/>
                  <a:pt x="397702" y="2168282"/>
                </a:cubicBezTo>
                <a:close/>
                <a:moveTo>
                  <a:pt x="987225" y="2246552"/>
                </a:moveTo>
                <a:lnTo>
                  <a:pt x="998803" y="2238234"/>
                </a:lnTo>
                <a:lnTo>
                  <a:pt x="994541" y="2235045"/>
                </a:lnTo>
                <a:lnTo>
                  <a:pt x="990116" y="2232744"/>
                </a:lnTo>
                <a:lnTo>
                  <a:pt x="982281" y="2236497"/>
                </a:lnTo>
                <a:lnTo>
                  <a:pt x="984502" y="2242926"/>
                </a:lnTo>
                <a:cubicBezTo>
                  <a:pt x="985952" y="2245673"/>
                  <a:pt x="987330" y="2247515"/>
                  <a:pt x="987225" y="2246552"/>
                </a:cubicBezTo>
                <a:close/>
                <a:moveTo>
                  <a:pt x="313791" y="2165211"/>
                </a:moveTo>
                <a:cubicBezTo>
                  <a:pt x="310395" y="2162867"/>
                  <a:pt x="318115" y="2157140"/>
                  <a:pt x="320474" y="2159559"/>
                </a:cubicBezTo>
                <a:cubicBezTo>
                  <a:pt x="320474" y="2159559"/>
                  <a:pt x="318222" y="2167484"/>
                  <a:pt x="313791" y="2165211"/>
                </a:cubicBezTo>
                <a:close/>
                <a:moveTo>
                  <a:pt x="124418" y="2143790"/>
                </a:moveTo>
                <a:lnTo>
                  <a:pt x="127732" y="2143599"/>
                </a:lnTo>
                <a:lnTo>
                  <a:pt x="128387" y="2142278"/>
                </a:lnTo>
                <a:close/>
                <a:moveTo>
                  <a:pt x="332668" y="2172704"/>
                </a:moveTo>
                <a:lnTo>
                  <a:pt x="333297" y="2172410"/>
                </a:lnTo>
                <a:lnTo>
                  <a:pt x="332815" y="2172347"/>
                </a:lnTo>
                <a:close/>
                <a:moveTo>
                  <a:pt x="343058" y="2174769"/>
                </a:moveTo>
                <a:lnTo>
                  <a:pt x="344539" y="2174601"/>
                </a:lnTo>
                <a:lnTo>
                  <a:pt x="343954" y="2174078"/>
                </a:lnTo>
                <a:close/>
                <a:moveTo>
                  <a:pt x="977251" y="2260204"/>
                </a:moveTo>
                <a:lnTo>
                  <a:pt x="983372" y="2256062"/>
                </a:lnTo>
                <a:lnTo>
                  <a:pt x="977146" y="2258066"/>
                </a:lnTo>
                <a:cubicBezTo>
                  <a:pt x="975383" y="2258964"/>
                  <a:pt x="975238" y="2259700"/>
                  <a:pt x="977251" y="2260204"/>
                </a:cubicBezTo>
                <a:close/>
                <a:moveTo>
                  <a:pt x="287818" y="2171959"/>
                </a:moveTo>
                <a:lnTo>
                  <a:pt x="293811" y="2164050"/>
                </a:lnTo>
                <a:cubicBezTo>
                  <a:pt x="293811" y="2164050"/>
                  <a:pt x="290543" y="2167519"/>
                  <a:pt x="287956" y="2171261"/>
                </a:cubicBezTo>
                <a:close/>
                <a:moveTo>
                  <a:pt x="3650534" y="2610635"/>
                </a:moveTo>
                <a:cubicBezTo>
                  <a:pt x="3648908" y="2610104"/>
                  <a:pt x="3647952" y="2608554"/>
                  <a:pt x="3649293" y="2606518"/>
                </a:cubicBezTo>
                <a:cubicBezTo>
                  <a:pt x="3650918" y="2607050"/>
                  <a:pt x="3652142" y="2606315"/>
                  <a:pt x="3653161" y="2606081"/>
                </a:cubicBezTo>
                <a:cubicBezTo>
                  <a:pt x="3654180" y="2605846"/>
                  <a:pt x="3654994" y="2606111"/>
                  <a:pt x="3655796" y="2608642"/>
                </a:cubicBezTo>
                <a:cubicBezTo>
                  <a:pt x="3654457" y="2610679"/>
                  <a:pt x="3652160" y="2611166"/>
                  <a:pt x="3650534" y="2610635"/>
                </a:cubicBezTo>
                <a:close/>
                <a:moveTo>
                  <a:pt x="644965" y="2221805"/>
                </a:moveTo>
                <a:cubicBezTo>
                  <a:pt x="645573" y="2217879"/>
                  <a:pt x="648800" y="2216357"/>
                  <a:pt x="652669" y="2215918"/>
                </a:cubicBezTo>
                <a:cubicBezTo>
                  <a:pt x="656537" y="2215480"/>
                  <a:pt x="661049" y="2216129"/>
                  <a:pt x="664228" y="2216548"/>
                </a:cubicBezTo>
                <a:cubicBezTo>
                  <a:pt x="659619" y="2222054"/>
                  <a:pt x="651937" y="2218719"/>
                  <a:pt x="644965" y="2221805"/>
                </a:cubicBezTo>
                <a:close/>
                <a:moveTo>
                  <a:pt x="1061819" y="2292186"/>
                </a:moveTo>
                <a:lnTo>
                  <a:pt x="1061677" y="2291806"/>
                </a:lnTo>
                <a:lnTo>
                  <a:pt x="1061323" y="2291972"/>
                </a:lnTo>
                <a:close/>
                <a:moveTo>
                  <a:pt x="593954" y="2231593"/>
                </a:moveTo>
                <a:cubicBezTo>
                  <a:pt x="590645" y="2231181"/>
                  <a:pt x="588393" y="2229723"/>
                  <a:pt x="591501" y="2229502"/>
                </a:cubicBezTo>
                <a:cubicBezTo>
                  <a:pt x="593576" y="2229355"/>
                  <a:pt x="595280" y="2228262"/>
                  <a:pt x="597023" y="2227490"/>
                </a:cubicBezTo>
                <a:cubicBezTo>
                  <a:pt x="598765" y="2226720"/>
                  <a:pt x="600544" y="2226269"/>
                  <a:pt x="602760" y="2227406"/>
                </a:cubicBezTo>
                <a:cubicBezTo>
                  <a:pt x="601634" y="2231367"/>
                  <a:pt x="597264" y="2232003"/>
                  <a:pt x="593954" y="2231593"/>
                </a:cubicBezTo>
                <a:close/>
                <a:moveTo>
                  <a:pt x="1047581" y="2291415"/>
                </a:moveTo>
                <a:lnTo>
                  <a:pt x="1047220" y="2290993"/>
                </a:lnTo>
                <a:lnTo>
                  <a:pt x="1046753" y="2291002"/>
                </a:lnTo>
                <a:close/>
                <a:moveTo>
                  <a:pt x="1041424" y="2293086"/>
                </a:moveTo>
                <a:lnTo>
                  <a:pt x="1046493" y="2291007"/>
                </a:lnTo>
                <a:lnTo>
                  <a:pt x="1046753" y="2291002"/>
                </a:lnTo>
                <a:lnTo>
                  <a:pt x="1042467" y="2288869"/>
                </a:lnTo>
                <a:close/>
                <a:moveTo>
                  <a:pt x="1040756" y="2295784"/>
                </a:moveTo>
                <a:lnTo>
                  <a:pt x="1041424" y="2293086"/>
                </a:lnTo>
                <a:lnTo>
                  <a:pt x="1038850" y="2294142"/>
                </a:lnTo>
                <a:close/>
                <a:moveTo>
                  <a:pt x="1031426" y="2296449"/>
                </a:moveTo>
                <a:lnTo>
                  <a:pt x="1033591" y="2296301"/>
                </a:lnTo>
                <a:lnTo>
                  <a:pt x="1038850" y="2294142"/>
                </a:lnTo>
                <a:lnTo>
                  <a:pt x="1035556" y="2291302"/>
                </a:lnTo>
                <a:cubicBezTo>
                  <a:pt x="1034002" y="2291415"/>
                  <a:pt x="1032625" y="2293130"/>
                  <a:pt x="1031426" y="2296449"/>
                </a:cubicBezTo>
                <a:close/>
                <a:moveTo>
                  <a:pt x="3543330" y="2639960"/>
                </a:moveTo>
                <a:cubicBezTo>
                  <a:pt x="3545188" y="2637885"/>
                  <a:pt x="3548342" y="2635720"/>
                  <a:pt x="3551249" y="2634864"/>
                </a:cubicBezTo>
                <a:cubicBezTo>
                  <a:pt x="3552703" y="2634438"/>
                  <a:pt x="3554096" y="2634338"/>
                  <a:pt x="3555235" y="2634743"/>
                </a:cubicBezTo>
                <a:cubicBezTo>
                  <a:pt x="3556374" y="2635147"/>
                  <a:pt x="3557257" y="2636054"/>
                  <a:pt x="3557695" y="2637639"/>
                </a:cubicBezTo>
                <a:cubicBezTo>
                  <a:pt x="3553693" y="2639220"/>
                  <a:pt x="3549834" y="2642082"/>
                  <a:pt x="3543330" y="2639960"/>
                </a:cubicBezTo>
                <a:close/>
                <a:moveTo>
                  <a:pt x="342267" y="2223996"/>
                </a:moveTo>
                <a:lnTo>
                  <a:pt x="348218" y="2222787"/>
                </a:lnTo>
                <a:lnTo>
                  <a:pt x="353259" y="2220161"/>
                </a:lnTo>
                <a:lnTo>
                  <a:pt x="349134" y="2218814"/>
                </a:lnTo>
                <a:cubicBezTo>
                  <a:pt x="346503" y="2219812"/>
                  <a:pt x="343610" y="2221959"/>
                  <a:pt x="342267" y="2223996"/>
                </a:cubicBezTo>
                <a:close/>
                <a:moveTo>
                  <a:pt x="2491094" y="2510104"/>
                </a:moveTo>
                <a:lnTo>
                  <a:pt x="2494687" y="2509906"/>
                </a:lnTo>
                <a:lnTo>
                  <a:pt x="2493258" y="2506565"/>
                </a:lnTo>
                <a:cubicBezTo>
                  <a:pt x="2491331" y="2507996"/>
                  <a:pt x="2491177" y="2508978"/>
                  <a:pt x="2491155" y="2509950"/>
                </a:cubicBezTo>
                <a:close/>
                <a:moveTo>
                  <a:pt x="2475774" y="2510169"/>
                </a:moveTo>
                <a:lnTo>
                  <a:pt x="2480490" y="2510210"/>
                </a:lnTo>
                <a:lnTo>
                  <a:pt x="2487793" y="2504367"/>
                </a:lnTo>
                <a:lnTo>
                  <a:pt x="2475719" y="2507840"/>
                </a:lnTo>
                <a:close/>
                <a:moveTo>
                  <a:pt x="3491043" y="2648866"/>
                </a:moveTo>
                <a:cubicBezTo>
                  <a:pt x="3492383" y="2646829"/>
                  <a:pt x="3493796" y="2645434"/>
                  <a:pt x="3495314" y="2645003"/>
                </a:cubicBezTo>
                <a:cubicBezTo>
                  <a:pt x="3496834" y="2644572"/>
                  <a:pt x="3498460" y="2645101"/>
                  <a:pt x="3500227" y="2646917"/>
                </a:cubicBezTo>
                <a:cubicBezTo>
                  <a:pt x="3497549" y="2650990"/>
                  <a:pt x="3494153" y="2648644"/>
                  <a:pt x="3491043" y="2648866"/>
                </a:cubicBezTo>
                <a:close/>
                <a:moveTo>
                  <a:pt x="477103" y="2262251"/>
                </a:moveTo>
                <a:cubicBezTo>
                  <a:pt x="478890" y="2259535"/>
                  <a:pt x="481151" y="2258725"/>
                  <a:pt x="483484" y="2258560"/>
                </a:cubicBezTo>
                <a:cubicBezTo>
                  <a:pt x="485814" y="2258394"/>
                  <a:pt x="488217" y="2258869"/>
                  <a:pt x="490289" y="2258722"/>
                </a:cubicBezTo>
                <a:cubicBezTo>
                  <a:pt x="486717" y="2264152"/>
                  <a:pt x="482428" y="2263165"/>
                  <a:pt x="477103" y="2262251"/>
                </a:cubicBezTo>
                <a:close/>
                <a:moveTo>
                  <a:pt x="693307" y="2293174"/>
                </a:moveTo>
                <a:lnTo>
                  <a:pt x="697158" y="2291406"/>
                </a:lnTo>
                <a:cubicBezTo>
                  <a:pt x="700555" y="2289662"/>
                  <a:pt x="702642" y="2288352"/>
                  <a:pt x="703775" y="2287361"/>
                </a:cubicBezTo>
                <a:lnTo>
                  <a:pt x="702513" y="2285452"/>
                </a:lnTo>
                <a:lnTo>
                  <a:pt x="697613" y="2289923"/>
                </a:lnTo>
                <a:close/>
                <a:moveTo>
                  <a:pt x="2948515" y="2589240"/>
                </a:moveTo>
                <a:cubicBezTo>
                  <a:pt x="2953088" y="2592796"/>
                  <a:pt x="2955485" y="2586155"/>
                  <a:pt x="2959774" y="2587142"/>
                </a:cubicBezTo>
                <a:cubicBezTo>
                  <a:pt x="2959629" y="2585858"/>
                  <a:pt x="2959040" y="2585253"/>
                  <a:pt x="2958190" y="2585092"/>
                </a:cubicBezTo>
                <a:cubicBezTo>
                  <a:pt x="2957340" y="2584930"/>
                  <a:pt x="2956228" y="2585213"/>
                  <a:pt x="2955042" y="2585700"/>
                </a:cubicBezTo>
                <a:cubicBezTo>
                  <a:pt x="2952670" y="2586678"/>
                  <a:pt x="2949998" y="2588488"/>
                  <a:pt x="2948515" y="2589240"/>
                </a:cubicBezTo>
                <a:close/>
                <a:moveTo>
                  <a:pt x="682698" y="2298043"/>
                </a:moveTo>
                <a:cubicBezTo>
                  <a:pt x="685292" y="2297859"/>
                  <a:pt x="687826" y="2296889"/>
                  <a:pt x="690312" y="2295435"/>
                </a:cubicBezTo>
                <a:lnTo>
                  <a:pt x="693307" y="2293174"/>
                </a:lnTo>
                <a:close/>
                <a:moveTo>
                  <a:pt x="3070985" y="2610261"/>
                </a:moveTo>
                <a:cubicBezTo>
                  <a:pt x="3062543" y="2611833"/>
                  <a:pt x="3068957" y="2604341"/>
                  <a:pt x="3071046" y="2605527"/>
                </a:cubicBezTo>
                <a:cubicBezTo>
                  <a:pt x="3071745" y="2605920"/>
                  <a:pt x="3071960" y="2607281"/>
                  <a:pt x="3070985" y="2610261"/>
                </a:cubicBezTo>
                <a:close/>
                <a:moveTo>
                  <a:pt x="895408" y="2332034"/>
                </a:moveTo>
                <a:cubicBezTo>
                  <a:pt x="912454" y="2325642"/>
                  <a:pt x="928465" y="2319324"/>
                  <a:pt x="945226" y="2310364"/>
                </a:cubicBezTo>
                <a:cubicBezTo>
                  <a:pt x="951136" y="2322397"/>
                  <a:pt x="1018367" y="2274577"/>
                  <a:pt x="1040946" y="2283686"/>
                </a:cubicBezTo>
                <a:lnTo>
                  <a:pt x="1047220" y="2290993"/>
                </a:lnTo>
                <a:lnTo>
                  <a:pt x="1054803" y="2290846"/>
                </a:lnTo>
                <a:lnTo>
                  <a:pt x="1067866" y="2285359"/>
                </a:lnTo>
                <a:cubicBezTo>
                  <a:pt x="1116711" y="2262261"/>
                  <a:pt x="1200695" y="2213912"/>
                  <a:pt x="1236855" y="2210675"/>
                </a:cubicBezTo>
                <a:cubicBezTo>
                  <a:pt x="1244088" y="2210028"/>
                  <a:pt x="1249407" y="2211186"/>
                  <a:pt x="1252149" y="2214708"/>
                </a:cubicBezTo>
                <a:cubicBezTo>
                  <a:pt x="1247398" y="2218930"/>
                  <a:pt x="1247825" y="2222780"/>
                  <a:pt x="1253150" y="2223694"/>
                </a:cubicBezTo>
                <a:cubicBezTo>
                  <a:pt x="1242036" y="2227076"/>
                  <a:pt x="1206723" y="2247711"/>
                  <a:pt x="1191608" y="2252670"/>
                </a:cubicBezTo>
                <a:cubicBezTo>
                  <a:pt x="1187926" y="2247757"/>
                  <a:pt x="1082353" y="2294111"/>
                  <a:pt x="1078531" y="2287913"/>
                </a:cubicBezTo>
                <a:cubicBezTo>
                  <a:pt x="1095148" y="2277669"/>
                  <a:pt x="1066665" y="2293935"/>
                  <a:pt x="1063412" y="2292874"/>
                </a:cubicBezTo>
                <a:lnTo>
                  <a:pt x="1061819" y="2292186"/>
                </a:lnTo>
                <a:lnTo>
                  <a:pt x="1063984" y="2298008"/>
                </a:lnTo>
                <a:cubicBezTo>
                  <a:pt x="1058356" y="2299057"/>
                  <a:pt x="1057927" y="2295205"/>
                  <a:pt x="1059121" y="2293018"/>
                </a:cubicBezTo>
                <a:lnTo>
                  <a:pt x="1061323" y="2291972"/>
                </a:lnTo>
                <a:lnTo>
                  <a:pt x="1058543" y="2290774"/>
                </a:lnTo>
                <a:lnTo>
                  <a:pt x="1054803" y="2290846"/>
                </a:lnTo>
                <a:lnTo>
                  <a:pt x="1043437" y="2295622"/>
                </a:lnTo>
                <a:lnTo>
                  <a:pt x="1033591" y="2296301"/>
                </a:lnTo>
                <a:lnTo>
                  <a:pt x="1030445" y="2297592"/>
                </a:lnTo>
                <a:cubicBezTo>
                  <a:pt x="1024785" y="2301292"/>
                  <a:pt x="1018991" y="2306717"/>
                  <a:pt x="1013594" y="2314544"/>
                </a:cubicBezTo>
                <a:cubicBezTo>
                  <a:pt x="999264" y="2307803"/>
                  <a:pt x="955734" y="2310909"/>
                  <a:pt x="895408" y="2332034"/>
                </a:cubicBezTo>
                <a:close/>
                <a:moveTo>
                  <a:pt x="3449659" y="2664794"/>
                </a:moveTo>
                <a:cubicBezTo>
                  <a:pt x="3447713" y="2664904"/>
                  <a:pt x="3446268" y="2664236"/>
                  <a:pt x="3445378" y="2663272"/>
                </a:cubicBezTo>
                <a:cubicBezTo>
                  <a:pt x="3443597" y="2661344"/>
                  <a:pt x="3444033" y="2658236"/>
                  <a:pt x="3447119" y="2657803"/>
                </a:cubicBezTo>
                <a:cubicBezTo>
                  <a:pt x="3449176" y="2657513"/>
                  <a:pt x="3452411" y="2658415"/>
                  <a:pt x="3456948" y="2661651"/>
                </a:cubicBezTo>
                <a:cubicBezTo>
                  <a:pt x="3454053" y="2663798"/>
                  <a:pt x="3451606" y="2664685"/>
                  <a:pt x="3449659" y="2664794"/>
                </a:cubicBezTo>
                <a:close/>
                <a:moveTo>
                  <a:pt x="419150" y="2273017"/>
                </a:moveTo>
                <a:cubicBezTo>
                  <a:pt x="415893" y="2273088"/>
                  <a:pt x="412899" y="2272008"/>
                  <a:pt x="412096" y="2269478"/>
                </a:cubicBezTo>
                <a:cubicBezTo>
                  <a:pt x="414757" y="2269934"/>
                  <a:pt x="417241" y="2268785"/>
                  <a:pt x="419780" y="2268118"/>
                </a:cubicBezTo>
                <a:cubicBezTo>
                  <a:pt x="421050" y="2267787"/>
                  <a:pt x="422330" y="2267575"/>
                  <a:pt x="423655" y="2267743"/>
                </a:cubicBezTo>
                <a:cubicBezTo>
                  <a:pt x="424980" y="2267911"/>
                  <a:pt x="426347" y="2268460"/>
                  <a:pt x="427786" y="2269651"/>
                </a:cubicBezTo>
                <a:cubicBezTo>
                  <a:pt x="425927" y="2271725"/>
                  <a:pt x="422407" y="2272947"/>
                  <a:pt x="419150" y="2273017"/>
                </a:cubicBezTo>
                <a:close/>
                <a:moveTo>
                  <a:pt x="3042539" y="2617467"/>
                </a:moveTo>
                <a:cubicBezTo>
                  <a:pt x="3050421" y="2608495"/>
                  <a:pt x="3055450" y="2604415"/>
                  <a:pt x="3058291" y="2603242"/>
                </a:cubicBezTo>
                <a:cubicBezTo>
                  <a:pt x="3066810" y="2599723"/>
                  <a:pt x="3055619" y="2622356"/>
                  <a:pt x="3042539" y="2617467"/>
                </a:cubicBezTo>
                <a:close/>
                <a:moveTo>
                  <a:pt x="862958" y="2340818"/>
                </a:moveTo>
                <a:cubicBezTo>
                  <a:pt x="867889" y="2328822"/>
                  <a:pt x="884006" y="2332848"/>
                  <a:pt x="894979" y="2328184"/>
                </a:cubicBezTo>
                <a:cubicBezTo>
                  <a:pt x="889761" y="2337614"/>
                  <a:pt x="871998" y="2337588"/>
                  <a:pt x="862958" y="2340818"/>
                </a:cubicBezTo>
                <a:close/>
                <a:moveTo>
                  <a:pt x="834758" y="2339368"/>
                </a:moveTo>
                <a:lnTo>
                  <a:pt x="846089" y="2339436"/>
                </a:lnTo>
                <a:cubicBezTo>
                  <a:pt x="845677" y="2338656"/>
                  <a:pt x="843905" y="2338368"/>
                  <a:pt x="840937" y="2338517"/>
                </a:cubicBezTo>
                <a:close/>
                <a:moveTo>
                  <a:pt x="828664" y="2340205"/>
                </a:moveTo>
                <a:lnTo>
                  <a:pt x="834758" y="2339368"/>
                </a:lnTo>
                <a:lnTo>
                  <a:pt x="833205" y="2339358"/>
                </a:lnTo>
                <a:close/>
                <a:moveTo>
                  <a:pt x="3425354" y="2678138"/>
                </a:moveTo>
                <a:cubicBezTo>
                  <a:pt x="3399160" y="2677420"/>
                  <a:pt x="3398444" y="2671000"/>
                  <a:pt x="3422320" y="2660241"/>
                </a:cubicBezTo>
                <a:cubicBezTo>
                  <a:pt x="3426272" y="2666427"/>
                  <a:pt x="3430057" y="2656452"/>
                  <a:pt x="3430099" y="2657738"/>
                </a:cubicBezTo>
                <a:cubicBezTo>
                  <a:pt x="3430125" y="2658511"/>
                  <a:pt x="3428800" y="2663335"/>
                  <a:pt x="3425354" y="2678138"/>
                </a:cubicBezTo>
                <a:close/>
                <a:moveTo>
                  <a:pt x="380217" y="2283396"/>
                </a:moveTo>
                <a:cubicBezTo>
                  <a:pt x="382005" y="2280683"/>
                  <a:pt x="383970" y="2279571"/>
                  <a:pt x="386026" y="2279262"/>
                </a:cubicBezTo>
                <a:cubicBezTo>
                  <a:pt x="388079" y="2278955"/>
                  <a:pt x="390224" y="2279450"/>
                  <a:pt x="392368" y="2279943"/>
                </a:cubicBezTo>
                <a:cubicBezTo>
                  <a:pt x="392797" y="2283793"/>
                  <a:pt x="384649" y="2285670"/>
                  <a:pt x="380217" y="2283396"/>
                </a:cubicBezTo>
                <a:close/>
                <a:moveTo>
                  <a:pt x="199602" y="2261202"/>
                </a:moveTo>
                <a:lnTo>
                  <a:pt x="205070" y="2258371"/>
                </a:lnTo>
                <a:lnTo>
                  <a:pt x="199444" y="2260763"/>
                </a:lnTo>
                <a:close/>
                <a:moveTo>
                  <a:pt x="198212" y="2261287"/>
                </a:moveTo>
                <a:lnTo>
                  <a:pt x="199444" y="2260763"/>
                </a:lnTo>
                <a:lnTo>
                  <a:pt x="197386" y="2255038"/>
                </a:lnTo>
                <a:cubicBezTo>
                  <a:pt x="196778" y="2258963"/>
                  <a:pt x="196992" y="2260888"/>
                  <a:pt x="198212" y="2261287"/>
                </a:cubicBezTo>
                <a:close/>
                <a:moveTo>
                  <a:pt x="3377538" y="2680257"/>
                </a:moveTo>
                <a:cubicBezTo>
                  <a:pt x="3377324" y="2678331"/>
                  <a:pt x="3378182" y="2676652"/>
                  <a:pt x="3379665" y="2675899"/>
                </a:cubicBezTo>
                <a:cubicBezTo>
                  <a:pt x="3381148" y="2675147"/>
                  <a:pt x="3383257" y="2675319"/>
                  <a:pt x="3385544" y="2677098"/>
                </a:cubicBezTo>
                <a:cubicBezTo>
                  <a:pt x="3383757" y="2679813"/>
                  <a:pt x="3380933" y="2682602"/>
                  <a:pt x="3377538" y="2680257"/>
                </a:cubicBezTo>
                <a:close/>
                <a:moveTo>
                  <a:pt x="536853" y="2311037"/>
                </a:moveTo>
                <a:cubicBezTo>
                  <a:pt x="538570" y="2307680"/>
                  <a:pt x="540463" y="2305930"/>
                  <a:pt x="542612" y="2305291"/>
                </a:cubicBezTo>
                <a:cubicBezTo>
                  <a:pt x="544760" y="2304653"/>
                  <a:pt x="547163" y="2305126"/>
                  <a:pt x="549897" y="2306226"/>
                </a:cubicBezTo>
                <a:cubicBezTo>
                  <a:pt x="550324" y="2310076"/>
                  <a:pt x="542320" y="2313235"/>
                  <a:pt x="536853" y="2311037"/>
                </a:cubicBezTo>
                <a:close/>
                <a:moveTo>
                  <a:pt x="818964" y="2349135"/>
                </a:moveTo>
                <a:cubicBezTo>
                  <a:pt x="819553" y="2349740"/>
                  <a:pt x="821144" y="2349950"/>
                  <a:pt x="822532" y="2349528"/>
                </a:cubicBezTo>
                <a:lnTo>
                  <a:pt x="824350" y="2346907"/>
                </a:lnTo>
                <a:lnTo>
                  <a:pt x="819496" y="2348223"/>
                </a:lnTo>
                <a:close/>
                <a:moveTo>
                  <a:pt x="3281143" y="2671984"/>
                </a:moveTo>
                <a:lnTo>
                  <a:pt x="3282549" y="2671507"/>
                </a:lnTo>
                <a:lnTo>
                  <a:pt x="3282499" y="2671504"/>
                </a:lnTo>
                <a:close/>
                <a:moveTo>
                  <a:pt x="2314888" y="2546465"/>
                </a:moveTo>
                <a:cubicBezTo>
                  <a:pt x="2319859" y="2544170"/>
                  <a:pt x="2323745" y="2543893"/>
                  <a:pt x="2326290" y="2545653"/>
                </a:cubicBezTo>
                <a:lnTo>
                  <a:pt x="2326332" y="2545791"/>
                </a:lnTo>
                <a:lnTo>
                  <a:pt x="2328362" y="2545504"/>
                </a:lnTo>
                <a:cubicBezTo>
                  <a:pt x="2327260" y="2543804"/>
                  <a:pt x="2324200" y="2543436"/>
                  <a:pt x="2319642" y="2544092"/>
                </a:cubicBezTo>
                <a:lnTo>
                  <a:pt x="2316590" y="2544909"/>
                </a:lnTo>
                <a:close/>
                <a:moveTo>
                  <a:pt x="2264716" y="2546165"/>
                </a:moveTo>
                <a:cubicBezTo>
                  <a:pt x="2267760" y="2543036"/>
                  <a:pt x="2269944" y="2540656"/>
                  <a:pt x="2271447" y="2538891"/>
                </a:cubicBezTo>
                <a:lnTo>
                  <a:pt x="2271697" y="2538552"/>
                </a:lnTo>
                <a:lnTo>
                  <a:pt x="2268126" y="2539134"/>
                </a:lnTo>
                <a:lnTo>
                  <a:pt x="2265397" y="2541748"/>
                </a:lnTo>
                <a:cubicBezTo>
                  <a:pt x="2263798" y="2543804"/>
                  <a:pt x="2263088" y="2545634"/>
                  <a:pt x="2264716" y="2546165"/>
                </a:cubicBezTo>
                <a:close/>
                <a:moveTo>
                  <a:pt x="3217608" y="2685198"/>
                </a:moveTo>
                <a:cubicBezTo>
                  <a:pt x="3214559" y="2684768"/>
                  <a:pt x="3212342" y="2683632"/>
                  <a:pt x="3215006" y="2684089"/>
                </a:cubicBezTo>
                <a:cubicBezTo>
                  <a:pt x="3216559" y="2683979"/>
                  <a:pt x="3218004" y="2682907"/>
                  <a:pt x="3219619" y="2682144"/>
                </a:cubicBezTo>
                <a:cubicBezTo>
                  <a:pt x="3221233" y="2681381"/>
                  <a:pt x="3223010" y="2680932"/>
                  <a:pt x="3225224" y="2682067"/>
                </a:cubicBezTo>
                <a:cubicBezTo>
                  <a:pt x="3224545" y="2685351"/>
                  <a:pt x="3220659" y="2685628"/>
                  <a:pt x="3217608" y="2685198"/>
                </a:cubicBezTo>
                <a:close/>
                <a:moveTo>
                  <a:pt x="2232977" y="2561368"/>
                </a:moveTo>
                <a:lnTo>
                  <a:pt x="2233499" y="2555834"/>
                </a:lnTo>
                <a:lnTo>
                  <a:pt x="2229269" y="2557367"/>
                </a:lnTo>
                <a:cubicBezTo>
                  <a:pt x="2228531" y="2558370"/>
                  <a:pt x="2229398" y="2559684"/>
                  <a:pt x="2232977" y="2561368"/>
                </a:cubicBezTo>
                <a:close/>
                <a:moveTo>
                  <a:pt x="210932" y="2303384"/>
                </a:moveTo>
                <a:lnTo>
                  <a:pt x="211043" y="2303381"/>
                </a:lnTo>
                <a:lnTo>
                  <a:pt x="211105" y="2303228"/>
                </a:lnTo>
                <a:close/>
                <a:moveTo>
                  <a:pt x="2889043" y="2655592"/>
                </a:moveTo>
                <a:cubicBezTo>
                  <a:pt x="2904911" y="2657373"/>
                  <a:pt x="2893901" y="2655247"/>
                  <a:pt x="2889711" y="2655000"/>
                </a:cubicBezTo>
                <a:cubicBezTo>
                  <a:pt x="2888314" y="2654917"/>
                  <a:pt x="2887676" y="2655043"/>
                  <a:pt x="2889043" y="2655592"/>
                </a:cubicBezTo>
                <a:close/>
                <a:moveTo>
                  <a:pt x="2985641" y="2669402"/>
                </a:moveTo>
                <a:cubicBezTo>
                  <a:pt x="2986982" y="2667366"/>
                  <a:pt x="2989617" y="2665236"/>
                  <a:pt x="2991989" y="2664259"/>
                </a:cubicBezTo>
                <a:cubicBezTo>
                  <a:pt x="2993174" y="2663770"/>
                  <a:pt x="2994296" y="2663570"/>
                  <a:pt x="2995155" y="2663810"/>
                </a:cubicBezTo>
                <a:cubicBezTo>
                  <a:pt x="2996013" y="2664053"/>
                  <a:pt x="2996611" y="2664738"/>
                  <a:pt x="2996754" y="2666022"/>
                </a:cubicBezTo>
                <a:cubicBezTo>
                  <a:pt x="2993788" y="2667527"/>
                  <a:pt x="2990073" y="2671674"/>
                  <a:pt x="2985641" y="2669402"/>
                </a:cubicBezTo>
                <a:close/>
                <a:moveTo>
                  <a:pt x="3144779" y="2700748"/>
                </a:moveTo>
                <a:cubicBezTo>
                  <a:pt x="3146332" y="2700636"/>
                  <a:pt x="3148923" y="2700450"/>
                  <a:pt x="3151054" y="2699652"/>
                </a:cubicBezTo>
                <a:lnTo>
                  <a:pt x="3152419" y="2697798"/>
                </a:lnTo>
                <a:lnTo>
                  <a:pt x="3147793" y="2696166"/>
                </a:lnTo>
                <a:close/>
                <a:moveTo>
                  <a:pt x="3109505" y="2712323"/>
                </a:moveTo>
                <a:cubicBezTo>
                  <a:pt x="3114828" y="2713237"/>
                  <a:pt x="3119117" y="2714225"/>
                  <a:pt x="3121798" y="2710150"/>
                </a:cubicBezTo>
                <a:cubicBezTo>
                  <a:pt x="3119726" y="2710299"/>
                  <a:pt x="3117546" y="2709483"/>
                  <a:pt x="3115437" y="2709311"/>
                </a:cubicBezTo>
                <a:cubicBezTo>
                  <a:pt x="3113327" y="2709138"/>
                  <a:pt x="3111292" y="2709606"/>
                  <a:pt x="3109505" y="2712323"/>
                </a:cubicBezTo>
                <a:close/>
                <a:moveTo>
                  <a:pt x="10307526" y="3650610"/>
                </a:moveTo>
                <a:lnTo>
                  <a:pt x="10193273" y="3420042"/>
                </a:lnTo>
                <a:lnTo>
                  <a:pt x="10186739" y="3397397"/>
                </a:lnTo>
                <a:lnTo>
                  <a:pt x="10162339" y="3335936"/>
                </a:lnTo>
                <a:lnTo>
                  <a:pt x="10177788" y="3340433"/>
                </a:lnTo>
                <a:cubicBezTo>
                  <a:pt x="10185180" y="3344662"/>
                  <a:pt x="10191084" y="3350174"/>
                  <a:pt x="10196863" y="3356291"/>
                </a:cubicBezTo>
                <a:lnTo>
                  <a:pt x="10225465" y="3381283"/>
                </a:lnTo>
                <a:lnTo>
                  <a:pt x="10241831" y="3443875"/>
                </a:lnTo>
                <a:cubicBezTo>
                  <a:pt x="10261179" y="3506263"/>
                  <a:pt x="10284746" y="3567872"/>
                  <a:pt x="10302972" y="3629921"/>
                </a:cubicBezTo>
                <a:close/>
                <a:moveTo>
                  <a:pt x="3285833" y="2738558"/>
                </a:moveTo>
                <a:cubicBezTo>
                  <a:pt x="3288333" y="2742260"/>
                  <a:pt x="3295909" y="2735251"/>
                  <a:pt x="3292514" y="2732906"/>
                </a:cubicBezTo>
                <a:cubicBezTo>
                  <a:pt x="3291629" y="2731999"/>
                  <a:pt x="3290882" y="2731727"/>
                  <a:pt x="3290229" y="2731876"/>
                </a:cubicBezTo>
                <a:cubicBezTo>
                  <a:pt x="3288271" y="2732318"/>
                  <a:pt x="3287172" y="2736523"/>
                  <a:pt x="3285833" y="2738558"/>
                </a:cubicBezTo>
                <a:close/>
                <a:moveTo>
                  <a:pt x="10174129" y="3635674"/>
                </a:moveTo>
                <a:lnTo>
                  <a:pt x="10111283" y="3517742"/>
                </a:lnTo>
                <a:lnTo>
                  <a:pt x="10053662" y="3313600"/>
                </a:lnTo>
                <a:lnTo>
                  <a:pt x="10061972" y="3325626"/>
                </a:lnTo>
                <a:lnTo>
                  <a:pt x="10154746" y="3571940"/>
                </a:lnTo>
                <a:close/>
                <a:moveTo>
                  <a:pt x="2050109" y="2579593"/>
                </a:moveTo>
                <a:cubicBezTo>
                  <a:pt x="2050930" y="2577593"/>
                  <a:pt x="2052154" y="2576860"/>
                  <a:pt x="2053597" y="2576918"/>
                </a:cubicBezTo>
                <a:cubicBezTo>
                  <a:pt x="2055039" y="2576977"/>
                  <a:pt x="2056704" y="2577828"/>
                  <a:pt x="2058399" y="2579002"/>
                </a:cubicBezTo>
                <a:cubicBezTo>
                  <a:pt x="2056612" y="2581715"/>
                  <a:pt x="2053502" y="2581938"/>
                  <a:pt x="2050109" y="2579593"/>
                </a:cubicBezTo>
                <a:close/>
                <a:moveTo>
                  <a:pt x="2853772" y="2691404"/>
                </a:moveTo>
                <a:lnTo>
                  <a:pt x="2858271" y="2688843"/>
                </a:lnTo>
                <a:lnTo>
                  <a:pt x="2853524" y="2690715"/>
                </a:lnTo>
                <a:close/>
                <a:moveTo>
                  <a:pt x="2852265" y="2691212"/>
                </a:moveTo>
                <a:lnTo>
                  <a:pt x="2853524" y="2690715"/>
                </a:lnTo>
                <a:lnTo>
                  <a:pt x="2851622" y="2685435"/>
                </a:lnTo>
                <a:cubicBezTo>
                  <a:pt x="2850943" y="2688718"/>
                  <a:pt x="2851158" y="2690644"/>
                  <a:pt x="2852265" y="2691212"/>
                </a:cubicBezTo>
                <a:close/>
                <a:moveTo>
                  <a:pt x="613849" y="2399935"/>
                </a:moveTo>
                <a:lnTo>
                  <a:pt x="622501" y="2397830"/>
                </a:lnTo>
                <a:lnTo>
                  <a:pt x="647786" y="2389935"/>
                </a:lnTo>
                <a:cubicBezTo>
                  <a:pt x="661847" y="2386257"/>
                  <a:pt x="676359" y="2383046"/>
                  <a:pt x="691048" y="2380098"/>
                </a:cubicBezTo>
                <a:lnTo>
                  <a:pt x="709387" y="2376713"/>
                </a:lnTo>
                <a:lnTo>
                  <a:pt x="756640" y="2365228"/>
                </a:lnTo>
                <a:lnTo>
                  <a:pt x="819496" y="2348223"/>
                </a:lnTo>
                <a:lnTo>
                  <a:pt x="820938" y="2345760"/>
                </a:lnTo>
                <a:cubicBezTo>
                  <a:pt x="822493" y="2345648"/>
                  <a:pt x="824379" y="2346160"/>
                  <a:pt x="824896" y="2346123"/>
                </a:cubicBezTo>
                <a:lnTo>
                  <a:pt x="824350" y="2346907"/>
                </a:lnTo>
                <a:lnTo>
                  <a:pt x="837174" y="2343439"/>
                </a:lnTo>
                <a:lnTo>
                  <a:pt x="835805" y="2343243"/>
                </a:lnTo>
                <a:cubicBezTo>
                  <a:pt x="831119" y="2342202"/>
                  <a:pt x="827790" y="2341025"/>
                  <a:pt x="828580" y="2340220"/>
                </a:cubicBezTo>
                <a:lnTo>
                  <a:pt x="828664" y="2340205"/>
                </a:lnTo>
                <a:lnTo>
                  <a:pt x="828596" y="2340213"/>
                </a:lnTo>
                <a:cubicBezTo>
                  <a:pt x="797364" y="2346005"/>
                  <a:pt x="728729" y="2365521"/>
                  <a:pt x="657069" y="2386890"/>
                </a:cubicBezTo>
                <a:close/>
                <a:moveTo>
                  <a:pt x="3056665" y="2720944"/>
                </a:moveTo>
                <a:cubicBezTo>
                  <a:pt x="3053557" y="2721166"/>
                  <a:pt x="3050859" y="2720388"/>
                  <a:pt x="3050574" y="2717821"/>
                </a:cubicBezTo>
                <a:cubicBezTo>
                  <a:pt x="3053236" y="2718278"/>
                  <a:pt x="3055459" y="2717149"/>
                  <a:pt x="3057737" y="2716502"/>
                </a:cubicBezTo>
                <a:cubicBezTo>
                  <a:pt x="3058876" y="2716177"/>
                  <a:pt x="3060031" y="2715974"/>
                  <a:pt x="3061257" y="2716149"/>
                </a:cubicBezTo>
                <a:cubicBezTo>
                  <a:pt x="3062484" y="2716324"/>
                  <a:pt x="3063785" y="2716879"/>
                  <a:pt x="3065224" y="2718070"/>
                </a:cubicBezTo>
                <a:cubicBezTo>
                  <a:pt x="3063294" y="2719501"/>
                  <a:pt x="3059774" y="2720723"/>
                  <a:pt x="3056665" y="2720944"/>
                </a:cubicBezTo>
                <a:close/>
                <a:moveTo>
                  <a:pt x="36310" y="2337698"/>
                </a:moveTo>
                <a:cubicBezTo>
                  <a:pt x="34192" y="2339791"/>
                  <a:pt x="26790" y="2331343"/>
                  <a:pt x="29565" y="2332539"/>
                </a:cubicBezTo>
                <a:cubicBezTo>
                  <a:pt x="30492" y="2332937"/>
                  <a:pt x="32549" y="2334409"/>
                  <a:pt x="36310" y="2337698"/>
                </a:cubicBezTo>
                <a:close/>
                <a:moveTo>
                  <a:pt x="3020623" y="2730310"/>
                </a:moveTo>
                <a:cubicBezTo>
                  <a:pt x="3021892" y="2727631"/>
                  <a:pt x="3023598" y="2726538"/>
                  <a:pt x="3025524" y="2726238"/>
                </a:cubicBezTo>
                <a:cubicBezTo>
                  <a:pt x="3027451" y="2725940"/>
                  <a:pt x="3029594" y="2726435"/>
                  <a:pt x="3031738" y="2726930"/>
                </a:cubicBezTo>
                <a:cubicBezTo>
                  <a:pt x="3032165" y="2730780"/>
                  <a:pt x="3025055" y="2732581"/>
                  <a:pt x="3020623" y="2730310"/>
                </a:cubicBezTo>
                <a:close/>
                <a:moveTo>
                  <a:pt x="2132552" y="2616411"/>
                </a:moveTo>
                <a:cubicBezTo>
                  <a:pt x="2135892" y="2613584"/>
                  <a:pt x="2139638" y="2612024"/>
                  <a:pt x="2143601" y="2611254"/>
                </a:cubicBezTo>
                <a:cubicBezTo>
                  <a:pt x="2147564" y="2610488"/>
                  <a:pt x="2151743" y="2610512"/>
                  <a:pt x="2155962" y="2610858"/>
                </a:cubicBezTo>
                <a:cubicBezTo>
                  <a:pt x="2145881" y="2614164"/>
                  <a:pt x="2141737" y="2614461"/>
                  <a:pt x="2132552" y="2616411"/>
                </a:cubicBezTo>
                <a:close/>
                <a:moveTo>
                  <a:pt x="1981633" y="2602594"/>
                </a:moveTo>
                <a:cubicBezTo>
                  <a:pt x="1983279" y="2598595"/>
                  <a:pt x="1986529" y="2599658"/>
                  <a:pt x="1988172" y="2595659"/>
                </a:cubicBezTo>
                <a:cubicBezTo>
                  <a:pt x="1994820" y="2599067"/>
                  <a:pt x="1985027" y="2604941"/>
                  <a:pt x="1981633" y="2602594"/>
                </a:cubicBezTo>
                <a:close/>
                <a:moveTo>
                  <a:pt x="3166287" y="2762615"/>
                </a:moveTo>
                <a:cubicBezTo>
                  <a:pt x="3168504" y="2763751"/>
                  <a:pt x="3171647" y="2763850"/>
                  <a:pt x="3174166" y="2763024"/>
                </a:cubicBezTo>
                <a:lnTo>
                  <a:pt x="3176821" y="2759714"/>
                </a:lnTo>
                <a:lnTo>
                  <a:pt x="3166549" y="2762355"/>
                </a:lnTo>
                <a:close/>
                <a:moveTo>
                  <a:pt x="1321" y="2351840"/>
                </a:moveTo>
                <a:lnTo>
                  <a:pt x="7586" y="2347319"/>
                </a:lnTo>
                <a:lnTo>
                  <a:pt x="6605" y="2346346"/>
                </a:lnTo>
                <a:cubicBezTo>
                  <a:pt x="4982" y="2345014"/>
                  <a:pt x="3468" y="2344074"/>
                  <a:pt x="2303" y="2343785"/>
                </a:cubicBezTo>
                <a:cubicBezTo>
                  <a:pt x="-30" y="2343202"/>
                  <a:pt x="-981" y="2345213"/>
                  <a:pt x="1321" y="2351840"/>
                </a:cubicBezTo>
                <a:close/>
                <a:moveTo>
                  <a:pt x="10004" y="2364160"/>
                </a:moveTo>
                <a:cubicBezTo>
                  <a:pt x="16249" y="2366302"/>
                  <a:pt x="18254" y="2364946"/>
                  <a:pt x="17890" y="2362122"/>
                </a:cubicBezTo>
                <a:lnTo>
                  <a:pt x="16359" y="2359491"/>
                </a:lnTo>
                <a:close/>
                <a:moveTo>
                  <a:pt x="2070618" y="2632475"/>
                </a:moveTo>
                <a:cubicBezTo>
                  <a:pt x="2071956" y="2630439"/>
                  <a:pt x="2074594" y="2628309"/>
                  <a:pt x="2076968" y="2627332"/>
                </a:cubicBezTo>
                <a:cubicBezTo>
                  <a:pt x="2078153" y="2626843"/>
                  <a:pt x="2079273" y="2626641"/>
                  <a:pt x="2080131" y="2626883"/>
                </a:cubicBezTo>
                <a:cubicBezTo>
                  <a:pt x="2080990" y="2627127"/>
                  <a:pt x="2081588" y="2627811"/>
                  <a:pt x="2081732" y="2629093"/>
                </a:cubicBezTo>
                <a:cubicBezTo>
                  <a:pt x="2077301" y="2626823"/>
                  <a:pt x="2075049" y="2634747"/>
                  <a:pt x="2070618" y="2632475"/>
                </a:cubicBezTo>
                <a:close/>
                <a:moveTo>
                  <a:pt x="2861162" y="2742983"/>
                </a:moveTo>
                <a:lnTo>
                  <a:pt x="2862983" y="2742911"/>
                </a:lnTo>
                <a:lnTo>
                  <a:pt x="2862847" y="2741704"/>
                </a:lnTo>
                <a:close/>
                <a:moveTo>
                  <a:pt x="2511927" y="2704823"/>
                </a:moveTo>
                <a:cubicBezTo>
                  <a:pt x="2510301" y="2704292"/>
                  <a:pt x="2509345" y="2702742"/>
                  <a:pt x="2510685" y="2700706"/>
                </a:cubicBezTo>
                <a:cubicBezTo>
                  <a:pt x="2512311" y="2701237"/>
                  <a:pt x="2513536" y="2700502"/>
                  <a:pt x="2514554" y="2700269"/>
                </a:cubicBezTo>
                <a:cubicBezTo>
                  <a:pt x="2515573" y="2700034"/>
                  <a:pt x="2516385" y="2700299"/>
                  <a:pt x="2517189" y="2702830"/>
                </a:cubicBezTo>
                <a:cubicBezTo>
                  <a:pt x="2515850" y="2704867"/>
                  <a:pt x="2513553" y="2705354"/>
                  <a:pt x="2511927" y="2704823"/>
                </a:cubicBezTo>
                <a:close/>
                <a:moveTo>
                  <a:pt x="1904841" y="2626781"/>
                </a:moveTo>
                <a:cubicBezTo>
                  <a:pt x="1902742" y="2627224"/>
                  <a:pt x="1899629" y="2626643"/>
                  <a:pt x="1895254" y="2624287"/>
                </a:cubicBezTo>
                <a:cubicBezTo>
                  <a:pt x="1897944" y="2617948"/>
                  <a:pt x="1900747" y="2615564"/>
                  <a:pt x="1903074" y="2615359"/>
                </a:cubicBezTo>
                <a:cubicBezTo>
                  <a:pt x="1908311" y="2614893"/>
                  <a:pt x="1911139" y="2625449"/>
                  <a:pt x="1904841" y="2626781"/>
                </a:cubicBezTo>
                <a:close/>
                <a:moveTo>
                  <a:pt x="2865031" y="2751883"/>
                </a:moveTo>
                <a:lnTo>
                  <a:pt x="2864540" y="2749808"/>
                </a:lnTo>
                <a:lnTo>
                  <a:pt x="2864157" y="2750013"/>
                </a:lnTo>
                <a:close/>
                <a:moveTo>
                  <a:pt x="2866735" y="2755523"/>
                </a:moveTo>
                <a:lnTo>
                  <a:pt x="2865031" y="2751883"/>
                </a:lnTo>
                <a:lnTo>
                  <a:pt x="2865265" y="2752880"/>
                </a:lnTo>
                <a:cubicBezTo>
                  <a:pt x="2865988" y="2755255"/>
                  <a:pt x="2866584" y="2756505"/>
                  <a:pt x="2866735" y="2755523"/>
                </a:cubicBezTo>
                <a:close/>
                <a:moveTo>
                  <a:pt x="1844305" y="2636979"/>
                </a:moveTo>
                <a:cubicBezTo>
                  <a:pt x="1841879" y="2637476"/>
                  <a:pt x="1839182" y="2636698"/>
                  <a:pt x="1835859" y="2634994"/>
                </a:cubicBezTo>
                <a:cubicBezTo>
                  <a:pt x="1837714" y="2632921"/>
                  <a:pt x="1839939" y="2631791"/>
                  <a:pt x="1842496" y="2631286"/>
                </a:cubicBezTo>
                <a:cubicBezTo>
                  <a:pt x="1845052" y="2630779"/>
                  <a:pt x="1847935" y="2630898"/>
                  <a:pt x="1851118" y="2631317"/>
                </a:cubicBezTo>
                <a:cubicBezTo>
                  <a:pt x="1848883" y="2634712"/>
                  <a:pt x="1846730" y="2636483"/>
                  <a:pt x="1844305" y="2636979"/>
                </a:cubicBezTo>
                <a:close/>
                <a:moveTo>
                  <a:pt x="435777" y="2454115"/>
                </a:moveTo>
                <a:cubicBezTo>
                  <a:pt x="454392" y="2448906"/>
                  <a:pt x="515815" y="2429723"/>
                  <a:pt x="585675" y="2408437"/>
                </a:cubicBezTo>
                <a:lnTo>
                  <a:pt x="613849" y="2399935"/>
                </a:lnTo>
                <a:lnTo>
                  <a:pt x="594141" y="2404724"/>
                </a:lnTo>
                <a:cubicBezTo>
                  <a:pt x="540259" y="2418516"/>
                  <a:pt x="487070" y="2433957"/>
                  <a:pt x="435777" y="2454115"/>
                </a:cubicBezTo>
                <a:close/>
                <a:moveTo>
                  <a:pt x="2012576" y="2674142"/>
                </a:moveTo>
                <a:cubicBezTo>
                  <a:pt x="2013328" y="2671499"/>
                  <a:pt x="2015669" y="2669069"/>
                  <a:pt x="2017913" y="2668099"/>
                </a:cubicBezTo>
                <a:cubicBezTo>
                  <a:pt x="2019032" y="2667615"/>
                  <a:pt x="2020129" y="2667496"/>
                  <a:pt x="2020990" y="2667901"/>
                </a:cubicBezTo>
                <a:cubicBezTo>
                  <a:pt x="2021851" y="2668304"/>
                  <a:pt x="2022477" y="2669229"/>
                  <a:pt x="2022657" y="2670835"/>
                </a:cubicBezTo>
                <a:cubicBezTo>
                  <a:pt x="2017330" y="2669920"/>
                  <a:pt x="2019080" y="2676265"/>
                  <a:pt x="2012576" y="2674142"/>
                </a:cubicBezTo>
                <a:close/>
                <a:moveTo>
                  <a:pt x="2703878" y="2765851"/>
                </a:moveTo>
                <a:lnTo>
                  <a:pt x="2699452" y="2761445"/>
                </a:lnTo>
                <a:lnTo>
                  <a:pt x="2698880" y="2762027"/>
                </a:lnTo>
                <a:lnTo>
                  <a:pt x="2701445" y="2765115"/>
                </a:lnTo>
                <a:cubicBezTo>
                  <a:pt x="2702461" y="2766034"/>
                  <a:pt x="2703434" y="2766530"/>
                  <a:pt x="2703878" y="2765851"/>
                </a:cubicBezTo>
                <a:close/>
                <a:moveTo>
                  <a:pt x="2669534" y="2767009"/>
                </a:moveTo>
                <a:lnTo>
                  <a:pt x="2675212" y="2763008"/>
                </a:lnTo>
                <a:lnTo>
                  <a:pt x="2674990" y="2762752"/>
                </a:lnTo>
                <a:cubicBezTo>
                  <a:pt x="2673522" y="2761315"/>
                  <a:pt x="2672136" y="2760252"/>
                  <a:pt x="2671034" y="2759826"/>
                </a:cubicBezTo>
                <a:cubicBezTo>
                  <a:pt x="2668837" y="2758972"/>
                  <a:pt x="2667783" y="2760663"/>
                  <a:pt x="2669534" y="2767009"/>
                </a:cubicBezTo>
                <a:close/>
                <a:moveTo>
                  <a:pt x="2404721" y="2734148"/>
                </a:moveTo>
                <a:cubicBezTo>
                  <a:pt x="2406578" y="2732072"/>
                  <a:pt x="2409732" y="2729908"/>
                  <a:pt x="2412642" y="2729052"/>
                </a:cubicBezTo>
                <a:cubicBezTo>
                  <a:pt x="2414096" y="2728626"/>
                  <a:pt x="2415489" y="2728528"/>
                  <a:pt x="2416626" y="2728931"/>
                </a:cubicBezTo>
                <a:cubicBezTo>
                  <a:pt x="2417765" y="2729334"/>
                  <a:pt x="2418650" y="2730241"/>
                  <a:pt x="2419086" y="2731827"/>
                </a:cubicBezTo>
                <a:cubicBezTo>
                  <a:pt x="2415084" y="2733407"/>
                  <a:pt x="2411224" y="2736270"/>
                  <a:pt x="2404721" y="2734148"/>
                </a:cubicBezTo>
                <a:close/>
                <a:moveTo>
                  <a:pt x="1033196" y="2556405"/>
                </a:moveTo>
                <a:lnTo>
                  <a:pt x="1037610" y="2551636"/>
                </a:lnTo>
                <a:lnTo>
                  <a:pt x="1033838" y="2552252"/>
                </a:lnTo>
                <a:close/>
                <a:moveTo>
                  <a:pt x="1931962" y="2674880"/>
                </a:moveTo>
                <a:cubicBezTo>
                  <a:pt x="1929165" y="2675564"/>
                  <a:pt x="1926573" y="2675750"/>
                  <a:pt x="1925842" y="2673861"/>
                </a:cubicBezTo>
                <a:cubicBezTo>
                  <a:pt x="1927841" y="2673072"/>
                  <a:pt x="1931068" y="2671548"/>
                  <a:pt x="1933866" y="2670862"/>
                </a:cubicBezTo>
                <a:cubicBezTo>
                  <a:pt x="1935263" y="2670520"/>
                  <a:pt x="1936556" y="2670388"/>
                  <a:pt x="1937532" y="2670662"/>
                </a:cubicBezTo>
                <a:cubicBezTo>
                  <a:pt x="1938510" y="2670936"/>
                  <a:pt x="1939173" y="2671616"/>
                  <a:pt x="1939316" y="2672900"/>
                </a:cubicBezTo>
                <a:cubicBezTo>
                  <a:pt x="1937760" y="2673010"/>
                  <a:pt x="1934759" y="2674195"/>
                  <a:pt x="1931962" y="2674880"/>
                </a:cubicBezTo>
                <a:close/>
                <a:moveTo>
                  <a:pt x="1995107" y="2683409"/>
                </a:moveTo>
                <a:cubicBezTo>
                  <a:pt x="1985265" y="2685959"/>
                  <a:pt x="1983391" y="2675608"/>
                  <a:pt x="1991210" y="2672956"/>
                </a:cubicBezTo>
                <a:cubicBezTo>
                  <a:pt x="1992948" y="2672369"/>
                  <a:pt x="1995164" y="2672158"/>
                  <a:pt x="1997880" y="2672556"/>
                </a:cubicBezTo>
                <a:cubicBezTo>
                  <a:pt x="2000595" y="2672954"/>
                  <a:pt x="2003808" y="2673958"/>
                  <a:pt x="2007536" y="2675794"/>
                </a:cubicBezTo>
                <a:cubicBezTo>
                  <a:pt x="2002550" y="2680274"/>
                  <a:pt x="1998387" y="2682558"/>
                  <a:pt x="1995107" y="2683409"/>
                </a:cubicBezTo>
                <a:close/>
                <a:moveTo>
                  <a:pt x="1098131" y="2567298"/>
                </a:moveTo>
                <a:cubicBezTo>
                  <a:pt x="1098916" y="2555597"/>
                  <a:pt x="1093308" y="2552117"/>
                  <a:pt x="1083372" y="2556707"/>
                </a:cubicBezTo>
                <a:cubicBezTo>
                  <a:pt x="1103546" y="2526802"/>
                  <a:pt x="1151971" y="2520759"/>
                  <a:pt x="1196546" y="2520003"/>
                </a:cubicBezTo>
                <a:lnTo>
                  <a:pt x="1239203" y="2520368"/>
                </a:lnTo>
                <a:lnTo>
                  <a:pt x="1242441" y="2518857"/>
                </a:lnTo>
                <a:lnTo>
                  <a:pt x="1242842" y="2520399"/>
                </a:lnTo>
                <a:lnTo>
                  <a:pt x="1239203" y="2520368"/>
                </a:lnTo>
                <a:lnTo>
                  <a:pt x="1218801" y="2529897"/>
                </a:lnTo>
                <a:cubicBezTo>
                  <a:pt x="1201003" y="2538933"/>
                  <a:pt x="1184349" y="2548856"/>
                  <a:pt x="1188191" y="2550522"/>
                </a:cubicBezTo>
                <a:cubicBezTo>
                  <a:pt x="1183438" y="2554742"/>
                  <a:pt x="1120253" y="2550194"/>
                  <a:pt x="1098131" y="2567298"/>
                </a:cubicBezTo>
                <a:close/>
                <a:moveTo>
                  <a:pt x="1972727" y="2682162"/>
                </a:moveTo>
                <a:cubicBezTo>
                  <a:pt x="1974140" y="2680765"/>
                  <a:pt x="1975919" y="2680315"/>
                  <a:pt x="1977879" y="2680337"/>
                </a:cubicBezTo>
                <a:cubicBezTo>
                  <a:pt x="1979842" y="2680358"/>
                  <a:pt x="1981987" y="2680853"/>
                  <a:pt x="1984129" y="2681346"/>
                </a:cubicBezTo>
                <a:cubicBezTo>
                  <a:pt x="1981448" y="2685419"/>
                  <a:pt x="1977303" y="2685715"/>
                  <a:pt x="1972727" y="2682162"/>
                </a:cubicBezTo>
                <a:close/>
                <a:moveTo>
                  <a:pt x="2677180" y="2779401"/>
                </a:moveTo>
                <a:cubicBezTo>
                  <a:pt x="2682981" y="2782224"/>
                  <a:pt x="2684961" y="2781273"/>
                  <a:pt x="2684788" y="2778658"/>
                </a:cubicBezTo>
                <a:lnTo>
                  <a:pt x="2683095" y="2775265"/>
                </a:lnTo>
                <a:close/>
                <a:moveTo>
                  <a:pt x="1951679" y="2690132"/>
                </a:moveTo>
                <a:cubicBezTo>
                  <a:pt x="1953922" y="2684473"/>
                  <a:pt x="1955801" y="2681993"/>
                  <a:pt x="1957166" y="2681371"/>
                </a:cubicBezTo>
                <a:cubicBezTo>
                  <a:pt x="1961269" y="2679501"/>
                  <a:pt x="1960765" y="2694337"/>
                  <a:pt x="1951679" y="2690132"/>
                </a:cubicBezTo>
                <a:close/>
                <a:moveTo>
                  <a:pt x="2352436" y="2743055"/>
                </a:moveTo>
                <a:cubicBezTo>
                  <a:pt x="2353777" y="2741017"/>
                  <a:pt x="2355187" y="2739622"/>
                  <a:pt x="2356707" y="2739191"/>
                </a:cubicBezTo>
                <a:cubicBezTo>
                  <a:pt x="2358225" y="2738759"/>
                  <a:pt x="2359853" y="2739291"/>
                  <a:pt x="2361619" y="2741104"/>
                </a:cubicBezTo>
                <a:cubicBezTo>
                  <a:pt x="2358939" y="2745177"/>
                  <a:pt x="2355544" y="2742832"/>
                  <a:pt x="2352436" y="2743055"/>
                </a:cubicBezTo>
                <a:close/>
                <a:moveTo>
                  <a:pt x="1057958" y="2581812"/>
                </a:moveTo>
                <a:cubicBezTo>
                  <a:pt x="1059818" y="2579738"/>
                  <a:pt x="1062043" y="2578609"/>
                  <a:pt x="1064339" y="2578121"/>
                </a:cubicBezTo>
                <a:cubicBezTo>
                  <a:pt x="1066634" y="2577635"/>
                  <a:pt x="1069002" y="2577788"/>
                  <a:pt x="1071147" y="2578282"/>
                </a:cubicBezTo>
                <a:cubicBezTo>
                  <a:pt x="1067429" y="2582429"/>
                  <a:pt x="1062389" y="2584083"/>
                  <a:pt x="1057958" y="2581812"/>
                </a:cubicBezTo>
                <a:close/>
                <a:moveTo>
                  <a:pt x="999671" y="2574325"/>
                </a:moveTo>
                <a:lnTo>
                  <a:pt x="1000190" y="2568791"/>
                </a:lnTo>
                <a:lnTo>
                  <a:pt x="995962" y="2570324"/>
                </a:lnTo>
                <a:cubicBezTo>
                  <a:pt x="995224" y="2571327"/>
                  <a:pt x="996089" y="2572641"/>
                  <a:pt x="999671" y="2574325"/>
                </a:cubicBezTo>
                <a:close/>
                <a:moveTo>
                  <a:pt x="1916374" y="2704944"/>
                </a:moveTo>
                <a:cubicBezTo>
                  <a:pt x="1904852" y="2703502"/>
                  <a:pt x="1893836" y="2700729"/>
                  <a:pt x="1897606" y="2701755"/>
                </a:cubicBezTo>
                <a:cubicBezTo>
                  <a:pt x="1895070" y="2707110"/>
                  <a:pt x="1928773" y="2681416"/>
                  <a:pt x="1937633" y="2685959"/>
                </a:cubicBezTo>
                <a:cubicBezTo>
                  <a:pt x="1929487" y="2687834"/>
                  <a:pt x="1923695" y="2692128"/>
                  <a:pt x="1919371" y="2700201"/>
                </a:cubicBezTo>
                <a:cubicBezTo>
                  <a:pt x="1931664" y="2698031"/>
                  <a:pt x="1953788" y="2680923"/>
                  <a:pt x="1938170" y="2700153"/>
                </a:cubicBezTo>
                <a:cubicBezTo>
                  <a:pt x="1939920" y="2706498"/>
                  <a:pt x="1927894" y="2706386"/>
                  <a:pt x="1916374" y="2704944"/>
                </a:cubicBezTo>
                <a:close/>
                <a:moveTo>
                  <a:pt x="2311053" y="2758982"/>
                </a:moveTo>
                <a:cubicBezTo>
                  <a:pt x="2309106" y="2759092"/>
                  <a:pt x="2307661" y="2758423"/>
                  <a:pt x="2306771" y="2757459"/>
                </a:cubicBezTo>
                <a:cubicBezTo>
                  <a:pt x="2304988" y="2755532"/>
                  <a:pt x="2305426" y="2752424"/>
                  <a:pt x="2308512" y="2751990"/>
                </a:cubicBezTo>
                <a:cubicBezTo>
                  <a:pt x="2310566" y="2751703"/>
                  <a:pt x="2313802" y="2752604"/>
                  <a:pt x="2318341" y="2755837"/>
                </a:cubicBezTo>
                <a:cubicBezTo>
                  <a:pt x="2315446" y="2757985"/>
                  <a:pt x="2312999" y="2758873"/>
                  <a:pt x="2311053" y="2758982"/>
                </a:cubicBezTo>
                <a:close/>
                <a:moveTo>
                  <a:pt x="1820626" y="2704660"/>
                </a:moveTo>
                <a:cubicBezTo>
                  <a:pt x="1818269" y="2702241"/>
                  <a:pt x="1823916" y="2696661"/>
                  <a:pt x="1826275" y="2699081"/>
                </a:cubicBezTo>
                <a:cubicBezTo>
                  <a:pt x="1826275" y="2699081"/>
                  <a:pt x="1824166" y="2708289"/>
                  <a:pt x="1820626" y="2704660"/>
                </a:cubicBezTo>
                <a:close/>
                <a:moveTo>
                  <a:pt x="1097196" y="2615243"/>
                </a:moveTo>
                <a:cubicBezTo>
                  <a:pt x="1095950" y="2614603"/>
                  <a:pt x="1094907" y="2609856"/>
                  <a:pt x="1094911" y="2608539"/>
                </a:cubicBezTo>
                <a:cubicBezTo>
                  <a:pt x="1094911" y="2608100"/>
                  <a:pt x="1095025" y="2608042"/>
                  <a:pt x="1095288" y="2608646"/>
                </a:cubicBezTo>
                <a:cubicBezTo>
                  <a:pt x="1095639" y="2609451"/>
                  <a:pt x="1096252" y="2611428"/>
                  <a:pt x="1097196" y="2615243"/>
                </a:cubicBezTo>
                <a:close/>
                <a:moveTo>
                  <a:pt x="1792925" y="2706963"/>
                </a:moveTo>
                <a:lnTo>
                  <a:pt x="1799041" y="2698436"/>
                </a:lnTo>
                <a:cubicBezTo>
                  <a:pt x="1798524" y="2698473"/>
                  <a:pt x="1795514" y="2701921"/>
                  <a:pt x="1793185" y="2705647"/>
                </a:cubicBezTo>
                <a:close/>
                <a:moveTo>
                  <a:pt x="1846787" y="2714439"/>
                </a:moveTo>
                <a:lnTo>
                  <a:pt x="1847766" y="2714446"/>
                </a:lnTo>
                <a:lnTo>
                  <a:pt x="1847694" y="2714374"/>
                </a:lnTo>
                <a:lnTo>
                  <a:pt x="1847137" y="2714255"/>
                </a:lnTo>
                <a:close/>
                <a:moveTo>
                  <a:pt x="2286747" y="2772325"/>
                </a:moveTo>
                <a:cubicBezTo>
                  <a:pt x="2260551" y="2771606"/>
                  <a:pt x="2259837" y="2765188"/>
                  <a:pt x="2283714" y="2754429"/>
                </a:cubicBezTo>
                <a:cubicBezTo>
                  <a:pt x="2287665" y="2760615"/>
                  <a:pt x="2291450" y="2750640"/>
                  <a:pt x="2291492" y="2751925"/>
                </a:cubicBezTo>
                <a:cubicBezTo>
                  <a:pt x="2291516" y="2752699"/>
                  <a:pt x="2290193" y="2757523"/>
                  <a:pt x="2286747" y="2772325"/>
                </a:cubicBezTo>
                <a:close/>
                <a:moveTo>
                  <a:pt x="420224" y="2530273"/>
                </a:moveTo>
                <a:cubicBezTo>
                  <a:pt x="420787" y="2528293"/>
                  <a:pt x="425190" y="2523855"/>
                  <a:pt x="428095" y="2524435"/>
                </a:cubicBezTo>
                <a:cubicBezTo>
                  <a:pt x="429063" y="2524628"/>
                  <a:pt x="429865" y="2525379"/>
                  <a:pt x="430303" y="2526966"/>
                </a:cubicBezTo>
                <a:cubicBezTo>
                  <a:pt x="425120" y="2527335"/>
                  <a:pt x="425265" y="2528621"/>
                  <a:pt x="420224" y="2530273"/>
                </a:cubicBezTo>
                <a:close/>
                <a:moveTo>
                  <a:pt x="10590244" y="3859368"/>
                </a:moveTo>
                <a:lnTo>
                  <a:pt x="10485989" y="3605469"/>
                </a:lnTo>
                <a:lnTo>
                  <a:pt x="10431121" y="3507977"/>
                </a:lnTo>
                <a:lnTo>
                  <a:pt x="10431159" y="3507836"/>
                </a:lnTo>
                <a:cubicBezTo>
                  <a:pt x="10430346" y="3497311"/>
                  <a:pt x="10427076" y="3486557"/>
                  <a:pt x="10424581" y="3475523"/>
                </a:cubicBezTo>
                <a:lnTo>
                  <a:pt x="10306976" y="3182523"/>
                </a:lnTo>
                <a:lnTo>
                  <a:pt x="10310433" y="3187637"/>
                </a:lnTo>
                <a:cubicBezTo>
                  <a:pt x="10380630" y="3305500"/>
                  <a:pt x="10450829" y="3423362"/>
                  <a:pt x="10514274" y="3543293"/>
                </a:cubicBezTo>
                <a:lnTo>
                  <a:pt x="10541534" y="3598785"/>
                </a:lnTo>
                <a:lnTo>
                  <a:pt x="10576033" y="3714335"/>
                </a:lnTo>
                <a:cubicBezTo>
                  <a:pt x="10582736" y="3746044"/>
                  <a:pt x="10587674" y="3777926"/>
                  <a:pt x="10590243" y="3810151"/>
                </a:cubicBezTo>
                <a:close/>
                <a:moveTo>
                  <a:pt x="2238931" y="2774444"/>
                </a:moveTo>
                <a:cubicBezTo>
                  <a:pt x="2238717" y="2772518"/>
                  <a:pt x="2239575" y="2770838"/>
                  <a:pt x="2241058" y="2770087"/>
                </a:cubicBezTo>
                <a:cubicBezTo>
                  <a:pt x="2242541" y="2769333"/>
                  <a:pt x="2244648" y="2769507"/>
                  <a:pt x="2246935" y="2771285"/>
                </a:cubicBezTo>
                <a:cubicBezTo>
                  <a:pt x="2245150" y="2773999"/>
                  <a:pt x="2242324" y="2776790"/>
                  <a:pt x="2238931" y="2774444"/>
                </a:cubicBezTo>
                <a:close/>
                <a:moveTo>
                  <a:pt x="1840388" y="2722658"/>
                </a:moveTo>
                <a:cubicBezTo>
                  <a:pt x="1835754" y="2716196"/>
                  <a:pt x="1835810" y="2713200"/>
                  <a:pt x="1837913" y="2712281"/>
                </a:cubicBezTo>
                <a:lnTo>
                  <a:pt x="1847137" y="2714255"/>
                </a:lnTo>
                <a:lnTo>
                  <a:pt x="1859923" y="2707536"/>
                </a:lnTo>
                <a:cubicBezTo>
                  <a:pt x="1866961" y="2704467"/>
                  <a:pt x="1875600" y="2701141"/>
                  <a:pt x="1882685" y="2699099"/>
                </a:cubicBezTo>
                <a:cubicBezTo>
                  <a:pt x="1886229" y="2698078"/>
                  <a:pt x="1889383" y="2697378"/>
                  <a:pt x="1891753" y="2697191"/>
                </a:cubicBezTo>
                <a:cubicBezTo>
                  <a:pt x="1898866" y="2696631"/>
                  <a:pt x="1898923" y="2700690"/>
                  <a:pt x="1881274" y="2714565"/>
                </a:cubicBezTo>
                <a:cubicBezTo>
                  <a:pt x="1872321" y="2704528"/>
                  <a:pt x="1862383" y="2712032"/>
                  <a:pt x="1854237" y="2714493"/>
                </a:cubicBezTo>
                <a:lnTo>
                  <a:pt x="1847766" y="2714446"/>
                </a:lnTo>
                <a:lnTo>
                  <a:pt x="1853823" y="2720608"/>
                </a:lnTo>
                <a:cubicBezTo>
                  <a:pt x="1853488" y="2722451"/>
                  <a:pt x="1849895" y="2723599"/>
                  <a:pt x="1840388" y="2722658"/>
                </a:cubicBezTo>
                <a:close/>
                <a:moveTo>
                  <a:pt x="818587" y="2589835"/>
                </a:moveTo>
                <a:cubicBezTo>
                  <a:pt x="819409" y="2587835"/>
                  <a:pt x="820635" y="2587102"/>
                  <a:pt x="822077" y="2587160"/>
                </a:cubicBezTo>
                <a:cubicBezTo>
                  <a:pt x="823520" y="2587218"/>
                  <a:pt x="825181" y="2588070"/>
                  <a:pt x="826880" y="2589244"/>
                </a:cubicBezTo>
                <a:cubicBezTo>
                  <a:pt x="825091" y="2591959"/>
                  <a:pt x="821983" y="2592180"/>
                  <a:pt x="818587" y="2589835"/>
                </a:cubicBezTo>
                <a:close/>
                <a:moveTo>
                  <a:pt x="963938" y="2611517"/>
                </a:moveTo>
                <a:cubicBezTo>
                  <a:pt x="958433" y="2609688"/>
                  <a:pt x="971774" y="2605313"/>
                  <a:pt x="976977" y="2606534"/>
                </a:cubicBezTo>
                <a:cubicBezTo>
                  <a:pt x="979291" y="2607078"/>
                  <a:pt x="979996" y="2608725"/>
                  <a:pt x="976726" y="2612194"/>
                </a:cubicBezTo>
                <a:cubicBezTo>
                  <a:pt x="969703" y="2612453"/>
                  <a:pt x="965774" y="2612126"/>
                  <a:pt x="963938" y="2611517"/>
                </a:cubicBezTo>
                <a:close/>
                <a:moveTo>
                  <a:pt x="2125716" y="2770878"/>
                </a:moveTo>
                <a:cubicBezTo>
                  <a:pt x="2125805" y="2766990"/>
                  <a:pt x="2128771" y="2765485"/>
                  <a:pt x="2132510" y="2765055"/>
                </a:cubicBezTo>
                <a:cubicBezTo>
                  <a:pt x="2136249" y="2764627"/>
                  <a:pt x="2140760" y="2765276"/>
                  <a:pt x="2143941" y="2765695"/>
                </a:cubicBezTo>
                <a:cubicBezTo>
                  <a:pt x="2138151" y="2769991"/>
                  <a:pt x="2131647" y="2767867"/>
                  <a:pt x="2125716" y="2770878"/>
                </a:cubicBezTo>
                <a:close/>
                <a:moveTo>
                  <a:pt x="2079001" y="2779387"/>
                </a:moveTo>
                <a:cubicBezTo>
                  <a:pt x="2075950" y="2778958"/>
                  <a:pt x="2073735" y="2777821"/>
                  <a:pt x="2076397" y="2778279"/>
                </a:cubicBezTo>
                <a:cubicBezTo>
                  <a:pt x="2077952" y="2778167"/>
                  <a:pt x="2079397" y="2777093"/>
                  <a:pt x="2081012" y="2776332"/>
                </a:cubicBezTo>
                <a:cubicBezTo>
                  <a:pt x="2082624" y="2775569"/>
                  <a:pt x="2084403" y="2775120"/>
                  <a:pt x="2086617" y="2776255"/>
                </a:cubicBezTo>
                <a:cubicBezTo>
                  <a:pt x="2085938" y="2779538"/>
                  <a:pt x="2082052" y="2779816"/>
                  <a:pt x="2079001" y="2779387"/>
                </a:cubicBezTo>
                <a:close/>
                <a:moveTo>
                  <a:pt x="901033" y="2626653"/>
                </a:moveTo>
                <a:cubicBezTo>
                  <a:pt x="904374" y="2623826"/>
                  <a:pt x="908117" y="2622264"/>
                  <a:pt x="912080" y="2621496"/>
                </a:cubicBezTo>
                <a:cubicBezTo>
                  <a:pt x="916042" y="2620728"/>
                  <a:pt x="920224" y="2620754"/>
                  <a:pt x="924441" y="2621100"/>
                </a:cubicBezTo>
                <a:cubicBezTo>
                  <a:pt x="914362" y="2624408"/>
                  <a:pt x="910218" y="2624703"/>
                  <a:pt x="901033" y="2626653"/>
                </a:cubicBezTo>
                <a:close/>
                <a:moveTo>
                  <a:pt x="750115" y="2612836"/>
                </a:moveTo>
                <a:cubicBezTo>
                  <a:pt x="751758" y="2608837"/>
                  <a:pt x="755011" y="2609898"/>
                  <a:pt x="756653" y="2605901"/>
                </a:cubicBezTo>
                <a:cubicBezTo>
                  <a:pt x="763301" y="2609307"/>
                  <a:pt x="753508" y="2615182"/>
                  <a:pt x="750115" y="2612836"/>
                </a:cubicBezTo>
                <a:close/>
                <a:moveTo>
                  <a:pt x="1847032" y="2763590"/>
                </a:moveTo>
                <a:cubicBezTo>
                  <a:pt x="1848375" y="2761554"/>
                  <a:pt x="1851010" y="2759424"/>
                  <a:pt x="1853382" y="2758447"/>
                </a:cubicBezTo>
                <a:cubicBezTo>
                  <a:pt x="1854567" y="2757958"/>
                  <a:pt x="1855687" y="2757758"/>
                  <a:pt x="1856548" y="2758000"/>
                </a:cubicBezTo>
                <a:cubicBezTo>
                  <a:pt x="1857406" y="2758240"/>
                  <a:pt x="1858005" y="2758926"/>
                  <a:pt x="1858147" y="2760210"/>
                </a:cubicBezTo>
                <a:cubicBezTo>
                  <a:pt x="1855181" y="2761715"/>
                  <a:pt x="1851466" y="2765862"/>
                  <a:pt x="1847032" y="2763590"/>
                </a:cubicBezTo>
                <a:close/>
                <a:moveTo>
                  <a:pt x="942666" y="2653442"/>
                </a:moveTo>
                <a:cubicBezTo>
                  <a:pt x="945345" y="2649369"/>
                  <a:pt x="942239" y="2649590"/>
                  <a:pt x="946238" y="2648011"/>
                </a:cubicBezTo>
                <a:cubicBezTo>
                  <a:pt x="952599" y="2648851"/>
                  <a:pt x="947239" y="2656997"/>
                  <a:pt x="942666" y="2653442"/>
                </a:cubicBezTo>
                <a:close/>
                <a:moveTo>
                  <a:pt x="839097" y="2642717"/>
                </a:moveTo>
                <a:cubicBezTo>
                  <a:pt x="840437" y="2640681"/>
                  <a:pt x="843073" y="2638551"/>
                  <a:pt x="845445" y="2637573"/>
                </a:cubicBezTo>
                <a:cubicBezTo>
                  <a:pt x="846632" y="2637085"/>
                  <a:pt x="847751" y="2636883"/>
                  <a:pt x="848610" y="2637125"/>
                </a:cubicBezTo>
                <a:cubicBezTo>
                  <a:pt x="849471" y="2637367"/>
                  <a:pt x="850069" y="2638051"/>
                  <a:pt x="850214" y="2639337"/>
                </a:cubicBezTo>
                <a:cubicBezTo>
                  <a:pt x="845780" y="2637066"/>
                  <a:pt x="843528" y="2644989"/>
                  <a:pt x="839097" y="2642717"/>
                </a:cubicBezTo>
                <a:close/>
                <a:moveTo>
                  <a:pt x="2006169" y="2794934"/>
                </a:moveTo>
                <a:cubicBezTo>
                  <a:pt x="2007727" y="2794824"/>
                  <a:pt x="2010316" y="2794639"/>
                  <a:pt x="2012447" y="2793841"/>
                </a:cubicBezTo>
                <a:lnTo>
                  <a:pt x="2012835" y="2793313"/>
                </a:lnTo>
                <a:lnTo>
                  <a:pt x="2008292" y="2791712"/>
                </a:lnTo>
                <a:close/>
                <a:moveTo>
                  <a:pt x="1280408" y="2715065"/>
                </a:moveTo>
                <a:cubicBezTo>
                  <a:pt x="1278782" y="2714534"/>
                  <a:pt x="1277826" y="2712985"/>
                  <a:pt x="1279167" y="2710948"/>
                </a:cubicBezTo>
                <a:cubicBezTo>
                  <a:pt x="1280792" y="2711480"/>
                  <a:pt x="1282017" y="2710744"/>
                  <a:pt x="1283035" y="2710511"/>
                </a:cubicBezTo>
                <a:cubicBezTo>
                  <a:pt x="1284054" y="2710276"/>
                  <a:pt x="1284866" y="2710541"/>
                  <a:pt x="1285670" y="2713072"/>
                </a:cubicBezTo>
                <a:cubicBezTo>
                  <a:pt x="1284331" y="2715109"/>
                  <a:pt x="1282035" y="2715596"/>
                  <a:pt x="1280408" y="2715065"/>
                </a:cubicBezTo>
                <a:close/>
                <a:moveTo>
                  <a:pt x="673321" y="2637022"/>
                </a:moveTo>
                <a:cubicBezTo>
                  <a:pt x="671222" y="2637466"/>
                  <a:pt x="668109" y="2636884"/>
                  <a:pt x="663733" y="2634528"/>
                </a:cubicBezTo>
                <a:cubicBezTo>
                  <a:pt x="666425" y="2628190"/>
                  <a:pt x="669227" y="2625806"/>
                  <a:pt x="671555" y="2625601"/>
                </a:cubicBezTo>
                <a:cubicBezTo>
                  <a:pt x="676791" y="2625135"/>
                  <a:pt x="679619" y="2635692"/>
                  <a:pt x="673321" y="2637022"/>
                </a:cubicBezTo>
                <a:close/>
                <a:moveTo>
                  <a:pt x="1970898" y="2806509"/>
                </a:moveTo>
                <a:cubicBezTo>
                  <a:pt x="1976223" y="2807423"/>
                  <a:pt x="1980510" y="2808411"/>
                  <a:pt x="1983191" y="2804338"/>
                </a:cubicBezTo>
                <a:cubicBezTo>
                  <a:pt x="1981117" y="2804487"/>
                  <a:pt x="1978937" y="2803671"/>
                  <a:pt x="1976830" y="2803499"/>
                </a:cubicBezTo>
                <a:cubicBezTo>
                  <a:pt x="1974721" y="2803326"/>
                  <a:pt x="1972683" y="2803794"/>
                  <a:pt x="1970898" y="2806509"/>
                </a:cubicBezTo>
                <a:close/>
                <a:moveTo>
                  <a:pt x="852783" y="2662444"/>
                </a:moveTo>
                <a:cubicBezTo>
                  <a:pt x="855090" y="2659692"/>
                  <a:pt x="857184" y="2658573"/>
                  <a:pt x="858796" y="2658375"/>
                </a:cubicBezTo>
                <a:cubicBezTo>
                  <a:pt x="863626" y="2657788"/>
                  <a:pt x="864095" y="2665519"/>
                  <a:pt x="852783" y="2662444"/>
                </a:cubicBezTo>
                <a:close/>
                <a:moveTo>
                  <a:pt x="2147224" y="2832745"/>
                </a:moveTo>
                <a:cubicBezTo>
                  <a:pt x="2149725" y="2836448"/>
                  <a:pt x="2157303" y="2829439"/>
                  <a:pt x="2153909" y="2827094"/>
                </a:cubicBezTo>
                <a:lnTo>
                  <a:pt x="2152612" y="2826510"/>
                </a:lnTo>
                <a:lnTo>
                  <a:pt x="2150490" y="2827039"/>
                </a:lnTo>
                <a:lnTo>
                  <a:pt x="2149909" y="2827539"/>
                </a:lnTo>
                <a:cubicBezTo>
                  <a:pt x="2148904" y="2829067"/>
                  <a:pt x="2148118" y="2831388"/>
                  <a:pt x="2147224" y="2832745"/>
                </a:cubicBezTo>
                <a:close/>
                <a:moveTo>
                  <a:pt x="571157" y="2628416"/>
                </a:moveTo>
                <a:cubicBezTo>
                  <a:pt x="568737" y="2626539"/>
                  <a:pt x="565363" y="2616260"/>
                  <a:pt x="567119" y="2617181"/>
                </a:cubicBezTo>
                <a:cubicBezTo>
                  <a:pt x="567899" y="2617592"/>
                  <a:pt x="569693" y="2620212"/>
                  <a:pt x="573033" y="2626765"/>
                </a:cubicBezTo>
                <a:cubicBezTo>
                  <a:pt x="572664" y="2628733"/>
                  <a:pt x="571964" y="2629041"/>
                  <a:pt x="571157" y="2628416"/>
                </a:cubicBezTo>
                <a:close/>
                <a:moveTo>
                  <a:pt x="585215" y="2634099"/>
                </a:moveTo>
                <a:cubicBezTo>
                  <a:pt x="583848" y="2633182"/>
                  <a:pt x="583679" y="2630677"/>
                  <a:pt x="585519" y="2629393"/>
                </a:cubicBezTo>
                <a:cubicBezTo>
                  <a:pt x="586743" y="2628537"/>
                  <a:pt x="588864" y="2628225"/>
                  <a:pt x="592117" y="2629288"/>
                </a:cubicBezTo>
                <a:cubicBezTo>
                  <a:pt x="589153" y="2634350"/>
                  <a:pt x="586586" y="2635018"/>
                  <a:pt x="585215" y="2634099"/>
                </a:cubicBezTo>
                <a:close/>
                <a:moveTo>
                  <a:pt x="547264" y="2629900"/>
                </a:moveTo>
                <a:cubicBezTo>
                  <a:pt x="526947" y="2630377"/>
                  <a:pt x="543641" y="2620211"/>
                  <a:pt x="548357" y="2622543"/>
                </a:cubicBezTo>
                <a:cubicBezTo>
                  <a:pt x="549928" y="2623320"/>
                  <a:pt x="550169" y="2625487"/>
                  <a:pt x="547264" y="2629900"/>
                </a:cubicBezTo>
                <a:close/>
                <a:moveTo>
                  <a:pt x="1714269" y="2786949"/>
                </a:moveTo>
                <a:lnTo>
                  <a:pt x="1718770" y="2784388"/>
                </a:lnTo>
                <a:lnTo>
                  <a:pt x="1714021" y="2786262"/>
                </a:lnTo>
                <a:close/>
                <a:moveTo>
                  <a:pt x="1712765" y="2786758"/>
                </a:moveTo>
                <a:lnTo>
                  <a:pt x="1714021" y="2786262"/>
                </a:lnTo>
                <a:lnTo>
                  <a:pt x="1712122" y="2780982"/>
                </a:lnTo>
                <a:cubicBezTo>
                  <a:pt x="1711443" y="2784265"/>
                  <a:pt x="1711657" y="2786190"/>
                  <a:pt x="1712765" y="2786758"/>
                </a:cubicBezTo>
                <a:close/>
                <a:moveTo>
                  <a:pt x="1918058" y="2815132"/>
                </a:moveTo>
                <a:cubicBezTo>
                  <a:pt x="1914949" y="2815354"/>
                  <a:pt x="1912251" y="2814576"/>
                  <a:pt x="1911965" y="2812008"/>
                </a:cubicBezTo>
                <a:cubicBezTo>
                  <a:pt x="1914626" y="2812466"/>
                  <a:pt x="1916852" y="2811337"/>
                  <a:pt x="1919132" y="2810689"/>
                </a:cubicBezTo>
                <a:cubicBezTo>
                  <a:pt x="1920269" y="2810365"/>
                  <a:pt x="1921421" y="2810161"/>
                  <a:pt x="1922648" y="2810337"/>
                </a:cubicBezTo>
                <a:cubicBezTo>
                  <a:pt x="1923877" y="2810512"/>
                  <a:pt x="1925180" y="2811066"/>
                  <a:pt x="1926617" y="2812257"/>
                </a:cubicBezTo>
                <a:cubicBezTo>
                  <a:pt x="1924687" y="2813689"/>
                  <a:pt x="1921167" y="2814910"/>
                  <a:pt x="1918058" y="2815132"/>
                </a:cubicBezTo>
                <a:close/>
                <a:moveTo>
                  <a:pt x="612785" y="2647220"/>
                </a:moveTo>
                <a:cubicBezTo>
                  <a:pt x="610359" y="2647717"/>
                  <a:pt x="607660" y="2646939"/>
                  <a:pt x="604335" y="2645236"/>
                </a:cubicBezTo>
                <a:cubicBezTo>
                  <a:pt x="606195" y="2643163"/>
                  <a:pt x="608421" y="2642033"/>
                  <a:pt x="610977" y="2641528"/>
                </a:cubicBezTo>
                <a:cubicBezTo>
                  <a:pt x="613531" y="2641021"/>
                  <a:pt x="616418" y="2641140"/>
                  <a:pt x="619599" y="2641560"/>
                </a:cubicBezTo>
                <a:cubicBezTo>
                  <a:pt x="617364" y="2644953"/>
                  <a:pt x="615211" y="2646723"/>
                  <a:pt x="612785" y="2647220"/>
                </a:cubicBezTo>
                <a:close/>
                <a:moveTo>
                  <a:pt x="822213" y="2677564"/>
                </a:moveTo>
                <a:cubicBezTo>
                  <a:pt x="818528" y="2678474"/>
                  <a:pt x="815275" y="2677413"/>
                  <a:pt x="815295" y="2672882"/>
                </a:cubicBezTo>
                <a:cubicBezTo>
                  <a:pt x="820333" y="2671230"/>
                  <a:pt x="825516" y="2670860"/>
                  <a:pt x="831735" y="2670416"/>
                </a:cubicBezTo>
                <a:cubicBezTo>
                  <a:pt x="830017" y="2673772"/>
                  <a:pt x="825899" y="2676655"/>
                  <a:pt x="822213" y="2677564"/>
                </a:cubicBezTo>
                <a:close/>
                <a:moveTo>
                  <a:pt x="459143" y="2637508"/>
                </a:moveTo>
                <a:lnTo>
                  <a:pt x="459314" y="2637469"/>
                </a:lnTo>
                <a:cubicBezTo>
                  <a:pt x="458948" y="2636525"/>
                  <a:pt x="458773" y="2636275"/>
                  <a:pt x="458801" y="2636518"/>
                </a:cubicBezTo>
                <a:close/>
                <a:moveTo>
                  <a:pt x="1882016" y="2824498"/>
                </a:moveTo>
                <a:cubicBezTo>
                  <a:pt x="1883285" y="2821819"/>
                  <a:pt x="1884991" y="2820726"/>
                  <a:pt x="1886917" y="2820428"/>
                </a:cubicBezTo>
                <a:cubicBezTo>
                  <a:pt x="1888844" y="2820128"/>
                  <a:pt x="1890989" y="2820623"/>
                  <a:pt x="1893131" y="2821117"/>
                </a:cubicBezTo>
                <a:cubicBezTo>
                  <a:pt x="1893558" y="2824968"/>
                  <a:pt x="1886448" y="2826769"/>
                  <a:pt x="1882016" y="2824498"/>
                </a:cubicBezTo>
                <a:close/>
                <a:moveTo>
                  <a:pt x="524249" y="2648362"/>
                </a:moveTo>
                <a:cubicBezTo>
                  <a:pt x="516494" y="2644387"/>
                  <a:pt x="520810" y="2638579"/>
                  <a:pt x="524906" y="2636671"/>
                </a:cubicBezTo>
                <a:cubicBezTo>
                  <a:pt x="529004" y="2634761"/>
                  <a:pt x="532879" y="2636748"/>
                  <a:pt x="524249" y="2648362"/>
                </a:cubicBezTo>
                <a:close/>
                <a:moveTo>
                  <a:pt x="781055" y="2684382"/>
                </a:moveTo>
                <a:cubicBezTo>
                  <a:pt x="781807" y="2681742"/>
                  <a:pt x="784148" y="2679309"/>
                  <a:pt x="786391" y="2678341"/>
                </a:cubicBezTo>
                <a:cubicBezTo>
                  <a:pt x="787513" y="2677857"/>
                  <a:pt x="788608" y="2677740"/>
                  <a:pt x="789469" y="2678143"/>
                </a:cubicBezTo>
                <a:cubicBezTo>
                  <a:pt x="790330" y="2678546"/>
                  <a:pt x="790956" y="2679472"/>
                  <a:pt x="791134" y="2681077"/>
                </a:cubicBezTo>
                <a:cubicBezTo>
                  <a:pt x="785809" y="2680162"/>
                  <a:pt x="787561" y="2686507"/>
                  <a:pt x="781055" y="2684382"/>
                </a:cubicBezTo>
                <a:close/>
                <a:moveTo>
                  <a:pt x="506022" y="2653545"/>
                </a:moveTo>
                <a:cubicBezTo>
                  <a:pt x="508247" y="2652416"/>
                  <a:pt x="510151" y="2648399"/>
                  <a:pt x="512832" y="2647418"/>
                </a:cubicBezTo>
                <a:cubicBezTo>
                  <a:pt x="513726" y="2647092"/>
                  <a:pt x="514707" y="2647104"/>
                  <a:pt x="515815" y="2647671"/>
                </a:cubicBezTo>
                <a:cubicBezTo>
                  <a:pt x="512098" y="2651817"/>
                  <a:pt x="510595" y="2657103"/>
                  <a:pt x="506022" y="2653545"/>
                </a:cubicBezTo>
                <a:close/>
                <a:moveTo>
                  <a:pt x="329917" y="2631661"/>
                </a:moveTo>
                <a:cubicBezTo>
                  <a:pt x="331266" y="2632051"/>
                  <a:pt x="332267" y="2631654"/>
                  <a:pt x="333983" y="2628297"/>
                </a:cubicBezTo>
                <a:lnTo>
                  <a:pt x="331413" y="2626230"/>
                </a:lnTo>
                <a:lnTo>
                  <a:pt x="329707" y="2626238"/>
                </a:lnTo>
                <a:cubicBezTo>
                  <a:pt x="327153" y="2626762"/>
                  <a:pt x="325065" y="2627964"/>
                  <a:pt x="323762" y="2630321"/>
                </a:cubicBezTo>
                <a:cubicBezTo>
                  <a:pt x="326872" y="2630098"/>
                  <a:pt x="328568" y="2631272"/>
                  <a:pt x="329917" y="2631661"/>
                </a:cubicBezTo>
                <a:close/>
                <a:moveTo>
                  <a:pt x="1173202" y="2744388"/>
                </a:moveTo>
                <a:cubicBezTo>
                  <a:pt x="1175061" y="2742315"/>
                  <a:pt x="1178214" y="2740150"/>
                  <a:pt x="1181123" y="2739294"/>
                </a:cubicBezTo>
                <a:cubicBezTo>
                  <a:pt x="1182577" y="2738868"/>
                  <a:pt x="1183970" y="2738768"/>
                  <a:pt x="1185107" y="2739173"/>
                </a:cubicBezTo>
                <a:cubicBezTo>
                  <a:pt x="1186246" y="2739577"/>
                  <a:pt x="1187131" y="2740484"/>
                  <a:pt x="1187569" y="2742069"/>
                </a:cubicBezTo>
                <a:cubicBezTo>
                  <a:pt x="1183565" y="2743650"/>
                  <a:pt x="1179705" y="2746512"/>
                  <a:pt x="1173202" y="2744388"/>
                </a:cubicBezTo>
                <a:close/>
                <a:moveTo>
                  <a:pt x="2030823" y="2856968"/>
                </a:moveTo>
                <a:lnTo>
                  <a:pt x="2035561" y="2857211"/>
                </a:lnTo>
                <a:lnTo>
                  <a:pt x="2036996" y="2855422"/>
                </a:lnTo>
                <a:close/>
                <a:moveTo>
                  <a:pt x="417679" y="2648202"/>
                </a:moveTo>
                <a:lnTo>
                  <a:pt x="419250" y="2646019"/>
                </a:lnTo>
                <a:lnTo>
                  <a:pt x="418621" y="2646217"/>
                </a:lnTo>
                <a:close/>
                <a:moveTo>
                  <a:pt x="700441" y="2685123"/>
                </a:moveTo>
                <a:cubicBezTo>
                  <a:pt x="697646" y="2685807"/>
                  <a:pt x="695054" y="2685991"/>
                  <a:pt x="694323" y="2684102"/>
                </a:cubicBezTo>
                <a:cubicBezTo>
                  <a:pt x="696323" y="2683312"/>
                  <a:pt x="699549" y="2681790"/>
                  <a:pt x="702344" y="2681104"/>
                </a:cubicBezTo>
                <a:cubicBezTo>
                  <a:pt x="703742" y="2680762"/>
                  <a:pt x="705034" y="2680629"/>
                  <a:pt x="706011" y="2680904"/>
                </a:cubicBezTo>
                <a:cubicBezTo>
                  <a:pt x="706988" y="2681178"/>
                  <a:pt x="707652" y="2681856"/>
                  <a:pt x="707794" y="2683140"/>
                </a:cubicBezTo>
                <a:cubicBezTo>
                  <a:pt x="706239" y="2683253"/>
                  <a:pt x="703238" y="2684437"/>
                  <a:pt x="700441" y="2685123"/>
                </a:cubicBezTo>
                <a:close/>
                <a:moveTo>
                  <a:pt x="763586" y="2693649"/>
                </a:moveTo>
                <a:cubicBezTo>
                  <a:pt x="753747" y="2696200"/>
                  <a:pt x="751869" y="2685849"/>
                  <a:pt x="759689" y="2683200"/>
                </a:cubicBezTo>
                <a:cubicBezTo>
                  <a:pt x="761429" y="2682611"/>
                  <a:pt x="763645" y="2682402"/>
                  <a:pt x="766359" y="2682798"/>
                </a:cubicBezTo>
                <a:cubicBezTo>
                  <a:pt x="769076" y="2683197"/>
                  <a:pt x="772289" y="2684200"/>
                  <a:pt x="776019" y="2686036"/>
                </a:cubicBezTo>
                <a:cubicBezTo>
                  <a:pt x="771034" y="2690516"/>
                  <a:pt x="766868" y="2692800"/>
                  <a:pt x="763586" y="2693649"/>
                </a:cubicBezTo>
                <a:close/>
                <a:moveTo>
                  <a:pt x="414713" y="2649709"/>
                </a:moveTo>
                <a:cubicBezTo>
                  <a:pt x="416419" y="2648616"/>
                  <a:pt x="416582" y="2647716"/>
                  <a:pt x="416036" y="2647069"/>
                </a:cubicBezTo>
                <a:lnTo>
                  <a:pt x="415992" y="2647052"/>
                </a:lnTo>
                <a:lnTo>
                  <a:pt x="412764" y="2648130"/>
                </a:lnTo>
                <a:close/>
                <a:moveTo>
                  <a:pt x="741208" y="2692404"/>
                </a:moveTo>
                <a:cubicBezTo>
                  <a:pt x="742619" y="2691009"/>
                  <a:pt x="744398" y="2690558"/>
                  <a:pt x="746360" y="2690580"/>
                </a:cubicBezTo>
                <a:cubicBezTo>
                  <a:pt x="748321" y="2690602"/>
                  <a:pt x="750465" y="2691095"/>
                  <a:pt x="752610" y="2691588"/>
                </a:cubicBezTo>
                <a:cubicBezTo>
                  <a:pt x="749929" y="2695661"/>
                  <a:pt x="745782" y="2695957"/>
                  <a:pt x="741208" y="2692404"/>
                </a:cubicBezTo>
                <a:close/>
                <a:moveTo>
                  <a:pt x="720158" y="2700374"/>
                </a:moveTo>
                <a:cubicBezTo>
                  <a:pt x="722403" y="2694714"/>
                  <a:pt x="724280" y="2692235"/>
                  <a:pt x="725647" y="2691613"/>
                </a:cubicBezTo>
                <a:cubicBezTo>
                  <a:pt x="729750" y="2689743"/>
                  <a:pt x="729244" y="2704579"/>
                  <a:pt x="720158" y="2700374"/>
                </a:cubicBezTo>
                <a:close/>
                <a:moveTo>
                  <a:pt x="1120917" y="2753295"/>
                </a:moveTo>
                <a:cubicBezTo>
                  <a:pt x="1122257" y="2751259"/>
                  <a:pt x="1123670" y="2749864"/>
                  <a:pt x="1125188" y="2749433"/>
                </a:cubicBezTo>
                <a:cubicBezTo>
                  <a:pt x="1126709" y="2749001"/>
                  <a:pt x="1128334" y="2749531"/>
                  <a:pt x="1130102" y="2751346"/>
                </a:cubicBezTo>
                <a:cubicBezTo>
                  <a:pt x="1127420" y="2755419"/>
                  <a:pt x="1124025" y="2753074"/>
                  <a:pt x="1120917" y="2753295"/>
                </a:cubicBezTo>
                <a:close/>
                <a:moveTo>
                  <a:pt x="1722553" y="2837171"/>
                </a:moveTo>
                <a:lnTo>
                  <a:pt x="1723333" y="2837139"/>
                </a:lnTo>
                <a:lnTo>
                  <a:pt x="1723278" y="2836623"/>
                </a:lnTo>
                <a:close/>
                <a:moveTo>
                  <a:pt x="406468" y="2665985"/>
                </a:moveTo>
                <a:cubicBezTo>
                  <a:pt x="404838" y="2666589"/>
                  <a:pt x="403544" y="2666680"/>
                  <a:pt x="403704" y="2663435"/>
                </a:cubicBezTo>
                <a:cubicBezTo>
                  <a:pt x="405259" y="2663323"/>
                  <a:pt x="407743" y="2662175"/>
                  <a:pt x="409539" y="2661886"/>
                </a:cubicBezTo>
                <a:cubicBezTo>
                  <a:pt x="411333" y="2661597"/>
                  <a:pt x="412444" y="2662165"/>
                  <a:pt x="411246" y="2665484"/>
                </a:cubicBezTo>
                <a:cubicBezTo>
                  <a:pt x="410065" y="2664275"/>
                  <a:pt x="408100" y="2665385"/>
                  <a:pt x="406468" y="2665985"/>
                </a:cubicBezTo>
                <a:close/>
                <a:moveTo>
                  <a:pt x="431650" y="2670499"/>
                </a:moveTo>
                <a:cubicBezTo>
                  <a:pt x="432848" y="2667178"/>
                  <a:pt x="434520" y="2665764"/>
                  <a:pt x="436445" y="2665466"/>
                </a:cubicBezTo>
                <a:cubicBezTo>
                  <a:pt x="438368" y="2665166"/>
                  <a:pt x="440550" y="2665982"/>
                  <a:pt x="442767" y="2667117"/>
                </a:cubicBezTo>
                <a:cubicBezTo>
                  <a:pt x="438762" y="2668697"/>
                  <a:pt x="436084" y="2672770"/>
                  <a:pt x="431650" y="2670499"/>
                </a:cubicBezTo>
                <a:close/>
                <a:moveTo>
                  <a:pt x="1725530" y="2847429"/>
                </a:moveTo>
                <a:lnTo>
                  <a:pt x="1725039" y="2845354"/>
                </a:lnTo>
                <a:lnTo>
                  <a:pt x="1724654" y="2845561"/>
                </a:lnTo>
                <a:close/>
                <a:moveTo>
                  <a:pt x="684853" y="2715186"/>
                </a:moveTo>
                <a:cubicBezTo>
                  <a:pt x="673331" y="2713744"/>
                  <a:pt x="662315" y="2710971"/>
                  <a:pt x="666087" y="2711997"/>
                </a:cubicBezTo>
                <a:cubicBezTo>
                  <a:pt x="663549" y="2717352"/>
                  <a:pt x="697252" y="2691657"/>
                  <a:pt x="706114" y="2696201"/>
                </a:cubicBezTo>
                <a:cubicBezTo>
                  <a:pt x="697966" y="2698076"/>
                  <a:pt x="692176" y="2702370"/>
                  <a:pt x="687852" y="2710445"/>
                </a:cubicBezTo>
                <a:cubicBezTo>
                  <a:pt x="700145" y="2708273"/>
                  <a:pt x="722267" y="2691167"/>
                  <a:pt x="706649" y="2710396"/>
                </a:cubicBezTo>
                <a:cubicBezTo>
                  <a:pt x="708399" y="2716740"/>
                  <a:pt x="696373" y="2716628"/>
                  <a:pt x="684853" y="2715186"/>
                </a:cubicBezTo>
                <a:close/>
                <a:moveTo>
                  <a:pt x="1727234" y="2851070"/>
                </a:moveTo>
                <a:lnTo>
                  <a:pt x="1725530" y="2847429"/>
                </a:lnTo>
                <a:lnTo>
                  <a:pt x="1725765" y="2848425"/>
                </a:lnTo>
                <a:cubicBezTo>
                  <a:pt x="1726487" y="2850800"/>
                  <a:pt x="1727083" y="2852051"/>
                  <a:pt x="1727234" y="2851070"/>
                </a:cubicBezTo>
                <a:close/>
                <a:moveTo>
                  <a:pt x="1079533" y="2769224"/>
                </a:moveTo>
                <a:cubicBezTo>
                  <a:pt x="1077587" y="2769333"/>
                  <a:pt x="1076141" y="2768665"/>
                  <a:pt x="1075250" y="2767702"/>
                </a:cubicBezTo>
                <a:cubicBezTo>
                  <a:pt x="1073469" y="2765774"/>
                  <a:pt x="1073907" y="2762666"/>
                  <a:pt x="1076993" y="2762232"/>
                </a:cubicBezTo>
                <a:cubicBezTo>
                  <a:pt x="1079048" y="2761945"/>
                  <a:pt x="1082283" y="2762846"/>
                  <a:pt x="1086822" y="2766079"/>
                </a:cubicBezTo>
                <a:cubicBezTo>
                  <a:pt x="1083927" y="2768227"/>
                  <a:pt x="1081480" y="2769114"/>
                  <a:pt x="1079533" y="2769224"/>
                </a:cubicBezTo>
                <a:close/>
                <a:moveTo>
                  <a:pt x="589109" y="2714902"/>
                </a:moveTo>
                <a:cubicBezTo>
                  <a:pt x="586750" y="2712483"/>
                  <a:pt x="592395" y="2706903"/>
                  <a:pt x="594754" y="2709324"/>
                </a:cubicBezTo>
                <a:cubicBezTo>
                  <a:pt x="594754" y="2709324"/>
                  <a:pt x="592645" y="2718531"/>
                  <a:pt x="589109" y="2714902"/>
                </a:cubicBezTo>
                <a:close/>
                <a:moveTo>
                  <a:pt x="615266" y="2724681"/>
                </a:moveTo>
                <a:lnTo>
                  <a:pt x="616245" y="2724688"/>
                </a:lnTo>
                <a:lnTo>
                  <a:pt x="616173" y="2724616"/>
                </a:lnTo>
                <a:lnTo>
                  <a:pt x="615616" y="2724497"/>
                </a:lnTo>
                <a:close/>
                <a:moveTo>
                  <a:pt x="1055229" y="2782568"/>
                </a:moveTo>
                <a:cubicBezTo>
                  <a:pt x="1029032" y="2781849"/>
                  <a:pt x="1028318" y="2775430"/>
                  <a:pt x="1052192" y="2764669"/>
                </a:cubicBezTo>
                <a:cubicBezTo>
                  <a:pt x="1056144" y="2770857"/>
                  <a:pt x="1059931" y="2760882"/>
                  <a:pt x="1059973" y="2762167"/>
                </a:cubicBezTo>
                <a:cubicBezTo>
                  <a:pt x="1059997" y="2762939"/>
                  <a:pt x="1058674" y="2767765"/>
                  <a:pt x="1055229" y="2782568"/>
                </a:cubicBezTo>
                <a:close/>
                <a:moveTo>
                  <a:pt x="559619" y="2719920"/>
                </a:moveTo>
                <a:lnTo>
                  <a:pt x="565737" y="2711394"/>
                </a:lnTo>
                <a:cubicBezTo>
                  <a:pt x="565217" y="2711429"/>
                  <a:pt x="562206" y="2714881"/>
                  <a:pt x="559879" y="2718605"/>
                </a:cubicBezTo>
                <a:close/>
                <a:moveTo>
                  <a:pt x="1007412" y="2784687"/>
                </a:moveTo>
                <a:cubicBezTo>
                  <a:pt x="1007197" y="2782761"/>
                  <a:pt x="1008056" y="2781080"/>
                  <a:pt x="1009539" y="2780329"/>
                </a:cubicBezTo>
                <a:cubicBezTo>
                  <a:pt x="1011020" y="2779575"/>
                  <a:pt x="1013129" y="2779751"/>
                  <a:pt x="1015418" y="2781526"/>
                </a:cubicBezTo>
                <a:cubicBezTo>
                  <a:pt x="1013629" y="2784241"/>
                  <a:pt x="1010805" y="2787032"/>
                  <a:pt x="1007412" y="2784687"/>
                </a:cubicBezTo>
                <a:close/>
                <a:moveTo>
                  <a:pt x="608870" y="2732900"/>
                </a:moveTo>
                <a:cubicBezTo>
                  <a:pt x="604232" y="2726438"/>
                  <a:pt x="604292" y="2723442"/>
                  <a:pt x="606392" y="2722523"/>
                </a:cubicBezTo>
                <a:lnTo>
                  <a:pt x="615616" y="2724497"/>
                </a:lnTo>
                <a:lnTo>
                  <a:pt x="628404" y="2717778"/>
                </a:lnTo>
                <a:cubicBezTo>
                  <a:pt x="635440" y="2714709"/>
                  <a:pt x="644082" y="2711383"/>
                  <a:pt x="651166" y="2709341"/>
                </a:cubicBezTo>
                <a:cubicBezTo>
                  <a:pt x="654710" y="2708320"/>
                  <a:pt x="657864" y="2707621"/>
                  <a:pt x="660232" y="2707433"/>
                </a:cubicBezTo>
                <a:cubicBezTo>
                  <a:pt x="667345" y="2706872"/>
                  <a:pt x="667404" y="2710932"/>
                  <a:pt x="649753" y="2724807"/>
                </a:cubicBezTo>
                <a:cubicBezTo>
                  <a:pt x="640803" y="2714772"/>
                  <a:pt x="630864" y="2722272"/>
                  <a:pt x="622716" y="2724735"/>
                </a:cubicBezTo>
                <a:lnTo>
                  <a:pt x="616245" y="2724688"/>
                </a:lnTo>
                <a:lnTo>
                  <a:pt x="622302" y="2730850"/>
                </a:lnTo>
                <a:cubicBezTo>
                  <a:pt x="621969" y="2732693"/>
                  <a:pt x="618374" y="2733841"/>
                  <a:pt x="608870" y="2732900"/>
                </a:cubicBezTo>
                <a:close/>
                <a:moveTo>
                  <a:pt x="1565271" y="2860039"/>
                </a:moveTo>
                <a:lnTo>
                  <a:pt x="1561072" y="2855857"/>
                </a:lnTo>
                <a:lnTo>
                  <a:pt x="1560476" y="2856462"/>
                </a:lnTo>
                <a:lnTo>
                  <a:pt x="1562840" y="2859302"/>
                </a:lnTo>
                <a:cubicBezTo>
                  <a:pt x="1563854" y="2860221"/>
                  <a:pt x="1564824" y="2860718"/>
                  <a:pt x="1565271" y="2860039"/>
                </a:cubicBezTo>
                <a:close/>
                <a:moveTo>
                  <a:pt x="1530033" y="2862554"/>
                </a:moveTo>
                <a:lnTo>
                  <a:pt x="1535711" y="2858553"/>
                </a:lnTo>
                <a:lnTo>
                  <a:pt x="1535489" y="2858297"/>
                </a:lnTo>
                <a:cubicBezTo>
                  <a:pt x="1534024" y="2856861"/>
                  <a:pt x="1532635" y="2855797"/>
                  <a:pt x="1531536" y="2855369"/>
                </a:cubicBezTo>
                <a:cubicBezTo>
                  <a:pt x="1529336" y="2854517"/>
                  <a:pt x="1528283" y="2856208"/>
                  <a:pt x="1530033" y="2862554"/>
                </a:cubicBezTo>
                <a:close/>
                <a:moveTo>
                  <a:pt x="894194" y="2781119"/>
                </a:moveTo>
                <a:cubicBezTo>
                  <a:pt x="894284" y="2777230"/>
                  <a:pt x="897252" y="2775727"/>
                  <a:pt x="900989" y="2775297"/>
                </a:cubicBezTo>
                <a:cubicBezTo>
                  <a:pt x="904731" y="2774867"/>
                  <a:pt x="909241" y="2775516"/>
                  <a:pt x="912421" y="2775937"/>
                </a:cubicBezTo>
                <a:cubicBezTo>
                  <a:pt x="906632" y="2780233"/>
                  <a:pt x="900128" y="2778107"/>
                  <a:pt x="894194" y="2781119"/>
                </a:cubicBezTo>
                <a:close/>
                <a:moveTo>
                  <a:pt x="1537680" y="2874947"/>
                </a:moveTo>
                <a:cubicBezTo>
                  <a:pt x="1543478" y="2877767"/>
                  <a:pt x="1545460" y="2876819"/>
                  <a:pt x="1545285" y="2874202"/>
                </a:cubicBezTo>
                <a:lnTo>
                  <a:pt x="1543592" y="2870811"/>
                </a:lnTo>
                <a:close/>
                <a:moveTo>
                  <a:pt x="847482" y="2789628"/>
                </a:moveTo>
                <a:cubicBezTo>
                  <a:pt x="844431" y="2789198"/>
                  <a:pt x="842214" y="2788063"/>
                  <a:pt x="844878" y="2788519"/>
                </a:cubicBezTo>
                <a:cubicBezTo>
                  <a:pt x="846431" y="2788409"/>
                  <a:pt x="847879" y="2787337"/>
                  <a:pt x="849491" y="2786574"/>
                </a:cubicBezTo>
                <a:cubicBezTo>
                  <a:pt x="851105" y="2785811"/>
                  <a:pt x="852882" y="2785362"/>
                  <a:pt x="855098" y="2786497"/>
                </a:cubicBezTo>
                <a:cubicBezTo>
                  <a:pt x="854419" y="2789780"/>
                  <a:pt x="850534" y="2790058"/>
                  <a:pt x="847482" y="2789628"/>
                </a:cubicBezTo>
                <a:close/>
                <a:moveTo>
                  <a:pt x="615513" y="2773834"/>
                </a:moveTo>
                <a:cubicBezTo>
                  <a:pt x="616854" y="2771796"/>
                  <a:pt x="619491" y="2769666"/>
                  <a:pt x="621861" y="2768689"/>
                </a:cubicBezTo>
                <a:cubicBezTo>
                  <a:pt x="623047" y="2768200"/>
                  <a:pt x="624168" y="2768000"/>
                  <a:pt x="625027" y="2768240"/>
                </a:cubicBezTo>
                <a:cubicBezTo>
                  <a:pt x="625888" y="2768482"/>
                  <a:pt x="626486" y="2769168"/>
                  <a:pt x="626628" y="2770452"/>
                </a:cubicBezTo>
                <a:cubicBezTo>
                  <a:pt x="623662" y="2771957"/>
                  <a:pt x="619945" y="2776104"/>
                  <a:pt x="615513" y="2773834"/>
                </a:cubicBezTo>
                <a:close/>
                <a:moveTo>
                  <a:pt x="10796494" y="4104780"/>
                </a:moveTo>
                <a:lnTo>
                  <a:pt x="10678577" y="3781106"/>
                </a:lnTo>
                <a:lnTo>
                  <a:pt x="10656235" y="3648401"/>
                </a:lnTo>
                <a:cubicBezTo>
                  <a:pt x="10545286" y="3154327"/>
                  <a:pt x="10318411" y="2699191"/>
                  <a:pt x="9946364" y="2290588"/>
                </a:cubicBezTo>
                <a:cubicBezTo>
                  <a:pt x="9897336" y="2236694"/>
                  <a:pt x="9897636" y="2230616"/>
                  <a:pt x="9921995" y="2168088"/>
                </a:cubicBezTo>
                <a:cubicBezTo>
                  <a:pt x="10019250" y="2261245"/>
                  <a:pt x="10099335" y="2363594"/>
                  <a:pt x="10178017" y="2463467"/>
                </a:cubicBezTo>
                <a:cubicBezTo>
                  <a:pt x="10485889" y="2855736"/>
                  <a:pt x="10658011" y="3278631"/>
                  <a:pt x="10744933" y="3721428"/>
                </a:cubicBezTo>
                <a:close/>
                <a:moveTo>
                  <a:pt x="774650" y="2805176"/>
                </a:moveTo>
                <a:lnTo>
                  <a:pt x="775145" y="2805090"/>
                </a:lnTo>
                <a:lnTo>
                  <a:pt x="774797" y="2804953"/>
                </a:lnTo>
                <a:close/>
                <a:moveTo>
                  <a:pt x="739377" y="2816751"/>
                </a:moveTo>
                <a:cubicBezTo>
                  <a:pt x="744702" y="2817665"/>
                  <a:pt x="748989" y="2818653"/>
                  <a:pt x="751672" y="2814580"/>
                </a:cubicBezTo>
                <a:lnTo>
                  <a:pt x="745469" y="2813763"/>
                </a:lnTo>
                <a:lnTo>
                  <a:pt x="744187" y="2814310"/>
                </a:lnTo>
                <a:close/>
                <a:moveTo>
                  <a:pt x="915705" y="2842988"/>
                </a:moveTo>
                <a:cubicBezTo>
                  <a:pt x="916956" y="2844840"/>
                  <a:pt x="919475" y="2844013"/>
                  <a:pt x="921258" y="2842430"/>
                </a:cubicBezTo>
                <a:lnTo>
                  <a:pt x="922005" y="2839062"/>
                </a:lnTo>
                <a:lnTo>
                  <a:pt x="917124" y="2840237"/>
                </a:lnTo>
                <a:close/>
                <a:moveTo>
                  <a:pt x="686538" y="2825374"/>
                </a:moveTo>
                <a:cubicBezTo>
                  <a:pt x="683428" y="2825595"/>
                  <a:pt x="680730" y="2824818"/>
                  <a:pt x="680444" y="2822251"/>
                </a:cubicBezTo>
                <a:cubicBezTo>
                  <a:pt x="683108" y="2822708"/>
                  <a:pt x="685333" y="2821579"/>
                  <a:pt x="687611" y="2820931"/>
                </a:cubicBezTo>
                <a:cubicBezTo>
                  <a:pt x="688748" y="2820607"/>
                  <a:pt x="689903" y="2820404"/>
                  <a:pt x="691129" y="2820579"/>
                </a:cubicBezTo>
                <a:cubicBezTo>
                  <a:pt x="692358" y="2820754"/>
                  <a:pt x="693659" y="2821307"/>
                  <a:pt x="695098" y="2822500"/>
                </a:cubicBezTo>
                <a:cubicBezTo>
                  <a:pt x="693169" y="2823931"/>
                  <a:pt x="689648" y="2825152"/>
                  <a:pt x="686538" y="2825374"/>
                </a:cubicBezTo>
                <a:close/>
                <a:moveTo>
                  <a:pt x="480962" y="2799905"/>
                </a:moveTo>
                <a:lnTo>
                  <a:pt x="485462" y="2797346"/>
                </a:lnTo>
                <a:lnTo>
                  <a:pt x="480716" y="2799219"/>
                </a:lnTo>
                <a:close/>
                <a:moveTo>
                  <a:pt x="479457" y="2799716"/>
                </a:moveTo>
                <a:lnTo>
                  <a:pt x="480716" y="2799219"/>
                </a:lnTo>
                <a:lnTo>
                  <a:pt x="478816" y="2793939"/>
                </a:lnTo>
                <a:cubicBezTo>
                  <a:pt x="478136" y="2797222"/>
                  <a:pt x="478350" y="2799148"/>
                  <a:pt x="479457" y="2799716"/>
                </a:cubicBezTo>
                <a:close/>
                <a:moveTo>
                  <a:pt x="650496" y="2834740"/>
                </a:moveTo>
                <a:cubicBezTo>
                  <a:pt x="651766" y="2832061"/>
                  <a:pt x="653470" y="2830968"/>
                  <a:pt x="655396" y="2830670"/>
                </a:cubicBezTo>
                <a:cubicBezTo>
                  <a:pt x="657321" y="2830370"/>
                  <a:pt x="659466" y="2830863"/>
                  <a:pt x="661610" y="2831358"/>
                </a:cubicBezTo>
                <a:cubicBezTo>
                  <a:pt x="662039" y="2835210"/>
                  <a:pt x="654927" y="2837011"/>
                  <a:pt x="650496" y="2834740"/>
                </a:cubicBezTo>
                <a:close/>
                <a:moveTo>
                  <a:pt x="796161" y="2867045"/>
                </a:moveTo>
                <a:cubicBezTo>
                  <a:pt x="797359" y="2863724"/>
                  <a:pt x="799289" y="2862293"/>
                  <a:pt x="801453" y="2861816"/>
                </a:cubicBezTo>
                <a:cubicBezTo>
                  <a:pt x="803622" y="2861337"/>
                  <a:pt x="806025" y="2861812"/>
                  <a:pt x="808169" y="2862307"/>
                </a:cubicBezTo>
                <a:cubicBezTo>
                  <a:pt x="808741" y="2867441"/>
                  <a:pt x="800590" y="2869316"/>
                  <a:pt x="796161" y="2867045"/>
                </a:cubicBezTo>
                <a:close/>
                <a:moveTo>
                  <a:pt x="491034" y="2847411"/>
                </a:moveTo>
                <a:cubicBezTo>
                  <a:pt x="492749" y="2844054"/>
                  <a:pt x="494752" y="2843265"/>
                  <a:pt x="496453" y="2843305"/>
                </a:cubicBezTo>
                <a:cubicBezTo>
                  <a:pt x="498156" y="2843345"/>
                  <a:pt x="499558" y="2844217"/>
                  <a:pt x="500077" y="2844180"/>
                </a:cubicBezTo>
                <a:cubicBezTo>
                  <a:pt x="497108" y="2845685"/>
                  <a:pt x="495463" y="2849685"/>
                  <a:pt x="491034" y="2847411"/>
                </a:cubicBezTo>
                <a:close/>
                <a:moveTo>
                  <a:pt x="492222" y="2860386"/>
                </a:moveTo>
                <a:lnTo>
                  <a:pt x="491731" y="2858311"/>
                </a:lnTo>
                <a:lnTo>
                  <a:pt x="491347" y="2858517"/>
                </a:lnTo>
                <a:close/>
                <a:moveTo>
                  <a:pt x="493928" y="2864028"/>
                </a:moveTo>
                <a:lnTo>
                  <a:pt x="492222" y="2860386"/>
                </a:lnTo>
                <a:lnTo>
                  <a:pt x="492456" y="2861383"/>
                </a:lnTo>
                <a:cubicBezTo>
                  <a:pt x="493179" y="2863757"/>
                  <a:pt x="493777" y="2865008"/>
                  <a:pt x="493928" y="2864028"/>
                </a:cubicBezTo>
                <a:close/>
                <a:moveTo>
                  <a:pt x="333750" y="2870281"/>
                </a:moveTo>
                <a:lnTo>
                  <a:pt x="330002" y="2866550"/>
                </a:lnTo>
                <a:lnTo>
                  <a:pt x="329365" y="2867196"/>
                </a:lnTo>
                <a:lnTo>
                  <a:pt x="331319" y="2869544"/>
                </a:lnTo>
                <a:cubicBezTo>
                  <a:pt x="332335" y="2870464"/>
                  <a:pt x="333306" y="2870960"/>
                  <a:pt x="333750" y="2870281"/>
                </a:cubicBezTo>
                <a:close/>
                <a:moveTo>
                  <a:pt x="296727" y="2875510"/>
                </a:moveTo>
                <a:lnTo>
                  <a:pt x="302402" y="2871511"/>
                </a:lnTo>
                <a:lnTo>
                  <a:pt x="302183" y="2871254"/>
                </a:lnTo>
                <a:cubicBezTo>
                  <a:pt x="300715" y="2869818"/>
                  <a:pt x="299329" y="2868755"/>
                  <a:pt x="298227" y="2868327"/>
                </a:cubicBezTo>
                <a:cubicBezTo>
                  <a:pt x="296028" y="2867473"/>
                  <a:pt x="294976" y="2869165"/>
                  <a:pt x="296727" y="2875510"/>
                </a:cubicBezTo>
                <a:close/>
                <a:moveTo>
                  <a:pt x="304374" y="2887905"/>
                </a:moveTo>
                <a:cubicBezTo>
                  <a:pt x="310172" y="2890725"/>
                  <a:pt x="312154" y="2889776"/>
                  <a:pt x="311979" y="2887159"/>
                </a:cubicBezTo>
                <a:lnTo>
                  <a:pt x="310286" y="2883768"/>
                </a:lnTo>
                <a:close/>
                <a:moveTo>
                  <a:pt x="10403980" y="4215335"/>
                </a:moveTo>
                <a:lnTo>
                  <a:pt x="10327906" y="3989238"/>
                </a:lnTo>
                <a:lnTo>
                  <a:pt x="10321792" y="3974714"/>
                </a:lnTo>
                <a:lnTo>
                  <a:pt x="10319469" y="3939178"/>
                </a:lnTo>
                <a:lnTo>
                  <a:pt x="10271772" y="3702776"/>
                </a:lnTo>
                <a:lnTo>
                  <a:pt x="10368329" y="3943937"/>
                </a:lnTo>
                <a:lnTo>
                  <a:pt x="10381296" y="3985681"/>
                </a:lnTo>
                <a:lnTo>
                  <a:pt x="10386195" y="4007934"/>
                </a:lnTo>
                <a:close/>
                <a:moveTo>
                  <a:pt x="10075890" y="4506062"/>
                </a:moveTo>
                <a:lnTo>
                  <a:pt x="10072943" y="4490625"/>
                </a:lnTo>
                <a:cubicBezTo>
                  <a:pt x="10056752" y="4441784"/>
                  <a:pt x="10024737" y="4397404"/>
                  <a:pt x="10010132" y="4346730"/>
                </a:cubicBezTo>
                <a:cubicBezTo>
                  <a:pt x="9999547" y="4314746"/>
                  <a:pt x="9990360" y="4285240"/>
                  <a:pt x="10017720" y="4254455"/>
                </a:cubicBezTo>
                <a:cubicBezTo>
                  <a:pt x="10032396" y="4234226"/>
                  <a:pt x="10024304" y="4213277"/>
                  <a:pt x="10019314" y="4191208"/>
                </a:cubicBezTo>
                <a:cubicBezTo>
                  <a:pt x="9850550" y="3667308"/>
                  <a:pt x="9536013" y="3202096"/>
                  <a:pt x="9109745" y="2783257"/>
                </a:cubicBezTo>
                <a:cubicBezTo>
                  <a:pt x="8996514" y="2674989"/>
                  <a:pt x="8876791" y="2575037"/>
                  <a:pt x="8758765" y="2471488"/>
                </a:cubicBezTo>
                <a:cubicBezTo>
                  <a:pt x="8726814" y="2441259"/>
                  <a:pt x="8685276" y="2420470"/>
                  <a:pt x="8637247" y="2407995"/>
                </a:cubicBezTo>
                <a:cubicBezTo>
                  <a:pt x="8560863" y="2384885"/>
                  <a:pt x="8505049" y="2345384"/>
                  <a:pt x="8465304" y="2288132"/>
                </a:cubicBezTo>
                <a:cubicBezTo>
                  <a:pt x="8404295" y="2199775"/>
                  <a:pt x="8315928" y="2142203"/>
                  <a:pt x="8181033" y="2134284"/>
                </a:cubicBezTo>
                <a:cubicBezTo>
                  <a:pt x="8162758" y="2134923"/>
                  <a:pt x="8141690" y="2130604"/>
                  <a:pt x="8125417" y="2121569"/>
                </a:cubicBezTo>
                <a:cubicBezTo>
                  <a:pt x="7950281" y="2035689"/>
                  <a:pt x="7756772" y="1983312"/>
                  <a:pt x="7581335" y="1903509"/>
                </a:cubicBezTo>
                <a:cubicBezTo>
                  <a:pt x="7545688" y="1886556"/>
                  <a:pt x="7512839" y="1874561"/>
                  <a:pt x="7487075" y="1842096"/>
                </a:cubicBezTo>
                <a:cubicBezTo>
                  <a:pt x="7540494" y="1837699"/>
                  <a:pt x="7583730" y="1854893"/>
                  <a:pt x="7628659" y="1868487"/>
                </a:cubicBezTo>
                <a:cubicBezTo>
                  <a:pt x="7727214" y="1904470"/>
                  <a:pt x="7809189" y="1937496"/>
                  <a:pt x="7899555" y="1985393"/>
                </a:cubicBezTo>
                <a:cubicBezTo>
                  <a:pt x="7920323" y="1995786"/>
                  <a:pt x="7911338" y="1993071"/>
                  <a:pt x="7973140" y="2003545"/>
                </a:cubicBezTo>
                <a:cubicBezTo>
                  <a:pt x="7983028" y="1988033"/>
                  <a:pt x="8008289" y="1999788"/>
                  <a:pt x="8026262" y="2005227"/>
                </a:cubicBezTo>
                <a:cubicBezTo>
                  <a:pt x="8163556" y="2057043"/>
                  <a:pt x="8300849" y="2108861"/>
                  <a:pt x="8439540" y="2163155"/>
                </a:cubicBezTo>
                <a:cubicBezTo>
                  <a:pt x="8543985" y="2202975"/>
                  <a:pt x="8629254" y="2261668"/>
                  <a:pt x="8706340" y="2332274"/>
                </a:cubicBezTo>
                <a:cubicBezTo>
                  <a:pt x="8865803" y="2489480"/>
                  <a:pt x="9050630" y="2625574"/>
                  <a:pt x="9200806" y="2786137"/>
                </a:cubicBezTo>
                <a:cubicBezTo>
                  <a:pt x="9505908" y="3118976"/>
                  <a:pt x="9759559" y="3472099"/>
                  <a:pt x="9947990" y="3851745"/>
                </a:cubicBezTo>
                <a:lnTo>
                  <a:pt x="10063656" y="4122304"/>
                </a:lnTo>
                <a:lnTo>
                  <a:pt x="10075016" y="4249917"/>
                </a:lnTo>
                <a:cubicBezTo>
                  <a:pt x="10078813" y="4330986"/>
                  <a:pt x="10078990" y="4412245"/>
                  <a:pt x="10074948" y="4494285"/>
                </a:cubicBezTo>
                <a:close/>
                <a:moveTo>
                  <a:pt x="10118224" y="4730189"/>
                </a:moveTo>
                <a:lnTo>
                  <a:pt x="10103028" y="4674987"/>
                </a:lnTo>
                <a:lnTo>
                  <a:pt x="10085172" y="4558020"/>
                </a:lnTo>
                <a:lnTo>
                  <a:pt x="10106405" y="4596313"/>
                </a:lnTo>
                <a:cubicBezTo>
                  <a:pt x="10130767" y="4626299"/>
                  <a:pt x="10118289" y="4663641"/>
                  <a:pt x="10115093" y="4697623"/>
                </a:cubicBezTo>
                <a:close/>
                <a:moveTo>
                  <a:pt x="10630591" y="6958044"/>
                </a:moveTo>
                <a:cubicBezTo>
                  <a:pt x="10662027" y="6853425"/>
                  <a:pt x="10656818" y="6756510"/>
                  <a:pt x="10660371" y="6660738"/>
                </a:cubicBezTo>
                <a:cubicBezTo>
                  <a:pt x="10668689" y="6446183"/>
                  <a:pt x="10640817" y="6235828"/>
                  <a:pt x="10541410" y="6041114"/>
                </a:cubicBezTo>
                <a:cubicBezTo>
                  <a:pt x="10453056" y="5871004"/>
                  <a:pt x="10311309" y="5768798"/>
                  <a:pt x="10129197" y="5716585"/>
                </a:cubicBezTo>
                <a:cubicBezTo>
                  <a:pt x="10043172" y="5692913"/>
                  <a:pt x="9959965" y="5674958"/>
                  <a:pt x="9872812" y="5701040"/>
                </a:cubicBezTo>
                <a:cubicBezTo>
                  <a:pt x="9839443" y="5710955"/>
                  <a:pt x="9842408" y="5688172"/>
                  <a:pt x="9837451" y="5671488"/>
                </a:cubicBezTo>
                <a:cubicBezTo>
                  <a:pt x="9814572" y="5600790"/>
                  <a:pt x="9800687" y="5529480"/>
                  <a:pt x="9794264" y="5455577"/>
                </a:cubicBezTo>
                <a:cubicBezTo>
                  <a:pt x="9792925" y="5438472"/>
                  <a:pt x="9791921" y="5425643"/>
                  <a:pt x="9789909" y="5415858"/>
                </a:cubicBezTo>
                <a:lnTo>
                  <a:pt x="9784803" y="5405330"/>
                </a:lnTo>
                <a:lnTo>
                  <a:pt x="9809077" y="5171355"/>
                </a:lnTo>
                <a:cubicBezTo>
                  <a:pt x="9827737" y="4770813"/>
                  <a:pt x="9775265" y="4377949"/>
                  <a:pt x="9637086" y="3989221"/>
                </a:cubicBezTo>
                <a:cubicBezTo>
                  <a:pt x="9793862" y="4386146"/>
                  <a:pt x="9936860" y="4785069"/>
                  <a:pt x="9899334" y="5207495"/>
                </a:cubicBezTo>
                <a:cubicBezTo>
                  <a:pt x="9983092" y="4834004"/>
                  <a:pt x="9894513" y="4472105"/>
                  <a:pt x="9781473" y="4113082"/>
                </a:cubicBezTo>
                <a:cubicBezTo>
                  <a:pt x="9667035" y="3751581"/>
                  <a:pt x="9444260" y="3429258"/>
                  <a:pt x="9189433" y="3109573"/>
                </a:cubicBezTo>
                <a:cubicBezTo>
                  <a:pt x="9234667" y="3117093"/>
                  <a:pt x="9248646" y="3141880"/>
                  <a:pt x="9262926" y="3160590"/>
                </a:cubicBezTo>
                <a:cubicBezTo>
                  <a:pt x="9440463" y="3382882"/>
                  <a:pt x="9602525" y="3610772"/>
                  <a:pt x="9716461" y="3859048"/>
                </a:cubicBezTo>
                <a:cubicBezTo>
                  <a:pt x="9730141" y="3889913"/>
                  <a:pt x="9743823" y="3920778"/>
                  <a:pt x="9779468" y="3937730"/>
                </a:cubicBezTo>
                <a:cubicBezTo>
                  <a:pt x="9795744" y="3946767"/>
                  <a:pt x="9801336" y="3956680"/>
                  <a:pt x="9800738" y="3968836"/>
                </a:cubicBezTo>
                <a:cubicBezTo>
                  <a:pt x="9803439" y="4099171"/>
                  <a:pt x="9861253" y="4221509"/>
                  <a:pt x="9897705" y="4345607"/>
                </a:cubicBezTo>
                <a:cubicBezTo>
                  <a:pt x="9972000" y="4596283"/>
                  <a:pt x="10006655" y="4849358"/>
                  <a:pt x="10013755" y="5106429"/>
                </a:cubicBezTo>
                <a:cubicBezTo>
                  <a:pt x="10014256" y="5127138"/>
                  <a:pt x="10008565" y="5150087"/>
                  <a:pt x="10033230" y="5173993"/>
                </a:cubicBezTo>
                <a:cubicBezTo>
                  <a:pt x="10068167" y="4958424"/>
                  <a:pt x="10025224" y="4750127"/>
                  <a:pt x="10015733" y="4541672"/>
                </a:cubicBezTo>
                <a:cubicBezTo>
                  <a:pt x="10067358" y="4666250"/>
                  <a:pt x="10043898" y="4803060"/>
                  <a:pt x="10125877" y="4928601"/>
                </a:cubicBezTo>
                <a:cubicBezTo>
                  <a:pt x="10152437" y="4883182"/>
                  <a:pt x="10149738" y="4845362"/>
                  <a:pt x="10139452" y="4807302"/>
                </a:cubicBezTo>
                <a:lnTo>
                  <a:pt x="10139266" y="4806626"/>
                </a:lnTo>
                <a:lnTo>
                  <a:pt x="10172512" y="4858902"/>
                </a:lnTo>
                <a:lnTo>
                  <a:pt x="10185111" y="4737456"/>
                </a:lnTo>
                <a:lnTo>
                  <a:pt x="10185160" y="4779626"/>
                </a:lnTo>
                <a:cubicBezTo>
                  <a:pt x="10193652" y="4935613"/>
                  <a:pt x="10221588" y="5091701"/>
                  <a:pt x="10219648" y="5246842"/>
                </a:cubicBezTo>
                <a:cubicBezTo>
                  <a:pt x="10220148" y="5267551"/>
                  <a:pt x="10221744" y="5296817"/>
                  <a:pt x="10250402" y="5301376"/>
                </a:cubicBezTo>
                <a:cubicBezTo>
                  <a:pt x="10279061" y="5305933"/>
                  <a:pt x="10298527" y="5280986"/>
                  <a:pt x="10313206" y="5260758"/>
                </a:cubicBezTo>
                <a:cubicBezTo>
                  <a:pt x="10327882" y="5240526"/>
                  <a:pt x="10332176" y="5215100"/>
                  <a:pt x="10330279" y="5191911"/>
                </a:cubicBezTo>
                <a:cubicBezTo>
                  <a:pt x="10305806" y="4917248"/>
                  <a:pt x="10311984" y="4637471"/>
                  <a:pt x="10250968" y="4364086"/>
                </a:cubicBezTo>
                <a:lnTo>
                  <a:pt x="10211130" y="4226837"/>
                </a:lnTo>
                <a:lnTo>
                  <a:pt x="10208753" y="4057556"/>
                </a:lnTo>
                <a:lnTo>
                  <a:pt x="10188311" y="3914452"/>
                </a:lnTo>
                <a:lnTo>
                  <a:pt x="10222472" y="4001347"/>
                </a:lnTo>
                <a:lnTo>
                  <a:pt x="10302697" y="4299650"/>
                </a:lnTo>
                <a:lnTo>
                  <a:pt x="10304601" y="4491809"/>
                </a:lnTo>
                <a:lnTo>
                  <a:pt x="10319780" y="4363173"/>
                </a:lnTo>
                <a:lnTo>
                  <a:pt x="10339667" y="4437113"/>
                </a:lnTo>
                <a:cubicBezTo>
                  <a:pt x="10368640" y="4584712"/>
                  <a:pt x="10388147" y="4734522"/>
                  <a:pt x="10400061" y="4886147"/>
                </a:cubicBezTo>
                <a:cubicBezTo>
                  <a:pt x="10402657" y="4956831"/>
                  <a:pt x="10412847" y="5027757"/>
                  <a:pt x="10418540" y="5097320"/>
                </a:cubicBezTo>
                <a:cubicBezTo>
                  <a:pt x="10417942" y="5109474"/>
                  <a:pt x="10408056" y="5124988"/>
                  <a:pt x="10432220" y="5128187"/>
                </a:cubicBezTo>
                <a:cubicBezTo>
                  <a:pt x="10453288" y="5132504"/>
                  <a:pt x="10465967" y="5121949"/>
                  <a:pt x="10472759" y="5107557"/>
                </a:cubicBezTo>
                <a:cubicBezTo>
                  <a:pt x="10488034" y="5075173"/>
                  <a:pt x="10491227" y="5041191"/>
                  <a:pt x="10485136" y="5010567"/>
                </a:cubicBezTo>
                <a:cubicBezTo>
                  <a:pt x="10463759" y="4827297"/>
                  <a:pt x="10468545" y="4637553"/>
                  <a:pt x="10395450" y="4455084"/>
                </a:cubicBezTo>
                <a:cubicBezTo>
                  <a:pt x="10433394" y="4456281"/>
                  <a:pt x="10436390" y="4488027"/>
                  <a:pt x="10467842" y="4497543"/>
                </a:cubicBezTo>
                <a:cubicBezTo>
                  <a:pt x="10469490" y="4464120"/>
                  <a:pt x="10466145" y="4431756"/>
                  <a:pt x="10459916" y="4400062"/>
                </a:cubicBezTo>
                <a:lnTo>
                  <a:pt x="10447243" y="4353117"/>
                </a:lnTo>
                <a:lnTo>
                  <a:pt x="10451836" y="4297878"/>
                </a:lnTo>
                <a:lnTo>
                  <a:pt x="10448627" y="4204214"/>
                </a:lnTo>
                <a:lnTo>
                  <a:pt x="10507121" y="4453308"/>
                </a:lnTo>
                <a:cubicBezTo>
                  <a:pt x="10524408" y="4539198"/>
                  <a:pt x="10539064" y="4625480"/>
                  <a:pt x="10551523" y="4711997"/>
                </a:cubicBezTo>
                <a:cubicBezTo>
                  <a:pt x="10561711" y="4782922"/>
                  <a:pt x="10573296" y="4856325"/>
                  <a:pt x="10597262" y="4925251"/>
                </a:cubicBezTo>
                <a:cubicBezTo>
                  <a:pt x="10592608" y="4649389"/>
                  <a:pt x="10553508" y="4378524"/>
                  <a:pt x="10479186" y="4112936"/>
                </a:cubicBezTo>
                <a:lnTo>
                  <a:pt x="10433726" y="3983012"/>
                </a:lnTo>
                <a:lnTo>
                  <a:pt x="10420999" y="3825987"/>
                </a:lnTo>
                <a:cubicBezTo>
                  <a:pt x="10472625" y="3950564"/>
                  <a:pt x="10449164" y="4087375"/>
                  <a:pt x="10531144" y="4212915"/>
                </a:cubicBezTo>
                <a:cubicBezTo>
                  <a:pt x="10557704" y="4167497"/>
                  <a:pt x="10555004" y="4129677"/>
                  <a:pt x="10544719" y="4091616"/>
                </a:cubicBezTo>
                <a:cubicBezTo>
                  <a:pt x="10517158" y="4003099"/>
                  <a:pt x="10494090" y="3915942"/>
                  <a:pt x="10487895" y="3825668"/>
                </a:cubicBezTo>
                <a:cubicBezTo>
                  <a:pt x="10485297" y="3754985"/>
                  <a:pt x="10434871" y="3698610"/>
                  <a:pt x="10415399" y="3631044"/>
                </a:cubicBezTo>
                <a:cubicBezTo>
                  <a:pt x="10410106" y="3615052"/>
                  <a:pt x="10405164" y="3599680"/>
                  <a:pt x="10404964" y="3584457"/>
                </a:cubicBezTo>
                <a:lnTo>
                  <a:pt x="10410314" y="3570895"/>
                </a:lnTo>
                <a:lnTo>
                  <a:pt x="10480494" y="3746881"/>
                </a:lnTo>
                <a:lnTo>
                  <a:pt x="10591559" y="4077373"/>
                </a:lnTo>
                <a:lnTo>
                  <a:pt x="10603573" y="4219923"/>
                </a:lnTo>
                <a:cubicBezTo>
                  <a:pt x="10614223" y="4323881"/>
                  <a:pt x="10626209" y="4427729"/>
                  <a:pt x="10624915" y="4531157"/>
                </a:cubicBezTo>
                <a:cubicBezTo>
                  <a:pt x="10625414" y="4551866"/>
                  <a:pt x="10627012" y="4581131"/>
                  <a:pt x="10655669" y="4585690"/>
                </a:cubicBezTo>
                <a:cubicBezTo>
                  <a:pt x="10684328" y="4590247"/>
                  <a:pt x="10703794" y="4565300"/>
                  <a:pt x="10718473" y="4545072"/>
                </a:cubicBezTo>
                <a:lnTo>
                  <a:pt x="10718622" y="4544470"/>
                </a:lnTo>
                <a:lnTo>
                  <a:pt x="10758211" y="4774529"/>
                </a:lnTo>
                <a:cubicBezTo>
                  <a:pt x="10791570" y="4992261"/>
                  <a:pt x="10762524" y="5211671"/>
                  <a:pt x="10763827" y="5432038"/>
                </a:cubicBezTo>
                <a:cubicBezTo>
                  <a:pt x="10766025" y="5449151"/>
                  <a:pt x="10766526" y="5469860"/>
                  <a:pt x="10766725" y="5496646"/>
                </a:cubicBezTo>
                <a:cubicBezTo>
                  <a:pt x="10813753" y="5467702"/>
                  <a:pt x="10833820" y="5430601"/>
                  <a:pt x="10828029" y="5393900"/>
                </a:cubicBezTo>
                <a:cubicBezTo>
                  <a:pt x="10797368" y="5213988"/>
                  <a:pt x="10836701" y="5032641"/>
                  <a:pt x="10824314" y="4852093"/>
                </a:cubicBezTo>
                <a:cubicBezTo>
                  <a:pt x="10812801" y="4707785"/>
                  <a:pt x="10792833" y="4565416"/>
                  <a:pt x="10764172" y="4424978"/>
                </a:cubicBezTo>
                <a:lnTo>
                  <a:pt x="10722734" y="4271657"/>
                </a:lnTo>
                <a:lnTo>
                  <a:pt x="10709593" y="4061834"/>
                </a:lnTo>
                <a:lnTo>
                  <a:pt x="10700425" y="3959984"/>
                </a:lnTo>
                <a:lnTo>
                  <a:pt x="10744668" y="4054231"/>
                </a:lnTo>
                <a:lnTo>
                  <a:pt x="10802479" y="4149287"/>
                </a:lnTo>
                <a:lnTo>
                  <a:pt x="10805327" y="4170461"/>
                </a:lnTo>
                <a:cubicBezTo>
                  <a:pt x="10807924" y="4241146"/>
                  <a:pt x="10818113" y="4312071"/>
                  <a:pt x="10823807" y="4381634"/>
                </a:cubicBezTo>
                <a:cubicBezTo>
                  <a:pt x="10823209" y="4393789"/>
                  <a:pt x="10813323" y="4409302"/>
                  <a:pt x="10837487" y="4412501"/>
                </a:cubicBezTo>
                <a:cubicBezTo>
                  <a:pt x="10858555" y="4416818"/>
                  <a:pt x="10871234" y="4406264"/>
                  <a:pt x="10878026" y="4391872"/>
                </a:cubicBezTo>
                <a:cubicBezTo>
                  <a:pt x="10893301" y="4359487"/>
                  <a:pt x="10896494" y="4325505"/>
                  <a:pt x="10890403" y="4294881"/>
                </a:cubicBezTo>
                <a:cubicBezTo>
                  <a:pt x="10869026" y="4111611"/>
                  <a:pt x="10873812" y="3921868"/>
                  <a:pt x="10800717" y="3739398"/>
                </a:cubicBezTo>
                <a:cubicBezTo>
                  <a:pt x="10838660" y="3740596"/>
                  <a:pt x="10841657" y="3772342"/>
                  <a:pt x="10873109" y="3781857"/>
                </a:cubicBezTo>
                <a:cubicBezTo>
                  <a:pt x="10876405" y="3715011"/>
                  <a:pt x="10859727" y="3652402"/>
                  <a:pt x="10839953" y="3590912"/>
                </a:cubicBezTo>
                <a:cubicBezTo>
                  <a:pt x="10710535" y="3163205"/>
                  <a:pt x="10534686" y="2752289"/>
                  <a:pt x="10247710" y="2375592"/>
                </a:cubicBezTo>
                <a:cubicBezTo>
                  <a:pt x="10043310" y="2112279"/>
                  <a:pt x="9809057" y="1868717"/>
                  <a:pt x="9529176" y="1656578"/>
                </a:cubicBezTo>
                <a:cubicBezTo>
                  <a:pt x="9444202" y="1591807"/>
                  <a:pt x="9341454" y="1548388"/>
                  <a:pt x="9277049" y="1467228"/>
                </a:cubicBezTo>
                <a:cubicBezTo>
                  <a:pt x="9261375" y="1446038"/>
                  <a:pt x="9230519" y="1424368"/>
                  <a:pt x="9269659" y="1401260"/>
                </a:cubicBezTo>
                <a:cubicBezTo>
                  <a:pt x="9307401" y="1375675"/>
                  <a:pt x="9319384" y="1410137"/>
                  <a:pt x="9342951" y="1425489"/>
                </a:cubicBezTo>
                <a:cubicBezTo>
                  <a:pt x="9366214" y="1446921"/>
                  <a:pt x="9390579" y="1476905"/>
                  <a:pt x="9442300" y="1476107"/>
                </a:cubicBezTo>
                <a:cubicBezTo>
                  <a:pt x="9332562" y="1327779"/>
                  <a:pt x="9165611" y="1229985"/>
                  <a:pt x="9015836" y="1122996"/>
                </a:cubicBezTo>
                <a:cubicBezTo>
                  <a:pt x="8918479" y="1062704"/>
                  <a:pt x="8806449" y="1022640"/>
                  <a:pt x="8718680" y="952915"/>
                </a:cubicBezTo>
                <a:cubicBezTo>
                  <a:pt x="8832407" y="989379"/>
                  <a:pt x="8922175" y="1049431"/>
                  <a:pt x="9021227" y="1106123"/>
                </a:cubicBezTo>
                <a:cubicBezTo>
                  <a:pt x="9165209" y="1176412"/>
                  <a:pt x="9286629" y="1272767"/>
                  <a:pt x="9408048" y="1369119"/>
                </a:cubicBezTo>
                <a:cubicBezTo>
                  <a:pt x="9738655" y="1631555"/>
                  <a:pt x="10045599" y="1911499"/>
                  <a:pt x="10303817" y="2223988"/>
                </a:cubicBezTo>
                <a:cubicBezTo>
                  <a:pt x="10333774" y="2263890"/>
                  <a:pt x="10374412" y="2302910"/>
                  <a:pt x="10390293" y="2350886"/>
                </a:cubicBezTo>
                <a:cubicBezTo>
                  <a:pt x="10356242" y="2363199"/>
                  <a:pt x="10349853" y="2338653"/>
                  <a:pt x="10338368" y="2324899"/>
                </a:cubicBezTo>
                <a:cubicBezTo>
                  <a:pt x="10128081" y="2057749"/>
                  <a:pt x="9886537" y="1807869"/>
                  <a:pt x="9605854" y="1581098"/>
                </a:cubicBezTo>
                <a:cubicBezTo>
                  <a:pt x="9591273" y="1568463"/>
                  <a:pt x="9577597" y="1537600"/>
                  <a:pt x="9550839" y="1556228"/>
                </a:cubicBezTo>
                <a:cubicBezTo>
                  <a:pt x="9524078" y="1574857"/>
                  <a:pt x="9548741" y="1598767"/>
                  <a:pt x="9567812" y="1612759"/>
                </a:cubicBezTo>
                <a:cubicBezTo>
                  <a:pt x="9653885" y="1686086"/>
                  <a:pt x="9750940" y="1752454"/>
                  <a:pt x="9830522" y="1834095"/>
                </a:cubicBezTo>
                <a:cubicBezTo>
                  <a:pt x="10171816" y="2188164"/>
                  <a:pt x="10483557" y="2555906"/>
                  <a:pt x="10673982" y="2979456"/>
                </a:cubicBezTo>
                <a:cubicBezTo>
                  <a:pt x="10821971" y="3307935"/>
                  <a:pt x="10906954" y="3650244"/>
                  <a:pt x="10956790" y="3996311"/>
                </a:cubicBezTo>
                <a:cubicBezTo>
                  <a:pt x="10966977" y="4067236"/>
                  <a:pt x="10978562" y="4140640"/>
                  <a:pt x="11002529" y="4209565"/>
                </a:cubicBezTo>
                <a:cubicBezTo>
                  <a:pt x="10993221" y="3657841"/>
                  <a:pt x="10846125" y="3126105"/>
                  <a:pt x="10555051" y="2616596"/>
                </a:cubicBezTo>
                <a:cubicBezTo>
                  <a:pt x="10601978" y="2620516"/>
                  <a:pt x="10603279" y="2655857"/>
                  <a:pt x="10646215" y="2679126"/>
                </a:cubicBezTo>
                <a:cubicBezTo>
                  <a:pt x="10595886" y="2589890"/>
                  <a:pt x="10552550" y="2513048"/>
                  <a:pt x="10501327" y="2442044"/>
                </a:cubicBezTo>
                <a:cubicBezTo>
                  <a:pt x="10422942" y="2336095"/>
                  <a:pt x="10341458" y="2231265"/>
                  <a:pt x="10264774" y="2121719"/>
                </a:cubicBezTo>
                <a:cubicBezTo>
                  <a:pt x="10257485" y="2115402"/>
                  <a:pt x="10235317" y="2102529"/>
                  <a:pt x="10255587" y="2092213"/>
                </a:cubicBezTo>
                <a:cubicBezTo>
                  <a:pt x="10271360" y="2080540"/>
                  <a:pt x="10281148" y="2097891"/>
                  <a:pt x="10289837" y="2106686"/>
                </a:cubicBezTo>
                <a:cubicBezTo>
                  <a:pt x="10402170" y="2233186"/>
                  <a:pt x="10524089" y="2350247"/>
                  <a:pt x="10589691" y="2499615"/>
                </a:cubicBezTo>
                <a:cubicBezTo>
                  <a:pt x="10601676" y="2534078"/>
                  <a:pt x="10642916" y="2560945"/>
                  <a:pt x="10668678" y="2593410"/>
                </a:cubicBezTo>
                <a:cubicBezTo>
                  <a:pt x="10780710" y="2725984"/>
                  <a:pt x="10823251" y="2880708"/>
                  <a:pt x="10885761" y="3031195"/>
                </a:cubicBezTo>
                <a:cubicBezTo>
                  <a:pt x="11019671" y="3367748"/>
                  <a:pt x="11115338" y="3709178"/>
                  <a:pt x="11163478" y="4058843"/>
                </a:cubicBezTo>
                <a:cubicBezTo>
                  <a:pt x="11196837" y="4276575"/>
                  <a:pt x="11167791" y="4495986"/>
                  <a:pt x="11169093" y="4716352"/>
                </a:cubicBezTo>
                <a:cubicBezTo>
                  <a:pt x="11171291" y="4733465"/>
                  <a:pt x="11171793" y="4754175"/>
                  <a:pt x="11171992" y="4780961"/>
                </a:cubicBezTo>
                <a:cubicBezTo>
                  <a:pt x="11219019" y="4752017"/>
                  <a:pt x="11239087" y="4714916"/>
                  <a:pt x="11233296" y="4678215"/>
                </a:cubicBezTo>
                <a:cubicBezTo>
                  <a:pt x="11202634" y="4498303"/>
                  <a:pt x="11241968" y="4316956"/>
                  <a:pt x="11229581" y="4136407"/>
                </a:cubicBezTo>
                <a:cubicBezTo>
                  <a:pt x="11183530" y="3559176"/>
                  <a:pt x="11002185" y="3012965"/>
                  <a:pt x="10670370" y="2497300"/>
                </a:cubicBezTo>
                <a:cubicBezTo>
                  <a:pt x="10531876" y="2284763"/>
                  <a:pt x="10346350" y="2101171"/>
                  <a:pt x="10176600" y="1905905"/>
                </a:cubicBezTo>
                <a:cubicBezTo>
                  <a:pt x="9964013" y="1654509"/>
                  <a:pt x="9715085" y="1431174"/>
                  <a:pt x="9412335" y="1251179"/>
                </a:cubicBezTo>
                <a:cubicBezTo>
                  <a:pt x="9384281" y="1234466"/>
                  <a:pt x="9364108" y="1211918"/>
                  <a:pt x="9322174" y="1230067"/>
                </a:cubicBezTo>
                <a:cubicBezTo>
                  <a:pt x="9311188" y="1237024"/>
                  <a:pt x="9296311" y="1230467"/>
                  <a:pt x="9287626" y="1221672"/>
                </a:cubicBezTo>
                <a:cubicBezTo>
                  <a:pt x="9115683" y="1101808"/>
                  <a:pt x="8929362" y="996097"/>
                  <a:pt x="8735153" y="896223"/>
                </a:cubicBezTo>
                <a:cubicBezTo>
                  <a:pt x="8730661" y="894864"/>
                  <a:pt x="8727865" y="889907"/>
                  <a:pt x="8723669" y="882469"/>
                </a:cubicBezTo>
                <a:cubicBezTo>
                  <a:pt x="8756918" y="855524"/>
                  <a:pt x="8785876" y="854005"/>
                  <a:pt x="8828810" y="877275"/>
                </a:cubicBezTo>
                <a:cubicBezTo>
                  <a:pt x="9125168" y="1032723"/>
                  <a:pt x="9426315" y="1183454"/>
                  <a:pt x="9690521" y="1374403"/>
                </a:cubicBezTo>
                <a:cubicBezTo>
                  <a:pt x="10120475" y="1687454"/>
                  <a:pt x="10464269" y="2052558"/>
                  <a:pt x="10715700" y="2471952"/>
                </a:cubicBezTo>
                <a:cubicBezTo>
                  <a:pt x="10856094" y="2707677"/>
                  <a:pt x="10996492" y="2943401"/>
                  <a:pt x="11082868" y="3195676"/>
                </a:cubicBezTo>
                <a:cubicBezTo>
                  <a:pt x="11112925" y="3295226"/>
                  <a:pt x="11181525" y="3383824"/>
                  <a:pt x="11233252" y="3475538"/>
                </a:cubicBezTo>
                <a:cubicBezTo>
                  <a:pt x="11132190" y="3150980"/>
                  <a:pt x="11001879" y="2834017"/>
                  <a:pt x="10829930" y="2529128"/>
                </a:cubicBezTo>
                <a:cubicBezTo>
                  <a:pt x="10653484" y="2222875"/>
                  <a:pt x="10437905" y="1939733"/>
                  <a:pt x="10168004" y="1679219"/>
                </a:cubicBezTo>
                <a:cubicBezTo>
                  <a:pt x="10430714" y="1900554"/>
                  <a:pt x="10636809" y="2160266"/>
                  <a:pt x="10860377" y="2404708"/>
                </a:cubicBezTo>
                <a:cubicBezTo>
                  <a:pt x="10866567" y="2402468"/>
                  <a:pt x="10871361" y="2397751"/>
                  <a:pt x="10874456" y="2396632"/>
                </a:cubicBezTo>
                <a:cubicBezTo>
                  <a:pt x="10821833" y="2323150"/>
                  <a:pt x="10769211" y="2249666"/>
                  <a:pt x="10712096" y="2174820"/>
                </a:cubicBezTo>
                <a:cubicBezTo>
                  <a:pt x="10243085" y="1574473"/>
                  <a:pt x="9630401" y="1082786"/>
                  <a:pt x="8892606" y="693050"/>
                </a:cubicBezTo>
                <a:cubicBezTo>
                  <a:pt x="8451168" y="458757"/>
                  <a:pt x="7971593" y="288993"/>
                  <a:pt x="7449581" y="209183"/>
                </a:cubicBezTo>
                <a:cubicBezTo>
                  <a:pt x="7248985" y="177274"/>
                  <a:pt x="7058874" y="117702"/>
                  <a:pt x="6856580" y="89391"/>
                </a:cubicBezTo>
                <a:cubicBezTo>
                  <a:pt x="6761324" y="79075"/>
                  <a:pt x="6664370" y="72357"/>
                  <a:pt x="6566820" y="77793"/>
                </a:cubicBezTo>
                <a:cubicBezTo>
                  <a:pt x="6382400" y="87784"/>
                  <a:pt x="6198876" y="79545"/>
                  <a:pt x="6015356" y="71304"/>
                </a:cubicBezTo>
                <a:cubicBezTo>
                  <a:pt x="6045211" y="51555"/>
                  <a:pt x="6180206" y="26610"/>
                  <a:pt x="6247106" y="26292"/>
                </a:cubicBezTo>
                <a:cubicBezTo>
                  <a:pt x="6170218" y="-17528"/>
                  <a:pt x="5611668" y="-3548"/>
                  <a:pt x="5442027" y="45865"/>
                </a:cubicBezTo>
                <a:cubicBezTo>
                  <a:pt x="5474279" y="70013"/>
                  <a:pt x="5515020" y="76172"/>
                  <a:pt x="5555156" y="94483"/>
                </a:cubicBezTo>
                <a:cubicBezTo>
                  <a:pt x="5476080" y="126066"/>
                  <a:pt x="5395701" y="122306"/>
                  <a:pt x="5319518" y="125981"/>
                </a:cubicBezTo>
                <a:cubicBezTo>
                  <a:pt x="5304340" y="125502"/>
                  <a:pt x="5293955" y="120305"/>
                  <a:pt x="5297648" y="107032"/>
                </a:cubicBezTo>
                <a:cubicBezTo>
                  <a:pt x="5311028" y="51460"/>
                  <a:pt x="5265198" y="56098"/>
                  <a:pt x="5223862" y="62092"/>
                </a:cubicBezTo>
                <a:cubicBezTo>
                  <a:pt x="5023366" y="89834"/>
                  <a:pt x="4824270" y="120058"/>
                  <a:pt x="4626273" y="158834"/>
                </a:cubicBezTo>
                <a:cubicBezTo>
                  <a:pt x="4541902" y="174422"/>
                  <a:pt x="4459627" y="193731"/>
                  <a:pt x="4379063" y="216898"/>
                </a:cubicBezTo>
                <a:lnTo>
                  <a:pt x="4308943" y="240932"/>
                </a:lnTo>
                <a:lnTo>
                  <a:pt x="4309125" y="240760"/>
                </a:lnTo>
                <a:cubicBezTo>
                  <a:pt x="4307476" y="239618"/>
                  <a:pt x="4303104" y="240685"/>
                  <a:pt x="4297465" y="242943"/>
                </a:cubicBezTo>
                <a:lnTo>
                  <a:pt x="4283858" y="249531"/>
                </a:lnTo>
                <a:lnTo>
                  <a:pt x="4253655" y="259882"/>
                </a:lnTo>
                <a:lnTo>
                  <a:pt x="4256875" y="252376"/>
                </a:lnTo>
                <a:cubicBezTo>
                  <a:pt x="4254498" y="251525"/>
                  <a:pt x="4249686" y="252553"/>
                  <a:pt x="4245105" y="253941"/>
                </a:cubicBezTo>
                <a:lnTo>
                  <a:pt x="4239923" y="255700"/>
                </a:lnTo>
                <a:lnTo>
                  <a:pt x="4238931" y="257875"/>
                </a:lnTo>
                <a:cubicBezTo>
                  <a:pt x="4238022" y="259163"/>
                  <a:pt x="4236723" y="259726"/>
                  <a:pt x="4234723" y="257656"/>
                </a:cubicBezTo>
                <a:cubicBezTo>
                  <a:pt x="4235450" y="257365"/>
                  <a:pt x="4236898" y="256782"/>
                  <a:pt x="4238740" y="256100"/>
                </a:cubicBezTo>
                <a:lnTo>
                  <a:pt x="4239923" y="255700"/>
                </a:lnTo>
                <a:lnTo>
                  <a:pt x="4240822" y="253733"/>
                </a:lnTo>
                <a:cubicBezTo>
                  <a:pt x="4205085" y="235916"/>
                  <a:pt x="4184026" y="273736"/>
                  <a:pt x="4139796" y="269499"/>
                </a:cubicBezTo>
                <a:cubicBezTo>
                  <a:pt x="4140663" y="231251"/>
                  <a:pt x="4146573" y="277937"/>
                  <a:pt x="4146126" y="251538"/>
                </a:cubicBezTo>
                <a:cubicBezTo>
                  <a:pt x="4145531" y="250934"/>
                  <a:pt x="4143723" y="251078"/>
                  <a:pt x="4141010" y="251811"/>
                </a:cubicBezTo>
                <a:cubicBezTo>
                  <a:pt x="4131505" y="254379"/>
                  <a:pt x="4110857" y="264181"/>
                  <a:pt x="4091958" y="274615"/>
                </a:cubicBezTo>
                <a:lnTo>
                  <a:pt x="4076475" y="285297"/>
                </a:lnTo>
                <a:lnTo>
                  <a:pt x="4083503" y="280692"/>
                </a:lnTo>
                <a:cubicBezTo>
                  <a:pt x="4087441" y="279282"/>
                  <a:pt x="4091706" y="279201"/>
                  <a:pt x="4096420" y="281492"/>
                </a:cubicBezTo>
                <a:cubicBezTo>
                  <a:pt x="4080243" y="288312"/>
                  <a:pt x="4064990" y="296565"/>
                  <a:pt x="4049896" y="305576"/>
                </a:cubicBezTo>
                <a:lnTo>
                  <a:pt x="4044133" y="305685"/>
                </a:lnTo>
                <a:lnTo>
                  <a:pt x="4041254" y="309352"/>
                </a:lnTo>
                <a:cubicBezTo>
                  <a:pt x="4039596" y="310447"/>
                  <a:pt x="4037535" y="311110"/>
                  <a:pt x="4035850" y="310557"/>
                </a:cubicBezTo>
                <a:cubicBezTo>
                  <a:pt x="4036985" y="308461"/>
                  <a:pt x="4038358" y="307500"/>
                  <a:pt x="4039807" y="306918"/>
                </a:cubicBezTo>
                <a:lnTo>
                  <a:pt x="4043782" y="305692"/>
                </a:lnTo>
                <a:lnTo>
                  <a:pt x="4039031" y="305781"/>
                </a:lnTo>
                <a:cubicBezTo>
                  <a:pt x="4018749" y="307237"/>
                  <a:pt x="3976584" y="311822"/>
                  <a:pt x="3969940" y="313873"/>
                </a:cubicBezTo>
                <a:cubicBezTo>
                  <a:pt x="3967967" y="316469"/>
                  <a:pt x="3988284" y="311433"/>
                  <a:pt x="3983583" y="319061"/>
                </a:cubicBezTo>
                <a:cubicBezTo>
                  <a:pt x="3983583" y="319061"/>
                  <a:pt x="3963860" y="320907"/>
                  <a:pt x="3970429" y="319254"/>
                </a:cubicBezTo>
                <a:cubicBezTo>
                  <a:pt x="3975914" y="315413"/>
                  <a:pt x="3939173" y="338197"/>
                  <a:pt x="3929092" y="341093"/>
                </a:cubicBezTo>
                <a:cubicBezTo>
                  <a:pt x="3930913" y="337739"/>
                  <a:pt x="3932886" y="335141"/>
                  <a:pt x="3935471" y="332463"/>
                </a:cubicBezTo>
                <a:cubicBezTo>
                  <a:pt x="3875844" y="366073"/>
                  <a:pt x="3920972" y="338281"/>
                  <a:pt x="3919715" y="332224"/>
                </a:cubicBezTo>
                <a:cubicBezTo>
                  <a:pt x="3905356" y="335688"/>
                  <a:pt x="3892253" y="345213"/>
                  <a:pt x="3878047" y="349435"/>
                </a:cubicBezTo>
                <a:lnTo>
                  <a:pt x="3878247" y="347804"/>
                </a:lnTo>
                <a:lnTo>
                  <a:pt x="3871480" y="351088"/>
                </a:lnTo>
                <a:cubicBezTo>
                  <a:pt x="3875289" y="348246"/>
                  <a:pt x="3877892" y="348679"/>
                  <a:pt x="3879900" y="352303"/>
                </a:cubicBezTo>
                <a:cubicBezTo>
                  <a:pt x="3820932" y="395163"/>
                  <a:pt x="3746504" y="378599"/>
                  <a:pt x="3692940" y="402063"/>
                </a:cubicBezTo>
                <a:cubicBezTo>
                  <a:pt x="3697064" y="400737"/>
                  <a:pt x="3698880" y="397382"/>
                  <a:pt x="3697170" y="392161"/>
                </a:cubicBezTo>
                <a:cubicBezTo>
                  <a:pt x="3692784" y="401305"/>
                  <a:pt x="3687142" y="404391"/>
                  <a:pt x="3678721" y="403176"/>
                </a:cubicBezTo>
                <a:cubicBezTo>
                  <a:pt x="3677026" y="401065"/>
                  <a:pt x="3688453" y="392542"/>
                  <a:pt x="3687091" y="395059"/>
                </a:cubicBezTo>
                <a:cubicBezTo>
                  <a:pt x="3674954" y="384999"/>
                  <a:pt x="3666128" y="393954"/>
                  <a:pt x="3659191" y="401785"/>
                </a:cubicBezTo>
                <a:lnTo>
                  <a:pt x="3655070" y="406305"/>
                </a:lnTo>
                <a:lnTo>
                  <a:pt x="3661445" y="404694"/>
                </a:lnTo>
                <a:cubicBezTo>
                  <a:pt x="3662308" y="408858"/>
                  <a:pt x="3657835" y="409259"/>
                  <a:pt x="3655384" y="408417"/>
                </a:cubicBezTo>
                <a:lnTo>
                  <a:pt x="3654442" y="406996"/>
                </a:lnTo>
                <a:lnTo>
                  <a:pt x="3654321" y="407129"/>
                </a:lnTo>
                <a:cubicBezTo>
                  <a:pt x="3649759" y="411634"/>
                  <a:pt x="3646057" y="412674"/>
                  <a:pt x="3642615" y="401749"/>
                </a:cubicBezTo>
                <a:cubicBezTo>
                  <a:pt x="3646714" y="424552"/>
                  <a:pt x="3546764" y="412158"/>
                  <a:pt x="3536624" y="432963"/>
                </a:cubicBezTo>
                <a:cubicBezTo>
                  <a:pt x="3513204" y="429073"/>
                  <a:pt x="3497265" y="452204"/>
                  <a:pt x="3478839" y="439089"/>
                </a:cubicBezTo>
                <a:cubicBezTo>
                  <a:pt x="3484026" y="436843"/>
                  <a:pt x="3481424" y="436410"/>
                  <a:pt x="3469965" y="438713"/>
                </a:cubicBezTo>
                <a:cubicBezTo>
                  <a:pt x="3490001" y="438384"/>
                  <a:pt x="3478714" y="444552"/>
                  <a:pt x="3478434" y="449261"/>
                </a:cubicBezTo>
                <a:cubicBezTo>
                  <a:pt x="3460007" y="436146"/>
                  <a:pt x="3364306" y="474551"/>
                  <a:pt x="3368902" y="475496"/>
                </a:cubicBezTo>
                <a:cubicBezTo>
                  <a:pt x="3358206" y="477696"/>
                  <a:pt x="3352228" y="478977"/>
                  <a:pt x="3349271" y="479577"/>
                </a:cubicBezTo>
                <a:lnTo>
                  <a:pt x="3347770" y="479842"/>
                </a:lnTo>
                <a:lnTo>
                  <a:pt x="3347817" y="479856"/>
                </a:lnTo>
                <a:lnTo>
                  <a:pt x="3347679" y="479855"/>
                </a:lnTo>
                <a:lnTo>
                  <a:pt x="3346886" y="479996"/>
                </a:lnTo>
                <a:lnTo>
                  <a:pt x="3347162" y="479861"/>
                </a:lnTo>
                <a:lnTo>
                  <a:pt x="3341545" y="479912"/>
                </a:lnTo>
                <a:cubicBezTo>
                  <a:pt x="3342461" y="479789"/>
                  <a:pt x="3343414" y="479079"/>
                  <a:pt x="3344446" y="478747"/>
                </a:cubicBezTo>
                <a:lnTo>
                  <a:pt x="3347433" y="479729"/>
                </a:lnTo>
                <a:lnTo>
                  <a:pt x="3347758" y="479571"/>
                </a:lnTo>
                <a:cubicBezTo>
                  <a:pt x="3350524" y="478522"/>
                  <a:pt x="3358579" y="475702"/>
                  <a:pt x="3358334" y="473009"/>
                </a:cubicBezTo>
                <a:cubicBezTo>
                  <a:pt x="3326788" y="466309"/>
                  <a:pt x="3234531" y="491028"/>
                  <a:pt x="3213528" y="510940"/>
                </a:cubicBezTo>
                <a:cubicBezTo>
                  <a:pt x="3223905" y="506448"/>
                  <a:pt x="3230930" y="503957"/>
                  <a:pt x="3240588" y="508119"/>
                </a:cubicBezTo>
                <a:cubicBezTo>
                  <a:pt x="3227889" y="507474"/>
                  <a:pt x="3202432" y="524089"/>
                  <a:pt x="3190329" y="520251"/>
                </a:cubicBezTo>
                <a:cubicBezTo>
                  <a:pt x="3188461" y="514272"/>
                  <a:pt x="3190277" y="510917"/>
                  <a:pt x="3195170" y="510266"/>
                </a:cubicBezTo>
                <a:cubicBezTo>
                  <a:pt x="3171357" y="519659"/>
                  <a:pt x="3096385" y="515620"/>
                  <a:pt x="3081687" y="541698"/>
                </a:cubicBezTo>
                <a:cubicBezTo>
                  <a:pt x="3081983" y="540101"/>
                  <a:pt x="3086910" y="545673"/>
                  <a:pt x="3088132" y="545510"/>
                </a:cubicBezTo>
                <a:cubicBezTo>
                  <a:pt x="3087556" y="545003"/>
                  <a:pt x="3076160" y="548562"/>
                  <a:pt x="3069466" y="550509"/>
                </a:cubicBezTo>
                <a:lnTo>
                  <a:pt x="3068761" y="550696"/>
                </a:lnTo>
                <a:lnTo>
                  <a:pt x="3070417" y="550979"/>
                </a:lnTo>
                <a:cubicBezTo>
                  <a:pt x="3067081" y="556092"/>
                  <a:pt x="3064432" y="554692"/>
                  <a:pt x="3063944" y="552715"/>
                </a:cubicBezTo>
                <a:lnTo>
                  <a:pt x="3064904" y="550330"/>
                </a:lnTo>
                <a:lnTo>
                  <a:pt x="3064840" y="542564"/>
                </a:lnTo>
                <a:cubicBezTo>
                  <a:pt x="3062755" y="532383"/>
                  <a:pt x="3051651" y="545594"/>
                  <a:pt x="3043327" y="553268"/>
                </a:cubicBezTo>
                <a:lnTo>
                  <a:pt x="3040346" y="555688"/>
                </a:lnTo>
                <a:lnTo>
                  <a:pt x="3042309" y="557829"/>
                </a:lnTo>
                <a:cubicBezTo>
                  <a:pt x="3042576" y="557599"/>
                  <a:pt x="3040808" y="557590"/>
                  <a:pt x="3037996" y="557709"/>
                </a:cubicBezTo>
                <a:lnTo>
                  <a:pt x="3035854" y="557839"/>
                </a:lnTo>
                <a:lnTo>
                  <a:pt x="3035426" y="557965"/>
                </a:lnTo>
                <a:lnTo>
                  <a:pt x="3035554" y="557857"/>
                </a:lnTo>
                <a:lnTo>
                  <a:pt x="3027418" y="558349"/>
                </a:lnTo>
                <a:lnTo>
                  <a:pt x="3017155" y="559130"/>
                </a:lnTo>
                <a:lnTo>
                  <a:pt x="3016487" y="559414"/>
                </a:lnTo>
                <a:cubicBezTo>
                  <a:pt x="3004367" y="563456"/>
                  <a:pt x="2995388" y="564847"/>
                  <a:pt x="3011267" y="559621"/>
                </a:cubicBezTo>
                <a:cubicBezTo>
                  <a:pt x="3011421" y="559600"/>
                  <a:pt x="3013502" y="559421"/>
                  <a:pt x="3016527" y="559177"/>
                </a:cubicBezTo>
                <a:lnTo>
                  <a:pt x="3017155" y="559130"/>
                </a:lnTo>
                <a:lnTo>
                  <a:pt x="3034307" y="551852"/>
                </a:lnTo>
                <a:cubicBezTo>
                  <a:pt x="3039222" y="548997"/>
                  <a:pt x="3042208" y="545975"/>
                  <a:pt x="3040550" y="543277"/>
                </a:cubicBezTo>
                <a:cubicBezTo>
                  <a:pt x="3027048" y="535732"/>
                  <a:pt x="3029295" y="555668"/>
                  <a:pt x="3022239" y="551936"/>
                </a:cubicBezTo>
                <a:cubicBezTo>
                  <a:pt x="3020859" y="551342"/>
                  <a:pt x="3026642" y="545904"/>
                  <a:pt x="3026189" y="546743"/>
                </a:cubicBezTo>
                <a:cubicBezTo>
                  <a:pt x="3021054" y="544701"/>
                  <a:pt x="3012991" y="545968"/>
                  <a:pt x="3005837" y="548961"/>
                </a:cubicBezTo>
                <a:lnTo>
                  <a:pt x="3000304" y="552193"/>
                </a:lnTo>
                <a:lnTo>
                  <a:pt x="3000613" y="553694"/>
                </a:lnTo>
                <a:cubicBezTo>
                  <a:pt x="2999513" y="555006"/>
                  <a:pt x="2997369" y="556217"/>
                  <a:pt x="2995231" y="557278"/>
                </a:cubicBezTo>
                <a:lnTo>
                  <a:pt x="2993529" y="558143"/>
                </a:lnTo>
                <a:lnTo>
                  <a:pt x="2990933" y="561546"/>
                </a:lnTo>
                <a:cubicBezTo>
                  <a:pt x="2988830" y="561242"/>
                  <a:pt x="2988834" y="560707"/>
                  <a:pt x="2989903" y="559981"/>
                </a:cubicBezTo>
                <a:lnTo>
                  <a:pt x="2993529" y="558143"/>
                </a:lnTo>
                <a:lnTo>
                  <a:pt x="2996267" y="554550"/>
                </a:lnTo>
                <a:lnTo>
                  <a:pt x="3000304" y="552193"/>
                </a:lnTo>
                <a:lnTo>
                  <a:pt x="2999741" y="549481"/>
                </a:lnTo>
                <a:cubicBezTo>
                  <a:pt x="2994602" y="561058"/>
                  <a:pt x="2977762" y="558629"/>
                  <a:pt x="2967353" y="556899"/>
                </a:cubicBezTo>
                <a:cubicBezTo>
                  <a:pt x="2965909" y="565846"/>
                  <a:pt x="2965933" y="559714"/>
                  <a:pt x="2963234" y="563028"/>
                </a:cubicBezTo>
                <a:lnTo>
                  <a:pt x="2961758" y="565394"/>
                </a:lnTo>
                <a:lnTo>
                  <a:pt x="2972565" y="562298"/>
                </a:lnTo>
                <a:cubicBezTo>
                  <a:pt x="2975906" y="561598"/>
                  <a:pt x="2978504" y="561447"/>
                  <a:pt x="2979770" y="562253"/>
                </a:cubicBezTo>
                <a:cubicBezTo>
                  <a:pt x="2974301" y="569205"/>
                  <a:pt x="2967280" y="571695"/>
                  <a:pt x="2959471" y="570399"/>
                </a:cubicBezTo>
                <a:cubicBezTo>
                  <a:pt x="2960301" y="568342"/>
                  <a:pt x="2961017" y="566776"/>
                  <a:pt x="2961638" y="565585"/>
                </a:cubicBezTo>
                <a:lnTo>
                  <a:pt x="2961758" y="565394"/>
                </a:lnTo>
                <a:lnTo>
                  <a:pt x="2960917" y="565634"/>
                </a:lnTo>
                <a:cubicBezTo>
                  <a:pt x="2952461" y="568413"/>
                  <a:pt x="2943417" y="571754"/>
                  <a:pt x="2938525" y="572405"/>
                </a:cubicBezTo>
                <a:cubicBezTo>
                  <a:pt x="2945408" y="572268"/>
                  <a:pt x="2930752" y="577331"/>
                  <a:pt x="2933652" y="576166"/>
                </a:cubicBezTo>
                <a:cubicBezTo>
                  <a:pt x="2936026" y="577018"/>
                  <a:pt x="2938329" y="578269"/>
                  <a:pt x="2939938" y="579222"/>
                </a:cubicBezTo>
                <a:lnTo>
                  <a:pt x="2941310" y="580032"/>
                </a:lnTo>
                <a:lnTo>
                  <a:pt x="2946906" y="576459"/>
                </a:lnTo>
                <a:cubicBezTo>
                  <a:pt x="2949224" y="576090"/>
                  <a:pt x="2952312" y="576020"/>
                  <a:pt x="2956291" y="576269"/>
                </a:cubicBezTo>
                <a:cubicBezTo>
                  <a:pt x="2941774" y="578977"/>
                  <a:pt x="2945649" y="588580"/>
                  <a:pt x="2943500" y="587308"/>
                </a:cubicBezTo>
                <a:lnTo>
                  <a:pt x="2941487" y="580837"/>
                </a:lnTo>
                <a:lnTo>
                  <a:pt x="2933277" y="585578"/>
                </a:lnTo>
                <a:cubicBezTo>
                  <a:pt x="2921926" y="589495"/>
                  <a:pt x="2904667" y="590914"/>
                  <a:pt x="2896908" y="598949"/>
                </a:cubicBezTo>
                <a:cubicBezTo>
                  <a:pt x="2902255" y="597461"/>
                  <a:pt x="2903304" y="593431"/>
                  <a:pt x="2899761" y="588455"/>
                </a:cubicBezTo>
                <a:cubicBezTo>
                  <a:pt x="2892632" y="607106"/>
                  <a:pt x="2888830" y="590758"/>
                  <a:pt x="2878123" y="599683"/>
                </a:cubicBezTo>
                <a:lnTo>
                  <a:pt x="2873711" y="604537"/>
                </a:lnTo>
                <a:lnTo>
                  <a:pt x="2871417" y="604895"/>
                </a:lnTo>
                <a:lnTo>
                  <a:pt x="2864633" y="603521"/>
                </a:lnTo>
                <a:cubicBezTo>
                  <a:pt x="2833395" y="603163"/>
                  <a:pt x="2728854" y="626256"/>
                  <a:pt x="2705726" y="631372"/>
                </a:cubicBezTo>
                <a:cubicBezTo>
                  <a:pt x="2703775" y="631050"/>
                  <a:pt x="2706607" y="640157"/>
                  <a:pt x="2710068" y="642506"/>
                </a:cubicBezTo>
                <a:lnTo>
                  <a:pt x="2710964" y="642779"/>
                </a:lnTo>
                <a:lnTo>
                  <a:pt x="2713586" y="642001"/>
                </a:lnTo>
                <a:cubicBezTo>
                  <a:pt x="2713016" y="642660"/>
                  <a:pt x="2712425" y="642983"/>
                  <a:pt x="2711831" y="643041"/>
                </a:cubicBezTo>
                <a:lnTo>
                  <a:pt x="2710964" y="642779"/>
                </a:lnTo>
                <a:lnTo>
                  <a:pt x="2699010" y="646323"/>
                </a:lnTo>
                <a:cubicBezTo>
                  <a:pt x="2694139" y="647261"/>
                  <a:pt x="2689219" y="647964"/>
                  <a:pt x="2684141" y="649222"/>
                </a:cubicBezTo>
                <a:lnTo>
                  <a:pt x="2675695" y="652553"/>
                </a:lnTo>
                <a:lnTo>
                  <a:pt x="2677999" y="652179"/>
                </a:lnTo>
                <a:cubicBezTo>
                  <a:pt x="2675055" y="659187"/>
                  <a:pt x="2671038" y="658747"/>
                  <a:pt x="2669763" y="656777"/>
                </a:cubicBezTo>
                <a:lnTo>
                  <a:pt x="2670144" y="654740"/>
                </a:lnTo>
                <a:lnTo>
                  <a:pt x="2668315" y="655461"/>
                </a:lnTo>
                <a:lnTo>
                  <a:pt x="2662107" y="659749"/>
                </a:lnTo>
                <a:lnTo>
                  <a:pt x="2664259" y="660525"/>
                </a:lnTo>
                <a:cubicBezTo>
                  <a:pt x="2665152" y="661232"/>
                  <a:pt x="2665409" y="662000"/>
                  <a:pt x="2664361" y="662297"/>
                </a:cubicBezTo>
                <a:lnTo>
                  <a:pt x="2659498" y="661636"/>
                </a:lnTo>
                <a:lnTo>
                  <a:pt x="2650868" y="669794"/>
                </a:lnTo>
                <a:cubicBezTo>
                  <a:pt x="2642745" y="666984"/>
                  <a:pt x="2656162" y="658975"/>
                  <a:pt x="2654625" y="657623"/>
                </a:cubicBezTo>
                <a:cubicBezTo>
                  <a:pt x="2655463" y="657122"/>
                  <a:pt x="2649092" y="659720"/>
                  <a:pt x="2642816" y="662402"/>
                </a:cubicBezTo>
                <a:lnTo>
                  <a:pt x="2634873" y="665898"/>
                </a:lnTo>
                <a:lnTo>
                  <a:pt x="2638662" y="665095"/>
                </a:lnTo>
                <a:cubicBezTo>
                  <a:pt x="2642693" y="664462"/>
                  <a:pt x="2646859" y="664102"/>
                  <a:pt x="2646553" y="664142"/>
                </a:cubicBezTo>
                <a:cubicBezTo>
                  <a:pt x="2595363" y="702078"/>
                  <a:pt x="2516843" y="693062"/>
                  <a:pt x="2478754" y="721471"/>
                </a:cubicBezTo>
                <a:cubicBezTo>
                  <a:pt x="2464470" y="710142"/>
                  <a:pt x="2371865" y="727123"/>
                  <a:pt x="2350284" y="753338"/>
                </a:cubicBezTo>
                <a:cubicBezTo>
                  <a:pt x="2357311" y="751626"/>
                  <a:pt x="2362750" y="750210"/>
                  <a:pt x="2366914" y="749053"/>
                </a:cubicBezTo>
                <a:lnTo>
                  <a:pt x="2371793" y="747569"/>
                </a:lnTo>
                <a:lnTo>
                  <a:pt x="2372555" y="746548"/>
                </a:lnTo>
                <a:cubicBezTo>
                  <a:pt x="2375816" y="744484"/>
                  <a:pt x="2383571" y="743624"/>
                  <a:pt x="2375885" y="746323"/>
                </a:cubicBezTo>
                <a:lnTo>
                  <a:pt x="2371793" y="747569"/>
                </a:lnTo>
                <a:lnTo>
                  <a:pt x="2371260" y="748284"/>
                </a:lnTo>
                <a:cubicBezTo>
                  <a:pt x="2371317" y="748912"/>
                  <a:pt x="2371966" y="749581"/>
                  <a:pt x="2373519" y="750249"/>
                </a:cubicBezTo>
                <a:cubicBezTo>
                  <a:pt x="2371543" y="752847"/>
                  <a:pt x="2356606" y="762616"/>
                  <a:pt x="2355383" y="762777"/>
                </a:cubicBezTo>
                <a:cubicBezTo>
                  <a:pt x="2361182" y="760451"/>
                  <a:pt x="2362389" y="757176"/>
                  <a:pt x="2358233" y="752282"/>
                </a:cubicBezTo>
                <a:cubicBezTo>
                  <a:pt x="2351925" y="759735"/>
                  <a:pt x="2337058" y="768329"/>
                  <a:pt x="2321565" y="774668"/>
                </a:cubicBezTo>
                <a:lnTo>
                  <a:pt x="2304433" y="780246"/>
                </a:lnTo>
                <a:lnTo>
                  <a:pt x="2316666" y="780961"/>
                </a:lnTo>
                <a:cubicBezTo>
                  <a:pt x="2323676" y="781342"/>
                  <a:pt x="2330673" y="781591"/>
                  <a:pt x="2337454" y="781386"/>
                </a:cubicBezTo>
                <a:lnTo>
                  <a:pt x="2356610" y="779123"/>
                </a:lnTo>
                <a:lnTo>
                  <a:pt x="2357114" y="779014"/>
                </a:lnTo>
                <a:lnTo>
                  <a:pt x="2373928" y="772115"/>
                </a:lnTo>
                <a:lnTo>
                  <a:pt x="2386300" y="759446"/>
                </a:lnTo>
                <a:lnTo>
                  <a:pt x="2382436" y="758793"/>
                </a:lnTo>
                <a:cubicBezTo>
                  <a:pt x="2376958" y="756992"/>
                  <a:pt x="2373464" y="754538"/>
                  <a:pt x="2387176" y="758551"/>
                </a:cubicBezTo>
                <a:lnTo>
                  <a:pt x="2386300" y="759446"/>
                </a:lnTo>
                <a:lnTo>
                  <a:pt x="2388201" y="759769"/>
                </a:lnTo>
                <a:lnTo>
                  <a:pt x="2389084" y="756845"/>
                </a:lnTo>
                <a:lnTo>
                  <a:pt x="2387630" y="757713"/>
                </a:lnTo>
                <a:cubicBezTo>
                  <a:pt x="2391367" y="748462"/>
                  <a:pt x="2393281" y="752584"/>
                  <a:pt x="2391169" y="755601"/>
                </a:cubicBezTo>
                <a:lnTo>
                  <a:pt x="2390213" y="756171"/>
                </a:lnTo>
                <a:lnTo>
                  <a:pt x="2391691" y="758739"/>
                </a:lnTo>
                <a:cubicBezTo>
                  <a:pt x="2391717" y="759533"/>
                  <a:pt x="2391154" y="759956"/>
                  <a:pt x="2390238" y="760114"/>
                </a:cubicBezTo>
                <a:lnTo>
                  <a:pt x="2388201" y="759769"/>
                </a:lnTo>
                <a:lnTo>
                  <a:pt x="2387912" y="760726"/>
                </a:lnTo>
                <a:cubicBezTo>
                  <a:pt x="2388186" y="762710"/>
                  <a:pt x="2391187" y="761751"/>
                  <a:pt x="2396457" y="761318"/>
                </a:cubicBezTo>
                <a:lnTo>
                  <a:pt x="2403379" y="761445"/>
                </a:lnTo>
                <a:lnTo>
                  <a:pt x="2409304" y="754819"/>
                </a:lnTo>
                <a:cubicBezTo>
                  <a:pt x="2411283" y="752477"/>
                  <a:pt x="2412943" y="750261"/>
                  <a:pt x="2413434" y="748833"/>
                </a:cubicBezTo>
                <a:cubicBezTo>
                  <a:pt x="2415684" y="747562"/>
                  <a:pt x="2419845" y="746425"/>
                  <a:pt x="2425137" y="745381"/>
                </a:cubicBezTo>
                <a:lnTo>
                  <a:pt x="2443538" y="742499"/>
                </a:lnTo>
                <a:lnTo>
                  <a:pt x="2443533" y="742498"/>
                </a:lnTo>
                <a:lnTo>
                  <a:pt x="2443596" y="742489"/>
                </a:lnTo>
                <a:lnTo>
                  <a:pt x="2443610" y="742487"/>
                </a:lnTo>
                <a:lnTo>
                  <a:pt x="2443679" y="742479"/>
                </a:lnTo>
                <a:lnTo>
                  <a:pt x="2449647" y="741684"/>
                </a:lnTo>
                <a:lnTo>
                  <a:pt x="2449592" y="741734"/>
                </a:lnTo>
                <a:lnTo>
                  <a:pt x="2464150" y="739902"/>
                </a:lnTo>
                <a:cubicBezTo>
                  <a:pt x="2470818" y="739065"/>
                  <a:pt x="2477048" y="738237"/>
                  <a:pt x="2482053" y="737376"/>
                </a:cubicBezTo>
                <a:cubicBezTo>
                  <a:pt x="2482226" y="741245"/>
                  <a:pt x="2480393" y="741487"/>
                  <a:pt x="2476864" y="739623"/>
                </a:cubicBezTo>
                <a:cubicBezTo>
                  <a:pt x="2477177" y="741138"/>
                  <a:pt x="2476881" y="742733"/>
                  <a:pt x="2475815" y="743653"/>
                </a:cubicBezTo>
                <a:cubicBezTo>
                  <a:pt x="2477195" y="744248"/>
                  <a:pt x="2526910" y="744641"/>
                  <a:pt x="2534651" y="733496"/>
                </a:cubicBezTo>
                <a:lnTo>
                  <a:pt x="2528787" y="731926"/>
                </a:lnTo>
                <a:lnTo>
                  <a:pt x="2522878" y="734283"/>
                </a:lnTo>
                <a:cubicBezTo>
                  <a:pt x="2524781" y="732862"/>
                  <a:pt x="2526652" y="732029"/>
                  <a:pt x="2528581" y="731872"/>
                </a:cubicBezTo>
                <a:lnTo>
                  <a:pt x="2528787" y="731926"/>
                </a:lnTo>
                <a:lnTo>
                  <a:pt x="2534301" y="729726"/>
                </a:lnTo>
                <a:cubicBezTo>
                  <a:pt x="2553055" y="724360"/>
                  <a:pt x="2589302" y="717581"/>
                  <a:pt x="2602489" y="718518"/>
                </a:cubicBezTo>
                <a:lnTo>
                  <a:pt x="2603763" y="718903"/>
                </a:lnTo>
                <a:lnTo>
                  <a:pt x="2603864" y="718845"/>
                </a:lnTo>
                <a:lnTo>
                  <a:pt x="2603897" y="718942"/>
                </a:lnTo>
                <a:lnTo>
                  <a:pt x="2607235" y="719954"/>
                </a:lnTo>
                <a:cubicBezTo>
                  <a:pt x="2606326" y="721633"/>
                  <a:pt x="2605529" y="722322"/>
                  <a:pt x="2604933" y="722108"/>
                </a:cubicBezTo>
                <a:lnTo>
                  <a:pt x="2603897" y="718942"/>
                </a:lnTo>
                <a:lnTo>
                  <a:pt x="2603763" y="718903"/>
                </a:lnTo>
                <a:lnTo>
                  <a:pt x="2594504" y="724078"/>
                </a:lnTo>
                <a:cubicBezTo>
                  <a:pt x="2589490" y="726788"/>
                  <a:pt x="2582051" y="730307"/>
                  <a:pt x="2570601" y="734164"/>
                </a:cubicBezTo>
                <a:lnTo>
                  <a:pt x="2573773" y="740079"/>
                </a:lnTo>
                <a:lnTo>
                  <a:pt x="2582391" y="736486"/>
                </a:lnTo>
                <a:cubicBezTo>
                  <a:pt x="2582391" y="736486"/>
                  <a:pt x="2577817" y="739430"/>
                  <a:pt x="2574058" y="740610"/>
                </a:cubicBezTo>
                <a:lnTo>
                  <a:pt x="2573773" y="740079"/>
                </a:lnTo>
                <a:lnTo>
                  <a:pt x="2548127" y="750770"/>
                </a:lnTo>
                <a:cubicBezTo>
                  <a:pt x="2534000" y="754594"/>
                  <a:pt x="2527806" y="755029"/>
                  <a:pt x="2561478" y="744715"/>
                </a:cubicBezTo>
                <a:cubicBezTo>
                  <a:pt x="2558355" y="743282"/>
                  <a:pt x="2553848" y="742665"/>
                  <a:pt x="2548361" y="742669"/>
                </a:cubicBezTo>
                <a:lnTo>
                  <a:pt x="2533558" y="743971"/>
                </a:lnTo>
                <a:lnTo>
                  <a:pt x="2535942" y="745776"/>
                </a:lnTo>
                <a:cubicBezTo>
                  <a:pt x="2533057" y="750051"/>
                  <a:pt x="2532883" y="746181"/>
                  <a:pt x="2529512" y="745075"/>
                </a:cubicBezTo>
                <a:lnTo>
                  <a:pt x="2531236" y="744175"/>
                </a:lnTo>
                <a:lnTo>
                  <a:pt x="2529350" y="744343"/>
                </a:lnTo>
                <a:lnTo>
                  <a:pt x="2515180" y="747355"/>
                </a:lnTo>
                <a:lnTo>
                  <a:pt x="2517217" y="747839"/>
                </a:lnTo>
                <a:cubicBezTo>
                  <a:pt x="2517668" y="748702"/>
                  <a:pt x="2517263" y="750312"/>
                  <a:pt x="2516444" y="751984"/>
                </a:cubicBezTo>
                <a:lnTo>
                  <a:pt x="2514770" y="754299"/>
                </a:lnTo>
                <a:lnTo>
                  <a:pt x="2509730" y="755918"/>
                </a:lnTo>
                <a:lnTo>
                  <a:pt x="2509434" y="754869"/>
                </a:lnTo>
                <a:cubicBezTo>
                  <a:pt x="2509369" y="753701"/>
                  <a:pt x="2509474" y="752115"/>
                  <a:pt x="2509807" y="750028"/>
                </a:cubicBezTo>
                <a:lnTo>
                  <a:pt x="2514840" y="747427"/>
                </a:lnTo>
                <a:lnTo>
                  <a:pt x="2483251" y="754143"/>
                </a:lnTo>
                <a:cubicBezTo>
                  <a:pt x="2452127" y="761979"/>
                  <a:pt x="2424487" y="770321"/>
                  <a:pt x="2425920" y="766629"/>
                </a:cubicBezTo>
                <a:cubicBezTo>
                  <a:pt x="2420871" y="766132"/>
                  <a:pt x="2398828" y="770195"/>
                  <a:pt x="2373170" y="775559"/>
                </a:cubicBezTo>
                <a:lnTo>
                  <a:pt x="2357114" y="779014"/>
                </a:lnTo>
                <a:lnTo>
                  <a:pt x="2356948" y="779083"/>
                </a:lnTo>
                <a:lnTo>
                  <a:pt x="2356610" y="779123"/>
                </a:lnTo>
                <a:lnTo>
                  <a:pt x="2346801" y="781233"/>
                </a:lnTo>
                <a:cubicBezTo>
                  <a:pt x="2311357" y="789060"/>
                  <a:pt x="2277404" y="797271"/>
                  <a:pt x="2276644" y="798150"/>
                </a:cubicBezTo>
                <a:cubicBezTo>
                  <a:pt x="2270272" y="800747"/>
                  <a:pt x="2266623" y="803226"/>
                  <a:pt x="2264412" y="805540"/>
                </a:cubicBezTo>
                <a:lnTo>
                  <a:pt x="2261650" y="810437"/>
                </a:lnTo>
                <a:lnTo>
                  <a:pt x="2262493" y="812093"/>
                </a:lnTo>
                <a:cubicBezTo>
                  <a:pt x="2263146" y="812589"/>
                  <a:pt x="2263722" y="813096"/>
                  <a:pt x="2262962" y="813975"/>
                </a:cubicBezTo>
                <a:cubicBezTo>
                  <a:pt x="2262123" y="814477"/>
                  <a:pt x="2261387" y="814526"/>
                  <a:pt x="2260814" y="814310"/>
                </a:cubicBezTo>
                <a:lnTo>
                  <a:pt x="2260005" y="813454"/>
                </a:lnTo>
                <a:lnTo>
                  <a:pt x="2258117" y="817029"/>
                </a:lnTo>
                <a:cubicBezTo>
                  <a:pt x="2256516" y="818481"/>
                  <a:pt x="2253777" y="819673"/>
                  <a:pt x="2248619" y="820551"/>
                </a:cubicBezTo>
                <a:cubicBezTo>
                  <a:pt x="2253668" y="820660"/>
                  <a:pt x="2259031" y="822281"/>
                  <a:pt x="2264390" y="823904"/>
                </a:cubicBezTo>
                <a:cubicBezTo>
                  <a:pt x="2258826" y="834177"/>
                  <a:pt x="2199444" y="833133"/>
                  <a:pt x="2187011" y="845958"/>
                </a:cubicBezTo>
                <a:lnTo>
                  <a:pt x="2184981" y="851994"/>
                </a:lnTo>
                <a:lnTo>
                  <a:pt x="2191984" y="850780"/>
                </a:lnTo>
                <a:cubicBezTo>
                  <a:pt x="2195852" y="850185"/>
                  <a:pt x="2201050" y="849447"/>
                  <a:pt x="2207928" y="848531"/>
                </a:cubicBezTo>
                <a:cubicBezTo>
                  <a:pt x="2189447" y="853323"/>
                  <a:pt x="2187314" y="855163"/>
                  <a:pt x="2201534" y="854051"/>
                </a:cubicBezTo>
                <a:cubicBezTo>
                  <a:pt x="2195147" y="861125"/>
                  <a:pt x="2181401" y="865288"/>
                  <a:pt x="2166642" y="868708"/>
                </a:cubicBezTo>
                <a:lnTo>
                  <a:pt x="2165943" y="868863"/>
                </a:lnTo>
                <a:lnTo>
                  <a:pt x="2165825" y="869692"/>
                </a:lnTo>
                <a:lnTo>
                  <a:pt x="2165417" y="868976"/>
                </a:lnTo>
                <a:lnTo>
                  <a:pt x="2144529" y="873558"/>
                </a:lnTo>
                <a:lnTo>
                  <a:pt x="2130207" y="877628"/>
                </a:lnTo>
                <a:lnTo>
                  <a:pt x="2130153" y="877987"/>
                </a:lnTo>
                <a:lnTo>
                  <a:pt x="2128926" y="877995"/>
                </a:lnTo>
                <a:lnTo>
                  <a:pt x="2125645" y="878926"/>
                </a:lnTo>
                <a:lnTo>
                  <a:pt x="2128898" y="874104"/>
                </a:lnTo>
                <a:lnTo>
                  <a:pt x="2129097" y="873750"/>
                </a:lnTo>
                <a:lnTo>
                  <a:pt x="2129121" y="873772"/>
                </a:lnTo>
                <a:lnTo>
                  <a:pt x="2131410" y="870378"/>
                </a:lnTo>
                <a:cubicBezTo>
                  <a:pt x="2127866" y="865402"/>
                  <a:pt x="2095372" y="881394"/>
                  <a:pt x="2093867" y="886265"/>
                </a:cubicBezTo>
                <a:cubicBezTo>
                  <a:pt x="2098726" y="879392"/>
                  <a:pt x="2117886" y="886961"/>
                  <a:pt x="2103214" y="888912"/>
                </a:cubicBezTo>
                <a:cubicBezTo>
                  <a:pt x="2102872" y="889541"/>
                  <a:pt x="2114412" y="887388"/>
                  <a:pt x="2129180" y="884830"/>
                </a:cubicBezTo>
                <a:lnTo>
                  <a:pt x="2158741" y="880597"/>
                </a:lnTo>
                <a:lnTo>
                  <a:pt x="2126659" y="900086"/>
                </a:lnTo>
                <a:cubicBezTo>
                  <a:pt x="2127410" y="897444"/>
                  <a:pt x="2134773" y="907270"/>
                  <a:pt x="2136845" y="907121"/>
                </a:cubicBezTo>
                <a:cubicBezTo>
                  <a:pt x="2135960" y="906216"/>
                  <a:pt x="2116320" y="911013"/>
                  <a:pt x="2104807" y="913594"/>
                </a:cubicBezTo>
                <a:lnTo>
                  <a:pt x="2103595" y="913834"/>
                </a:lnTo>
                <a:lnTo>
                  <a:pt x="2106325" y="914476"/>
                </a:lnTo>
                <a:cubicBezTo>
                  <a:pt x="2099926" y="922696"/>
                  <a:pt x="2095716" y="920086"/>
                  <a:pt x="2095214" y="916725"/>
                </a:cubicBezTo>
                <a:lnTo>
                  <a:pt x="2097197" y="912829"/>
                </a:lnTo>
                <a:lnTo>
                  <a:pt x="2098321" y="899822"/>
                </a:lnTo>
                <a:cubicBezTo>
                  <a:pt x="2096441" y="882571"/>
                  <a:pt x="2075761" y="903557"/>
                  <a:pt x="2060609" y="915555"/>
                </a:cubicBezTo>
                <a:lnTo>
                  <a:pt x="2055236" y="919305"/>
                </a:lnTo>
                <a:lnTo>
                  <a:pt x="2058184" y="923087"/>
                </a:lnTo>
                <a:cubicBezTo>
                  <a:pt x="2058668" y="922729"/>
                  <a:pt x="2055709" y="922536"/>
                  <a:pt x="2050982" y="922448"/>
                </a:cubicBezTo>
                <a:lnTo>
                  <a:pt x="2047376" y="922448"/>
                </a:lnTo>
                <a:lnTo>
                  <a:pt x="2046640" y="922617"/>
                </a:lnTo>
                <a:lnTo>
                  <a:pt x="2046873" y="922448"/>
                </a:lnTo>
                <a:lnTo>
                  <a:pt x="2033173" y="922447"/>
                </a:lnTo>
                <a:lnTo>
                  <a:pt x="2015870" y="922710"/>
                </a:lnTo>
                <a:lnTo>
                  <a:pt x="2014705" y="923117"/>
                </a:lnTo>
                <a:cubicBezTo>
                  <a:pt x="1993777" y="928653"/>
                  <a:pt x="1978527" y="930066"/>
                  <a:pt x="2005936" y="922934"/>
                </a:cubicBezTo>
                <a:cubicBezTo>
                  <a:pt x="2006195" y="922915"/>
                  <a:pt x="2009711" y="922827"/>
                  <a:pt x="2014808" y="922726"/>
                </a:cubicBezTo>
                <a:lnTo>
                  <a:pt x="2015870" y="922710"/>
                </a:lnTo>
                <a:lnTo>
                  <a:pt x="2045736" y="912269"/>
                </a:lnTo>
                <a:cubicBezTo>
                  <a:pt x="2054417" y="907989"/>
                  <a:pt x="2059895" y="903232"/>
                  <a:pt x="2057544" y="898549"/>
                </a:cubicBezTo>
                <a:cubicBezTo>
                  <a:pt x="2036137" y="884548"/>
                  <a:pt x="2036741" y="918149"/>
                  <a:pt x="2025522" y="911185"/>
                </a:cubicBezTo>
                <a:cubicBezTo>
                  <a:pt x="2023307" y="910049"/>
                  <a:pt x="2033848" y="901532"/>
                  <a:pt x="2032954" y="902890"/>
                </a:cubicBezTo>
                <a:cubicBezTo>
                  <a:pt x="2024683" y="898952"/>
                  <a:pt x="2010986" y="900254"/>
                  <a:pt x="1998537" y="904537"/>
                </a:cubicBezTo>
                <a:lnTo>
                  <a:pt x="1988759" y="909386"/>
                </a:lnTo>
                <a:lnTo>
                  <a:pt x="1989041" y="911929"/>
                </a:lnTo>
                <a:cubicBezTo>
                  <a:pt x="1986991" y="914015"/>
                  <a:pt x="1983208" y="915821"/>
                  <a:pt x="1979464" y="917383"/>
                </a:cubicBezTo>
                <a:lnTo>
                  <a:pt x="1976477" y="918656"/>
                </a:lnTo>
                <a:lnTo>
                  <a:pt x="1971594" y="924090"/>
                </a:lnTo>
                <a:cubicBezTo>
                  <a:pt x="1968118" y="923367"/>
                  <a:pt x="1968212" y="922471"/>
                  <a:pt x="1970115" y="921366"/>
                </a:cubicBezTo>
                <a:lnTo>
                  <a:pt x="1976477" y="918656"/>
                </a:lnTo>
                <a:lnTo>
                  <a:pt x="1981626" y="912922"/>
                </a:lnTo>
                <a:lnTo>
                  <a:pt x="1988759" y="909386"/>
                </a:lnTo>
                <a:lnTo>
                  <a:pt x="1988248" y="904787"/>
                </a:lnTo>
                <a:cubicBezTo>
                  <a:pt x="1977810" y="923647"/>
                  <a:pt x="1950007" y="917867"/>
                  <a:pt x="1932853" y="913915"/>
                </a:cubicBezTo>
                <a:cubicBezTo>
                  <a:pt x="1929017" y="928746"/>
                  <a:pt x="1930031" y="918484"/>
                  <a:pt x="1924987" y="923757"/>
                </a:cubicBezTo>
                <a:lnTo>
                  <a:pt x="1922141" y="927567"/>
                </a:lnTo>
                <a:lnTo>
                  <a:pt x="1940725" y="923483"/>
                </a:lnTo>
                <a:cubicBezTo>
                  <a:pt x="1946427" y="922652"/>
                  <a:pt x="1950802" y="922662"/>
                  <a:pt x="1952795" y="924138"/>
                </a:cubicBezTo>
                <a:cubicBezTo>
                  <a:pt x="1942535" y="935222"/>
                  <a:pt x="1930386" y="938677"/>
                  <a:pt x="1917519" y="935713"/>
                </a:cubicBezTo>
                <a:cubicBezTo>
                  <a:pt x="1919237" y="932356"/>
                  <a:pt x="1920683" y="929807"/>
                  <a:pt x="1921911" y="927876"/>
                </a:cubicBezTo>
                <a:lnTo>
                  <a:pt x="1922141" y="927567"/>
                </a:lnTo>
                <a:lnTo>
                  <a:pt x="1920696" y="927884"/>
                </a:lnTo>
                <a:cubicBezTo>
                  <a:pt x="1906103" y="931677"/>
                  <a:pt x="1890430" y="936351"/>
                  <a:pt x="1882141" y="936943"/>
                </a:cubicBezTo>
                <a:cubicBezTo>
                  <a:pt x="1893682" y="937415"/>
                  <a:pt x="1868343" y="944397"/>
                  <a:pt x="1873385" y="942743"/>
                </a:cubicBezTo>
                <a:cubicBezTo>
                  <a:pt x="1877225" y="944411"/>
                  <a:pt x="1880879" y="946739"/>
                  <a:pt x="1883427" y="948497"/>
                </a:cubicBezTo>
                <a:lnTo>
                  <a:pt x="1885591" y="949993"/>
                </a:lnTo>
                <a:lnTo>
                  <a:pt x="1895525" y="944582"/>
                </a:lnTo>
                <a:cubicBezTo>
                  <a:pt x="1899465" y="944199"/>
                  <a:pt x="1904646" y="944396"/>
                  <a:pt x="1911266" y="945216"/>
                </a:cubicBezTo>
                <a:cubicBezTo>
                  <a:pt x="1886535" y="948274"/>
                  <a:pt x="1891501" y="964742"/>
                  <a:pt x="1888105" y="962396"/>
                </a:cubicBezTo>
                <a:lnTo>
                  <a:pt x="1885762" y="951361"/>
                </a:lnTo>
                <a:lnTo>
                  <a:pt x="1871265" y="958462"/>
                </a:lnTo>
                <a:cubicBezTo>
                  <a:pt x="1851645" y="963866"/>
                  <a:pt x="1822526" y="964489"/>
                  <a:pt x="1808266" y="977151"/>
                </a:cubicBezTo>
                <a:cubicBezTo>
                  <a:pt x="1817451" y="975203"/>
                  <a:pt x="1819848" y="968562"/>
                  <a:pt x="1814702" y="959870"/>
                </a:cubicBezTo>
                <a:cubicBezTo>
                  <a:pt x="1799813" y="990370"/>
                  <a:pt x="1796041" y="962619"/>
                  <a:pt x="1776702" y="976469"/>
                </a:cubicBezTo>
                <a:lnTo>
                  <a:pt x="1768548" y="984147"/>
                </a:lnTo>
                <a:lnTo>
                  <a:pt x="1764652" y="984512"/>
                </a:lnTo>
                <a:lnTo>
                  <a:pt x="1753511" y="981523"/>
                </a:lnTo>
                <a:cubicBezTo>
                  <a:pt x="1701276" y="977750"/>
                  <a:pt x="1522613" y="1005783"/>
                  <a:pt x="1483088" y="1012000"/>
                </a:cubicBezTo>
                <a:cubicBezTo>
                  <a:pt x="1479872" y="1011260"/>
                  <a:pt x="1483167" y="1026794"/>
                  <a:pt x="1488590" y="1031078"/>
                </a:cubicBezTo>
                <a:lnTo>
                  <a:pt x="1490049" y="1031627"/>
                </a:lnTo>
                <a:lnTo>
                  <a:pt x="1494560" y="1030592"/>
                </a:lnTo>
                <a:cubicBezTo>
                  <a:pt x="1493499" y="1031637"/>
                  <a:pt x="1492461" y="1032116"/>
                  <a:pt x="1491458" y="1032155"/>
                </a:cubicBezTo>
                <a:lnTo>
                  <a:pt x="1490049" y="1031627"/>
                </a:lnTo>
                <a:lnTo>
                  <a:pt x="1469474" y="1036343"/>
                </a:lnTo>
                <a:cubicBezTo>
                  <a:pt x="1461172" y="1037422"/>
                  <a:pt x="1452824" y="1038097"/>
                  <a:pt x="1444123" y="1039688"/>
                </a:cubicBezTo>
                <a:lnTo>
                  <a:pt x="1429456" y="1044405"/>
                </a:lnTo>
                <a:lnTo>
                  <a:pt x="1433375" y="1044016"/>
                </a:lnTo>
                <a:cubicBezTo>
                  <a:pt x="1427333" y="1055444"/>
                  <a:pt x="1420679" y="1054302"/>
                  <a:pt x="1418858" y="1050874"/>
                </a:cubicBezTo>
                <a:lnTo>
                  <a:pt x="1419818" y="1047503"/>
                </a:lnTo>
                <a:lnTo>
                  <a:pt x="1416641" y="1048526"/>
                </a:lnTo>
                <a:lnTo>
                  <a:pt x="1405573" y="1055070"/>
                </a:lnTo>
                <a:lnTo>
                  <a:pt x="1409049" y="1056588"/>
                </a:lnTo>
                <a:cubicBezTo>
                  <a:pt x="1410431" y="1057864"/>
                  <a:pt x="1410740" y="1059177"/>
                  <a:pt x="1408940" y="1059568"/>
                </a:cubicBezTo>
                <a:lnTo>
                  <a:pt x="1400905" y="1057966"/>
                </a:lnTo>
                <a:lnTo>
                  <a:pt x="1385162" y="1070746"/>
                </a:lnTo>
                <a:cubicBezTo>
                  <a:pt x="1372012" y="1065214"/>
                  <a:pt x="1395742" y="1053169"/>
                  <a:pt x="1393383" y="1050752"/>
                </a:cubicBezTo>
                <a:cubicBezTo>
                  <a:pt x="1394868" y="1049998"/>
                  <a:pt x="1383786" y="1053700"/>
                  <a:pt x="1372856" y="1057552"/>
                </a:cubicBezTo>
                <a:lnTo>
                  <a:pt x="1359007" y="1062599"/>
                </a:lnTo>
                <a:lnTo>
                  <a:pt x="1365476" y="1061637"/>
                </a:lnTo>
                <a:cubicBezTo>
                  <a:pt x="1372323" y="1060987"/>
                  <a:pt x="1379355" y="1060808"/>
                  <a:pt x="1378836" y="1060845"/>
                </a:cubicBezTo>
                <a:cubicBezTo>
                  <a:pt x="1287131" y="1119147"/>
                  <a:pt x="1157118" y="1096078"/>
                  <a:pt x="1088856" y="1139767"/>
                </a:cubicBezTo>
                <a:cubicBezTo>
                  <a:pt x="1066737" y="1119347"/>
                  <a:pt x="909026" y="1138363"/>
                  <a:pt x="868747" y="1180058"/>
                </a:cubicBezTo>
                <a:cubicBezTo>
                  <a:pt x="880781" y="1177906"/>
                  <a:pt x="890111" y="1176087"/>
                  <a:pt x="897263" y="1174573"/>
                </a:cubicBezTo>
                <a:lnTo>
                  <a:pt x="905665" y="1172584"/>
                </a:lnTo>
                <a:lnTo>
                  <a:pt x="907102" y="1170951"/>
                </a:lnTo>
                <a:cubicBezTo>
                  <a:pt x="912892" y="1167830"/>
                  <a:pt x="926006" y="1167176"/>
                  <a:pt x="912712" y="1170915"/>
                </a:cubicBezTo>
                <a:lnTo>
                  <a:pt x="905665" y="1172584"/>
                </a:lnTo>
                <a:lnTo>
                  <a:pt x="904660" y="1173726"/>
                </a:lnTo>
                <a:cubicBezTo>
                  <a:pt x="904655" y="1174787"/>
                  <a:pt x="905635" y="1175969"/>
                  <a:pt x="908128" y="1177246"/>
                </a:cubicBezTo>
                <a:cubicBezTo>
                  <a:pt x="904412" y="1181393"/>
                  <a:pt x="877857" y="1196229"/>
                  <a:pt x="875785" y="1196376"/>
                </a:cubicBezTo>
                <a:cubicBezTo>
                  <a:pt x="885861" y="1193070"/>
                  <a:pt x="888400" y="1187713"/>
                  <a:pt x="882218" y="1179097"/>
                </a:cubicBezTo>
                <a:cubicBezTo>
                  <a:pt x="870477" y="1190932"/>
                  <a:pt x="844226" y="1203803"/>
                  <a:pt x="817290" y="1212842"/>
                </a:cubicBezTo>
                <a:lnTo>
                  <a:pt x="787725" y="1220441"/>
                </a:lnTo>
                <a:lnTo>
                  <a:pt x="808090" y="1222881"/>
                </a:lnTo>
                <a:cubicBezTo>
                  <a:pt x="819765" y="1224231"/>
                  <a:pt x="831438" y="1225359"/>
                  <a:pt x="842822" y="1225705"/>
                </a:cubicBezTo>
                <a:lnTo>
                  <a:pt x="875248" y="1223863"/>
                </a:lnTo>
                <a:lnTo>
                  <a:pt x="876111" y="1223731"/>
                </a:lnTo>
                <a:lnTo>
                  <a:pt x="905348" y="1213892"/>
                </a:lnTo>
                <a:lnTo>
                  <a:pt x="928070" y="1193942"/>
                </a:lnTo>
                <a:lnTo>
                  <a:pt x="921704" y="1192453"/>
                </a:lnTo>
                <a:cubicBezTo>
                  <a:pt x="912819" y="1188881"/>
                  <a:pt x="907359" y="1184419"/>
                  <a:pt x="929675" y="1192530"/>
                </a:cubicBezTo>
                <a:lnTo>
                  <a:pt x="928070" y="1193942"/>
                </a:lnTo>
                <a:lnTo>
                  <a:pt x="931200" y="1194673"/>
                </a:lnTo>
                <a:lnTo>
                  <a:pt x="933141" y="1189869"/>
                </a:lnTo>
                <a:lnTo>
                  <a:pt x="930571" y="1191172"/>
                </a:lnTo>
                <a:cubicBezTo>
                  <a:pt x="938291" y="1176065"/>
                  <a:pt x="940845" y="1183163"/>
                  <a:pt x="936829" y="1187997"/>
                </a:cubicBezTo>
                <a:lnTo>
                  <a:pt x="935138" y="1188855"/>
                </a:lnTo>
                <a:lnTo>
                  <a:pt x="937204" y="1193303"/>
                </a:lnTo>
                <a:cubicBezTo>
                  <a:pt x="937121" y="1194638"/>
                  <a:pt x="936113" y="1195287"/>
                  <a:pt x="934558" y="1195457"/>
                </a:cubicBezTo>
                <a:lnTo>
                  <a:pt x="931200" y="1194673"/>
                </a:lnTo>
                <a:lnTo>
                  <a:pt x="930565" y="1196248"/>
                </a:lnTo>
                <a:cubicBezTo>
                  <a:pt x="930709" y="1199593"/>
                  <a:pt x="935885" y="1198295"/>
                  <a:pt x="944774" y="1198106"/>
                </a:cubicBezTo>
                <a:lnTo>
                  <a:pt x="956345" y="1199023"/>
                </a:lnTo>
                <a:lnTo>
                  <a:pt x="967312" y="1188532"/>
                </a:lnTo>
                <a:cubicBezTo>
                  <a:pt x="970995" y="1184812"/>
                  <a:pt x="974127" y="1181272"/>
                  <a:pt x="975172" y="1178934"/>
                </a:cubicBezTo>
                <a:cubicBezTo>
                  <a:pt x="979141" y="1177032"/>
                  <a:pt x="986286" y="1175552"/>
                  <a:pt x="995309" y="1174341"/>
                </a:cubicBezTo>
                <a:lnTo>
                  <a:pt x="1026569" y="1171386"/>
                </a:lnTo>
                <a:lnTo>
                  <a:pt x="1026563" y="1171382"/>
                </a:lnTo>
                <a:cubicBezTo>
                  <a:pt x="1029244" y="1167309"/>
                  <a:pt x="1033818" y="1170865"/>
                  <a:pt x="1036928" y="1170644"/>
                </a:cubicBezTo>
                <a:lnTo>
                  <a:pt x="1036828" y="1170723"/>
                </a:lnTo>
                <a:lnTo>
                  <a:pt x="1061488" y="1169134"/>
                </a:lnTo>
                <a:cubicBezTo>
                  <a:pt x="1072785" y="1168408"/>
                  <a:pt x="1083343" y="1167655"/>
                  <a:pt x="1091857" y="1166723"/>
                </a:cubicBezTo>
                <a:cubicBezTo>
                  <a:pt x="1091535" y="1173217"/>
                  <a:pt x="1088425" y="1173438"/>
                  <a:pt x="1082815" y="1169958"/>
                </a:cubicBezTo>
                <a:cubicBezTo>
                  <a:pt x="1083100" y="1172524"/>
                  <a:pt x="1082350" y="1175166"/>
                  <a:pt x="1080421" y="1176599"/>
                </a:cubicBezTo>
                <a:cubicBezTo>
                  <a:pt x="1082635" y="1177734"/>
                  <a:pt x="1165797" y="1183445"/>
                  <a:pt x="1180522" y="1165573"/>
                </a:cubicBezTo>
                <a:lnTo>
                  <a:pt x="1170954" y="1162351"/>
                </a:lnTo>
                <a:lnTo>
                  <a:pt x="1160687" y="1165696"/>
                </a:lnTo>
                <a:cubicBezTo>
                  <a:pt x="1164100" y="1163510"/>
                  <a:pt x="1167361" y="1162307"/>
                  <a:pt x="1170619" y="1162236"/>
                </a:cubicBezTo>
                <a:lnTo>
                  <a:pt x="1170954" y="1162351"/>
                </a:lnTo>
                <a:lnTo>
                  <a:pt x="1180533" y="1159228"/>
                </a:lnTo>
                <a:cubicBezTo>
                  <a:pt x="1212781" y="1152150"/>
                  <a:pt x="1274529" y="1144483"/>
                  <a:pt x="1296458" y="1147392"/>
                </a:cubicBezTo>
                <a:lnTo>
                  <a:pt x="1298528" y="1148167"/>
                </a:lnTo>
                <a:lnTo>
                  <a:pt x="1298708" y="1148083"/>
                </a:lnTo>
                <a:lnTo>
                  <a:pt x="1298745" y="1148248"/>
                </a:lnTo>
                <a:lnTo>
                  <a:pt x="1304175" y="1150281"/>
                </a:lnTo>
                <a:cubicBezTo>
                  <a:pt x="1299956" y="1168697"/>
                  <a:pt x="1302994" y="1149070"/>
                  <a:pt x="1304175" y="1150281"/>
                </a:cubicBezTo>
                <a:cubicBezTo>
                  <a:pt x="1302388" y="1152996"/>
                  <a:pt x="1300940" y="1154069"/>
                  <a:pt x="1299980" y="1153652"/>
                </a:cubicBezTo>
                <a:lnTo>
                  <a:pt x="1298745" y="1148248"/>
                </a:lnTo>
                <a:lnTo>
                  <a:pt x="1298528" y="1148167"/>
                </a:lnTo>
                <a:lnTo>
                  <a:pt x="1282209" y="1155890"/>
                </a:lnTo>
                <a:cubicBezTo>
                  <a:pt x="1273385" y="1159918"/>
                  <a:pt x="1260376" y="1165052"/>
                  <a:pt x="1240596" y="1170344"/>
                </a:cubicBezTo>
                <a:cubicBezTo>
                  <a:pt x="1227477" y="1193279"/>
                  <a:pt x="1259964" y="1175431"/>
                  <a:pt x="1259964" y="1175431"/>
                </a:cubicBezTo>
                <a:cubicBezTo>
                  <a:pt x="1265399" y="1186690"/>
                  <a:pt x="1107648" y="1214768"/>
                  <a:pt x="1223655" y="1187080"/>
                </a:cubicBezTo>
                <a:cubicBezTo>
                  <a:pt x="1218652" y="1184364"/>
                  <a:pt x="1211206" y="1182873"/>
                  <a:pt x="1202019" y="1182321"/>
                </a:cubicBezTo>
                <a:lnTo>
                  <a:pt x="1177032" y="1182998"/>
                </a:lnTo>
                <a:lnTo>
                  <a:pt x="1180734" y="1186261"/>
                </a:lnTo>
                <a:cubicBezTo>
                  <a:pt x="1175229" y="1193124"/>
                  <a:pt x="1175551" y="1186631"/>
                  <a:pt x="1170086" y="1184433"/>
                </a:cubicBezTo>
                <a:lnTo>
                  <a:pt x="1173114" y="1183105"/>
                </a:lnTo>
                <a:lnTo>
                  <a:pt x="1169931" y="1183191"/>
                </a:lnTo>
                <a:lnTo>
                  <a:pt x="1145732" y="1186796"/>
                </a:lnTo>
                <a:lnTo>
                  <a:pt x="1149064" y="1187813"/>
                </a:lnTo>
                <a:cubicBezTo>
                  <a:pt x="1149682" y="1189302"/>
                  <a:pt x="1148749" y="1191958"/>
                  <a:pt x="1147114" y="1194671"/>
                </a:cubicBezTo>
                <a:lnTo>
                  <a:pt x="1143947" y="1198378"/>
                </a:lnTo>
                <a:lnTo>
                  <a:pt x="1135249" y="1200576"/>
                </a:lnTo>
                <a:lnTo>
                  <a:pt x="1134922" y="1198792"/>
                </a:lnTo>
                <a:cubicBezTo>
                  <a:pt x="1134994" y="1196827"/>
                  <a:pt x="1135424" y="1194186"/>
                  <a:pt x="1136313" y="1190725"/>
                </a:cubicBezTo>
                <a:lnTo>
                  <a:pt x="1145150" y="1186881"/>
                </a:lnTo>
                <a:lnTo>
                  <a:pt x="1091207" y="1194915"/>
                </a:lnTo>
                <a:cubicBezTo>
                  <a:pt x="1037864" y="1204866"/>
                  <a:pt x="990269" y="1216027"/>
                  <a:pt x="993252" y="1209990"/>
                </a:cubicBezTo>
                <a:cubicBezTo>
                  <a:pt x="984878" y="1208646"/>
                  <a:pt x="947337" y="1213207"/>
                  <a:pt x="903536" y="1219578"/>
                </a:cubicBezTo>
                <a:lnTo>
                  <a:pt x="876111" y="1223731"/>
                </a:lnTo>
                <a:lnTo>
                  <a:pt x="875820" y="1223829"/>
                </a:lnTo>
                <a:lnTo>
                  <a:pt x="875248" y="1223863"/>
                </a:lnTo>
                <a:lnTo>
                  <a:pt x="858495" y="1226399"/>
                </a:lnTo>
                <a:cubicBezTo>
                  <a:pt x="797917" y="1235899"/>
                  <a:pt x="739782" y="1246193"/>
                  <a:pt x="738369" y="1247589"/>
                </a:cubicBezTo>
                <a:cubicBezTo>
                  <a:pt x="727289" y="1251290"/>
                  <a:pt x="720790" y="1255070"/>
                  <a:pt x="716724" y="1258717"/>
                </a:cubicBezTo>
                <a:lnTo>
                  <a:pt x="711323" y="1266635"/>
                </a:lnTo>
                <a:lnTo>
                  <a:pt x="712470" y="1269492"/>
                </a:lnTo>
                <a:cubicBezTo>
                  <a:pt x="713485" y="1270390"/>
                  <a:pt x="714370" y="1271297"/>
                  <a:pt x="712959" y="1272692"/>
                </a:cubicBezTo>
                <a:cubicBezTo>
                  <a:pt x="711476" y="1273444"/>
                  <a:pt x="710236" y="1273453"/>
                  <a:pt x="709307" y="1273034"/>
                </a:cubicBezTo>
                <a:lnTo>
                  <a:pt x="708089" y="1271516"/>
                </a:lnTo>
                <a:lnTo>
                  <a:pt x="704364" y="1277309"/>
                </a:lnTo>
                <a:cubicBezTo>
                  <a:pt x="701450" y="1279580"/>
                  <a:pt x="696679" y="1281294"/>
                  <a:pt x="687906" y="1282243"/>
                </a:cubicBezTo>
                <a:cubicBezTo>
                  <a:pt x="696338" y="1282935"/>
                  <a:pt x="705058" y="1286194"/>
                  <a:pt x="713778" y="1289456"/>
                </a:cubicBezTo>
                <a:cubicBezTo>
                  <a:pt x="702834" y="1306086"/>
                  <a:pt x="603592" y="1298309"/>
                  <a:pt x="580747" y="1318514"/>
                </a:cubicBezTo>
                <a:lnTo>
                  <a:pt x="576393" y="1328409"/>
                </a:lnTo>
                <a:lnTo>
                  <a:pt x="588309" y="1327090"/>
                </a:lnTo>
                <a:cubicBezTo>
                  <a:pt x="594878" y="1326488"/>
                  <a:pt x="603695" y="1325778"/>
                  <a:pt x="615355" y="1324946"/>
                </a:cubicBezTo>
                <a:cubicBezTo>
                  <a:pt x="583656" y="1331089"/>
                  <a:pt x="579797" y="1333952"/>
                  <a:pt x="603776" y="1333534"/>
                </a:cubicBezTo>
                <a:cubicBezTo>
                  <a:pt x="591963" y="1344729"/>
                  <a:pt x="568295" y="1350300"/>
                  <a:pt x="543043" y="1354527"/>
                </a:cubicBezTo>
                <a:lnTo>
                  <a:pt x="541849" y="1354713"/>
                </a:lnTo>
                <a:lnTo>
                  <a:pt x="541518" y="1356094"/>
                </a:lnTo>
                <a:lnTo>
                  <a:pt x="540953" y="1354854"/>
                </a:lnTo>
                <a:lnTo>
                  <a:pt x="505256" y="1360398"/>
                </a:lnTo>
                <a:lnTo>
                  <a:pt x="480637" y="1365757"/>
                </a:lnTo>
                <a:lnTo>
                  <a:pt x="480489" y="1366351"/>
                </a:lnTo>
                <a:lnTo>
                  <a:pt x="478434" y="1366239"/>
                </a:lnTo>
                <a:lnTo>
                  <a:pt x="472793" y="1367466"/>
                </a:lnTo>
                <a:lnTo>
                  <a:pt x="479006" y="1359721"/>
                </a:lnTo>
                <a:lnTo>
                  <a:pt x="479393" y="1359151"/>
                </a:lnTo>
                <a:lnTo>
                  <a:pt x="479431" y="1359191"/>
                </a:lnTo>
                <a:lnTo>
                  <a:pt x="483803" y="1353741"/>
                </a:lnTo>
                <a:cubicBezTo>
                  <a:pt x="478657" y="1345050"/>
                  <a:pt x="421726" y="1368523"/>
                  <a:pt x="418436" y="1376522"/>
                </a:cubicBezTo>
                <a:cubicBezTo>
                  <a:pt x="427658" y="1365512"/>
                  <a:pt x="458533" y="1380130"/>
                  <a:pt x="433660" y="1381903"/>
                </a:cubicBezTo>
                <a:cubicBezTo>
                  <a:pt x="432320" y="1383942"/>
                  <a:pt x="512295" y="1372168"/>
                  <a:pt x="554718" y="1371447"/>
                </a:cubicBezTo>
                <a:lnTo>
                  <a:pt x="560027" y="1371651"/>
                </a:lnTo>
                <a:lnTo>
                  <a:pt x="567771" y="1366553"/>
                </a:lnTo>
                <a:cubicBezTo>
                  <a:pt x="591393" y="1354434"/>
                  <a:pt x="619800" y="1351842"/>
                  <a:pt x="642521" y="1352727"/>
                </a:cubicBezTo>
                <a:lnTo>
                  <a:pt x="670604" y="1355860"/>
                </a:lnTo>
                <a:lnTo>
                  <a:pt x="677206" y="1354336"/>
                </a:lnTo>
                <a:cubicBezTo>
                  <a:pt x="679055" y="1355255"/>
                  <a:pt x="678866" y="1358260"/>
                  <a:pt x="674104" y="1364747"/>
                </a:cubicBezTo>
                <a:cubicBezTo>
                  <a:pt x="665331" y="1365695"/>
                  <a:pt x="662135" y="1364550"/>
                  <a:pt x="661977" y="1362701"/>
                </a:cubicBezTo>
                <a:lnTo>
                  <a:pt x="665303" y="1359293"/>
                </a:lnTo>
                <a:lnTo>
                  <a:pt x="657007" y="1364196"/>
                </a:lnTo>
                <a:cubicBezTo>
                  <a:pt x="626064" y="1378344"/>
                  <a:pt x="606238" y="1360370"/>
                  <a:pt x="570213" y="1398039"/>
                </a:cubicBezTo>
                <a:lnTo>
                  <a:pt x="568299" y="1386648"/>
                </a:lnTo>
                <a:lnTo>
                  <a:pt x="560536" y="1394410"/>
                </a:lnTo>
                <a:cubicBezTo>
                  <a:pt x="536309" y="1410911"/>
                  <a:pt x="495605" y="1395275"/>
                  <a:pt x="469431" y="1431109"/>
                </a:cubicBezTo>
                <a:cubicBezTo>
                  <a:pt x="496626" y="1440815"/>
                  <a:pt x="497200" y="1408425"/>
                  <a:pt x="533687" y="1426524"/>
                </a:cubicBezTo>
                <a:lnTo>
                  <a:pt x="533654" y="1426592"/>
                </a:lnTo>
                <a:lnTo>
                  <a:pt x="541711" y="1423524"/>
                </a:lnTo>
                <a:cubicBezTo>
                  <a:pt x="545695" y="1421784"/>
                  <a:pt x="549697" y="1420206"/>
                  <a:pt x="553842" y="1419911"/>
                </a:cubicBezTo>
                <a:cubicBezTo>
                  <a:pt x="551092" y="1423342"/>
                  <a:pt x="546159" y="1425957"/>
                  <a:pt x="541360" y="1427433"/>
                </a:cubicBezTo>
                <a:lnTo>
                  <a:pt x="532999" y="1427913"/>
                </a:lnTo>
                <a:lnTo>
                  <a:pt x="528677" y="1436647"/>
                </a:lnTo>
                <a:cubicBezTo>
                  <a:pt x="533205" y="1440388"/>
                  <a:pt x="561839" y="1428398"/>
                  <a:pt x="573928" y="1431416"/>
                </a:cubicBezTo>
                <a:cubicBezTo>
                  <a:pt x="565493" y="1430724"/>
                  <a:pt x="561813" y="1425812"/>
                  <a:pt x="563028" y="1417962"/>
                </a:cubicBezTo>
                <a:cubicBezTo>
                  <a:pt x="573856" y="1412012"/>
                  <a:pt x="575286" y="1424849"/>
                  <a:pt x="583470" y="1413914"/>
                </a:cubicBezTo>
                <a:cubicBezTo>
                  <a:pt x="583433" y="1422975"/>
                  <a:pt x="579573" y="1425838"/>
                  <a:pt x="571140" y="1425145"/>
                </a:cubicBezTo>
                <a:cubicBezTo>
                  <a:pt x="626248" y="1413451"/>
                  <a:pt x="908401" y="1367437"/>
                  <a:pt x="915871" y="1350084"/>
                </a:cubicBezTo>
                <a:cubicBezTo>
                  <a:pt x="947749" y="1336162"/>
                  <a:pt x="1089989" y="1300135"/>
                  <a:pt x="1085485" y="1315983"/>
                </a:cubicBezTo>
                <a:cubicBezTo>
                  <a:pt x="1083268" y="1314846"/>
                  <a:pt x="1185411" y="1275211"/>
                  <a:pt x="1157677" y="1288834"/>
                </a:cubicBezTo>
                <a:cubicBezTo>
                  <a:pt x="1160748" y="1297672"/>
                  <a:pt x="1407415" y="1242546"/>
                  <a:pt x="1477068" y="1220755"/>
                </a:cubicBezTo>
                <a:cubicBezTo>
                  <a:pt x="1474245" y="1223545"/>
                  <a:pt x="1474532" y="1226112"/>
                  <a:pt x="1475423" y="1224754"/>
                </a:cubicBezTo>
                <a:lnTo>
                  <a:pt x="1473894" y="1225707"/>
                </a:lnTo>
                <a:lnTo>
                  <a:pt x="1476422" y="1225067"/>
                </a:lnTo>
                <a:cubicBezTo>
                  <a:pt x="1482032" y="1224142"/>
                  <a:pt x="1489938" y="1223295"/>
                  <a:pt x="1486584" y="1223977"/>
                </a:cubicBezTo>
                <a:lnTo>
                  <a:pt x="1473375" y="1226029"/>
                </a:lnTo>
                <a:lnTo>
                  <a:pt x="1435642" y="1249524"/>
                </a:lnTo>
                <a:lnTo>
                  <a:pt x="1371960" y="1273221"/>
                </a:lnTo>
                <a:lnTo>
                  <a:pt x="1257579" y="1315785"/>
                </a:lnTo>
                <a:cubicBezTo>
                  <a:pt x="1195511" y="1331583"/>
                  <a:pt x="1136443" y="1340328"/>
                  <a:pt x="1097526" y="1339708"/>
                </a:cubicBezTo>
                <a:cubicBezTo>
                  <a:pt x="1095811" y="1324304"/>
                  <a:pt x="1083877" y="1310922"/>
                  <a:pt x="1062183" y="1331878"/>
                </a:cubicBezTo>
                <a:cubicBezTo>
                  <a:pt x="1071080" y="1327362"/>
                  <a:pt x="1078478" y="1328128"/>
                  <a:pt x="1085555" y="1335386"/>
                </a:cubicBezTo>
                <a:cubicBezTo>
                  <a:pt x="1018189" y="1340194"/>
                  <a:pt x="810013" y="1393868"/>
                  <a:pt x="755939" y="1443014"/>
                </a:cubicBezTo>
                <a:cubicBezTo>
                  <a:pt x="755367" y="1437878"/>
                  <a:pt x="770341" y="1431636"/>
                  <a:pt x="773307" y="1430129"/>
                </a:cubicBezTo>
                <a:cubicBezTo>
                  <a:pt x="766052" y="1430646"/>
                  <a:pt x="686822" y="1441476"/>
                  <a:pt x="691466" y="1464437"/>
                </a:cubicBezTo>
                <a:lnTo>
                  <a:pt x="693085" y="1456274"/>
                </a:lnTo>
                <a:lnTo>
                  <a:pt x="690653" y="1459480"/>
                </a:lnTo>
                <a:cubicBezTo>
                  <a:pt x="687926" y="1460806"/>
                  <a:pt x="685195" y="1459706"/>
                  <a:pt x="682174" y="1456042"/>
                </a:cubicBezTo>
                <a:cubicBezTo>
                  <a:pt x="688213" y="1463374"/>
                  <a:pt x="685676" y="1468731"/>
                  <a:pt x="674275" y="1469543"/>
                </a:cubicBezTo>
                <a:cubicBezTo>
                  <a:pt x="671427" y="1469747"/>
                  <a:pt x="673767" y="1469660"/>
                  <a:pt x="678976" y="1469248"/>
                </a:cubicBezTo>
                <a:lnTo>
                  <a:pt x="692243" y="1467886"/>
                </a:lnTo>
                <a:lnTo>
                  <a:pt x="707978" y="1461458"/>
                </a:lnTo>
                <a:cubicBezTo>
                  <a:pt x="723517" y="1456163"/>
                  <a:pt x="735692" y="1453516"/>
                  <a:pt x="740640" y="1455751"/>
                </a:cubicBezTo>
                <a:lnTo>
                  <a:pt x="738564" y="1456724"/>
                </a:lnTo>
                <a:lnTo>
                  <a:pt x="748866" y="1458075"/>
                </a:lnTo>
                <a:lnTo>
                  <a:pt x="749220" y="1458392"/>
                </a:lnTo>
                <a:lnTo>
                  <a:pt x="753008" y="1455461"/>
                </a:lnTo>
                <a:cubicBezTo>
                  <a:pt x="770871" y="1444900"/>
                  <a:pt x="830341" y="1422823"/>
                  <a:pt x="785777" y="1457707"/>
                </a:cubicBezTo>
                <a:cubicBezTo>
                  <a:pt x="775165" y="1446817"/>
                  <a:pt x="764891" y="1454830"/>
                  <a:pt x="756302" y="1458171"/>
                </a:cubicBezTo>
                <a:lnTo>
                  <a:pt x="749805" y="1458915"/>
                </a:lnTo>
                <a:lnTo>
                  <a:pt x="755660" y="1464142"/>
                </a:lnTo>
                <a:cubicBezTo>
                  <a:pt x="755308" y="1466107"/>
                  <a:pt x="751363" y="1467601"/>
                  <a:pt x="740892" y="1467379"/>
                </a:cubicBezTo>
                <a:cubicBezTo>
                  <a:pt x="738312" y="1464167"/>
                  <a:pt x="737035" y="1461771"/>
                  <a:pt x="736688" y="1460036"/>
                </a:cubicBezTo>
                <a:lnTo>
                  <a:pt x="737935" y="1457019"/>
                </a:lnTo>
                <a:lnTo>
                  <a:pt x="726091" y="1462572"/>
                </a:lnTo>
                <a:cubicBezTo>
                  <a:pt x="718691" y="1464433"/>
                  <a:pt x="709518" y="1465898"/>
                  <a:pt x="700889" y="1466996"/>
                </a:cubicBezTo>
                <a:lnTo>
                  <a:pt x="692243" y="1467886"/>
                </a:lnTo>
                <a:lnTo>
                  <a:pt x="655145" y="1483039"/>
                </a:lnTo>
                <a:cubicBezTo>
                  <a:pt x="618352" y="1499736"/>
                  <a:pt x="583571" y="1518070"/>
                  <a:pt x="581711" y="1520143"/>
                </a:cubicBezTo>
                <a:cubicBezTo>
                  <a:pt x="612553" y="1506297"/>
                  <a:pt x="726095" y="1465846"/>
                  <a:pt x="790708" y="1483232"/>
                </a:cubicBezTo>
                <a:cubicBezTo>
                  <a:pt x="785955" y="1487454"/>
                  <a:pt x="776696" y="1494018"/>
                  <a:pt x="764335" y="1501450"/>
                </a:cubicBezTo>
                <a:lnTo>
                  <a:pt x="758526" y="1504476"/>
                </a:lnTo>
                <a:lnTo>
                  <a:pt x="759687" y="1504855"/>
                </a:lnTo>
                <a:cubicBezTo>
                  <a:pt x="757612" y="1505002"/>
                  <a:pt x="755647" y="1506114"/>
                  <a:pt x="753665" y="1507065"/>
                </a:cubicBezTo>
                <a:lnTo>
                  <a:pt x="753485" y="1507102"/>
                </a:lnTo>
                <a:lnTo>
                  <a:pt x="719346" y="1524878"/>
                </a:lnTo>
                <a:cubicBezTo>
                  <a:pt x="685017" y="1540268"/>
                  <a:pt x="643893" y="1553231"/>
                  <a:pt x="607189" y="1551968"/>
                </a:cubicBezTo>
                <a:lnTo>
                  <a:pt x="604869" y="1545516"/>
                </a:lnTo>
                <a:lnTo>
                  <a:pt x="588699" y="1553894"/>
                </a:lnTo>
                <a:cubicBezTo>
                  <a:pt x="547318" y="1568371"/>
                  <a:pt x="461940" y="1591445"/>
                  <a:pt x="469738" y="1612239"/>
                </a:cubicBezTo>
                <a:cubicBezTo>
                  <a:pt x="447187" y="1625494"/>
                  <a:pt x="445222" y="1598462"/>
                  <a:pt x="407519" y="1625738"/>
                </a:cubicBezTo>
                <a:cubicBezTo>
                  <a:pt x="409302" y="1633535"/>
                  <a:pt x="434644" y="1615875"/>
                  <a:pt x="416982" y="1628652"/>
                </a:cubicBezTo>
                <a:lnTo>
                  <a:pt x="412853" y="1631634"/>
                </a:lnTo>
                <a:lnTo>
                  <a:pt x="416842" y="1635586"/>
                </a:lnTo>
                <a:lnTo>
                  <a:pt x="421626" y="1643805"/>
                </a:lnTo>
                <a:lnTo>
                  <a:pt x="431176" y="1636785"/>
                </a:lnTo>
                <a:cubicBezTo>
                  <a:pt x="446223" y="1621520"/>
                  <a:pt x="458126" y="1601745"/>
                  <a:pt x="461661" y="1633519"/>
                </a:cubicBezTo>
                <a:cubicBezTo>
                  <a:pt x="485104" y="1618906"/>
                  <a:pt x="551469" y="1605114"/>
                  <a:pt x="518842" y="1621675"/>
                </a:cubicBezTo>
                <a:cubicBezTo>
                  <a:pt x="518842" y="1621675"/>
                  <a:pt x="643106" y="1564932"/>
                  <a:pt x="570697" y="1608916"/>
                </a:cubicBezTo>
                <a:cubicBezTo>
                  <a:pt x="598823" y="1608204"/>
                  <a:pt x="605936" y="1606403"/>
                  <a:pt x="590712" y="1601020"/>
                </a:cubicBezTo>
                <a:cubicBezTo>
                  <a:pt x="594751" y="1590379"/>
                  <a:pt x="601362" y="1602847"/>
                  <a:pt x="607901" y="1595910"/>
                </a:cubicBezTo>
                <a:cubicBezTo>
                  <a:pt x="613370" y="1598107"/>
                  <a:pt x="578025" y="1590279"/>
                  <a:pt x="602755" y="1587222"/>
                </a:cubicBezTo>
                <a:cubicBezTo>
                  <a:pt x="604363" y="1592281"/>
                  <a:pt x="606203" y="1594738"/>
                  <a:pt x="608424" y="1594741"/>
                </a:cubicBezTo>
                <a:lnTo>
                  <a:pt x="616198" y="1587699"/>
                </a:lnTo>
                <a:lnTo>
                  <a:pt x="611189" y="1587913"/>
                </a:lnTo>
                <a:cubicBezTo>
                  <a:pt x="615657" y="1581124"/>
                  <a:pt x="620231" y="1584680"/>
                  <a:pt x="621267" y="1584605"/>
                </a:cubicBezTo>
                <a:cubicBezTo>
                  <a:pt x="619784" y="1585359"/>
                  <a:pt x="618373" y="1586754"/>
                  <a:pt x="616779" y="1587674"/>
                </a:cubicBezTo>
                <a:lnTo>
                  <a:pt x="616310" y="1587695"/>
                </a:lnTo>
                <a:lnTo>
                  <a:pt x="615741" y="1589064"/>
                </a:lnTo>
                <a:cubicBezTo>
                  <a:pt x="618205" y="1594043"/>
                  <a:pt x="628505" y="1607380"/>
                  <a:pt x="633595" y="1610898"/>
                </a:cubicBezTo>
                <a:cubicBezTo>
                  <a:pt x="640495" y="1588409"/>
                  <a:pt x="686489" y="1598068"/>
                  <a:pt x="668726" y="1598039"/>
                </a:cubicBezTo>
                <a:cubicBezTo>
                  <a:pt x="680091" y="1606287"/>
                  <a:pt x="744134" y="1581014"/>
                  <a:pt x="739311" y="1565831"/>
                </a:cubicBezTo>
                <a:cubicBezTo>
                  <a:pt x="769651" y="1566253"/>
                  <a:pt x="734235" y="1576545"/>
                  <a:pt x="720117" y="1590491"/>
                </a:cubicBezTo>
                <a:cubicBezTo>
                  <a:pt x="737379" y="1604787"/>
                  <a:pt x="898165" y="1557083"/>
                  <a:pt x="915715" y="1536421"/>
                </a:cubicBezTo>
                <a:cubicBezTo>
                  <a:pt x="945981" y="1554964"/>
                  <a:pt x="1056308" y="1504392"/>
                  <a:pt x="1075249" y="1505628"/>
                </a:cubicBezTo>
                <a:cubicBezTo>
                  <a:pt x="1002593" y="1537986"/>
                  <a:pt x="962780" y="1536944"/>
                  <a:pt x="964316" y="1560126"/>
                </a:cubicBezTo>
                <a:cubicBezTo>
                  <a:pt x="900163" y="1612581"/>
                  <a:pt x="756357" y="1559439"/>
                  <a:pt x="695527" y="1632358"/>
                </a:cubicBezTo>
                <a:cubicBezTo>
                  <a:pt x="696708" y="1633568"/>
                  <a:pt x="613436" y="1655037"/>
                  <a:pt x="595459" y="1671848"/>
                </a:cubicBezTo>
                <a:cubicBezTo>
                  <a:pt x="646883" y="1692762"/>
                  <a:pt x="927827" y="1579551"/>
                  <a:pt x="934972" y="1606215"/>
                </a:cubicBezTo>
                <a:cubicBezTo>
                  <a:pt x="988757" y="1592025"/>
                  <a:pt x="1042974" y="1581686"/>
                  <a:pt x="1100617" y="1564635"/>
                </a:cubicBezTo>
                <a:cubicBezTo>
                  <a:pt x="1092238" y="1569112"/>
                  <a:pt x="1101789" y="1568109"/>
                  <a:pt x="1107079" y="1568702"/>
                </a:cubicBezTo>
                <a:lnTo>
                  <a:pt x="1107780" y="1569767"/>
                </a:lnTo>
                <a:lnTo>
                  <a:pt x="1116616" y="1561714"/>
                </a:lnTo>
                <a:cubicBezTo>
                  <a:pt x="1125411" y="1555101"/>
                  <a:pt x="1133516" y="1555171"/>
                  <a:pt x="1141108" y="1581153"/>
                </a:cubicBezTo>
                <a:cubicBezTo>
                  <a:pt x="1146613" y="1574291"/>
                  <a:pt x="1422727" y="1483422"/>
                  <a:pt x="1427872" y="1492111"/>
                </a:cubicBezTo>
                <a:cubicBezTo>
                  <a:pt x="1397497" y="1500748"/>
                  <a:pt x="1407146" y="1493590"/>
                  <a:pt x="1380592" y="1508424"/>
                </a:cubicBezTo>
                <a:cubicBezTo>
                  <a:pt x="1388562" y="1514327"/>
                  <a:pt x="1406681" y="1498799"/>
                  <a:pt x="1416400" y="1511045"/>
                </a:cubicBezTo>
                <a:cubicBezTo>
                  <a:pt x="1415658" y="1511422"/>
                  <a:pt x="1412133" y="1511997"/>
                  <a:pt x="1407284" y="1512727"/>
                </a:cubicBezTo>
                <a:lnTo>
                  <a:pt x="1391659" y="1515121"/>
                </a:lnTo>
                <a:lnTo>
                  <a:pt x="1394669" y="1516686"/>
                </a:lnTo>
                <a:lnTo>
                  <a:pt x="1394752" y="1516663"/>
                </a:lnTo>
                <a:lnTo>
                  <a:pt x="1400105" y="1514795"/>
                </a:lnTo>
                <a:lnTo>
                  <a:pt x="1397959" y="1515823"/>
                </a:lnTo>
                <a:lnTo>
                  <a:pt x="1405102" y="1513955"/>
                </a:lnTo>
                <a:cubicBezTo>
                  <a:pt x="1410964" y="1512931"/>
                  <a:pt x="1415172" y="1513569"/>
                  <a:pt x="1406235" y="1520992"/>
                </a:cubicBezTo>
                <a:lnTo>
                  <a:pt x="1404070" y="1522549"/>
                </a:lnTo>
                <a:lnTo>
                  <a:pt x="1413218" y="1529387"/>
                </a:lnTo>
                <a:cubicBezTo>
                  <a:pt x="1407590" y="1530436"/>
                  <a:pt x="1402289" y="1532108"/>
                  <a:pt x="1397212" y="1534575"/>
                </a:cubicBezTo>
                <a:lnTo>
                  <a:pt x="1388638" y="1540377"/>
                </a:lnTo>
                <a:lnTo>
                  <a:pt x="1392007" y="1539291"/>
                </a:lnTo>
                <a:cubicBezTo>
                  <a:pt x="1418720" y="1532473"/>
                  <a:pt x="1484032" y="1522717"/>
                  <a:pt x="1470363" y="1526604"/>
                </a:cubicBezTo>
                <a:cubicBezTo>
                  <a:pt x="1399628" y="1573866"/>
                  <a:pt x="1322297" y="1604131"/>
                  <a:pt x="1242447" y="1627752"/>
                </a:cubicBezTo>
                <a:lnTo>
                  <a:pt x="1242440" y="1627754"/>
                </a:lnTo>
                <a:lnTo>
                  <a:pt x="1256431" y="1629759"/>
                </a:lnTo>
                <a:cubicBezTo>
                  <a:pt x="1261062" y="1630013"/>
                  <a:pt x="1264284" y="1629622"/>
                  <a:pt x="1263327" y="1628071"/>
                </a:cubicBezTo>
                <a:cubicBezTo>
                  <a:pt x="1239980" y="1636531"/>
                  <a:pt x="1212917" y="1642667"/>
                  <a:pt x="1184344" y="1648163"/>
                </a:cubicBezTo>
                <a:lnTo>
                  <a:pt x="1114654" y="1661027"/>
                </a:lnTo>
                <a:lnTo>
                  <a:pt x="1027768" y="1682144"/>
                </a:lnTo>
                <a:lnTo>
                  <a:pt x="1012506" y="1686910"/>
                </a:lnTo>
                <a:cubicBezTo>
                  <a:pt x="986746" y="1696574"/>
                  <a:pt x="963904" y="1708959"/>
                  <a:pt x="946183" y="1725751"/>
                </a:cubicBezTo>
                <a:cubicBezTo>
                  <a:pt x="954047" y="1721308"/>
                  <a:pt x="961302" y="1720791"/>
                  <a:pt x="970307" y="1726618"/>
                </a:cubicBezTo>
                <a:cubicBezTo>
                  <a:pt x="947079" y="1724392"/>
                  <a:pt x="930530" y="1754039"/>
                  <a:pt x="905227" y="1751964"/>
                </a:cubicBezTo>
                <a:cubicBezTo>
                  <a:pt x="907654" y="1773787"/>
                  <a:pt x="835072" y="1788025"/>
                  <a:pt x="806407" y="1812067"/>
                </a:cubicBezTo>
                <a:cubicBezTo>
                  <a:pt x="814305" y="1817326"/>
                  <a:pt x="817334" y="1818728"/>
                  <a:pt x="820108" y="1819015"/>
                </a:cubicBezTo>
                <a:lnTo>
                  <a:pt x="832109" y="1819274"/>
                </a:lnTo>
                <a:lnTo>
                  <a:pt x="819788" y="1821471"/>
                </a:lnTo>
                <a:cubicBezTo>
                  <a:pt x="767289" y="1828453"/>
                  <a:pt x="717721" y="1833607"/>
                  <a:pt x="683589" y="1855452"/>
                </a:cubicBezTo>
                <a:cubicBezTo>
                  <a:pt x="661470" y="1835033"/>
                  <a:pt x="503759" y="1854049"/>
                  <a:pt x="463480" y="1895744"/>
                </a:cubicBezTo>
                <a:cubicBezTo>
                  <a:pt x="475515" y="1893591"/>
                  <a:pt x="484844" y="1891772"/>
                  <a:pt x="491996" y="1890259"/>
                </a:cubicBezTo>
                <a:lnTo>
                  <a:pt x="500399" y="1888269"/>
                </a:lnTo>
                <a:lnTo>
                  <a:pt x="501836" y="1886636"/>
                </a:lnTo>
                <a:cubicBezTo>
                  <a:pt x="507625" y="1883516"/>
                  <a:pt x="520740" y="1882862"/>
                  <a:pt x="507445" y="1886601"/>
                </a:cubicBezTo>
                <a:lnTo>
                  <a:pt x="500399" y="1888269"/>
                </a:lnTo>
                <a:lnTo>
                  <a:pt x="499393" y="1889411"/>
                </a:lnTo>
                <a:cubicBezTo>
                  <a:pt x="499389" y="1890472"/>
                  <a:pt x="500368" y="1891655"/>
                  <a:pt x="502861" y="1892932"/>
                </a:cubicBezTo>
                <a:cubicBezTo>
                  <a:pt x="499146" y="1897079"/>
                  <a:pt x="472590" y="1911915"/>
                  <a:pt x="470518" y="1912062"/>
                </a:cubicBezTo>
                <a:cubicBezTo>
                  <a:pt x="480594" y="1908755"/>
                  <a:pt x="483133" y="1903399"/>
                  <a:pt x="476952" y="1894782"/>
                </a:cubicBezTo>
                <a:cubicBezTo>
                  <a:pt x="465211" y="1906617"/>
                  <a:pt x="438960" y="1919489"/>
                  <a:pt x="412023" y="1928528"/>
                </a:cubicBezTo>
                <a:lnTo>
                  <a:pt x="382458" y="1936126"/>
                </a:lnTo>
                <a:lnTo>
                  <a:pt x="402823" y="1938566"/>
                </a:lnTo>
                <a:cubicBezTo>
                  <a:pt x="414498" y="1939917"/>
                  <a:pt x="426172" y="1941045"/>
                  <a:pt x="437556" y="1941390"/>
                </a:cubicBezTo>
                <a:lnTo>
                  <a:pt x="469981" y="1939549"/>
                </a:lnTo>
                <a:lnTo>
                  <a:pt x="470845" y="1939417"/>
                </a:lnTo>
                <a:lnTo>
                  <a:pt x="500081" y="1929578"/>
                </a:lnTo>
                <a:lnTo>
                  <a:pt x="522803" y="1909627"/>
                </a:lnTo>
                <a:lnTo>
                  <a:pt x="516437" y="1908138"/>
                </a:lnTo>
                <a:cubicBezTo>
                  <a:pt x="507553" y="1904567"/>
                  <a:pt x="502092" y="1900104"/>
                  <a:pt x="524409" y="1908215"/>
                </a:cubicBezTo>
                <a:lnTo>
                  <a:pt x="522803" y="1909627"/>
                </a:lnTo>
                <a:lnTo>
                  <a:pt x="525933" y="1910359"/>
                </a:lnTo>
                <a:lnTo>
                  <a:pt x="527874" y="1905554"/>
                </a:lnTo>
                <a:lnTo>
                  <a:pt x="525305" y="1906857"/>
                </a:lnTo>
                <a:cubicBezTo>
                  <a:pt x="533024" y="1891751"/>
                  <a:pt x="535578" y="1898848"/>
                  <a:pt x="531563" y="1903683"/>
                </a:cubicBezTo>
                <a:lnTo>
                  <a:pt x="529872" y="1904540"/>
                </a:lnTo>
                <a:lnTo>
                  <a:pt x="531937" y="1908989"/>
                </a:lnTo>
                <a:cubicBezTo>
                  <a:pt x="531854" y="1910324"/>
                  <a:pt x="530846" y="1910973"/>
                  <a:pt x="529291" y="1911143"/>
                </a:cubicBezTo>
                <a:lnTo>
                  <a:pt x="525933" y="1910359"/>
                </a:lnTo>
                <a:lnTo>
                  <a:pt x="525298" y="1911934"/>
                </a:lnTo>
                <a:cubicBezTo>
                  <a:pt x="525442" y="1915279"/>
                  <a:pt x="530619" y="1913981"/>
                  <a:pt x="539508" y="1913792"/>
                </a:cubicBezTo>
                <a:lnTo>
                  <a:pt x="551078" y="1914709"/>
                </a:lnTo>
                <a:lnTo>
                  <a:pt x="562046" y="1904218"/>
                </a:lnTo>
                <a:cubicBezTo>
                  <a:pt x="565728" y="1900497"/>
                  <a:pt x="568860" y="1896957"/>
                  <a:pt x="569905" y="1894619"/>
                </a:cubicBezTo>
                <a:cubicBezTo>
                  <a:pt x="573874" y="1892718"/>
                  <a:pt x="581020" y="1891237"/>
                  <a:pt x="590042" y="1890027"/>
                </a:cubicBezTo>
                <a:lnTo>
                  <a:pt x="621303" y="1887071"/>
                </a:lnTo>
                <a:lnTo>
                  <a:pt x="621296" y="1887068"/>
                </a:lnTo>
                <a:cubicBezTo>
                  <a:pt x="623977" y="1882995"/>
                  <a:pt x="628551" y="1886550"/>
                  <a:pt x="631662" y="1886329"/>
                </a:cubicBezTo>
                <a:lnTo>
                  <a:pt x="631561" y="1886408"/>
                </a:lnTo>
                <a:lnTo>
                  <a:pt x="656221" y="1884819"/>
                </a:lnTo>
                <a:cubicBezTo>
                  <a:pt x="667518" y="1884093"/>
                  <a:pt x="678076" y="1883340"/>
                  <a:pt x="686591" y="1882409"/>
                </a:cubicBezTo>
                <a:cubicBezTo>
                  <a:pt x="686268" y="1888903"/>
                  <a:pt x="683158" y="1889124"/>
                  <a:pt x="677548" y="1885643"/>
                </a:cubicBezTo>
                <a:cubicBezTo>
                  <a:pt x="677833" y="1888210"/>
                  <a:pt x="677084" y="1890851"/>
                  <a:pt x="675154" y="1892285"/>
                </a:cubicBezTo>
                <a:cubicBezTo>
                  <a:pt x="676261" y="1892852"/>
                  <a:pt x="697605" y="1894563"/>
                  <a:pt x="720513" y="1893899"/>
                </a:cubicBezTo>
                <a:lnTo>
                  <a:pt x="727402" y="1893231"/>
                </a:lnTo>
                <a:lnTo>
                  <a:pt x="717237" y="1905940"/>
                </a:lnTo>
                <a:lnTo>
                  <a:pt x="685940" y="1910601"/>
                </a:lnTo>
                <a:cubicBezTo>
                  <a:pt x="632597" y="1920552"/>
                  <a:pt x="585002" y="1931713"/>
                  <a:pt x="587985" y="1925676"/>
                </a:cubicBezTo>
                <a:cubicBezTo>
                  <a:pt x="579611" y="1924332"/>
                  <a:pt x="542071" y="1928893"/>
                  <a:pt x="498270" y="1935263"/>
                </a:cubicBezTo>
                <a:lnTo>
                  <a:pt x="470845" y="1939417"/>
                </a:lnTo>
                <a:lnTo>
                  <a:pt x="470553" y="1939515"/>
                </a:lnTo>
                <a:lnTo>
                  <a:pt x="469981" y="1939549"/>
                </a:lnTo>
                <a:lnTo>
                  <a:pt x="453229" y="1942085"/>
                </a:lnTo>
                <a:cubicBezTo>
                  <a:pt x="392650" y="1951585"/>
                  <a:pt x="334515" y="1961878"/>
                  <a:pt x="333102" y="1963275"/>
                </a:cubicBezTo>
                <a:cubicBezTo>
                  <a:pt x="322022" y="1966976"/>
                  <a:pt x="315523" y="1970756"/>
                  <a:pt x="311458" y="1974402"/>
                </a:cubicBezTo>
                <a:lnTo>
                  <a:pt x="306056" y="1982320"/>
                </a:lnTo>
                <a:lnTo>
                  <a:pt x="307204" y="1985178"/>
                </a:lnTo>
                <a:cubicBezTo>
                  <a:pt x="308218" y="1986076"/>
                  <a:pt x="309103" y="1986983"/>
                  <a:pt x="307692" y="1988377"/>
                </a:cubicBezTo>
                <a:cubicBezTo>
                  <a:pt x="306209" y="1989130"/>
                  <a:pt x="304969" y="1989139"/>
                  <a:pt x="304041" y="1988719"/>
                </a:cubicBezTo>
                <a:lnTo>
                  <a:pt x="302823" y="1987202"/>
                </a:lnTo>
                <a:lnTo>
                  <a:pt x="299097" y="1992994"/>
                </a:lnTo>
                <a:cubicBezTo>
                  <a:pt x="296183" y="1995266"/>
                  <a:pt x="291413" y="1996979"/>
                  <a:pt x="282640" y="1997928"/>
                </a:cubicBezTo>
                <a:cubicBezTo>
                  <a:pt x="291071" y="1998621"/>
                  <a:pt x="299791" y="2001880"/>
                  <a:pt x="308512" y="2005141"/>
                </a:cubicBezTo>
                <a:cubicBezTo>
                  <a:pt x="297568" y="2021772"/>
                  <a:pt x="198325" y="2013994"/>
                  <a:pt x="175481" y="2034199"/>
                </a:cubicBezTo>
                <a:lnTo>
                  <a:pt x="171126" y="2044094"/>
                </a:lnTo>
                <a:lnTo>
                  <a:pt x="183042" y="2042775"/>
                </a:lnTo>
                <a:cubicBezTo>
                  <a:pt x="189612" y="2042174"/>
                  <a:pt x="198428" y="2041463"/>
                  <a:pt x="210088" y="2040632"/>
                </a:cubicBezTo>
                <a:cubicBezTo>
                  <a:pt x="178390" y="2046774"/>
                  <a:pt x="174530" y="2049637"/>
                  <a:pt x="198509" y="2049220"/>
                </a:cubicBezTo>
                <a:cubicBezTo>
                  <a:pt x="186696" y="2060414"/>
                  <a:pt x="163028" y="2065985"/>
                  <a:pt x="137776" y="2070213"/>
                </a:cubicBezTo>
                <a:lnTo>
                  <a:pt x="136582" y="2070399"/>
                </a:lnTo>
                <a:lnTo>
                  <a:pt x="136251" y="2071779"/>
                </a:lnTo>
                <a:lnTo>
                  <a:pt x="135686" y="2070539"/>
                </a:lnTo>
                <a:lnTo>
                  <a:pt x="99990" y="2076084"/>
                </a:lnTo>
                <a:lnTo>
                  <a:pt x="75371" y="2081442"/>
                </a:lnTo>
                <a:lnTo>
                  <a:pt x="75222" y="2082037"/>
                </a:lnTo>
                <a:lnTo>
                  <a:pt x="73167" y="2081925"/>
                </a:lnTo>
                <a:lnTo>
                  <a:pt x="67527" y="2083151"/>
                </a:lnTo>
                <a:lnTo>
                  <a:pt x="73739" y="2075407"/>
                </a:lnTo>
                <a:lnTo>
                  <a:pt x="74127" y="2074836"/>
                </a:lnTo>
                <a:lnTo>
                  <a:pt x="74164" y="2074877"/>
                </a:lnTo>
                <a:lnTo>
                  <a:pt x="78536" y="2069427"/>
                </a:lnTo>
                <a:cubicBezTo>
                  <a:pt x="73391" y="2060736"/>
                  <a:pt x="16460" y="2084209"/>
                  <a:pt x="13170" y="2092207"/>
                </a:cubicBezTo>
                <a:cubicBezTo>
                  <a:pt x="22392" y="2081197"/>
                  <a:pt x="53267" y="2095816"/>
                  <a:pt x="28394" y="2097589"/>
                </a:cubicBezTo>
                <a:cubicBezTo>
                  <a:pt x="27053" y="2099627"/>
                  <a:pt x="107028" y="2087854"/>
                  <a:pt x="149451" y="2087133"/>
                </a:cubicBezTo>
                <a:lnTo>
                  <a:pt x="154761" y="2087336"/>
                </a:lnTo>
                <a:lnTo>
                  <a:pt x="162504" y="2082239"/>
                </a:lnTo>
                <a:cubicBezTo>
                  <a:pt x="186126" y="2070120"/>
                  <a:pt x="214533" y="2067527"/>
                  <a:pt x="237255" y="2068413"/>
                </a:cubicBezTo>
                <a:lnTo>
                  <a:pt x="265337" y="2071546"/>
                </a:lnTo>
                <a:lnTo>
                  <a:pt x="271939" y="2070022"/>
                </a:lnTo>
                <a:cubicBezTo>
                  <a:pt x="273788" y="2070941"/>
                  <a:pt x="273599" y="2073946"/>
                  <a:pt x="268837" y="2080432"/>
                </a:cubicBezTo>
                <a:cubicBezTo>
                  <a:pt x="260064" y="2081381"/>
                  <a:pt x="256868" y="2080236"/>
                  <a:pt x="256711" y="2078387"/>
                </a:cubicBezTo>
                <a:lnTo>
                  <a:pt x="260036" y="2074979"/>
                </a:lnTo>
                <a:lnTo>
                  <a:pt x="251740" y="2079881"/>
                </a:lnTo>
                <a:cubicBezTo>
                  <a:pt x="220798" y="2094030"/>
                  <a:pt x="200971" y="2076056"/>
                  <a:pt x="164947" y="2113725"/>
                </a:cubicBezTo>
                <a:lnTo>
                  <a:pt x="163032" y="2102334"/>
                </a:lnTo>
                <a:lnTo>
                  <a:pt x="155269" y="2110096"/>
                </a:lnTo>
                <a:cubicBezTo>
                  <a:pt x="131042" y="2126596"/>
                  <a:pt x="90338" y="2110960"/>
                  <a:pt x="64164" y="2146795"/>
                </a:cubicBezTo>
                <a:cubicBezTo>
                  <a:pt x="91359" y="2156500"/>
                  <a:pt x="91933" y="2124111"/>
                  <a:pt x="128420" y="2142209"/>
                </a:cubicBezTo>
                <a:lnTo>
                  <a:pt x="128387" y="2142278"/>
                </a:lnTo>
                <a:lnTo>
                  <a:pt x="136444" y="2139210"/>
                </a:lnTo>
                <a:cubicBezTo>
                  <a:pt x="140428" y="2137470"/>
                  <a:pt x="144431" y="2135891"/>
                  <a:pt x="148575" y="2135597"/>
                </a:cubicBezTo>
                <a:cubicBezTo>
                  <a:pt x="145826" y="2139028"/>
                  <a:pt x="140893" y="2141643"/>
                  <a:pt x="136093" y="2143118"/>
                </a:cubicBezTo>
                <a:lnTo>
                  <a:pt x="127732" y="2143599"/>
                </a:lnTo>
                <a:lnTo>
                  <a:pt x="123410" y="2152332"/>
                </a:lnTo>
                <a:cubicBezTo>
                  <a:pt x="127938" y="2156074"/>
                  <a:pt x="156572" y="2144083"/>
                  <a:pt x="168662" y="2147102"/>
                </a:cubicBezTo>
                <a:cubicBezTo>
                  <a:pt x="160226" y="2146409"/>
                  <a:pt x="156546" y="2141497"/>
                  <a:pt x="157762" y="2133648"/>
                </a:cubicBezTo>
                <a:cubicBezTo>
                  <a:pt x="168589" y="2127698"/>
                  <a:pt x="170020" y="2140534"/>
                  <a:pt x="178203" y="2129599"/>
                </a:cubicBezTo>
                <a:cubicBezTo>
                  <a:pt x="178166" y="2138661"/>
                  <a:pt x="174307" y="2141524"/>
                  <a:pt x="165873" y="2140831"/>
                </a:cubicBezTo>
                <a:cubicBezTo>
                  <a:pt x="220982" y="2129136"/>
                  <a:pt x="503135" y="2083123"/>
                  <a:pt x="510604" y="2065770"/>
                </a:cubicBezTo>
                <a:cubicBezTo>
                  <a:pt x="542482" y="2051847"/>
                  <a:pt x="684722" y="2015820"/>
                  <a:pt x="680218" y="2031668"/>
                </a:cubicBezTo>
                <a:cubicBezTo>
                  <a:pt x="678002" y="2030532"/>
                  <a:pt x="780144" y="1990896"/>
                  <a:pt x="752410" y="2004520"/>
                </a:cubicBezTo>
                <a:cubicBezTo>
                  <a:pt x="755481" y="2013358"/>
                  <a:pt x="1002148" y="1958231"/>
                  <a:pt x="1071802" y="1936440"/>
                </a:cubicBezTo>
                <a:cubicBezTo>
                  <a:pt x="1068978" y="1939231"/>
                  <a:pt x="1069265" y="1941797"/>
                  <a:pt x="1070157" y="1940440"/>
                </a:cubicBezTo>
                <a:lnTo>
                  <a:pt x="1068628" y="1941392"/>
                </a:lnTo>
                <a:lnTo>
                  <a:pt x="1071155" y="1940752"/>
                </a:lnTo>
                <a:cubicBezTo>
                  <a:pt x="1076765" y="1939828"/>
                  <a:pt x="1084671" y="1938980"/>
                  <a:pt x="1081317" y="1939663"/>
                </a:cubicBezTo>
                <a:lnTo>
                  <a:pt x="1068109" y="1941715"/>
                </a:lnTo>
                <a:lnTo>
                  <a:pt x="1030375" y="1965209"/>
                </a:lnTo>
                <a:lnTo>
                  <a:pt x="966693" y="1988907"/>
                </a:lnTo>
                <a:lnTo>
                  <a:pt x="852312" y="2031470"/>
                </a:lnTo>
                <a:cubicBezTo>
                  <a:pt x="790245" y="2047269"/>
                  <a:pt x="731176" y="2056013"/>
                  <a:pt x="692259" y="2055394"/>
                </a:cubicBezTo>
                <a:cubicBezTo>
                  <a:pt x="690544" y="2039990"/>
                  <a:pt x="678610" y="2026608"/>
                  <a:pt x="656916" y="2047564"/>
                </a:cubicBezTo>
                <a:cubicBezTo>
                  <a:pt x="665814" y="2043047"/>
                  <a:pt x="673211" y="2043814"/>
                  <a:pt x="680288" y="2051072"/>
                </a:cubicBezTo>
                <a:cubicBezTo>
                  <a:pt x="612922" y="2055880"/>
                  <a:pt x="404746" y="2109553"/>
                  <a:pt x="350672" y="2158700"/>
                </a:cubicBezTo>
                <a:cubicBezTo>
                  <a:pt x="350100" y="2153564"/>
                  <a:pt x="365074" y="2147321"/>
                  <a:pt x="368040" y="2145814"/>
                </a:cubicBezTo>
                <a:cubicBezTo>
                  <a:pt x="360785" y="2146332"/>
                  <a:pt x="281555" y="2157161"/>
                  <a:pt x="286199" y="2180122"/>
                </a:cubicBezTo>
                <a:lnTo>
                  <a:pt x="287818" y="2171959"/>
                </a:lnTo>
                <a:lnTo>
                  <a:pt x="285386" y="2175165"/>
                </a:lnTo>
                <a:cubicBezTo>
                  <a:pt x="282659" y="2176492"/>
                  <a:pt x="279928" y="2175392"/>
                  <a:pt x="276907" y="2171727"/>
                </a:cubicBezTo>
                <a:cubicBezTo>
                  <a:pt x="282946" y="2179060"/>
                  <a:pt x="280410" y="2184416"/>
                  <a:pt x="269008" y="2185229"/>
                </a:cubicBezTo>
                <a:cubicBezTo>
                  <a:pt x="266161" y="2185432"/>
                  <a:pt x="268500" y="2185346"/>
                  <a:pt x="273709" y="2184934"/>
                </a:cubicBezTo>
                <a:lnTo>
                  <a:pt x="286977" y="2183571"/>
                </a:lnTo>
                <a:lnTo>
                  <a:pt x="302711" y="2177144"/>
                </a:lnTo>
                <a:cubicBezTo>
                  <a:pt x="318250" y="2171849"/>
                  <a:pt x="330425" y="2169202"/>
                  <a:pt x="335373" y="2171436"/>
                </a:cubicBezTo>
                <a:lnTo>
                  <a:pt x="333297" y="2172410"/>
                </a:lnTo>
                <a:lnTo>
                  <a:pt x="343599" y="2173760"/>
                </a:lnTo>
                <a:lnTo>
                  <a:pt x="343954" y="2174078"/>
                </a:lnTo>
                <a:lnTo>
                  <a:pt x="347741" y="2171147"/>
                </a:lnTo>
                <a:cubicBezTo>
                  <a:pt x="365605" y="2160585"/>
                  <a:pt x="425074" y="2138508"/>
                  <a:pt x="380511" y="2173392"/>
                </a:cubicBezTo>
                <a:cubicBezTo>
                  <a:pt x="369898" y="2162503"/>
                  <a:pt x="359624" y="2170515"/>
                  <a:pt x="351036" y="2173857"/>
                </a:cubicBezTo>
                <a:lnTo>
                  <a:pt x="344539" y="2174601"/>
                </a:lnTo>
                <a:lnTo>
                  <a:pt x="350394" y="2179828"/>
                </a:lnTo>
                <a:cubicBezTo>
                  <a:pt x="350041" y="2181792"/>
                  <a:pt x="346096" y="2183287"/>
                  <a:pt x="335625" y="2183064"/>
                </a:cubicBezTo>
                <a:cubicBezTo>
                  <a:pt x="333045" y="2179852"/>
                  <a:pt x="331768" y="2177456"/>
                  <a:pt x="331422" y="2175721"/>
                </a:cubicBezTo>
                <a:lnTo>
                  <a:pt x="332668" y="2172704"/>
                </a:lnTo>
                <a:lnTo>
                  <a:pt x="320824" y="2178258"/>
                </a:lnTo>
                <a:cubicBezTo>
                  <a:pt x="313425" y="2180119"/>
                  <a:pt x="304251" y="2181584"/>
                  <a:pt x="295623" y="2182682"/>
                </a:cubicBezTo>
                <a:lnTo>
                  <a:pt x="286977" y="2183571"/>
                </a:lnTo>
                <a:lnTo>
                  <a:pt x="249879" y="2198725"/>
                </a:lnTo>
                <a:cubicBezTo>
                  <a:pt x="213085" y="2215422"/>
                  <a:pt x="178304" y="2233756"/>
                  <a:pt x="176444" y="2235829"/>
                </a:cubicBezTo>
                <a:cubicBezTo>
                  <a:pt x="207287" y="2221982"/>
                  <a:pt x="320829" y="2181531"/>
                  <a:pt x="385442" y="2198918"/>
                </a:cubicBezTo>
                <a:cubicBezTo>
                  <a:pt x="380688" y="2203140"/>
                  <a:pt x="371429" y="2209704"/>
                  <a:pt x="359068" y="2217136"/>
                </a:cubicBezTo>
                <a:lnTo>
                  <a:pt x="353259" y="2220161"/>
                </a:lnTo>
                <a:lnTo>
                  <a:pt x="354420" y="2220540"/>
                </a:lnTo>
                <a:cubicBezTo>
                  <a:pt x="352345" y="2220688"/>
                  <a:pt x="350380" y="2221800"/>
                  <a:pt x="348398" y="2222750"/>
                </a:cubicBezTo>
                <a:lnTo>
                  <a:pt x="348218" y="2222787"/>
                </a:lnTo>
                <a:lnTo>
                  <a:pt x="314080" y="2240563"/>
                </a:lnTo>
                <a:cubicBezTo>
                  <a:pt x="279750" y="2255954"/>
                  <a:pt x="238626" y="2268917"/>
                  <a:pt x="201922" y="2267654"/>
                </a:cubicBezTo>
                <a:lnTo>
                  <a:pt x="199602" y="2261202"/>
                </a:lnTo>
                <a:lnTo>
                  <a:pt x="183432" y="2269580"/>
                </a:lnTo>
                <a:cubicBezTo>
                  <a:pt x="142052" y="2284056"/>
                  <a:pt x="56673" y="2307131"/>
                  <a:pt x="64471" y="2327924"/>
                </a:cubicBezTo>
                <a:cubicBezTo>
                  <a:pt x="41920" y="2341180"/>
                  <a:pt x="39955" y="2314148"/>
                  <a:pt x="2252" y="2341424"/>
                </a:cubicBezTo>
                <a:cubicBezTo>
                  <a:pt x="4035" y="2349221"/>
                  <a:pt x="29377" y="2331560"/>
                  <a:pt x="11715" y="2344337"/>
                </a:cubicBezTo>
                <a:lnTo>
                  <a:pt x="7586" y="2347319"/>
                </a:lnTo>
                <a:lnTo>
                  <a:pt x="11575" y="2351271"/>
                </a:lnTo>
                <a:lnTo>
                  <a:pt x="16359" y="2359491"/>
                </a:lnTo>
                <a:lnTo>
                  <a:pt x="25910" y="2352471"/>
                </a:lnTo>
                <a:cubicBezTo>
                  <a:pt x="40956" y="2337205"/>
                  <a:pt x="52859" y="2317431"/>
                  <a:pt x="56395" y="2349205"/>
                </a:cubicBezTo>
                <a:cubicBezTo>
                  <a:pt x="79837" y="2334591"/>
                  <a:pt x="146203" y="2320799"/>
                  <a:pt x="113575" y="2337361"/>
                </a:cubicBezTo>
                <a:cubicBezTo>
                  <a:pt x="113575" y="2337361"/>
                  <a:pt x="237840" y="2280618"/>
                  <a:pt x="165431" y="2324602"/>
                </a:cubicBezTo>
                <a:cubicBezTo>
                  <a:pt x="193557" y="2323890"/>
                  <a:pt x="200669" y="2322088"/>
                  <a:pt x="185445" y="2316705"/>
                </a:cubicBezTo>
                <a:cubicBezTo>
                  <a:pt x="189485" y="2306065"/>
                  <a:pt x="196095" y="2318533"/>
                  <a:pt x="202634" y="2311595"/>
                </a:cubicBezTo>
                <a:cubicBezTo>
                  <a:pt x="208104" y="2313793"/>
                  <a:pt x="172758" y="2305965"/>
                  <a:pt x="197488" y="2302907"/>
                </a:cubicBezTo>
                <a:cubicBezTo>
                  <a:pt x="199096" y="2307966"/>
                  <a:pt x="200936" y="2310424"/>
                  <a:pt x="203158" y="2310427"/>
                </a:cubicBezTo>
                <a:lnTo>
                  <a:pt x="210932" y="2303384"/>
                </a:lnTo>
                <a:lnTo>
                  <a:pt x="205922" y="2303598"/>
                </a:lnTo>
                <a:cubicBezTo>
                  <a:pt x="210391" y="2296810"/>
                  <a:pt x="214964" y="2300366"/>
                  <a:pt x="216000" y="2300290"/>
                </a:cubicBezTo>
                <a:cubicBezTo>
                  <a:pt x="214517" y="2301044"/>
                  <a:pt x="213107" y="2302439"/>
                  <a:pt x="211512" y="2303360"/>
                </a:cubicBezTo>
                <a:lnTo>
                  <a:pt x="211043" y="2303381"/>
                </a:lnTo>
                <a:lnTo>
                  <a:pt x="210474" y="2304749"/>
                </a:lnTo>
                <a:cubicBezTo>
                  <a:pt x="212938" y="2309729"/>
                  <a:pt x="223238" y="2323065"/>
                  <a:pt x="228329" y="2326584"/>
                </a:cubicBezTo>
                <a:cubicBezTo>
                  <a:pt x="235229" y="2304095"/>
                  <a:pt x="281222" y="2313753"/>
                  <a:pt x="263460" y="2313725"/>
                </a:cubicBezTo>
                <a:cubicBezTo>
                  <a:pt x="274824" y="2321973"/>
                  <a:pt x="338867" y="2296699"/>
                  <a:pt x="334044" y="2281516"/>
                </a:cubicBezTo>
                <a:cubicBezTo>
                  <a:pt x="364384" y="2281939"/>
                  <a:pt x="328968" y="2292230"/>
                  <a:pt x="314851" y="2306177"/>
                </a:cubicBezTo>
                <a:cubicBezTo>
                  <a:pt x="332112" y="2320473"/>
                  <a:pt x="492898" y="2272769"/>
                  <a:pt x="510449" y="2252107"/>
                </a:cubicBezTo>
                <a:cubicBezTo>
                  <a:pt x="540715" y="2270650"/>
                  <a:pt x="651041" y="2220077"/>
                  <a:pt x="669982" y="2221314"/>
                </a:cubicBezTo>
                <a:cubicBezTo>
                  <a:pt x="597326" y="2253672"/>
                  <a:pt x="557513" y="2252630"/>
                  <a:pt x="559049" y="2275812"/>
                </a:cubicBezTo>
                <a:cubicBezTo>
                  <a:pt x="494896" y="2328266"/>
                  <a:pt x="351090" y="2275124"/>
                  <a:pt x="290260" y="2348044"/>
                </a:cubicBezTo>
                <a:cubicBezTo>
                  <a:pt x="291441" y="2349254"/>
                  <a:pt x="208169" y="2370722"/>
                  <a:pt x="190192" y="2387534"/>
                </a:cubicBezTo>
                <a:cubicBezTo>
                  <a:pt x="241616" y="2408448"/>
                  <a:pt x="522560" y="2295237"/>
                  <a:pt x="529705" y="2321901"/>
                </a:cubicBezTo>
                <a:cubicBezTo>
                  <a:pt x="583490" y="2307710"/>
                  <a:pt x="637707" y="2297371"/>
                  <a:pt x="695350" y="2280320"/>
                </a:cubicBezTo>
                <a:cubicBezTo>
                  <a:pt x="686972" y="2284798"/>
                  <a:pt x="696522" y="2283795"/>
                  <a:pt x="701812" y="2284388"/>
                </a:cubicBezTo>
                <a:lnTo>
                  <a:pt x="702513" y="2285452"/>
                </a:lnTo>
                <a:lnTo>
                  <a:pt x="711350" y="2277399"/>
                </a:lnTo>
                <a:cubicBezTo>
                  <a:pt x="720144" y="2270786"/>
                  <a:pt x="728249" y="2270857"/>
                  <a:pt x="735841" y="2296838"/>
                </a:cubicBezTo>
                <a:cubicBezTo>
                  <a:pt x="741346" y="2289976"/>
                  <a:pt x="1017460" y="2199107"/>
                  <a:pt x="1022605" y="2207797"/>
                </a:cubicBezTo>
                <a:cubicBezTo>
                  <a:pt x="992230" y="2216434"/>
                  <a:pt x="1001879" y="2209276"/>
                  <a:pt x="975326" y="2224110"/>
                </a:cubicBezTo>
                <a:cubicBezTo>
                  <a:pt x="983295" y="2230012"/>
                  <a:pt x="1001415" y="2214485"/>
                  <a:pt x="1011134" y="2226730"/>
                </a:cubicBezTo>
                <a:cubicBezTo>
                  <a:pt x="1010391" y="2227108"/>
                  <a:pt x="1006867" y="2227683"/>
                  <a:pt x="1002017" y="2228413"/>
                </a:cubicBezTo>
                <a:lnTo>
                  <a:pt x="986392" y="2230807"/>
                </a:lnTo>
                <a:lnTo>
                  <a:pt x="989402" y="2232372"/>
                </a:lnTo>
                <a:lnTo>
                  <a:pt x="989485" y="2232349"/>
                </a:lnTo>
                <a:lnTo>
                  <a:pt x="994839" y="2230481"/>
                </a:lnTo>
                <a:lnTo>
                  <a:pt x="992692" y="2231509"/>
                </a:lnTo>
                <a:lnTo>
                  <a:pt x="999835" y="2229641"/>
                </a:lnTo>
                <a:cubicBezTo>
                  <a:pt x="1005697" y="2228616"/>
                  <a:pt x="1009905" y="2229255"/>
                  <a:pt x="1000968" y="2236678"/>
                </a:cubicBezTo>
                <a:lnTo>
                  <a:pt x="998803" y="2238234"/>
                </a:lnTo>
                <a:lnTo>
                  <a:pt x="1007951" y="2245073"/>
                </a:lnTo>
                <a:cubicBezTo>
                  <a:pt x="1002324" y="2246122"/>
                  <a:pt x="997023" y="2247794"/>
                  <a:pt x="991945" y="2250260"/>
                </a:cubicBezTo>
                <a:lnTo>
                  <a:pt x="983372" y="2256062"/>
                </a:lnTo>
                <a:lnTo>
                  <a:pt x="986741" y="2254977"/>
                </a:lnTo>
                <a:cubicBezTo>
                  <a:pt x="1013453" y="2248158"/>
                  <a:pt x="1078765" y="2238402"/>
                  <a:pt x="1065096" y="2242289"/>
                </a:cubicBezTo>
                <a:cubicBezTo>
                  <a:pt x="994361" y="2289552"/>
                  <a:pt x="917030" y="2319817"/>
                  <a:pt x="837180" y="2343437"/>
                </a:cubicBezTo>
                <a:lnTo>
                  <a:pt x="837174" y="2343439"/>
                </a:lnTo>
                <a:lnTo>
                  <a:pt x="851164" y="2345444"/>
                </a:lnTo>
                <a:cubicBezTo>
                  <a:pt x="855795" y="2345698"/>
                  <a:pt x="859017" y="2345307"/>
                  <a:pt x="858060" y="2343757"/>
                </a:cubicBezTo>
                <a:cubicBezTo>
                  <a:pt x="834714" y="2352217"/>
                  <a:pt x="807650" y="2358352"/>
                  <a:pt x="779078" y="2363848"/>
                </a:cubicBezTo>
                <a:lnTo>
                  <a:pt x="709387" y="2376713"/>
                </a:lnTo>
                <a:lnTo>
                  <a:pt x="622501" y="2397830"/>
                </a:lnTo>
                <a:lnTo>
                  <a:pt x="607240" y="2402596"/>
                </a:lnTo>
                <a:cubicBezTo>
                  <a:pt x="581480" y="2412259"/>
                  <a:pt x="558637" y="2424645"/>
                  <a:pt x="540916" y="2441437"/>
                </a:cubicBezTo>
                <a:cubicBezTo>
                  <a:pt x="548780" y="2436994"/>
                  <a:pt x="556035" y="2436476"/>
                  <a:pt x="565040" y="2442303"/>
                </a:cubicBezTo>
                <a:cubicBezTo>
                  <a:pt x="541812" y="2440077"/>
                  <a:pt x="525263" y="2469725"/>
                  <a:pt x="499960" y="2467650"/>
                </a:cubicBezTo>
                <a:cubicBezTo>
                  <a:pt x="502388" y="2489473"/>
                  <a:pt x="429806" y="2503711"/>
                  <a:pt x="401141" y="2527752"/>
                </a:cubicBezTo>
                <a:cubicBezTo>
                  <a:pt x="416937" y="2538272"/>
                  <a:pt x="413256" y="2533358"/>
                  <a:pt x="427015" y="2534963"/>
                </a:cubicBezTo>
                <a:cubicBezTo>
                  <a:pt x="399209" y="2566709"/>
                  <a:pt x="324088" y="2586304"/>
                  <a:pt x="310468" y="2623505"/>
                </a:cubicBezTo>
                <a:cubicBezTo>
                  <a:pt x="314774" y="2619963"/>
                  <a:pt x="319072" y="2618686"/>
                  <a:pt x="323085" y="2619532"/>
                </a:cubicBezTo>
                <a:lnTo>
                  <a:pt x="331413" y="2626230"/>
                </a:lnTo>
                <a:lnTo>
                  <a:pt x="338451" y="2626199"/>
                </a:lnTo>
                <a:cubicBezTo>
                  <a:pt x="344793" y="2626880"/>
                  <a:pt x="351745" y="2628323"/>
                  <a:pt x="356783" y="2626671"/>
                </a:cubicBezTo>
                <a:cubicBezTo>
                  <a:pt x="353246" y="2623042"/>
                  <a:pt x="334517" y="2642493"/>
                  <a:pt x="331693" y="2645282"/>
                </a:cubicBezTo>
                <a:cubicBezTo>
                  <a:pt x="339842" y="2643407"/>
                  <a:pt x="350529" y="2636175"/>
                  <a:pt x="329908" y="2647997"/>
                </a:cubicBezTo>
                <a:cubicBezTo>
                  <a:pt x="359819" y="2644568"/>
                  <a:pt x="417464" y="2627516"/>
                  <a:pt x="396344" y="2653609"/>
                </a:cubicBezTo>
                <a:lnTo>
                  <a:pt x="412764" y="2648130"/>
                </a:lnTo>
                <a:lnTo>
                  <a:pt x="410998" y="2646699"/>
                </a:lnTo>
                <a:cubicBezTo>
                  <a:pt x="411013" y="2646092"/>
                  <a:pt x="411999" y="2645861"/>
                  <a:pt x="413118" y="2645941"/>
                </a:cubicBezTo>
                <a:lnTo>
                  <a:pt x="415992" y="2647052"/>
                </a:lnTo>
                <a:lnTo>
                  <a:pt x="416536" y="2646871"/>
                </a:lnTo>
                <a:lnTo>
                  <a:pt x="418621" y="2646217"/>
                </a:lnTo>
                <a:lnTo>
                  <a:pt x="419583" y="2644187"/>
                </a:lnTo>
                <a:cubicBezTo>
                  <a:pt x="420417" y="2643479"/>
                  <a:pt x="421094" y="2643107"/>
                  <a:pt x="420987" y="2643601"/>
                </a:cubicBezTo>
                <a:lnTo>
                  <a:pt x="419250" y="2646019"/>
                </a:lnTo>
                <a:lnTo>
                  <a:pt x="445380" y="2637818"/>
                </a:lnTo>
                <a:cubicBezTo>
                  <a:pt x="464998" y="2632210"/>
                  <a:pt x="482883" y="2628671"/>
                  <a:pt x="484044" y="2634410"/>
                </a:cubicBezTo>
                <a:cubicBezTo>
                  <a:pt x="477076" y="2637495"/>
                  <a:pt x="480651" y="2632065"/>
                  <a:pt x="492585" y="2645447"/>
                </a:cubicBezTo>
                <a:cubicBezTo>
                  <a:pt x="472428" y="2661442"/>
                  <a:pt x="462144" y="2644708"/>
                  <a:pt x="459498" y="2638528"/>
                </a:cubicBezTo>
                <a:lnTo>
                  <a:pt x="459143" y="2637508"/>
                </a:lnTo>
                <a:lnTo>
                  <a:pt x="438169" y="2642091"/>
                </a:lnTo>
                <a:cubicBezTo>
                  <a:pt x="410113" y="2650039"/>
                  <a:pt x="366726" y="2666720"/>
                  <a:pt x="356564" y="2681030"/>
                </a:cubicBezTo>
                <a:cubicBezTo>
                  <a:pt x="379617" y="2691032"/>
                  <a:pt x="382548" y="2661062"/>
                  <a:pt x="414891" y="2679458"/>
                </a:cubicBezTo>
                <a:cubicBezTo>
                  <a:pt x="396447" y="2701478"/>
                  <a:pt x="436046" y="2681830"/>
                  <a:pt x="451268" y="2687213"/>
                </a:cubicBezTo>
                <a:cubicBezTo>
                  <a:pt x="442692" y="2685238"/>
                  <a:pt x="440048" y="2680250"/>
                  <a:pt x="441406" y="2673682"/>
                </a:cubicBezTo>
                <a:cubicBezTo>
                  <a:pt x="446894" y="2671351"/>
                  <a:pt x="449476" y="2673431"/>
                  <a:pt x="451691" y="2674567"/>
                </a:cubicBezTo>
                <a:lnTo>
                  <a:pt x="455049" y="2674892"/>
                </a:lnTo>
                <a:lnTo>
                  <a:pt x="459776" y="2669785"/>
                </a:lnTo>
                <a:cubicBezTo>
                  <a:pt x="457766" y="2672839"/>
                  <a:pt x="456298" y="2674319"/>
                  <a:pt x="455056" y="2674893"/>
                </a:cubicBezTo>
                <a:lnTo>
                  <a:pt x="455049" y="2674892"/>
                </a:lnTo>
                <a:lnTo>
                  <a:pt x="449518" y="2680869"/>
                </a:lnTo>
                <a:cubicBezTo>
                  <a:pt x="500767" y="2672035"/>
                  <a:pt x="758616" y="2632933"/>
                  <a:pt x="763551" y="2620935"/>
                </a:cubicBezTo>
                <a:cubicBezTo>
                  <a:pt x="788459" y="2610100"/>
                  <a:pt x="922872" y="2569454"/>
                  <a:pt x="917902" y="2590512"/>
                </a:cubicBezTo>
                <a:cubicBezTo>
                  <a:pt x="914509" y="2588167"/>
                  <a:pt x="1008501" y="2550405"/>
                  <a:pt x="982984" y="2565165"/>
                </a:cubicBezTo>
                <a:cubicBezTo>
                  <a:pt x="982180" y="2562634"/>
                  <a:pt x="1008437" y="2556879"/>
                  <a:pt x="1033137" y="2552366"/>
                </a:cubicBezTo>
                <a:lnTo>
                  <a:pt x="1033838" y="2552252"/>
                </a:lnTo>
                <a:lnTo>
                  <a:pt x="1033880" y="2551990"/>
                </a:lnTo>
                <a:cubicBezTo>
                  <a:pt x="1037877" y="2546853"/>
                  <a:pt x="1047432" y="2540308"/>
                  <a:pt x="1039928" y="2549131"/>
                </a:cubicBezTo>
                <a:lnTo>
                  <a:pt x="1037610" y="2551636"/>
                </a:lnTo>
                <a:lnTo>
                  <a:pt x="1065441" y="2547089"/>
                </a:lnTo>
                <a:cubicBezTo>
                  <a:pt x="1073431" y="2546012"/>
                  <a:pt x="1077457" y="2545809"/>
                  <a:pt x="1073935" y="2547028"/>
                </a:cubicBezTo>
                <a:cubicBezTo>
                  <a:pt x="1033159" y="2574848"/>
                  <a:pt x="1005379" y="2554186"/>
                  <a:pt x="1000387" y="2566695"/>
                </a:cubicBezTo>
                <a:lnTo>
                  <a:pt x="1000190" y="2568791"/>
                </a:lnTo>
                <a:lnTo>
                  <a:pt x="1001864" y="2568186"/>
                </a:lnTo>
                <a:cubicBezTo>
                  <a:pt x="1007509" y="2567297"/>
                  <a:pt x="1015094" y="2567402"/>
                  <a:pt x="1015681" y="2568009"/>
                </a:cubicBezTo>
                <a:cubicBezTo>
                  <a:pt x="1015681" y="2568009"/>
                  <a:pt x="1005138" y="2576523"/>
                  <a:pt x="1005138" y="2576523"/>
                </a:cubicBezTo>
                <a:cubicBezTo>
                  <a:pt x="1011270" y="2579968"/>
                  <a:pt x="1030272" y="2574730"/>
                  <a:pt x="1049480" y="2568991"/>
                </a:cubicBezTo>
                <a:lnTo>
                  <a:pt x="1053634" y="2567784"/>
                </a:lnTo>
                <a:lnTo>
                  <a:pt x="1068641" y="2561782"/>
                </a:lnTo>
                <a:cubicBezTo>
                  <a:pt x="1082816" y="2556990"/>
                  <a:pt x="1092852" y="2555060"/>
                  <a:pt x="1095058" y="2558461"/>
                </a:cubicBezTo>
                <a:cubicBezTo>
                  <a:pt x="1091582" y="2557738"/>
                  <a:pt x="1084993" y="2558938"/>
                  <a:pt x="1076868" y="2561034"/>
                </a:cubicBezTo>
                <a:lnTo>
                  <a:pt x="1053634" y="2567784"/>
                </a:lnTo>
                <a:lnTo>
                  <a:pt x="1017401" y="2582280"/>
                </a:lnTo>
                <a:cubicBezTo>
                  <a:pt x="979889" y="2598383"/>
                  <a:pt x="940593" y="2616066"/>
                  <a:pt x="929052" y="2615596"/>
                </a:cubicBezTo>
                <a:cubicBezTo>
                  <a:pt x="926156" y="2598981"/>
                  <a:pt x="911683" y="2590956"/>
                  <a:pt x="895780" y="2607618"/>
                </a:cubicBezTo>
                <a:cubicBezTo>
                  <a:pt x="897852" y="2607469"/>
                  <a:pt x="898889" y="2607397"/>
                  <a:pt x="899031" y="2608681"/>
                </a:cubicBezTo>
                <a:cubicBezTo>
                  <a:pt x="907931" y="2604162"/>
                  <a:pt x="909252" y="2606657"/>
                  <a:pt x="917078" y="2611273"/>
                </a:cubicBezTo>
                <a:cubicBezTo>
                  <a:pt x="858005" y="2615489"/>
                  <a:pt x="663910" y="2664275"/>
                  <a:pt x="617697" y="2708980"/>
                </a:cubicBezTo>
                <a:cubicBezTo>
                  <a:pt x="617128" y="2703846"/>
                  <a:pt x="630028" y="2697748"/>
                  <a:pt x="633136" y="2697528"/>
                </a:cubicBezTo>
                <a:cubicBezTo>
                  <a:pt x="626919" y="2697969"/>
                  <a:pt x="553621" y="2705788"/>
                  <a:pt x="558122" y="2727463"/>
                </a:cubicBezTo>
                <a:lnTo>
                  <a:pt x="559619" y="2719920"/>
                </a:lnTo>
                <a:lnTo>
                  <a:pt x="558276" y="2721792"/>
                </a:lnTo>
                <a:cubicBezTo>
                  <a:pt x="555774" y="2722779"/>
                  <a:pt x="553262" y="2721341"/>
                  <a:pt x="550760" y="2717638"/>
                </a:cubicBezTo>
                <a:cubicBezTo>
                  <a:pt x="555763" y="2725046"/>
                  <a:pt x="554120" y="2729043"/>
                  <a:pt x="543757" y="2729784"/>
                </a:cubicBezTo>
                <a:cubicBezTo>
                  <a:pt x="542460" y="2729877"/>
                  <a:pt x="545262" y="2729838"/>
                  <a:pt x="550294" y="2729580"/>
                </a:cubicBezTo>
                <a:lnTo>
                  <a:pt x="563844" y="2728543"/>
                </a:lnTo>
                <a:lnTo>
                  <a:pt x="575797" y="2723918"/>
                </a:lnTo>
                <a:cubicBezTo>
                  <a:pt x="590051" y="2719282"/>
                  <a:pt x="601087" y="2716959"/>
                  <a:pt x="605225" y="2718927"/>
                </a:cubicBezTo>
                <a:cubicBezTo>
                  <a:pt x="602099" y="2723679"/>
                  <a:pt x="585433" y="2726486"/>
                  <a:pt x="570203" y="2728058"/>
                </a:cubicBezTo>
                <a:lnTo>
                  <a:pt x="563844" y="2728543"/>
                </a:lnTo>
                <a:lnTo>
                  <a:pt x="527050" y="2742781"/>
                </a:lnTo>
                <a:cubicBezTo>
                  <a:pt x="493023" y="2757342"/>
                  <a:pt x="460841" y="2773224"/>
                  <a:pt x="459947" y="2774583"/>
                </a:cubicBezTo>
                <a:cubicBezTo>
                  <a:pt x="484857" y="2763746"/>
                  <a:pt x="594824" y="2728727"/>
                  <a:pt x="651146" y="2746705"/>
                </a:cubicBezTo>
                <a:cubicBezTo>
                  <a:pt x="635099" y="2762083"/>
                  <a:pt x="548752" y="2812240"/>
                  <a:pt x="483352" y="2806553"/>
                </a:cubicBezTo>
                <a:lnTo>
                  <a:pt x="480962" y="2799905"/>
                </a:lnTo>
                <a:lnTo>
                  <a:pt x="466319" y="2808234"/>
                </a:lnTo>
                <a:cubicBezTo>
                  <a:pt x="428568" y="2820572"/>
                  <a:pt x="349130" y="2837159"/>
                  <a:pt x="355265" y="2857099"/>
                </a:cubicBezTo>
                <a:cubicBezTo>
                  <a:pt x="333465" y="2867713"/>
                  <a:pt x="333717" y="2841816"/>
                  <a:pt x="297655" y="2865093"/>
                </a:cubicBezTo>
                <a:cubicBezTo>
                  <a:pt x="299184" y="2871777"/>
                  <a:pt x="316432" y="2861328"/>
                  <a:pt x="311059" y="2865410"/>
                </a:cubicBezTo>
                <a:lnTo>
                  <a:pt x="302402" y="2871511"/>
                </a:lnTo>
                <a:lnTo>
                  <a:pt x="306621" y="2876422"/>
                </a:lnTo>
                <a:lnTo>
                  <a:pt x="310286" y="2883768"/>
                </a:lnTo>
                <a:lnTo>
                  <a:pt x="319046" y="2877638"/>
                </a:lnTo>
                <a:lnTo>
                  <a:pt x="329365" y="2867196"/>
                </a:lnTo>
                <a:lnTo>
                  <a:pt x="328605" y="2866282"/>
                </a:lnTo>
                <a:cubicBezTo>
                  <a:pt x="327970" y="2865275"/>
                  <a:pt x="327766" y="2864603"/>
                  <a:pt x="328465" y="2865019"/>
                </a:cubicBezTo>
                <a:lnTo>
                  <a:pt x="330002" y="2866550"/>
                </a:lnTo>
                <a:lnTo>
                  <a:pt x="331941" y="2864587"/>
                </a:lnTo>
                <a:cubicBezTo>
                  <a:pt x="339649" y="2857568"/>
                  <a:pt x="345277" y="2856520"/>
                  <a:pt x="347045" y="2877096"/>
                </a:cubicBezTo>
                <a:cubicBezTo>
                  <a:pt x="370632" y="2863766"/>
                  <a:pt x="429278" y="2855701"/>
                  <a:pt x="400508" y="2869399"/>
                </a:cubicBezTo>
                <a:cubicBezTo>
                  <a:pt x="400508" y="2869399"/>
                  <a:pt x="515123" y="2819814"/>
                  <a:pt x="448504" y="2859504"/>
                </a:cubicBezTo>
                <a:cubicBezTo>
                  <a:pt x="474700" y="2860225"/>
                  <a:pt x="480776" y="2858497"/>
                  <a:pt x="467624" y="2852965"/>
                </a:cubicBezTo>
                <a:cubicBezTo>
                  <a:pt x="471806" y="2843608"/>
                  <a:pt x="477238" y="2854866"/>
                  <a:pt x="482743" y="2848004"/>
                </a:cubicBezTo>
                <a:cubicBezTo>
                  <a:pt x="488211" y="2850202"/>
                  <a:pt x="453759" y="2841014"/>
                  <a:pt x="478634" y="2839239"/>
                </a:cubicBezTo>
                <a:cubicBezTo>
                  <a:pt x="481849" y="2849362"/>
                  <a:pt x="484958" y="2849139"/>
                  <a:pt x="491214" y="2839635"/>
                </a:cubicBezTo>
                <a:cubicBezTo>
                  <a:pt x="488408" y="2837895"/>
                  <a:pt x="488934" y="2844973"/>
                  <a:pt x="490239" y="2851998"/>
                </a:cubicBezTo>
                <a:lnTo>
                  <a:pt x="491731" y="2858311"/>
                </a:lnTo>
                <a:lnTo>
                  <a:pt x="497763" y="2855078"/>
                </a:lnTo>
                <a:cubicBezTo>
                  <a:pt x="517371" y="2849981"/>
                  <a:pt x="570970" y="2854648"/>
                  <a:pt x="538671" y="2853070"/>
                </a:cubicBezTo>
                <a:cubicBezTo>
                  <a:pt x="550177" y="2862600"/>
                  <a:pt x="608147" y="2839055"/>
                  <a:pt x="604502" y="2825082"/>
                </a:cubicBezTo>
                <a:cubicBezTo>
                  <a:pt x="632913" y="2826936"/>
                  <a:pt x="599426" y="2835795"/>
                  <a:pt x="587239" y="2848311"/>
                </a:cubicBezTo>
                <a:cubicBezTo>
                  <a:pt x="598524" y="2858181"/>
                  <a:pt x="685112" y="2837203"/>
                  <a:pt x="734352" y="2818525"/>
                </a:cubicBezTo>
                <a:lnTo>
                  <a:pt x="744187" y="2814310"/>
                </a:lnTo>
                <a:lnTo>
                  <a:pt x="745311" y="2813742"/>
                </a:lnTo>
                <a:lnTo>
                  <a:pt x="745469" y="2813763"/>
                </a:lnTo>
                <a:lnTo>
                  <a:pt x="755337" y="2809533"/>
                </a:lnTo>
                <a:cubicBezTo>
                  <a:pt x="760947" y="2806701"/>
                  <a:pt x="764995" y="2804087"/>
                  <a:pt x="766966" y="2801843"/>
                </a:cubicBezTo>
                <a:lnTo>
                  <a:pt x="774797" y="2804953"/>
                </a:lnTo>
                <a:lnTo>
                  <a:pt x="777778" y="2800424"/>
                </a:lnTo>
                <a:cubicBezTo>
                  <a:pt x="779743" y="2799314"/>
                  <a:pt x="782300" y="2798809"/>
                  <a:pt x="784444" y="2799302"/>
                </a:cubicBezTo>
                <a:cubicBezTo>
                  <a:pt x="784729" y="2801870"/>
                  <a:pt x="783060" y="2803282"/>
                  <a:pt x="780926" y="2804082"/>
                </a:cubicBezTo>
                <a:lnTo>
                  <a:pt x="775145" y="2805090"/>
                </a:lnTo>
                <a:lnTo>
                  <a:pt x="782674" y="2808083"/>
                </a:lnTo>
                <a:lnTo>
                  <a:pt x="794718" y="2809328"/>
                </a:lnTo>
                <a:lnTo>
                  <a:pt x="819772" y="2802933"/>
                </a:lnTo>
                <a:cubicBezTo>
                  <a:pt x="880880" y="2788337"/>
                  <a:pt x="932114" y="2779223"/>
                  <a:pt x="943476" y="2782778"/>
                </a:cubicBezTo>
                <a:lnTo>
                  <a:pt x="934287" y="2790938"/>
                </a:lnTo>
                <a:lnTo>
                  <a:pt x="941161" y="2789528"/>
                </a:lnTo>
                <a:lnTo>
                  <a:pt x="947156" y="2787935"/>
                </a:lnTo>
                <a:lnTo>
                  <a:pt x="961243" y="2781673"/>
                </a:lnTo>
                <a:cubicBezTo>
                  <a:pt x="976294" y="2774937"/>
                  <a:pt x="990972" y="2768391"/>
                  <a:pt x="991045" y="2769033"/>
                </a:cubicBezTo>
                <a:cubicBezTo>
                  <a:pt x="998512" y="2770442"/>
                  <a:pt x="1008319" y="2769822"/>
                  <a:pt x="1019830" y="2767739"/>
                </a:cubicBezTo>
                <a:lnTo>
                  <a:pt x="1044537" y="2761359"/>
                </a:lnTo>
                <a:lnTo>
                  <a:pt x="1073850" y="2752552"/>
                </a:lnTo>
                <a:lnTo>
                  <a:pt x="1104274" y="2742188"/>
                </a:lnTo>
                <a:cubicBezTo>
                  <a:pt x="1151656" y="2725137"/>
                  <a:pt x="1202977" y="2705054"/>
                  <a:pt x="1241151" y="2697143"/>
                </a:cubicBezTo>
                <a:lnTo>
                  <a:pt x="1250719" y="2696194"/>
                </a:lnTo>
                <a:lnTo>
                  <a:pt x="1263595" y="2692100"/>
                </a:lnTo>
                <a:cubicBezTo>
                  <a:pt x="1269785" y="2690187"/>
                  <a:pt x="1274863" y="2688694"/>
                  <a:pt x="1278667" y="2687694"/>
                </a:cubicBezTo>
                <a:cubicBezTo>
                  <a:pt x="1301041" y="2682216"/>
                  <a:pt x="1327976" y="2676087"/>
                  <a:pt x="1356706" y="2669650"/>
                </a:cubicBezTo>
                <a:lnTo>
                  <a:pt x="1431897" y="2652796"/>
                </a:lnTo>
                <a:lnTo>
                  <a:pt x="1444380" y="2647887"/>
                </a:lnTo>
                <a:cubicBezTo>
                  <a:pt x="1510610" y="2622296"/>
                  <a:pt x="1576011" y="2599837"/>
                  <a:pt x="1588911" y="2612503"/>
                </a:cubicBezTo>
                <a:cubicBezTo>
                  <a:pt x="1559784" y="2622993"/>
                  <a:pt x="1504595" y="2636311"/>
                  <a:pt x="1445502" y="2649748"/>
                </a:cubicBezTo>
                <a:lnTo>
                  <a:pt x="1431897" y="2652796"/>
                </a:lnTo>
                <a:lnTo>
                  <a:pt x="1395364" y="2667168"/>
                </a:lnTo>
                <a:cubicBezTo>
                  <a:pt x="1347804" y="2686035"/>
                  <a:pt x="1307047" y="2702167"/>
                  <a:pt x="1294890" y="2702063"/>
                </a:cubicBezTo>
                <a:cubicBezTo>
                  <a:pt x="1290544" y="2697036"/>
                  <a:pt x="1283471" y="2694488"/>
                  <a:pt x="1274304" y="2693854"/>
                </a:cubicBezTo>
                <a:lnTo>
                  <a:pt x="1250719" y="2696194"/>
                </a:lnTo>
                <a:lnTo>
                  <a:pt x="1241843" y="2699017"/>
                </a:lnTo>
                <a:cubicBezTo>
                  <a:pt x="1208808" y="2709710"/>
                  <a:pt x="1160493" y="2725868"/>
                  <a:pt x="1107009" y="2742590"/>
                </a:cubicBezTo>
                <a:lnTo>
                  <a:pt x="1073850" y="2752552"/>
                </a:lnTo>
                <a:lnTo>
                  <a:pt x="1058841" y="2757665"/>
                </a:lnTo>
                <a:lnTo>
                  <a:pt x="1044537" y="2761359"/>
                </a:lnTo>
                <a:lnTo>
                  <a:pt x="1024169" y="2767477"/>
                </a:lnTo>
                <a:lnTo>
                  <a:pt x="947156" y="2787935"/>
                </a:lnTo>
                <a:lnTo>
                  <a:pt x="940168" y="2791040"/>
                </a:lnTo>
                <a:cubicBezTo>
                  <a:pt x="934236" y="2793627"/>
                  <a:pt x="929994" y="2795387"/>
                  <a:pt x="929216" y="2795441"/>
                </a:cubicBezTo>
                <a:lnTo>
                  <a:pt x="934287" y="2790938"/>
                </a:lnTo>
                <a:lnTo>
                  <a:pt x="865569" y="2805057"/>
                </a:lnTo>
                <a:cubicBezTo>
                  <a:pt x="842451" y="2808740"/>
                  <a:pt x="821831" y="2810721"/>
                  <a:pt x="804978" y="2810389"/>
                </a:cubicBezTo>
                <a:lnTo>
                  <a:pt x="794718" y="2809328"/>
                </a:lnTo>
                <a:lnTo>
                  <a:pt x="756483" y="2819089"/>
                </a:lnTo>
                <a:cubicBezTo>
                  <a:pt x="670670" y="2842358"/>
                  <a:pt x="585076" y="2871109"/>
                  <a:pt x="570797" y="2888301"/>
                </a:cubicBezTo>
                <a:cubicBezTo>
                  <a:pt x="573013" y="2889439"/>
                  <a:pt x="495531" y="2906612"/>
                  <a:pt x="478448" y="2922065"/>
                </a:cubicBezTo>
                <a:cubicBezTo>
                  <a:pt x="484395" y="2925039"/>
                  <a:pt x="493650" y="2926075"/>
                  <a:pt x="505307" y="2925667"/>
                </a:cubicBezTo>
                <a:cubicBezTo>
                  <a:pt x="586910" y="2922797"/>
                  <a:pt x="786186" y="2848995"/>
                  <a:pt x="791408" y="2871267"/>
                </a:cubicBezTo>
                <a:cubicBezTo>
                  <a:pt x="819337" y="2864098"/>
                  <a:pt x="848562" y="2856836"/>
                  <a:pt x="878548" y="2849522"/>
                </a:cubicBezTo>
                <a:lnTo>
                  <a:pt x="917124" y="2840237"/>
                </a:lnTo>
                <a:lnTo>
                  <a:pt x="918390" y="2837781"/>
                </a:lnTo>
                <a:cubicBezTo>
                  <a:pt x="919394" y="2836255"/>
                  <a:pt x="920621" y="2835520"/>
                  <a:pt x="922388" y="2837336"/>
                </a:cubicBezTo>
                <a:lnTo>
                  <a:pt x="922005" y="2839062"/>
                </a:lnTo>
                <a:lnTo>
                  <a:pt x="970255" y="2827450"/>
                </a:lnTo>
                <a:cubicBezTo>
                  <a:pt x="1032204" y="2812679"/>
                  <a:pt x="1095058" y="2797841"/>
                  <a:pt x="1154543" y="2783245"/>
                </a:cubicBezTo>
                <a:cubicBezTo>
                  <a:pt x="1225807" y="2766514"/>
                  <a:pt x="1568754" y="2619118"/>
                  <a:pt x="1648197" y="2666501"/>
                </a:cubicBezTo>
                <a:cubicBezTo>
                  <a:pt x="1629753" y="2688518"/>
                  <a:pt x="1669353" y="2668873"/>
                  <a:pt x="1684577" y="2674256"/>
                </a:cubicBezTo>
                <a:cubicBezTo>
                  <a:pt x="1676001" y="2672281"/>
                  <a:pt x="1673357" y="2667294"/>
                  <a:pt x="1674715" y="2660726"/>
                </a:cubicBezTo>
                <a:cubicBezTo>
                  <a:pt x="1680200" y="2658394"/>
                  <a:pt x="1682782" y="2660473"/>
                  <a:pt x="1684998" y="2661609"/>
                </a:cubicBezTo>
                <a:lnTo>
                  <a:pt x="1688358" y="2661934"/>
                </a:lnTo>
                <a:lnTo>
                  <a:pt x="1693084" y="2656827"/>
                </a:lnTo>
                <a:cubicBezTo>
                  <a:pt x="1691074" y="2659882"/>
                  <a:pt x="1689607" y="2661361"/>
                  <a:pt x="1688364" y="2661935"/>
                </a:cubicBezTo>
                <a:lnTo>
                  <a:pt x="1688358" y="2661934"/>
                </a:lnTo>
                <a:lnTo>
                  <a:pt x="1682826" y="2667911"/>
                </a:lnTo>
                <a:cubicBezTo>
                  <a:pt x="1734075" y="2659078"/>
                  <a:pt x="1991924" y="2619976"/>
                  <a:pt x="1996858" y="2607979"/>
                </a:cubicBezTo>
                <a:cubicBezTo>
                  <a:pt x="2021768" y="2597143"/>
                  <a:pt x="2156181" y="2556498"/>
                  <a:pt x="2151211" y="2577554"/>
                </a:cubicBezTo>
                <a:cubicBezTo>
                  <a:pt x="2147813" y="2575208"/>
                  <a:pt x="2241807" y="2537447"/>
                  <a:pt x="2216290" y="2552208"/>
                </a:cubicBezTo>
                <a:cubicBezTo>
                  <a:pt x="2215486" y="2549678"/>
                  <a:pt x="2241744" y="2543920"/>
                  <a:pt x="2266444" y="2539410"/>
                </a:cubicBezTo>
                <a:lnTo>
                  <a:pt x="2268126" y="2539134"/>
                </a:lnTo>
                <a:lnTo>
                  <a:pt x="2271416" y="2535981"/>
                </a:lnTo>
                <a:cubicBezTo>
                  <a:pt x="2273346" y="2534551"/>
                  <a:pt x="2274717" y="2533967"/>
                  <a:pt x="2274084" y="2535307"/>
                </a:cubicBezTo>
                <a:lnTo>
                  <a:pt x="2271697" y="2538552"/>
                </a:lnTo>
                <a:lnTo>
                  <a:pt x="2298745" y="2534132"/>
                </a:lnTo>
                <a:cubicBezTo>
                  <a:pt x="2306738" y="2533057"/>
                  <a:pt x="2310764" y="2532850"/>
                  <a:pt x="2307244" y="2534071"/>
                </a:cubicBezTo>
                <a:cubicBezTo>
                  <a:pt x="2266464" y="2561890"/>
                  <a:pt x="2238688" y="2541229"/>
                  <a:pt x="2233696" y="2553739"/>
                </a:cubicBezTo>
                <a:lnTo>
                  <a:pt x="2233499" y="2555834"/>
                </a:lnTo>
                <a:lnTo>
                  <a:pt x="2235168" y="2555227"/>
                </a:lnTo>
                <a:cubicBezTo>
                  <a:pt x="2240813" y="2554339"/>
                  <a:pt x="2248398" y="2554444"/>
                  <a:pt x="2248990" y="2555049"/>
                </a:cubicBezTo>
                <a:cubicBezTo>
                  <a:pt x="2248990" y="2555049"/>
                  <a:pt x="2238447" y="2563566"/>
                  <a:pt x="2238447" y="2563566"/>
                </a:cubicBezTo>
                <a:cubicBezTo>
                  <a:pt x="2244574" y="2567011"/>
                  <a:pt x="2263579" y="2561773"/>
                  <a:pt x="2282787" y="2556035"/>
                </a:cubicBezTo>
                <a:lnTo>
                  <a:pt x="2286942" y="2554827"/>
                </a:lnTo>
                <a:lnTo>
                  <a:pt x="2301947" y="2548824"/>
                </a:lnTo>
                <a:lnTo>
                  <a:pt x="2316590" y="2544909"/>
                </a:lnTo>
                <a:lnTo>
                  <a:pt x="2334815" y="2528219"/>
                </a:lnTo>
                <a:cubicBezTo>
                  <a:pt x="2359038" y="2513869"/>
                  <a:pt x="2394636" y="2510327"/>
                  <a:pt x="2428067" y="2509761"/>
                </a:cubicBezTo>
                <a:lnTo>
                  <a:pt x="2470723" y="2510125"/>
                </a:lnTo>
                <a:lnTo>
                  <a:pt x="2475456" y="2507915"/>
                </a:lnTo>
                <a:lnTo>
                  <a:pt x="2475719" y="2507840"/>
                </a:lnTo>
                <a:lnTo>
                  <a:pt x="2475666" y="2505718"/>
                </a:lnTo>
                <a:cubicBezTo>
                  <a:pt x="2479189" y="2499806"/>
                  <a:pt x="2489615" y="2492591"/>
                  <a:pt x="2504982" y="2499259"/>
                </a:cubicBezTo>
                <a:cubicBezTo>
                  <a:pt x="2502320" y="2498801"/>
                  <a:pt x="2502007" y="2503028"/>
                  <a:pt x="2500566" y="2507661"/>
                </a:cubicBezTo>
                <a:lnTo>
                  <a:pt x="2499549" y="2509636"/>
                </a:lnTo>
                <a:lnTo>
                  <a:pt x="2508314" y="2509152"/>
                </a:lnTo>
                <a:cubicBezTo>
                  <a:pt x="2513500" y="2508336"/>
                  <a:pt x="2516942" y="2506978"/>
                  <a:pt x="2518133" y="2504789"/>
                </a:cubicBezTo>
                <a:cubicBezTo>
                  <a:pt x="2512057" y="2506517"/>
                  <a:pt x="2508267" y="2528784"/>
                  <a:pt x="2489363" y="2518487"/>
                </a:cubicBezTo>
                <a:cubicBezTo>
                  <a:pt x="2492956" y="2517908"/>
                  <a:pt x="2495394" y="2516361"/>
                  <a:pt x="2497116" y="2514377"/>
                </a:cubicBezTo>
                <a:lnTo>
                  <a:pt x="2499549" y="2509636"/>
                </a:lnTo>
                <a:lnTo>
                  <a:pt x="2494687" y="2509906"/>
                </a:lnTo>
                <a:lnTo>
                  <a:pt x="2495203" y="2511116"/>
                </a:lnTo>
                <a:cubicBezTo>
                  <a:pt x="2494233" y="2512965"/>
                  <a:pt x="2492042" y="2514416"/>
                  <a:pt x="2489828" y="2513279"/>
                </a:cubicBezTo>
                <a:lnTo>
                  <a:pt x="2491094" y="2510104"/>
                </a:lnTo>
                <a:lnTo>
                  <a:pt x="2488025" y="2510275"/>
                </a:lnTo>
                <a:lnTo>
                  <a:pt x="2480490" y="2510210"/>
                </a:lnTo>
                <a:lnTo>
                  <a:pt x="2480231" y="2510418"/>
                </a:lnTo>
                <a:cubicBezTo>
                  <a:pt x="2478244" y="2511564"/>
                  <a:pt x="2476781" y="2511914"/>
                  <a:pt x="2475813" y="2511711"/>
                </a:cubicBezTo>
                <a:lnTo>
                  <a:pt x="2475774" y="2510169"/>
                </a:lnTo>
                <a:lnTo>
                  <a:pt x="2470723" y="2510125"/>
                </a:lnTo>
                <a:lnTo>
                  <a:pt x="2450318" y="2519657"/>
                </a:lnTo>
                <a:cubicBezTo>
                  <a:pt x="2432523" y="2528691"/>
                  <a:pt x="2415868" y="2538614"/>
                  <a:pt x="2419708" y="2540280"/>
                </a:cubicBezTo>
                <a:cubicBezTo>
                  <a:pt x="2414955" y="2544500"/>
                  <a:pt x="2351772" y="2539952"/>
                  <a:pt x="2329648" y="2557058"/>
                </a:cubicBezTo>
                <a:lnTo>
                  <a:pt x="2326332" y="2545791"/>
                </a:lnTo>
                <a:lnTo>
                  <a:pt x="2310172" y="2548077"/>
                </a:lnTo>
                <a:lnTo>
                  <a:pt x="2286942" y="2554827"/>
                </a:lnTo>
                <a:lnTo>
                  <a:pt x="2250709" y="2569322"/>
                </a:lnTo>
                <a:cubicBezTo>
                  <a:pt x="2213197" y="2585425"/>
                  <a:pt x="2173902" y="2603108"/>
                  <a:pt x="2162358" y="2602638"/>
                </a:cubicBezTo>
                <a:cubicBezTo>
                  <a:pt x="2159464" y="2586023"/>
                  <a:pt x="2144992" y="2577998"/>
                  <a:pt x="2129087" y="2594660"/>
                </a:cubicBezTo>
                <a:cubicBezTo>
                  <a:pt x="2131159" y="2594513"/>
                  <a:pt x="2132197" y="2594438"/>
                  <a:pt x="2132340" y="2595722"/>
                </a:cubicBezTo>
                <a:cubicBezTo>
                  <a:pt x="2141237" y="2591205"/>
                  <a:pt x="2142561" y="2593699"/>
                  <a:pt x="2150387" y="2598316"/>
                </a:cubicBezTo>
                <a:cubicBezTo>
                  <a:pt x="2091314" y="2602533"/>
                  <a:pt x="1897218" y="2651318"/>
                  <a:pt x="1851004" y="2696022"/>
                </a:cubicBezTo>
                <a:cubicBezTo>
                  <a:pt x="1850434" y="2690886"/>
                  <a:pt x="1863336" y="2684791"/>
                  <a:pt x="1866444" y="2684570"/>
                </a:cubicBezTo>
                <a:cubicBezTo>
                  <a:pt x="1860228" y="2685012"/>
                  <a:pt x="1786927" y="2692830"/>
                  <a:pt x="1791429" y="2714507"/>
                </a:cubicBezTo>
                <a:lnTo>
                  <a:pt x="1792925" y="2706963"/>
                </a:lnTo>
                <a:lnTo>
                  <a:pt x="1791584" y="2708834"/>
                </a:lnTo>
                <a:cubicBezTo>
                  <a:pt x="1789081" y="2709822"/>
                  <a:pt x="1786570" y="2708385"/>
                  <a:pt x="1784069" y="2704681"/>
                </a:cubicBezTo>
                <a:cubicBezTo>
                  <a:pt x="1789072" y="2712086"/>
                  <a:pt x="1787427" y="2716087"/>
                  <a:pt x="1777064" y="2716824"/>
                </a:cubicBezTo>
                <a:cubicBezTo>
                  <a:pt x="1775769" y="2716919"/>
                  <a:pt x="1778571" y="2716880"/>
                  <a:pt x="1783602" y="2716623"/>
                </a:cubicBezTo>
                <a:lnTo>
                  <a:pt x="1797153" y="2715586"/>
                </a:lnTo>
                <a:lnTo>
                  <a:pt x="1809104" y="2710962"/>
                </a:lnTo>
                <a:cubicBezTo>
                  <a:pt x="1823360" y="2706324"/>
                  <a:pt x="1834395" y="2704002"/>
                  <a:pt x="1838531" y="2705970"/>
                </a:cubicBezTo>
                <a:cubicBezTo>
                  <a:pt x="1835403" y="2710723"/>
                  <a:pt x="1818742" y="2713528"/>
                  <a:pt x="1803509" y="2715100"/>
                </a:cubicBezTo>
                <a:lnTo>
                  <a:pt x="1797153" y="2715586"/>
                </a:lnTo>
                <a:lnTo>
                  <a:pt x="1760359" y="2729824"/>
                </a:lnTo>
                <a:cubicBezTo>
                  <a:pt x="1726332" y="2744384"/>
                  <a:pt x="1694147" y="2760268"/>
                  <a:pt x="1693255" y="2761626"/>
                </a:cubicBezTo>
                <a:cubicBezTo>
                  <a:pt x="1718163" y="2750789"/>
                  <a:pt x="1828132" y="2715770"/>
                  <a:pt x="1884453" y="2733748"/>
                </a:cubicBezTo>
                <a:cubicBezTo>
                  <a:pt x="1868407" y="2749126"/>
                  <a:pt x="1782060" y="2799281"/>
                  <a:pt x="1716661" y="2793596"/>
                </a:cubicBezTo>
                <a:lnTo>
                  <a:pt x="1714269" y="2786949"/>
                </a:lnTo>
                <a:lnTo>
                  <a:pt x="1699628" y="2795276"/>
                </a:lnTo>
                <a:cubicBezTo>
                  <a:pt x="1661874" y="2807614"/>
                  <a:pt x="1582436" y="2824201"/>
                  <a:pt x="1588574" y="2844143"/>
                </a:cubicBezTo>
                <a:cubicBezTo>
                  <a:pt x="1566772" y="2854756"/>
                  <a:pt x="1567024" y="2828860"/>
                  <a:pt x="1530964" y="2852135"/>
                </a:cubicBezTo>
                <a:cubicBezTo>
                  <a:pt x="1532491" y="2858820"/>
                  <a:pt x="1549739" y="2848369"/>
                  <a:pt x="1544368" y="2852453"/>
                </a:cubicBezTo>
                <a:lnTo>
                  <a:pt x="1535711" y="2858553"/>
                </a:lnTo>
                <a:lnTo>
                  <a:pt x="1539927" y="2863465"/>
                </a:lnTo>
                <a:lnTo>
                  <a:pt x="1543592" y="2870811"/>
                </a:lnTo>
                <a:lnTo>
                  <a:pt x="1552354" y="2864682"/>
                </a:lnTo>
                <a:lnTo>
                  <a:pt x="1560476" y="2856462"/>
                </a:lnTo>
                <a:lnTo>
                  <a:pt x="1560126" y="2856040"/>
                </a:lnTo>
                <a:cubicBezTo>
                  <a:pt x="1559491" y="2855033"/>
                  <a:pt x="1559287" y="2854361"/>
                  <a:pt x="1559986" y="2854777"/>
                </a:cubicBezTo>
                <a:lnTo>
                  <a:pt x="1561072" y="2855857"/>
                </a:lnTo>
                <a:lnTo>
                  <a:pt x="1565249" y="2851630"/>
                </a:lnTo>
                <a:cubicBezTo>
                  <a:pt x="1572953" y="2844610"/>
                  <a:pt x="1578585" y="2843563"/>
                  <a:pt x="1580353" y="2864138"/>
                </a:cubicBezTo>
                <a:cubicBezTo>
                  <a:pt x="1603940" y="2850811"/>
                  <a:pt x="1662586" y="2842744"/>
                  <a:pt x="1633816" y="2856441"/>
                </a:cubicBezTo>
                <a:cubicBezTo>
                  <a:pt x="1633816" y="2856441"/>
                  <a:pt x="1748430" y="2806857"/>
                  <a:pt x="1681812" y="2846548"/>
                </a:cubicBezTo>
                <a:cubicBezTo>
                  <a:pt x="1708008" y="2847268"/>
                  <a:pt x="1714085" y="2845540"/>
                  <a:pt x="1700931" y="2840007"/>
                </a:cubicBezTo>
                <a:cubicBezTo>
                  <a:pt x="1705115" y="2830651"/>
                  <a:pt x="1710547" y="2841908"/>
                  <a:pt x="1716050" y="2835046"/>
                </a:cubicBezTo>
                <a:cubicBezTo>
                  <a:pt x="1721517" y="2837245"/>
                  <a:pt x="1687067" y="2828057"/>
                  <a:pt x="1711940" y="2826282"/>
                </a:cubicBezTo>
                <a:cubicBezTo>
                  <a:pt x="1715156" y="2836404"/>
                  <a:pt x="1718266" y="2836181"/>
                  <a:pt x="1724520" y="2826680"/>
                </a:cubicBezTo>
                <a:cubicBezTo>
                  <a:pt x="1723118" y="2825808"/>
                  <a:pt x="1722547" y="2827143"/>
                  <a:pt x="1722492" y="2829572"/>
                </a:cubicBezTo>
                <a:lnTo>
                  <a:pt x="1723278" y="2836623"/>
                </a:lnTo>
                <a:lnTo>
                  <a:pt x="1727972" y="2833063"/>
                </a:lnTo>
                <a:cubicBezTo>
                  <a:pt x="1729677" y="2833105"/>
                  <a:pt x="1731076" y="2833975"/>
                  <a:pt x="1731595" y="2833938"/>
                </a:cubicBezTo>
                <a:cubicBezTo>
                  <a:pt x="1730112" y="2834691"/>
                  <a:pt x="1728960" y="2836066"/>
                  <a:pt x="1727624" y="2836971"/>
                </a:cubicBezTo>
                <a:lnTo>
                  <a:pt x="1723333" y="2837139"/>
                </a:lnTo>
                <a:lnTo>
                  <a:pt x="1723546" y="2839041"/>
                </a:lnTo>
                <a:lnTo>
                  <a:pt x="1725039" y="2845354"/>
                </a:lnTo>
                <a:lnTo>
                  <a:pt x="1731070" y="2842122"/>
                </a:lnTo>
                <a:cubicBezTo>
                  <a:pt x="1750677" y="2837025"/>
                  <a:pt x="1804276" y="2841691"/>
                  <a:pt x="1771980" y="2840113"/>
                </a:cubicBezTo>
                <a:cubicBezTo>
                  <a:pt x="1783484" y="2849642"/>
                  <a:pt x="1841453" y="2826097"/>
                  <a:pt x="1837810" y="2812124"/>
                </a:cubicBezTo>
                <a:cubicBezTo>
                  <a:pt x="1866221" y="2813980"/>
                  <a:pt x="1832733" y="2822838"/>
                  <a:pt x="1820547" y="2835353"/>
                </a:cubicBezTo>
                <a:cubicBezTo>
                  <a:pt x="1835591" y="2848513"/>
                  <a:pt x="1984512" y="2806832"/>
                  <a:pt x="2000275" y="2788886"/>
                </a:cubicBezTo>
                <a:lnTo>
                  <a:pt x="2008292" y="2791712"/>
                </a:lnTo>
                <a:lnTo>
                  <a:pt x="2009297" y="2790184"/>
                </a:lnTo>
                <a:cubicBezTo>
                  <a:pt x="2011265" y="2789072"/>
                  <a:pt x="2013818" y="2788567"/>
                  <a:pt x="2015963" y="2789059"/>
                </a:cubicBezTo>
                <a:lnTo>
                  <a:pt x="2012835" y="2793313"/>
                </a:lnTo>
                <a:lnTo>
                  <a:pt x="2019043" y="2795502"/>
                </a:lnTo>
                <a:lnTo>
                  <a:pt x="2032530" y="2795413"/>
                </a:lnTo>
                <a:lnTo>
                  <a:pt x="2054115" y="2789902"/>
                </a:lnTo>
                <a:cubicBezTo>
                  <a:pt x="2074484" y="2785036"/>
                  <a:pt x="2093754" y="2780780"/>
                  <a:pt x="2110820" y="2777398"/>
                </a:cubicBezTo>
                <a:lnTo>
                  <a:pt x="2116314" y="2776483"/>
                </a:lnTo>
                <a:lnTo>
                  <a:pt x="2163620" y="2759763"/>
                </a:lnTo>
                <a:cubicBezTo>
                  <a:pt x="2182532" y="2752832"/>
                  <a:pt x="2199301" y="2746865"/>
                  <a:pt x="2211524" y="2744051"/>
                </a:cubicBezTo>
                <a:cubicBezTo>
                  <a:pt x="2584129" y="2656648"/>
                  <a:pt x="2957380" y="2556258"/>
                  <a:pt x="3328486" y="2474137"/>
                </a:cubicBezTo>
                <a:cubicBezTo>
                  <a:pt x="3318693" y="2480011"/>
                  <a:pt x="3335739" y="2473621"/>
                  <a:pt x="3339134" y="2475966"/>
                </a:cubicBezTo>
                <a:cubicBezTo>
                  <a:pt x="3126492" y="2536426"/>
                  <a:pt x="2772857" y="2691055"/>
                  <a:pt x="2529233" y="2689031"/>
                </a:cubicBezTo>
                <a:cubicBezTo>
                  <a:pt x="2494463" y="2648813"/>
                  <a:pt x="2285139" y="2767265"/>
                  <a:pt x="2225387" y="2756000"/>
                </a:cubicBezTo>
                <a:cubicBezTo>
                  <a:pt x="2225245" y="2754718"/>
                  <a:pt x="2166671" y="2782187"/>
                  <a:pt x="2163561" y="2782410"/>
                </a:cubicBezTo>
                <a:cubicBezTo>
                  <a:pt x="2169637" y="2780684"/>
                  <a:pt x="2174388" y="2776462"/>
                  <a:pt x="2177821" y="2769747"/>
                </a:cubicBezTo>
                <a:cubicBezTo>
                  <a:pt x="2174031" y="2768561"/>
                  <a:pt x="2165815" y="2768784"/>
                  <a:pt x="2154277" y="2770147"/>
                </a:cubicBezTo>
                <a:lnTo>
                  <a:pt x="2116314" y="2776483"/>
                </a:lnTo>
                <a:lnTo>
                  <a:pt x="2102842" y="2781243"/>
                </a:lnTo>
                <a:cubicBezTo>
                  <a:pt x="2082037" y="2787905"/>
                  <a:pt x="2061488" y="2793333"/>
                  <a:pt x="2043594" y="2795339"/>
                </a:cubicBezTo>
                <a:lnTo>
                  <a:pt x="2032530" y="2795413"/>
                </a:lnTo>
                <a:lnTo>
                  <a:pt x="1990825" y="2806058"/>
                </a:lnTo>
                <a:cubicBezTo>
                  <a:pt x="1905015" y="2829326"/>
                  <a:pt x="1819419" y="2858079"/>
                  <a:pt x="1805141" y="2875272"/>
                </a:cubicBezTo>
                <a:cubicBezTo>
                  <a:pt x="1807356" y="2876406"/>
                  <a:pt x="1729878" y="2893581"/>
                  <a:pt x="1712792" y="2909034"/>
                </a:cubicBezTo>
                <a:cubicBezTo>
                  <a:pt x="1760357" y="2932811"/>
                  <a:pt x="2019783" y="2832782"/>
                  <a:pt x="2025750" y="2858234"/>
                </a:cubicBezTo>
                <a:lnTo>
                  <a:pt x="2030823" y="2856968"/>
                </a:lnTo>
                <a:lnTo>
                  <a:pt x="2027680" y="2856803"/>
                </a:lnTo>
                <a:cubicBezTo>
                  <a:pt x="2030076" y="2850164"/>
                  <a:pt x="2035399" y="2851077"/>
                  <a:pt x="2039686" y="2852065"/>
                </a:cubicBezTo>
                <a:lnTo>
                  <a:pt x="2036996" y="2855422"/>
                </a:lnTo>
                <a:lnTo>
                  <a:pt x="2150490" y="2827039"/>
                </a:lnTo>
                <a:lnTo>
                  <a:pt x="2151622" y="2826064"/>
                </a:lnTo>
                <a:lnTo>
                  <a:pt x="2152612" y="2826510"/>
                </a:lnTo>
                <a:lnTo>
                  <a:pt x="2356061" y="2775629"/>
                </a:lnTo>
                <a:cubicBezTo>
                  <a:pt x="2469235" y="2748305"/>
                  <a:pt x="2584536" y="2721315"/>
                  <a:pt x="2699129" y="2695023"/>
                </a:cubicBezTo>
                <a:cubicBezTo>
                  <a:pt x="2810097" y="2668990"/>
                  <a:pt x="2913384" y="2602098"/>
                  <a:pt x="3023953" y="2638202"/>
                </a:cubicBezTo>
                <a:cubicBezTo>
                  <a:pt x="3007908" y="2653580"/>
                  <a:pt x="2921561" y="2703735"/>
                  <a:pt x="2856162" y="2698052"/>
                </a:cubicBezTo>
                <a:lnTo>
                  <a:pt x="2853772" y="2691404"/>
                </a:lnTo>
                <a:lnTo>
                  <a:pt x="2839128" y="2699732"/>
                </a:lnTo>
                <a:cubicBezTo>
                  <a:pt x="2801377" y="2712069"/>
                  <a:pt x="2721937" y="2728656"/>
                  <a:pt x="2728072" y="2748598"/>
                </a:cubicBezTo>
                <a:cubicBezTo>
                  <a:pt x="2706273" y="2759210"/>
                  <a:pt x="2706524" y="2733313"/>
                  <a:pt x="2670464" y="2756589"/>
                </a:cubicBezTo>
                <a:cubicBezTo>
                  <a:pt x="2671991" y="2763274"/>
                  <a:pt x="2689239" y="2752824"/>
                  <a:pt x="2683868" y="2756907"/>
                </a:cubicBezTo>
                <a:lnTo>
                  <a:pt x="2675212" y="2763008"/>
                </a:lnTo>
                <a:lnTo>
                  <a:pt x="2679430" y="2767919"/>
                </a:lnTo>
                <a:lnTo>
                  <a:pt x="2683095" y="2775265"/>
                </a:lnTo>
                <a:lnTo>
                  <a:pt x="2691855" y="2769137"/>
                </a:lnTo>
                <a:lnTo>
                  <a:pt x="2698880" y="2762027"/>
                </a:lnTo>
                <a:lnTo>
                  <a:pt x="2698733" y="2761850"/>
                </a:lnTo>
                <a:cubicBezTo>
                  <a:pt x="2698098" y="2760845"/>
                  <a:pt x="2697892" y="2760173"/>
                  <a:pt x="2698591" y="2760587"/>
                </a:cubicBezTo>
                <a:lnTo>
                  <a:pt x="2699452" y="2761445"/>
                </a:lnTo>
                <a:lnTo>
                  <a:pt x="2704750" y="2756084"/>
                </a:lnTo>
                <a:cubicBezTo>
                  <a:pt x="2712456" y="2749066"/>
                  <a:pt x="2718086" y="2748017"/>
                  <a:pt x="2719853" y="2768593"/>
                </a:cubicBezTo>
                <a:cubicBezTo>
                  <a:pt x="2743441" y="2755265"/>
                  <a:pt x="2802087" y="2747198"/>
                  <a:pt x="2773317" y="2760896"/>
                </a:cubicBezTo>
                <a:cubicBezTo>
                  <a:pt x="2773317" y="2760896"/>
                  <a:pt x="2887930" y="2711311"/>
                  <a:pt x="2821313" y="2751001"/>
                </a:cubicBezTo>
                <a:cubicBezTo>
                  <a:pt x="2847509" y="2751720"/>
                  <a:pt x="2853583" y="2749992"/>
                  <a:pt x="2840434" y="2744462"/>
                </a:cubicBezTo>
                <a:cubicBezTo>
                  <a:pt x="2844615" y="2735105"/>
                  <a:pt x="2850045" y="2746363"/>
                  <a:pt x="2855550" y="2739501"/>
                </a:cubicBezTo>
                <a:cubicBezTo>
                  <a:pt x="2861018" y="2741699"/>
                  <a:pt x="2826568" y="2732511"/>
                  <a:pt x="2851441" y="2730738"/>
                </a:cubicBezTo>
                <a:cubicBezTo>
                  <a:pt x="2854656" y="2740859"/>
                  <a:pt x="2857767" y="2740638"/>
                  <a:pt x="2864021" y="2731132"/>
                </a:cubicBezTo>
                <a:cubicBezTo>
                  <a:pt x="2862619" y="2730262"/>
                  <a:pt x="2862050" y="2731597"/>
                  <a:pt x="2861993" y="2734027"/>
                </a:cubicBezTo>
                <a:lnTo>
                  <a:pt x="2862847" y="2741704"/>
                </a:lnTo>
                <a:lnTo>
                  <a:pt x="2866579" y="2738877"/>
                </a:lnTo>
                <a:cubicBezTo>
                  <a:pt x="2868281" y="2738915"/>
                  <a:pt x="2869683" y="2739787"/>
                  <a:pt x="2870203" y="2739750"/>
                </a:cubicBezTo>
                <a:cubicBezTo>
                  <a:pt x="2868722" y="2740503"/>
                  <a:pt x="2867567" y="2741880"/>
                  <a:pt x="2866231" y="2742783"/>
                </a:cubicBezTo>
                <a:lnTo>
                  <a:pt x="2862983" y="2742911"/>
                </a:lnTo>
                <a:lnTo>
                  <a:pt x="2863046" y="2743495"/>
                </a:lnTo>
                <a:lnTo>
                  <a:pt x="2864540" y="2749808"/>
                </a:lnTo>
                <a:lnTo>
                  <a:pt x="2870570" y="2746577"/>
                </a:lnTo>
                <a:cubicBezTo>
                  <a:pt x="2890178" y="2741478"/>
                  <a:pt x="2943777" y="2746146"/>
                  <a:pt x="2911480" y="2744567"/>
                </a:cubicBezTo>
                <a:cubicBezTo>
                  <a:pt x="2922986" y="2754099"/>
                  <a:pt x="2980954" y="2730554"/>
                  <a:pt x="2977311" y="2716579"/>
                </a:cubicBezTo>
                <a:cubicBezTo>
                  <a:pt x="3005722" y="2718433"/>
                  <a:pt x="2972236" y="2727293"/>
                  <a:pt x="2960048" y="2739808"/>
                </a:cubicBezTo>
                <a:cubicBezTo>
                  <a:pt x="2975092" y="2752969"/>
                  <a:pt x="3124015" y="2711286"/>
                  <a:pt x="3139775" y="2693340"/>
                </a:cubicBezTo>
                <a:lnTo>
                  <a:pt x="3147793" y="2696166"/>
                </a:lnTo>
                <a:lnTo>
                  <a:pt x="3147906" y="2695994"/>
                </a:lnTo>
                <a:cubicBezTo>
                  <a:pt x="3149871" y="2694884"/>
                  <a:pt x="3152425" y="2694379"/>
                  <a:pt x="3154572" y="2694872"/>
                </a:cubicBezTo>
                <a:lnTo>
                  <a:pt x="3152419" y="2697798"/>
                </a:lnTo>
                <a:lnTo>
                  <a:pt x="3158542" y="2699957"/>
                </a:lnTo>
                <a:lnTo>
                  <a:pt x="3172031" y="2699866"/>
                </a:lnTo>
                <a:lnTo>
                  <a:pt x="3193615" y="2694356"/>
                </a:lnTo>
                <a:cubicBezTo>
                  <a:pt x="3213985" y="2689492"/>
                  <a:pt x="3233259" y="2685235"/>
                  <a:pt x="3250321" y="2681853"/>
                </a:cubicBezTo>
                <a:lnTo>
                  <a:pt x="3255812" y="2680939"/>
                </a:lnTo>
                <a:lnTo>
                  <a:pt x="3281143" y="2671984"/>
                </a:lnTo>
                <a:lnTo>
                  <a:pt x="3273490" y="2674580"/>
                </a:lnTo>
                <a:cubicBezTo>
                  <a:pt x="3270399" y="2674961"/>
                  <a:pt x="3267289" y="2675184"/>
                  <a:pt x="3264322" y="2676689"/>
                </a:cubicBezTo>
                <a:cubicBezTo>
                  <a:pt x="3264412" y="2672800"/>
                  <a:pt x="3267378" y="2671297"/>
                  <a:pt x="3271117" y="2670867"/>
                </a:cubicBezTo>
                <a:lnTo>
                  <a:pt x="3282499" y="2671504"/>
                </a:lnTo>
                <a:lnTo>
                  <a:pt x="3303118" y="2664216"/>
                </a:lnTo>
                <a:cubicBezTo>
                  <a:pt x="3322033" y="2657287"/>
                  <a:pt x="3338802" y="2651319"/>
                  <a:pt x="3351024" y="2648506"/>
                </a:cubicBezTo>
                <a:lnTo>
                  <a:pt x="3799153" y="2538133"/>
                </a:lnTo>
                <a:lnTo>
                  <a:pt x="3800656" y="2545477"/>
                </a:lnTo>
                <a:lnTo>
                  <a:pt x="3841153" y="2527787"/>
                </a:lnTo>
                <a:lnTo>
                  <a:pt x="3933500" y="2505044"/>
                </a:lnTo>
                <a:lnTo>
                  <a:pt x="4209283" y="2437431"/>
                </a:lnTo>
                <a:lnTo>
                  <a:pt x="4238029" y="2426520"/>
                </a:lnTo>
                <a:lnTo>
                  <a:pt x="4250539" y="2427776"/>
                </a:lnTo>
                <a:lnTo>
                  <a:pt x="4224535" y="2433691"/>
                </a:lnTo>
                <a:lnTo>
                  <a:pt x="4209283" y="2437431"/>
                </a:lnTo>
                <a:lnTo>
                  <a:pt x="4183050" y="2447387"/>
                </a:lnTo>
                <a:cubicBezTo>
                  <a:pt x="4145119" y="2461800"/>
                  <a:pt x="4112704" y="2473817"/>
                  <a:pt x="4091627" y="2479202"/>
                </a:cubicBezTo>
                <a:cubicBezTo>
                  <a:pt x="3972797" y="2509680"/>
                  <a:pt x="3784775" y="2594264"/>
                  <a:pt x="3668733" y="2593485"/>
                </a:cubicBezTo>
                <a:cubicBezTo>
                  <a:pt x="3633966" y="2553265"/>
                  <a:pt x="3424640" y="2671720"/>
                  <a:pt x="3364890" y="2660456"/>
                </a:cubicBezTo>
                <a:cubicBezTo>
                  <a:pt x="3364746" y="2659172"/>
                  <a:pt x="3306169" y="2686643"/>
                  <a:pt x="3303061" y="2686866"/>
                </a:cubicBezTo>
                <a:cubicBezTo>
                  <a:pt x="3309136" y="2685137"/>
                  <a:pt x="3313889" y="2680916"/>
                  <a:pt x="3317321" y="2674201"/>
                </a:cubicBezTo>
                <a:cubicBezTo>
                  <a:pt x="3313534" y="2673016"/>
                  <a:pt x="3305313" y="2673239"/>
                  <a:pt x="3293778" y="2674603"/>
                </a:cubicBezTo>
                <a:lnTo>
                  <a:pt x="3255812" y="2680939"/>
                </a:lnTo>
                <a:lnTo>
                  <a:pt x="3242343" y="2685698"/>
                </a:lnTo>
                <a:cubicBezTo>
                  <a:pt x="3221540" y="2692358"/>
                  <a:pt x="3200988" y="2697789"/>
                  <a:pt x="3183095" y="2699792"/>
                </a:cubicBezTo>
                <a:lnTo>
                  <a:pt x="3172031" y="2699866"/>
                </a:lnTo>
                <a:lnTo>
                  <a:pt x="3130326" y="2710513"/>
                </a:lnTo>
                <a:cubicBezTo>
                  <a:pt x="3044515" y="2733781"/>
                  <a:pt x="2958922" y="2762532"/>
                  <a:pt x="2944642" y="2779726"/>
                </a:cubicBezTo>
                <a:cubicBezTo>
                  <a:pt x="2946856" y="2780863"/>
                  <a:pt x="2869377" y="2798035"/>
                  <a:pt x="2852293" y="2813487"/>
                </a:cubicBezTo>
                <a:cubicBezTo>
                  <a:pt x="2899858" y="2837267"/>
                  <a:pt x="3159284" y="2737237"/>
                  <a:pt x="3165251" y="2762689"/>
                </a:cubicBezTo>
                <a:lnTo>
                  <a:pt x="3166549" y="2762355"/>
                </a:lnTo>
                <a:lnTo>
                  <a:pt x="3171582" y="2757386"/>
                </a:lnTo>
                <a:cubicBezTo>
                  <a:pt x="3173748" y="2756907"/>
                  <a:pt x="3176151" y="2757382"/>
                  <a:pt x="3178297" y="2757877"/>
                </a:cubicBezTo>
                <a:lnTo>
                  <a:pt x="3176821" y="2759714"/>
                </a:lnTo>
                <a:lnTo>
                  <a:pt x="3455576" y="2688052"/>
                </a:lnTo>
                <a:cubicBezTo>
                  <a:pt x="3754868" y="2612410"/>
                  <a:pt x="4075085" y="2534728"/>
                  <a:pt x="4362554" y="2463751"/>
                </a:cubicBezTo>
                <a:lnTo>
                  <a:pt x="4764910" y="2373734"/>
                </a:lnTo>
                <a:lnTo>
                  <a:pt x="5078021" y="2336033"/>
                </a:lnTo>
                <a:cubicBezTo>
                  <a:pt x="5205438" y="2321006"/>
                  <a:pt x="5331592" y="2306300"/>
                  <a:pt x="5451001" y="2292127"/>
                </a:cubicBezTo>
                <a:cubicBezTo>
                  <a:pt x="5696770" y="2263095"/>
                  <a:pt x="5942642" y="2243394"/>
                  <a:pt x="6182211" y="2239958"/>
                </a:cubicBezTo>
                <a:cubicBezTo>
                  <a:pt x="6237457" y="2239642"/>
                  <a:pt x="6286708" y="2241095"/>
                  <a:pt x="6369684" y="2228707"/>
                </a:cubicBezTo>
                <a:cubicBezTo>
                  <a:pt x="6357100" y="2229107"/>
                  <a:pt x="6354439" y="2231045"/>
                  <a:pt x="6362447" y="2235596"/>
                </a:cubicBezTo>
                <a:cubicBezTo>
                  <a:pt x="6346207" y="2239956"/>
                  <a:pt x="6343035" y="2237723"/>
                  <a:pt x="6328540" y="2241137"/>
                </a:cubicBezTo>
                <a:cubicBezTo>
                  <a:pt x="6392102" y="2273368"/>
                  <a:pt x="6580003" y="2224829"/>
                  <a:pt x="6659073" y="2219498"/>
                </a:cubicBezTo>
                <a:lnTo>
                  <a:pt x="6777454" y="2221477"/>
                </a:lnTo>
                <a:lnTo>
                  <a:pt x="7021998" y="2272911"/>
                </a:lnTo>
                <a:cubicBezTo>
                  <a:pt x="7157096" y="2307617"/>
                  <a:pt x="7293588" y="2344800"/>
                  <a:pt x="7434075" y="2362634"/>
                </a:cubicBezTo>
                <a:cubicBezTo>
                  <a:pt x="7610807" y="2385265"/>
                  <a:pt x="7761280" y="2447239"/>
                  <a:pt x="7901570" y="2530799"/>
                </a:cubicBezTo>
                <a:cubicBezTo>
                  <a:pt x="8508462" y="2893269"/>
                  <a:pt x="8942718" y="3365921"/>
                  <a:pt x="9237593" y="3921807"/>
                </a:cubicBezTo>
                <a:cubicBezTo>
                  <a:pt x="9279530" y="3996171"/>
                  <a:pt x="9319774" y="4074133"/>
                  <a:pt x="9356920" y="4153215"/>
                </a:cubicBezTo>
                <a:cubicBezTo>
                  <a:pt x="9345628" y="3981221"/>
                  <a:pt x="9212527" y="3844328"/>
                  <a:pt x="9165791" y="3682167"/>
                </a:cubicBezTo>
                <a:cubicBezTo>
                  <a:pt x="9231096" y="3745096"/>
                  <a:pt x="9274731" y="3815862"/>
                  <a:pt x="9312177" y="3888865"/>
                </a:cubicBezTo>
                <a:cubicBezTo>
                  <a:pt x="9349324" y="3967947"/>
                  <a:pt x="9389565" y="4045908"/>
                  <a:pt x="9422219" y="4123630"/>
                </a:cubicBezTo>
                <a:cubicBezTo>
                  <a:pt x="9457965" y="4200233"/>
                  <a:pt x="9487526" y="4279073"/>
                  <a:pt x="9509495" y="4357673"/>
                </a:cubicBezTo>
                <a:cubicBezTo>
                  <a:pt x="9535958" y="4437634"/>
                  <a:pt x="9550336" y="4515996"/>
                  <a:pt x="9570609" y="4598195"/>
                </a:cubicBezTo>
                <a:cubicBezTo>
                  <a:pt x="9596770" y="4591718"/>
                  <a:pt x="9578000" y="4571648"/>
                  <a:pt x="9592076" y="4563573"/>
                </a:cubicBezTo>
                <a:cubicBezTo>
                  <a:pt x="9596571" y="4564932"/>
                  <a:pt x="9601064" y="4566289"/>
                  <a:pt x="9602459" y="4568770"/>
                </a:cubicBezTo>
                <a:cubicBezTo>
                  <a:pt x="9630421" y="4618346"/>
                  <a:pt x="9640107" y="4668562"/>
                  <a:pt x="9648098" y="4722374"/>
                </a:cubicBezTo>
                <a:cubicBezTo>
                  <a:pt x="9668971" y="4884933"/>
                  <a:pt x="9677766" y="5045892"/>
                  <a:pt x="9669681" y="5209970"/>
                </a:cubicBezTo>
                <a:cubicBezTo>
                  <a:pt x="9667887" y="5246431"/>
                  <a:pt x="9672281" y="5280654"/>
                  <a:pt x="9701139" y="5311998"/>
                </a:cubicBezTo>
                <a:cubicBezTo>
                  <a:pt x="9713320" y="5326991"/>
                  <a:pt x="9716291" y="5343823"/>
                  <a:pt x="9715816" y="5361154"/>
                </a:cubicBezTo>
                <a:lnTo>
                  <a:pt x="9713936" y="5377528"/>
                </a:lnTo>
                <a:lnTo>
                  <a:pt x="9708299" y="5376667"/>
                </a:lnTo>
                <a:lnTo>
                  <a:pt x="9712060" y="5393865"/>
                </a:lnTo>
                <a:lnTo>
                  <a:pt x="9709826" y="5413308"/>
                </a:lnTo>
                <a:lnTo>
                  <a:pt x="9712036" y="5436300"/>
                </a:lnTo>
                <a:lnTo>
                  <a:pt x="9704300" y="5439143"/>
                </a:lnTo>
                <a:cubicBezTo>
                  <a:pt x="9696725" y="5445353"/>
                  <a:pt x="9695187" y="5456771"/>
                  <a:pt x="9692111" y="5479606"/>
                </a:cubicBezTo>
                <a:cubicBezTo>
                  <a:pt x="9685035" y="5528912"/>
                  <a:pt x="9673052" y="5576199"/>
                  <a:pt x="9655064" y="5622741"/>
                </a:cubicBezTo>
                <a:cubicBezTo>
                  <a:pt x="9651115" y="5633741"/>
                  <a:pt x="9652250" y="5649126"/>
                  <a:pt x="9630250" y="5641229"/>
                </a:cubicBezTo>
                <a:cubicBezTo>
                  <a:pt x="9572796" y="5620476"/>
                  <a:pt x="9516340" y="5629395"/>
                  <a:pt x="9457778" y="5642042"/>
                </a:cubicBezTo>
                <a:cubicBezTo>
                  <a:pt x="9333727" y="5670222"/>
                  <a:pt x="9234865" y="5733432"/>
                  <a:pt x="9169254" y="5844167"/>
                </a:cubicBezTo>
                <a:cubicBezTo>
                  <a:pt x="9095310" y="5970984"/>
                  <a:pt x="9068740" y="6110968"/>
                  <a:pt x="9066276" y="6255125"/>
                </a:cubicBezTo>
                <a:cubicBezTo>
                  <a:pt x="9065068" y="6319467"/>
                  <a:pt x="9057943" y="6384247"/>
                  <a:pt x="9075098" y="6455564"/>
                </a:cubicBezTo>
                <a:cubicBezTo>
                  <a:pt x="9086646" y="6402359"/>
                  <a:pt x="9108794" y="6363841"/>
                  <a:pt x="9138306" y="6328349"/>
                </a:cubicBezTo>
                <a:cubicBezTo>
                  <a:pt x="9185356" y="6272526"/>
                  <a:pt x="9245549" y="6233583"/>
                  <a:pt x="9309904" y="6202662"/>
                </a:cubicBezTo>
                <a:cubicBezTo>
                  <a:pt x="9406435" y="6156283"/>
                  <a:pt x="9501609" y="6107623"/>
                  <a:pt x="9579392" y="6032878"/>
                </a:cubicBezTo>
                <a:cubicBezTo>
                  <a:pt x="9661560" y="5953050"/>
                  <a:pt x="9709457" y="5860277"/>
                  <a:pt x="9688814" y="5741622"/>
                </a:cubicBezTo>
                <a:cubicBezTo>
                  <a:pt x="9684877" y="5720494"/>
                  <a:pt x="9675805" y="5700142"/>
                  <a:pt x="9667527" y="5684224"/>
                </a:cubicBezTo>
                <a:cubicBezTo>
                  <a:pt x="9683681" y="5649122"/>
                  <a:pt x="9695852" y="5618255"/>
                  <a:pt x="9706198" y="5588257"/>
                </a:cubicBezTo>
                <a:lnTo>
                  <a:pt x="9727669" y="5517957"/>
                </a:lnTo>
                <a:lnTo>
                  <a:pt x="9736257" y="5536367"/>
                </a:lnTo>
                <a:lnTo>
                  <a:pt x="9747299" y="5549986"/>
                </a:lnTo>
                <a:lnTo>
                  <a:pt x="9752168" y="5570787"/>
                </a:lnTo>
                <a:cubicBezTo>
                  <a:pt x="9767440" y="5630892"/>
                  <a:pt x="9785674" y="5690490"/>
                  <a:pt x="9813808" y="5761873"/>
                </a:cubicBezTo>
                <a:cubicBezTo>
                  <a:pt x="9800176" y="5784854"/>
                  <a:pt x="9784996" y="5814361"/>
                  <a:pt x="9777386" y="5845450"/>
                </a:cubicBezTo>
                <a:cubicBezTo>
                  <a:pt x="9736829" y="6020167"/>
                  <a:pt x="9800335" y="6162092"/>
                  <a:pt x="9915878" y="6287621"/>
                </a:cubicBezTo>
                <a:cubicBezTo>
                  <a:pt x="10025323" y="6405227"/>
                  <a:pt x="10162794" y="6485492"/>
                  <a:pt x="10302474" y="6562480"/>
                </a:cubicBezTo>
                <a:cubicBezTo>
                  <a:pt x="10395595" y="6613806"/>
                  <a:pt x="10481860" y="6676714"/>
                  <a:pt x="10547180" y="6763629"/>
                </a:cubicBezTo>
                <a:cubicBezTo>
                  <a:pt x="10588111" y="6818856"/>
                  <a:pt x="10617843" y="6877971"/>
                  <a:pt x="10630591" y="6958044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49CC5148-12A8-4D7C-A30C-A45FA0BC4809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364385" y="343112"/>
            <a:ext cx="11463229" cy="6247977"/>
          </a:xfrm>
          <a:custGeom>
            <a:avLst/>
            <a:gdLst>
              <a:gd name="connsiteX0" fmla="*/ 3942344 w 11463229"/>
              <a:gd name="connsiteY0" fmla="*/ 5730024 h 6247977"/>
              <a:gd name="connsiteX1" fmla="*/ 3945659 w 11463229"/>
              <a:gd name="connsiteY1" fmla="*/ 5736946 h 6247977"/>
              <a:gd name="connsiteX2" fmla="*/ 3956240 w 11463229"/>
              <a:gd name="connsiteY2" fmla="*/ 5737183 h 6247977"/>
              <a:gd name="connsiteX3" fmla="*/ 3956404 w 11463229"/>
              <a:gd name="connsiteY3" fmla="*/ 5736983 h 6247977"/>
              <a:gd name="connsiteX4" fmla="*/ 3919925 w 11463229"/>
              <a:gd name="connsiteY4" fmla="*/ 5718927 h 6247977"/>
              <a:gd name="connsiteX5" fmla="*/ 3925431 w 11463229"/>
              <a:gd name="connsiteY5" fmla="*/ 5722697 h 6247977"/>
              <a:gd name="connsiteX6" fmla="*/ 3927624 w 11463229"/>
              <a:gd name="connsiteY6" fmla="*/ 5722738 h 6247977"/>
              <a:gd name="connsiteX7" fmla="*/ 3904974 w 11463229"/>
              <a:gd name="connsiteY7" fmla="*/ 5716270 h 6247977"/>
              <a:gd name="connsiteX8" fmla="*/ 3901974 w 11463229"/>
              <a:gd name="connsiteY8" fmla="*/ 5716466 h 6247977"/>
              <a:gd name="connsiteX9" fmla="*/ 3905107 w 11463229"/>
              <a:gd name="connsiteY9" fmla="*/ 5718703 h 6247977"/>
              <a:gd name="connsiteX10" fmla="*/ 3907590 w 11463229"/>
              <a:gd name="connsiteY10" fmla="*/ 5717169 h 6247977"/>
              <a:gd name="connsiteX11" fmla="*/ 3904974 w 11463229"/>
              <a:gd name="connsiteY11" fmla="*/ 5716270 h 6247977"/>
              <a:gd name="connsiteX12" fmla="*/ 3792027 w 11463229"/>
              <a:gd name="connsiteY12" fmla="*/ 5691226 h 6247977"/>
              <a:gd name="connsiteX13" fmla="*/ 3796144 w 11463229"/>
              <a:gd name="connsiteY13" fmla="*/ 5694934 h 6247977"/>
              <a:gd name="connsiteX14" fmla="*/ 3792570 w 11463229"/>
              <a:gd name="connsiteY14" fmla="*/ 5691867 h 6247977"/>
              <a:gd name="connsiteX15" fmla="*/ 3775309 w 11463229"/>
              <a:gd name="connsiteY15" fmla="*/ 5676164 h 6247977"/>
              <a:gd name="connsiteX16" fmla="*/ 3784023 w 11463229"/>
              <a:gd name="connsiteY16" fmla="*/ 5681755 h 6247977"/>
              <a:gd name="connsiteX17" fmla="*/ 3792027 w 11463229"/>
              <a:gd name="connsiteY17" fmla="*/ 5691226 h 6247977"/>
              <a:gd name="connsiteX18" fmla="*/ 3766357 w 11463229"/>
              <a:gd name="connsiteY18" fmla="*/ 5670491 h 6247977"/>
              <a:gd name="connsiteX19" fmla="*/ 3766704 w 11463229"/>
              <a:gd name="connsiteY19" fmla="*/ 5670543 h 6247977"/>
              <a:gd name="connsiteX20" fmla="*/ 3766789 w 11463229"/>
              <a:gd name="connsiteY20" fmla="*/ 5670689 h 6247977"/>
              <a:gd name="connsiteX21" fmla="*/ 3956107 w 11463229"/>
              <a:gd name="connsiteY21" fmla="*/ 5623377 h 6247977"/>
              <a:gd name="connsiteX22" fmla="*/ 3960137 w 11463229"/>
              <a:gd name="connsiteY22" fmla="*/ 5627622 h 6247977"/>
              <a:gd name="connsiteX23" fmla="*/ 3972728 w 11463229"/>
              <a:gd name="connsiteY23" fmla="*/ 5636382 h 6247977"/>
              <a:gd name="connsiteX24" fmla="*/ 3993251 w 11463229"/>
              <a:gd name="connsiteY24" fmla="*/ 5646669 h 6247977"/>
              <a:gd name="connsiteX25" fmla="*/ 4010456 w 11463229"/>
              <a:gd name="connsiteY25" fmla="*/ 5660660 h 6247977"/>
              <a:gd name="connsiteX26" fmla="*/ 4023844 w 11463229"/>
              <a:gd name="connsiteY26" fmla="*/ 5667056 h 6247977"/>
              <a:gd name="connsiteX27" fmla="*/ 3980553 w 11463229"/>
              <a:gd name="connsiteY27" fmla="*/ 5633779 h 6247977"/>
              <a:gd name="connsiteX28" fmla="*/ 3955025 w 11463229"/>
              <a:gd name="connsiteY28" fmla="*/ 5622918 h 6247977"/>
              <a:gd name="connsiteX29" fmla="*/ 3955083 w 11463229"/>
              <a:gd name="connsiteY29" fmla="*/ 5623011 h 6247977"/>
              <a:gd name="connsiteX30" fmla="*/ 3955242 w 11463229"/>
              <a:gd name="connsiteY30" fmla="*/ 5623010 h 6247977"/>
              <a:gd name="connsiteX31" fmla="*/ 3620256 w 11463229"/>
              <a:gd name="connsiteY31" fmla="*/ 5610694 h 6247977"/>
              <a:gd name="connsiteX32" fmla="*/ 3624932 w 11463229"/>
              <a:gd name="connsiteY32" fmla="*/ 5614342 h 6247977"/>
              <a:gd name="connsiteX33" fmla="*/ 3631577 w 11463229"/>
              <a:gd name="connsiteY33" fmla="*/ 5613726 h 6247977"/>
              <a:gd name="connsiteX34" fmla="*/ 3620256 w 11463229"/>
              <a:gd name="connsiteY34" fmla="*/ 5610694 h 6247977"/>
              <a:gd name="connsiteX35" fmla="*/ 3607640 w 11463229"/>
              <a:gd name="connsiteY35" fmla="*/ 5607368 h 6247977"/>
              <a:gd name="connsiteX36" fmla="*/ 3610196 w 11463229"/>
              <a:gd name="connsiteY36" fmla="*/ 5609047 h 6247977"/>
              <a:gd name="connsiteX37" fmla="*/ 3613104 w 11463229"/>
              <a:gd name="connsiteY37" fmla="*/ 5612775 h 6247977"/>
              <a:gd name="connsiteX38" fmla="*/ 3607625 w 11463229"/>
              <a:gd name="connsiteY38" fmla="*/ 5609185 h 6247977"/>
              <a:gd name="connsiteX39" fmla="*/ 3611482 w 11463229"/>
              <a:gd name="connsiteY39" fmla="*/ 5605951 h 6247977"/>
              <a:gd name="connsiteX40" fmla="*/ 3616107 w 11463229"/>
              <a:gd name="connsiteY40" fmla="*/ 5609985 h 6247977"/>
              <a:gd name="connsiteX41" fmla="*/ 3619570 w 11463229"/>
              <a:gd name="connsiteY41" fmla="*/ 5608916 h 6247977"/>
              <a:gd name="connsiteX42" fmla="*/ 3611482 w 11463229"/>
              <a:gd name="connsiteY42" fmla="*/ 5605951 h 6247977"/>
              <a:gd name="connsiteX43" fmla="*/ 3483001 w 11463229"/>
              <a:gd name="connsiteY43" fmla="*/ 5553984 h 6247977"/>
              <a:gd name="connsiteX44" fmla="*/ 3491089 w 11463229"/>
              <a:gd name="connsiteY44" fmla="*/ 5556949 h 6247977"/>
              <a:gd name="connsiteX45" fmla="*/ 3486794 w 11463229"/>
              <a:gd name="connsiteY45" fmla="*/ 5556895 h 6247977"/>
              <a:gd name="connsiteX46" fmla="*/ 3483001 w 11463229"/>
              <a:gd name="connsiteY46" fmla="*/ 5553984 h 6247977"/>
              <a:gd name="connsiteX47" fmla="*/ 3404239 w 11463229"/>
              <a:gd name="connsiteY47" fmla="*/ 5520120 h 6247977"/>
              <a:gd name="connsiteX48" fmla="*/ 3408546 w 11463229"/>
              <a:gd name="connsiteY48" fmla="*/ 5524865 h 6247977"/>
              <a:gd name="connsiteX49" fmla="*/ 3409691 w 11463229"/>
              <a:gd name="connsiteY49" fmla="*/ 5523176 h 6247977"/>
              <a:gd name="connsiteX50" fmla="*/ 3404239 w 11463229"/>
              <a:gd name="connsiteY50" fmla="*/ 5520120 h 6247977"/>
              <a:gd name="connsiteX51" fmla="*/ 3393346 w 11463229"/>
              <a:gd name="connsiteY51" fmla="*/ 5519789 h 6247977"/>
              <a:gd name="connsiteX52" fmla="*/ 3393879 w 11463229"/>
              <a:gd name="connsiteY52" fmla="*/ 5520555 h 6247977"/>
              <a:gd name="connsiteX53" fmla="*/ 3392989 w 11463229"/>
              <a:gd name="connsiteY53" fmla="*/ 5520203 h 6247977"/>
              <a:gd name="connsiteX54" fmla="*/ 3318489 w 11463229"/>
              <a:gd name="connsiteY54" fmla="*/ 5489974 h 6247977"/>
              <a:gd name="connsiteX55" fmla="*/ 3315791 w 11463229"/>
              <a:gd name="connsiteY55" fmla="*/ 5491648 h 6247977"/>
              <a:gd name="connsiteX56" fmla="*/ 3323106 w 11463229"/>
              <a:gd name="connsiteY56" fmla="*/ 5491211 h 6247977"/>
              <a:gd name="connsiteX57" fmla="*/ 3318489 w 11463229"/>
              <a:gd name="connsiteY57" fmla="*/ 5489974 h 6247977"/>
              <a:gd name="connsiteX58" fmla="*/ 3098038 w 11463229"/>
              <a:gd name="connsiteY58" fmla="*/ 5407879 h 6247977"/>
              <a:gd name="connsiteX59" fmla="*/ 3098550 w 11463229"/>
              <a:gd name="connsiteY59" fmla="*/ 5407951 h 6247977"/>
              <a:gd name="connsiteX60" fmla="*/ 3098639 w 11463229"/>
              <a:gd name="connsiteY60" fmla="*/ 5407976 h 6247977"/>
              <a:gd name="connsiteX61" fmla="*/ 3098290 w 11463229"/>
              <a:gd name="connsiteY61" fmla="*/ 5408044 h 6247977"/>
              <a:gd name="connsiteX62" fmla="*/ 2960462 w 11463229"/>
              <a:gd name="connsiteY62" fmla="*/ 5347182 h 6247977"/>
              <a:gd name="connsiteX63" fmla="*/ 2960455 w 11463229"/>
              <a:gd name="connsiteY63" fmla="*/ 5347197 h 6247977"/>
              <a:gd name="connsiteX64" fmla="*/ 2960331 w 11463229"/>
              <a:gd name="connsiteY64" fmla="*/ 5349320 h 6247977"/>
              <a:gd name="connsiteX65" fmla="*/ 2961598 w 11463229"/>
              <a:gd name="connsiteY65" fmla="*/ 5348906 h 6247977"/>
              <a:gd name="connsiteX66" fmla="*/ 2962039 w 11463229"/>
              <a:gd name="connsiteY66" fmla="*/ 5347487 h 6247977"/>
              <a:gd name="connsiteX67" fmla="*/ 2908553 w 11463229"/>
              <a:gd name="connsiteY67" fmla="*/ 5337196 h 6247977"/>
              <a:gd name="connsiteX68" fmla="*/ 2908117 w 11463229"/>
              <a:gd name="connsiteY68" fmla="*/ 5338680 h 6247977"/>
              <a:gd name="connsiteX69" fmla="*/ 2913514 w 11463229"/>
              <a:gd name="connsiteY69" fmla="*/ 5339227 h 6247977"/>
              <a:gd name="connsiteX70" fmla="*/ 2912903 w 11463229"/>
              <a:gd name="connsiteY70" fmla="*/ 5338034 h 6247977"/>
              <a:gd name="connsiteX71" fmla="*/ 2859113 w 11463229"/>
              <a:gd name="connsiteY71" fmla="*/ 5320248 h 6247977"/>
              <a:gd name="connsiteX72" fmla="*/ 2861334 w 11463229"/>
              <a:gd name="connsiteY72" fmla="*/ 5321312 h 6247977"/>
              <a:gd name="connsiteX73" fmla="*/ 2861462 w 11463229"/>
              <a:gd name="connsiteY73" fmla="*/ 5320751 h 6247977"/>
              <a:gd name="connsiteX74" fmla="*/ 2860203 w 11463229"/>
              <a:gd name="connsiteY74" fmla="*/ 5320277 h 6247977"/>
              <a:gd name="connsiteX75" fmla="*/ 2859113 w 11463229"/>
              <a:gd name="connsiteY75" fmla="*/ 5320248 h 6247977"/>
              <a:gd name="connsiteX76" fmla="*/ 2863350 w 11463229"/>
              <a:gd name="connsiteY76" fmla="*/ 5312459 h 6247977"/>
              <a:gd name="connsiteX77" fmla="*/ 2862702 w 11463229"/>
              <a:gd name="connsiteY77" fmla="*/ 5312895 h 6247977"/>
              <a:gd name="connsiteX78" fmla="*/ 2863009 w 11463229"/>
              <a:gd name="connsiteY78" fmla="*/ 5313958 h 6247977"/>
              <a:gd name="connsiteX79" fmla="*/ 2854856 w 11463229"/>
              <a:gd name="connsiteY79" fmla="*/ 5312097 h 6247977"/>
              <a:gd name="connsiteX80" fmla="*/ 2849524 w 11463229"/>
              <a:gd name="connsiteY80" fmla="*/ 5314895 h 6247977"/>
              <a:gd name="connsiteX81" fmla="*/ 2857063 w 11463229"/>
              <a:gd name="connsiteY81" fmla="*/ 5316126 h 6247977"/>
              <a:gd name="connsiteX82" fmla="*/ 2854856 w 11463229"/>
              <a:gd name="connsiteY82" fmla="*/ 5312097 h 6247977"/>
              <a:gd name="connsiteX83" fmla="*/ 2827424 w 11463229"/>
              <a:gd name="connsiteY83" fmla="*/ 5300206 h 6247977"/>
              <a:gd name="connsiteX84" fmla="*/ 2831107 w 11463229"/>
              <a:gd name="connsiteY84" fmla="*/ 5301708 h 6247977"/>
              <a:gd name="connsiteX85" fmla="*/ 2827307 w 11463229"/>
              <a:gd name="connsiteY85" fmla="*/ 5301861 h 6247977"/>
              <a:gd name="connsiteX86" fmla="*/ 2827235 w 11463229"/>
              <a:gd name="connsiteY86" fmla="*/ 5301573 h 6247977"/>
              <a:gd name="connsiteX87" fmla="*/ 2799102 w 11463229"/>
              <a:gd name="connsiteY87" fmla="*/ 5290322 h 6247977"/>
              <a:gd name="connsiteX88" fmla="*/ 2799397 w 11463229"/>
              <a:gd name="connsiteY88" fmla="*/ 5290378 h 6247977"/>
              <a:gd name="connsiteX89" fmla="*/ 2802167 w 11463229"/>
              <a:gd name="connsiteY89" fmla="*/ 5291611 h 6247977"/>
              <a:gd name="connsiteX90" fmla="*/ 2803574 w 11463229"/>
              <a:gd name="connsiteY90" fmla="*/ 5293091 h 6247977"/>
              <a:gd name="connsiteX91" fmla="*/ 2802465 w 11463229"/>
              <a:gd name="connsiteY91" fmla="*/ 5294024 h 6247977"/>
              <a:gd name="connsiteX92" fmla="*/ 2751476 w 11463229"/>
              <a:gd name="connsiteY92" fmla="*/ 5269490 h 6247977"/>
              <a:gd name="connsiteX93" fmla="*/ 2748720 w 11463229"/>
              <a:gd name="connsiteY93" fmla="*/ 5272746 h 6247977"/>
              <a:gd name="connsiteX94" fmla="*/ 2752247 w 11463229"/>
              <a:gd name="connsiteY94" fmla="*/ 5273919 h 6247977"/>
              <a:gd name="connsiteX95" fmla="*/ 2753741 w 11463229"/>
              <a:gd name="connsiteY95" fmla="*/ 5275837 h 6247977"/>
              <a:gd name="connsiteX96" fmla="*/ 2758327 w 11463229"/>
              <a:gd name="connsiteY96" fmla="*/ 5275319 h 6247977"/>
              <a:gd name="connsiteX97" fmla="*/ 2760741 w 11463229"/>
              <a:gd name="connsiteY97" fmla="*/ 5274187 h 6247977"/>
              <a:gd name="connsiteX98" fmla="*/ 2766117 w 11463229"/>
              <a:gd name="connsiteY98" fmla="*/ 5274210 h 6247977"/>
              <a:gd name="connsiteX99" fmla="*/ 2763147 w 11463229"/>
              <a:gd name="connsiteY99" fmla="*/ 5273064 h 6247977"/>
              <a:gd name="connsiteX100" fmla="*/ 2760741 w 11463229"/>
              <a:gd name="connsiteY100" fmla="*/ 5274187 h 6247977"/>
              <a:gd name="connsiteX101" fmla="*/ 2752969 w 11463229"/>
              <a:gd name="connsiteY101" fmla="*/ 5274158 h 6247977"/>
              <a:gd name="connsiteX102" fmla="*/ 2752247 w 11463229"/>
              <a:gd name="connsiteY102" fmla="*/ 5273919 h 6247977"/>
              <a:gd name="connsiteX103" fmla="*/ 2752189 w 11463229"/>
              <a:gd name="connsiteY103" fmla="*/ 5273843 h 6247977"/>
              <a:gd name="connsiteX104" fmla="*/ 2751476 w 11463229"/>
              <a:gd name="connsiteY104" fmla="*/ 5269490 h 6247977"/>
              <a:gd name="connsiteX105" fmla="*/ 2708787 w 11463229"/>
              <a:gd name="connsiteY105" fmla="*/ 5255394 h 6247977"/>
              <a:gd name="connsiteX106" fmla="*/ 2709337 w 11463229"/>
              <a:gd name="connsiteY106" fmla="*/ 5255815 h 6247977"/>
              <a:gd name="connsiteX107" fmla="*/ 2708507 w 11463229"/>
              <a:gd name="connsiteY107" fmla="*/ 5256170 h 6247977"/>
              <a:gd name="connsiteX108" fmla="*/ 2708451 w 11463229"/>
              <a:gd name="connsiteY108" fmla="*/ 5256124 h 6247977"/>
              <a:gd name="connsiteX109" fmla="*/ 2492747 w 11463229"/>
              <a:gd name="connsiteY109" fmla="*/ 5165134 h 6247977"/>
              <a:gd name="connsiteX110" fmla="*/ 2488732 w 11463229"/>
              <a:gd name="connsiteY110" fmla="*/ 5167204 h 6247977"/>
              <a:gd name="connsiteX111" fmla="*/ 2497997 w 11463229"/>
              <a:gd name="connsiteY111" fmla="*/ 5168454 h 6247977"/>
              <a:gd name="connsiteX112" fmla="*/ 2492955 w 11463229"/>
              <a:gd name="connsiteY112" fmla="*/ 5165196 h 6247977"/>
              <a:gd name="connsiteX113" fmla="*/ 2471333 w 11463229"/>
              <a:gd name="connsiteY113" fmla="*/ 5151220 h 6247977"/>
              <a:gd name="connsiteX114" fmla="*/ 2468792 w 11463229"/>
              <a:gd name="connsiteY114" fmla="*/ 5151484 h 6247977"/>
              <a:gd name="connsiteX115" fmla="*/ 2471802 w 11463229"/>
              <a:gd name="connsiteY115" fmla="*/ 5151523 h 6247977"/>
              <a:gd name="connsiteX116" fmla="*/ 2449250 w 11463229"/>
              <a:gd name="connsiteY116" fmla="*/ 5147092 h 6247977"/>
              <a:gd name="connsiteX117" fmla="*/ 2454472 w 11463229"/>
              <a:gd name="connsiteY117" fmla="*/ 5149977 h 6247977"/>
              <a:gd name="connsiteX118" fmla="*/ 2449324 w 11463229"/>
              <a:gd name="connsiteY118" fmla="*/ 5148442 h 6247977"/>
              <a:gd name="connsiteX119" fmla="*/ 2459682 w 11463229"/>
              <a:gd name="connsiteY119" fmla="*/ 5146843 h 6247977"/>
              <a:gd name="connsiteX120" fmla="*/ 2459143 w 11463229"/>
              <a:gd name="connsiteY120" fmla="*/ 5150348 h 6247977"/>
              <a:gd name="connsiteX121" fmla="*/ 2465468 w 11463229"/>
              <a:gd name="connsiteY121" fmla="*/ 5149795 h 6247977"/>
              <a:gd name="connsiteX122" fmla="*/ 2459682 w 11463229"/>
              <a:gd name="connsiteY122" fmla="*/ 5146843 h 6247977"/>
              <a:gd name="connsiteX123" fmla="*/ 2439583 w 11463229"/>
              <a:gd name="connsiteY123" fmla="*/ 5138880 h 6247977"/>
              <a:gd name="connsiteX124" fmla="*/ 2439877 w 11463229"/>
              <a:gd name="connsiteY124" fmla="*/ 5139237 h 6247977"/>
              <a:gd name="connsiteX125" fmla="*/ 2441927 w 11463229"/>
              <a:gd name="connsiteY125" fmla="*/ 5141088 h 6247977"/>
              <a:gd name="connsiteX126" fmla="*/ 2440096 w 11463229"/>
              <a:gd name="connsiteY126" fmla="*/ 5141492 h 6247977"/>
              <a:gd name="connsiteX127" fmla="*/ 2436692 w 11463229"/>
              <a:gd name="connsiteY127" fmla="*/ 5138897 h 6247977"/>
              <a:gd name="connsiteX128" fmla="*/ 2492570 w 11463229"/>
              <a:gd name="connsiteY128" fmla="*/ 5135490 h 6247977"/>
              <a:gd name="connsiteX129" fmla="*/ 2498718 w 11463229"/>
              <a:gd name="connsiteY129" fmla="*/ 5140728 h 6247977"/>
              <a:gd name="connsiteX130" fmla="*/ 2500746 w 11463229"/>
              <a:gd name="connsiteY130" fmla="*/ 5140074 h 6247977"/>
              <a:gd name="connsiteX131" fmla="*/ 2492570 w 11463229"/>
              <a:gd name="connsiteY131" fmla="*/ 5135490 h 6247977"/>
              <a:gd name="connsiteX132" fmla="*/ 2412680 w 11463229"/>
              <a:gd name="connsiteY132" fmla="*/ 5129275 h 6247977"/>
              <a:gd name="connsiteX133" fmla="*/ 2415260 w 11463229"/>
              <a:gd name="connsiteY133" fmla="*/ 5131201 h 6247977"/>
              <a:gd name="connsiteX134" fmla="*/ 2415714 w 11463229"/>
              <a:gd name="connsiteY134" fmla="*/ 5131476 h 6247977"/>
              <a:gd name="connsiteX135" fmla="*/ 2414191 w 11463229"/>
              <a:gd name="connsiteY135" fmla="*/ 5130938 h 6247977"/>
              <a:gd name="connsiteX136" fmla="*/ 2412680 w 11463229"/>
              <a:gd name="connsiteY136" fmla="*/ 5129275 h 6247977"/>
              <a:gd name="connsiteX137" fmla="*/ 2488941 w 11463229"/>
              <a:gd name="connsiteY137" fmla="*/ 5112158 h 6247977"/>
              <a:gd name="connsiteX138" fmla="*/ 2513920 w 11463229"/>
              <a:gd name="connsiteY138" fmla="*/ 5123562 h 6247977"/>
              <a:gd name="connsiteX139" fmla="*/ 2520445 w 11463229"/>
              <a:gd name="connsiteY139" fmla="*/ 5124585 h 6247977"/>
              <a:gd name="connsiteX140" fmla="*/ 2488941 w 11463229"/>
              <a:gd name="connsiteY140" fmla="*/ 5112158 h 6247977"/>
              <a:gd name="connsiteX141" fmla="*/ 2474136 w 11463229"/>
              <a:gd name="connsiteY141" fmla="*/ 5109790 h 6247977"/>
              <a:gd name="connsiteX142" fmla="*/ 2480871 w 11463229"/>
              <a:gd name="connsiteY142" fmla="*/ 5115187 h 6247977"/>
              <a:gd name="connsiteX143" fmla="*/ 2474136 w 11463229"/>
              <a:gd name="connsiteY143" fmla="*/ 5109790 h 6247977"/>
              <a:gd name="connsiteX144" fmla="*/ 2462383 w 11463229"/>
              <a:gd name="connsiteY144" fmla="*/ 5104248 h 6247977"/>
              <a:gd name="connsiteX145" fmla="*/ 2462667 w 11463229"/>
              <a:gd name="connsiteY145" fmla="*/ 5104345 h 6247977"/>
              <a:gd name="connsiteX146" fmla="*/ 2462611 w 11463229"/>
              <a:gd name="connsiteY146" fmla="*/ 5104535 h 6247977"/>
              <a:gd name="connsiteX147" fmla="*/ 2462656 w 11463229"/>
              <a:gd name="connsiteY147" fmla="*/ 5104675 h 6247977"/>
              <a:gd name="connsiteX148" fmla="*/ 2441879 w 11463229"/>
              <a:gd name="connsiteY148" fmla="*/ 5097660 h 6247977"/>
              <a:gd name="connsiteX149" fmla="*/ 2439147 w 11463229"/>
              <a:gd name="connsiteY149" fmla="*/ 5098026 h 6247977"/>
              <a:gd name="connsiteX150" fmla="*/ 2442107 w 11463229"/>
              <a:gd name="connsiteY150" fmla="*/ 5099817 h 6247977"/>
              <a:gd name="connsiteX151" fmla="*/ 2445446 w 11463229"/>
              <a:gd name="connsiteY151" fmla="*/ 5100512 h 6247977"/>
              <a:gd name="connsiteX152" fmla="*/ 2441879 w 11463229"/>
              <a:gd name="connsiteY152" fmla="*/ 5097660 h 6247977"/>
              <a:gd name="connsiteX153" fmla="*/ 2426684 w 11463229"/>
              <a:gd name="connsiteY153" fmla="*/ 5079516 h 6247977"/>
              <a:gd name="connsiteX154" fmla="*/ 2463409 w 11463229"/>
              <a:gd name="connsiteY154" fmla="*/ 5106918 h 6247977"/>
              <a:gd name="connsiteX155" fmla="*/ 2462656 w 11463229"/>
              <a:gd name="connsiteY155" fmla="*/ 5104675 h 6247977"/>
              <a:gd name="connsiteX156" fmla="*/ 2464820 w 11463229"/>
              <a:gd name="connsiteY156" fmla="*/ 5108044 h 6247977"/>
              <a:gd name="connsiteX157" fmla="*/ 2472235 w 11463229"/>
              <a:gd name="connsiteY157" fmla="*/ 5109538 h 6247977"/>
              <a:gd name="connsiteX158" fmla="*/ 2469719 w 11463229"/>
              <a:gd name="connsiteY158" fmla="*/ 5106736 h 6247977"/>
              <a:gd name="connsiteX159" fmla="*/ 2462667 w 11463229"/>
              <a:gd name="connsiteY159" fmla="*/ 5104345 h 6247977"/>
              <a:gd name="connsiteX160" fmla="*/ 2464243 w 11463229"/>
              <a:gd name="connsiteY160" fmla="*/ 5099355 h 6247977"/>
              <a:gd name="connsiteX161" fmla="*/ 2462281 w 11463229"/>
              <a:gd name="connsiteY161" fmla="*/ 5097034 h 6247977"/>
              <a:gd name="connsiteX162" fmla="*/ 2426684 w 11463229"/>
              <a:gd name="connsiteY162" fmla="*/ 5079516 h 6247977"/>
              <a:gd name="connsiteX163" fmla="*/ 2393826 w 11463229"/>
              <a:gd name="connsiteY163" fmla="*/ 5078394 h 6247977"/>
              <a:gd name="connsiteX164" fmla="*/ 2392655 w 11463229"/>
              <a:gd name="connsiteY164" fmla="*/ 5079652 h 6247977"/>
              <a:gd name="connsiteX165" fmla="*/ 2393188 w 11463229"/>
              <a:gd name="connsiteY165" fmla="*/ 5079847 h 6247977"/>
              <a:gd name="connsiteX166" fmla="*/ 2394203 w 11463229"/>
              <a:gd name="connsiteY166" fmla="*/ 5078795 h 6247977"/>
              <a:gd name="connsiteX167" fmla="*/ 2413575 w 11463229"/>
              <a:gd name="connsiteY167" fmla="*/ 5076006 h 6247977"/>
              <a:gd name="connsiteX168" fmla="*/ 2415248 w 11463229"/>
              <a:gd name="connsiteY168" fmla="*/ 5077903 h 6247977"/>
              <a:gd name="connsiteX169" fmla="*/ 2421576 w 11463229"/>
              <a:gd name="connsiteY169" fmla="*/ 5077350 h 6247977"/>
              <a:gd name="connsiteX170" fmla="*/ 2413575 w 11463229"/>
              <a:gd name="connsiteY170" fmla="*/ 5076006 h 6247977"/>
              <a:gd name="connsiteX171" fmla="*/ 2422246 w 11463229"/>
              <a:gd name="connsiteY171" fmla="*/ 5073537 h 6247977"/>
              <a:gd name="connsiteX172" fmla="*/ 2423036 w 11463229"/>
              <a:gd name="connsiteY172" fmla="*/ 5078129 h 6247977"/>
              <a:gd name="connsiteX173" fmla="*/ 2422246 w 11463229"/>
              <a:gd name="connsiteY173" fmla="*/ 5073537 h 6247977"/>
              <a:gd name="connsiteX174" fmla="*/ 2396888 w 11463229"/>
              <a:gd name="connsiteY174" fmla="*/ 5065450 h 6247977"/>
              <a:gd name="connsiteX175" fmla="*/ 2393393 w 11463229"/>
              <a:gd name="connsiteY175" fmla="*/ 5066610 h 6247977"/>
              <a:gd name="connsiteX176" fmla="*/ 2400553 w 11463229"/>
              <a:gd name="connsiteY176" fmla="*/ 5069203 h 6247977"/>
              <a:gd name="connsiteX177" fmla="*/ 2401735 w 11463229"/>
              <a:gd name="connsiteY177" fmla="*/ 5068844 h 6247977"/>
              <a:gd name="connsiteX178" fmla="*/ 2396888 w 11463229"/>
              <a:gd name="connsiteY178" fmla="*/ 5065450 h 6247977"/>
              <a:gd name="connsiteX179" fmla="*/ 2503081 w 11463229"/>
              <a:gd name="connsiteY179" fmla="*/ 5048861 h 6247977"/>
              <a:gd name="connsiteX180" fmla="*/ 2504183 w 11463229"/>
              <a:gd name="connsiteY180" fmla="*/ 5049257 h 6247977"/>
              <a:gd name="connsiteX181" fmla="*/ 2504441 w 11463229"/>
              <a:gd name="connsiteY181" fmla="*/ 5049504 h 6247977"/>
              <a:gd name="connsiteX182" fmla="*/ 2220750 w 11463229"/>
              <a:gd name="connsiteY182" fmla="*/ 5044348 h 6247977"/>
              <a:gd name="connsiteX183" fmla="*/ 2225776 w 11463229"/>
              <a:gd name="connsiteY183" fmla="*/ 5047690 h 6247977"/>
              <a:gd name="connsiteX184" fmla="*/ 2231564 w 11463229"/>
              <a:gd name="connsiteY184" fmla="*/ 5048840 h 6247977"/>
              <a:gd name="connsiteX185" fmla="*/ 2220750 w 11463229"/>
              <a:gd name="connsiteY185" fmla="*/ 5044348 h 6247977"/>
              <a:gd name="connsiteX186" fmla="*/ 2323045 w 11463229"/>
              <a:gd name="connsiteY186" fmla="*/ 5040479 h 6247977"/>
              <a:gd name="connsiteX187" fmla="*/ 2325321 w 11463229"/>
              <a:gd name="connsiteY187" fmla="*/ 5040981 h 6247977"/>
              <a:gd name="connsiteX188" fmla="*/ 2324465 w 11463229"/>
              <a:gd name="connsiteY188" fmla="*/ 5041468 h 6247977"/>
              <a:gd name="connsiteX189" fmla="*/ 2307206 w 11463229"/>
              <a:gd name="connsiteY189" fmla="*/ 5035138 h 6247977"/>
              <a:gd name="connsiteX190" fmla="*/ 2307534 w 11463229"/>
              <a:gd name="connsiteY190" fmla="*/ 5035253 h 6247977"/>
              <a:gd name="connsiteX191" fmla="*/ 2307395 w 11463229"/>
              <a:gd name="connsiteY191" fmla="*/ 5035270 h 6247977"/>
              <a:gd name="connsiteX192" fmla="*/ 2501629 w 11463229"/>
              <a:gd name="connsiteY192" fmla="*/ 5034878 h 6247977"/>
              <a:gd name="connsiteX193" fmla="*/ 2500995 w 11463229"/>
              <a:gd name="connsiteY193" fmla="*/ 5037411 h 6247977"/>
              <a:gd name="connsiteX194" fmla="*/ 2504903 w 11463229"/>
              <a:gd name="connsiteY194" fmla="*/ 5037455 h 6247977"/>
              <a:gd name="connsiteX195" fmla="*/ 2505095 w 11463229"/>
              <a:gd name="connsiteY195" fmla="*/ 5037420 h 6247977"/>
              <a:gd name="connsiteX196" fmla="*/ 2501629 w 11463229"/>
              <a:gd name="connsiteY196" fmla="*/ 5034878 h 6247977"/>
              <a:gd name="connsiteX197" fmla="*/ 2326305 w 11463229"/>
              <a:gd name="connsiteY197" fmla="*/ 5033049 h 6247977"/>
              <a:gd name="connsiteX198" fmla="*/ 2325391 w 11463229"/>
              <a:gd name="connsiteY198" fmla="*/ 5034405 h 6247977"/>
              <a:gd name="connsiteX199" fmla="*/ 2325482 w 11463229"/>
              <a:gd name="connsiteY199" fmla="*/ 5034554 h 6247977"/>
              <a:gd name="connsiteX200" fmla="*/ 2326788 w 11463229"/>
              <a:gd name="connsiteY200" fmla="*/ 5034566 h 6247977"/>
              <a:gd name="connsiteX201" fmla="*/ 2239504 w 11463229"/>
              <a:gd name="connsiteY201" fmla="*/ 5029705 h 6247977"/>
              <a:gd name="connsiteX202" fmla="*/ 2241769 w 11463229"/>
              <a:gd name="connsiteY202" fmla="*/ 5032363 h 6247977"/>
              <a:gd name="connsiteX203" fmla="*/ 2236001 w 11463229"/>
              <a:gd name="connsiteY203" fmla="*/ 5030861 h 6247977"/>
              <a:gd name="connsiteX204" fmla="*/ 2235920 w 11463229"/>
              <a:gd name="connsiteY204" fmla="*/ 5030841 h 6247977"/>
              <a:gd name="connsiteX205" fmla="*/ 2235864 w 11463229"/>
              <a:gd name="connsiteY205" fmla="*/ 5030823 h 6247977"/>
              <a:gd name="connsiteX206" fmla="*/ 2330185 w 11463229"/>
              <a:gd name="connsiteY206" fmla="*/ 5027328 h 6247977"/>
              <a:gd name="connsiteX207" fmla="*/ 2332794 w 11463229"/>
              <a:gd name="connsiteY207" fmla="*/ 5029985 h 6247977"/>
              <a:gd name="connsiteX208" fmla="*/ 2337419 w 11463229"/>
              <a:gd name="connsiteY208" fmla="*/ 5029551 h 6247977"/>
              <a:gd name="connsiteX209" fmla="*/ 2337633 w 11463229"/>
              <a:gd name="connsiteY209" fmla="*/ 5029224 h 6247977"/>
              <a:gd name="connsiteX210" fmla="*/ 2333958 w 11463229"/>
              <a:gd name="connsiteY210" fmla="*/ 5027453 h 6247977"/>
              <a:gd name="connsiteX211" fmla="*/ 2182667 w 11463229"/>
              <a:gd name="connsiteY211" fmla="*/ 5018979 h 6247977"/>
              <a:gd name="connsiteX212" fmla="*/ 2183713 w 11463229"/>
              <a:gd name="connsiteY212" fmla="*/ 5021042 h 6247977"/>
              <a:gd name="connsiteX213" fmla="*/ 2189475 w 11463229"/>
              <a:gd name="connsiteY213" fmla="*/ 5020003 h 6247977"/>
              <a:gd name="connsiteX214" fmla="*/ 2182667 w 11463229"/>
              <a:gd name="connsiteY214" fmla="*/ 5018979 h 6247977"/>
              <a:gd name="connsiteX215" fmla="*/ 2183717 w 11463229"/>
              <a:gd name="connsiteY215" fmla="*/ 5009570 h 6247977"/>
              <a:gd name="connsiteX216" fmla="*/ 2184750 w 11463229"/>
              <a:gd name="connsiteY216" fmla="*/ 5010384 h 6247977"/>
              <a:gd name="connsiteX217" fmla="*/ 2184010 w 11463229"/>
              <a:gd name="connsiteY217" fmla="*/ 5011353 h 6247977"/>
              <a:gd name="connsiteX218" fmla="*/ 2196069 w 11463229"/>
              <a:gd name="connsiteY218" fmla="*/ 5002840 h 6247977"/>
              <a:gd name="connsiteX219" fmla="*/ 2201097 w 11463229"/>
              <a:gd name="connsiteY219" fmla="*/ 5007143 h 6247977"/>
              <a:gd name="connsiteX220" fmla="*/ 2198486 w 11463229"/>
              <a:gd name="connsiteY220" fmla="*/ 5006853 h 6247977"/>
              <a:gd name="connsiteX221" fmla="*/ 2198396 w 11463229"/>
              <a:gd name="connsiteY221" fmla="*/ 5006718 h 6247977"/>
              <a:gd name="connsiteX222" fmla="*/ 2196069 w 11463229"/>
              <a:gd name="connsiteY222" fmla="*/ 5002840 h 6247977"/>
              <a:gd name="connsiteX223" fmla="*/ 2162205 w 11463229"/>
              <a:gd name="connsiteY223" fmla="*/ 4999125 h 6247977"/>
              <a:gd name="connsiteX224" fmla="*/ 2166110 w 11463229"/>
              <a:gd name="connsiteY224" fmla="*/ 5005561 h 6247977"/>
              <a:gd name="connsiteX225" fmla="*/ 2168431 w 11463229"/>
              <a:gd name="connsiteY225" fmla="*/ 5005584 h 6247977"/>
              <a:gd name="connsiteX226" fmla="*/ 2162205 w 11463229"/>
              <a:gd name="connsiteY226" fmla="*/ 4999125 h 6247977"/>
              <a:gd name="connsiteX227" fmla="*/ 2117684 w 11463229"/>
              <a:gd name="connsiteY227" fmla="*/ 4984811 h 6247977"/>
              <a:gd name="connsiteX228" fmla="*/ 2114222 w 11463229"/>
              <a:gd name="connsiteY228" fmla="*/ 4986578 h 6247977"/>
              <a:gd name="connsiteX229" fmla="*/ 2110370 w 11463229"/>
              <a:gd name="connsiteY229" fmla="*/ 4985248 h 6247977"/>
              <a:gd name="connsiteX230" fmla="*/ 2117684 w 11463229"/>
              <a:gd name="connsiteY230" fmla="*/ 4984811 h 6247977"/>
              <a:gd name="connsiteX231" fmla="*/ 2095981 w 11463229"/>
              <a:gd name="connsiteY231" fmla="*/ 4979799 h 6247977"/>
              <a:gd name="connsiteX232" fmla="*/ 2105514 w 11463229"/>
              <a:gd name="connsiteY232" fmla="*/ 4982352 h 6247977"/>
              <a:gd name="connsiteX233" fmla="*/ 2103730 w 11463229"/>
              <a:gd name="connsiteY233" fmla="*/ 4983333 h 6247977"/>
              <a:gd name="connsiteX234" fmla="*/ 2101168 w 11463229"/>
              <a:gd name="connsiteY234" fmla="*/ 4982685 h 6247977"/>
              <a:gd name="connsiteX235" fmla="*/ 2095981 w 11463229"/>
              <a:gd name="connsiteY235" fmla="*/ 4979799 h 6247977"/>
              <a:gd name="connsiteX236" fmla="*/ 2079153 w 11463229"/>
              <a:gd name="connsiteY236" fmla="*/ 4972928 h 6247977"/>
              <a:gd name="connsiteX237" fmla="*/ 2085777 w 11463229"/>
              <a:gd name="connsiteY237" fmla="*/ 4973765 h 6247977"/>
              <a:gd name="connsiteX238" fmla="*/ 2091810 w 11463229"/>
              <a:gd name="connsiteY238" fmla="*/ 4978683 h 6247977"/>
              <a:gd name="connsiteX239" fmla="*/ 2080135 w 11463229"/>
              <a:gd name="connsiteY239" fmla="*/ 4969168 h 6247977"/>
              <a:gd name="connsiteX240" fmla="*/ 2097496 w 11463229"/>
              <a:gd name="connsiteY240" fmla="*/ 4972917 h 6247977"/>
              <a:gd name="connsiteX241" fmla="*/ 2102794 w 11463229"/>
              <a:gd name="connsiteY241" fmla="*/ 4975440 h 6247977"/>
              <a:gd name="connsiteX242" fmla="*/ 2094170 w 11463229"/>
              <a:gd name="connsiteY242" fmla="*/ 4974824 h 6247977"/>
              <a:gd name="connsiteX243" fmla="*/ 2085777 w 11463229"/>
              <a:gd name="connsiteY243" fmla="*/ 4973765 h 6247977"/>
              <a:gd name="connsiteX244" fmla="*/ 2373109 w 11463229"/>
              <a:gd name="connsiteY244" fmla="*/ 4967446 h 6247977"/>
              <a:gd name="connsiteX245" fmla="*/ 2377893 w 11463229"/>
              <a:gd name="connsiteY245" fmla="*/ 4969736 h 6247977"/>
              <a:gd name="connsiteX246" fmla="*/ 2379876 w 11463229"/>
              <a:gd name="connsiteY246" fmla="*/ 4969223 h 6247977"/>
              <a:gd name="connsiteX247" fmla="*/ 2375330 w 11463229"/>
              <a:gd name="connsiteY247" fmla="*/ 4967618 h 6247977"/>
              <a:gd name="connsiteX248" fmla="*/ 2309552 w 11463229"/>
              <a:gd name="connsiteY248" fmla="*/ 4966864 h 6247977"/>
              <a:gd name="connsiteX249" fmla="*/ 2313588 w 11463229"/>
              <a:gd name="connsiteY249" fmla="*/ 4969580 h 6247977"/>
              <a:gd name="connsiteX250" fmla="*/ 2328024 w 11463229"/>
              <a:gd name="connsiteY250" fmla="*/ 4977237 h 6247977"/>
              <a:gd name="connsiteX251" fmla="*/ 2505642 w 11463229"/>
              <a:gd name="connsiteY251" fmla="*/ 5052741 h 6247977"/>
              <a:gd name="connsiteX252" fmla="*/ 2505211 w 11463229"/>
              <a:gd name="connsiteY252" fmla="*/ 5050230 h 6247977"/>
              <a:gd name="connsiteX253" fmla="*/ 2504441 w 11463229"/>
              <a:gd name="connsiteY253" fmla="*/ 5049504 h 6247977"/>
              <a:gd name="connsiteX254" fmla="*/ 2505836 w 11463229"/>
              <a:gd name="connsiteY254" fmla="*/ 5050159 h 6247977"/>
              <a:gd name="connsiteX255" fmla="*/ 2511630 w 11463229"/>
              <a:gd name="connsiteY255" fmla="*/ 5051936 h 6247977"/>
              <a:gd name="connsiteX256" fmla="*/ 2504183 w 11463229"/>
              <a:gd name="connsiteY256" fmla="*/ 5049257 h 6247977"/>
              <a:gd name="connsiteX257" fmla="*/ 2490522 w 11463229"/>
              <a:gd name="connsiteY257" fmla="*/ 5036339 h 6247977"/>
              <a:gd name="connsiteX258" fmla="*/ 2477660 w 11463229"/>
              <a:gd name="connsiteY258" fmla="*/ 5027931 h 6247977"/>
              <a:gd name="connsiteX259" fmla="*/ 2489973 w 11463229"/>
              <a:gd name="connsiteY259" fmla="*/ 5035820 h 6247977"/>
              <a:gd name="connsiteX260" fmla="*/ 2485245 w 11463229"/>
              <a:gd name="connsiteY260" fmla="*/ 5031348 h 6247977"/>
              <a:gd name="connsiteX261" fmla="*/ 2451172 w 11463229"/>
              <a:gd name="connsiteY261" fmla="*/ 5010405 h 6247977"/>
              <a:gd name="connsiteX262" fmla="*/ 2389970 w 11463229"/>
              <a:gd name="connsiteY262" fmla="*/ 4972789 h 6247977"/>
              <a:gd name="connsiteX263" fmla="*/ 2388468 w 11463229"/>
              <a:gd name="connsiteY263" fmla="*/ 4972257 h 6247977"/>
              <a:gd name="connsiteX264" fmla="*/ 2400793 w 11463229"/>
              <a:gd name="connsiteY264" fmla="*/ 4980980 h 6247977"/>
              <a:gd name="connsiteX265" fmla="*/ 2345630 w 11463229"/>
              <a:gd name="connsiteY265" fmla="*/ 4976673 h 6247977"/>
              <a:gd name="connsiteX266" fmla="*/ 2054360 w 11463229"/>
              <a:gd name="connsiteY266" fmla="*/ 4964502 h 6247977"/>
              <a:gd name="connsiteX267" fmla="*/ 2063174 w 11463229"/>
              <a:gd name="connsiteY267" fmla="*/ 4968321 h 6247977"/>
              <a:gd name="connsiteX268" fmla="*/ 2076781 w 11463229"/>
              <a:gd name="connsiteY268" fmla="*/ 4971851 h 6247977"/>
              <a:gd name="connsiteX269" fmla="*/ 2079153 w 11463229"/>
              <a:gd name="connsiteY269" fmla="*/ 4972928 h 6247977"/>
              <a:gd name="connsiteX270" fmla="*/ 2074604 w 11463229"/>
              <a:gd name="connsiteY270" fmla="*/ 4972354 h 6247977"/>
              <a:gd name="connsiteX271" fmla="*/ 2057778 w 11463229"/>
              <a:gd name="connsiteY271" fmla="*/ 4967134 h 6247977"/>
              <a:gd name="connsiteX272" fmla="*/ 2048580 w 11463229"/>
              <a:gd name="connsiteY272" fmla="*/ 4958885 h 6247977"/>
              <a:gd name="connsiteX273" fmla="*/ 2056467 w 11463229"/>
              <a:gd name="connsiteY273" fmla="*/ 4960436 h 6247977"/>
              <a:gd name="connsiteX274" fmla="*/ 2053301 w 11463229"/>
              <a:gd name="connsiteY274" fmla="*/ 4962172 h 6247977"/>
              <a:gd name="connsiteX275" fmla="*/ 2049383 w 11463229"/>
              <a:gd name="connsiteY275" fmla="*/ 4960668 h 6247977"/>
              <a:gd name="connsiteX276" fmla="*/ 2049054 w 11463229"/>
              <a:gd name="connsiteY276" fmla="*/ 4960415 h 6247977"/>
              <a:gd name="connsiteX277" fmla="*/ 2037389 w 11463229"/>
              <a:gd name="connsiteY277" fmla="*/ 4949737 h 6247977"/>
              <a:gd name="connsiteX278" fmla="*/ 2045147 w 11463229"/>
              <a:gd name="connsiteY278" fmla="*/ 4957405 h 6247977"/>
              <a:gd name="connsiteX279" fmla="*/ 2049054 w 11463229"/>
              <a:gd name="connsiteY279" fmla="*/ 4960415 h 6247977"/>
              <a:gd name="connsiteX280" fmla="*/ 2049099 w 11463229"/>
              <a:gd name="connsiteY280" fmla="*/ 4960559 h 6247977"/>
              <a:gd name="connsiteX281" fmla="*/ 2049383 w 11463229"/>
              <a:gd name="connsiteY281" fmla="*/ 4960668 h 6247977"/>
              <a:gd name="connsiteX282" fmla="*/ 2054360 w 11463229"/>
              <a:gd name="connsiteY282" fmla="*/ 4964502 h 6247977"/>
              <a:gd name="connsiteX283" fmla="*/ 2050276 w 11463229"/>
              <a:gd name="connsiteY283" fmla="*/ 4962734 h 6247977"/>
              <a:gd name="connsiteX284" fmla="*/ 2037389 w 11463229"/>
              <a:gd name="connsiteY284" fmla="*/ 4949737 h 6247977"/>
              <a:gd name="connsiteX285" fmla="*/ 2063023 w 11463229"/>
              <a:gd name="connsiteY285" fmla="*/ 4936777 h 6247977"/>
              <a:gd name="connsiteX286" fmla="*/ 2063623 w 11463229"/>
              <a:gd name="connsiteY286" fmla="*/ 4938394 h 6247977"/>
              <a:gd name="connsiteX287" fmla="*/ 2064265 w 11463229"/>
              <a:gd name="connsiteY287" fmla="*/ 4939981 h 6247977"/>
              <a:gd name="connsiteX288" fmla="*/ 2064159 w 11463229"/>
              <a:gd name="connsiteY288" fmla="*/ 4940133 h 6247977"/>
              <a:gd name="connsiteX289" fmla="*/ 2062601 w 11463229"/>
              <a:gd name="connsiteY289" fmla="*/ 4937121 h 6247977"/>
              <a:gd name="connsiteX290" fmla="*/ 2071613 w 11463229"/>
              <a:gd name="connsiteY290" fmla="*/ 4926157 h 6247977"/>
              <a:gd name="connsiteX291" fmla="*/ 2078129 w 11463229"/>
              <a:gd name="connsiteY291" fmla="*/ 4930598 h 6247977"/>
              <a:gd name="connsiteX292" fmla="*/ 2088471 w 11463229"/>
              <a:gd name="connsiteY292" fmla="*/ 4933253 h 6247977"/>
              <a:gd name="connsiteX293" fmla="*/ 2090512 w 11463229"/>
              <a:gd name="connsiteY293" fmla="*/ 4933615 h 6247977"/>
              <a:gd name="connsiteX294" fmla="*/ 2071613 w 11463229"/>
              <a:gd name="connsiteY294" fmla="*/ 4926157 h 6247977"/>
              <a:gd name="connsiteX295" fmla="*/ 2212158 w 11463229"/>
              <a:gd name="connsiteY295" fmla="*/ 4917587 h 6247977"/>
              <a:gd name="connsiteX296" fmla="*/ 2215175 w 11463229"/>
              <a:gd name="connsiteY296" fmla="*/ 4920611 h 6247977"/>
              <a:gd name="connsiteX297" fmla="*/ 2212158 w 11463229"/>
              <a:gd name="connsiteY297" fmla="*/ 4917587 h 6247977"/>
              <a:gd name="connsiteX298" fmla="*/ 2062026 w 11463229"/>
              <a:gd name="connsiteY298" fmla="*/ 4912427 h 6247977"/>
              <a:gd name="connsiteX299" fmla="*/ 2060245 w 11463229"/>
              <a:gd name="connsiteY299" fmla="*/ 4914491 h 6247977"/>
              <a:gd name="connsiteX300" fmla="*/ 2061573 w 11463229"/>
              <a:gd name="connsiteY300" fmla="*/ 4916382 h 6247977"/>
              <a:gd name="connsiteX301" fmla="*/ 2063693 w 11463229"/>
              <a:gd name="connsiteY301" fmla="*/ 4915639 h 6247977"/>
              <a:gd name="connsiteX302" fmla="*/ 2063387 w 11463229"/>
              <a:gd name="connsiteY302" fmla="*/ 4913067 h 6247977"/>
              <a:gd name="connsiteX303" fmla="*/ 2024086 w 11463229"/>
              <a:gd name="connsiteY303" fmla="*/ 4899857 h 6247977"/>
              <a:gd name="connsiteX304" fmla="*/ 2056868 w 11463229"/>
              <a:gd name="connsiteY304" fmla="*/ 4914224 h 6247977"/>
              <a:gd name="connsiteX305" fmla="*/ 2024086 w 11463229"/>
              <a:gd name="connsiteY305" fmla="*/ 4899857 h 6247977"/>
              <a:gd name="connsiteX306" fmla="*/ 2044605 w 11463229"/>
              <a:gd name="connsiteY306" fmla="*/ 4899361 h 6247977"/>
              <a:gd name="connsiteX307" fmla="*/ 2042377 w 11463229"/>
              <a:gd name="connsiteY307" fmla="*/ 4901560 h 6247977"/>
              <a:gd name="connsiteX308" fmla="*/ 2044867 w 11463229"/>
              <a:gd name="connsiteY308" fmla="*/ 4902126 h 6247977"/>
              <a:gd name="connsiteX309" fmla="*/ 2045560 w 11463229"/>
              <a:gd name="connsiteY309" fmla="*/ 4902157 h 6247977"/>
              <a:gd name="connsiteX310" fmla="*/ 2046406 w 11463229"/>
              <a:gd name="connsiteY310" fmla="*/ 4900904 h 6247977"/>
              <a:gd name="connsiteX311" fmla="*/ 2045164 w 11463229"/>
              <a:gd name="connsiteY311" fmla="*/ 4893522 h 6247977"/>
              <a:gd name="connsiteX312" fmla="*/ 2048670 w 11463229"/>
              <a:gd name="connsiteY312" fmla="*/ 4896557 h 6247977"/>
              <a:gd name="connsiteX313" fmla="*/ 2049610 w 11463229"/>
              <a:gd name="connsiteY313" fmla="*/ 4896163 h 6247977"/>
              <a:gd name="connsiteX314" fmla="*/ 2050438 w 11463229"/>
              <a:gd name="connsiteY314" fmla="*/ 4894934 h 6247977"/>
              <a:gd name="connsiteX315" fmla="*/ 2048441 w 11463229"/>
              <a:gd name="connsiteY315" fmla="*/ 4894399 h 6247977"/>
              <a:gd name="connsiteX316" fmla="*/ 2045164 w 11463229"/>
              <a:gd name="connsiteY316" fmla="*/ 4893522 h 6247977"/>
              <a:gd name="connsiteX317" fmla="*/ 2034783 w 11463229"/>
              <a:gd name="connsiteY317" fmla="*/ 4891541 h 6247977"/>
              <a:gd name="connsiteX318" fmla="*/ 2041903 w 11463229"/>
              <a:gd name="connsiteY318" fmla="*/ 4897939 h 6247977"/>
              <a:gd name="connsiteX319" fmla="*/ 2034783 w 11463229"/>
              <a:gd name="connsiteY319" fmla="*/ 4891541 h 6247977"/>
              <a:gd name="connsiteX320" fmla="*/ 1995440 w 11463229"/>
              <a:gd name="connsiteY320" fmla="*/ 4888194 h 6247977"/>
              <a:gd name="connsiteX321" fmla="*/ 1993520 w 11463229"/>
              <a:gd name="connsiteY321" fmla="*/ 4888479 h 6247977"/>
              <a:gd name="connsiteX322" fmla="*/ 1993600 w 11463229"/>
              <a:gd name="connsiteY322" fmla="*/ 4888877 h 6247977"/>
              <a:gd name="connsiteX323" fmla="*/ 1992658 w 11463229"/>
              <a:gd name="connsiteY323" fmla="*/ 4888587 h 6247977"/>
              <a:gd name="connsiteX324" fmla="*/ 1995440 w 11463229"/>
              <a:gd name="connsiteY324" fmla="*/ 4888194 h 6247977"/>
              <a:gd name="connsiteX325" fmla="*/ 2131426 w 11463229"/>
              <a:gd name="connsiteY325" fmla="*/ 4883139 h 6247977"/>
              <a:gd name="connsiteX326" fmla="*/ 2168356 w 11463229"/>
              <a:gd name="connsiteY326" fmla="*/ 4898765 h 6247977"/>
              <a:gd name="connsiteX327" fmla="*/ 2186894 w 11463229"/>
              <a:gd name="connsiteY327" fmla="*/ 4909729 h 6247977"/>
              <a:gd name="connsiteX328" fmla="*/ 2205856 w 11463229"/>
              <a:gd name="connsiteY328" fmla="*/ 4908404 h 6247977"/>
              <a:gd name="connsiteX329" fmla="*/ 2141153 w 11463229"/>
              <a:gd name="connsiteY329" fmla="*/ 4884133 h 6247977"/>
              <a:gd name="connsiteX330" fmla="*/ 2049642 w 11463229"/>
              <a:gd name="connsiteY330" fmla="*/ 4880906 h 6247977"/>
              <a:gd name="connsiteX331" fmla="*/ 2052543 w 11463229"/>
              <a:gd name="connsiteY331" fmla="*/ 4883519 h 6247977"/>
              <a:gd name="connsiteX332" fmla="*/ 2052285 w 11463229"/>
              <a:gd name="connsiteY332" fmla="*/ 4883497 h 6247977"/>
              <a:gd name="connsiteX333" fmla="*/ 2050892 w 11463229"/>
              <a:gd name="connsiteY333" fmla="*/ 4882875 h 6247977"/>
              <a:gd name="connsiteX334" fmla="*/ 2143639 w 11463229"/>
              <a:gd name="connsiteY334" fmla="*/ 4880237 h 6247977"/>
              <a:gd name="connsiteX335" fmla="*/ 2143628 w 11463229"/>
              <a:gd name="connsiteY335" fmla="*/ 4880266 h 6247977"/>
              <a:gd name="connsiteX336" fmla="*/ 2143757 w 11463229"/>
              <a:gd name="connsiteY336" fmla="*/ 4883846 h 6247977"/>
              <a:gd name="connsiteX337" fmla="*/ 2145801 w 11463229"/>
              <a:gd name="connsiteY337" fmla="*/ 4883021 h 6247977"/>
              <a:gd name="connsiteX338" fmla="*/ 2146315 w 11463229"/>
              <a:gd name="connsiteY338" fmla="*/ 4880586 h 6247977"/>
              <a:gd name="connsiteX339" fmla="*/ 1976391 w 11463229"/>
              <a:gd name="connsiteY339" fmla="*/ 4869512 h 6247977"/>
              <a:gd name="connsiteX340" fmla="*/ 1976898 w 11463229"/>
              <a:gd name="connsiteY340" fmla="*/ 4869692 h 6247977"/>
              <a:gd name="connsiteX341" fmla="*/ 1976946 w 11463229"/>
              <a:gd name="connsiteY341" fmla="*/ 4873698 h 6247977"/>
              <a:gd name="connsiteX342" fmla="*/ 1975694 w 11463229"/>
              <a:gd name="connsiteY342" fmla="*/ 4870443 h 6247977"/>
              <a:gd name="connsiteX343" fmla="*/ 1995837 w 11463229"/>
              <a:gd name="connsiteY343" fmla="*/ 4866594 h 6247977"/>
              <a:gd name="connsiteX344" fmla="*/ 2035462 w 11463229"/>
              <a:gd name="connsiteY344" fmla="*/ 4882164 h 6247977"/>
              <a:gd name="connsiteX345" fmla="*/ 2052285 w 11463229"/>
              <a:gd name="connsiteY345" fmla="*/ 4883497 h 6247977"/>
              <a:gd name="connsiteX346" fmla="*/ 2055941 w 11463229"/>
              <a:gd name="connsiteY346" fmla="*/ 4885127 h 6247977"/>
              <a:gd name="connsiteX347" fmla="*/ 2055711 w 11463229"/>
              <a:gd name="connsiteY347" fmla="*/ 4881734 h 6247977"/>
              <a:gd name="connsiteX348" fmla="*/ 2049391 w 11463229"/>
              <a:gd name="connsiteY348" fmla="*/ 4880508 h 6247977"/>
              <a:gd name="connsiteX349" fmla="*/ 2049642 w 11463229"/>
              <a:gd name="connsiteY349" fmla="*/ 4880906 h 6247977"/>
              <a:gd name="connsiteX350" fmla="*/ 2049152 w 11463229"/>
              <a:gd name="connsiteY350" fmla="*/ 4880463 h 6247977"/>
              <a:gd name="connsiteX351" fmla="*/ 2029895 w 11463229"/>
              <a:gd name="connsiteY351" fmla="*/ 4876732 h 6247977"/>
              <a:gd name="connsiteX352" fmla="*/ 1951014 w 11463229"/>
              <a:gd name="connsiteY352" fmla="*/ 4862725 h 6247977"/>
              <a:gd name="connsiteX353" fmla="*/ 1956971 w 11463229"/>
              <a:gd name="connsiteY353" fmla="*/ 4864321 h 6247977"/>
              <a:gd name="connsiteX354" fmla="*/ 1954160 w 11463229"/>
              <a:gd name="connsiteY354" fmla="*/ 4866562 h 6247977"/>
              <a:gd name="connsiteX355" fmla="*/ 1951014 w 11463229"/>
              <a:gd name="connsiteY355" fmla="*/ 4862725 h 6247977"/>
              <a:gd name="connsiteX356" fmla="*/ 1939172 w 11463229"/>
              <a:gd name="connsiteY356" fmla="*/ 4855561 h 6247977"/>
              <a:gd name="connsiteX357" fmla="*/ 1941369 w 11463229"/>
              <a:gd name="connsiteY357" fmla="*/ 4855859 h 6247977"/>
              <a:gd name="connsiteX358" fmla="*/ 1942592 w 11463229"/>
              <a:gd name="connsiteY358" fmla="*/ 4856389 h 6247977"/>
              <a:gd name="connsiteX359" fmla="*/ 1942657 w 11463229"/>
              <a:gd name="connsiteY359" fmla="*/ 4858891 h 6247977"/>
              <a:gd name="connsiteX360" fmla="*/ 1941017 w 11463229"/>
              <a:gd name="connsiteY360" fmla="*/ 4860072 h 6247977"/>
              <a:gd name="connsiteX361" fmla="*/ 1940839 w 11463229"/>
              <a:gd name="connsiteY361" fmla="*/ 4859714 h 6247977"/>
              <a:gd name="connsiteX362" fmla="*/ 1972294 w 11463229"/>
              <a:gd name="connsiteY362" fmla="*/ 4845284 h 6247977"/>
              <a:gd name="connsiteX363" fmla="*/ 1970475 w 11463229"/>
              <a:gd name="connsiteY363" fmla="*/ 4845349 h 6247977"/>
              <a:gd name="connsiteX364" fmla="*/ 1974348 w 11463229"/>
              <a:gd name="connsiteY364" fmla="*/ 4846909 h 6247977"/>
              <a:gd name="connsiteX365" fmla="*/ 1974469 w 11463229"/>
              <a:gd name="connsiteY365" fmla="*/ 4845951 h 6247977"/>
              <a:gd name="connsiteX366" fmla="*/ 1962096 w 11463229"/>
              <a:gd name="connsiteY366" fmla="*/ 4832080 h 6247977"/>
              <a:gd name="connsiteX367" fmla="*/ 1953649 w 11463229"/>
              <a:gd name="connsiteY367" fmla="*/ 4837332 h 6247977"/>
              <a:gd name="connsiteX368" fmla="*/ 1966408 w 11463229"/>
              <a:gd name="connsiteY368" fmla="*/ 4838632 h 6247977"/>
              <a:gd name="connsiteX369" fmla="*/ 1962096 w 11463229"/>
              <a:gd name="connsiteY369" fmla="*/ 4832080 h 6247977"/>
              <a:gd name="connsiteX370" fmla="*/ 1914499 w 11463229"/>
              <a:gd name="connsiteY370" fmla="*/ 4814903 h 6247977"/>
              <a:gd name="connsiteX371" fmla="*/ 1920875 w 11463229"/>
              <a:gd name="connsiteY371" fmla="*/ 4817051 h 6247977"/>
              <a:gd name="connsiteX372" fmla="*/ 1914567 w 11463229"/>
              <a:gd name="connsiteY372" fmla="*/ 4817694 h 6247977"/>
              <a:gd name="connsiteX373" fmla="*/ 1914401 w 11463229"/>
              <a:gd name="connsiteY373" fmla="*/ 4817222 h 6247977"/>
              <a:gd name="connsiteX374" fmla="*/ 1865739 w 11463229"/>
              <a:gd name="connsiteY374" fmla="*/ 4801189 h 6247977"/>
              <a:gd name="connsiteX375" fmla="*/ 1866238 w 11463229"/>
              <a:gd name="connsiteY375" fmla="*/ 4801254 h 6247977"/>
              <a:gd name="connsiteX376" fmla="*/ 1871050 w 11463229"/>
              <a:gd name="connsiteY376" fmla="*/ 4803040 h 6247977"/>
              <a:gd name="connsiteX377" fmla="*/ 1873626 w 11463229"/>
              <a:gd name="connsiteY377" fmla="*/ 4805385 h 6247977"/>
              <a:gd name="connsiteX378" fmla="*/ 1871927 w 11463229"/>
              <a:gd name="connsiteY378" fmla="*/ 4807065 h 6247977"/>
              <a:gd name="connsiteX379" fmla="*/ 1838202 w 11463229"/>
              <a:gd name="connsiteY379" fmla="*/ 4788189 h 6247977"/>
              <a:gd name="connsiteX380" fmla="*/ 1835907 w 11463229"/>
              <a:gd name="connsiteY380" fmla="*/ 4791014 h 6247977"/>
              <a:gd name="connsiteX381" fmla="*/ 1845683 w 11463229"/>
              <a:gd name="connsiteY381" fmla="*/ 4790369 h 6247977"/>
              <a:gd name="connsiteX382" fmla="*/ 1838202 w 11463229"/>
              <a:gd name="connsiteY382" fmla="*/ 4788189 h 6247977"/>
              <a:gd name="connsiteX383" fmla="*/ 1783078 w 11463229"/>
              <a:gd name="connsiteY383" fmla="*/ 4771050 h 6247977"/>
              <a:gd name="connsiteX384" fmla="*/ 1778995 w 11463229"/>
              <a:gd name="connsiteY384" fmla="*/ 4776805 h 6247977"/>
              <a:gd name="connsiteX385" fmla="*/ 1785059 w 11463229"/>
              <a:gd name="connsiteY385" fmla="*/ 4778415 h 6247977"/>
              <a:gd name="connsiteX386" fmla="*/ 1787852 w 11463229"/>
              <a:gd name="connsiteY386" fmla="*/ 4781488 h 6247977"/>
              <a:gd name="connsiteX387" fmla="*/ 1795413 w 11463229"/>
              <a:gd name="connsiteY387" fmla="*/ 4780147 h 6247977"/>
              <a:gd name="connsiteX388" fmla="*/ 1799263 w 11463229"/>
              <a:gd name="connsiteY388" fmla="*/ 4777997 h 6247977"/>
              <a:gd name="connsiteX389" fmla="*/ 1808222 w 11463229"/>
              <a:gd name="connsiteY389" fmla="*/ 4777481 h 6247977"/>
              <a:gd name="connsiteX390" fmla="*/ 1803092 w 11463229"/>
              <a:gd name="connsiteY390" fmla="*/ 4775862 h 6247977"/>
              <a:gd name="connsiteX391" fmla="*/ 1799263 w 11463229"/>
              <a:gd name="connsiteY391" fmla="*/ 4777997 h 6247977"/>
              <a:gd name="connsiteX392" fmla="*/ 1786302 w 11463229"/>
              <a:gd name="connsiteY392" fmla="*/ 4778745 h 6247977"/>
              <a:gd name="connsiteX393" fmla="*/ 1785059 w 11463229"/>
              <a:gd name="connsiteY393" fmla="*/ 4778415 h 6247977"/>
              <a:gd name="connsiteX394" fmla="*/ 1784948 w 11463229"/>
              <a:gd name="connsiteY394" fmla="*/ 4778297 h 6247977"/>
              <a:gd name="connsiteX395" fmla="*/ 1783078 w 11463229"/>
              <a:gd name="connsiteY395" fmla="*/ 4771050 h 6247977"/>
              <a:gd name="connsiteX396" fmla="*/ 1753704 w 11463229"/>
              <a:gd name="connsiteY396" fmla="*/ 4753541 h 6247977"/>
              <a:gd name="connsiteX397" fmla="*/ 1753891 w 11463229"/>
              <a:gd name="connsiteY397" fmla="*/ 4757378 h 6247977"/>
              <a:gd name="connsiteX398" fmla="*/ 1762828 w 11463229"/>
              <a:gd name="connsiteY398" fmla="*/ 4757713 h 6247977"/>
              <a:gd name="connsiteX399" fmla="*/ 1753704 w 11463229"/>
              <a:gd name="connsiteY399" fmla="*/ 4753541 h 6247977"/>
              <a:gd name="connsiteX400" fmla="*/ 1709706 w 11463229"/>
              <a:gd name="connsiteY400" fmla="*/ 4751726 h 6247977"/>
              <a:gd name="connsiteX401" fmla="*/ 1710690 w 11463229"/>
              <a:gd name="connsiteY401" fmla="*/ 4752378 h 6247977"/>
              <a:gd name="connsiteX402" fmla="*/ 1709360 w 11463229"/>
              <a:gd name="connsiteY402" fmla="*/ 4753061 h 6247977"/>
              <a:gd name="connsiteX403" fmla="*/ 1709262 w 11463229"/>
              <a:gd name="connsiteY403" fmla="*/ 4752990 h 6247977"/>
              <a:gd name="connsiteX404" fmla="*/ 1335406 w 11463229"/>
              <a:gd name="connsiteY404" fmla="*/ 4622131 h 6247977"/>
              <a:gd name="connsiteX405" fmla="*/ 1329039 w 11463229"/>
              <a:gd name="connsiteY405" fmla="*/ 4626022 h 6247977"/>
              <a:gd name="connsiteX406" fmla="*/ 1344678 w 11463229"/>
              <a:gd name="connsiteY406" fmla="*/ 4627175 h 6247977"/>
              <a:gd name="connsiteX407" fmla="*/ 1335764 w 11463229"/>
              <a:gd name="connsiteY407" fmla="*/ 4622213 h 6247977"/>
              <a:gd name="connsiteX408" fmla="*/ 1297522 w 11463229"/>
              <a:gd name="connsiteY408" fmla="*/ 4600933 h 6247977"/>
              <a:gd name="connsiteX409" fmla="*/ 1293325 w 11463229"/>
              <a:gd name="connsiteY409" fmla="*/ 4601637 h 6247977"/>
              <a:gd name="connsiteX410" fmla="*/ 1298352 w 11463229"/>
              <a:gd name="connsiteY410" fmla="*/ 4601395 h 6247977"/>
              <a:gd name="connsiteX411" fmla="*/ 1260066 w 11463229"/>
              <a:gd name="connsiteY411" fmla="*/ 4596258 h 6247977"/>
              <a:gd name="connsiteX412" fmla="*/ 1269223 w 11463229"/>
              <a:gd name="connsiteY412" fmla="*/ 4600574 h 6247977"/>
              <a:gd name="connsiteX413" fmla="*/ 1260402 w 11463229"/>
              <a:gd name="connsiteY413" fmla="*/ 4598520 h 6247977"/>
              <a:gd name="connsiteX414" fmla="*/ 1281917 w 11463229"/>
              <a:gd name="connsiteY414" fmla="*/ 4594237 h 6247977"/>
              <a:gd name="connsiteX415" fmla="*/ 1277416 w 11463229"/>
              <a:gd name="connsiteY415" fmla="*/ 4594769 h 6247977"/>
              <a:gd name="connsiteX416" fmla="*/ 1277066 w 11463229"/>
              <a:gd name="connsiteY416" fmla="*/ 4600717 h 6247977"/>
              <a:gd name="connsiteX417" fmla="*/ 1287523 w 11463229"/>
              <a:gd name="connsiteY417" fmla="*/ 4599139 h 6247977"/>
              <a:gd name="connsiteX418" fmla="*/ 1281917 w 11463229"/>
              <a:gd name="connsiteY418" fmla="*/ 4594237 h 6247977"/>
              <a:gd name="connsiteX419" fmla="*/ 1242661 w 11463229"/>
              <a:gd name="connsiteY419" fmla="*/ 4583442 h 6247977"/>
              <a:gd name="connsiteX420" fmla="*/ 1243205 w 11463229"/>
              <a:gd name="connsiteY420" fmla="*/ 4584013 h 6247977"/>
              <a:gd name="connsiteX421" fmla="*/ 1246916 w 11463229"/>
              <a:gd name="connsiteY421" fmla="*/ 4586916 h 6247977"/>
              <a:gd name="connsiteX422" fmla="*/ 1243927 w 11463229"/>
              <a:gd name="connsiteY422" fmla="*/ 4587782 h 6247977"/>
              <a:gd name="connsiteX423" fmla="*/ 1237843 w 11463229"/>
              <a:gd name="connsiteY423" fmla="*/ 4583765 h 6247977"/>
              <a:gd name="connsiteX424" fmla="*/ 1330441 w 11463229"/>
              <a:gd name="connsiteY424" fmla="*/ 4572309 h 6247977"/>
              <a:gd name="connsiteX425" fmla="*/ 1341514 w 11463229"/>
              <a:gd name="connsiteY425" fmla="*/ 4580485 h 6247977"/>
              <a:gd name="connsiteX426" fmla="*/ 1344790 w 11463229"/>
              <a:gd name="connsiteY426" fmla="*/ 4579176 h 6247977"/>
              <a:gd name="connsiteX427" fmla="*/ 1330441 w 11463229"/>
              <a:gd name="connsiteY427" fmla="*/ 4572309 h 6247977"/>
              <a:gd name="connsiteX428" fmla="*/ 1196307 w 11463229"/>
              <a:gd name="connsiteY428" fmla="*/ 4570053 h 6247977"/>
              <a:gd name="connsiteX429" fmla="*/ 1200908 w 11463229"/>
              <a:gd name="connsiteY429" fmla="*/ 4573025 h 6247977"/>
              <a:gd name="connsiteX430" fmla="*/ 1201711 w 11463229"/>
              <a:gd name="connsiteY430" fmla="*/ 4573440 h 6247977"/>
              <a:gd name="connsiteX431" fmla="*/ 1199085 w 11463229"/>
              <a:gd name="connsiteY431" fmla="*/ 4572694 h 6247977"/>
              <a:gd name="connsiteX432" fmla="*/ 1196307 w 11463229"/>
              <a:gd name="connsiteY432" fmla="*/ 4570053 h 6247977"/>
              <a:gd name="connsiteX433" fmla="*/ 1320717 w 11463229"/>
              <a:gd name="connsiteY433" fmla="*/ 4533453 h 6247977"/>
              <a:gd name="connsiteX434" fmla="*/ 1364148 w 11463229"/>
              <a:gd name="connsiteY434" fmla="*/ 4550062 h 6247977"/>
              <a:gd name="connsiteX435" fmla="*/ 1375182 w 11463229"/>
              <a:gd name="connsiteY435" fmla="*/ 4551115 h 6247977"/>
              <a:gd name="connsiteX436" fmla="*/ 1320717 w 11463229"/>
              <a:gd name="connsiteY436" fmla="*/ 4533453 h 6247977"/>
              <a:gd name="connsiteX437" fmla="*/ 1304757 w 11463229"/>
              <a:gd name="connsiteY437" fmla="*/ 4529528 h 6247977"/>
              <a:gd name="connsiteX438" fmla="*/ 1295667 w 11463229"/>
              <a:gd name="connsiteY438" fmla="*/ 4530989 h 6247977"/>
              <a:gd name="connsiteX439" fmla="*/ 1307744 w 11463229"/>
              <a:gd name="connsiteY439" fmla="*/ 4539374 h 6247977"/>
              <a:gd name="connsiteX440" fmla="*/ 1304757 w 11463229"/>
              <a:gd name="connsiteY440" fmla="*/ 4529528 h 6247977"/>
              <a:gd name="connsiteX441" fmla="*/ 1275208 w 11463229"/>
              <a:gd name="connsiteY441" fmla="*/ 4522877 h 6247977"/>
              <a:gd name="connsiteX442" fmla="*/ 1275699 w 11463229"/>
              <a:gd name="connsiteY442" fmla="*/ 4523012 h 6247977"/>
              <a:gd name="connsiteX443" fmla="*/ 1275630 w 11463229"/>
              <a:gd name="connsiteY443" fmla="*/ 4523334 h 6247977"/>
              <a:gd name="connsiteX444" fmla="*/ 1275732 w 11463229"/>
              <a:gd name="connsiteY444" fmla="*/ 4523569 h 6247977"/>
              <a:gd name="connsiteX445" fmla="*/ 1301487 w 11463229"/>
              <a:gd name="connsiteY445" fmla="*/ 4520320 h 6247977"/>
              <a:gd name="connsiteX446" fmla="*/ 1306335 w 11463229"/>
              <a:gd name="connsiteY446" fmla="*/ 4526307 h 6247977"/>
              <a:gd name="connsiteX447" fmla="*/ 1301487 w 11463229"/>
              <a:gd name="connsiteY447" fmla="*/ 4520320 h 6247977"/>
              <a:gd name="connsiteX448" fmla="*/ 1239994 w 11463229"/>
              <a:gd name="connsiteY448" fmla="*/ 4513906 h 6247977"/>
              <a:gd name="connsiteX449" fmla="*/ 1235499 w 11463229"/>
              <a:gd name="connsiteY449" fmla="*/ 4514801 h 6247977"/>
              <a:gd name="connsiteX450" fmla="*/ 1240714 w 11463229"/>
              <a:gd name="connsiteY450" fmla="*/ 4517507 h 6247977"/>
              <a:gd name="connsiteX451" fmla="*/ 1246389 w 11463229"/>
              <a:gd name="connsiteY451" fmla="*/ 4518334 h 6247977"/>
              <a:gd name="connsiteX452" fmla="*/ 1239994 w 11463229"/>
              <a:gd name="connsiteY452" fmla="*/ 4513906 h 6247977"/>
              <a:gd name="connsiteX453" fmla="*/ 1207853 w 11463229"/>
              <a:gd name="connsiteY453" fmla="*/ 4501112 h 6247977"/>
              <a:gd name="connsiteX454" fmla="*/ 1203127 w 11463229"/>
              <a:gd name="connsiteY454" fmla="*/ 4502951 h 6247977"/>
              <a:gd name="connsiteX455" fmla="*/ 1214019 w 11463229"/>
              <a:gd name="connsiteY455" fmla="*/ 4506483 h 6247977"/>
              <a:gd name="connsiteX456" fmla="*/ 1207853 w 11463229"/>
              <a:gd name="connsiteY456" fmla="*/ 4501112 h 6247977"/>
              <a:gd name="connsiteX457" fmla="*/ 1156866 w 11463229"/>
              <a:gd name="connsiteY457" fmla="*/ 4486442 h 6247977"/>
              <a:gd name="connsiteX458" fmla="*/ 1155113 w 11463229"/>
              <a:gd name="connsiteY458" fmla="*/ 4488677 h 6247977"/>
              <a:gd name="connsiteX459" fmla="*/ 1156034 w 11463229"/>
              <a:gd name="connsiteY459" fmla="*/ 4488949 h 6247977"/>
              <a:gd name="connsiteX460" fmla="*/ 1157561 w 11463229"/>
              <a:gd name="connsiteY460" fmla="*/ 4487078 h 6247977"/>
              <a:gd name="connsiteX461" fmla="*/ 1211810 w 11463229"/>
              <a:gd name="connsiteY461" fmla="*/ 4484960 h 6247977"/>
              <a:gd name="connsiteX462" fmla="*/ 1277339 w 11463229"/>
              <a:gd name="connsiteY462" fmla="*/ 4527262 h 6247977"/>
              <a:gd name="connsiteX463" fmla="*/ 1275732 w 11463229"/>
              <a:gd name="connsiteY463" fmla="*/ 4523569 h 6247977"/>
              <a:gd name="connsiteX464" fmla="*/ 1279868 w 11463229"/>
              <a:gd name="connsiteY464" fmla="*/ 4529012 h 6247977"/>
              <a:gd name="connsiteX465" fmla="*/ 1292464 w 11463229"/>
              <a:gd name="connsiteY465" fmla="*/ 4530764 h 6247977"/>
              <a:gd name="connsiteX466" fmla="*/ 1287828 w 11463229"/>
              <a:gd name="connsiteY466" fmla="*/ 4526310 h 6247977"/>
              <a:gd name="connsiteX467" fmla="*/ 1275699 w 11463229"/>
              <a:gd name="connsiteY467" fmla="*/ 4523012 h 6247977"/>
              <a:gd name="connsiteX468" fmla="*/ 1277536 w 11463229"/>
              <a:gd name="connsiteY468" fmla="*/ 4514461 h 6247977"/>
              <a:gd name="connsiteX469" fmla="*/ 1273900 w 11463229"/>
              <a:gd name="connsiteY469" fmla="*/ 4510758 h 6247977"/>
              <a:gd name="connsiteX470" fmla="*/ 1211810 w 11463229"/>
              <a:gd name="connsiteY470" fmla="*/ 4484960 h 6247977"/>
              <a:gd name="connsiteX471" fmla="*/ 1189410 w 11463229"/>
              <a:gd name="connsiteY471" fmla="*/ 4480402 h 6247977"/>
              <a:gd name="connsiteX472" fmla="*/ 1192495 w 11463229"/>
              <a:gd name="connsiteY472" fmla="*/ 4483418 h 6247977"/>
              <a:gd name="connsiteX473" fmla="*/ 1202955 w 11463229"/>
              <a:gd name="connsiteY473" fmla="*/ 4481842 h 6247977"/>
              <a:gd name="connsiteX474" fmla="*/ 1189410 w 11463229"/>
              <a:gd name="connsiteY474" fmla="*/ 4480402 h 6247977"/>
              <a:gd name="connsiteX475" fmla="*/ 1203470 w 11463229"/>
              <a:gd name="connsiteY475" fmla="*/ 4475360 h 6247977"/>
              <a:gd name="connsiteX476" fmla="*/ 1205510 w 11463229"/>
              <a:gd name="connsiteY476" fmla="*/ 4482998 h 6247977"/>
              <a:gd name="connsiteX477" fmla="*/ 1203470 w 11463229"/>
              <a:gd name="connsiteY477" fmla="*/ 4475360 h 6247977"/>
              <a:gd name="connsiteX478" fmla="*/ 1162937 w 11463229"/>
              <a:gd name="connsiteY478" fmla="*/ 4475018 h 6247977"/>
              <a:gd name="connsiteX479" fmla="*/ 1164147 w 11463229"/>
              <a:gd name="connsiteY479" fmla="*/ 4483168 h 6247977"/>
              <a:gd name="connsiteX480" fmla="*/ 1162937 w 11463229"/>
              <a:gd name="connsiteY480" fmla="*/ 4475018 h 6247977"/>
              <a:gd name="connsiteX481" fmla="*/ 1159933 w 11463229"/>
              <a:gd name="connsiteY481" fmla="*/ 4464367 h 6247977"/>
              <a:gd name="connsiteX482" fmla="*/ 1154292 w 11463229"/>
              <a:gd name="connsiteY482" fmla="*/ 4466675 h 6247977"/>
              <a:gd name="connsiteX483" fmla="*/ 1166633 w 11463229"/>
              <a:gd name="connsiteY483" fmla="*/ 4470297 h 6247977"/>
              <a:gd name="connsiteX484" fmla="*/ 1168547 w 11463229"/>
              <a:gd name="connsiteY484" fmla="*/ 4469573 h 6247977"/>
              <a:gd name="connsiteX485" fmla="*/ 1159933 w 11463229"/>
              <a:gd name="connsiteY485" fmla="*/ 4464367 h 6247977"/>
              <a:gd name="connsiteX486" fmla="*/ 863036 w 11463229"/>
              <a:gd name="connsiteY486" fmla="*/ 4446951 h 6247977"/>
              <a:gd name="connsiteX487" fmla="*/ 871939 w 11463229"/>
              <a:gd name="connsiteY487" fmla="*/ 4452055 h 6247977"/>
              <a:gd name="connsiteX488" fmla="*/ 881766 w 11463229"/>
              <a:gd name="connsiteY488" fmla="*/ 4453394 h 6247977"/>
              <a:gd name="connsiteX489" fmla="*/ 863036 w 11463229"/>
              <a:gd name="connsiteY489" fmla="*/ 4446951 h 6247977"/>
              <a:gd name="connsiteX490" fmla="*/ 1032924 w 11463229"/>
              <a:gd name="connsiteY490" fmla="*/ 4429952 h 6247977"/>
              <a:gd name="connsiteX491" fmla="*/ 1036796 w 11463229"/>
              <a:gd name="connsiteY491" fmla="*/ 4430564 h 6247977"/>
              <a:gd name="connsiteX492" fmla="*/ 1035447 w 11463229"/>
              <a:gd name="connsiteY492" fmla="*/ 4431473 h 6247977"/>
              <a:gd name="connsiteX493" fmla="*/ 1334315 w 11463229"/>
              <a:gd name="connsiteY493" fmla="*/ 4425583 h 6247977"/>
              <a:gd name="connsiteX494" fmla="*/ 1336214 w 11463229"/>
              <a:gd name="connsiteY494" fmla="*/ 4426136 h 6247977"/>
              <a:gd name="connsiteX495" fmla="*/ 1336687 w 11463229"/>
              <a:gd name="connsiteY495" fmla="*/ 4426522 h 6247977"/>
              <a:gd name="connsiteX496" fmla="*/ 873964 w 11463229"/>
              <a:gd name="connsiteY496" fmla="*/ 4424149 h 6247977"/>
              <a:gd name="connsiteX497" fmla="*/ 871408 w 11463229"/>
              <a:gd name="connsiteY497" fmla="*/ 4428444 h 6247977"/>
              <a:gd name="connsiteX498" fmla="*/ 873964 w 11463229"/>
              <a:gd name="connsiteY498" fmla="*/ 4424149 h 6247977"/>
              <a:gd name="connsiteX499" fmla="*/ 1005681 w 11463229"/>
              <a:gd name="connsiteY499" fmla="*/ 4422599 h 6247977"/>
              <a:gd name="connsiteX500" fmla="*/ 1006247 w 11463229"/>
              <a:gd name="connsiteY500" fmla="*/ 4422759 h 6247977"/>
              <a:gd name="connsiteX501" fmla="*/ 1006015 w 11463229"/>
              <a:gd name="connsiteY501" fmla="*/ 4422799 h 6247977"/>
              <a:gd name="connsiteX502" fmla="*/ 891984 w 11463229"/>
              <a:gd name="connsiteY502" fmla="*/ 4420405 h 6247977"/>
              <a:gd name="connsiteX503" fmla="*/ 896180 w 11463229"/>
              <a:gd name="connsiteY503" fmla="*/ 4424643 h 6247977"/>
              <a:gd name="connsiteX504" fmla="*/ 886215 w 11463229"/>
              <a:gd name="connsiteY504" fmla="*/ 4422689 h 6247977"/>
              <a:gd name="connsiteX505" fmla="*/ 886092 w 11463229"/>
              <a:gd name="connsiteY505" fmla="*/ 4422662 h 6247977"/>
              <a:gd name="connsiteX506" fmla="*/ 1037188 w 11463229"/>
              <a:gd name="connsiteY506" fmla="*/ 4417129 h 6247977"/>
              <a:gd name="connsiteX507" fmla="*/ 1035874 w 11463229"/>
              <a:gd name="connsiteY507" fmla="*/ 4419502 h 6247977"/>
              <a:gd name="connsiteX508" fmla="*/ 1036051 w 11463229"/>
              <a:gd name="connsiteY508" fmla="*/ 4419742 h 6247977"/>
              <a:gd name="connsiteX509" fmla="*/ 1038232 w 11463229"/>
              <a:gd name="connsiteY509" fmla="*/ 4419630 h 6247977"/>
              <a:gd name="connsiteX510" fmla="*/ 795564 w 11463229"/>
              <a:gd name="connsiteY510" fmla="*/ 4408204 h 6247977"/>
              <a:gd name="connsiteX511" fmla="*/ 797629 w 11463229"/>
              <a:gd name="connsiteY511" fmla="*/ 4411567 h 6247977"/>
              <a:gd name="connsiteX512" fmla="*/ 807070 w 11463229"/>
              <a:gd name="connsiteY512" fmla="*/ 4409225 h 6247977"/>
              <a:gd name="connsiteX513" fmla="*/ 795564 w 11463229"/>
              <a:gd name="connsiteY513" fmla="*/ 4408204 h 6247977"/>
              <a:gd name="connsiteX514" fmla="*/ 1049062 w 11463229"/>
              <a:gd name="connsiteY514" fmla="*/ 4406935 h 6247977"/>
              <a:gd name="connsiteX515" fmla="*/ 1042751 w 11463229"/>
              <a:gd name="connsiteY515" fmla="*/ 4407111 h 6247977"/>
              <a:gd name="connsiteX516" fmla="*/ 1047517 w 11463229"/>
              <a:gd name="connsiteY516" fmla="*/ 4411312 h 6247977"/>
              <a:gd name="connsiteX517" fmla="*/ 1055159 w 11463229"/>
              <a:gd name="connsiteY517" fmla="*/ 4410110 h 6247977"/>
              <a:gd name="connsiteX518" fmla="*/ 1055465 w 11463229"/>
              <a:gd name="connsiteY518" fmla="*/ 4409535 h 6247977"/>
              <a:gd name="connsiteX519" fmla="*/ 784746 w 11463229"/>
              <a:gd name="connsiteY519" fmla="*/ 4403883 h 6247977"/>
              <a:gd name="connsiteX520" fmla="*/ 784865 w 11463229"/>
              <a:gd name="connsiteY520" fmla="*/ 4412612 h 6247977"/>
              <a:gd name="connsiteX521" fmla="*/ 784746 w 11463229"/>
              <a:gd name="connsiteY521" fmla="*/ 4403883 h 6247977"/>
              <a:gd name="connsiteX522" fmla="*/ 1332704 w 11463229"/>
              <a:gd name="connsiteY522" fmla="*/ 4401623 h 6247977"/>
              <a:gd name="connsiteX523" fmla="*/ 1329690 w 11463229"/>
              <a:gd name="connsiteY523" fmla="*/ 4402222 h 6247977"/>
              <a:gd name="connsiteX524" fmla="*/ 1328835 w 11463229"/>
              <a:gd name="connsiteY524" fmla="*/ 4407860 h 6247977"/>
              <a:gd name="connsiteX525" fmla="*/ 1335871 w 11463229"/>
              <a:gd name="connsiteY525" fmla="*/ 4406142 h 6247977"/>
              <a:gd name="connsiteX526" fmla="*/ 1332704 w 11463229"/>
              <a:gd name="connsiteY526" fmla="*/ 4401623 h 6247977"/>
              <a:gd name="connsiteX527" fmla="*/ 795831 w 11463229"/>
              <a:gd name="connsiteY527" fmla="*/ 4392276 h 6247977"/>
              <a:gd name="connsiteX528" fmla="*/ 797680 w 11463229"/>
              <a:gd name="connsiteY528" fmla="*/ 4393539 h 6247977"/>
              <a:gd name="connsiteX529" fmla="*/ 796601 w 11463229"/>
              <a:gd name="connsiteY529" fmla="*/ 4395242 h 6247977"/>
              <a:gd name="connsiteX530" fmla="*/ 815358 w 11463229"/>
              <a:gd name="connsiteY530" fmla="*/ 4379694 h 6247977"/>
              <a:gd name="connsiteX531" fmla="*/ 824417 w 11463229"/>
              <a:gd name="connsiteY531" fmla="*/ 4386413 h 6247977"/>
              <a:gd name="connsiteX532" fmla="*/ 820022 w 11463229"/>
              <a:gd name="connsiteY532" fmla="*/ 4386193 h 6247977"/>
              <a:gd name="connsiteX533" fmla="*/ 819848 w 11463229"/>
              <a:gd name="connsiteY533" fmla="*/ 4385977 h 6247977"/>
              <a:gd name="connsiteX534" fmla="*/ 815358 w 11463229"/>
              <a:gd name="connsiteY534" fmla="*/ 4379694 h 6247977"/>
              <a:gd name="connsiteX535" fmla="*/ 758333 w 11463229"/>
              <a:gd name="connsiteY535" fmla="*/ 4376923 h 6247977"/>
              <a:gd name="connsiteX536" fmla="*/ 765850 w 11463229"/>
              <a:gd name="connsiteY536" fmla="*/ 4387342 h 6247977"/>
              <a:gd name="connsiteX537" fmla="*/ 769726 w 11463229"/>
              <a:gd name="connsiteY537" fmla="*/ 4387143 h 6247977"/>
              <a:gd name="connsiteX538" fmla="*/ 758333 w 11463229"/>
              <a:gd name="connsiteY538" fmla="*/ 4376923 h 6247977"/>
              <a:gd name="connsiteX539" fmla="*/ 1224291 w 11463229"/>
              <a:gd name="connsiteY539" fmla="*/ 4372911 h 6247977"/>
              <a:gd name="connsiteX540" fmla="*/ 1225657 w 11463229"/>
              <a:gd name="connsiteY540" fmla="*/ 4380226 h 6247977"/>
              <a:gd name="connsiteX541" fmla="*/ 1224291 w 11463229"/>
              <a:gd name="connsiteY541" fmla="*/ 4372911 h 6247977"/>
              <a:gd name="connsiteX542" fmla="*/ 674133 w 11463229"/>
              <a:gd name="connsiteY542" fmla="*/ 4356836 h 6247977"/>
              <a:gd name="connsiteX543" fmla="*/ 681871 w 11463229"/>
              <a:gd name="connsiteY543" fmla="*/ 4357422 h 6247977"/>
              <a:gd name="connsiteX544" fmla="*/ 676379 w 11463229"/>
              <a:gd name="connsiteY544" fmla="*/ 4360749 h 6247977"/>
              <a:gd name="connsiteX545" fmla="*/ 669749 w 11463229"/>
              <a:gd name="connsiteY545" fmla="*/ 4358906 h 6247977"/>
              <a:gd name="connsiteX546" fmla="*/ 674133 w 11463229"/>
              <a:gd name="connsiteY546" fmla="*/ 4356836 h 6247977"/>
              <a:gd name="connsiteX547" fmla="*/ 644909 w 11463229"/>
              <a:gd name="connsiteY547" fmla="*/ 4351220 h 6247977"/>
              <a:gd name="connsiteX548" fmla="*/ 661200 w 11463229"/>
              <a:gd name="connsiteY548" fmla="*/ 4354534 h 6247977"/>
              <a:gd name="connsiteX549" fmla="*/ 658381 w 11463229"/>
              <a:gd name="connsiteY549" fmla="*/ 4356367 h 6247977"/>
              <a:gd name="connsiteX550" fmla="*/ 654007 w 11463229"/>
              <a:gd name="connsiteY550" fmla="*/ 4355539 h 6247977"/>
              <a:gd name="connsiteX551" fmla="*/ 644909 w 11463229"/>
              <a:gd name="connsiteY551" fmla="*/ 4351220 h 6247977"/>
              <a:gd name="connsiteX552" fmla="*/ 615777 w 11463229"/>
              <a:gd name="connsiteY552" fmla="*/ 4341395 h 6247977"/>
              <a:gd name="connsiteX553" fmla="*/ 626950 w 11463229"/>
              <a:gd name="connsiteY553" fmla="*/ 4342122 h 6247977"/>
              <a:gd name="connsiteX554" fmla="*/ 637784 w 11463229"/>
              <a:gd name="connsiteY554" fmla="*/ 4349771 h 6247977"/>
              <a:gd name="connsiteX555" fmla="*/ 1143462 w 11463229"/>
              <a:gd name="connsiteY555" fmla="*/ 4341147 h 6247977"/>
              <a:gd name="connsiteX556" fmla="*/ 1145604 w 11463229"/>
              <a:gd name="connsiteY556" fmla="*/ 4345055 h 6247977"/>
              <a:gd name="connsiteX557" fmla="*/ 1137185 w 11463229"/>
              <a:gd name="connsiteY557" fmla="*/ 4344452 h 6247977"/>
              <a:gd name="connsiteX558" fmla="*/ 1143462 w 11463229"/>
              <a:gd name="connsiteY558" fmla="*/ 4341147 h 6247977"/>
              <a:gd name="connsiteX559" fmla="*/ 616823 w 11463229"/>
              <a:gd name="connsiteY559" fmla="*/ 4334972 h 6247977"/>
              <a:gd name="connsiteX560" fmla="*/ 646346 w 11463229"/>
              <a:gd name="connsiteY560" fmla="*/ 4339496 h 6247977"/>
              <a:gd name="connsiteX561" fmla="*/ 655576 w 11463229"/>
              <a:gd name="connsiteY561" fmla="*/ 4343194 h 6247977"/>
              <a:gd name="connsiteX562" fmla="*/ 641106 w 11463229"/>
              <a:gd name="connsiteY562" fmla="*/ 4343043 h 6247977"/>
              <a:gd name="connsiteX563" fmla="*/ 626950 w 11463229"/>
              <a:gd name="connsiteY563" fmla="*/ 4342122 h 6247977"/>
              <a:gd name="connsiteX564" fmla="*/ 573128 w 11463229"/>
              <a:gd name="connsiteY564" fmla="*/ 4329771 h 6247977"/>
              <a:gd name="connsiteX565" fmla="*/ 588419 w 11463229"/>
              <a:gd name="connsiteY565" fmla="*/ 4335287 h 6247977"/>
              <a:gd name="connsiteX566" fmla="*/ 611658 w 11463229"/>
              <a:gd name="connsiteY566" fmla="*/ 4339828 h 6247977"/>
              <a:gd name="connsiteX567" fmla="*/ 615777 w 11463229"/>
              <a:gd name="connsiteY567" fmla="*/ 4341395 h 6247977"/>
              <a:gd name="connsiteX568" fmla="*/ 608106 w 11463229"/>
              <a:gd name="connsiteY568" fmla="*/ 4340895 h 6247977"/>
              <a:gd name="connsiteX569" fmla="*/ 579238 w 11463229"/>
              <a:gd name="connsiteY569" fmla="*/ 4333847 h 6247977"/>
              <a:gd name="connsiteX570" fmla="*/ 562610 w 11463229"/>
              <a:gd name="connsiteY570" fmla="*/ 4320921 h 6247977"/>
              <a:gd name="connsiteX571" fmla="*/ 575999 w 11463229"/>
              <a:gd name="connsiteY571" fmla="*/ 4322716 h 6247977"/>
              <a:gd name="connsiteX572" fmla="*/ 570996 w 11463229"/>
              <a:gd name="connsiteY572" fmla="*/ 4325960 h 6247977"/>
              <a:gd name="connsiteX573" fmla="*/ 564227 w 11463229"/>
              <a:gd name="connsiteY573" fmla="*/ 4323834 h 6247977"/>
              <a:gd name="connsiteX574" fmla="*/ 563642 w 11463229"/>
              <a:gd name="connsiteY574" fmla="*/ 4323443 h 6247977"/>
              <a:gd name="connsiteX575" fmla="*/ 542514 w 11463229"/>
              <a:gd name="connsiteY575" fmla="*/ 4306686 h 6247977"/>
              <a:gd name="connsiteX576" fmla="*/ 556654 w 11463229"/>
              <a:gd name="connsiteY576" fmla="*/ 4318782 h 6247977"/>
              <a:gd name="connsiteX577" fmla="*/ 563642 w 11463229"/>
              <a:gd name="connsiteY577" fmla="*/ 4323443 h 6247977"/>
              <a:gd name="connsiteX578" fmla="*/ 563739 w 11463229"/>
              <a:gd name="connsiteY578" fmla="*/ 4323680 h 6247977"/>
              <a:gd name="connsiteX579" fmla="*/ 564227 w 11463229"/>
              <a:gd name="connsiteY579" fmla="*/ 4323834 h 6247977"/>
              <a:gd name="connsiteX580" fmla="*/ 573128 w 11463229"/>
              <a:gd name="connsiteY580" fmla="*/ 4329771 h 6247977"/>
              <a:gd name="connsiteX581" fmla="*/ 566045 w 11463229"/>
              <a:gd name="connsiteY581" fmla="*/ 4327216 h 6247977"/>
              <a:gd name="connsiteX582" fmla="*/ 542514 w 11463229"/>
              <a:gd name="connsiteY582" fmla="*/ 4306686 h 6247977"/>
              <a:gd name="connsiteX583" fmla="*/ 1159850 w 11463229"/>
              <a:gd name="connsiteY583" fmla="*/ 4296628 h 6247977"/>
              <a:gd name="connsiteX584" fmla="*/ 1158300 w 11463229"/>
              <a:gd name="connsiteY584" fmla="*/ 4297586 h 6247977"/>
              <a:gd name="connsiteX585" fmla="*/ 1161234 w 11463229"/>
              <a:gd name="connsiteY585" fmla="*/ 4299110 h 6247977"/>
              <a:gd name="connsiteX586" fmla="*/ 1159850 w 11463229"/>
              <a:gd name="connsiteY586" fmla="*/ 4296628 h 6247977"/>
              <a:gd name="connsiteX587" fmla="*/ 9882198 w 11463229"/>
              <a:gd name="connsiteY587" fmla="*/ 4291182 h 6247977"/>
              <a:gd name="connsiteX588" fmla="*/ 9879872 w 11463229"/>
              <a:gd name="connsiteY588" fmla="*/ 4293104 h 6247977"/>
              <a:gd name="connsiteX589" fmla="*/ 9646955 w 11463229"/>
              <a:gd name="connsiteY589" fmla="*/ 4464392 h 6247977"/>
              <a:gd name="connsiteX590" fmla="*/ 9507985 w 11463229"/>
              <a:gd name="connsiteY590" fmla="*/ 4555257 h 6247977"/>
              <a:gd name="connsiteX591" fmla="*/ 9419207 w 11463229"/>
              <a:gd name="connsiteY591" fmla="*/ 4629411 h 6247977"/>
              <a:gd name="connsiteX592" fmla="*/ 9030929 w 11463229"/>
              <a:gd name="connsiteY592" fmla="*/ 4893279 h 6247977"/>
              <a:gd name="connsiteX593" fmla="*/ 8902232 w 11463229"/>
              <a:gd name="connsiteY593" fmla="*/ 4940559 h 6247977"/>
              <a:gd name="connsiteX594" fmla="*/ 8716260 w 11463229"/>
              <a:gd name="connsiteY594" fmla="*/ 5037230 h 6247977"/>
              <a:gd name="connsiteX595" fmla="*/ 8414511 w 11463229"/>
              <a:gd name="connsiteY595" fmla="*/ 5153106 h 6247977"/>
              <a:gd name="connsiteX596" fmla="*/ 8357719 w 11463229"/>
              <a:gd name="connsiteY596" fmla="*/ 5158537 h 6247977"/>
              <a:gd name="connsiteX597" fmla="*/ 8073700 w 11463229"/>
              <a:gd name="connsiteY597" fmla="*/ 5233824 h 6247977"/>
              <a:gd name="connsiteX598" fmla="*/ 8037637 w 11463229"/>
              <a:gd name="connsiteY598" fmla="*/ 5242105 h 6247977"/>
              <a:gd name="connsiteX599" fmla="*/ 7958575 w 11463229"/>
              <a:gd name="connsiteY599" fmla="*/ 5268317 h 6247977"/>
              <a:gd name="connsiteX600" fmla="*/ 7776132 w 11463229"/>
              <a:gd name="connsiteY600" fmla="*/ 5316972 h 6247977"/>
              <a:gd name="connsiteX601" fmla="*/ 7725416 w 11463229"/>
              <a:gd name="connsiteY601" fmla="*/ 5328276 h 6247977"/>
              <a:gd name="connsiteX602" fmla="*/ 7711759 w 11463229"/>
              <a:gd name="connsiteY602" fmla="*/ 5335219 h 6247977"/>
              <a:gd name="connsiteX603" fmla="*/ 7688648 w 11463229"/>
              <a:gd name="connsiteY603" fmla="*/ 5353294 h 6247977"/>
              <a:gd name="connsiteX604" fmla="*/ 7832455 w 11463229"/>
              <a:gd name="connsiteY604" fmla="*/ 5345397 h 6247977"/>
              <a:gd name="connsiteX605" fmla="*/ 8116173 w 11463229"/>
              <a:gd name="connsiteY605" fmla="*/ 5264427 h 6247977"/>
              <a:gd name="connsiteX606" fmla="*/ 8191486 w 11463229"/>
              <a:gd name="connsiteY606" fmla="*/ 5255924 h 6247977"/>
              <a:gd name="connsiteX607" fmla="*/ 8244380 w 11463229"/>
              <a:gd name="connsiteY607" fmla="*/ 5261111 h 6247977"/>
              <a:gd name="connsiteX608" fmla="*/ 8674583 w 11463229"/>
              <a:gd name="connsiteY608" fmla="*/ 5157838 h 6247977"/>
              <a:gd name="connsiteX609" fmla="*/ 8960977 w 11463229"/>
              <a:gd name="connsiteY609" fmla="*/ 5024563 h 6247977"/>
              <a:gd name="connsiteX610" fmla="*/ 9509879 w 11463229"/>
              <a:gd name="connsiteY610" fmla="*/ 4638306 h 6247977"/>
              <a:gd name="connsiteX611" fmla="*/ 9838772 w 11463229"/>
              <a:gd name="connsiteY611" fmla="*/ 4338411 h 6247977"/>
              <a:gd name="connsiteX612" fmla="*/ 583197 w 11463229"/>
              <a:gd name="connsiteY612" fmla="*/ 4282269 h 6247977"/>
              <a:gd name="connsiteX613" fmla="*/ 584454 w 11463229"/>
              <a:gd name="connsiteY613" fmla="*/ 4284924 h 6247977"/>
              <a:gd name="connsiteX614" fmla="*/ 585774 w 11463229"/>
              <a:gd name="connsiteY614" fmla="*/ 4287526 h 6247977"/>
              <a:gd name="connsiteX615" fmla="*/ 585622 w 11463229"/>
              <a:gd name="connsiteY615" fmla="*/ 4287797 h 6247977"/>
              <a:gd name="connsiteX616" fmla="*/ 582548 w 11463229"/>
              <a:gd name="connsiteY616" fmla="*/ 4282891 h 6247977"/>
              <a:gd name="connsiteX617" fmla="*/ 1011682 w 11463229"/>
              <a:gd name="connsiteY617" fmla="*/ 4275254 h 6247977"/>
              <a:gd name="connsiteX618" fmla="*/ 1025416 w 11463229"/>
              <a:gd name="connsiteY618" fmla="*/ 4277145 h 6247977"/>
              <a:gd name="connsiteX619" fmla="*/ 1024810 w 11463229"/>
              <a:gd name="connsiteY619" fmla="*/ 4281466 h 6247977"/>
              <a:gd name="connsiteX620" fmla="*/ 1011682 w 11463229"/>
              <a:gd name="connsiteY620" fmla="*/ 4275254 h 6247977"/>
              <a:gd name="connsiteX621" fmla="*/ 595842 w 11463229"/>
              <a:gd name="connsiteY621" fmla="*/ 4263533 h 6247977"/>
              <a:gd name="connsiteX622" fmla="*/ 607404 w 11463229"/>
              <a:gd name="connsiteY622" fmla="*/ 4270330 h 6247977"/>
              <a:gd name="connsiteX623" fmla="*/ 625060 w 11463229"/>
              <a:gd name="connsiteY623" fmla="*/ 4273735 h 6247977"/>
              <a:gd name="connsiteX624" fmla="*/ 628520 w 11463229"/>
              <a:gd name="connsiteY624" fmla="*/ 4274133 h 6247977"/>
              <a:gd name="connsiteX625" fmla="*/ 595842 w 11463229"/>
              <a:gd name="connsiteY625" fmla="*/ 4263533 h 6247977"/>
              <a:gd name="connsiteX626" fmla="*/ 944384 w 11463229"/>
              <a:gd name="connsiteY626" fmla="*/ 4250129 h 6247977"/>
              <a:gd name="connsiteX627" fmla="*/ 956090 w 11463229"/>
              <a:gd name="connsiteY627" fmla="*/ 4257447 h 6247977"/>
              <a:gd name="connsiteX628" fmla="*/ 969935 w 11463229"/>
              <a:gd name="connsiteY628" fmla="*/ 4259275 h 6247977"/>
              <a:gd name="connsiteX629" fmla="*/ 944384 w 11463229"/>
              <a:gd name="connsiteY629" fmla="*/ 4250129 h 6247977"/>
              <a:gd name="connsiteX630" fmla="*/ 577700 w 11463229"/>
              <a:gd name="connsiteY630" fmla="*/ 4241430 h 6247977"/>
              <a:gd name="connsiteX631" fmla="*/ 575057 w 11463229"/>
              <a:gd name="connsiteY631" fmla="*/ 4245086 h 6247977"/>
              <a:gd name="connsiteX632" fmla="*/ 577570 w 11463229"/>
              <a:gd name="connsiteY632" fmla="*/ 4248127 h 6247977"/>
              <a:gd name="connsiteX633" fmla="*/ 580986 w 11463229"/>
              <a:gd name="connsiteY633" fmla="*/ 4246662 h 6247977"/>
              <a:gd name="connsiteX634" fmla="*/ 580071 w 11463229"/>
              <a:gd name="connsiteY634" fmla="*/ 4242370 h 6247977"/>
              <a:gd name="connsiteX635" fmla="*/ 512484 w 11463229"/>
              <a:gd name="connsiteY635" fmla="*/ 4224188 h 6247977"/>
              <a:gd name="connsiteX636" fmla="*/ 569387 w 11463229"/>
              <a:gd name="connsiteY636" fmla="*/ 4244982 h 6247977"/>
              <a:gd name="connsiteX637" fmla="*/ 512484 w 11463229"/>
              <a:gd name="connsiteY637" fmla="*/ 4224188 h 6247977"/>
              <a:gd name="connsiteX638" fmla="*/ 879239 w 11463229"/>
              <a:gd name="connsiteY638" fmla="*/ 4223708 h 6247977"/>
              <a:gd name="connsiteX639" fmla="*/ 885380 w 11463229"/>
              <a:gd name="connsiteY639" fmla="*/ 4229730 h 6247977"/>
              <a:gd name="connsiteX640" fmla="*/ 888811 w 11463229"/>
              <a:gd name="connsiteY640" fmla="*/ 4230655 h 6247977"/>
              <a:gd name="connsiteX641" fmla="*/ 890844 w 11463229"/>
              <a:gd name="connsiteY641" fmla="*/ 4228703 h 6247977"/>
              <a:gd name="connsiteX642" fmla="*/ 879239 w 11463229"/>
              <a:gd name="connsiteY642" fmla="*/ 4223708 h 6247977"/>
              <a:gd name="connsiteX643" fmla="*/ 546608 w 11463229"/>
              <a:gd name="connsiteY643" fmla="*/ 4221251 h 6247977"/>
              <a:gd name="connsiteX644" fmla="*/ 543241 w 11463229"/>
              <a:gd name="connsiteY644" fmla="*/ 4225176 h 6247977"/>
              <a:gd name="connsiteX645" fmla="*/ 547479 w 11463229"/>
              <a:gd name="connsiteY645" fmla="*/ 4225874 h 6247977"/>
              <a:gd name="connsiteX646" fmla="*/ 548642 w 11463229"/>
              <a:gd name="connsiteY646" fmla="*/ 4225853 h 6247977"/>
              <a:gd name="connsiteX647" fmla="*/ 549853 w 11463229"/>
              <a:gd name="connsiteY647" fmla="*/ 4223662 h 6247977"/>
              <a:gd name="connsiteX648" fmla="*/ 546621 w 11463229"/>
              <a:gd name="connsiteY648" fmla="*/ 4211375 h 6247977"/>
              <a:gd name="connsiteX649" fmla="*/ 552942 w 11463229"/>
              <a:gd name="connsiteY649" fmla="*/ 4216119 h 6247977"/>
              <a:gd name="connsiteX650" fmla="*/ 554444 w 11463229"/>
              <a:gd name="connsiteY650" fmla="*/ 4215360 h 6247977"/>
              <a:gd name="connsiteX651" fmla="*/ 555633 w 11463229"/>
              <a:gd name="connsiteY651" fmla="*/ 4213209 h 6247977"/>
              <a:gd name="connsiteX652" fmla="*/ 552220 w 11463229"/>
              <a:gd name="connsiteY652" fmla="*/ 4212514 h 6247977"/>
              <a:gd name="connsiteX653" fmla="*/ 546621 w 11463229"/>
              <a:gd name="connsiteY653" fmla="*/ 4211375 h 6247977"/>
              <a:gd name="connsiteX654" fmla="*/ 529006 w 11463229"/>
              <a:gd name="connsiteY654" fmla="*/ 4209108 h 6247977"/>
              <a:gd name="connsiteX655" fmla="*/ 541880 w 11463229"/>
              <a:gd name="connsiteY655" fmla="*/ 4219138 h 6247977"/>
              <a:gd name="connsiteX656" fmla="*/ 529006 w 11463229"/>
              <a:gd name="connsiteY656" fmla="*/ 4209108 h 6247977"/>
              <a:gd name="connsiteX657" fmla="*/ 455617 w 11463229"/>
              <a:gd name="connsiteY657" fmla="*/ 4206860 h 6247977"/>
              <a:gd name="connsiteX658" fmla="*/ 462904 w 11463229"/>
              <a:gd name="connsiteY658" fmla="*/ 4207517 h 6247977"/>
              <a:gd name="connsiteX659" fmla="*/ 459750 w 11463229"/>
              <a:gd name="connsiteY659" fmla="*/ 4208194 h 6247977"/>
              <a:gd name="connsiteX660" fmla="*/ 459945 w 11463229"/>
              <a:gd name="connsiteY660" fmla="*/ 4208856 h 6247977"/>
              <a:gd name="connsiteX661" fmla="*/ 458332 w 11463229"/>
              <a:gd name="connsiteY661" fmla="*/ 4208463 h 6247977"/>
              <a:gd name="connsiteX662" fmla="*/ 455617 w 11463229"/>
              <a:gd name="connsiteY662" fmla="*/ 4206860 h 6247977"/>
              <a:gd name="connsiteX663" fmla="*/ 526872 w 11463229"/>
              <a:gd name="connsiteY663" fmla="*/ 4204726 h 6247977"/>
              <a:gd name="connsiteX664" fmla="*/ 508437 w 11463229"/>
              <a:gd name="connsiteY664" fmla="*/ 4206347 h 6247977"/>
              <a:gd name="connsiteX665" fmla="*/ 526872 w 11463229"/>
              <a:gd name="connsiteY665" fmla="*/ 4204726 h 6247977"/>
              <a:gd name="connsiteX666" fmla="*/ 1570429 w 11463229"/>
              <a:gd name="connsiteY666" fmla="*/ 4190431 h 6247977"/>
              <a:gd name="connsiteX667" fmla="*/ 1572592 w 11463229"/>
              <a:gd name="connsiteY667" fmla="*/ 4192517 h 6247977"/>
              <a:gd name="connsiteX668" fmla="*/ 1574985 w 11463229"/>
              <a:gd name="connsiteY668" fmla="*/ 4192427 h 6247977"/>
              <a:gd name="connsiteX669" fmla="*/ 552097 w 11463229"/>
              <a:gd name="connsiteY669" fmla="*/ 4189704 h 6247977"/>
              <a:gd name="connsiteX670" fmla="*/ 557342 w 11463229"/>
              <a:gd name="connsiteY670" fmla="*/ 4193801 h 6247977"/>
              <a:gd name="connsiteX671" fmla="*/ 556910 w 11463229"/>
              <a:gd name="connsiteY671" fmla="*/ 4193793 h 6247977"/>
              <a:gd name="connsiteX672" fmla="*/ 554492 w 11463229"/>
              <a:gd name="connsiteY672" fmla="*/ 4192890 h 6247977"/>
              <a:gd name="connsiteX673" fmla="*/ 428214 w 11463229"/>
              <a:gd name="connsiteY673" fmla="*/ 4178059 h 6247977"/>
              <a:gd name="connsiteX674" fmla="*/ 429084 w 11463229"/>
              <a:gd name="connsiteY674" fmla="*/ 4178314 h 6247977"/>
              <a:gd name="connsiteX675" fmla="*/ 429797 w 11463229"/>
              <a:gd name="connsiteY675" fmla="*/ 4185042 h 6247977"/>
              <a:gd name="connsiteX676" fmla="*/ 427199 w 11463229"/>
              <a:gd name="connsiteY676" fmla="*/ 4179698 h 6247977"/>
              <a:gd name="connsiteX677" fmla="*/ 384847 w 11463229"/>
              <a:gd name="connsiteY677" fmla="*/ 4169252 h 6247977"/>
              <a:gd name="connsiteX678" fmla="*/ 395027 w 11463229"/>
              <a:gd name="connsiteY678" fmla="*/ 4171324 h 6247977"/>
              <a:gd name="connsiteX679" fmla="*/ 390693 w 11463229"/>
              <a:gd name="connsiteY679" fmla="*/ 4175382 h 6247977"/>
              <a:gd name="connsiteX680" fmla="*/ 384847 w 11463229"/>
              <a:gd name="connsiteY680" fmla="*/ 4169252 h 6247977"/>
              <a:gd name="connsiteX681" fmla="*/ 1488479 w 11463229"/>
              <a:gd name="connsiteY681" fmla="*/ 4163885 h 6247977"/>
              <a:gd name="connsiteX682" fmla="*/ 1507398 w 11463229"/>
              <a:gd name="connsiteY682" fmla="*/ 4181562 h 6247977"/>
              <a:gd name="connsiteX683" fmla="*/ 1488479 w 11463229"/>
              <a:gd name="connsiteY683" fmla="*/ 4163885 h 6247977"/>
              <a:gd name="connsiteX684" fmla="*/ 539665 w 11463229"/>
              <a:gd name="connsiteY684" fmla="*/ 4161230 h 6247977"/>
              <a:gd name="connsiteX685" fmla="*/ 539075 w 11463229"/>
              <a:gd name="connsiteY685" fmla="*/ 4173457 h 6247977"/>
              <a:gd name="connsiteX686" fmla="*/ 539665 w 11463229"/>
              <a:gd name="connsiteY686" fmla="*/ 4161230 h 6247977"/>
              <a:gd name="connsiteX687" fmla="*/ 363980 w 11463229"/>
              <a:gd name="connsiteY687" fmla="*/ 4158425 h 6247977"/>
              <a:gd name="connsiteX688" fmla="*/ 367687 w 11463229"/>
              <a:gd name="connsiteY688" fmla="*/ 4158701 h 6247977"/>
              <a:gd name="connsiteX689" fmla="*/ 369809 w 11463229"/>
              <a:gd name="connsiteY689" fmla="*/ 4159463 h 6247977"/>
              <a:gd name="connsiteX690" fmla="*/ 370314 w 11463229"/>
              <a:gd name="connsiteY690" fmla="*/ 4163664 h 6247977"/>
              <a:gd name="connsiteX691" fmla="*/ 367766 w 11463229"/>
              <a:gd name="connsiteY691" fmla="*/ 4165818 h 6247977"/>
              <a:gd name="connsiteX692" fmla="*/ 367413 w 11463229"/>
              <a:gd name="connsiteY692" fmla="*/ 4165238 h 6247977"/>
              <a:gd name="connsiteX693" fmla="*/ 733629 w 11463229"/>
              <a:gd name="connsiteY693" fmla="*/ 4157050 h 6247977"/>
              <a:gd name="connsiteX694" fmla="*/ 727682 w 11463229"/>
              <a:gd name="connsiteY694" fmla="*/ 4157323 h 6247977"/>
              <a:gd name="connsiteX695" fmla="*/ 735762 w 11463229"/>
              <a:gd name="connsiteY695" fmla="*/ 4161434 h 6247977"/>
              <a:gd name="connsiteX696" fmla="*/ 739721 w 11463229"/>
              <a:gd name="connsiteY696" fmla="*/ 4162180 h 6247977"/>
              <a:gd name="connsiteX697" fmla="*/ 741937 w 11463229"/>
              <a:gd name="connsiteY697" fmla="*/ 4160222 h 6247977"/>
              <a:gd name="connsiteX698" fmla="*/ 733629 w 11463229"/>
              <a:gd name="connsiteY698" fmla="*/ 4157050 h 6247977"/>
              <a:gd name="connsiteX699" fmla="*/ 520224 w 11463229"/>
              <a:gd name="connsiteY699" fmla="*/ 4153324 h 6247977"/>
              <a:gd name="connsiteX700" fmla="*/ 526930 w 11463229"/>
              <a:gd name="connsiteY700" fmla="*/ 4161541 h 6247977"/>
              <a:gd name="connsiteX701" fmla="*/ 529886 w 11463229"/>
              <a:gd name="connsiteY701" fmla="*/ 4161874 h 6247977"/>
              <a:gd name="connsiteX702" fmla="*/ 520224 w 11463229"/>
              <a:gd name="connsiteY702" fmla="*/ 4153324 h 6247977"/>
              <a:gd name="connsiteX703" fmla="*/ 459601 w 11463229"/>
              <a:gd name="connsiteY703" fmla="*/ 4150274 h 6247977"/>
              <a:gd name="connsiteX704" fmla="*/ 461693 w 11463229"/>
              <a:gd name="connsiteY704" fmla="*/ 4151339 h 6247977"/>
              <a:gd name="connsiteX705" fmla="*/ 460747 w 11463229"/>
              <a:gd name="connsiteY705" fmla="*/ 4151764 h 6247977"/>
              <a:gd name="connsiteX706" fmla="*/ 459434 w 11463229"/>
              <a:gd name="connsiteY706" fmla="*/ 4150059 h 6247977"/>
              <a:gd name="connsiteX707" fmla="*/ 459601 w 11463229"/>
              <a:gd name="connsiteY707" fmla="*/ 4150274 h 6247977"/>
              <a:gd name="connsiteX708" fmla="*/ 459399 w 11463229"/>
              <a:gd name="connsiteY708" fmla="*/ 4150173 h 6247977"/>
              <a:gd name="connsiteX709" fmla="*/ 467051 w 11463229"/>
              <a:gd name="connsiteY709" fmla="*/ 4148931 h 6247977"/>
              <a:gd name="connsiteX710" fmla="*/ 472351 w 11463229"/>
              <a:gd name="connsiteY710" fmla="*/ 4156756 h 6247977"/>
              <a:gd name="connsiteX711" fmla="*/ 461693 w 11463229"/>
              <a:gd name="connsiteY711" fmla="*/ 4151339 h 6247977"/>
              <a:gd name="connsiteX712" fmla="*/ 429394 w 11463229"/>
              <a:gd name="connsiteY712" fmla="*/ 4140118 h 6247977"/>
              <a:gd name="connsiteX713" fmla="*/ 469796 w 11463229"/>
              <a:gd name="connsiteY713" fmla="*/ 4162824 h 6247977"/>
              <a:gd name="connsiteX714" fmla="*/ 461479 w 11463229"/>
              <a:gd name="connsiteY714" fmla="*/ 4164973 h 6247977"/>
              <a:gd name="connsiteX715" fmla="*/ 449296 w 11463229"/>
              <a:gd name="connsiteY715" fmla="*/ 4163864 h 6247977"/>
              <a:gd name="connsiteX716" fmla="*/ 441213 w 11463229"/>
              <a:gd name="connsiteY716" fmla="*/ 4156892 h 6247977"/>
              <a:gd name="connsiteX717" fmla="*/ 429394 w 11463229"/>
              <a:gd name="connsiteY717" fmla="*/ 4140118 h 6247977"/>
              <a:gd name="connsiteX718" fmla="*/ 1392688 w 11463229"/>
              <a:gd name="connsiteY718" fmla="*/ 4130573 h 6247977"/>
              <a:gd name="connsiteX719" fmla="*/ 1393840 w 11463229"/>
              <a:gd name="connsiteY719" fmla="*/ 4134593 h 6247977"/>
              <a:gd name="connsiteX720" fmla="*/ 1399199 w 11463229"/>
              <a:gd name="connsiteY720" fmla="*/ 4134532 h 6247977"/>
              <a:gd name="connsiteX721" fmla="*/ 1392688 w 11463229"/>
              <a:gd name="connsiteY721" fmla="*/ 4130573 h 6247977"/>
              <a:gd name="connsiteX722" fmla="*/ 1288319 w 11463229"/>
              <a:gd name="connsiteY722" fmla="*/ 4127565 h 6247977"/>
              <a:gd name="connsiteX723" fmla="*/ 1291109 w 11463229"/>
              <a:gd name="connsiteY723" fmla="*/ 4128517 h 6247977"/>
              <a:gd name="connsiteX724" fmla="*/ 1292489 w 11463229"/>
              <a:gd name="connsiteY724" fmla="*/ 4128916 h 6247977"/>
              <a:gd name="connsiteX725" fmla="*/ 1292444 w 11463229"/>
              <a:gd name="connsiteY725" fmla="*/ 4128932 h 6247977"/>
              <a:gd name="connsiteX726" fmla="*/ 1288454 w 11463229"/>
              <a:gd name="connsiteY726" fmla="*/ 4128328 h 6247977"/>
              <a:gd name="connsiteX727" fmla="*/ 1296432 w 11463229"/>
              <a:gd name="connsiteY727" fmla="*/ 4127476 h 6247977"/>
              <a:gd name="connsiteX728" fmla="*/ 1298827 w 11463229"/>
              <a:gd name="connsiteY728" fmla="*/ 4129033 h 6247977"/>
              <a:gd name="connsiteX729" fmla="*/ 1295755 w 11463229"/>
              <a:gd name="connsiteY729" fmla="*/ 4127786 h 6247977"/>
              <a:gd name="connsiteX730" fmla="*/ 1295682 w 11463229"/>
              <a:gd name="connsiteY730" fmla="*/ 4127749 h 6247977"/>
              <a:gd name="connsiteX731" fmla="*/ 1295104 w 11463229"/>
              <a:gd name="connsiteY731" fmla="*/ 4127458 h 6247977"/>
              <a:gd name="connsiteX732" fmla="*/ 1295682 w 11463229"/>
              <a:gd name="connsiteY732" fmla="*/ 4127749 h 6247977"/>
              <a:gd name="connsiteX733" fmla="*/ 1295675 w 11463229"/>
              <a:gd name="connsiteY733" fmla="*/ 4127753 h 6247977"/>
              <a:gd name="connsiteX734" fmla="*/ 1295598 w 11463229"/>
              <a:gd name="connsiteY734" fmla="*/ 4127721 h 6247977"/>
              <a:gd name="connsiteX735" fmla="*/ 1295104 w 11463229"/>
              <a:gd name="connsiteY735" fmla="*/ 4127458 h 6247977"/>
              <a:gd name="connsiteX736" fmla="*/ 442458 w 11463229"/>
              <a:gd name="connsiteY736" fmla="*/ 4121703 h 6247977"/>
              <a:gd name="connsiteX737" fmla="*/ 447071 w 11463229"/>
              <a:gd name="connsiteY737" fmla="*/ 4127415 h 6247977"/>
              <a:gd name="connsiteX738" fmla="*/ 454060 w 11463229"/>
              <a:gd name="connsiteY738" fmla="*/ 4126696 h 6247977"/>
              <a:gd name="connsiteX739" fmla="*/ 442458 w 11463229"/>
              <a:gd name="connsiteY739" fmla="*/ 4121703 h 6247977"/>
              <a:gd name="connsiteX740" fmla="*/ 414667 w 11463229"/>
              <a:gd name="connsiteY740" fmla="*/ 4121153 h 6247977"/>
              <a:gd name="connsiteX741" fmla="*/ 411086 w 11463229"/>
              <a:gd name="connsiteY741" fmla="*/ 4123226 h 6247977"/>
              <a:gd name="connsiteX742" fmla="*/ 417295 w 11463229"/>
              <a:gd name="connsiteY742" fmla="*/ 4125144 h 6247977"/>
              <a:gd name="connsiteX743" fmla="*/ 419847 w 11463229"/>
              <a:gd name="connsiteY743" fmla="*/ 4122372 h 6247977"/>
              <a:gd name="connsiteX744" fmla="*/ 414667 w 11463229"/>
              <a:gd name="connsiteY744" fmla="*/ 4121153 h 6247977"/>
              <a:gd name="connsiteX745" fmla="*/ 1269467 w 11463229"/>
              <a:gd name="connsiteY745" fmla="*/ 4118683 h 6247977"/>
              <a:gd name="connsiteX746" fmla="*/ 1286068 w 11463229"/>
              <a:gd name="connsiteY746" fmla="*/ 4120743 h 6247977"/>
              <a:gd name="connsiteX747" fmla="*/ 1289145 w 11463229"/>
              <a:gd name="connsiteY747" fmla="*/ 4122742 h 6247977"/>
              <a:gd name="connsiteX748" fmla="*/ 1287905 w 11463229"/>
              <a:gd name="connsiteY748" fmla="*/ 4125231 h 6247977"/>
              <a:gd name="connsiteX749" fmla="*/ 1288319 w 11463229"/>
              <a:gd name="connsiteY749" fmla="*/ 4127565 h 6247977"/>
              <a:gd name="connsiteX750" fmla="*/ 1275482 w 11463229"/>
              <a:gd name="connsiteY750" fmla="*/ 4123178 h 6247977"/>
              <a:gd name="connsiteX751" fmla="*/ 1269467 w 11463229"/>
              <a:gd name="connsiteY751" fmla="*/ 4118683 h 6247977"/>
              <a:gd name="connsiteX752" fmla="*/ 700651 w 11463229"/>
              <a:gd name="connsiteY752" fmla="*/ 4114946 h 6247977"/>
              <a:gd name="connsiteX753" fmla="*/ 701458 w 11463229"/>
              <a:gd name="connsiteY753" fmla="*/ 4120380 h 6247977"/>
              <a:gd name="connsiteX754" fmla="*/ 740938 w 11463229"/>
              <a:gd name="connsiteY754" fmla="*/ 4146848 h 6247977"/>
              <a:gd name="connsiteX755" fmla="*/ 722629 w 11463229"/>
              <a:gd name="connsiteY755" fmla="*/ 4129953 h 6247977"/>
              <a:gd name="connsiteX756" fmla="*/ 743609 w 11463229"/>
              <a:gd name="connsiteY756" fmla="*/ 4131585 h 6247977"/>
              <a:gd name="connsiteX757" fmla="*/ 700651 w 11463229"/>
              <a:gd name="connsiteY757" fmla="*/ 4114946 h 6247977"/>
              <a:gd name="connsiteX758" fmla="*/ 1295346 w 11463229"/>
              <a:gd name="connsiteY758" fmla="*/ 4113410 h 6247977"/>
              <a:gd name="connsiteX759" fmla="*/ 1305754 w 11463229"/>
              <a:gd name="connsiteY759" fmla="*/ 4123152 h 6247977"/>
              <a:gd name="connsiteX760" fmla="*/ 1301115 w 11463229"/>
              <a:gd name="connsiteY760" fmla="*/ 4125765 h 6247977"/>
              <a:gd name="connsiteX761" fmla="*/ 1296432 w 11463229"/>
              <a:gd name="connsiteY761" fmla="*/ 4127476 h 6247977"/>
              <a:gd name="connsiteX762" fmla="*/ 1289145 w 11463229"/>
              <a:gd name="connsiteY762" fmla="*/ 4122742 h 6247977"/>
              <a:gd name="connsiteX763" fmla="*/ 1292178 w 11463229"/>
              <a:gd name="connsiteY763" fmla="*/ 4116654 h 6247977"/>
              <a:gd name="connsiteX764" fmla="*/ 1295346 w 11463229"/>
              <a:gd name="connsiteY764" fmla="*/ 4113410 h 6247977"/>
              <a:gd name="connsiteX765" fmla="*/ 617046 w 11463229"/>
              <a:gd name="connsiteY765" fmla="*/ 4107164 h 6247977"/>
              <a:gd name="connsiteX766" fmla="*/ 622945 w 11463229"/>
              <a:gd name="connsiteY766" fmla="*/ 4113630 h 6247977"/>
              <a:gd name="connsiteX767" fmla="*/ 617046 w 11463229"/>
              <a:gd name="connsiteY767" fmla="*/ 4107164 h 6247977"/>
              <a:gd name="connsiteX768" fmla="*/ 426493 w 11463229"/>
              <a:gd name="connsiteY768" fmla="*/ 4103966 h 6247977"/>
              <a:gd name="connsiteX769" fmla="*/ 429755 w 11463229"/>
              <a:gd name="connsiteY769" fmla="*/ 4104584 h 6247977"/>
              <a:gd name="connsiteX770" fmla="*/ 430234 w 11463229"/>
              <a:gd name="connsiteY770" fmla="*/ 4105978 h 6247977"/>
              <a:gd name="connsiteX771" fmla="*/ 636733 w 11463229"/>
              <a:gd name="connsiteY771" fmla="*/ 4102169 h 6247977"/>
              <a:gd name="connsiteX772" fmla="*/ 637319 w 11463229"/>
              <a:gd name="connsiteY772" fmla="*/ 4102542 h 6247977"/>
              <a:gd name="connsiteX773" fmla="*/ 636833 w 11463229"/>
              <a:gd name="connsiteY773" fmla="*/ 4102543 h 6247977"/>
              <a:gd name="connsiteX774" fmla="*/ 647302 w 11463229"/>
              <a:gd name="connsiteY774" fmla="*/ 4101463 h 6247977"/>
              <a:gd name="connsiteX775" fmla="*/ 648748 w 11463229"/>
              <a:gd name="connsiteY775" fmla="*/ 4101820 h 6247977"/>
              <a:gd name="connsiteX776" fmla="*/ 648101 w 11463229"/>
              <a:gd name="connsiteY776" fmla="*/ 4102263 h 6247977"/>
              <a:gd name="connsiteX777" fmla="*/ 1287218 w 11463229"/>
              <a:gd name="connsiteY777" fmla="*/ 4098585 h 6247977"/>
              <a:gd name="connsiteX778" fmla="*/ 1292752 w 11463229"/>
              <a:gd name="connsiteY778" fmla="*/ 4103481 h 6247977"/>
              <a:gd name="connsiteX779" fmla="*/ 1286838 w 11463229"/>
              <a:gd name="connsiteY779" fmla="*/ 4100692 h 6247977"/>
              <a:gd name="connsiteX780" fmla="*/ 1287218 w 11463229"/>
              <a:gd name="connsiteY780" fmla="*/ 4098585 h 6247977"/>
              <a:gd name="connsiteX781" fmla="*/ 592162 w 11463229"/>
              <a:gd name="connsiteY781" fmla="*/ 4097119 h 6247977"/>
              <a:gd name="connsiteX782" fmla="*/ 597084 w 11463229"/>
              <a:gd name="connsiteY782" fmla="*/ 4105737 h 6247977"/>
              <a:gd name="connsiteX783" fmla="*/ 592209 w 11463229"/>
              <a:gd name="connsiteY783" fmla="*/ 4097830 h 6247977"/>
              <a:gd name="connsiteX784" fmla="*/ 952754 w 11463229"/>
              <a:gd name="connsiteY784" fmla="*/ 4093781 h 6247977"/>
              <a:gd name="connsiteX785" fmla="*/ 959634 w 11463229"/>
              <a:gd name="connsiteY785" fmla="*/ 4100612 h 6247977"/>
              <a:gd name="connsiteX786" fmla="*/ 971177 w 11463229"/>
              <a:gd name="connsiteY786" fmla="*/ 4101480 h 6247977"/>
              <a:gd name="connsiteX787" fmla="*/ 952754 w 11463229"/>
              <a:gd name="connsiteY787" fmla="*/ 4093781 h 6247977"/>
              <a:gd name="connsiteX788" fmla="*/ 1375206 w 11463229"/>
              <a:gd name="connsiteY788" fmla="*/ 4077784 h 6247977"/>
              <a:gd name="connsiteX789" fmla="*/ 1375016 w 11463229"/>
              <a:gd name="connsiteY789" fmla="*/ 4078143 h 6247977"/>
              <a:gd name="connsiteX790" fmla="*/ 1374686 w 11463229"/>
              <a:gd name="connsiteY790" fmla="*/ 4077931 h 6247977"/>
              <a:gd name="connsiteX791" fmla="*/ 903434 w 11463229"/>
              <a:gd name="connsiteY791" fmla="*/ 4077492 h 6247977"/>
              <a:gd name="connsiteX792" fmla="*/ 900731 w 11463229"/>
              <a:gd name="connsiteY792" fmla="*/ 4079249 h 6247977"/>
              <a:gd name="connsiteX793" fmla="*/ 905948 w 11463229"/>
              <a:gd name="connsiteY793" fmla="*/ 4081956 h 6247977"/>
              <a:gd name="connsiteX794" fmla="*/ 911626 w 11463229"/>
              <a:gd name="connsiteY794" fmla="*/ 4082781 h 6247977"/>
              <a:gd name="connsiteX795" fmla="*/ 903434 w 11463229"/>
              <a:gd name="connsiteY795" fmla="*/ 4077492 h 6247977"/>
              <a:gd name="connsiteX796" fmla="*/ 1360987 w 11463229"/>
              <a:gd name="connsiteY796" fmla="*/ 4076711 h 6247977"/>
              <a:gd name="connsiteX797" fmla="*/ 1360575 w 11463229"/>
              <a:gd name="connsiteY797" fmla="*/ 4077082 h 6247977"/>
              <a:gd name="connsiteX798" fmla="*/ 1360113 w 11463229"/>
              <a:gd name="connsiteY798" fmla="*/ 4077013 h 6247977"/>
              <a:gd name="connsiteX799" fmla="*/ 1355098 w 11463229"/>
              <a:gd name="connsiteY799" fmla="*/ 4074260 h 6247977"/>
              <a:gd name="connsiteX800" fmla="*/ 1359855 w 11463229"/>
              <a:gd name="connsiteY800" fmla="*/ 4076974 h 6247977"/>
              <a:gd name="connsiteX801" fmla="*/ 1360113 w 11463229"/>
              <a:gd name="connsiteY801" fmla="*/ 4077013 h 6247977"/>
              <a:gd name="connsiteX802" fmla="*/ 1355587 w 11463229"/>
              <a:gd name="connsiteY802" fmla="*/ 4078575 h 6247977"/>
              <a:gd name="connsiteX803" fmla="*/ 1354783 w 11463229"/>
              <a:gd name="connsiteY803" fmla="*/ 4071498 h 6247977"/>
              <a:gd name="connsiteX804" fmla="*/ 1355098 w 11463229"/>
              <a:gd name="connsiteY804" fmla="*/ 4074260 h 6247977"/>
              <a:gd name="connsiteX805" fmla="*/ 1352681 w 11463229"/>
              <a:gd name="connsiteY805" fmla="*/ 4072879 h 6247977"/>
              <a:gd name="connsiteX806" fmla="*/ 1345617 w 11463229"/>
              <a:gd name="connsiteY806" fmla="*/ 4069635 h 6247977"/>
              <a:gd name="connsiteX807" fmla="*/ 1347745 w 11463229"/>
              <a:gd name="connsiteY807" fmla="*/ 4070060 h 6247977"/>
              <a:gd name="connsiteX808" fmla="*/ 1352681 w 11463229"/>
              <a:gd name="connsiteY808" fmla="*/ 4072879 h 6247977"/>
              <a:gd name="connsiteX809" fmla="*/ 1349048 w 11463229"/>
              <a:gd name="connsiteY809" fmla="*/ 4075270 h 6247977"/>
              <a:gd name="connsiteX810" fmla="*/ 1345617 w 11463229"/>
              <a:gd name="connsiteY810" fmla="*/ 4069635 h 6247977"/>
              <a:gd name="connsiteX811" fmla="*/ 652871 w 11463229"/>
              <a:gd name="connsiteY811" fmla="*/ 4052545 h 6247977"/>
              <a:gd name="connsiteX812" fmla="*/ 658616 w 11463229"/>
              <a:gd name="connsiteY812" fmla="*/ 4054511 h 6247977"/>
              <a:gd name="connsiteX813" fmla="*/ 663276 w 11463229"/>
              <a:gd name="connsiteY813" fmla="*/ 4057766 h 6247977"/>
              <a:gd name="connsiteX814" fmla="*/ 659012 w 11463229"/>
              <a:gd name="connsiteY814" fmla="*/ 4058569 h 6247977"/>
              <a:gd name="connsiteX815" fmla="*/ 652871 w 11463229"/>
              <a:gd name="connsiteY815" fmla="*/ 4052545 h 6247977"/>
              <a:gd name="connsiteX816" fmla="*/ 791516 w 11463229"/>
              <a:gd name="connsiteY816" fmla="*/ 4032011 h 6247977"/>
              <a:gd name="connsiteX817" fmla="*/ 797367 w 11463229"/>
              <a:gd name="connsiteY817" fmla="*/ 4036493 h 6247977"/>
              <a:gd name="connsiteX818" fmla="*/ 804137 w 11463229"/>
              <a:gd name="connsiteY818" fmla="*/ 4037212 h 6247977"/>
              <a:gd name="connsiteX819" fmla="*/ 791516 w 11463229"/>
              <a:gd name="connsiteY819" fmla="*/ 4032011 h 6247977"/>
              <a:gd name="connsiteX820" fmla="*/ 1009902 w 11463229"/>
              <a:gd name="connsiteY820" fmla="*/ 4029248 h 6247977"/>
              <a:gd name="connsiteX821" fmla="*/ 1013493 w 11463229"/>
              <a:gd name="connsiteY821" fmla="*/ 4031498 h 6247977"/>
              <a:gd name="connsiteX822" fmla="*/ 1019533 w 11463229"/>
              <a:gd name="connsiteY822" fmla="*/ 4036363 h 6247977"/>
              <a:gd name="connsiteX823" fmla="*/ 1018036 w 11463229"/>
              <a:gd name="connsiteY823" fmla="*/ 4038092 h 6247977"/>
              <a:gd name="connsiteX824" fmla="*/ 1013754 w 11463229"/>
              <a:gd name="connsiteY824" fmla="*/ 4033026 h 6247977"/>
              <a:gd name="connsiteX825" fmla="*/ 1000011 w 11463229"/>
              <a:gd name="connsiteY825" fmla="*/ 4023050 h 6247977"/>
              <a:gd name="connsiteX826" fmla="*/ 1007225 w 11463229"/>
              <a:gd name="connsiteY826" fmla="*/ 4026619 h 6247977"/>
              <a:gd name="connsiteX827" fmla="*/ 1009902 w 11463229"/>
              <a:gd name="connsiteY827" fmla="*/ 4029248 h 6247977"/>
              <a:gd name="connsiteX828" fmla="*/ 1215329 w 11463229"/>
              <a:gd name="connsiteY828" fmla="*/ 4016793 h 6247977"/>
              <a:gd name="connsiteX829" fmla="*/ 1261934 w 11463229"/>
              <a:gd name="connsiteY829" fmla="*/ 4044711 h 6247977"/>
              <a:gd name="connsiteX830" fmla="*/ 1353410 w 11463229"/>
              <a:gd name="connsiteY830" fmla="*/ 4083520 h 6247977"/>
              <a:gd name="connsiteX831" fmla="*/ 1360575 w 11463229"/>
              <a:gd name="connsiteY831" fmla="*/ 4077082 h 6247977"/>
              <a:gd name="connsiteX832" fmla="*/ 1368076 w 11463229"/>
              <a:gd name="connsiteY832" fmla="*/ 4078207 h 6247977"/>
              <a:gd name="connsiteX833" fmla="*/ 1380321 w 11463229"/>
              <a:gd name="connsiteY833" fmla="*/ 4085333 h 6247977"/>
              <a:gd name="connsiteX834" fmla="*/ 1538259 w 11463229"/>
              <a:gd name="connsiteY834" fmla="*/ 4181201 h 6247977"/>
              <a:gd name="connsiteX835" fmla="*/ 1553946 w 11463229"/>
              <a:gd name="connsiteY835" fmla="*/ 4179177 h 6247977"/>
              <a:gd name="connsiteX836" fmla="*/ 1556098 w 11463229"/>
              <a:gd name="connsiteY836" fmla="*/ 4170394 h 6247977"/>
              <a:gd name="connsiteX837" fmla="*/ 1498810 w 11463229"/>
              <a:gd name="connsiteY837" fmla="*/ 4133719 h 6247977"/>
              <a:gd name="connsiteX838" fmla="*/ 1391227 w 11463229"/>
              <a:gd name="connsiteY838" fmla="*/ 4084177 h 6247977"/>
              <a:gd name="connsiteX839" fmla="*/ 1376874 w 11463229"/>
              <a:gd name="connsiteY839" fmla="*/ 4077308 h 6247977"/>
              <a:gd name="connsiteX840" fmla="*/ 1375206 w 11463229"/>
              <a:gd name="connsiteY840" fmla="*/ 4077784 h 6247977"/>
              <a:gd name="connsiteX841" fmla="*/ 1378103 w 11463229"/>
              <a:gd name="connsiteY841" fmla="*/ 4072290 h 6247977"/>
              <a:gd name="connsiteX842" fmla="*/ 1372638 w 11463229"/>
              <a:gd name="connsiteY842" fmla="*/ 4076611 h 6247977"/>
              <a:gd name="connsiteX843" fmla="*/ 1374686 w 11463229"/>
              <a:gd name="connsiteY843" fmla="*/ 4077931 h 6247977"/>
              <a:gd name="connsiteX844" fmla="*/ 1371774 w 11463229"/>
              <a:gd name="connsiteY844" fmla="*/ 4078761 h 6247977"/>
              <a:gd name="connsiteX845" fmla="*/ 1368076 w 11463229"/>
              <a:gd name="connsiteY845" fmla="*/ 4078207 h 6247977"/>
              <a:gd name="connsiteX846" fmla="*/ 1357421 w 11463229"/>
              <a:gd name="connsiteY846" fmla="*/ 4072004 h 6247977"/>
              <a:gd name="connsiteX847" fmla="*/ 1347745 w 11463229"/>
              <a:gd name="connsiteY847" fmla="*/ 4070060 h 6247977"/>
              <a:gd name="connsiteX848" fmla="*/ 1344792 w 11463229"/>
              <a:gd name="connsiteY848" fmla="*/ 4068374 h 6247977"/>
              <a:gd name="connsiteX849" fmla="*/ 1330269 w 11463229"/>
              <a:gd name="connsiteY849" fmla="*/ 4049390 h 6247977"/>
              <a:gd name="connsiteX850" fmla="*/ 1215329 w 11463229"/>
              <a:gd name="connsiteY850" fmla="*/ 4016793 h 6247977"/>
              <a:gd name="connsiteX851" fmla="*/ 735436 w 11463229"/>
              <a:gd name="connsiteY851" fmla="*/ 4013855 h 6247977"/>
              <a:gd name="connsiteX852" fmla="*/ 727984 w 11463229"/>
              <a:gd name="connsiteY852" fmla="*/ 4016455 h 6247977"/>
              <a:gd name="connsiteX853" fmla="*/ 735429 w 11463229"/>
              <a:gd name="connsiteY853" fmla="*/ 4018794 h 6247977"/>
              <a:gd name="connsiteX854" fmla="*/ 739223 w 11463229"/>
              <a:gd name="connsiteY854" fmla="*/ 4019667 h 6247977"/>
              <a:gd name="connsiteX855" fmla="*/ 743567 w 11463229"/>
              <a:gd name="connsiteY855" fmla="*/ 4018307 h 6247977"/>
              <a:gd name="connsiteX856" fmla="*/ 735436 w 11463229"/>
              <a:gd name="connsiteY856" fmla="*/ 4013855 h 6247977"/>
              <a:gd name="connsiteX857" fmla="*/ 1184284 w 11463229"/>
              <a:gd name="connsiteY857" fmla="*/ 4003895 h 6247977"/>
              <a:gd name="connsiteX858" fmla="*/ 1214406 w 11463229"/>
              <a:gd name="connsiteY858" fmla="*/ 4020556 h 6247977"/>
              <a:gd name="connsiteX859" fmla="*/ 1184284 w 11463229"/>
              <a:gd name="connsiteY859" fmla="*/ 4003895 h 6247977"/>
              <a:gd name="connsiteX860" fmla="*/ 1156131 w 11463229"/>
              <a:gd name="connsiteY860" fmla="*/ 4001694 h 6247977"/>
              <a:gd name="connsiteX861" fmla="*/ 1167378 w 11463229"/>
              <a:gd name="connsiteY861" fmla="*/ 4003088 h 6247977"/>
              <a:gd name="connsiteX862" fmla="*/ 1162150 w 11463229"/>
              <a:gd name="connsiteY862" fmla="*/ 4003335 h 6247977"/>
              <a:gd name="connsiteX863" fmla="*/ 1150196 w 11463229"/>
              <a:gd name="connsiteY863" fmla="*/ 4000078 h 6247977"/>
              <a:gd name="connsiteX864" fmla="*/ 1156131 w 11463229"/>
              <a:gd name="connsiteY864" fmla="*/ 4001694 h 6247977"/>
              <a:gd name="connsiteX865" fmla="*/ 1154590 w 11463229"/>
              <a:gd name="connsiteY865" fmla="*/ 4001504 h 6247977"/>
              <a:gd name="connsiteX866" fmla="*/ 698169 w 11463229"/>
              <a:gd name="connsiteY866" fmla="*/ 3998538 h 6247977"/>
              <a:gd name="connsiteX867" fmla="*/ 703396 w 11463229"/>
              <a:gd name="connsiteY867" fmla="*/ 4003388 h 6247977"/>
              <a:gd name="connsiteX868" fmla="*/ 709773 w 11463229"/>
              <a:gd name="connsiteY868" fmla="*/ 4003532 h 6247977"/>
              <a:gd name="connsiteX869" fmla="*/ 698169 w 11463229"/>
              <a:gd name="connsiteY869" fmla="*/ 3998538 h 6247977"/>
              <a:gd name="connsiteX870" fmla="*/ 516200 w 11463229"/>
              <a:gd name="connsiteY870" fmla="*/ 3997239 h 6247977"/>
              <a:gd name="connsiteX871" fmla="*/ 521257 w 11463229"/>
              <a:gd name="connsiteY871" fmla="*/ 4000752 h 6247977"/>
              <a:gd name="connsiteX872" fmla="*/ 515987 w 11463229"/>
              <a:gd name="connsiteY872" fmla="*/ 3997654 h 6247977"/>
              <a:gd name="connsiteX873" fmla="*/ 514833 w 11463229"/>
              <a:gd name="connsiteY873" fmla="*/ 3996976 h 6247977"/>
              <a:gd name="connsiteX874" fmla="*/ 515987 w 11463229"/>
              <a:gd name="connsiteY874" fmla="*/ 3997654 h 6247977"/>
              <a:gd name="connsiteX875" fmla="*/ 513206 w 11463229"/>
              <a:gd name="connsiteY875" fmla="*/ 4003066 h 6247977"/>
              <a:gd name="connsiteX876" fmla="*/ 514833 w 11463229"/>
              <a:gd name="connsiteY876" fmla="*/ 3996976 h 6247977"/>
              <a:gd name="connsiteX877" fmla="*/ 857062 w 11463229"/>
              <a:gd name="connsiteY877" fmla="*/ 3991343 h 6247977"/>
              <a:gd name="connsiteX878" fmla="*/ 862031 w 11463229"/>
              <a:gd name="connsiteY878" fmla="*/ 3997784 h 6247977"/>
              <a:gd name="connsiteX879" fmla="*/ 869376 w 11463229"/>
              <a:gd name="connsiteY879" fmla="*/ 3997798 h 6247977"/>
              <a:gd name="connsiteX880" fmla="*/ 857062 w 11463229"/>
              <a:gd name="connsiteY880" fmla="*/ 3991343 h 6247977"/>
              <a:gd name="connsiteX881" fmla="*/ 1141731 w 11463229"/>
              <a:gd name="connsiteY881" fmla="*/ 3989971 h 6247977"/>
              <a:gd name="connsiteX882" fmla="*/ 1145320 w 11463229"/>
              <a:gd name="connsiteY882" fmla="*/ 3990042 h 6247977"/>
              <a:gd name="connsiteX883" fmla="*/ 1146784 w 11463229"/>
              <a:gd name="connsiteY883" fmla="*/ 3992875 h 6247977"/>
              <a:gd name="connsiteX884" fmla="*/ 1142141 w 11463229"/>
              <a:gd name="connsiteY884" fmla="*/ 3990944 h 6247977"/>
              <a:gd name="connsiteX885" fmla="*/ 5667418 w 11463229"/>
              <a:gd name="connsiteY885" fmla="*/ 3973622 h 6247977"/>
              <a:gd name="connsiteX886" fmla="*/ 5670640 w 11463229"/>
              <a:gd name="connsiteY886" fmla="*/ 3975953 h 6247977"/>
              <a:gd name="connsiteX887" fmla="*/ 5674019 w 11463229"/>
              <a:gd name="connsiteY887" fmla="*/ 3975182 h 6247977"/>
              <a:gd name="connsiteX888" fmla="*/ 5667418 w 11463229"/>
              <a:gd name="connsiteY888" fmla="*/ 3973622 h 6247977"/>
              <a:gd name="connsiteX889" fmla="*/ 5663311 w 11463229"/>
              <a:gd name="connsiteY889" fmla="*/ 3972259 h 6247977"/>
              <a:gd name="connsiteX890" fmla="*/ 5662985 w 11463229"/>
              <a:gd name="connsiteY890" fmla="*/ 3978658 h 6247977"/>
              <a:gd name="connsiteX891" fmla="*/ 5665490 w 11463229"/>
              <a:gd name="connsiteY891" fmla="*/ 3978662 h 6247977"/>
              <a:gd name="connsiteX892" fmla="*/ 5663311 w 11463229"/>
              <a:gd name="connsiteY892" fmla="*/ 3972259 h 6247977"/>
              <a:gd name="connsiteX893" fmla="*/ 9917266 w 11463229"/>
              <a:gd name="connsiteY893" fmla="*/ 3964390 h 6247977"/>
              <a:gd name="connsiteX894" fmla="*/ 9744882 w 11463229"/>
              <a:gd name="connsiteY894" fmla="*/ 4113103 h 6247977"/>
              <a:gd name="connsiteX895" fmla="*/ 9725545 w 11463229"/>
              <a:gd name="connsiteY895" fmla="*/ 4129496 h 6247977"/>
              <a:gd name="connsiteX896" fmla="*/ 9540340 w 11463229"/>
              <a:gd name="connsiteY896" fmla="*/ 4316108 h 6247977"/>
              <a:gd name="connsiteX897" fmla="*/ 9619803 w 11463229"/>
              <a:gd name="connsiteY897" fmla="*/ 4275001 h 6247977"/>
              <a:gd name="connsiteX898" fmla="*/ 9912136 w 11463229"/>
              <a:gd name="connsiteY898" fmla="*/ 3970698 h 6247977"/>
              <a:gd name="connsiteX899" fmla="*/ 532878 w 11463229"/>
              <a:gd name="connsiteY899" fmla="*/ 3956871 h 6247977"/>
              <a:gd name="connsiteX900" fmla="*/ 532989 w 11463229"/>
              <a:gd name="connsiteY900" fmla="*/ 3956889 h 6247977"/>
              <a:gd name="connsiteX901" fmla="*/ 533030 w 11463229"/>
              <a:gd name="connsiteY901" fmla="*/ 3957048 h 6247977"/>
              <a:gd name="connsiteX902" fmla="*/ 5607323 w 11463229"/>
              <a:gd name="connsiteY902" fmla="*/ 3956411 h 6247977"/>
              <a:gd name="connsiteX903" fmla="*/ 5607091 w 11463229"/>
              <a:gd name="connsiteY903" fmla="*/ 3956559 h 6247977"/>
              <a:gd name="connsiteX904" fmla="*/ 5607354 w 11463229"/>
              <a:gd name="connsiteY904" fmla="*/ 3956673 h 6247977"/>
              <a:gd name="connsiteX905" fmla="*/ 944886 w 11463229"/>
              <a:gd name="connsiteY905" fmla="*/ 3913125 h 6247977"/>
              <a:gd name="connsiteX906" fmla="*/ 953195 w 11463229"/>
              <a:gd name="connsiteY906" fmla="*/ 3916329 h 6247977"/>
              <a:gd name="connsiteX907" fmla="*/ 977250 w 11463229"/>
              <a:gd name="connsiteY907" fmla="*/ 3927421 h 6247977"/>
              <a:gd name="connsiteX908" fmla="*/ 1018880 w 11463229"/>
              <a:gd name="connsiteY908" fmla="*/ 3942759 h 6247977"/>
              <a:gd name="connsiteX909" fmla="*/ 1036629 w 11463229"/>
              <a:gd name="connsiteY909" fmla="*/ 3948482 h 6247977"/>
              <a:gd name="connsiteX910" fmla="*/ 1082005 w 11463229"/>
              <a:gd name="connsiteY910" fmla="*/ 3965968 h 6247977"/>
              <a:gd name="connsiteX911" fmla="*/ 1142141 w 11463229"/>
              <a:gd name="connsiteY911" fmla="*/ 3990944 h 6247977"/>
              <a:gd name="connsiteX912" fmla="*/ 1143252 w 11463229"/>
              <a:gd name="connsiteY912" fmla="*/ 3993572 h 6247977"/>
              <a:gd name="connsiteX913" fmla="*/ 1147225 w 11463229"/>
              <a:gd name="connsiteY913" fmla="*/ 3993723 h 6247977"/>
              <a:gd name="connsiteX914" fmla="*/ 1146784 w 11463229"/>
              <a:gd name="connsiteY914" fmla="*/ 3992875 h 6247977"/>
              <a:gd name="connsiteX915" fmla="*/ 1159053 w 11463229"/>
              <a:gd name="connsiteY915" fmla="*/ 3997968 h 6247977"/>
              <a:gd name="connsiteX916" fmla="*/ 1157670 w 11463229"/>
              <a:gd name="connsiteY916" fmla="*/ 3997987 h 6247977"/>
              <a:gd name="connsiteX917" fmla="*/ 1150116 w 11463229"/>
              <a:gd name="connsiteY917" fmla="*/ 4000051 h 6247977"/>
              <a:gd name="connsiteX918" fmla="*/ 1150196 w 11463229"/>
              <a:gd name="connsiteY918" fmla="*/ 4000078 h 6247977"/>
              <a:gd name="connsiteX919" fmla="*/ 1150130 w 11463229"/>
              <a:gd name="connsiteY919" fmla="*/ 4000060 h 6247977"/>
              <a:gd name="connsiteX920" fmla="*/ 986062 w 11463229"/>
              <a:gd name="connsiteY920" fmla="*/ 3931639 h 6247977"/>
              <a:gd name="connsiteX921" fmla="*/ 364146 w 11463229"/>
              <a:gd name="connsiteY921" fmla="*/ 3900309 h 6247977"/>
              <a:gd name="connsiteX922" fmla="*/ 356791 w 11463229"/>
              <a:gd name="connsiteY922" fmla="*/ 3904554 h 6247977"/>
              <a:gd name="connsiteX923" fmla="*/ 364146 w 11463229"/>
              <a:gd name="connsiteY923" fmla="*/ 3900309 h 6247977"/>
              <a:gd name="connsiteX924" fmla="*/ 331274 w 11463229"/>
              <a:gd name="connsiteY924" fmla="*/ 3881771 h 6247977"/>
              <a:gd name="connsiteX925" fmla="*/ 336904 w 11463229"/>
              <a:gd name="connsiteY925" fmla="*/ 3887062 h 6247977"/>
              <a:gd name="connsiteX926" fmla="*/ 335804 w 11463229"/>
              <a:gd name="connsiteY926" fmla="*/ 3887901 h 6247977"/>
              <a:gd name="connsiteX927" fmla="*/ 331208 w 11463229"/>
              <a:gd name="connsiteY927" fmla="*/ 3889885 h 6247977"/>
              <a:gd name="connsiteX928" fmla="*/ 331274 w 11463229"/>
              <a:gd name="connsiteY928" fmla="*/ 3881771 h 6247977"/>
              <a:gd name="connsiteX929" fmla="*/ 341475 w 11463229"/>
              <a:gd name="connsiteY929" fmla="*/ 3870673 h 6247977"/>
              <a:gd name="connsiteX930" fmla="*/ 349032 w 11463229"/>
              <a:gd name="connsiteY930" fmla="*/ 3873713 h 6247977"/>
              <a:gd name="connsiteX931" fmla="*/ 347174 w 11463229"/>
              <a:gd name="connsiteY931" fmla="*/ 3876125 h 6247977"/>
              <a:gd name="connsiteX932" fmla="*/ 775296 w 11463229"/>
              <a:gd name="connsiteY932" fmla="*/ 3836417 h 6247977"/>
              <a:gd name="connsiteX933" fmla="*/ 918045 w 11463229"/>
              <a:gd name="connsiteY933" fmla="*/ 3901057 h 6247977"/>
              <a:gd name="connsiteX934" fmla="*/ 944886 w 11463229"/>
              <a:gd name="connsiteY934" fmla="*/ 3913125 h 6247977"/>
              <a:gd name="connsiteX935" fmla="*/ 925961 w 11463229"/>
              <a:gd name="connsiteY935" fmla="*/ 3905833 h 6247977"/>
              <a:gd name="connsiteX936" fmla="*/ 775296 w 11463229"/>
              <a:gd name="connsiteY936" fmla="*/ 3836417 h 6247977"/>
              <a:gd name="connsiteX937" fmla="*/ 769701 w 11463229"/>
              <a:gd name="connsiteY937" fmla="*/ 3758890 h 6247977"/>
              <a:gd name="connsiteX938" fmla="*/ 776752 w 11463229"/>
              <a:gd name="connsiteY938" fmla="*/ 3765693 h 6247977"/>
              <a:gd name="connsiteX939" fmla="*/ 779269 w 11463229"/>
              <a:gd name="connsiteY939" fmla="*/ 3763469 h 6247977"/>
              <a:gd name="connsiteX940" fmla="*/ 769701 w 11463229"/>
              <a:gd name="connsiteY940" fmla="*/ 3758890 h 6247977"/>
              <a:gd name="connsiteX941" fmla="*/ 10340212 w 11463229"/>
              <a:gd name="connsiteY941" fmla="*/ 3742162 h 6247977"/>
              <a:gd name="connsiteX942" fmla="*/ 10305354 w 11463229"/>
              <a:gd name="connsiteY942" fmla="*/ 3784828 h 6247977"/>
              <a:gd name="connsiteX943" fmla="*/ 10122681 w 11463229"/>
              <a:gd name="connsiteY943" fmla="*/ 3979626 h 6247977"/>
              <a:gd name="connsiteX944" fmla="*/ 10018392 w 11463229"/>
              <a:gd name="connsiteY944" fmla="*/ 4076096 h 6247977"/>
              <a:gd name="connsiteX945" fmla="*/ 9893957 w 11463229"/>
              <a:gd name="connsiteY945" fmla="*/ 4205148 h 6247977"/>
              <a:gd name="connsiteX946" fmla="*/ 9915355 w 11463229"/>
              <a:gd name="connsiteY946" fmla="*/ 4190074 h 6247977"/>
              <a:gd name="connsiteX947" fmla="*/ 10110646 w 11463229"/>
              <a:gd name="connsiteY947" fmla="*/ 4032236 h 6247977"/>
              <a:gd name="connsiteX948" fmla="*/ 10144492 w 11463229"/>
              <a:gd name="connsiteY948" fmla="*/ 4002986 h 6247977"/>
              <a:gd name="connsiteX949" fmla="*/ 4643396 w 11463229"/>
              <a:gd name="connsiteY949" fmla="*/ 3723361 h 6247977"/>
              <a:gd name="connsiteX950" fmla="*/ 4642601 w 11463229"/>
              <a:gd name="connsiteY950" fmla="*/ 3726606 h 6247977"/>
              <a:gd name="connsiteX951" fmla="*/ 4645715 w 11463229"/>
              <a:gd name="connsiteY951" fmla="*/ 3726993 h 6247977"/>
              <a:gd name="connsiteX952" fmla="*/ 4645221 w 11463229"/>
              <a:gd name="connsiteY952" fmla="*/ 3723679 h 6247977"/>
              <a:gd name="connsiteX953" fmla="*/ 553517 w 11463229"/>
              <a:gd name="connsiteY953" fmla="*/ 3684951 h 6247977"/>
              <a:gd name="connsiteX954" fmla="*/ 562420 w 11463229"/>
              <a:gd name="connsiteY954" fmla="*/ 3690053 h 6247977"/>
              <a:gd name="connsiteX955" fmla="*/ 572249 w 11463229"/>
              <a:gd name="connsiteY955" fmla="*/ 3691393 h 6247977"/>
              <a:gd name="connsiteX956" fmla="*/ 553517 w 11463229"/>
              <a:gd name="connsiteY956" fmla="*/ 3684951 h 6247977"/>
              <a:gd name="connsiteX957" fmla="*/ 1024798 w 11463229"/>
              <a:gd name="connsiteY957" fmla="*/ 3663582 h 6247977"/>
              <a:gd name="connsiteX958" fmla="*/ 1026697 w 11463229"/>
              <a:gd name="connsiteY958" fmla="*/ 3664135 h 6247977"/>
              <a:gd name="connsiteX959" fmla="*/ 1027170 w 11463229"/>
              <a:gd name="connsiteY959" fmla="*/ 3664522 h 6247977"/>
              <a:gd name="connsiteX960" fmla="*/ 4377645 w 11463229"/>
              <a:gd name="connsiteY960" fmla="*/ 3662305 h 6247977"/>
              <a:gd name="connsiteX961" fmla="*/ 4387869 w 11463229"/>
              <a:gd name="connsiteY961" fmla="*/ 3667213 h 6247977"/>
              <a:gd name="connsiteX962" fmla="*/ 4444511 w 11463229"/>
              <a:gd name="connsiteY962" fmla="*/ 3684704 h 6247977"/>
              <a:gd name="connsiteX963" fmla="*/ 4444552 w 11463229"/>
              <a:gd name="connsiteY963" fmla="*/ 3684689 h 6247977"/>
              <a:gd name="connsiteX964" fmla="*/ 4455334 w 11463229"/>
              <a:gd name="connsiteY964" fmla="*/ 3684844 h 6247977"/>
              <a:gd name="connsiteX965" fmla="*/ 4464237 w 11463229"/>
              <a:gd name="connsiteY965" fmla="*/ 3687166 h 6247977"/>
              <a:gd name="connsiteX966" fmla="*/ 4472959 w 11463229"/>
              <a:gd name="connsiteY966" fmla="*/ 3687109 h 6247977"/>
              <a:gd name="connsiteX967" fmla="*/ 4464183 w 11463229"/>
              <a:gd name="connsiteY967" fmla="*/ 3684968 h 6247977"/>
              <a:gd name="connsiteX968" fmla="*/ 4455334 w 11463229"/>
              <a:gd name="connsiteY968" fmla="*/ 3684844 h 6247977"/>
              <a:gd name="connsiteX969" fmla="*/ 4421493 w 11463229"/>
              <a:gd name="connsiteY969" fmla="*/ 3676013 h 6247977"/>
              <a:gd name="connsiteX970" fmla="*/ 564447 w 11463229"/>
              <a:gd name="connsiteY970" fmla="*/ 3662147 h 6247977"/>
              <a:gd name="connsiteX971" fmla="*/ 561890 w 11463229"/>
              <a:gd name="connsiteY971" fmla="*/ 3666442 h 6247977"/>
              <a:gd name="connsiteX972" fmla="*/ 564447 w 11463229"/>
              <a:gd name="connsiteY972" fmla="*/ 3662147 h 6247977"/>
              <a:gd name="connsiteX973" fmla="*/ 582466 w 11463229"/>
              <a:gd name="connsiteY973" fmla="*/ 3658405 h 6247977"/>
              <a:gd name="connsiteX974" fmla="*/ 586662 w 11463229"/>
              <a:gd name="connsiteY974" fmla="*/ 3662642 h 6247977"/>
              <a:gd name="connsiteX975" fmla="*/ 576698 w 11463229"/>
              <a:gd name="connsiteY975" fmla="*/ 3660687 h 6247977"/>
              <a:gd name="connsiteX976" fmla="*/ 576575 w 11463229"/>
              <a:gd name="connsiteY976" fmla="*/ 3660661 h 6247977"/>
              <a:gd name="connsiteX977" fmla="*/ 682381 w 11463229"/>
              <a:gd name="connsiteY977" fmla="*/ 3656675 h 6247977"/>
              <a:gd name="connsiteX978" fmla="*/ 684894 w 11463229"/>
              <a:gd name="connsiteY978" fmla="*/ 3657841 h 6247977"/>
              <a:gd name="connsiteX979" fmla="*/ 685396 w 11463229"/>
              <a:gd name="connsiteY979" fmla="*/ 3657533 h 6247977"/>
              <a:gd name="connsiteX980" fmla="*/ 687571 w 11463229"/>
              <a:gd name="connsiteY980" fmla="*/ 3647781 h 6247977"/>
              <a:gd name="connsiteX981" fmla="*/ 687896 w 11463229"/>
              <a:gd name="connsiteY981" fmla="*/ 3655646 h 6247977"/>
              <a:gd name="connsiteX982" fmla="*/ 688196 w 11463229"/>
              <a:gd name="connsiteY982" fmla="*/ 3655825 h 6247977"/>
              <a:gd name="connsiteX983" fmla="*/ 694016 w 11463229"/>
              <a:gd name="connsiteY983" fmla="*/ 3652273 h 6247977"/>
              <a:gd name="connsiteX984" fmla="*/ 698998 w 11463229"/>
              <a:gd name="connsiteY984" fmla="*/ 3652944 h 6247977"/>
              <a:gd name="connsiteX985" fmla="*/ 696454 w 11463229"/>
              <a:gd name="connsiteY985" fmla="*/ 3649041 h 6247977"/>
              <a:gd name="connsiteX986" fmla="*/ 694817 w 11463229"/>
              <a:gd name="connsiteY986" fmla="*/ 3648394 h 6247977"/>
              <a:gd name="connsiteX987" fmla="*/ 696830 w 11463229"/>
              <a:gd name="connsiteY987" fmla="*/ 3650556 h 6247977"/>
              <a:gd name="connsiteX988" fmla="*/ 694016 w 11463229"/>
              <a:gd name="connsiteY988" fmla="*/ 3652273 h 6247977"/>
              <a:gd name="connsiteX989" fmla="*/ 692325 w 11463229"/>
              <a:gd name="connsiteY989" fmla="*/ 3652046 h 6247977"/>
              <a:gd name="connsiteX990" fmla="*/ 486047 w 11463229"/>
              <a:gd name="connsiteY990" fmla="*/ 3646203 h 6247977"/>
              <a:gd name="connsiteX991" fmla="*/ 488112 w 11463229"/>
              <a:gd name="connsiteY991" fmla="*/ 3649566 h 6247977"/>
              <a:gd name="connsiteX992" fmla="*/ 497553 w 11463229"/>
              <a:gd name="connsiteY992" fmla="*/ 3647225 h 6247977"/>
              <a:gd name="connsiteX993" fmla="*/ 486047 w 11463229"/>
              <a:gd name="connsiteY993" fmla="*/ 3646203 h 6247977"/>
              <a:gd name="connsiteX994" fmla="*/ 688112 w 11463229"/>
              <a:gd name="connsiteY994" fmla="*/ 3645740 h 6247977"/>
              <a:gd name="connsiteX995" fmla="*/ 687654 w 11463229"/>
              <a:gd name="connsiteY995" fmla="*/ 3647170 h 6247977"/>
              <a:gd name="connsiteX996" fmla="*/ 691004 w 11463229"/>
              <a:gd name="connsiteY996" fmla="*/ 3646884 h 6247977"/>
              <a:gd name="connsiteX997" fmla="*/ 475228 w 11463229"/>
              <a:gd name="connsiteY997" fmla="*/ 3641882 h 6247977"/>
              <a:gd name="connsiteX998" fmla="*/ 475347 w 11463229"/>
              <a:gd name="connsiteY998" fmla="*/ 3650611 h 6247977"/>
              <a:gd name="connsiteX999" fmla="*/ 475228 w 11463229"/>
              <a:gd name="connsiteY999" fmla="*/ 3641882 h 6247977"/>
              <a:gd name="connsiteX1000" fmla="*/ 1023186 w 11463229"/>
              <a:gd name="connsiteY1000" fmla="*/ 3639622 h 6247977"/>
              <a:gd name="connsiteX1001" fmla="*/ 1020173 w 11463229"/>
              <a:gd name="connsiteY1001" fmla="*/ 3640222 h 6247977"/>
              <a:gd name="connsiteX1002" fmla="*/ 1019317 w 11463229"/>
              <a:gd name="connsiteY1002" fmla="*/ 3645859 h 6247977"/>
              <a:gd name="connsiteX1003" fmla="*/ 1026354 w 11463229"/>
              <a:gd name="connsiteY1003" fmla="*/ 3644140 h 6247977"/>
              <a:gd name="connsiteX1004" fmla="*/ 1023186 w 11463229"/>
              <a:gd name="connsiteY1004" fmla="*/ 3639622 h 6247977"/>
              <a:gd name="connsiteX1005" fmla="*/ 486312 w 11463229"/>
              <a:gd name="connsiteY1005" fmla="*/ 3630276 h 6247977"/>
              <a:gd name="connsiteX1006" fmla="*/ 488163 w 11463229"/>
              <a:gd name="connsiteY1006" fmla="*/ 3631539 h 6247977"/>
              <a:gd name="connsiteX1007" fmla="*/ 487084 w 11463229"/>
              <a:gd name="connsiteY1007" fmla="*/ 3633241 h 6247977"/>
              <a:gd name="connsiteX1008" fmla="*/ 505841 w 11463229"/>
              <a:gd name="connsiteY1008" fmla="*/ 3617692 h 6247977"/>
              <a:gd name="connsiteX1009" fmla="*/ 514899 w 11463229"/>
              <a:gd name="connsiteY1009" fmla="*/ 3624412 h 6247977"/>
              <a:gd name="connsiteX1010" fmla="*/ 510504 w 11463229"/>
              <a:gd name="connsiteY1010" fmla="*/ 3624192 h 6247977"/>
              <a:gd name="connsiteX1011" fmla="*/ 510330 w 11463229"/>
              <a:gd name="connsiteY1011" fmla="*/ 3623976 h 6247977"/>
              <a:gd name="connsiteX1012" fmla="*/ 505841 w 11463229"/>
              <a:gd name="connsiteY1012" fmla="*/ 3617692 h 6247977"/>
              <a:gd name="connsiteX1013" fmla="*/ 448814 w 11463229"/>
              <a:gd name="connsiteY1013" fmla="*/ 3614922 h 6247977"/>
              <a:gd name="connsiteX1014" fmla="*/ 456332 w 11463229"/>
              <a:gd name="connsiteY1014" fmla="*/ 3625340 h 6247977"/>
              <a:gd name="connsiteX1015" fmla="*/ 460207 w 11463229"/>
              <a:gd name="connsiteY1015" fmla="*/ 3625143 h 6247977"/>
              <a:gd name="connsiteX1016" fmla="*/ 448814 w 11463229"/>
              <a:gd name="connsiteY1016" fmla="*/ 3614922 h 6247977"/>
              <a:gd name="connsiteX1017" fmla="*/ 914773 w 11463229"/>
              <a:gd name="connsiteY1017" fmla="*/ 3610910 h 6247977"/>
              <a:gd name="connsiteX1018" fmla="*/ 916139 w 11463229"/>
              <a:gd name="connsiteY1018" fmla="*/ 3618225 h 6247977"/>
              <a:gd name="connsiteX1019" fmla="*/ 914773 w 11463229"/>
              <a:gd name="connsiteY1019" fmla="*/ 3610910 h 6247977"/>
              <a:gd name="connsiteX1020" fmla="*/ 364614 w 11463229"/>
              <a:gd name="connsiteY1020" fmla="*/ 3594834 h 6247977"/>
              <a:gd name="connsiteX1021" fmla="*/ 372352 w 11463229"/>
              <a:gd name="connsiteY1021" fmla="*/ 3595420 h 6247977"/>
              <a:gd name="connsiteX1022" fmla="*/ 366861 w 11463229"/>
              <a:gd name="connsiteY1022" fmla="*/ 3598749 h 6247977"/>
              <a:gd name="connsiteX1023" fmla="*/ 360232 w 11463229"/>
              <a:gd name="connsiteY1023" fmla="*/ 3596906 h 6247977"/>
              <a:gd name="connsiteX1024" fmla="*/ 364614 w 11463229"/>
              <a:gd name="connsiteY1024" fmla="*/ 3594834 h 6247977"/>
              <a:gd name="connsiteX1025" fmla="*/ 335391 w 11463229"/>
              <a:gd name="connsiteY1025" fmla="*/ 3589219 h 6247977"/>
              <a:gd name="connsiteX1026" fmla="*/ 351681 w 11463229"/>
              <a:gd name="connsiteY1026" fmla="*/ 3592533 h 6247977"/>
              <a:gd name="connsiteX1027" fmla="*/ 348863 w 11463229"/>
              <a:gd name="connsiteY1027" fmla="*/ 3594366 h 6247977"/>
              <a:gd name="connsiteX1028" fmla="*/ 344488 w 11463229"/>
              <a:gd name="connsiteY1028" fmla="*/ 3593539 h 6247977"/>
              <a:gd name="connsiteX1029" fmla="*/ 335391 w 11463229"/>
              <a:gd name="connsiteY1029" fmla="*/ 3589219 h 6247977"/>
              <a:gd name="connsiteX1030" fmla="*/ 306259 w 11463229"/>
              <a:gd name="connsiteY1030" fmla="*/ 3579394 h 6247977"/>
              <a:gd name="connsiteX1031" fmla="*/ 317433 w 11463229"/>
              <a:gd name="connsiteY1031" fmla="*/ 3580121 h 6247977"/>
              <a:gd name="connsiteX1032" fmla="*/ 328266 w 11463229"/>
              <a:gd name="connsiteY1032" fmla="*/ 3587769 h 6247977"/>
              <a:gd name="connsiteX1033" fmla="*/ 833945 w 11463229"/>
              <a:gd name="connsiteY1033" fmla="*/ 3579145 h 6247977"/>
              <a:gd name="connsiteX1034" fmla="*/ 836086 w 11463229"/>
              <a:gd name="connsiteY1034" fmla="*/ 3583053 h 6247977"/>
              <a:gd name="connsiteX1035" fmla="*/ 827667 w 11463229"/>
              <a:gd name="connsiteY1035" fmla="*/ 3582452 h 6247977"/>
              <a:gd name="connsiteX1036" fmla="*/ 833945 w 11463229"/>
              <a:gd name="connsiteY1036" fmla="*/ 3579145 h 6247977"/>
              <a:gd name="connsiteX1037" fmla="*/ 307305 w 11463229"/>
              <a:gd name="connsiteY1037" fmla="*/ 3572970 h 6247977"/>
              <a:gd name="connsiteX1038" fmla="*/ 336829 w 11463229"/>
              <a:gd name="connsiteY1038" fmla="*/ 3577494 h 6247977"/>
              <a:gd name="connsiteX1039" fmla="*/ 346058 w 11463229"/>
              <a:gd name="connsiteY1039" fmla="*/ 3581193 h 6247977"/>
              <a:gd name="connsiteX1040" fmla="*/ 331589 w 11463229"/>
              <a:gd name="connsiteY1040" fmla="*/ 3581042 h 6247977"/>
              <a:gd name="connsiteX1041" fmla="*/ 317433 w 11463229"/>
              <a:gd name="connsiteY1041" fmla="*/ 3580121 h 6247977"/>
              <a:gd name="connsiteX1042" fmla="*/ 263609 w 11463229"/>
              <a:gd name="connsiteY1042" fmla="*/ 3567771 h 6247977"/>
              <a:gd name="connsiteX1043" fmla="*/ 278900 w 11463229"/>
              <a:gd name="connsiteY1043" fmla="*/ 3573286 h 6247977"/>
              <a:gd name="connsiteX1044" fmla="*/ 302140 w 11463229"/>
              <a:gd name="connsiteY1044" fmla="*/ 3577826 h 6247977"/>
              <a:gd name="connsiteX1045" fmla="*/ 306259 w 11463229"/>
              <a:gd name="connsiteY1045" fmla="*/ 3579394 h 6247977"/>
              <a:gd name="connsiteX1046" fmla="*/ 298588 w 11463229"/>
              <a:gd name="connsiteY1046" fmla="*/ 3578894 h 6247977"/>
              <a:gd name="connsiteX1047" fmla="*/ 269720 w 11463229"/>
              <a:gd name="connsiteY1047" fmla="*/ 3571845 h 6247977"/>
              <a:gd name="connsiteX1048" fmla="*/ 253092 w 11463229"/>
              <a:gd name="connsiteY1048" fmla="*/ 3558920 h 6247977"/>
              <a:gd name="connsiteX1049" fmla="*/ 266481 w 11463229"/>
              <a:gd name="connsiteY1049" fmla="*/ 3560715 h 6247977"/>
              <a:gd name="connsiteX1050" fmla="*/ 261477 w 11463229"/>
              <a:gd name="connsiteY1050" fmla="*/ 3563959 h 6247977"/>
              <a:gd name="connsiteX1051" fmla="*/ 254709 w 11463229"/>
              <a:gd name="connsiteY1051" fmla="*/ 3561833 h 6247977"/>
              <a:gd name="connsiteX1052" fmla="*/ 254124 w 11463229"/>
              <a:gd name="connsiteY1052" fmla="*/ 3561442 h 6247977"/>
              <a:gd name="connsiteX1053" fmla="*/ 232996 w 11463229"/>
              <a:gd name="connsiteY1053" fmla="*/ 3544685 h 6247977"/>
              <a:gd name="connsiteX1054" fmla="*/ 247137 w 11463229"/>
              <a:gd name="connsiteY1054" fmla="*/ 3556781 h 6247977"/>
              <a:gd name="connsiteX1055" fmla="*/ 254124 w 11463229"/>
              <a:gd name="connsiteY1055" fmla="*/ 3561442 h 6247977"/>
              <a:gd name="connsiteX1056" fmla="*/ 254221 w 11463229"/>
              <a:gd name="connsiteY1056" fmla="*/ 3561679 h 6247977"/>
              <a:gd name="connsiteX1057" fmla="*/ 254709 w 11463229"/>
              <a:gd name="connsiteY1057" fmla="*/ 3561833 h 6247977"/>
              <a:gd name="connsiteX1058" fmla="*/ 263609 w 11463229"/>
              <a:gd name="connsiteY1058" fmla="*/ 3567771 h 6247977"/>
              <a:gd name="connsiteX1059" fmla="*/ 256527 w 11463229"/>
              <a:gd name="connsiteY1059" fmla="*/ 3565215 h 6247977"/>
              <a:gd name="connsiteX1060" fmla="*/ 232996 w 11463229"/>
              <a:gd name="connsiteY1060" fmla="*/ 3544685 h 6247977"/>
              <a:gd name="connsiteX1061" fmla="*/ 850332 w 11463229"/>
              <a:gd name="connsiteY1061" fmla="*/ 3534627 h 6247977"/>
              <a:gd name="connsiteX1062" fmla="*/ 848782 w 11463229"/>
              <a:gd name="connsiteY1062" fmla="*/ 3535586 h 6247977"/>
              <a:gd name="connsiteX1063" fmla="*/ 851717 w 11463229"/>
              <a:gd name="connsiteY1063" fmla="*/ 3537108 h 6247977"/>
              <a:gd name="connsiteX1064" fmla="*/ 850332 w 11463229"/>
              <a:gd name="connsiteY1064" fmla="*/ 3534627 h 6247977"/>
              <a:gd name="connsiteX1065" fmla="*/ 273680 w 11463229"/>
              <a:gd name="connsiteY1065" fmla="*/ 3520267 h 6247977"/>
              <a:gd name="connsiteX1066" fmla="*/ 274936 w 11463229"/>
              <a:gd name="connsiteY1066" fmla="*/ 3522923 h 6247977"/>
              <a:gd name="connsiteX1067" fmla="*/ 276256 w 11463229"/>
              <a:gd name="connsiteY1067" fmla="*/ 3525526 h 6247977"/>
              <a:gd name="connsiteX1068" fmla="*/ 276104 w 11463229"/>
              <a:gd name="connsiteY1068" fmla="*/ 3525795 h 6247977"/>
              <a:gd name="connsiteX1069" fmla="*/ 273031 w 11463229"/>
              <a:gd name="connsiteY1069" fmla="*/ 3520891 h 6247977"/>
              <a:gd name="connsiteX1070" fmla="*/ 702164 w 11463229"/>
              <a:gd name="connsiteY1070" fmla="*/ 3513254 h 6247977"/>
              <a:gd name="connsiteX1071" fmla="*/ 715899 w 11463229"/>
              <a:gd name="connsiteY1071" fmla="*/ 3515144 h 6247977"/>
              <a:gd name="connsiteX1072" fmla="*/ 715292 w 11463229"/>
              <a:gd name="connsiteY1072" fmla="*/ 3519466 h 6247977"/>
              <a:gd name="connsiteX1073" fmla="*/ 702164 w 11463229"/>
              <a:gd name="connsiteY1073" fmla="*/ 3513254 h 6247977"/>
              <a:gd name="connsiteX1074" fmla="*/ 4092179 w 11463229"/>
              <a:gd name="connsiteY1074" fmla="*/ 3503776 h 6247977"/>
              <a:gd name="connsiteX1075" fmla="*/ 4098079 w 11463229"/>
              <a:gd name="connsiteY1075" fmla="*/ 3508598 h 6247977"/>
              <a:gd name="connsiteX1076" fmla="*/ 4101197 w 11463229"/>
              <a:gd name="connsiteY1076" fmla="*/ 3509315 h 6247977"/>
              <a:gd name="connsiteX1077" fmla="*/ 4103073 w 11463229"/>
              <a:gd name="connsiteY1077" fmla="*/ 3507309 h 6247977"/>
              <a:gd name="connsiteX1078" fmla="*/ 4092179 w 11463229"/>
              <a:gd name="connsiteY1078" fmla="*/ 3503776 h 6247977"/>
              <a:gd name="connsiteX1079" fmla="*/ 286324 w 11463229"/>
              <a:gd name="connsiteY1079" fmla="*/ 3501531 h 6247977"/>
              <a:gd name="connsiteX1080" fmla="*/ 297886 w 11463229"/>
              <a:gd name="connsiteY1080" fmla="*/ 3508328 h 6247977"/>
              <a:gd name="connsiteX1081" fmla="*/ 315541 w 11463229"/>
              <a:gd name="connsiteY1081" fmla="*/ 3511734 h 6247977"/>
              <a:gd name="connsiteX1082" fmla="*/ 319002 w 11463229"/>
              <a:gd name="connsiteY1082" fmla="*/ 3512131 h 6247977"/>
              <a:gd name="connsiteX1083" fmla="*/ 286324 w 11463229"/>
              <a:gd name="connsiteY1083" fmla="*/ 3501531 h 6247977"/>
              <a:gd name="connsiteX1084" fmla="*/ 634866 w 11463229"/>
              <a:gd name="connsiteY1084" fmla="*/ 3488128 h 6247977"/>
              <a:gd name="connsiteX1085" fmla="*/ 646571 w 11463229"/>
              <a:gd name="connsiteY1085" fmla="*/ 3495447 h 6247977"/>
              <a:gd name="connsiteX1086" fmla="*/ 660417 w 11463229"/>
              <a:gd name="connsiteY1086" fmla="*/ 3497275 h 6247977"/>
              <a:gd name="connsiteX1087" fmla="*/ 634866 w 11463229"/>
              <a:gd name="connsiteY1087" fmla="*/ 3488128 h 6247977"/>
              <a:gd name="connsiteX1088" fmla="*/ 268181 w 11463229"/>
              <a:gd name="connsiteY1088" fmla="*/ 3479428 h 6247977"/>
              <a:gd name="connsiteX1089" fmla="*/ 265538 w 11463229"/>
              <a:gd name="connsiteY1089" fmla="*/ 3483085 h 6247977"/>
              <a:gd name="connsiteX1090" fmla="*/ 268052 w 11463229"/>
              <a:gd name="connsiteY1090" fmla="*/ 3486125 h 6247977"/>
              <a:gd name="connsiteX1091" fmla="*/ 271468 w 11463229"/>
              <a:gd name="connsiteY1091" fmla="*/ 3484660 h 6247977"/>
              <a:gd name="connsiteX1092" fmla="*/ 270553 w 11463229"/>
              <a:gd name="connsiteY1092" fmla="*/ 3480368 h 6247977"/>
              <a:gd name="connsiteX1093" fmla="*/ 202966 w 11463229"/>
              <a:gd name="connsiteY1093" fmla="*/ 3462187 h 6247977"/>
              <a:gd name="connsiteX1094" fmla="*/ 259868 w 11463229"/>
              <a:gd name="connsiteY1094" fmla="*/ 3482981 h 6247977"/>
              <a:gd name="connsiteX1095" fmla="*/ 202966 w 11463229"/>
              <a:gd name="connsiteY1095" fmla="*/ 3462187 h 6247977"/>
              <a:gd name="connsiteX1096" fmla="*/ 569721 w 11463229"/>
              <a:gd name="connsiteY1096" fmla="*/ 3461707 h 6247977"/>
              <a:gd name="connsiteX1097" fmla="*/ 575862 w 11463229"/>
              <a:gd name="connsiteY1097" fmla="*/ 3467730 h 6247977"/>
              <a:gd name="connsiteX1098" fmla="*/ 579294 w 11463229"/>
              <a:gd name="connsiteY1098" fmla="*/ 3468653 h 6247977"/>
              <a:gd name="connsiteX1099" fmla="*/ 581326 w 11463229"/>
              <a:gd name="connsiteY1099" fmla="*/ 3466701 h 6247977"/>
              <a:gd name="connsiteX1100" fmla="*/ 569721 w 11463229"/>
              <a:gd name="connsiteY1100" fmla="*/ 3461707 h 6247977"/>
              <a:gd name="connsiteX1101" fmla="*/ 237091 w 11463229"/>
              <a:gd name="connsiteY1101" fmla="*/ 3459249 h 6247977"/>
              <a:gd name="connsiteX1102" fmla="*/ 233723 w 11463229"/>
              <a:gd name="connsiteY1102" fmla="*/ 3463175 h 6247977"/>
              <a:gd name="connsiteX1103" fmla="*/ 237962 w 11463229"/>
              <a:gd name="connsiteY1103" fmla="*/ 3463872 h 6247977"/>
              <a:gd name="connsiteX1104" fmla="*/ 239124 w 11463229"/>
              <a:gd name="connsiteY1104" fmla="*/ 3463852 h 6247977"/>
              <a:gd name="connsiteX1105" fmla="*/ 240334 w 11463229"/>
              <a:gd name="connsiteY1105" fmla="*/ 3461660 h 6247977"/>
              <a:gd name="connsiteX1106" fmla="*/ 237103 w 11463229"/>
              <a:gd name="connsiteY1106" fmla="*/ 3449374 h 6247977"/>
              <a:gd name="connsiteX1107" fmla="*/ 243424 w 11463229"/>
              <a:gd name="connsiteY1107" fmla="*/ 3454118 h 6247977"/>
              <a:gd name="connsiteX1108" fmla="*/ 244925 w 11463229"/>
              <a:gd name="connsiteY1108" fmla="*/ 3453358 h 6247977"/>
              <a:gd name="connsiteX1109" fmla="*/ 246116 w 11463229"/>
              <a:gd name="connsiteY1109" fmla="*/ 3451209 h 6247977"/>
              <a:gd name="connsiteX1110" fmla="*/ 242703 w 11463229"/>
              <a:gd name="connsiteY1110" fmla="*/ 3450513 h 6247977"/>
              <a:gd name="connsiteX1111" fmla="*/ 237103 w 11463229"/>
              <a:gd name="connsiteY1111" fmla="*/ 3449374 h 6247977"/>
              <a:gd name="connsiteX1112" fmla="*/ 219487 w 11463229"/>
              <a:gd name="connsiteY1112" fmla="*/ 3447108 h 6247977"/>
              <a:gd name="connsiteX1113" fmla="*/ 232362 w 11463229"/>
              <a:gd name="connsiteY1113" fmla="*/ 3457136 h 6247977"/>
              <a:gd name="connsiteX1114" fmla="*/ 219487 w 11463229"/>
              <a:gd name="connsiteY1114" fmla="*/ 3447108 h 6247977"/>
              <a:gd name="connsiteX1115" fmla="*/ 146099 w 11463229"/>
              <a:gd name="connsiteY1115" fmla="*/ 3444858 h 6247977"/>
              <a:gd name="connsiteX1116" fmla="*/ 153386 w 11463229"/>
              <a:gd name="connsiteY1116" fmla="*/ 3445516 h 6247977"/>
              <a:gd name="connsiteX1117" fmla="*/ 150232 w 11463229"/>
              <a:gd name="connsiteY1117" fmla="*/ 3446193 h 6247977"/>
              <a:gd name="connsiteX1118" fmla="*/ 150426 w 11463229"/>
              <a:gd name="connsiteY1118" fmla="*/ 3446855 h 6247977"/>
              <a:gd name="connsiteX1119" fmla="*/ 148815 w 11463229"/>
              <a:gd name="connsiteY1119" fmla="*/ 3446461 h 6247977"/>
              <a:gd name="connsiteX1120" fmla="*/ 146099 w 11463229"/>
              <a:gd name="connsiteY1120" fmla="*/ 3444858 h 6247977"/>
              <a:gd name="connsiteX1121" fmla="*/ 217354 w 11463229"/>
              <a:gd name="connsiteY1121" fmla="*/ 3442725 h 6247977"/>
              <a:gd name="connsiteX1122" fmla="*/ 198919 w 11463229"/>
              <a:gd name="connsiteY1122" fmla="*/ 3444347 h 6247977"/>
              <a:gd name="connsiteX1123" fmla="*/ 217354 w 11463229"/>
              <a:gd name="connsiteY1123" fmla="*/ 3442725 h 6247977"/>
              <a:gd name="connsiteX1124" fmla="*/ 10283719 w 11463229"/>
              <a:gd name="connsiteY1124" fmla="*/ 3441893 h 6247977"/>
              <a:gd name="connsiteX1125" fmla="*/ 10222669 w 11463229"/>
              <a:gd name="connsiteY1125" fmla="*/ 3521976 h 6247977"/>
              <a:gd name="connsiteX1126" fmla="*/ 10136083 w 11463229"/>
              <a:gd name="connsiteY1126" fmla="*/ 3623353 h 6247977"/>
              <a:gd name="connsiteX1127" fmla="*/ 10125005 w 11463229"/>
              <a:gd name="connsiteY1127" fmla="*/ 3634730 h 6247977"/>
              <a:gd name="connsiteX1128" fmla="*/ 10118746 w 11463229"/>
              <a:gd name="connsiteY1128" fmla="*/ 3645989 h 6247977"/>
              <a:gd name="connsiteX1129" fmla="*/ 9963389 w 11463229"/>
              <a:gd name="connsiteY1129" fmla="*/ 3859109 h 6247977"/>
              <a:gd name="connsiteX1130" fmla="*/ 10073381 w 11463229"/>
              <a:gd name="connsiteY1130" fmla="*/ 3763906 h 6247977"/>
              <a:gd name="connsiteX1131" fmla="*/ 10077919 w 11463229"/>
              <a:gd name="connsiteY1131" fmla="*/ 3759244 h 6247977"/>
              <a:gd name="connsiteX1132" fmla="*/ 10159682 w 11463229"/>
              <a:gd name="connsiteY1132" fmla="*/ 3640913 h 6247977"/>
              <a:gd name="connsiteX1133" fmla="*/ 10232316 w 11463229"/>
              <a:gd name="connsiteY1133" fmla="*/ 3571021 h 6247977"/>
              <a:gd name="connsiteX1134" fmla="*/ 10257422 w 11463229"/>
              <a:gd name="connsiteY1134" fmla="*/ 3542918 h 6247977"/>
              <a:gd name="connsiteX1135" fmla="*/ 10280935 w 11463229"/>
              <a:gd name="connsiteY1135" fmla="*/ 3448761 h 6247977"/>
              <a:gd name="connsiteX1136" fmla="*/ 9839013 w 11463229"/>
              <a:gd name="connsiteY1136" fmla="*/ 3439401 h 6247977"/>
              <a:gd name="connsiteX1137" fmla="*/ 9691756 w 11463229"/>
              <a:gd name="connsiteY1137" fmla="*/ 3581112 h 6247977"/>
              <a:gd name="connsiteX1138" fmla="*/ 9653588 w 11463229"/>
              <a:gd name="connsiteY1138" fmla="*/ 3634604 h 6247977"/>
              <a:gd name="connsiteX1139" fmla="*/ 9590790 w 11463229"/>
              <a:gd name="connsiteY1139" fmla="*/ 3745251 h 6247977"/>
              <a:gd name="connsiteX1140" fmla="*/ 9762626 w 11463229"/>
              <a:gd name="connsiteY1140" fmla="*/ 3559171 h 6247977"/>
              <a:gd name="connsiteX1141" fmla="*/ 1260911 w 11463229"/>
              <a:gd name="connsiteY1141" fmla="*/ 3428430 h 6247977"/>
              <a:gd name="connsiteX1142" fmla="*/ 1263074 w 11463229"/>
              <a:gd name="connsiteY1142" fmla="*/ 3430516 h 6247977"/>
              <a:gd name="connsiteX1143" fmla="*/ 1265466 w 11463229"/>
              <a:gd name="connsiteY1143" fmla="*/ 3430426 h 6247977"/>
              <a:gd name="connsiteX1144" fmla="*/ 242578 w 11463229"/>
              <a:gd name="connsiteY1144" fmla="*/ 3427703 h 6247977"/>
              <a:gd name="connsiteX1145" fmla="*/ 247824 w 11463229"/>
              <a:gd name="connsiteY1145" fmla="*/ 3431800 h 6247977"/>
              <a:gd name="connsiteX1146" fmla="*/ 247392 w 11463229"/>
              <a:gd name="connsiteY1146" fmla="*/ 3431791 h 6247977"/>
              <a:gd name="connsiteX1147" fmla="*/ 244973 w 11463229"/>
              <a:gd name="connsiteY1147" fmla="*/ 3430889 h 6247977"/>
              <a:gd name="connsiteX1148" fmla="*/ 3348114 w 11463229"/>
              <a:gd name="connsiteY1148" fmla="*/ 3419925 h 6247977"/>
              <a:gd name="connsiteX1149" fmla="*/ 3339437 w 11463229"/>
              <a:gd name="connsiteY1149" fmla="*/ 3421802 h 6247977"/>
              <a:gd name="connsiteX1150" fmla="*/ 3372977 w 11463229"/>
              <a:gd name="connsiteY1150" fmla="*/ 3433996 h 6247977"/>
              <a:gd name="connsiteX1151" fmla="*/ 3380971 w 11463229"/>
              <a:gd name="connsiteY1151" fmla="*/ 3435517 h 6247977"/>
              <a:gd name="connsiteX1152" fmla="*/ 3381279 w 11463229"/>
              <a:gd name="connsiteY1152" fmla="*/ 3434264 h 6247977"/>
              <a:gd name="connsiteX1153" fmla="*/ 3348114 w 11463229"/>
              <a:gd name="connsiteY1153" fmla="*/ 3419925 h 6247977"/>
              <a:gd name="connsiteX1154" fmla="*/ 118695 w 11463229"/>
              <a:gd name="connsiteY1154" fmla="*/ 3416058 h 6247977"/>
              <a:gd name="connsiteX1155" fmla="*/ 119566 w 11463229"/>
              <a:gd name="connsiteY1155" fmla="*/ 3416312 h 6247977"/>
              <a:gd name="connsiteX1156" fmla="*/ 120278 w 11463229"/>
              <a:gd name="connsiteY1156" fmla="*/ 3423041 h 6247977"/>
              <a:gd name="connsiteX1157" fmla="*/ 117680 w 11463229"/>
              <a:gd name="connsiteY1157" fmla="*/ 3417697 h 6247977"/>
              <a:gd name="connsiteX1158" fmla="*/ 75328 w 11463229"/>
              <a:gd name="connsiteY1158" fmla="*/ 3407252 h 6247977"/>
              <a:gd name="connsiteX1159" fmla="*/ 85510 w 11463229"/>
              <a:gd name="connsiteY1159" fmla="*/ 3409323 h 6247977"/>
              <a:gd name="connsiteX1160" fmla="*/ 81175 w 11463229"/>
              <a:gd name="connsiteY1160" fmla="*/ 3413381 h 6247977"/>
              <a:gd name="connsiteX1161" fmla="*/ 75328 w 11463229"/>
              <a:gd name="connsiteY1161" fmla="*/ 3407252 h 6247977"/>
              <a:gd name="connsiteX1162" fmla="*/ 1178960 w 11463229"/>
              <a:gd name="connsiteY1162" fmla="*/ 3401884 h 6247977"/>
              <a:gd name="connsiteX1163" fmla="*/ 1197879 w 11463229"/>
              <a:gd name="connsiteY1163" fmla="*/ 3419560 h 6247977"/>
              <a:gd name="connsiteX1164" fmla="*/ 1178960 w 11463229"/>
              <a:gd name="connsiteY1164" fmla="*/ 3401884 h 6247977"/>
              <a:gd name="connsiteX1165" fmla="*/ 230147 w 11463229"/>
              <a:gd name="connsiteY1165" fmla="*/ 3399228 h 6247977"/>
              <a:gd name="connsiteX1166" fmla="*/ 229557 w 11463229"/>
              <a:gd name="connsiteY1166" fmla="*/ 3411455 h 6247977"/>
              <a:gd name="connsiteX1167" fmla="*/ 230147 w 11463229"/>
              <a:gd name="connsiteY1167" fmla="*/ 3399228 h 6247977"/>
              <a:gd name="connsiteX1168" fmla="*/ 54462 w 11463229"/>
              <a:gd name="connsiteY1168" fmla="*/ 3396423 h 6247977"/>
              <a:gd name="connsiteX1169" fmla="*/ 58169 w 11463229"/>
              <a:gd name="connsiteY1169" fmla="*/ 3396699 h 6247977"/>
              <a:gd name="connsiteX1170" fmla="*/ 60292 w 11463229"/>
              <a:gd name="connsiteY1170" fmla="*/ 3397462 h 6247977"/>
              <a:gd name="connsiteX1171" fmla="*/ 60796 w 11463229"/>
              <a:gd name="connsiteY1171" fmla="*/ 3401664 h 6247977"/>
              <a:gd name="connsiteX1172" fmla="*/ 58248 w 11463229"/>
              <a:gd name="connsiteY1172" fmla="*/ 3403817 h 6247977"/>
              <a:gd name="connsiteX1173" fmla="*/ 57895 w 11463229"/>
              <a:gd name="connsiteY1173" fmla="*/ 3403236 h 6247977"/>
              <a:gd name="connsiteX1174" fmla="*/ 424111 w 11463229"/>
              <a:gd name="connsiteY1174" fmla="*/ 3395048 h 6247977"/>
              <a:gd name="connsiteX1175" fmla="*/ 418163 w 11463229"/>
              <a:gd name="connsiteY1175" fmla="*/ 3395322 h 6247977"/>
              <a:gd name="connsiteX1176" fmla="*/ 426243 w 11463229"/>
              <a:gd name="connsiteY1176" fmla="*/ 3399433 h 6247977"/>
              <a:gd name="connsiteX1177" fmla="*/ 430202 w 11463229"/>
              <a:gd name="connsiteY1177" fmla="*/ 3400178 h 6247977"/>
              <a:gd name="connsiteX1178" fmla="*/ 432419 w 11463229"/>
              <a:gd name="connsiteY1178" fmla="*/ 3398220 h 6247977"/>
              <a:gd name="connsiteX1179" fmla="*/ 424111 w 11463229"/>
              <a:gd name="connsiteY1179" fmla="*/ 3395048 h 6247977"/>
              <a:gd name="connsiteX1180" fmla="*/ 210706 w 11463229"/>
              <a:gd name="connsiteY1180" fmla="*/ 3391322 h 6247977"/>
              <a:gd name="connsiteX1181" fmla="*/ 217413 w 11463229"/>
              <a:gd name="connsiteY1181" fmla="*/ 3399539 h 6247977"/>
              <a:gd name="connsiteX1182" fmla="*/ 220368 w 11463229"/>
              <a:gd name="connsiteY1182" fmla="*/ 3399873 h 6247977"/>
              <a:gd name="connsiteX1183" fmla="*/ 210706 w 11463229"/>
              <a:gd name="connsiteY1183" fmla="*/ 3391322 h 6247977"/>
              <a:gd name="connsiteX1184" fmla="*/ 150082 w 11463229"/>
              <a:gd name="connsiteY1184" fmla="*/ 3388273 h 6247977"/>
              <a:gd name="connsiteX1185" fmla="*/ 152175 w 11463229"/>
              <a:gd name="connsiteY1185" fmla="*/ 3389337 h 6247977"/>
              <a:gd name="connsiteX1186" fmla="*/ 151230 w 11463229"/>
              <a:gd name="connsiteY1186" fmla="*/ 3389763 h 6247977"/>
              <a:gd name="connsiteX1187" fmla="*/ 149916 w 11463229"/>
              <a:gd name="connsiteY1187" fmla="*/ 3388058 h 6247977"/>
              <a:gd name="connsiteX1188" fmla="*/ 150082 w 11463229"/>
              <a:gd name="connsiteY1188" fmla="*/ 3388273 h 6247977"/>
              <a:gd name="connsiteX1189" fmla="*/ 149881 w 11463229"/>
              <a:gd name="connsiteY1189" fmla="*/ 3388172 h 6247977"/>
              <a:gd name="connsiteX1190" fmla="*/ 157533 w 11463229"/>
              <a:gd name="connsiteY1190" fmla="*/ 3386930 h 6247977"/>
              <a:gd name="connsiteX1191" fmla="*/ 162832 w 11463229"/>
              <a:gd name="connsiteY1191" fmla="*/ 3394756 h 6247977"/>
              <a:gd name="connsiteX1192" fmla="*/ 152175 w 11463229"/>
              <a:gd name="connsiteY1192" fmla="*/ 3389337 h 6247977"/>
              <a:gd name="connsiteX1193" fmla="*/ 119875 w 11463229"/>
              <a:gd name="connsiteY1193" fmla="*/ 3378117 h 6247977"/>
              <a:gd name="connsiteX1194" fmla="*/ 160278 w 11463229"/>
              <a:gd name="connsiteY1194" fmla="*/ 3400823 h 6247977"/>
              <a:gd name="connsiteX1195" fmla="*/ 151960 w 11463229"/>
              <a:gd name="connsiteY1195" fmla="*/ 3402972 h 6247977"/>
              <a:gd name="connsiteX1196" fmla="*/ 139779 w 11463229"/>
              <a:gd name="connsiteY1196" fmla="*/ 3401863 h 6247977"/>
              <a:gd name="connsiteX1197" fmla="*/ 131696 w 11463229"/>
              <a:gd name="connsiteY1197" fmla="*/ 3394891 h 6247977"/>
              <a:gd name="connsiteX1198" fmla="*/ 119875 w 11463229"/>
              <a:gd name="connsiteY1198" fmla="*/ 3378117 h 6247977"/>
              <a:gd name="connsiteX1199" fmla="*/ 1083171 w 11463229"/>
              <a:gd name="connsiteY1199" fmla="*/ 3368571 h 6247977"/>
              <a:gd name="connsiteX1200" fmla="*/ 1084321 w 11463229"/>
              <a:gd name="connsiteY1200" fmla="*/ 3372591 h 6247977"/>
              <a:gd name="connsiteX1201" fmla="*/ 1089681 w 11463229"/>
              <a:gd name="connsiteY1201" fmla="*/ 3372531 h 6247977"/>
              <a:gd name="connsiteX1202" fmla="*/ 1083171 w 11463229"/>
              <a:gd name="connsiteY1202" fmla="*/ 3368571 h 6247977"/>
              <a:gd name="connsiteX1203" fmla="*/ 978802 w 11463229"/>
              <a:gd name="connsiteY1203" fmla="*/ 3365563 h 6247977"/>
              <a:gd name="connsiteX1204" fmla="*/ 981591 w 11463229"/>
              <a:gd name="connsiteY1204" fmla="*/ 3366516 h 6247977"/>
              <a:gd name="connsiteX1205" fmla="*/ 982970 w 11463229"/>
              <a:gd name="connsiteY1205" fmla="*/ 3366914 h 6247977"/>
              <a:gd name="connsiteX1206" fmla="*/ 982926 w 11463229"/>
              <a:gd name="connsiteY1206" fmla="*/ 3366932 h 6247977"/>
              <a:gd name="connsiteX1207" fmla="*/ 978936 w 11463229"/>
              <a:gd name="connsiteY1207" fmla="*/ 3366328 h 6247977"/>
              <a:gd name="connsiteX1208" fmla="*/ 986913 w 11463229"/>
              <a:gd name="connsiteY1208" fmla="*/ 3365474 h 6247977"/>
              <a:gd name="connsiteX1209" fmla="*/ 989308 w 11463229"/>
              <a:gd name="connsiteY1209" fmla="*/ 3367031 h 6247977"/>
              <a:gd name="connsiteX1210" fmla="*/ 986237 w 11463229"/>
              <a:gd name="connsiteY1210" fmla="*/ 3365785 h 6247977"/>
              <a:gd name="connsiteX1211" fmla="*/ 986163 w 11463229"/>
              <a:gd name="connsiteY1211" fmla="*/ 3365749 h 6247977"/>
              <a:gd name="connsiteX1212" fmla="*/ 985585 w 11463229"/>
              <a:gd name="connsiteY1212" fmla="*/ 3365458 h 6247977"/>
              <a:gd name="connsiteX1213" fmla="*/ 986163 w 11463229"/>
              <a:gd name="connsiteY1213" fmla="*/ 3365749 h 6247977"/>
              <a:gd name="connsiteX1214" fmla="*/ 986157 w 11463229"/>
              <a:gd name="connsiteY1214" fmla="*/ 3365751 h 6247977"/>
              <a:gd name="connsiteX1215" fmla="*/ 986080 w 11463229"/>
              <a:gd name="connsiteY1215" fmla="*/ 3365720 h 6247977"/>
              <a:gd name="connsiteX1216" fmla="*/ 985585 w 11463229"/>
              <a:gd name="connsiteY1216" fmla="*/ 3365458 h 6247977"/>
              <a:gd name="connsiteX1217" fmla="*/ 132939 w 11463229"/>
              <a:gd name="connsiteY1217" fmla="*/ 3359701 h 6247977"/>
              <a:gd name="connsiteX1218" fmla="*/ 137553 w 11463229"/>
              <a:gd name="connsiteY1218" fmla="*/ 3365414 h 6247977"/>
              <a:gd name="connsiteX1219" fmla="*/ 144543 w 11463229"/>
              <a:gd name="connsiteY1219" fmla="*/ 3364694 h 6247977"/>
              <a:gd name="connsiteX1220" fmla="*/ 132939 w 11463229"/>
              <a:gd name="connsiteY1220" fmla="*/ 3359701 h 6247977"/>
              <a:gd name="connsiteX1221" fmla="*/ 105149 w 11463229"/>
              <a:gd name="connsiteY1221" fmla="*/ 3359152 h 6247977"/>
              <a:gd name="connsiteX1222" fmla="*/ 101568 w 11463229"/>
              <a:gd name="connsiteY1222" fmla="*/ 3361224 h 6247977"/>
              <a:gd name="connsiteX1223" fmla="*/ 107778 w 11463229"/>
              <a:gd name="connsiteY1223" fmla="*/ 3363144 h 6247977"/>
              <a:gd name="connsiteX1224" fmla="*/ 110330 w 11463229"/>
              <a:gd name="connsiteY1224" fmla="*/ 3360371 h 6247977"/>
              <a:gd name="connsiteX1225" fmla="*/ 105149 w 11463229"/>
              <a:gd name="connsiteY1225" fmla="*/ 3359152 h 6247977"/>
              <a:gd name="connsiteX1226" fmla="*/ 959948 w 11463229"/>
              <a:gd name="connsiteY1226" fmla="*/ 3356682 h 6247977"/>
              <a:gd name="connsiteX1227" fmla="*/ 976550 w 11463229"/>
              <a:gd name="connsiteY1227" fmla="*/ 3358742 h 6247977"/>
              <a:gd name="connsiteX1228" fmla="*/ 979628 w 11463229"/>
              <a:gd name="connsiteY1228" fmla="*/ 3360742 h 6247977"/>
              <a:gd name="connsiteX1229" fmla="*/ 978388 w 11463229"/>
              <a:gd name="connsiteY1229" fmla="*/ 3363229 h 6247977"/>
              <a:gd name="connsiteX1230" fmla="*/ 978802 w 11463229"/>
              <a:gd name="connsiteY1230" fmla="*/ 3365563 h 6247977"/>
              <a:gd name="connsiteX1231" fmla="*/ 965963 w 11463229"/>
              <a:gd name="connsiteY1231" fmla="*/ 3361178 h 6247977"/>
              <a:gd name="connsiteX1232" fmla="*/ 959948 w 11463229"/>
              <a:gd name="connsiteY1232" fmla="*/ 3356682 h 6247977"/>
              <a:gd name="connsiteX1233" fmla="*/ 391134 w 11463229"/>
              <a:gd name="connsiteY1233" fmla="*/ 3352946 h 6247977"/>
              <a:gd name="connsiteX1234" fmla="*/ 391940 w 11463229"/>
              <a:gd name="connsiteY1234" fmla="*/ 3358378 h 6247977"/>
              <a:gd name="connsiteX1235" fmla="*/ 431420 w 11463229"/>
              <a:gd name="connsiteY1235" fmla="*/ 3384847 h 6247977"/>
              <a:gd name="connsiteX1236" fmla="*/ 413110 w 11463229"/>
              <a:gd name="connsiteY1236" fmla="*/ 3367952 h 6247977"/>
              <a:gd name="connsiteX1237" fmla="*/ 434091 w 11463229"/>
              <a:gd name="connsiteY1237" fmla="*/ 3369584 h 6247977"/>
              <a:gd name="connsiteX1238" fmla="*/ 391134 w 11463229"/>
              <a:gd name="connsiteY1238" fmla="*/ 3352946 h 6247977"/>
              <a:gd name="connsiteX1239" fmla="*/ 985828 w 11463229"/>
              <a:gd name="connsiteY1239" fmla="*/ 3351409 h 6247977"/>
              <a:gd name="connsiteX1240" fmla="*/ 996236 w 11463229"/>
              <a:gd name="connsiteY1240" fmla="*/ 3361151 h 6247977"/>
              <a:gd name="connsiteX1241" fmla="*/ 991598 w 11463229"/>
              <a:gd name="connsiteY1241" fmla="*/ 3363764 h 6247977"/>
              <a:gd name="connsiteX1242" fmla="*/ 986913 w 11463229"/>
              <a:gd name="connsiteY1242" fmla="*/ 3365474 h 6247977"/>
              <a:gd name="connsiteX1243" fmla="*/ 979628 w 11463229"/>
              <a:gd name="connsiteY1243" fmla="*/ 3360742 h 6247977"/>
              <a:gd name="connsiteX1244" fmla="*/ 982660 w 11463229"/>
              <a:gd name="connsiteY1244" fmla="*/ 3354653 h 6247977"/>
              <a:gd name="connsiteX1245" fmla="*/ 985828 w 11463229"/>
              <a:gd name="connsiteY1245" fmla="*/ 3351409 h 6247977"/>
              <a:gd name="connsiteX1246" fmla="*/ 307528 w 11463229"/>
              <a:gd name="connsiteY1246" fmla="*/ 3345162 h 6247977"/>
              <a:gd name="connsiteX1247" fmla="*/ 313426 w 11463229"/>
              <a:gd name="connsiteY1247" fmla="*/ 3351629 h 6247977"/>
              <a:gd name="connsiteX1248" fmla="*/ 307528 w 11463229"/>
              <a:gd name="connsiteY1248" fmla="*/ 3345162 h 6247977"/>
              <a:gd name="connsiteX1249" fmla="*/ 116975 w 11463229"/>
              <a:gd name="connsiteY1249" fmla="*/ 3341965 h 6247977"/>
              <a:gd name="connsiteX1250" fmla="*/ 120236 w 11463229"/>
              <a:gd name="connsiteY1250" fmla="*/ 3342582 h 6247977"/>
              <a:gd name="connsiteX1251" fmla="*/ 120715 w 11463229"/>
              <a:gd name="connsiteY1251" fmla="*/ 3343977 h 6247977"/>
              <a:gd name="connsiteX1252" fmla="*/ 327215 w 11463229"/>
              <a:gd name="connsiteY1252" fmla="*/ 3340168 h 6247977"/>
              <a:gd name="connsiteX1253" fmla="*/ 327800 w 11463229"/>
              <a:gd name="connsiteY1253" fmla="*/ 3340541 h 6247977"/>
              <a:gd name="connsiteX1254" fmla="*/ 327314 w 11463229"/>
              <a:gd name="connsiteY1254" fmla="*/ 3340541 h 6247977"/>
              <a:gd name="connsiteX1255" fmla="*/ 337784 w 11463229"/>
              <a:gd name="connsiteY1255" fmla="*/ 3339461 h 6247977"/>
              <a:gd name="connsiteX1256" fmla="*/ 339231 w 11463229"/>
              <a:gd name="connsiteY1256" fmla="*/ 3339819 h 6247977"/>
              <a:gd name="connsiteX1257" fmla="*/ 338584 w 11463229"/>
              <a:gd name="connsiteY1257" fmla="*/ 3340262 h 6247977"/>
              <a:gd name="connsiteX1258" fmla="*/ 977700 w 11463229"/>
              <a:gd name="connsiteY1258" fmla="*/ 3336584 h 6247977"/>
              <a:gd name="connsiteX1259" fmla="*/ 983235 w 11463229"/>
              <a:gd name="connsiteY1259" fmla="*/ 3341481 h 6247977"/>
              <a:gd name="connsiteX1260" fmla="*/ 977319 w 11463229"/>
              <a:gd name="connsiteY1260" fmla="*/ 3338690 h 6247977"/>
              <a:gd name="connsiteX1261" fmla="*/ 977700 w 11463229"/>
              <a:gd name="connsiteY1261" fmla="*/ 3336584 h 6247977"/>
              <a:gd name="connsiteX1262" fmla="*/ 282644 w 11463229"/>
              <a:gd name="connsiteY1262" fmla="*/ 3335119 h 6247977"/>
              <a:gd name="connsiteX1263" fmla="*/ 287566 w 11463229"/>
              <a:gd name="connsiteY1263" fmla="*/ 3343735 h 6247977"/>
              <a:gd name="connsiteX1264" fmla="*/ 282690 w 11463229"/>
              <a:gd name="connsiteY1264" fmla="*/ 3335829 h 6247977"/>
              <a:gd name="connsiteX1265" fmla="*/ 3673852 w 11463229"/>
              <a:gd name="connsiteY1265" fmla="*/ 3334072 h 6247977"/>
              <a:gd name="connsiteX1266" fmla="*/ 3672090 w 11463229"/>
              <a:gd name="connsiteY1266" fmla="*/ 3337995 h 6247977"/>
              <a:gd name="connsiteX1267" fmla="*/ 3675869 w 11463229"/>
              <a:gd name="connsiteY1267" fmla="*/ 3338927 h 6247977"/>
              <a:gd name="connsiteX1268" fmla="*/ 3678813 w 11463229"/>
              <a:gd name="connsiteY1268" fmla="*/ 3336728 h 6247977"/>
              <a:gd name="connsiteX1269" fmla="*/ 3673852 w 11463229"/>
              <a:gd name="connsiteY1269" fmla="*/ 3334072 h 6247977"/>
              <a:gd name="connsiteX1270" fmla="*/ 643237 w 11463229"/>
              <a:gd name="connsiteY1270" fmla="*/ 3331780 h 6247977"/>
              <a:gd name="connsiteX1271" fmla="*/ 650117 w 11463229"/>
              <a:gd name="connsiteY1271" fmla="*/ 3338612 h 6247977"/>
              <a:gd name="connsiteX1272" fmla="*/ 661660 w 11463229"/>
              <a:gd name="connsiteY1272" fmla="*/ 3339479 h 6247977"/>
              <a:gd name="connsiteX1273" fmla="*/ 643237 w 11463229"/>
              <a:gd name="connsiteY1273" fmla="*/ 3331780 h 6247977"/>
              <a:gd name="connsiteX1274" fmla="*/ 1065688 w 11463229"/>
              <a:gd name="connsiteY1274" fmla="*/ 3315783 h 6247977"/>
              <a:gd name="connsiteX1275" fmla="*/ 1065498 w 11463229"/>
              <a:gd name="connsiteY1275" fmla="*/ 3316141 h 6247977"/>
              <a:gd name="connsiteX1276" fmla="*/ 1065168 w 11463229"/>
              <a:gd name="connsiteY1276" fmla="*/ 3315931 h 6247977"/>
              <a:gd name="connsiteX1277" fmla="*/ 593915 w 11463229"/>
              <a:gd name="connsiteY1277" fmla="*/ 3315491 h 6247977"/>
              <a:gd name="connsiteX1278" fmla="*/ 591213 w 11463229"/>
              <a:gd name="connsiteY1278" fmla="*/ 3317248 h 6247977"/>
              <a:gd name="connsiteX1279" fmla="*/ 596429 w 11463229"/>
              <a:gd name="connsiteY1279" fmla="*/ 3319955 h 6247977"/>
              <a:gd name="connsiteX1280" fmla="*/ 602108 w 11463229"/>
              <a:gd name="connsiteY1280" fmla="*/ 3320779 h 6247977"/>
              <a:gd name="connsiteX1281" fmla="*/ 593915 w 11463229"/>
              <a:gd name="connsiteY1281" fmla="*/ 3315491 h 6247977"/>
              <a:gd name="connsiteX1282" fmla="*/ 1051469 w 11463229"/>
              <a:gd name="connsiteY1282" fmla="*/ 3314710 h 6247977"/>
              <a:gd name="connsiteX1283" fmla="*/ 1051057 w 11463229"/>
              <a:gd name="connsiteY1283" fmla="*/ 3315082 h 6247977"/>
              <a:gd name="connsiteX1284" fmla="*/ 1050595 w 11463229"/>
              <a:gd name="connsiteY1284" fmla="*/ 3315012 h 6247977"/>
              <a:gd name="connsiteX1285" fmla="*/ 1045579 w 11463229"/>
              <a:gd name="connsiteY1285" fmla="*/ 3312258 h 6247977"/>
              <a:gd name="connsiteX1286" fmla="*/ 1050338 w 11463229"/>
              <a:gd name="connsiteY1286" fmla="*/ 3314974 h 6247977"/>
              <a:gd name="connsiteX1287" fmla="*/ 1050595 w 11463229"/>
              <a:gd name="connsiteY1287" fmla="*/ 3315012 h 6247977"/>
              <a:gd name="connsiteX1288" fmla="*/ 1046069 w 11463229"/>
              <a:gd name="connsiteY1288" fmla="*/ 3316575 h 6247977"/>
              <a:gd name="connsiteX1289" fmla="*/ 1045265 w 11463229"/>
              <a:gd name="connsiteY1289" fmla="*/ 3309497 h 6247977"/>
              <a:gd name="connsiteX1290" fmla="*/ 1045579 w 11463229"/>
              <a:gd name="connsiteY1290" fmla="*/ 3312258 h 6247977"/>
              <a:gd name="connsiteX1291" fmla="*/ 1043163 w 11463229"/>
              <a:gd name="connsiteY1291" fmla="*/ 3310879 h 6247977"/>
              <a:gd name="connsiteX1292" fmla="*/ 1036099 w 11463229"/>
              <a:gd name="connsiteY1292" fmla="*/ 3307633 h 6247977"/>
              <a:gd name="connsiteX1293" fmla="*/ 1038227 w 11463229"/>
              <a:gd name="connsiteY1293" fmla="*/ 3308059 h 6247977"/>
              <a:gd name="connsiteX1294" fmla="*/ 1043163 w 11463229"/>
              <a:gd name="connsiteY1294" fmla="*/ 3310879 h 6247977"/>
              <a:gd name="connsiteX1295" fmla="*/ 1039530 w 11463229"/>
              <a:gd name="connsiteY1295" fmla="*/ 3313270 h 6247977"/>
              <a:gd name="connsiteX1296" fmla="*/ 1036099 w 11463229"/>
              <a:gd name="connsiteY1296" fmla="*/ 3307633 h 6247977"/>
              <a:gd name="connsiteX1297" fmla="*/ 3571329 w 11463229"/>
              <a:gd name="connsiteY1297" fmla="*/ 3291158 h 6247977"/>
              <a:gd name="connsiteX1298" fmla="*/ 3578524 w 11463229"/>
              <a:gd name="connsiteY1298" fmla="*/ 3297233 h 6247977"/>
              <a:gd name="connsiteX1299" fmla="*/ 3582461 w 11463229"/>
              <a:gd name="connsiteY1299" fmla="*/ 3297868 h 6247977"/>
              <a:gd name="connsiteX1300" fmla="*/ 3585274 w 11463229"/>
              <a:gd name="connsiteY1300" fmla="*/ 3295313 h 6247977"/>
              <a:gd name="connsiteX1301" fmla="*/ 3571329 w 11463229"/>
              <a:gd name="connsiteY1301" fmla="*/ 3291158 h 6247977"/>
              <a:gd name="connsiteX1302" fmla="*/ 343353 w 11463229"/>
              <a:gd name="connsiteY1302" fmla="*/ 3290544 h 6247977"/>
              <a:gd name="connsiteX1303" fmla="*/ 349098 w 11463229"/>
              <a:gd name="connsiteY1303" fmla="*/ 3292510 h 6247977"/>
              <a:gd name="connsiteX1304" fmla="*/ 353758 w 11463229"/>
              <a:gd name="connsiteY1304" fmla="*/ 3295765 h 6247977"/>
              <a:gd name="connsiteX1305" fmla="*/ 349493 w 11463229"/>
              <a:gd name="connsiteY1305" fmla="*/ 3296568 h 6247977"/>
              <a:gd name="connsiteX1306" fmla="*/ 343353 w 11463229"/>
              <a:gd name="connsiteY1306" fmla="*/ 3290544 h 6247977"/>
              <a:gd name="connsiteX1307" fmla="*/ 2511134 w 11463229"/>
              <a:gd name="connsiteY1307" fmla="*/ 3284136 h 6247977"/>
              <a:gd name="connsiteX1308" fmla="*/ 2514671 w 11463229"/>
              <a:gd name="connsiteY1308" fmla="*/ 3284796 h 6247977"/>
              <a:gd name="connsiteX1309" fmla="*/ 2512822 w 11463229"/>
              <a:gd name="connsiteY1309" fmla="*/ 3287925 h 6247977"/>
              <a:gd name="connsiteX1310" fmla="*/ 2511174 w 11463229"/>
              <a:gd name="connsiteY1310" fmla="*/ 3284297 h 6247977"/>
              <a:gd name="connsiteX1311" fmla="*/ 2495950 w 11463229"/>
              <a:gd name="connsiteY1311" fmla="*/ 3282095 h 6247977"/>
              <a:gd name="connsiteX1312" fmla="*/ 2500632 w 11463229"/>
              <a:gd name="connsiteY1312" fmla="*/ 3282663 h 6247977"/>
              <a:gd name="connsiteX1313" fmla="*/ 2507120 w 11463229"/>
              <a:gd name="connsiteY1313" fmla="*/ 3289399 h 6247977"/>
              <a:gd name="connsiteX1314" fmla="*/ 2495595 w 11463229"/>
              <a:gd name="connsiteY1314" fmla="*/ 3284397 h 6247977"/>
              <a:gd name="connsiteX1315" fmla="*/ 3520628 w 11463229"/>
              <a:gd name="connsiteY1315" fmla="*/ 3275579 h 6247977"/>
              <a:gd name="connsiteX1316" fmla="*/ 3524365 w 11463229"/>
              <a:gd name="connsiteY1316" fmla="*/ 3279961 h 6247977"/>
              <a:gd name="connsiteX1317" fmla="*/ 3529484 w 11463229"/>
              <a:gd name="connsiteY1317" fmla="*/ 3278697 h 6247977"/>
              <a:gd name="connsiteX1318" fmla="*/ 3520628 w 11463229"/>
              <a:gd name="connsiteY1318" fmla="*/ 3275579 h 6247977"/>
              <a:gd name="connsiteX1319" fmla="*/ 481998 w 11463229"/>
              <a:gd name="connsiteY1319" fmla="*/ 3270009 h 6247977"/>
              <a:gd name="connsiteX1320" fmla="*/ 487849 w 11463229"/>
              <a:gd name="connsiteY1320" fmla="*/ 3274493 h 6247977"/>
              <a:gd name="connsiteX1321" fmla="*/ 494618 w 11463229"/>
              <a:gd name="connsiteY1321" fmla="*/ 3275210 h 6247977"/>
              <a:gd name="connsiteX1322" fmla="*/ 481998 w 11463229"/>
              <a:gd name="connsiteY1322" fmla="*/ 3270009 h 6247977"/>
              <a:gd name="connsiteX1323" fmla="*/ 700385 w 11463229"/>
              <a:gd name="connsiteY1323" fmla="*/ 3267246 h 6247977"/>
              <a:gd name="connsiteX1324" fmla="*/ 703975 w 11463229"/>
              <a:gd name="connsiteY1324" fmla="*/ 3269496 h 6247977"/>
              <a:gd name="connsiteX1325" fmla="*/ 710015 w 11463229"/>
              <a:gd name="connsiteY1325" fmla="*/ 3274361 h 6247977"/>
              <a:gd name="connsiteX1326" fmla="*/ 708517 w 11463229"/>
              <a:gd name="connsiteY1326" fmla="*/ 3276092 h 6247977"/>
              <a:gd name="connsiteX1327" fmla="*/ 704235 w 11463229"/>
              <a:gd name="connsiteY1327" fmla="*/ 3271026 h 6247977"/>
              <a:gd name="connsiteX1328" fmla="*/ 2974942 w 11463229"/>
              <a:gd name="connsiteY1328" fmla="*/ 3264692 h 6247977"/>
              <a:gd name="connsiteX1329" fmla="*/ 2985836 w 11463229"/>
              <a:gd name="connsiteY1329" fmla="*/ 3268226 h 6247977"/>
              <a:gd name="connsiteX1330" fmla="*/ 2984001 w 11463229"/>
              <a:gd name="connsiteY1330" fmla="*/ 3270054 h 6247977"/>
              <a:gd name="connsiteX1331" fmla="*/ 2980958 w 11463229"/>
              <a:gd name="connsiteY1331" fmla="*/ 3269045 h 6247977"/>
              <a:gd name="connsiteX1332" fmla="*/ 2974942 w 11463229"/>
              <a:gd name="connsiteY1332" fmla="*/ 3264692 h 6247977"/>
              <a:gd name="connsiteX1333" fmla="*/ 690493 w 11463229"/>
              <a:gd name="connsiteY1333" fmla="*/ 3261049 h 6247977"/>
              <a:gd name="connsiteX1334" fmla="*/ 697707 w 11463229"/>
              <a:gd name="connsiteY1334" fmla="*/ 3264618 h 6247977"/>
              <a:gd name="connsiteX1335" fmla="*/ 700385 w 11463229"/>
              <a:gd name="connsiteY1335" fmla="*/ 3267246 h 6247977"/>
              <a:gd name="connsiteX1336" fmla="*/ 3099101 w 11463229"/>
              <a:gd name="connsiteY1336" fmla="*/ 3259652 h 6247977"/>
              <a:gd name="connsiteX1337" fmla="*/ 3098550 w 11463229"/>
              <a:gd name="connsiteY1337" fmla="*/ 3264354 h 6247977"/>
              <a:gd name="connsiteX1338" fmla="*/ 3099101 w 11463229"/>
              <a:gd name="connsiteY1338" fmla="*/ 3259652 h 6247977"/>
              <a:gd name="connsiteX1339" fmla="*/ 905811 w 11463229"/>
              <a:gd name="connsiteY1339" fmla="*/ 3254792 h 6247977"/>
              <a:gd name="connsiteX1340" fmla="*/ 952415 w 11463229"/>
              <a:gd name="connsiteY1340" fmla="*/ 3282710 h 6247977"/>
              <a:gd name="connsiteX1341" fmla="*/ 1043892 w 11463229"/>
              <a:gd name="connsiteY1341" fmla="*/ 3321518 h 6247977"/>
              <a:gd name="connsiteX1342" fmla="*/ 1051057 w 11463229"/>
              <a:gd name="connsiteY1342" fmla="*/ 3315082 h 6247977"/>
              <a:gd name="connsiteX1343" fmla="*/ 1058557 w 11463229"/>
              <a:gd name="connsiteY1343" fmla="*/ 3316206 h 6247977"/>
              <a:gd name="connsiteX1344" fmla="*/ 1070803 w 11463229"/>
              <a:gd name="connsiteY1344" fmla="*/ 3323333 h 6247977"/>
              <a:gd name="connsiteX1345" fmla="*/ 1228741 w 11463229"/>
              <a:gd name="connsiteY1345" fmla="*/ 3419201 h 6247977"/>
              <a:gd name="connsiteX1346" fmla="*/ 1244427 w 11463229"/>
              <a:gd name="connsiteY1346" fmla="*/ 3417175 h 6247977"/>
              <a:gd name="connsiteX1347" fmla="*/ 1246580 w 11463229"/>
              <a:gd name="connsiteY1347" fmla="*/ 3408393 h 6247977"/>
              <a:gd name="connsiteX1348" fmla="*/ 1189292 w 11463229"/>
              <a:gd name="connsiteY1348" fmla="*/ 3371718 h 6247977"/>
              <a:gd name="connsiteX1349" fmla="*/ 1081709 w 11463229"/>
              <a:gd name="connsiteY1349" fmla="*/ 3322177 h 6247977"/>
              <a:gd name="connsiteX1350" fmla="*/ 1067356 w 11463229"/>
              <a:gd name="connsiteY1350" fmla="*/ 3315306 h 6247977"/>
              <a:gd name="connsiteX1351" fmla="*/ 1065688 w 11463229"/>
              <a:gd name="connsiteY1351" fmla="*/ 3315783 h 6247977"/>
              <a:gd name="connsiteX1352" fmla="*/ 1068586 w 11463229"/>
              <a:gd name="connsiteY1352" fmla="*/ 3310289 h 6247977"/>
              <a:gd name="connsiteX1353" fmla="*/ 1063120 w 11463229"/>
              <a:gd name="connsiteY1353" fmla="*/ 3314609 h 6247977"/>
              <a:gd name="connsiteX1354" fmla="*/ 1065168 w 11463229"/>
              <a:gd name="connsiteY1354" fmla="*/ 3315931 h 6247977"/>
              <a:gd name="connsiteX1355" fmla="*/ 1062257 w 11463229"/>
              <a:gd name="connsiteY1355" fmla="*/ 3316760 h 6247977"/>
              <a:gd name="connsiteX1356" fmla="*/ 1058557 w 11463229"/>
              <a:gd name="connsiteY1356" fmla="*/ 3316206 h 6247977"/>
              <a:gd name="connsiteX1357" fmla="*/ 1047903 w 11463229"/>
              <a:gd name="connsiteY1357" fmla="*/ 3310003 h 6247977"/>
              <a:gd name="connsiteX1358" fmla="*/ 1038227 w 11463229"/>
              <a:gd name="connsiteY1358" fmla="*/ 3308059 h 6247977"/>
              <a:gd name="connsiteX1359" fmla="*/ 1035274 w 11463229"/>
              <a:gd name="connsiteY1359" fmla="*/ 3306373 h 6247977"/>
              <a:gd name="connsiteX1360" fmla="*/ 1020751 w 11463229"/>
              <a:gd name="connsiteY1360" fmla="*/ 3287388 h 6247977"/>
              <a:gd name="connsiteX1361" fmla="*/ 905811 w 11463229"/>
              <a:gd name="connsiteY1361" fmla="*/ 3254792 h 6247977"/>
              <a:gd name="connsiteX1362" fmla="*/ 3481646 w 11463229"/>
              <a:gd name="connsiteY1362" fmla="*/ 3254443 h 6247977"/>
              <a:gd name="connsiteX1363" fmla="*/ 3477204 w 11463229"/>
              <a:gd name="connsiteY1363" fmla="*/ 3255400 h 6247977"/>
              <a:gd name="connsiteX1364" fmla="*/ 3478225 w 11463229"/>
              <a:gd name="connsiteY1364" fmla="*/ 3261048 h 6247977"/>
              <a:gd name="connsiteX1365" fmla="*/ 3488468 w 11463229"/>
              <a:gd name="connsiteY1365" fmla="*/ 3258501 h 6247977"/>
              <a:gd name="connsiteX1366" fmla="*/ 3481646 w 11463229"/>
              <a:gd name="connsiteY1366" fmla="*/ 3254443 h 6247977"/>
              <a:gd name="connsiteX1367" fmla="*/ 425919 w 11463229"/>
              <a:gd name="connsiteY1367" fmla="*/ 3251854 h 6247977"/>
              <a:gd name="connsiteX1368" fmla="*/ 418467 w 11463229"/>
              <a:gd name="connsiteY1368" fmla="*/ 3254453 h 6247977"/>
              <a:gd name="connsiteX1369" fmla="*/ 425911 w 11463229"/>
              <a:gd name="connsiteY1369" fmla="*/ 3256794 h 6247977"/>
              <a:gd name="connsiteX1370" fmla="*/ 429706 w 11463229"/>
              <a:gd name="connsiteY1370" fmla="*/ 3257666 h 6247977"/>
              <a:gd name="connsiteX1371" fmla="*/ 434048 w 11463229"/>
              <a:gd name="connsiteY1371" fmla="*/ 3256307 h 6247977"/>
              <a:gd name="connsiteX1372" fmla="*/ 425919 w 11463229"/>
              <a:gd name="connsiteY1372" fmla="*/ 3251854 h 6247977"/>
              <a:gd name="connsiteX1373" fmla="*/ 3071823 w 11463229"/>
              <a:gd name="connsiteY1373" fmla="*/ 3248835 h 6247977"/>
              <a:gd name="connsiteX1374" fmla="*/ 3085607 w 11463229"/>
              <a:gd name="connsiteY1374" fmla="*/ 3264974 h 6247977"/>
              <a:gd name="connsiteX1375" fmla="*/ 3071823 w 11463229"/>
              <a:gd name="connsiteY1375" fmla="*/ 3248835 h 6247977"/>
              <a:gd name="connsiteX1376" fmla="*/ 874765 w 11463229"/>
              <a:gd name="connsiteY1376" fmla="*/ 3241894 h 6247977"/>
              <a:gd name="connsiteX1377" fmla="*/ 904888 w 11463229"/>
              <a:gd name="connsiteY1377" fmla="*/ 3258555 h 6247977"/>
              <a:gd name="connsiteX1378" fmla="*/ 874765 w 11463229"/>
              <a:gd name="connsiteY1378" fmla="*/ 3241894 h 6247977"/>
              <a:gd name="connsiteX1379" fmla="*/ 846614 w 11463229"/>
              <a:gd name="connsiteY1379" fmla="*/ 3239693 h 6247977"/>
              <a:gd name="connsiteX1380" fmla="*/ 857859 w 11463229"/>
              <a:gd name="connsiteY1380" fmla="*/ 3241088 h 6247977"/>
              <a:gd name="connsiteX1381" fmla="*/ 852632 w 11463229"/>
              <a:gd name="connsiteY1381" fmla="*/ 3241334 h 6247977"/>
              <a:gd name="connsiteX1382" fmla="*/ 840679 w 11463229"/>
              <a:gd name="connsiteY1382" fmla="*/ 3238076 h 6247977"/>
              <a:gd name="connsiteX1383" fmla="*/ 846614 w 11463229"/>
              <a:gd name="connsiteY1383" fmla="*/ 3239693 h 6247977"/>
              <a:gd name="connsiteX1384" fmla="*/ 845073 w 11463229"/>
              <a:gd name="connsiteY1384" fmla="*/ 3239502 h 6247977"/>
              <a:gd name="connsiteX1385" fmla="*/ 3459266 w 11463229"/>
              <a:gd name="connsiteY1385" fmla="*/ 3238074 h 6247977"/>
              <a:gd name="connsiteX1386" fmla="*/ 3453948 w 11463229"/>
              <a:gd name="connsiteY1386" fmla="*/ 3255430 h 6247977"/>
              <a:gd name="connsiteX1387" fmla="*/ 3461339 w 11463229"/>
              <a:gd name="connsiteY1387" fmla="*/ 3258916 h 6247977"/>
              <a:gd name="connsiteX1388" fmla="*/ 3459266 w 11463229"/>
              <a:gd name="connsiteY1388" fmla="*/ 3238074 h 6247977"/>
              <a:gd name="connsiteX1389" fmla="*/ 388651 w 11463229"/>
              <a:gd name="connsiteY1389" fmla="*/ 3236538 h 6247977"/>
              <a:gd name="connsiteX1390" fmla="*/ 393878 w 11463229"/>
              <a:gd name="connsiteY1390" fmla="*/ 3241387 h 6247977"/>
              <a:gd name="connsiteX1391" fmla="*/ 400255 w 11463229"/>
              <a:gd name="connsiteY1391" fmla="*/ 3241530 h 6247977"/>
              <a:gd name="connsiteX1392" fmla="*/ 388651 w 11463229"/>
              <a:gd name="connsiteY1392" fmla="*/ 3236538 h 6247977"/>
              <a:gd name="connsiteX1393" fmla="*/ 206682 w 11463229"/>
              <a:gd name="connsiteY1393" fmla="*/ 3235238 h 6247977"/>
              <a:gd name="connsiteX1394" fmla="*/ 211739 w 11463229"/>
              <a:gd name="connsiteY1394" fmla="*/ 3238751 h 6247977"/>
              <a:gd name="connsiteX1395" fmla="*/ 206469 w 11463229"/>
              <a:gd name="connsiteY1395" fmla="*/ 3235653 h 6247977"/>
              <a:gd name="connsiteX1396" fmla="*/ 205315 w 11463229"/>
              <a:gd name="connsiteY1396" fmla="*/ 3234974 h 6247977"/>
              <a:gd name="connsiteX1397" fmla="*/ 206469 w 11463229"/>
              <a:gd name="connsiteY1397" fmla="*/ 3235653 h 6247977"/>
              <a:gd name="connsiteX1398" fmla="*/ 203689 w 11463229"/>
              <a:gd name="connsiteY1398" fmla="*/ 3241064 h 6247977"/>
              <a:gd name="connsiteX1399" fmla="*/ 205315 w 11463229"/>
              <a:gd name="connsiteY1399" fmla="*/ 3234974 h 6247977"/>
              <a:gd name="connsiteX1400" fmla="*/ 3412123 w 11463229"/>
              <a:gd name="connsiteY1400" fmla="*/ 3229802 h 6247977"/>
              <a:gd name="connsiteX1401" fmla="*/ 3413670 w 11463229"/>
              <a:gd name="connsiteY1401" fmla="*/ 3234398 h 6247977"/>
              <a:gd name="connsiteX1402" fmla="*/ 3419655 w 11463229"/>
              <a:gd name="connsiteY1402" fmla="*/ 3233968 h 6247977"/>
              <a:gd name="connsiteX1403" fmla="*/ 3412123 w 11463229"/>
              <a:gd name="connsiteY1403" fmla="*/ 3229802 h 6247977"/>
              <a:gd name="connsiteX1404" fmla="*/ 547544 w 11463229"/>
              <a:gd name="connsiteY1404" fmla="*/ 3229342 h 6247977"/>
              <a:gd name="connsiteX1405" fmla="*/ 552513 w 11463229"/>
              <a:gd name="connsiteY1405" fmla="*/ 3235783 h 6247977"/>
              <a:gd name="connsiteX1406" fmla="*/ 559858 w 11463229"/>
              <a:gd name="connsiteY1406" fmla="*/ 3235796 h 6247977"/>
              <a:gd name="connsiteX1407" fmla="*/ 547544 w 11463229"/>
              <a:gd name="connsiteY1407" fmla="*/ 3229342 h 6247977"/>
              <a:gd name="connsiteX1408" fmla="*/ 832213 w 11463229"/>
              <a:gd name="connsiteY1408" fmla="*/ 3227969 h 6247977"/>
              <a:gd name="connsiteX1409" fmla="*/ 835802 w 11463229"/>
              <a:gd name="connsiteY1409" fmla="*/ 3228040 h 6247977"/>
              <a:gd name="connsiteX1410" fmla="*/ 837266 w 11463229"/>
              <a:gd name="connsiteY1410" fmla="*/ 3230874 h 6247977"/>
              <a:gd name="connsiteX1411" fmla="*/ 832623 w 11463229"/>
              <a:gd name="connsiteY1411" fmla="*/ 3228942 h 6247977"/>
              <a:gd name="connsiteX1412" fmla="*/ 3315467 w 11463229"/>
              <a:gd name="connsiteY1412" fmla="*/ 3225566 h 6247977"/>
              <a:gd name="connsiteX1413" fmla="*/ 3316800 w 11463229"/>
              <a:gd name="connsiteY1413" fmla="*/ 3226221 h 6247977"/>
              <a:gd name="connsiteX1414" fmla="*/ 3316750 w 11463229"/>
              <a:gd name="connsiteY1414" fmla="*/ 3226217 h 6247977"/>
              <a:gd name="connsiteX1415" fmla="*/ 2341093 w 11463229"/>
              <a:gd name="connsiteY1415" fmla="*/ 3225340 h 6247977"/>
              <a:gd name="connsiteX1416" fmla="*/ 2352295 w 11463229"/>
              <a:gd name="connsiteY1416" fmla="*/ 3227616 h 6247977"/>
              <a:gd name="connsiteX1417" fmla="*/ 2352355 w 11463229"/>
              <a:gd name="connsiteY1417" fmla="*/ 3227485 h 6247977"/>
              <a:gd name="connsiteX1418" fmla="*/ 2354331 w 11463229"/>
              <a:gd name="connsiteY1418" fmla="*/ 3228031 h 6247977"/>
              <a:gd name="connsiteX1419" fmla="*/ 2345501 w 11463229"/>
              <a:gd name="connsiteY1419" fmla="*/ 3228306 h 6247977"/>
              <a:gd name="connsiteX1420" fmla="*/ 2342580 w 11463229"/>
              <a:gd name="connsiteY1420" fmla="*/ 3227102 h 6247977"/>
              <a:gd name="connsiteX1421" fmla="*/ 2291302 w 11463229"/>
              <a:gd name="connsiteY1421" fmla="*/ 3219162 h 6247977"/>
              <a:gd name="connsiteX1422" fmla="*/ 2297038 w 11463229"/>
              <a:gd name="connsiteY1422" fmla="*/ 3227244 h 6247977"/>
              <a:gd name="connsiteX1423" fmla="*/ 2297242 w 11463229"/>
              <a:gd name="connsiteY1423" fmla="*/ 3227613 h 6247977"/>
              <a:gd name="connsiteX1424" fmla="*/ 2293776 w 11463229"/>
              <a:gd name="connsiteY1424" fmla="*/ 3226575 h 6247977"/>
              <a:gd name="connsiteX1425" fmla="*/ 2291408 w 11463229"/>
              <a:gd name="connsiteY1425" fmla="*/ 3223630 h 6247977"/>
              <a:gd name="connsiteX1426" fmla="*/ 2291302 w 11463229"/>
              <a:gd name="connsiteY1426" fmla="*/ 3219162 h 6247977"/>
              <a:gd name="connsiteX1427" fmla="*/ 3254168 w 11463229"/>
              <a:gd name="connsiteY1427" fmla="*/ 3204264 h 6247977"/>
              <a:gd name="connsiteX1428" fmla="*/ 3251445 w 11463229"/>
              <a:gd name="connsiteY1428" fmla="*/ 3205027 h 6247977"/>
              <a:gd name="connsiteX1429" fmla="*/ 3255768 w 11463229"/>
              <a:gd name="connsiteY1429" fmla="*/ 3207551 h 6247977"/>
              <a:gd name="connsiteX1430" fmla="*/ 3261317 w 11463229"/>
              <a:gd name="connsiteY1430" fmla="*/ 3208351 h 6247977"/>
              <a:gd name="connsiteX1431" fmla="*/ 3254168 w 11463229"/>
              <a:gd name="connsiteY1431" fmla="*/ 3204264 h 6247977"/>
              <a:gd name="connsiteX1432" fmla="*/ 2261791 w 11463229"/>
              <a:gd name="connsiteY1432" fmla="*/ 3199991 h 6247977"/>
              <a:gd name="connsiteX1433" fmla="*/ 2261594 w 11463229"/>
              <a:gd name="connsiteY1433" fmla="*/ 3205546 h 6247977"/>
              <a:gd name="connsiteX1434" fmla="*/ 2257597 w 11463229"/>
              <a:gd name="connsiteY1434" fmla="*/ 3203480 h 6247977"/>
              <a:gd name="connsiteX1435" fmla="*/ 2261791 w 11463229"/>
              <a:gd name="connsiteY1435" fmla="*/ 3199991 h 6247977"/>
              <a:gd name="connsiteX1436" fmla="*/ 223361 w 11463229"/>
              <a:gd name="connsiteY1436" fmla="*/ 3194871 h 6247977"/>
              <a:gd name="connsiteX1437" fmla="*/ 223471 w 11463229"/>
              <a:gd name="connsiteY1437" fmla="*/ 3194888 h 6247977"/>
              <a:gd name="connsiteX1438" fmla="*/ 223512 w 11463229"/>
              <a:gd name="connsiteY1438" fmla="*/ 3195048 h 6247977"/>
              <a:gd name="connsiteX1439" fmla="*/ 2924530 w 11463229"/>
              <a:gd name="connsiteY1439" fmla="*/ 3191220 h 6247977"/>
              <a:gd name="connsiteX1440" fmla="*/ 2925116 w 11463229"/>
              <a:gd name="connsiteY1440" fmla="*/ 3191894 h 6247977"/>
              <a:gd name="connsiteX1441" fmla="*/ 2924530 w 11463229"/>
              <a:gd name="connsiteY1441" fmla="*/ 3191220 h 6247977"/>
              <a:gd name="connsiteX1442" fmla="*/ 3022103 w 11463229"/>
              <a:gd name="connsiteY1442" fmla="*/ 3189992 h 6247977"/>
              <a:gd name="connsiteX1443" fmla="*/ 3027734 w 11463229"/>
              <a:gd name="connsiteY1443" fmla="*/ 3195911 h 6247977"/>
              <a:gd name="connsiteX1444" fmla="*/ 3030815 w 11463229"/>
              <a:gd name="connsiteY1444" fmla="*/ 3196765 h 6247977"/>
              <a:gd name="connsiteX1445" fmla="*/ 3032687 w 11463229"/>
              <a:gd name="connsiteY1445" fmla="*/ 3194778 h 6247977"/>
              <a:gd name="connsiteX1446" fmla="*/ 3022103 w 11463229"/>
              <a:gd name="connsiteY1446" fmla="*/ 3189992 h 6247977"/>
              <a:gd name="connsiteX1447" fmla="*/ 3183955 w 11463229"/>
              <a:gd name="connsiteY1447" fmla="*/ 3179445 h 6247977"/>
              <a:gd name="connsiteX1448" fmla="*/ 3190036 w 11463229"/>
              <a:gd name="connsiteY1448" fmla="*/ 3181342 h 6247977"/>
              <a:gd name="connsiteX1449" fmla="*/ 3191151 w 11463229"/>
              <a:gd name="connsiteY1449" fmla="*/ 3183356 h 6247977"/>
              <a:gd name="connsiteX1450" fmla="*/ 3186352 w 11463229"/>
              <a:gd name="connsiteY1450" fmla="*/ 3184378 h 6247977"/>
              <a:gd name="connsiteX1451" fmla="*/ 3150470 w 11463229"/>
              <a:gd name="connsiteY1451" fmla="*/ 3163415 h 6247977"/>
              <a:gd name="connsiteX1452" fmla="*/ 3162380 w 11463229"/>
              <a:gd name="connsiteY1452" fmla="*/ 3167156 h 6247977"/>
              <a:gd name="connsiteX1453" fmla="*/ 3155964 w 11463229"/>
              <a:gd name="connsiteY1453" fmla="*/ 3167167 h 6247977"/>
              <a:gd name="connsiteX1454" fmla="*/ 3150470 w 11463229"/>
              <a:gd name="connsiteY1454" fmla="*/ 3163415 h 6247977"/>
              <a:gd name="connsiteX1455" fmla="*/ 10409388 w 11463229"/>
              <a:gd name="connsiteY1455" fmla="*/ 3161884 h 6247977"/>
              <a:gd name="connsiteX1456" fmla="*/ 10266335 w 11463229"/>
              <a:gd name="connsiteY1456" fmla="*/ 3375780 h 6247977"/>
              <a:gd name="connsiteX1457" fmla="*/ 10256933 w 11463229"/>
              <a:gd name="connsiteY1457" fmla="*/ 3397392 h 6247977"/>
              <a:gd name="connsiteX1458" fmla="*/ 10224806 w 11463229"/>
              <a:gd name="connsiteY1458" fmla="*/ 3455191 h 6247977"/>
              <a:gd name="connsiteX1459" fmla="*/ 10240706 w 11463229"/>
              <a:gd name="connsiteY1459" fmla="*/ 3452725 h 6247977"/>
              <a:gd name="connsiteX1460" fmla="*/ 10261668 w 11463229"/>
              <a:gd name="connsiteY1460" fmla="*/ 3439461 h 6247977"/>
              <a:gd name="connsiteX1461" fmla="*/ 10293256 w 11463229"/>
              <a:gd name="connsiteY1461" fmla="*/ 3418369 h 6247977"/>
              <a:gd name="connsiteX1462" fmla="*/ 10317563 w 11463229"/>
              <a:gd name="connsiteY1462" fmla="*/ 3358413 h 6247977"/>
              <a:gd name="connsiteX1463" fmla="*/ 10402202 w 11463229"/>
              <a:gd name="connsiteY1463" fmla="*/ 3181813 h 6247977"/>
              <a:gd name="connsiteX1464" fmla="*/ 3328709 w 11463229"/>
              <a:gd name="connsiteY1464" fmla="*/ 3160154 h 6247977"/>
              <a:gd name="connsiteX1465" fmla="*/ 3334605 w 11463229"/>
              <a:gd name="connsiteY1465" fmla="*/ 3166621 h 6247977"/>
              <a:gd name="connsiteX1466" fmla="*/ 3332206 w 11463229"/>
              <a:gd name="connsiteY1466" fmla="*/ 3167348 h 6247977"/>
              <a:gd name="connsiteX1467" fmla="*/ 3328709 w 11463229"/>
              <a:gd name="connsiteY1467" fmla="*/ 3160154 h 6247977"/>
              <a:gd name="connsiteX1468" fmla="*/ 10275178 w 11463229"/>
              <a:gd name="connsiteY1468" fmla="*/ 3159481 h 6247977"/>
              <a:gd name="connsiteX1469" fmla="*/ 10197639 w 11463229"/>
              <a:gd name="connsiteY1469" fmla="*/ 3268316 h 6247977"/>
              <a:gd name="connsiteX1470" fmla="*/ 10114155 w 11463229"/>
              <a:gd name="connsiteY1470" fmla="*/ 3463315 h 6247977"/>
              <a:gd name="connsiteX1471" fmla="*/ 10123947 w 11463229"/>
              <a:gd name="connsiteY1471" fmla="*/ 3452462 h 6247977"/>
              <a:gd name="connsiteX1472" fmla="*/ 10247733 w 11463229"/>
              <a:gd name="connsiteY1472" fmla="*/ 3220180 h 6247977"/>
              <a:gd name="connsiteX1473" fmla="*/ 2082804 w 11463229"/>
              <a:gd name="connsiteY1473" fmla="*/ 3158319 h 6247977"/>
              <a:gd name="connsiteX1474" fmla="*/ 2085917 w 11463229"/>
              <a:gd name="connsiteY1474" fmla="*/ 3161421 h 6247977"/>
              <a:gd name="connsiteX1475" fmla="*/ 2090948 w 11463229"/>
              <a:gd name="connsiteY1475" fmla="*/ 3159975 h 6247977"/>
              <a:gd name="connsiteX1476" fmla="*/ 2082804 w 11463229"/>
              <a:gd name="connsiteY1476" fmla="*/ 3158319 h 6247977"/>
              <a:gd name="connsiteX1477" fmla="*/ 2894176 w 11463229"/>
              <a:gd name="connsiteY1477" fmla="*/ 3151156 h 6247977"/>
              <a:gd name="connsiteX1478" fmla="*/ 2898307 w 11463229"/>
              <a:gd name="connsiteY1478" fmla="*/ 3154276 h 6247977"/>
              <a:gd name="connsiteX1479" fmla="*/ 2893841 w 11463229"/>
              <a:gd name="connsiteY1479" fmla="*/ 3151807 h 6247977"/>
              <a:gd name="connsiteX1480" fmla="*/ 2892657 w 11463229"/>
              <a:gd name="connsiteY1480" fmla="*/ 3151152 h 6247977"/>
              <a:gd name="connsiteX1481" fmla="*/ 2893841 w 11463229"/>
              <a:gd name="connsiteY1481" fmla="*/ 3151807 h 6247977"/>
              <a:gd name="connsiteX1482" fmla="*/ 2891273 w 11463229"/>
              <a:gd name="connsiteY1482" fmla="*/ 3156798 h 6247977"/>
              <a:gd name="connsiteX1483" fmla="*/ 2892657 w 11463229"/>
              <a:gd name="connsiteY1483" fmla="*/ 3151152 h 6247977"/>
              <a:gd name="connsiteX1484" fmla="*/ 635369 w 11463229"/>
              <a:gd name="connsiteY1484" fmla="*/ 3151124 h 6247977"/>
              <a:gd name="connsiteX1485" fmla="*/ 643677 w 11463229"/>
              <a:gd name="connsiteY1485" fmla="*/ 3154328 h 6247977"/>
              <a:gd name="connsiteX1486" fmla="*/ 667731 w 11463229"/>
              <a:gd name="connsiteY1486" fmla="*/ 3165420 h 6247977"/>
              <a:gd name="connsiteX1487" fmla="*/ 709362 w 11463229"/>
              <a:gd name="connsiteY1487" fmla="*/ 3180757 h 6247977"/>
              <a:gd name="connsiteX1488" fmla="*/ 727111 w 11463229"/>
              <a:gd name="connsiteY1488" fmla="*/ 3186481 h 6247977"/>
              <a:gd name="connsiteX1489" fmla="*/ 772487 w 11463229"/>
              <a:gd name="connsiteY1489" fmla="*/ 3203968 h 6247977"/>
              <a:gd name="connsiteX1490" fmla="*/ 832623 w 11463229"/>
              <a:gd name="connsiteY1490" fmla="*/ 3228942 h 6247977"/>
              <a:gd name="connsiteX1491" fmla="*/ 833735 w 11463229"/>
              <a:gd name="connsiteY1491" fmla="*/ 3231571 h 6247977"/>
              <a:gd name="connsiteX1492" fmla="*/ 837706 w 11463229"/>
              <a:gd name="connsiteY1492" fmla="*/ 3231722 h 6247977"/>
              <a:gd name="connsiteX1493" fmla="*/ 837266 w 11463229"/>
              <a:gd name="connsiteY1493" fmla="*/ 3230874 h 6247977"/>
              <a:gd name="connsiteX1494" fmla="*/ 849535 w 11463229"/>
              <a:gd name="connsiteY1494" fmla="*/ 3235968 h 6247977"/>
              <a:gd name="connsiteX1495" fmla="*/ 848152 w 11463229"/>
              <a:gd name="connsiteY1495" fmla="*/ 3235985 h 6247977"/>
              <a:gd name="connsiteX1496" fmla="*/ 840598 w 11463229"/>
              <a:gd name="connsiteY1496" fmla="*/ 3238051 h 6247977"/>
              <a:gd name="connsiteX1497" fmla="*/ 840679 w 11463229"/>
              <a:gd name="connsiteY1497" fmla="*/ 3238076 h 6247977"/>
              <a:gd name="connsiteX1498" fmla="*/ 840613 w 11463229"/>
              <a:gd name="connsiteY1498" fmla="*/ 3238060 h 6247977"/>
              <a:gd name="connsiteX1499" fmla="*/ 676544 w 11463229"/>
              <a:gd name="connsiteY1499" fmla="*/ 3169637 h 6247977"/>
              <a:gd name="connsiteX1500" fmla="*/ 3099184 w 11463229"/>
              <a:gd name="connsiteY1500" fmla="*/ 3148047 h 6247977"/>
              <a:gd name="connsiteX1501" fmla="*/ 3092741 w 11463229"/>
              <a:gd name="connsiteY1501" fmla="*/ 3150357 h 6247977"/>
              <a:gd name="connsiteX1502" fmla="*/ 3099674 w 11463229"/>
              <a:gd name="connsiteY1502" fmla="*/ 3152590 h 6247977"/>
              <a:gd name="connsiteX1503" fmla="*/ 3103119 w 11463229"/>
              <a:gd name="connsiteY1503" fmla="*/ 3153394 h 6247977"/>
              <a:gd name="connsiteX1504" fmla="*/ 3107301 w 11463229"/>
              <a:gd name="connsiteY1504" fmla="*/ 3152001 h 6247977"/>
              <a:gd name="connsiteX1505" fmla="*/ 3099184 w 11463229"/>
              <a:gd name="connsiteY1505" fmla="*/ 3148047 h 6247977"/>
              <a:gd name="connsiteX1506" fmla="*/ 54627 w 11463229"/>
              <a:gd name="connsiteY1506" fmla="*/ 3138308 h 6247977"/>
              <a:gd name="connsiteX1507" fmla="*/ 47273 w 11463229"/>
              <a:gd name="connsiteY1507" fmla="*/ 3142554 h 6247977"/>
              <a:gd name="connsiteX1508" fmla="*/ 54627 w 11463229"/>
              <a:gd name="connsiteY1508" fmla="*/ 3138308 h 6247977"/>
              <a:gd name="connsiteX1509" fmla="*/ 3064652 w 11463229"/>
              <a:gd name="connsiteY1509" fmla="*/ 3134108 h 6247977"/>
              <a:gd name="connsiteX1510" fmla="*/ 3068987 w 11463229"/>
              <a:gd name="connsiteY1510" fmla="*/ 3138778 h 6247977"/>
              <a:gd name="connsiteX1511" fmla="*/ 3075238 w 11463229"/>
              <a:gd name="connsiteY1511" fmla="*/ 3138894 h 6247977"/>
              <a:gd name="connsiteX1512" fmla="*/ 3064652 w 11463229"/>
              <a:gd name="connsiteY1512" fmla="*/ 3134108 h 6247977"/>
              <a:gd name="connsiteX1513" fmla="*/ 2169309 w 11463229"/>
              <a:gd name="connsiteY1513" fmla="*/ 3132448 h 6247977"/>
              <a:gd name="connsiteX1514" fmla="*/ 2179600 w 11463229"/>
              <a:gd name="connsiteY1514" fmla="*/ 3138988 h 6247977"/>
              <a:gd name="connsiteX1515" fmla="*/ 2191806 w 11463229"/>
              <a:gd name="connsiteY1515" fmla="*/ 3140976 h 6247977"/>
              <a:gd name="connsiteX1516" fmla="*/ 2169309 w 11463229"/>
              <a:gd name="connsiteY1516" fmla="*/ 3132448 h 6247977"/>
              <a:gd name="connsiteX1517" fmla="*/ 2017869 w 11463229"/>
              <a:gd name="connsiteY1517" fmla="*/ 3126673 h 6247977"/>
              <a:gd name="connsiteX1518" fmla="*/ 2023458 w 11463229"/>
              <a:gd name="connsiteY1518" fmla="*/ 3134394 h 6247977"/>
              <a:gd name="connsiteX1519" fmla="*/ 2017869 w 11463229"/>
              <a:gd name="connsiteY1519" fmla="*/ 3126673 h 6247977"/>
              <a:gd name="connsiteX1520" fmla="*/ 3213267 w 11463229"/>
              <a:gd name="connsiteY1520" fmla="*/ 3120871 h 6247977"/>
              <a:gd name="connsiteX1521" fmla="*/ 3221133 w 11463229"/>
              <a:gd name="connsiteY1521" fmla="*/ 3121482 h 6247977"/>
              <a:gd name="connsiteX1522" fmla="*/ 3223339 w 11463229"/>
              <a:gd name="connsiteY1522" fmla="*/ 3125107 h 6247977"/>
              <a:gd name="connsiteX1523" fmla="*/ 3213494 w 11463229"/>
              <a:gd name="connsiteY1523" fmla="*/ 3121162 h 6247977"/>
              <a:gd name="connsiteX1524" fmla="*/ 21756 w 11463229"/>
              <a:gd name="connsiteY1524" fmla="*/ 3119769 h 6247977"/>
              <a:gd name="connsiteX1525" fmla="*/ 27385 w 11463229"/>
              <a:gd name="connsiteY1525" fmla="*/ 3125061 h 6247977"/>
              <a:gd name="connsiteX1526" fmla="*/ 26287 w 11463229"/>
              <a:gd name="connsiteY1526" fmla="*/ 3125899 h 6247977"/>
              <a:gd name="connsiteX1527" fmla="*/ 21690 w 11463229"/>
              <a:gd name="connsiteY1527" fmla="*/ 3127884 h 6247977"/>
              <a:gd name="connsiteX1528" fmla="*/ 21756 w 11463229"/>
              <a:gd name="connsiteY1528" fmla="*/ 3119769 h 6247977"/>
              <a:gd name="connsiteX1529" fmla="*/ 31956 w 11463229"/>
              <a:gd name="connsiteY1529" fmla="*/ 3108673 h 6247977"/>
              <a:gd name="connsiteX1530" fmla="*/ 39513 w 11463229"/>
              <a:gd name="connsiteY1530" fmla="*/ 3111712 h 6247977"/>
              <a:gd name="connsiteX1531" fmla="*/ 37656 w 11463229"/>
              <a:gd name="connsiteY1531" fmla="*/ 3114123 h 6247977"/>
              <a:gd name="connsiteX1532" fmla="*/ 2109966 w 11463229"/>
              <a:gd name="connsiteY1532" fmla="*/ 3108526 h 6247977"/>
              <a:gd name="connsiteX1533" fmla="*/ 2115599 w 11463229"/>
              <a:gd name="connsiteY1533" fmla="*/ 3114445 h 6247977"/>
              <a:gd name="connsiteX1534" fmla="*/ 2118677 w 11463229"/>
              <a:gd name="connsiteY1534" fmla="*/ 3115298 h 6247977"/>
              <a:gd name="connsiteX1535" fmla="*/ 2120550 w 11463229"/>
              <a:gd name="connsiteY1535" fmla="*/ 3113314 h 6247977"/>
              <a:gd name="connsiteX1536" fmla="*/ 2109966 w 11463229"/>
              <a:gd name="connsiteY1536" fmla="*/ 3108526 h 6247977"/>
              <a:gd name="connsiteX1537" fmla="*/ 2908160 w 11463229"/>
              <a:gd name="connsiteY1537" fmla="*/ 3100962 h 6247977"/>
              <a:gd name="connsiteX1538" fmla="*/ 2909957 w 11463229"/>
              <a:gd name="connsiteY1538" fmla="*/ 3101268 h 6247977"/>
              <a:gd name="connsiteX1539" fmla="*/ 2909666 w 11463229"/>
              <a:gd name="connsiteY1539" fmla="*/ 3102448 h 6247977"/>
              <a:gd name="connsiteX1540" fmla="*/ 2556921 w 11463229"/>
              <a:gd name="connsiteY1540" fmla="*/ 3093734 h 6247977"/>
              <a:gd name="connsiteX1541" fmla="*/ 2555158 w 11463229"/>
              <a:gd name="connsiteY1541" fmla="*/ 3097656 h 6247977"/>
              <a:gd name="connsiteX1542" fmla="*/ 2558938 w 11463229"/>
              <a:gd name="connsiteY1542" fmla="*/ 3098589 h 6247977"/>
              <a:gd name="connsiteX1543" fmla="*/ 2561882 w 11463229"/>
              <a:gd name="connsiteY1543" fmla="*/ 3096389 h 6247977"/>
              <a:gd name="connsiteX1544" fmla="*/ 2556921 w 11463229"/>
              <a:gd name="connsiteY1544" fmla="*/ 3093734 h 6247977"/>
              <a:gd name="connsiteX1545" fmla="*/ 1944840 w 11463229"/>
              <a:gd name="connsiteY1545" fmla="*/ 3092778 h 6247977"/>
              <a:gd name="connsiteX1546" fmla="*/ 1935011 w 11463229"/>
              <a:gd name="connsiteY1546" fmla="*/ 3094014 h 6247977"/>
              <a:gd name="connsiteX1547" fmla="*/ 1941614 w 11463229"/>
              <a:gd name="connsiteY1547" fmla="*/ 3103877 h 6247977"/>
              <a:gd name="connsiteX1548" fmla="*/ 1944840 w 11463229"/>
              <a:gd name="connsiteY1548" fmla="*/ 3092778 h 6247977"/>
              <a:gd name="connsiteX1549" fmla="*/ 2913145 w 11463229"/>
              <a:gd name="connsiteY1549" fmla="*/ 3092636 h 6247977"/>
              <a:gd name="connsiteX1550" fmla="*/ 2912391 w 11463229"/>
              <a:gd name="connsiteY1550" fmla="*/ 3094630 h 6247977"/>
              <a:gd name="connsiteX1551" fmla="*/ 2912037 w 11463229"/>
              <a:gd name="connsiteY1551" fmla="*/ 3094377 h 6247977"/>
              <a:gd name="connsiteX1552" fmla="*/ 2915305 w 11463229"/>
              <a:gd name="connsiteY1552" fmla="*/ 3089246 h 6247977"/>
              <a:gd name="connsiteX1553" fmla="*/ 2913145 w 11463229"/>
              <a:gd name="connsiteY1553" fmla="*/ 3092636 h 6247977"/>
              <a:gd name="connsiteX1554" fmla="*/ 2913506 w 11463229"/>
              <a:gd name="connsiteY1554" fmla="*/ 3091677 h 6247977"/>
              <a:gd name="connsiteX1555" fmla="*/ 2915305 w 11463229"/>
              <a:gd name="connsiteY1555" fmla="*/ 3089246 h 6247977"/>
              <a:gd name="connsiteX1556" fmla="*/ 1886126 w 11463229"/>
              <a:gd name="connsiteY1556" fmla="*/ 3074853 h 6247977"/>
              <a:gd name="connsiteX1557" fmla="*/ 1877495 w 11463229"/>
              <a:gd name="connsiteY1557" fmla="*/ 3075732 h 6247977"/>
              <a:gd name="connsiteX1558" fmla="*/ 1883598 w 11463229"/>
              <a:gd name="connsiteY1558" fmla="*/ 3080265 h 6247977"/>
              <a:gd name="connsiteX1559" fmla="*/ 1892151 w 11463229"/>
              <a:gd name="connsiteY1559" fmla="*/ 3081347 h 6247977"/>
              <a:gd name="connsiteX1560" fmla="*/ 1886126 w 11463229"/>
              <a:gd name="connsiteY1560" fmla="*/ 3074853 h 6247977"/>
              <a:gd name="connsiteX1561" fmla="*/ 465778 w 11463229"/>
              <a:gd name="connsiteY1561" fmla="*/ 3074416 h 6247977"/>
              <a:gd name="connsiteX1562" fmla="*/ 608527 w 11463229"/>
              <a:gd name="connsiteY1562" fmla="*/ 3139057 h 6247977"/>
              <a:gd name="connsiteX1563" fmla="*/ 635369 w 11463229"/>
              <a:gd name="connsiteY1563" fmla="*/ 3151124 h 6247977"/>
              <a:gd name="connsiteX1564" fmla="*/ 616444 w 11463229"/>
              <a:gd name="connsiteY1564" fmla="*/ 3143831 h 6247977"/>
              <a:gd name="connsiteX1565" fmla="*/ 465778 w 11463229"/>
              <a:gd name="connsiteY1565" fmla="*/ 3074416 h 6247977"/>
              <a:gd name="connsiteX1566" fmla="*/ 2057786 w 11463229"/>
              <a:gd name="connsiteY1566" fmla="*/ 3059717 h 6247977"/>
              <a:gd name="connsiteX1567" fmla="*/ 2062299 w 11463229"/>
              <a:gd name="connsiteY1567" fmla="*/ 3066398 h 6247977"/>
              <a:gd name="connsiteX1568" fmla="*/ 2065324 w 11463229"/>
              <a:gd name="connsiteY1568" fmla="*/ 3066991 h 6247977"/>
              <a:gd name="connsiteX1569" fmla="*/ 2067356 w 11463229"/>
              <a:gd name="connsiteY1569" fmla="*/ 3064297 h 6247977"/>
              <a:gd name="connsiteX1570" fmla="*/ 2057786 w 11463229"/>
              <a:gd name="connsiteY1570" fmla="*/ 3059717 h 6247977"/>
              <a:gd name="connsiteX1571" fmla="*/ 2755143 w 11463229"/>
              <a:gd name="connsiteY1571" fmla="*/ 3057988 h 6247977"/>
              <a:gd name="connsiteX1572" fmla="*/ 2750185 w 11463229"/>
              <a:gd name="connsiteY1572" fmla="*/ 3061786 h 6247977"/>
              <a:gd name="connsiteX1573" fmla="*/ 2749693 w 11463229"/>
              <a:gd name="connsiteY1573" fmla="*/ 3061135 h 6247977"/>
              <a:gd name="connsiteX1574" fmla="*/ 2752635 w 11463229"/>
              <a:gd name="connsiteY1574" fmla="*/ 3058403 h 6247977"/>
              <a:gd name="connsiteX1575" fmla="*/ 2755143 w 11463229"/>
              <a:gd name="connsiteY1575" fmla="*/ 3057988 h 6247977"/>
              <a:gd name="connsiteX1576" fmla="*/ 2721235 w 11463229"/>
              <a:gd name="connsiteY1576" fmla="*/ 3052407 h 6247977"/>
              <a:gd name="connsiteX1577" fmla="*/ 2726349 w 11463229"/>
              <a:gd name="connsiteY1577" fmla="*/ 3057108 h 6247977"/>
              <a:gd name="connsiteX1578" fmla="*/ 2726096 w 11463229"/>
              <a:gd name="connsiteY1578" fmla="*/ 3057333 h 6247977"/>
              <a:gd name="connsiteX1579" fmla="*/ 2721796 w 11463229"/>
              <a:gd name="connsiteY1579" fmla="*/ 3059724 h 6247977"/>
              <a:gd name="connsiteX1580" fmla="*/ 2721235 w 11463229"/>
              <a:gd name="connsiteY1580" fmla="*/ 3052407 h 6247977"/>
              <a:gd name="connsiteX1581" fmla="*/ 2454396 w 11463229"/>
              <a:gd name="connsiteY1581" fmla="*/ 3050819 h 6247977"/>
              <a:gd name="connsiteX1582" fmla="*/ 2461593 w 11463229"/>
              <a:gd name="connsiteY1582" fmla="*/ 3056895 h 6247977"/>
              <a:gd name="connsiteX1583" fmla="*/ 2465528 w 11463229"/>
              <a:gd name="connsiteY1583" fmla="*/ 3057529 h 6247977"/>
              <a:gd name="connsiteX1584" fmla="*/ 2468341 w 11463229"/>
              <a:gd name="connsiteY1584" fmla="*/ 3054974 h 6247977"/>
              <a:gd name="connsiteX1585" fmla="*/ 2454396 w 11463229"/>
              <a:gd name="connsiteY1585" fmla="*/ 3050819 h 6247977"/>
              <a:gd name="connsiteX1586" fmla="*/ 1071402 w 11463229"/>
              <a:gd name="connsiteY1586" fmla="*/ 3050079 h 6247977"/>
              <a:gd name="connsiteX1587" fmla="*/ 1075163 w 11463229"/>
              <a:gd name="connsiteY1587" fmla="*/ 3055378 h 6247977"/>
              <a:gd name="connsiteX1588" fmla="*/ 1071502 w 11463229"/>
              <a:gd name="connsiteY1588" fmla="*/ 3054280 h 6247977"/>
              <a:gd name="connsiteX1589" fmla="*/ 1977941 w 11463229"/>
              <a:gd name="connsiteY1589" fmla="*/ 3048581 h 6247977"/>
              <a:gd name="connsiteX1590" fmla="*/ 1971741 w 11463229"/>
              <a:gd name="connsiteY1590" fmla="*/ 3048802 h 6247977"/>
              <a:gd name="connsiteX1591" fmla="*/ 1979311 w 11463229"/>
              <a:gd name="connsiteY1591" fmla="*/ 3052812 h 6247977"/>
              <a:gd name="connsiteX1592" fmla="*/ 1982921 w 11463229"/>
              <a:gd name="connsiteY1592" fmla="*/ 3053483 h 6247977"/>
              <a:gd name="connsiteX1593" fmla="*/ 1984978 w 11463229"/>
              <a:gd name="connsiteY1593" fmla="*/ 3051494 h 6247977"/>
              <a:gd name="connsiteX1594" fmla="*/ 1977941 w 11463229"/>
              <a:gd name="connsiteY1594" fmla="*/ 3048581 h 6247977"/>
              <a:gd name="connsiteX1595" fmla="*/ 2041659 w 11463229"/>
              <a:gd name="connsiteY1595" fmla="*/ 3048273 h 6247977"/>
              <a:gd name="connsiteX1596" fmla="*/ 2036446 w 11463229"/>
              <a:gd name="connsiteY1596" fmla="*/ 3058135 h 6247977"/>
              <a:gd name="connsiteX1597" fmla="*/ 2043008 w 11463229"/>
              <a:gd name="connsiteY1597" fmla="*/ 3059393 h 6247977"/>
              <a:gd name="connsiteX1598" fmla="*/ 2053002 w 11463229"/>
              <a:gd name="connsiteY1598" fmla="*/ 3057428 h 6247977"/>
              <a:gd name="connsiteX1599" fmla="*/ 2041659 w 11463229"/>
              <a:gd name="connsiteY1599" fmla="*/ 3048273 h 6247977"/>
              <a:gd name="connsiteX1600" fmla="*/ 1137199 w 11463229"/>
              <a:gd name="connsiteY1600" fmla="*/ 3047657 h 6247977"/>
              <a:gd name="connsiteX1601" fmla="*/ 1121197 w 11463229"/>
              <a:gd name="connsiteY1601" fmla="*/ 3056255 h 6247977"/>
              <a:gd name="connsiteX1602" fmla="*/ 1228688 w 11463229"/>
              <a:gd name="connsiteY1602" fmla="*/ 3107257 h 6247977"/>
              <a:gd name="connsiteX1603" fmla="*/ 1271036 w 11463229"/>
              <a:gd name="connsiteY1603" fmla="*/ 3112400 h 6247977"/>
              <a:gd name="connsiteX1604" fmla="*/ 1274051 w 11463229"/>
              <a:gd name="connsiteY1604" fmla="*/ 3114317 h 6247977"/>
              <a:gd name="connsiteX1605" fmla="*/ 1274648 w 11463229"/>
              <a:gd name="connsiteY1605" fmla="*/ 3112839 h 6247977"/>
              <a:gd name="connsiteX1606" fmla="*/ 1271036 w 11463229"/>
              <a:gd name="connsiteY1606" fmla="*/ 3112400 h 6247977"/>
              <a:gd name="connsiteX1607" fmla="*/ 1252034 w 11463229"/>
              <a:gd name="connsiteY1607" fmla="*/ 3100318 h 6247977"/>
              <a:gd name="connsiteX1608" fmla="*/ 1224341 w 11463229"/>
              <a:gd name="connsiteY1608" fmla="*/ 3075915 h 6247977"/>
              <a:gd name="connsiteX1609" fmla="*/ 1137199 w 11463229"/>
              <a:gd name="connsiteY1609" fmla="*/ 3047657 h 6247977"/>
              <a:gd name="connsiteX1610" fmla="*/ 2019305 w 11463229"/>
              <a:gd name="connsiteY1610" fmla="*/ 3046621 h 6247977"/>
              <a:gd name="connsiteX1611" fmla="*/ 2024179 w 11463229"/>
              <a:gd name="connsiteY1611" fmla="*/ 3049096 h 6247977"/>
              <a:gd name="connsiteX1612" fmla="*/ 2030507 w 11463229"/>
              <a:gd name="connsiteY1612" fmla="*/ 3048902 h 6247977"/>
              <a:gd name="connsiteX1613" fmla="*/ 2019305 w 11463229"/>
              <a:gd name="connsiteY1613" fmla="*/ 3046621 h 6247977"/>
              <a:gd name="connsiteX1614" fmla="*/ 2730416 w 11463229"/>
              <a:gd name="connsiteY1614" fmla="*/ 3041106 h 6247977"/>
              <a:gd name="connsiteX1615" fmla="*/ 2737865 w 11463229"/>
              <a:gd name="connsiteY1615" fmla="*/ 3042824 h 6247977"/>
              <a:gd name="connsiteX1616" fmla="*/ 2735748 w 11463229"/>
              <a:gd name="connsiteY1616" fmla="*/ 3045971 h 6247977"/>
              <a:gd name="connsiteX1617" fmla="*/ 1999462 w 11463229"/>
              <a:gd name="connsiteY1617" fmla="*/ 3036002 h 6247977"/>
              <a:gd name="connsiteX1618" fmla="*/ 2003772 w 11463229"/>
              <a:gd name="connsiteY1618" fmla="*/ 3045397 h 6247977"/>
              <a:gd name="connsiteX1619" fmla="*/ 1999462 w 11463229"/>
              <a:gd name="connsiteY1619" fmla="*/ 3036002 h 6247977"/>
              <a:gd name="connsiteX1620" fmla="*/ 2403698 w 11463229"/>
              <a:gd name="connsiteY1620" fmla="*/ 3035239 h 6247977"/>
              <a:gd name="connsiteX1621" fmla="*/ 2407434 w 11463229"/>
              <a:gd name="connsiteY1621" fmla="*/ 3039622 h 6247977"/>
              <a:gd name="connsiteX1622" fmla="*/ 2412552 w 11463229"/>
              <a:gd name="connsiteY1622" fmla="*/ 3038359 h 6247977"/>
              <a:gd name="connsiteX1623" fmla="*/ 2403698 w 11463229"/>
              <a:gd name="connsiteY1623" fmla="*/ 3035239 h 6247977"/>
              <a:gd name="connsiteX1624" fmla="*/ 1099236 w 11463229"/>
              <a:gd name="connsiteY1624" fmla="*/ 3028080 h 6247977"/>
              <a:gd name="connsiteX1625" fmla="*/ 1105087 w 11463229"/>
              <a:gd name="connsiteY1625" fmla="*/ 3032564 h 6247977"/>
              <a:gd name="connsiteX1626" fmla="*/ 1111859 w 11463229"/>
              <a:gd name="connsiteY1626" fmla="*/ 3033283 h 6247977"/>
              <a:gd name="connsiteX1627" fmla="*/ 1099236 w 11463229"/>
              <a:gd name="connsiteY1627" fmla="*/ 3028080 h 6247977"/>
              <a:gd name="connsiteX1628" fmla="*/ 1040470 w 11463229"/>
              <a:gd name="connsiteY1628" fmla="*/ 3027983 h 6247977"/>
              <a:gd name="connsiteX1629" fmla="*/ 1040270 w 11463229"/>
              <a:gd name="connsiteY1629" fmla="*/ 3033537 h 6247977"/>
              <a:gd name="connsiteX1630" fmla="*/ 1036275 w 11463229"/>
              <a:gd name="connsiteY1630" fmla="*/ 3031472 h 6247977"/>
              <a:gd name="connsiteX1631" fmla="*/ 1040470 w 11463229"/>
              <a:gd name="connsiteY1631" fmla="*/ 3027983 h 6247977"/>
              <a:gd name="connsiteX1632" fmla="*/ 1966364 w 11463229"/>
              <a:gd name="connsiteY1632" fmla="*/ 3016757 h 6247977"/>
              <a:gd name="connsiteX1633" fmla="*/ 1947341 w 11463229"/>
              <a:gd name="connsiteY1633" fmla="*/ 3017498 h 6247977"/>
              <a:gd name="connsiteX1634" fmla="*/ 1984995 w 11463229"/>
              <a:gd name="connsiteY1634" fmla="*/ 3038327 h 6247977"/>
              <a:gd name="connsiteX1635" fmla="*/ 1968723 w 11463229"/>
              <a:gd name="connsiteY1635" fmla="*/ 3021847 h 6247977"/>
              <a:gd name="connsiteX1636" fmla="*/ 1987359 w 11463229"/>
              <a:gd name="connsiteY1636" fmla="*/ 3024321 h 6247977"/>
              <a:gd name="connsiteX1637" fmla="*/ 1966364 w 11463229"/>
              <a:gd name="connsiteY1637" fmla="*/ 3016757 h 6247977"/>
              <a:gd name="connsiteX1638" fmla="*/ 2364716 w 11463229"/>
              <a:gd name="connsiteY1638" fmla="*/ 3014105 h 6247977"/>
              <a:gd name="connsiteX1639" fmla="*/ 2360273 w 11463229"/>
              <a:gd name="connsiteY1639" fmla="*/ 3015062 h 6247977"/>
              <a:gd name="connsiteX1640" fmla="*/ 2361294 w 11463229"/>
              <a:gd name="connsiteY1640" fmla="*/ 3020710 h 6247977"/>
              <a:gd name="connsiteX1641" fmla="*/ 2371537 w 11463229"/>
              <a:gd name="connsiteY1641" fmla="*/ 3018164 h 6247977"/>
              <a:gd name="connsiteX1642" fmla="*/ 2364716 w 11463229"/>
              <a:gd name="connsiteY1642" fmla="*/ 3014105 h 6247977"/>
              <a:gd name="connsiteX1643" fmla="*/ 1871379 w 11463229"/>
              <a:gd name="connsiteY1643" fmla="*/ 3004682 h 6247977"/>
              <a:gd name="connsiteX1644" fmla="*/ 1876261 w 11463229"/>
              <a:gd name="connsiteY1644" fmla="*/ 3010944 h 6247977"/>
              <a:gd name="connsiteX1645" fmla="*/ 1871379 w 11463229"/>
              <a:gd name="connsiteY1645" fmla="*/ 3004682 h 6247977"/>
              <a:gd name="connsiteX1646" fmla="*/ 1142460 w 11463229"/>
              <a:gd name="connsiteY1646" fmla="*/ 2999992 h 6247977"/>
              <a:gd name="connsiteX1647" fmla="*/ 1139329 w 11463229"/>
              <a:gd name="connsiteY1647" fmla="*/ 3006346 h 6247977"/>
              <a:gd name="connsiteX1648" fmla="*/ 1139716 w 11463229"/>
              <a:gd name="connsiteY1648" fmla="*/ 3006288 h 6247977"/>
              <a:gd name="connsiteX1649" fmla="*/ 1142460 w 11463229"/>
              <a:gd name="connsiteY1649" fmla="*/ 2999992 h 6247977"/>
              <a:gd name="connsiteX1650" fmla="*/ 1844207 w 11463229"/>
              <a:gd name="connsiteY1650" fmla="*/ 2998824 h 6247977"/>
              <a:gd name="connsiteX1651" fmla="*/ 1849172 w 11463229"/>
              <a:gd name="connsiteY1651" fmla="*/ 3008069 h 6247977"/>
              <a:gd name="connsiteX1652" fmla="*/ 1844295 w 11463229"/>
              <a:gd name="connsiteY1652" fmla="*/ 3000162 h 6247977"/>
              <a:gd name="connsiteX1653" fmla="*/ 1898584 w 11463229"/>
              <a:gd name="connsiteY1653" fmla="*/ 2998361 h 6247977"/>
              <a:gd name="connsiteX1654" fmla="*/ 1899555 w 11463229"/>
              <a:gd name="connsiteY1654" fmla="*/ 2998481 h 6247977"/>
              <a:gd name="connsiteX1655" fmla="*/ 1899475 w 11463229"/>
              <a:gd name="connsiteY1655" fmla="*/ 2998543 h 6247977"/>
              <a:gd name="connsiteX1656" fmla="*/ 1898907 w 11463229"/>
              <a:gd name="connsiteY1656" fmla="*/ 2998589 h 6247977"/>
              <a:gd name="connsiteX1657" fmla="*/ 2342335 w 11463229"/>
              <a:gd name="connsiteY1657" fmla="*/ 2997737 h 6247977"/>
              <a:gd name="connsiteX1658" fmla="*/ 2337018 w 11463229"/>
              <a:gd name="connsiteY1658" fmla="*/ 3015092 h 6247977"/>
              <a:gd name="connsiteX1659" fmla="*/ 2344408 w 11463229"/>
              <a:gd name="connsiteY1659" fmla="*/ 3018578 h 6247977"/>
              <a:gd name="connsiteX1660" fmla="*/ 2342335 w 11463229"/>
              <a:gd name="connsiteY1660" fmla="*/ 2997737 h 6247977"/>
              <a:gd name="connsiteX1661" fmla="*/ 460183 w 11463229"/>
              <a:gd name="connsiteY1661" fmla="*/ 2996888 h 6247977"/>
              <a:gd name="connsiteX1662" fmla="*/ 467235 w 11463229"/>
              <a:gd name="connsiteY1662" fmla="*/ 3003693 h 6247977"/>
              <a:gd name="connsiteX1663" fmla="*/ 469751 w 11463229"/>
              <a:gd name="connsiteY1663" fmla="*/ 3001468 h 6247977"/>
              <a:gd name="connsiteX1664" fmla="*/ 460183 w 11463229"/>
              <a:gd name="connsiteY1664" fmla="*/ 2996888 h 6247977"/>
              <a:gd name="connsiteX1665" fmla="*/ 10716682 w 11463229"/>
              <a:gd name="connsiteY1665" fmla="*/ 2991357 h 6247977"/>
              <a:gd name="connsiteX1666" fmla="*/ 10580533 w 11463229"/>
              <a:gd name="connsiteY1666" fmla="*/ 3229679 h 6247977"/>
              <a:gd name="connsiteX1667" fmla="*/ 10513542 w 11463229"/>
              <a:gd name="connsiteY1667" fmla="*/ 3319275 h 6247977"/>
              <a:gd name="connsiteX1668" fmla="*/ 10513562 w 11463229"/>
              <a:gd name="connsiteY1668" fmla="*/ 3319420 h 6247977"/>
              <a:gd name="connsiteX1669" fmla="*/ 10502869 w 11463229"/>
              <a:gd name="connsiteY1669" fmla="*/ 3350613 h 6247977"/>
              <a:gd name="connsiteX1670" fmla="*/ 10348435 w 11463229"/>
              <a:gd name="connsiteY1670" fmla="*/ 3625986 h 6247977"/>
              <a:gd name="connsiteX1671" fmla="*/ 10352523 w 11463229"/>
              <a:gd name="connsiteY1671" fmla="*/ 3621361 h 6247977"/>
              <a:gd name="connsiteX1672" fmla="*/ 10600557 w 11463229"/>
              <a:gd name="connsiteY1672" fmla="*/ 3294985 h 6247977"/>
              <a:gd name="connsiteX1673" fmla="*/ 10634751 w 11463229"/>
              <a:gd name="connsiteY1673" fmla="*/ 3243475 h 6247977"/>
              <a:gd name="connsiteX1674" fmla="*/ 10683873 w 11463229"/>
              <a:gd name="connsiteY1674" fmla="*/ 3133343 h 6247977"/>
              <a:gd name="connsiteX1675" fmla="*/ 10710329 w 11463229"/>
              <a:gd name="connsiteY1675" fmla="*/ 3040162 h 6247977"/>
              <a:gd name="connsiteX1676" fmla="*/ 2295192 w 11463229"/>
              <a:gd name="connsiteY1676" fmla="*/ 2989465 h 6247977"/>
              <a:gd name="connsiteX1677" fmla="*/ 2296739 w 11463229"/>
              <a:gd name="connsiteY1677" fmla="*/ 2994060 h 6247977"/>
              <a:gd name="connsiteX1678" fmla="*/ 2302722 w 11463229"/>
              <a:gd name="connsiteY1678" fmla="*/ 2993630 h 6247977"/>
              <a:gd name="connsiteX1679" fmla="*/ 2295192 w 11463229"/>
              <a:gd name="connsiteY1679" fmla="*/ 2989465 h 6247977"/>
              <a:gd name="connsiteX1680" fmla="*/ 1893299 w 11463229"/>
              <a:gd name="connsiteY1680" fmla="*/ 2989385 h 6247977"/>
              <a:gd name="connsiteX1681" fmla="*/ 1889506 w 11463229"/>
              <a:gd name="connsiteY1681" fmla="*/ 2999356 h 6247977"/>
              <a:gd name="connsiteX1682" fmla="*/ 1898907 w 11463229"/>
              <a:gd name="connsiteY1682" fmla="*/ 2998589 h 6247977"/>
              <a:gd name="connsiteX1683" fmla="*/ 1910719 w 11463229"/>
              <a:gd name="connsiteY1683" fmla="*/ 3006902 h 6247977"/>
              <a:gd name="connsiteX1684" fmla="*/ 1932202 w 11463229"/>
              <a:gd name="connsiteY1684" fmla="*/ 3018206 h 6247977"/>
              <a:gd name="connsiteX1685" fmla="*/ 1940948 w 11463229"/>
              <a:gd name="connsiteY1685" fmla="*/ 3021268 h 6247977"/>
              <a:gd name="connsiteX1686" fmla="*/ 1932799 w 11463229"/>
              <a:gd name="connsiteY1686" fmla="*/ 3002687 h 6247977"/>
              <a:gd name="connsiteX1687" fmla="*/ 1905978 w 11463229"/>
              <a:gd name="connsiteY1687" fmla="*/ 2999269 h 6247977"/>
              <a:gd name="connsiteX1688" fmla="*/ 1899555 w 11463229"/>
              <a:gd name="connsiteY1688" fmla="*/ 2998481 h 6247977"/>
              <a:gd name="connsiteX1689" fmla="*/ 1906357 w 11463229"/>
              <a:gd name="connsiteY1689" fmla="*/ 2993152 h 6247977"/>
              <a:gd name="connsiteX1690" fmla="*/ 1893299 w 11463229"/>
              <a:gd name="connsiteY1690" fmla="*/ 2989385 h 6247977"/>
              <a:gd name="connsiteX1691" fmla="*/ 862901 w 11463229"/>
              <a:gd name="connsiteY1691" fmla="*/ 2989233 h 6247977"/>
              <a:gd name="connsiteX1692" fmla="*/ 866017 w 11463229"/>
              <a:gd name="connsiteY1692" fmla="*/ 2992336 h 6247977"/>
              <a:gd name="connsiteX1693" fmla="*/ 871049 w 11463229"/>
              <a:gd name="connsiteY1693" fmla="*/ 2990890 h 6247977"/>
              <a:gd name="connsiteX1694" fmla="*/ 862901 w 11463229"/>
              <a:gd name="connsiteY1694" fmla="*/ 2989233 h 6247977"/>
              <a:gd name="connsiteX1695" fmla="*/ 1009835 w 11463229"/>
              <a:gd name="connsiteY1695" fmla="*/ 2986490 h 6247977"/>
              <a:gd name="connsiteX1696" fmla="*/ 1022122 w 11463229"/>
              <a:gd name="connsiteY1696" fmla="*/ 2993114 h 6247977"/>
              <a:gd name="connsiteX1697" fmla="*/ 1022603 w 11463229"/>
              <a:gd name="connsiteY1697" fmla="*/ 2987469 h 6247977"/>
              <a:gd name="connsiteX1698" fmla="*/ 1009835 w 11463229"/>
              <a:gd name="connsiteY1698" fmla="*/ 2986490 h 6247977"/>
              <a:gd name="connsiteX1699" fmla="*/ 2182464 w 11463229"/>
              <a:gd name="connsiteY1699" fmla="*/ 2978390 h 6247977"/>
              <a:gd name="connsiteX1700" fmla="*/ 2188450 w 11463229"/>
              <a:gd name="connsiteY1700" fmla="*/ 2985041 h 6247977"/>
              <a:gd name="connsiteX1701" fmla="*/ 2199868 w 11463229"/>
              <a:gd name="connsiteY1701" fmla="*/ 2985882 h 6247977"/>
              <a:gd name="connsiteX1702" fmla="*/ 2182464 w 11463229"/>
              <a:gd name="connsiteY1702" fmla="*/ 2978390 h 6247977"/>
              <a:gd name="connsiteX1703" fmla="*/ 2137238 w 11463229"/>
              <a:gd name="connsiteY1703" fmla="*/ 2963924 h 6247977"/>
              <a:gd name="connsiteX1704" fmla="*/ 2134512 w 11463229"/>
              <a:gd name="connsiteY1704" fmla="*/ 2964687 h 6247977"/>
              <a:gd name="connsiteX1705" fmla="*/ 2138837 w 11463229"/>
              <a:gd name="connsiteY1705" fmla="*/ 2967213 h 6247977"/>
              <a:gd name="connsiteX1706" fmla="*/ 2144386 w 11463229"/>
              <a:gd name="connsiteY1706" fmla="*/ 2968013 h 6247977"/>
              <a:gd name="connsiteX1707" fmla="*/ 2137238 w 11463229"/>
              <a:gd name="connsiteY1707" fmla="*/ 2963924 h 6247977"/>
              <a:gd name="connsiteX1708" fmla="*/ 949409 w 11463229"/>
              <a:gd name="connsiteY1708" fmla="*/ 2963363 h 6247977"/>
              <a:gd name="connsiteX1709" fmla="*/ 959698 w 11463229"/>
              <a:gd name="connsiteY1709" fmla="*/ 2969902 h 6247977"/>
              <a:gd name="connsiteX1710" fmla="*/ 971905 w 11463229"/>
              <a:gd name="connsiteY1710" fmla="*/ 2971890 h 6247977"/>
              <a:gd name="connsiteX1711" fmla="*/ 949409 w 11463229"/>
              <a:gd name="connsiteY1711" fmla="*/ 2963363 h 6247977"/>
              <a:gd name="connsiteX1712" fmla="*/ 797970 w 11463229"/>
              <a:gd name="connsiteY1712" fmla="*/ 2957588 h 6247977"/>
              <a:gd name="connsiteX1713" fmla="*/ 803559 w 11463229"/>
              <a:gd name="connsiteY1713" fmla="*/ 2965309 h 6247977"/>
              <a:gd name="connsiteX1714" fmla="*/ 797970 w 11463229"/>
              <a:gd name="connsiteY1714" fmla="*/ 2957588 h 6247977"/>
              <a:gd name="connsiteX1715" fmla="*/ 1905170 w 11463229"/>
              <a:gd name="connsiteY1715" fmla="*/ 2949653 h 6247977"/>
              <a:gd name="connsiteX1716" fmla="*/ 1910803 w 11463229"/>
              <a:gd name="connsiteY1716" fmla="*/ 2955572 h 6247977"/>
              <a:gd name="connsiteX1717" fmla="*/ 1913885 w 11463229"/>
              <a:gd name="connsiteY1717" fmla="*/ 2956424 h 6247977"/>
              <a:gd name="connsiteX1718" fmla="*/ 1915756 w 11463229"/>
              <a:gd name="connsiteY1718" fmla="*/ 2954439 h 6247977"/>
              <a:gd name="connsiteX1719" fmla="*/ 1905170 w 11463229"/>
              <a:gd name="connsiteY1719" fmla="*/ 2949653 h 6247977"/>
              <a:gd name="connsiteX1720" fmla="*/ 994151 w 11463229"/>
              <a:gd name="connsiteY1720" fmla="*/ 2942171 h 6247977"/>
              <a:gd name="connsiteX1721" fmla="*/ 996993 w 11463229"/>
              <a:gd name="connsiteY1721" fmla="*/ 2948017 h 6247977"/>
              <a:gd name="connsiteX1722" fmla="*/ 994151 w 11463229"/>
              <a:gd name="connsiteY1722" fmla="*/ 2942171 h 6247977"/>
              <a:gd name="connsiteX1723" fmla="*/ 890064 w 11463229"/>
              <a:gd name="connsiteY1723" fmla="*/ 2939440 h 6247977"/>
              <a:gd name="connsiteX1724" fmla="*/ 895695 w 11463229"/>
              <a:gd name="connsiteY1724" fmla="*/ 2945361 h 6247977"/>
              <a:gd name="connsiteX1725" fmla="*/ 898776 w 11463229"/>
              <a:gd name="connsiteY1725" fmla="*/ 2946213 h 6247977"/>
              <a:gd name="connsiteX1726" fmla="*/ 900652 w 11463229"/>
              <a:gd name="connsiteY1726" fmla="*/ 2944227 h 6247977"/>
              <a:gd name="connsiteX1727" fmla="*/ 890064 w 11463229"/>
              <a:gd name="connsiteY1727" fmla="*/ 2939440 h 6247977"/>
              <a:gd name="connsiteX1728" fmla="*/ 2067021 w 11463229"/>
              <a:gd name="connsiteY1728" fmla="*/ 2939108 h 6247977"/>
              <a:gd name="connsiteX1729" fmla="*/ 2073105 w 11463229"/>
              <a:gd name="connsiteY1729" fmla="*/ 2941002 h 6247977"/>
              <a:gd name="connsiteX1730" fmla="*/ 2073422 w 11463229"/>
              <a:gd name="connsiteY1730" fmla="*/ 2941576 h 6247977"/>
              <a:gd name="connsiteX1731" fmla="*/ 2068711 w 11463229"/>
              <a:gd name="connsiteY1731" fmla="*/ 2942577 h 6247977"/>
              <a:gd name="connsiteX1732" fmla="*/ 1337022 w 11463229"/>
              <a:gd name="connsiteY1732" fmla="*/ 2924649 h 6247977"/>
              <a:gd name="connsiteX1733" fmla="*/ 1335260 w 11463229"/>
              <a:gd name="connsiteY1733" fmla="*/ 2928571 h 6247977"/>
              <a:gd name="connsiteX1734" fmla="*/ 1339039 w 11463229"/>
              <a:gd name="connsiteY1734" fmla="*/ 2929504 h 6247977"/>
              <a:gd name="connsiteX1735" fmla="*/ 1341983 w 11463229"/>
              <a:gd name="connsiteY1735" fmla="*/ 2927304 h 6247977"/>
              <a:gd name="connsiteX1736" fmla="*/ 1337022 w 11463229"/>
              <a:gd name="connsiteY1736" fmla="*/ 2924649 h 6247977"/>
              <a:gd name="connsiteX1737" fmla="*/ 724940 w 11463229"/>
              <a:gd name="connsiteY1737" fmla="*/ 2923694 h 6247977"/>
              <a:gd name="connsiteX1738" fmla="*/ 715110 w 11463229"/>
              <a:gd name="connsiteY1738" fmla="*/ 2924930 h 6247977"/>
              <a:gd name="connsiteX1739" fmla="*/ 721715 w 11463229"/>
              <a:gd name="connsiteY1739" fmla="*/ 2934792 h 6247977"/>
              <a:gd name="connsiteX1740" fmla="*/ 724940 w 11463229"/>
              <a:gd name="connsiteY1740" fmla="*/ 2923694 h 6247977"/>
              <a:gd name="connsiteX1741" fmla="*/ 2033539 w 11463229"/>
              <a:gd name="connsiteY1741" fmla="*/ 2923078 h 6247977"/>
              <a:gd name="connsiteX1742" fmla="*/ 2045449 w 11463229"/>
              <a:gd name="connsiteY1742" fmla="*/ 2926817 h 6247977"/>
              <a:gd name="connsiteX1743" fmla="*/ 2039033 w 11463229"/>
              <a:gd name="connsiteY1743" fmla="*/ 2926828 h 6247977"/>
              <a:gd name="connsiteX1744" fmla="*/ 2033539 w 11463229"/>
              <a:gd name="connsiteY1744" fmla="*/ 2923078 h 6247977"/>
              <a:gd name="connsiteX1745" fmla="*/ 906182 w 11463229"/>
              <a:gd name="connsiteY1745" fmla="*/ 2921644 h 6247977"/>
              <a:gd name="connsiteX1746" fmla="*/ 911619 w 11463229"/>
              <a:gd name="connsiteY1746" fmla="*/ 2926455 h 6247977"/>
              <a:gd name="connsiteX1747" fmla="*/ 906182 w 11463229"/>
              <a:gd name="connsiteY1747" fmla="*/ 2921644 h 6247977"/>
              <a:gd name="connsiteX1748" fmla="*/ 2211776 w 11463229"/>
              <a:gd name="connsiteY1748" fmla="*/ 2919816 h 6247977"/>
              <a:gd name="connsiteX1749" fmla="*/ 2217676 w 11463229"/>
              <a:gd name="connsiteY1749" fmla="*/ 2926283 h 6247977"/>
              <a:gd name="connsiteX1750" fmla="*/ 2216314 w 11463229"/>
              <a:gd name="connsiteY1750" fmla="*/ 2926694 h 6247977"/>
              <a:gd name="connsiteX1751" fmla="*/ 2214278 w 11463229"/>
              <a:gd name="connsiteY1751" fmla="*/ 2925896 h 6247977"/>
              <a:gd name="connsiteX1752" fmla="*/ 2213767 w 11463229"/>
              <a:gd name="connsiteY1752" fmla="*/ 2925325 h 6247977"/>
              <a:gd name="connsiteX1753" fmla="*/ 2211776 w 11463229"/>
              <a:gd name="connsiteY1753" fmla="*/ 2919816 h 6247977"/>
              <a:gd name="connsiteX1754" fmla="*/ 622519 w 11463229"/>
              <a:gd name="connsiteY1754" fmla="*/ 2919044 h 6247977"/>
              <a:gd name="connsiteX1755" fmla="*/ 617065 w 11463229"/>
              <a:gd name="connsiteY1755" fmla="*/ 2929664 h 6247977"/>
              <a:gd name="connsiteX1756" fmla="*/ 624167 w 11463229"/>
              <a:gd name="connsiteY1756" fmla="*/ 2920923 h 6247977"/>
              <a:gd name="connsiteX1757" fmla="*/ 622519 w 11463229"/>
              <a:gd name="connsiteY1757" fmla="*/ 2919044 h 6247977"/>
              <a:gd name="connsiteX1758" fmla="*/ 637193 w 11463229"/>
              <a:gd name="connsiteY1758" fmla="*/ 2915223 h 6247977"/>
              <a:gd name="connsiteX1759" fmla="*/ 636887 w 11463229"/>
              <a:gd name="connsiteY1759" fmla="*/ 2919928 h 6247977"/>
              <a:gd name="connsiteX1760" fmla="*/ 643417 w 11463229"/>
              <a:gd name="connsiteY1760" fmla="*/ 2920884 h 6247977"/>
              <a:gd name="connsiteX1761" fmla="*/ 637193 w 11463229"/>
              <a:gd name="connsiteY1761" fmla="*/ 2915223 h 6247977"/>
              <a:gd name="connsiteX1762" fmla="*/ 599018 w 11463229"/>
              <a:gd name="connsiteY1762" fmla="*/ 2914489 h 6247977"/>
              <a:gd name="connsiteX1763" fmla="*/ 599152 w 11463229"/>
              <a:gd name="connsiteY1763" fmla="*/ 2921925 h 6247977"/>
              <a:gd name="connsiteX1764" fmla="*/ 599018 w 11463229"/>
              <a:gd name="connsiteY1764" fmla="*/ 2914489 h 6247977"/>
              <a:gd name="connsiteX1765" fmla="*/ 1776532 w 11463229"/>
              <a:gd name="connsiteY1765" fmla="*/ 2909356 h 6247977"/>
              <a:gd name="connsiteX1766" fmla="*/ 1780664 w 11463229"/>
              <a:gd name="connsiteY1766" fmla="*/ 2912477 h 6247977"/>
              <a:gd name="connsiteX1767" fmla="*/ 1776197 w 11463229"/>
              <a:gd name="connsiteY1767" fmla="*/ 2910005 h 6247977"/>
              <a:gd name="connsiteX1768" fmla="*/ 1775015 w 11463229"/>
              <a:gd name="connsiteY1768" fmla="*/ 2909351 h 6247977"/>
              <a:gd name="connsiteX1769" fmla="*/ 1776197 w 11463229"/>
              <a:gd name="connsiteY1769" fmla="*/ 2910005 h 6247977"/>
              <a:gd name="connsiteX1770" fmla="*/ 1773632 w 11463229"/>
              <a:gd name="connsiteY1770" fmla="*/ 2914996 h 6247977"/>
              <a:gd name="connsiteX1771" fmla="*/ 1775015 w 11463229"/>
              <a:gd name="connsiteY1771" fmla="*/ 2909351 h 6247977"/>
              <a:gd name="connsiteX1772" fmla="*/ 1982253 w 11463229"/>
              <a:gd name="connsiteY1772" fmla="*/ 2907708 h 6247977"/>
              <a:gd name="connsiteX1773" fmla="*/ 1975808 w 11463229"/>
              <a:gd name="connsiteY1773" fmla="*/ 2910020 h 6247977"/>
              <a:gd name="connsiteX1774" fmla="*/ 1982745 w 11463229"/>
              <a:gd name="connsiteY1774" fmla="*/ 2912252 h 6247977"/>
              <a:gd name="connsiteX1775" fmla="*/ 1986186 w 11463229"/>
              <a:gd name="connsiteY1775" fmla="*/ 2913055 h 6247977"/>
              <a:gd name="connsiteX1776" fmla="*/ 1990370 w 11463229"/>
              <a:gd name="connsiteY1776" fmla="*/ 2911663 h 6247977"/>
              <a:gd name="connsiteX1777" fmla="*/ 1982253 w 11463229"/>
              <a:gd name="connsiteY1777" fmla="*/ 2907708 h 6247977"/>
              <a:gd name="connsiteX1778" fmla="*/ 666226 w 11463229"/>
              <a:gd name="connsiteY1778" fmla="*/ 2905769 h 6247977"/>
              <a:gd name="connsiteX1779" fmla="*/ 657591 w 11463229"/>
              <a:gd name="connsiteY1779" fmla="*/ 2906646 h 6247977"/>
              <a:gd name="connsiteX1780" fmla="*/ 663698 w 11463229"/>
              <a:gd name="connsiteY1780" fmla="*/ 2911181 h 6247977"/>
              <a:gd name="connsiteX1781" fmla="*/ 672253 w 11463229"/>
              <a:gd name="connsiteY1781" fmla="*/ 2912261 h 6247977"/>
              <a:gd name="connsiteX1782" fmla="*/ 666226 w 11463229"/>
              <a:gd name="connsiteY1782" fmla="*/ 2905769 h 6247977"/>
              <a:gd name="connsiteX1783" fmla="*/ 877819 w 11463229"/>
              <a:gd name="connsiteY1783" fmla="*/ 2902706 h 6247977"/>
              <a:gd name="connsiteX1784" fmla="*/ 870354 w 11463229"/>
              <a:gd name="connsiteY1784" fmla="*/ 2906456 h 6247977"/>
              <a:gd name="connsiteX1785" fmla="*/ 886339 w 11463229"/>
              <a:gd name="connsiteY1785" fmla="*/ 2911023 h 6247977"/>
              <a:gd name="connsiteX1786" fmla="*/ 877819 w 11463229"/>
              <a:gd name="connsiteY1786" fmla="*/ 2902706 h 6247977"/>
              <a:gd name="connsiteX1787" fmla="*/ 512615 w 11463229"/>
              <a:gd name="connsiteY1787" fmla="*/ 2895572 h 6247977"/>
              <a:gd name="connsiteX1788" fmla="*/ 512780 w 11463229"/>
              <a:gd name="connsiteY1788" fmla="*/ 2895633 h 6247977"/>
              <a:gd name="connsiteX1789" fmla="*/ 512148 w 11463229"/>
              <a:gd name="connsiteY1789" fmla="*/ 2896510 h 6247977"/>
              <a:gd name="connsiteX1790" fmla="*/ 1947721 w 11463229"/>
              <a:gd name="connsiteY1790" fmla="*/ 2893769 h 6247977"/>
              <a:gd name="connsiteX1791" fmla="*/ 1952056 w 11463229"/>
              <a:gd name="connsiteY1791" fmla="*/ 2898438 h 6247977"/>
              <a:gd name="connsiteX1792" fmla="*/ 1958307 w 11463229"/>
              <a:gd name="connsiteY1792" fmla="*/ 2898556 h 6247977"/>
              <a:gd name="connsiteX1793" fmla="*/ 1947721 w 11463229"/>
              <a:gd name="connsiteY1793" fmla="*/ 2893769 h 6247977"/>
              <a:gd name="connsiteX1794" fmla="*/ 578578 w 11463229"/>
              <a:gd name="connsiteY1794" fmla="*/ 2893211 h 6247977"/>
              <a:gd name="connsiteX1795" fmla="*/ 577720 w 11463229"/>
              <a:gd name="connsiteY1795" fmla="*/ 2904889 h 6247977"/>
              <a:gd name="connsiteX1796" fmla="*/ 578578 w 11463229"/>
              <a:gd name="connsiteY1796" fmla="*/ 2893211 h 6247977"/>
              <a:gd name="connsiteX1797" fmla="*/ 837885 w 11463229"/>
              <a:gd name="connsiteY1797" fmla="*/ 2890634 h 6247977"/>
              <a:gd name="connsiteX1798" fmla="*/ 842396 w 11463229"/>
              <a:gd name="connsiteY1798" fmla="*/ 2897312 h 6247977"/>
              <a:gd name="connsiteX1799" fmla="*/ 845423 w 11463229"/>
              <a:gd name="connsiteY1799" fmla="*/ 2897906 h 6247977"/>
              <a:gd name="connsiteX1800" fmla="*/ 847453 w 11463229"/>
              <a:gd name="connsiteY1800" fmla="*/ 2895211 h 6247977"/>
              <a:gd name="connsiteX1801" fmla="*/ 837885 w 11463229"/>
              <a:gd name="connsiteY1801" fmla="*/ 2890634 h 6247977"/>
              <a:gd name="connsiteX1802" fmla="*/ 561172 w 11463229"/>
              <a:gd name="connsiteY1802" fmla="*/ 2885719 h 6247977"/>
              <a:gd name="connsiteX1803" fmla="*/ 567134 w 11463229"/>
              <a:gd name="connsiteY1803" fmla="*/ 2892674 h 6247977"/>
              <a:gd name="connsiteX1804" fmla="*/ 570125 w 11463229"/>
              <a:gd name="connsiteY1804" fmla="*/ 2892808 h 6247977"/>
              <a:gd name="connsiteX1805" fmla="*/ 561172 w 11463229"/>
              <a:gd name="connsiteY1805" fmla="*/ 2885719 h 6247977"/>
              <a:gd name="connsiteX1806" fmla="*/ 383715 w 11463229"/>
              <a:gd name="connsiteY1806" fmla="*/ 2884694 h 6247977"/>
              <a:gd name="connsiteX1807" fmla="*/ 387313 w 11463229"/>
              <a:gd name="connsiteY1807" fmla="*/ 2888554 h 6247977"/>
              <a:gd name="connsiteX1808" fmla="*/ 384498 w 11463229"/>
              <a:gd name="connsiteY1808" fmla="*/ 2890272 h 6247977"/>
              <a:gd name="connsiteX1809" fmla="*/ 382807 w 11463229"/>
              <a:gd name="connsiteY1809" fmla="*/ 2890044 h 6247977"/>
              <a:gd name="connsiteX1810" fmla="*/ 377439 w 11463229"/>
              <a:gd name="connsiteY1810" fmla="*/ 2885228 h 6247977"/>
              <a:gd name="connsiteX1811" fmla="*/ 383715 w 11463229"/>
              <a:gd name="connsiteY1811" fmla="*/ 2884694 h 6247977"/>
              <a:gd name="connsiteX1812" fmla="*/ 1234496 w 11463229"/>
              <a:gd name="connsiteY1812" fmla="*/ 2881736 h 6247977"/>
              <a:gd name="connsiteX1813" fmla="*/ 1241694 w 11463229"/>
              <a:gd name="connsiteY1813" fmla="*/ 2887810 h 6247977"/>
              <a:gd name="connsiteX1814" fmla="*/ 1245629 w 11463229"/>
              <a:gd name="connsiteY1814" fmla="*/ 2888444 h 6247977"/>
              <a:gd name="connsiteX1815" fmla="*/ 1248444 w 11463229"/>
              <a:gd name="connsiteY1815" fmla="*/ 2885890 h 6247977"/>
              <a:gd name="connsiteX1816" fmla="*/ 1234496 w 11463229"/>
              <a:gd name="connsiteY1816" fmla="*/ 2881736 h 6247977"/>
              <a:gd name="connsiteX1817" fmla="*/ 2099474 w 11463229"/>
              <a:gd name="connsiteY1817" fmla="*/ 2880774 h 6247977"/>
              <a:gd name="connsiteX1818" fmla="*/ 2104204 w 11463229"/>
              <a:gd name="connsiteY1818" fmla="*/ 2881145 h 6247977"/>
              <a:gd name="connsiteX1819" fmla="*/ 2105396 w 11463229"/>
              <a:gd name="connsiteY1819" fmla="*/ 2883104 h 6247977"/>
              <a:gd name="connsiteX1820" fmla="*/ 472878 w 11463229"/>
              <a:gd name="connsiteY1820" fmla="*/ 2879617 h 6247977"/>
              <a:gd name="connsiteX1821" fmla="*/ 474154 w 11463229"/>
              <a:gd name="connsiteY1821" fmla="*/ 2881984 h 6247977"/>
              <a:gd name="connsiteX1822" fmla="*/ 473556 w 11463229"/>
              <a:gd name="connsiteY1822" fmla="*/ 2881707 h 6247977"/>
              <a:gd name="connsiteX1823" fmla="*/ 758040 w 11463229"/>
              <a:gd name="connsiteY1823" fmla="*/ 2879495 h 6247977"/>
              <a:gd name="connsiteX1824" fmla="*/ 751842 w 11463229"/>
              <a:gd name="connsiteY1824" fmla="*/ 2879718 h 6247977"/>
              <a:gd name="connsiteX1825" fmla="*/ 759409 w 11463229"/>
              <a:gd name="connsiteY1825" fmla="*/ 2883726 h 6247977"/>
              <a:gd name="connsiteX1826" fmla="*/ 763019 w 11463229"/>
              <a:gd name="connsiteY1826" fmla="*/ 2884398 h 6247977"/>
              <a:gd name="connsiteX1827" fmla="*/ 765076 w 11463229"/>
              <a:gd name="connsiteY1827" fmla="*/ 2882411 h 6247977"/>
              <a:gd name="connsiteX1828" fmla="*/ 758040 w 11463229"/>
              <a:gd name="connsiteY1828" fmla="*/ 2879495 h 6247977"/>
              <a:gd name="connsiteX1829" fmla="*/ 821758 w 11463229"/>
              <a:gd name="connsiteY1829" fmla="*/ 2879189 h 6247977"/>
              <a:gd name="connsiteX1830" fmla="*/ 816545 w 11463229"/>
              <a:gd name="connsiteY1830" fmla="*/ 2889048 h 6247977"/>
              <a:gd name="connsiteX1831" fmla="*/ 823107 w 11463229"/>
              <a:gd name="connsiteY1831" fmla="*/ 2890308 h 6247977"/>
              <a:gd name="connsiteX1832" fmla="*/ 833104 w 11463229"/>
              <a:gd name="connsiteY1832" fmla="*/ 2888343 h 6247977"/>
              <a:gd name="connsiteX1833" fmla="*/ 821758 w 11463229"/>
              <a:gd name="connsiteY1833" fmla="*/ 2879189 h 6247977"/>
              <a:gd name="connsiteX1834" fmla="*/ 470131 w 11463229"/>
              <a:gd name="connsiteY1834" fmla="*/ 2877740 h 6247977"/>
              <a:gd name="connsiteX1835" fmla="*/ 471103 w 11463229"/>
              <a:gd name="connsiteY1835" fmla="*/ 2880529 h 6247977"/>
              <a:gd name="connsiteX1836" fmla="*/ 471057 w 11463229"/>
              <a:gd name="connsiteY1836" fmla="*/ 2880540 h 6247977"/>
              <a:gd name="connsiteX1837" fmla="*/ 467995 w 11463229"/>
              <a:gd name="connsiteY1837" fmla="*/ 2879054 h 6247977"/>
              <a:gd name="connsiteX1838" fmla="*/ 799406 w 11463229"/>
              <a:gd name="connsiteY1838" fmla="*/ 2877536 h 6247977"/>
              <a:gd name="connsiteX1839" fmla="*/ 804280 w 11463229"/>
              <a:gd name="connsiteY1839" fmla="*/ 2880010 h 6247977"/>
              <a:gd name="connsiteX1840" fmla="*/ 810608 w 11463229"/>
              <a:gd name="connsiteY1840" fmla="*/ 2879817 h 6247977"/>
              <a:gd name="connsiteX1841" fmla="*/ 799406 w 11463229"/>
              <a:gd name="connsiteY1841" fmla="*/ 2877536 h 6247977"/>
              <a:gd name="connsiteX1842" fmla="*/ 779561 w 11463229"/>
              <a:gd name="connsiteY1842" fmla="*/ 2866916 h 6247977"/>
              <a:gd name="connsiteX1843" fmla="*/ 783873 w 11463229"/>
              <a:gd name="connsiteY1843" fmla="*/ 2876313 h 6247977"/>
              <a:gd name="connsiteX1844" fmla="*/ 779561 w 11463229"/>
              <a:gd name="connsiteY1844" fmla="*/ 2866916 h 6247977"/>
              <a:gd name="connsiteX1845" fmla="*/ 1183798 w 11463229"/>
              <a:gd name="connsiteY1845" fmla="*/ 2866156 h 6247977"/>
              <a:gd name="connsiteX1846" fmla="*/ 1187535 w 11463229"/>
              <a:gd name="connsiteY1846" fmla="*/ 2870537 h 6247977"/>
              <a:gd name="connsiteX1847" fmla="*/ 1192655 w 11463229"/>
              <a:gd name="connsiteY1847" fmla="*/ 2869274 h 6247977"/>
              <a:gd name="connsiteX1848" fmla="*/ 1183798 w 11463229"/>
              <a:gd name="connsiteY1848" fmla="*/ 2866156 h 6247977"/>
              <a:gd name="connsiteX1849" fmla="*/ 1791227 w 11463229"/>
              <a:gd name="connsiteY1849" fmla="*/ 2860623 h 6247977"/>
              <a:gd name="connsiteX1850" fmla="*/ 1791997 w 11463229"/>
              <a:gd name="connsiteY1850" fmla="*/ 2860756 h 6247977"/>
              <a:gd name="connsiteX1851" fmla="*/ 1791876 w 11463229"/>
              <a:gd name="connsiteY1851" fmla="*/ 2861260 h 6247977"/>
              <a:gd name="connsiteX1852" fmla="*/ 464056 w 11463229"/>
              <a:gd name="connsiteY1852" fmla="*/ 2860536 h 6247977"/>
              <a:gd name="connsiteX1853" fmla="*/ 460986 w 11463229"/>
              <a:gd name="connsiteY1853" fmla="*/ 2862708 h 6247977"/>
              <a:gd name="connsiteX1854" fmla="*/ 466572 w 11463229"/>
              <a:gd name="connsiteY1854" fmla="*/ 2864997 h 6247977"/>
              <a:gd name="connsiteX1855" fmla="*/ 468729 w 11463229"/>
              <a:gd name="connsiteY1855" fmla="*/ 2861649 h 6247977"/>
              <a:gd name="connsiteX1856" fmla="*/ 464056 w 11463229"/>
              <a:gd name="connsiteY1856" fmla="*/ 2860536 h 6247977"/>
              <a:gd name="connsiteX1857" fmla="*/ 489610 w 11463229"/>
              <a:gd name="connsiteY1857" fmla="*/ 2859309 h 6247977"/>
              <a:gd name="connsiteX1858" fmla="*/ 493715 w 11463229"/>
              <a:gd name="connsiteY1858" fmla="*/ 2864919 h 6247977"/>
              <a:gd name="connsiteX1859" fmla="*/ 500197 w 11463229"/>
              <a:gd name="connsiteY1859" fmla="*/ 2864098 h 6247977"/>
              <a:gd name="connsiteX1860" fmla="*/ 489610 w 11463229"/>
              <a:gd name="connsiteY1860" fmla="*/ 2859309 h 6247977"/>
              <a:gd name="connsiteX1861" fmla="*/ 1795503 w 11463229"/>
              <a:gd name="connsiteY1861" fmla="*/ 2850835 h 6247977"/>
              <a:gd name="connsiteX1862" fmla="*/ 1794749 w 11463229"/>
              <a:gd name="connsiteY1862" fmla="*/ 2852829 h 6247977"/>
              <a:gd name="connsiteX1863" fmla="*/ 1794394 w 11463229"/>
              <a:gd name="connsiteY1863" fmla="*/ 2852574 h 6247977"/>
              <a:gd name="connsiteX1864" fmla="*/ 746462 w 11463229"/>
              <a:gd name="connsiteY1864" fmla="*/ 2847672 h 6247977"/>
              <a:gd name="connsiteX1865" fmla="*/ 727442 w 11463229"/>
              <a:gd name="connsiteY1865" fmla="*/ 2848413 h 6247977"/>
              <a:gd name="connsiteX1866" fmla="*/ 765096 w 11463229"/>
              <a:gd name="connsiteY1866" fmla="*/ 2869242 h 6247977"/>
              <a:gd name="connsiteX1867" fmla="*/ 748824 w 11463229"/>
              <a:gd name="connsiteY1867" fmla="*/ 2852760 h 6247977"/>
              <a:gd name="connsiteX1868" fmla="*/ 767458 w 11463229"/>
              <a:gd name="connsiteY1868" fmla="*/ 2855235 h 6247977"/>
              <a:gd name="connsiteX1869" fmla="*/ 746462 w 11463229"/>
              <a:gd name="connsiteY1869" fmla="*/ 2847672 h 6247977"/>
              <a:gd name="connsiteX1870" fmla="*/ 1797663 w 11463229"/>
              <a:gd name="connsiteY1870" fmla="*/ 2847445 h 6247977"/>
              <a:gd name="connsiteX1871" fmla="*/ 1795503 w 11463229"/>
              <a:gd name="connsiteY1871" fmla="*/ 2850835 h 6247977"/>
              <a:gd name="connsiteX1872" fmla="*/ 1795865 w 11463229"/>
              <a:gd name="connsiteY1872" fmla="*/ 2849878 h 6247977"/>
              <a:gd name="connsiteX1873" fmla="*/ 1797663 w 11463229"/>
              <a:gd name="connsiteY1873" fmla="*/ 2847445 h 6247977"/>
              <a:gd name="connsiteX1874" fmla="*/ 1144816 w 11463229"/>
              <a:gd name="connsiteY1874" fmla="*/ 2845020 h 6247977"/>
              <a:gd name="connsiteX1875" fmla="*/ 1140372 w 11463229"/>
              <a:gd name="connsiteY1875" fmla="*/ 2845976 h 6247977"/>
              <a:gd name="connsiteX1876" fmla="*/ 1141395 w 11463229"/>
              <a:gd name="connsiteY1876" fmla="*/ 2851625 h 6247977"/>
              <a:gd name="connsiteX1877" fmla="*/ 1151638 w 11463229"/>
              <a:gd name="connsiteY1877" fmla="*/ 2849079 h 6247977"/>
              <a:gd name="connsiteX1878" fmla="*/ 1144816 w 11463229"/>
              <a:gd name="connsiteY1878" fmla="*/ 2845020 h 6247977"/>
              <a:gd name="connsiteX1879" fmla="*/ 651482 w 11463229"/>
              <a:gd name="connsiteY1879" fmla="*/ 2835598 h 6247977"/>
              <a:gd name="connsiteX1880" fmla="*/ 656360 w 11463229"/>
              <a:gd name="connsiteY1880" fmla="*/ 2841858 h 6247977"/>
              <a:gd name="connsiteX1881" fmla="*/ 651482 w 11463229"/>
              <a:gd name="connsiteY1881" fmla="*/ 2835598 h 6247977"/>
              <a:gd name="connsiteX1882" fmla="*/ 678683 w 11463229"/>
              <a:gd name="connsiteY1882" fmla="*/ 2829276 h 6247977"/>
              <a:gd name="connsiteX1883" fmla="*/ 679654 w 11463229"/>
              <a:gd name="connsiteY1883" fmla="*/ 2829396 h 6247977"/>
              <a:gd name="connsiteX1884" fmla="*/ 679574 w 11463229"/>
              <a:gd name="connsiteY1884" fmla="*/ 2829458 h 6247977"/>
              <a:gd name="connsiteX1885" fmla="*/ 679006 w 11463229"/>
              <a:gd name="connsiteY1885" fmla="*/ 2829504 h 6247977"/>
              <a:gd name="connsiteX1886" fmla="*/ 1122437 w 11463229"/>
              <a:gd name="connsiteY1886" fmla="*/ 2828651 h 6247977"/>
              <a:gd name="connsiteX1887" fmla="*/ 1117115 w 11463229"/>
              <a:gd name="connsiteY1887" fmla="*/ 2846008 h 6247977"/>
              <a:gd name="connsiteX1888" fmla="*/ 1124509 w 11463229"/>
              <a:gd name="connsiteY1888" fmla="*/ 2849493 h 6247977"/>
              <a:gd name="connsiteX1889" fmla="*/ 1122437 w 11463229"/>
              <a:gd name="connsiteY1889" fmla="*/ 2828651 h 6247977"/>
              <a:gd name="connsiteX1890" fmla="*/ 622887 w 11463229"/>
              <a:gd name="connsiteY1890" fmla="*/ 2826816 h 6247977"/>
              <a:gd name="connsiteX1891" fmla="*/ 627853 w 11463229"/>
              <a:gd name="connsiteY1891" fmla="*/ 2836061 h 6247977"/>
              <a:gd name="connsiteX1892" fmla="*/ 622975 w 11463229"/>
              <a:gd name="connsiteY1892" fmla="*/ 2828154 h 6247977"/>
              <a:gd name="connsiteX1893" fmla="*/ 1075293 w 11463229"/>
              <a:gd name="connsiteY1893" fmla="*/ 2820379 h 6247977"/>
              <a:gd name="connsiteX1894" fmla="*/ 1076840 w 11463229"/>
              <a:gd name="connsiteY1894" fmla="*/ 2824975 h 6247977"/>
              <a:gd name="connsiteX1895" fmla="*/ 1082824 w 11463229"/>
              <a:gd name="connsiteY1895" fmla="*/ 2824546 h 6247977"/>
              <a:gd name="connsiteX1896" fmla="*/ 1075293 w 11463229"/>
              <a:gd name="connsiteY1896" fmla="*/ 2820379 h 6247977"/>
              <a:gd name="connsiteX1897" fmla="*/ 673401 w 11463229"/>
              <a:gd name="connsiteY1897" fmla="*/ 2820301 h 6247977"/>
              <a:gd name="connsiteX1898" fmla="*/ 669604 w 11463229"/>
              <a:gd name="connsiteY1898" fmla="*/ 2830271 h 6247977"/>
              <a:gd name="connsiteX1899" fmla="*/ 679006 w 11463229"/>
              <a:gd name="connsiteY1899" fmla="*/ 2829504 h 6247977"/>
              <a:gd name="connsiteX1900" fmla="*/ 690820 w 11463229"/>
              <a:gd name="connsiteY1900" fmla="*/ 2837817 h 6247977"/>
              <a:gd name="connsiteX1901" fmla="*/ 712303 w 11463229"/>
              <a:gd name="connsiteY1901" fmla="*/ 2849121 h 6247977"/>
              <a:gd name="connsiteX1902" fmla="*/ 721047 w 11463229"/>
              <a:gd name="connsiteY1902" fmla="*/ 2852183 h 6247977"/>
              <a:gd name="connsiteX1903" fmla="*/ 712898 w 11463229"/>
              <a:gd name="connsiteY1903" fmla="*/ 2833602 h 6247977"/>
              <a:gd name="connsiteX1904" fmla="*/ 686077 w 11463229"/>
              <a:gd name="connsiteY1904" fmla="*/ 2830184 h 6247977"/>
              <a:gd name="connsiteX1905" fmla="*/ 679654 w 11463229"/>
              <a:gd name="connsiteY1905" fmla="*/ 2829396 h 6247977"/>
              <a:gd name="connsiteX1906" fmla="*/ 686456 w 11463229"/>
              <a:gd name="connsiteY1906" fmla="*/ 2824067 h 6247977"/>
              <a:gd name="connsiteX1907" fmla="*/ 673401 w 11463229"/>
              <a:gd name="connsiteY1907" fmla="*/ 2820301 h 6247977"/>
              <a:gd name="connsiteX1908" fmla="*/ 1638212 w 11463229"/>
              <a:gd name="connsiteY1908" fmla="*/ 2817649 h 6247977"/>
              <a:gd name="connsiteX1909" fmla="*/ 1633508 w 11463229"/>
              <a:gd name="connsiteY1909" fmla="*/ 2821254 h 6247977"/>
              <a:gd name="connsiteX1910" fmla="*/ 1632995 w 11463229"/>
              <a:gd name="connsiteY1910" fmla="*/ 2820577 h 6247977"/>
              <a:gd name="connsiteX1911" fmla="*/ 1635706 w 11463229"/>
              <a:gd name="connsiteY1911" fmla="*/ 2818066 h 6247977"/>
              <a:gd name="connsiteX1912" fmla="*/ 1638212 w 11463229"/>
              <a:gd name="connsiteY1912" fmla="*/ 2817649 h 6247977"/>
              <a:gd name="connsiteX1913" fmla="*/ 1603593 w 11463229"/>
              <a:gd name="connsiteY1913" fmla="*/ 2810608 h 6247977"/>
              <a:gd name="connsiteX1914" fmla="*/ 1608707 w 11463229"/>
              <a:gd name="connsiteY1914" fmla="*/ 2815308 h 6247977"/>
              <a:gd name="connsiteX1915" fmla="*/ 1608454 w 11463229"/>
              <a:gd name="connsiteY1915" fmla="*/ 2815533 h 6247977"/>
              <a:gd name="connsiteX1916" fmla="*/ 1604156 w 11463229"/>
              <a:gd name="connsiteY1916" fmla="*/ 2817926 h 6247977"/>
              <a:gd name="connsiteX1917" fmla="*/ 1603593 w 11463229"/>
              <a:gd name="connsiteY1917" fmla="*/ 2810608 h 6247977"/>
              <a:gd name="connsiteX1918" fmla="*/ 962562 w 11463229"/>
              <a:gd name="connsiteY1918" fmla="*/ 2809306 h 6247977"/>
              <a:gd name="connsiteX1919" fmla="*/ 968548 w 11463229"/>
              <a:gd name="connsiteY1919" fmla="*/ 2815956 h 6247977"/>
              <a:gd name="connsiteX1920" fmla="*/ 979967 w 11463229"/>
              <a:gd name="connsiteY1920" fmla="*/ 2816797 h 6247977"/>
              <a:gd name="connsiteX1921" fmla="*/ 962562 w 11463229"/>
              <a:gd name="connsiteY1921" fmla="*/ 2809306 h 6247977"/>
              <a:gd name="connsiteX1922" fmla="*/ 1612775 w 11463229"/>
              <a:gd name="connsiteY1922" fmla="*/ 2799305 h 6247977"/>
              <a:gd name="connsiteX1923" fmla="*/ 1620221 w 11463229"/>
              <a:gd name="connsiteY1923" fmla="*/ 2801025 h 6247977"/>
              <a:gd name="connsiteX1924" fmla="*/ 1618104 w 11463229"/>
              <a:gd name="connsiteY1924" fmla="*/ 2804169 h 6247977"/>
              <a:gd name="connsiteX1925" fmla="*/ 917338 w 11463229"/>
              <a:gd name="connsiteY1925" fmla="*/ 2794840 h 6247977"/>
              <a:gd name="connsiteX1926" fmla="*/ 914613 w 11463229"/>
              <a:gd name="connsiteY1926" fmla="*/ 2795604 h 6247977"/>
              <a:gd name="connsiteX1927" fmla="*/ 918936 w 11463229"/>
              <a:gd name="connsiteY1927" fmla="*/ 2798128 h 6247977"/>
              <a:gd name="connsiteX1928" fmla="*/ 924486 w 11463229"/>
              <a:gd name="connsiteY1928" fmla="*/ 2798928 h 6247977"/>
              <a:gd name="connsiteX1929" fmla="*/ 917338 w 11463229"/>
              <a:gd name="connsiteY1929" fmla="*/ 2794840 h 6247977"/>
              <a:gd name="connsiteX1930" fmla="*/ 685271 w 11463229"/>
              <a:gd name="connsiteY1930" fmla="*/ 2780566 h 6247977"/>
              <a:gd name="connsiteX1931" fmla="*/ 690902 w 11463229"/>
              <a:gd name="connsiteY1931" fmla="*/ 2786487 h 6247977"/>
              <a:gd name="connsiteX1932" fmla="*/ 693983 w 11463229"/>
              <a:gd name="connsiteY1932" fmla="*/ 2787341 h 6247977"/>
              <a:gd name="connsiteX1933" fmla="*/ 695856 w 11463229"/>
              <a:gd name="connsiteY1933" fmla="*/ 2785354 h 6247977"/>
              <a:gd name="connsiteX1934" fmla="*/ 685271 w 11463229"/>
              <a:gd name="connsiteY1934" fmla="*/ 2780566 h 6247977"/>
              <a:gd name="connsiteX1935" fmla="*/ 10952878 w 11463229"/>
              <a:gd name="connsiteY1935" fmla="*/ 2774614 h 6247977"/>
              <a:gd name="connsiteX1936" fmla="*/ 10794176 w 11463229"/>
              <a:gd name="connsiteY1936" fmla="*/ 3080364 h 6247977"/>
              <a:gd name="connsiteX1937" fmla="*/ 10754896 w 11463229"/>
              <a:gd name="connsiteY1937" fmla="*/ 3209076 h 6247977"/>
              <a:gd name="connsiteX1938" fmla="*/ 9875734 w 11463229"/>
              <a:gd name="connsiteY1938" fmla="*/ 4463926 h 6247977"/>
              <a:gd name="connsiteX1939" fmla="*/ 9835760 w 11463229"/>
              <a:gd name="connsiteY1939" fmla="*/ 4582257 h 6247977"/>
              <a:gd name="connsiteX1940" fmla="*/ 10127760 w 11463229"/>
              <a:gd name="connsiteY1940" fmla="*/ 4322387 h 6247977"/>
              <a:gd name="connsiteX1941" fmla="*/ 10852276 w 11463229"/>
              <a:gd name="connsiteY1941" fmla="*/ 3148106 h 6247977"/>
              <a:gd name="connsiteX1942" fmla="*/ 847122 w 11463229"/>
              <a:gd name="connsiteY1942" fmla="*/ 2770023 h 6247977"/>
              <a:gd name="connsiteX1943" fmla="*/ 847602 w 11463229"/>
              <a:gd name="connsiteY1943" fmla="*/ 2770172 h 6247977"/>
              <a:gd name="connsiteX1944" fmla="*/ 847239 w 11463229"/>
              <a:gd name="connsiteY1944" fmla="*/ 2770263 h 6247977"/>
              <a:gd name="connsiteX1945" fmla="*/ 813637 w 11463229"/>
              <a:gd name="connsiteY1945" fmla="*/ 2753993 h 6247977"/>
              <a:gd name="connsiteX1946" fmla="*/ 825549 w 11463229"/>
              <a:gd name="connsiteY1946" fmla="*/ 2757732 h 6247977"/>
              <a:gd name="connsiteX1947" fmla="*/ 819293 w 11463229"/>
              <a:gd name="connsiteY1947" fmla="*/ 2757742 h 6247977"/>
              <a:gd name="connsiteX1948" fmla="*/ 818092 w 11463229"/>
              <a:gd name="connsiteY1948" fmla="*/ 2757034 h 6247977"/>
              <a:gd name="connsiteX1949" fmla="*/ 991877 w 11463229"/>
              <a:gd name="connsiteY1949" fmla="*/ 2750730 h 6247977"/>
              <a:gd name="connsiteX1950" fmla="*/ 997312 w 11463229"/>
              <a:gd name="connsiteY1950" fmla="*/ 2752000 h 6247977"/>
              <a:gd name="connsiteX1951" fmla="*/ 997618 w 11463229"/>
              <a:gd name="connsiteY1951" fmla="*/ 2755437 h 6247977"/>
              <a:gd name="connsiteX1952" fmla="*/ 992929 w 11463229"/>
              <a:gd name="connsiteY1952" fmla="*/ 2753641 h 6247977"/>
              <a:gd name="connsiteX1953" fmla="*/ 762353 w 11463229"/>
              <a:gd name="connsiteY1953" fmla="*/ 2738623 h 6247977"/>
              <a:gd name="connsiteX1954" fmla="*/ 755907 w 11463229"/>
              <a:gd name="connsiteY1954" fmla="*/ 2740934 h 6247977"/>
              <a:gd name="connsiteX1955" fmla="*/ 762844 w 11463229"/>
              <a:gd name="connsiteY1955" fmla="*/ 2743167 h 6247977"/>
              <a:gd name="connsiteX1956" fmla="*/ 766287 w 11463229"/>
              <a:gd name="connsiteY1956" fmla="*/ 2743970 h 6247977"/>
              <a:gd name="connsiteX1957" fmla="*/ 770471 w 11463229"/>
              <a:gd name="connsiteY1957" fmla="*/ 2742577 h 6247977"/>
              <a:gd name="connsiteX1958" fmla="*/ 762353 w 11463229"/>
              <a:gd name="connsiteY1958" fmla="*/ 2738623 h 6247977"/>
              <a:gd name="connsiteX1959" fmla="*/ 555209 w 11463229"/>
              <a:gd name="connsiteY1959" fmla="*/ 2737349 h 6247977"/>
              <a:gd name="connsiteX1960" fmla="*/ 559341 w 11463229"/>
              <a:gd name="connsiteY1960" fmla="*/ 2740468 h 6247977"/>
              <a:gd name="connsiteX1961" fmla="*/ 554877 w 11463229"/>
              <a:gd name="connsiteY1961" fmla="*/ 2737998 h 6247977"/>
              <a:gd name="connsiteX1962" fmla="*/ 553693 w 11463229"/>
              <a:gd name="connsiteY1962" fmla="*/ 2737342 h 6247977"/>
              <a:gd name="connsiteX1963" fmla="*/ 554877 w 11463229"/>
              <a:gd name="connsiteY1963" fmla="*/ 2737998 h 6247977"/>
              <a:gd name="connsiteX1964" fmla="*/ 552311 w 11463229"/>
              <a:gd name="connsiteY1964" fmla="*/ 2742988 h 6247977"/>
              <a:gd name="connsiteX1965" fmla="*/ 553693 w 11463229"/>
              <a:gd name="connsiteY1965" fmla="*/ 2737342 h 6247977"/>
              <a:gd name="connsiteX1966" fmla="*/ 727821 w 11463229"/>
              <a:gd name="connsiteY1966" fmla="*/ 2724684 h 6247977"/>
              <a:gd name="connsiteX1967" fmla="*/ 732155 w 11463229"/>
              <a:gd name="connsiteY1967" fmla="*/ 2729352 h 6247977"/>
              <a:gd name="connsiteX1968" fmla="*/ 738406 w 11463229"/>
              <a:gd name="connsiteY1968" fmla="*/ 2729472 h 6247977"/>
              <a:gd name="connsiteX1969" fmla="*/ 727821 w 11463229"/>
              <a:gd name="connsiteY1969" fmla="*/ 2724684 h 6247977"/>
              <a:gd name="connsiteX1970" fmla="*/ 876437 w 11463229"/>
              <a:gd name="connsiteY1970" fmla="*/ 2711447 h 6247977"/>
              <a:gd name="connsiteX1971" fmla="*/ 881010 w 11463229"/>
              <a:gd name="connsiteY1971" fmla="*/ 2717316 h 6247977"/>
              <a:gd name="connsiteX1972" fmla="*/ 887733 w 11463229"/>
              <a:gd name="connsiteY1972" fmla="*/ 2717695 h 6247977"/>
              <a:gd name="connsiteX1973" fmla="*/ 876437 w 11463229"/>
              <a:gd name="connsiteY1973" fmla="*/ 2711447 h 6247977"/>
              <a:gd name="connsiteX1974" fmla="*/ 571328 w 11463229"/>
              <a:gd name="connsiteY1974" fmla="*/ 2691540 h 6247977"/>
              <a:gd name="connsiteX1975" fmla="*/ 576172 w 11463229"/>
              <a:gd name="connsiteY1975" fmla="*/ 2696311 h 6247977"/>
              <a:gd name="connsiteX1976" fmla="*/ 579878 w 11463229"/>
              <a:gd name="connsiteY1976" fmla="*/ 2695911 h 6247977"/>
              <a:gd name="connsiteX1977" fmla="*/ 571328 w 11463229"/>
              <a:gd name="connsiteY1977" fmla="*/ 2691540 h 6247977"/>
              <a:gd name="connsiteX1978" fmla="*/ 574180 w 11463229"/>
              <a:gd name="connsiteY1978" fmla="*/ 2678827 h 6247977"/>
              <a:gd name="connsiteX1979" fmla="*/ 573426 w 11463229"/>
              <a:gd name="connsiteY1979" fmla="*/ 2680821 h 6247977"/>
              <a:gd name="connsiteX1980" fmla="*/ 573071 w 11463229"/>
              <a:gd name="connsiteY1980" fmla="*/ 2680567 h 6247977"/>
              <a:gd name="connsiteX1981" fmla="*/ 576342 w 11463229"/>
              <a:gd name="connsiteY1981" fmla="*/ 2675436 h 6247977"/>
              <a:gd name="connsiteX1982" fmla="*/ 574180 w 11463229"/>
              <a:gd name="connsiteY1982" fmla="*/ 2678827 h 6247977"/>
              <a:gd name="connsiteX1983" fmla="*/ 574541 w 11463229"/>
              <a:gd name="connsiteY1983" fmla="*/ 2677868 h 6247977"/>
              <a:gd name="connsiteX1984" fmla="*/ 576342 w 11463229"/>
              <a:gd name="connsiteY1984" fmla="*/ 2675436 h 6247977"/>
              <a:gd name="connsiteX1985" fmla="*/ 418310 w 11463229"/>
              <a:gd name="connsiteY1985" fmla="*/ 2648564 h 6247977"/>
              <a:gd name="connsiteX1986" fmla="*/ 414112 w 11463229"/>
              <a:gd name="connsiteY1986" fmla="*/ 2651780 h 6247977"/>
              <a:gd name="connsiteX1987" fmla="*/ 413564 w 11463229"/>
              <a:gd name="connsiteY1987" fmla="*/ 2651057 h 6247977"/>
              <a:gd name="connsiteX1988" fmla="*/ 415805 w 11463229"/>
              <a:gd name="connsiteY1988" fmla="*/ 2648981 h 6247977"/>
              <a:gd name="connsiteX1989" fmla="*/ 418310 w 11463229"/>
              <a:gd name="connsiteY1989" fmla="*/ 2648564 h 6247977"/>
              <a:gd name="connsiteX1990" fmla="*/ 382272 w 11463229"/>
              <a:gd name="connsiteY1990" fmla="*/ 2638601 h 6247977"/>
              <a:gd name="connsiteX1991" fmla="*/ 387383 w 11463229"/>
              <a:gd name="connsiteY1991" fmla="*/ 2643299 h 6247977"/>
              <a:gd name="connsiteX1992" fmla="*/ 387133 w 11463229"/>
              <a:gd name="connsiteY1992" fmla="*/ 2643525 h 6247977"/>
              <a:gd name="connsiteX1993" fmla="*/ 382832 w 11463229"/>
              <a:gd name="connsiteY1993" fmla="*/ 2645917 h 6247977"/>
              <a:gd name="connsiteX1994" fmla="*/ 382272 w 11463229"/>
              <a:gd name="connsiteY1994" fmla="*/ 2638601 h 6247977"/>
              <a:gd name="connsiteX1995" fmla="*/ 391455 w 11463229"/>
              <a:gd name="connsiteY1995" fmla="*/ 2627296 h 6247977"/>
              <a:gd name="connsiteX1996" fmla="*/ 398900 w 11463229"/>
              <a:gd name="connsiteY1996" fmla="*/ 2629017 h 6247977"/>
              <a:gd name="connsiteX1997" fmla="*/ 396783 w 11463229"/>
              <a:gd name="connsiteY1997" fmla="*/ 2632161 h 6247977"/>
              <a:gd name="connsiteX1998" fmla="*/ 10577913 w 11463229"/>
              <a:gd name="connsiteY1998" fmla="*/ 2614329 h 6247977"/>
              <a:gd name="connsiteX1999" fmla="*/ 10473297 w 11463229"/>
              <a:gd name="connsiteY1999" fmla="*/ 2828718 h 6247977"/>
              <a:gd name="connsiteX2000" fmla="*/ 10465360 w 11463229"/>
              <a:gd name="connsiteY2000" fmla="*/ 2842332 h 6247977"/>
              <a:gd name="connsiteX2001" fmla="*/ 10458471 w 11463229"/>
              <a:gd name="connsiteY2001" fmla="*/ 2877271 h 6247977"/>
              <a:gd name="connsiteX2002" fmla="*/ 10380665 w 11463229"/>
              <a:gd name="connsiteY2002" fmla="*/ 3105541 h 6247977"/>
              <a:gd name="connsiteX2003" fmla="*/ 10507536 w 11463229"/>
              <a:gd name="connsiteY2003" fmla="*/ 2878857 h 6247977"/>
              <a:gd name="connsiteX2004" fmla="*/ 10525782 w 11463229"/>
              <a:gd name="connsiteY2004" fmla="*/ 2839135 h 6247977"/>
              <a:gd name="connsiteX2005" fmla="*/ 10533512 w 11463229"/>
              <a:gd name="connsiteY2005" fmla="*/ 2817701 h 6247977"/>
              <a:gd name="connsiteX2006" fmla="*/ 10290085 w 11463229"/>
              <a:gd name="connsiteY2006" fmla="*/ 2283693 h 6247977"/>
              <a:gd name="connsiteX2007" fmla="*/ 10285171 w 11463229"/>
              <a:gd name="connsiteY2007" fmla="*/ 2298621 h 6247977"/>
              <a:gd name="connsiteX2008" fmla="*/ 10204315 w 11463229"/>
              <a:gd name="connsiteY2008" fmla="*/ 2433207 h 6247977"/>
              <a:gd name="connsiteX2009" fmla="*/ 10199932 w 11463229"/>
              <a:gd name="connsiteY2009" fmla="*/ 2525689 h 6247977"/>
              <a:gd name="connsiteX2010" fmla="*/ 10193350 w 11463229"/>
              <a:gd name="connsiteY2010" fmla="*/ 2588613 h 6247977"/>
              <a:gd name="connsiteX2011" fmla="*/ 9109690 w 11463229"/>
              <a:gd name="connsiteY2011" fmla="*/ 3867410 h 6247977"/>
              <a:gd name="connsiteX2012" fmla="*/ 8721411 w 11463229"/>
              <a:gd name="connsiteY2012" fmla="*/ 4131278 h 6247977"/>
              <a:gd name="connsiteX2013" fmla="*/ 8592715 w 11463229"/>
              <a:gd name="connsiteY2013" fmla="*/ 4178558 h 6247977"/>
              <a:gd name="connsiteX2014" fmla="*/ 8406741 w 11463229"/>
              <a:gd name="connsiteY2014" fmla="*/ 4275229 h 6247977"/>
              <a:gd name="connsiteX2015" fmla="*/ 8104993 w 11463229"/>
              <a:gd name="connsiteY2015" fmla="*/ 4391105 h 6247977"/>
              <a:gd name="connsiteX2016" fmla="*/ 8048201 w 11463229"/>
              <a:gd name="connsiteY2016" fmla="*/ 4396537 h 6247977"/>
              <a:gd name="connsiteX2017" fmla="*/ 7480528 w 11463229"/>
              <a:gd name="connsiteY2017" fmla="*/ 4542559 h 6247977"/>
              <a:gd name="connsiteX2018" fmla="*/ 7379131 w 11463229"/>
              <a:gd name="connsiteY2018" fmla="*/ 4591294 h 6247977"/>
              <a:gd name="connsiteX2019" fmla="*/ 7522936 w 11463229"/>
              <a:gd name="connsiteY2019" fmla="*/ 4583395 h 6247977"/>
              <a:gd name="connsiteX2020" fmla="*/ 7806654 w 11463229"/>
              <a:gd name="connsiteY2020" fmla="*/ 4502426 h 6247977"/>
              <a:gd name="connsiteX2021" fmla="*/ 7881966 w 11463229"/>
              <a:gd name="connsiteY2021" fmla="*/ 4493922 h 6247977"/>
              <a:gd name="connsiteX2022" fmla="*/ 7934861 w 11463229"/>
              <a:gd name="connsiteY2022" fmla="*/ 4499110 h 6247977"/>
              <a:gd name="connsiteX2023" fmla="*/ 8365064 w 11463229"/>
              <a:gd name="connsiteY2023" fmla="*/ 4395836 h 6247977"/>
              <a:gd name="connsiteX2024" fmla="*/ 8651458 w 11463229"/>
              <a:gd name="connsiteY2024" fmla="*/ 4262562 h 6247977"/>
              <a:gd name="connsiteX2025" fmla="*/ 9200361 w 11463229"/>
              <a:gd name="connsiteY2025" fmla="*/ 3876306 h 6247977"/>
              <a:gd name="connsiteX2026" fmla="*/ 10078815 w 11463229"/>
              <a:gd name="connsiteY2026" fmla="*/ 2916033 h 6247977"/>
              <a:gd name="connsiteX2027" fmla="*/ 10228429 w 11463229"/>
              <a:gd name="connsiteY2027" fmla="*/ 2662663 h 6247977"/>
              <a:gd name="connsiteX2028" fmla="*/ 10256163 w 11463229"/>
              <a:gd name="connsiteY2028" fmla="*/ 2537583 h 6247977"/>
              <a:gd name="connsiteX2029" fmla="*/ 10287631 w 11463229"/>
              <a:gd name="connsiteY2029" fmla="*/ 2295250 h 6247977"/>
              <a:gd name="connsiteX2030" fmla="*/ 10360989 w 11463229"/>
              <a:gd name="connsiteY2030" fmla="*/ 2066903 h 6247977"/>
              <a:gd name="connsiteX2031" fmla="*/ 10338796 w 11463229"/>
              <a:gd name="connsiteY2031" fmla="*/ 2119683 h 6247977"/>
              <a:gd name="connsiteX2032" fmla="*/ 10305995 w 11463229"/>
              <a:gd name="connsiteY2032" fmla="*/ 2233368 h 6247977"/>
              <a:gd name="connsiteX2033" fmla="*/ 10331992 w 11463229"/>
              <a:gd name="connsiteY2033" fmla="*/ 2198135 h 6247977"/>
              <a:gd name="connsiteX2034" fmla="*/ 10353682 w 11463229"/>
              <a:gd name="connsiteY2034" fmla="*/ 2098793 h 6247977"/>
              <a:gd name="connsiteX2035" fmla="*/ 11148643 w 11463229"/>
              <a:gd name="connsiteY2035" fmla="*/ 0 h 6247977"/>
              <a:gd name="connsiteX2036" fmla="*/ 11139807 w 11463229"/>
              <a:gd name="connsiteY2036" fmla="*/ 298663 h 6247977"/>
              <a:gd name="connsiteX2037" fmla="*/ 10941877 w 11463229"/>
              <a:gd name="connsiteY2037" fmla="*/ 897754 h 6247977"/>
              <a:gd name="connsiteX2038" fmla="*/ 10491231 w 11463229"/>
              <a:gd name="connsiteY2038" fmla="*/ 1166373 h 6247977"/>
              <a:gd name="connsiteX2039" fmla="*/ 10234983 w 11463229"/>
              <a:gd name="connsiteY2039" fmla="*/ 1148701 h 6247977"/>
              <a:gd name="connsiteX2040" fmla="*/ 10196104 w 11463229"/>
              <a:gd name="connsiteY2040" fmla="*/ 1173442 h 6247977"/>
              <a:gd name="connsiteX2041" fmla="*/ 10125415 w 11463229"/>
              <a:gd name="connsiteY2041" fmla="*/ 1381975 h 6247977"/>
              <a:gd name="connsiteX2042" fmla="*/ 10115971 w 11463229"/>
              <a:gd name="connsiteY2042" fmla="*/ 1420800 h 6247977"/>
              <a:gd name="connsiteX2043" fmla="*/ 10115745 w 11463229"/>
              <a:gd name="connsiteY2043" fmla="*/ 1421144 h 6247977"/>
              <a:gd name="connsiteX2044" fmla="*/ 10111360 w 11463229"/>
              <a:gd name="connsiteY2044" fmla="*/ 1589530 h 6247977"/>
              <a:gd name="connsiteX2045" fmla="*/ 9788252 w 11463229"/>
              <a:gd name="connsiteY2045" fmla="*/ 2739584 h 6247977"/>
              <a:gd name="connsiteX2046" fmla="*/ 10205526 w 11463229"/>
              <a:gd name="connsiteY2046" fmla="*/ 1565341 h 6247977"/>
              <a:gd name="connsiteX2047" fmla="*/ 9947416 w 11463229"/>
              <a:gd name="connsiteY2047" fmla="*/ 2635392 h 6247977"/>
              <a:gd name="connsiteX2048" fmla="*/ 9230823 w 11463229"/>
              <a:gd name="connsiteY2048" fmla="*/ 3554106 h 6247977"/>
              <a:gd name="connsiteX2049" fmla="*/ 9310285 w 11463229"/>
              <a:gd name="connsiteY2049" fmla="*/ 3513000 h 6247977"/>
              <a:gd name="connsiteX2050" fmla="*/ 9850164 w 11463229"/>
              <a:gd name="connsiteY2050" fmla="*/ 2878912 h 6247977"/>
              <a:gd name="connsiteX2051" fmla="*/ 9922798 w 11463229"/>
              <a:gd name="connsiteY2051" fmla="*/ 2809019 h 6247977"/>
              <a:gd name="connsiteX2052" fmla="*/ 9947905 w 11463229"/>
              <a:gd name="connsiteY2052" fmla="*/ 2780918 h 6247977"/>
              <a:gd name="connsiteX2053" fmla="*/ 10092683 w 11463229"/>
              <a:gd name="connsiteY2053" fmla="*/ 2419811 h 6247977"/>
              <a:gd name="connsiteX2054" fmla="*/ 10305948 w 11463229"/>
              <a:gd name="connsiteY2054" fmla="*/ 1680328 h 6247977"/>
              <a:gd name="connsiteX2055" fmla="*/ 10333979 w 11463229"/>
              <a:gd name="connsiteY2055" fmla="*/ 1615842 h 6247977"/>
              <a:gd name="connsiteX2056" fmla="*/ 10235027 w 11463229"/>
              <a:gd name="connsiteY2056" fmla="*/ 2240617 h 6247977"/>
              <a:gd name="connsiteX2057" fmla="*/ 10394183 w 11463229"/>
              <a:gd name="connsiteY2057" fmla="*/ 1871138 h 6247977"/>
              <a:gd name="connsiteX2058" fmla="*/ 10391991 w 11463229"/>
              <a:gd name="connsiteY2058" fmla="*/ 1993175 h 6247977"/>
              <a:gd name="connsiteX2059" fmla="*/ 10391719 w 11463229"/>
              <a:gd name="connsiteY2059" fmla="*/ 1993821 h 6247977"/>
              <a:gd name="connsiteX2060" fmla="*/ 10431434 w 11463229"/>
              <a:gd name="connsiteY2060" fmla="*/ 1946273 h 6247977"/>
              <a:gd name="connsiteX2061" fmla="*/ 10428255 w 11463229"/>
              <a:gd name="connsiteY2061" fmla="*/ 2068329 h 6247977"/>
              <a:gd name="connsiteX2062" fmla="*/ 10433745 w 11463229"/>
              <a:gd name="connsiteY2062" fmla="*/ 2026518 h 6247977"/>
              <a:gd name="connsiteX2063" fmla="*/ 10528239 w 11463229"/>
              <a:gd name="connsiteY2063" fmla="*/ 1567660 h 6247977"/>
              <a:gd name="connsiteX2064" fmla="*/ 10565774 w 11463229"/>
              <a:gd name="connsiteY2064" fmla="*/ 1517550 h 6247977"/>
              <a:gd name="connsiteX2065" fmla="*/ 10622811 w 11463229"/>
              <a:gd name="connsiteY2065" fmla="*/ 1565934 h 6247977"/>
              <a:gd name="connsiteX2066" fmla="*/ 10630856 w 11463229"/>
              <a:gd name="connsiteY2066" fmla="*/ 1636408 h 6247977"/>
              <a:gd name="connsiteX2067" fmla="*/ 10445377 w 11463229"/>
              <a:gd name="connsiteY2067" fmla="*/ 2447076 h 6247977"/>
              <a:gd name="connsiteX2068" fmla="*/ 10388160 w 11463229"/>
              <a:gd name="connsiteY2068" fmla="*/ 2578036 h 6247977"/>
              <a:gd name="connsiteX2069" fmla="*/ 10363957 w 11463229"/>
              <a:gd name="connsiteY2069" fmla="*/ 2745595 h 6247977"/>
              <a:gd name="connsiteX2070" fmla="*/ 10325218 w 11463229"/>
              <a:gd name="connsiteY2070" fmla="*/ 2884864 h 6247977"/>
              <a:gd name="connsiteX2071" fmla="*/ 10370308 w 11463229"/>
              <a:gd name="connsiteY2071" fmla="*/ 2803104 h 6247977"/>
              <a:gd name="connsiteX2072" fmla="*/ 10488358 w 11463229"/>
              <a:gd name="connsiteY2072" fmla="*/ 2517649 h 6247977"/>
              <a:gd name="connsiteX2073" fmla="*/ 10515044 w 11463229"/>
              <a:gd name="connsiteY2073" fmla="*/ 2327342 h 6247977"/>
              <a:gd name="connsiteX2074" fmla="*/ 10513496 w 11463229"/>
              <a:gd name="connsiteY2074" fmla="*/ 2456861 h 6247977"/>
              <a:gd name="connsiteX2075" fmla="*/ 10542759 w 11463229"/>
              <a:gd name="connsiteY2075" fmla="*/ 2386106 h 6247977"/>
              <a:gd name="connsiteX2076" fmla="*/ 10660596 w 11463229"/>
              <a:gd name="connsiteY2076" fmla="*/ 1948621 h 6247977"/>
              <a:gd name="connsiteX2077" fmla="*/ 10706172 w 11463229"/>
              <a:gd name="connsiteY2077" fmla="*/ 1741598 h 6247977"/>
              <a:gd name="connsiteX2078" fmla="*/ 10723721 w 11463229"/>
              <a:gd name="connsiteY2078" fmla="*/ 1712755 h 6247977"/>
              <a:gd name="connsiteX2079" fmla="*/ 10761259 w 11463229"/>
              <a:gd name="connsiteY2079" fmla="*/ 1738444 h 6247977"/>
              <a:gd name="connsiteX2080" fmla="*/ 10761016 w 11463229"/>
              <a:gd name="connsiteY2080" fmla="*/ 1836220 h 6247977"/>
              <a:gd name="connsiteX2081" fmla="*/ 10600394 w 11463229"/>
              <a:gd name="connsiteY2081" fmla="*/ 2375484 h 6247977"/>
              <a:gd name="connsiteX2082" fmla="*/ 10677660 w 11463229"/>
              <a:gd name="connsiteY2082" fmla="*/ 2342723 h 6247977"/>
              <a:gd name="connsiteX2083" fmla="*/ 10657221 w 11463229"/>
              <a:gd name="connsiteY2083" fmla="*/ 2438365 h 6247977"/>
              <a:gd name="connsiteX2084" fmla="*/ 10638595 w 11463229"/>
              <a:gd name="connsiteY2084" fmla="*/ 2483282 h 6247977"/>
              <a:gd name="connsiteX2085" fmla="*/ 10636021 w 11463229"/>
              <a:gd name="connsiteY2085" fmla="*/ 2538652 h 6247977"/>
              <a:gd name="connsiteX2086" fmla="*/ 10620752 w 11463229"/>
              <a:gd name="connsiteY2086" fmla="*/ 2631119 h 6247977"/>
              <a:gd name="connsiteX2087" fmla="*/ 10710902 w 11463229"/>
              <a:gd name="connsiteY2087" fmla="*/ 2391657 h 6247977"/>
              <a:gd name="connsiteX2088" fmla="*/ 10788317 w 11463229"/>
              <a:gd name="connsiteY2088" fmla="*/ 2140861 h 6247977"/>
              <a:gd name="connsiteX2089" fmla="*/ 10861194 w 11463229"/>
              <a:gd name="connsiteY2089" fmla="*/ 1935293 h 6247977"/>
              <a:gd name="connsiteX2090" fmla="*/ 10639276 w 11463229"/>
              <a:gd name="connsiteY2090" fmla="*/ 2725577 h 6247977"/>
              <a:gd name="connsiteX2091" fmla="*/ 10577429 w 11463229"/>
              <a:gd name="connsiteY2091" fmla="*/ 2848549 h 6247977"/>
              <a:gd name="connsiteX2092" fmla="*/ 10544544 w 11463229"/>
              <a:gd name="connsiteY2092" fmla="*/ 3002618 h 6247977"/>
              <a:gd name="connsiteX2093" fmla="*/ 10703702 w 11463229"/>
              <a:gd name="connsiteY2093" fmla="*/ 2633140 h 6247977"/>
              <a:gd name="connsiteX2094" fmla="*/ 10701509 w 11463229"/>
              <a:gd name="connsiteY2094" fmla="*/ 2755176 h 6247977"/>
              <a:gd name="connsiteX2095" fmla="*/ 10610840 w 11463229"/>
              <a:gd name="connsiteY2095" fmla="*/ 3011567 h 6247977"/>
              <a:gd name="connsiteX2096" fmla="*/ 10513833 w 11463229"/>
              <a:gd name="connsiteY2096" fmla="*/ 3195208 h 6247977"/>
              <a:gd name="connsiteX2097" fmla="*/ 10497474 w 11463229"/>
              <a:gd name="connsiteY2097" fmla="*/ 3240059 h 6247977"/>
              <a:gd name="connsiteX2098" fmla="*/ 10501029 w 11463229"/>
              <a:gd name="connsiteY2098" fmla="*/ 3254198 h 6247977"/>
              <a:gd name="connsiteX2099" fmla="*/ 10593333 w 11463229"/>
              <a:gd name="connsiteY2099" fmla="*/ 3088740 h 6247977"/>
              <a:gd name="connsiteX2100" fmla="*/ 10746120 w 11463229"/>
              <a:gd name="connsiteY2100" fmla="*/ 2775345 h 6247977"/>
              <a:gd name="connsiteX2101" fmla="*/ 10776429 w 11463229"/>
              <a:gd name="connsiteY2101" fmla="*/ 2635537 h 6247977"/>
              <a:gd name="connsiteX2102" fmla="*/ 10837758 w 11463229"/>
              <a:gd name="connsiteY2102" fmla="*/ 2329660 h 6247977"/>
              <a:gd name="connsiteX2103" fmla="*/ 10875292 w 11463229"/>
              <a:gd name="connsiteY2103" fmla="*/ 2279552 h 6247977"/>
              <a:gd name="connsiteX2104" fmla="*/ 10932329 w 11463229"/>
              <a:gd name="connsiteY2104" fmla="*/ 2327935 h 6247977"/>
              <a:gd name="connsiteX2105" fmla="*/ 10932399 w 11463229"/>
              <a:gd name="connsiteY2105" fmla="*/ 2328551 h 6247977"/>
              <a:gd name="connsiteX2106" fmla="*/ 11001347 w 11463229"/>
              <a:gd name="connsiteY2106" fmla="*/ 2105525 h 6247977"/>
              <a:gd name="connsiteX2107" fmla="*/ 11091768 w 11463229"/>
              <a:gd name="connsiteY2107" fmla="*/ 1454239 h 6247977"/>
              <a:gd name="connsiteX2108" fmla="*/ 11097649 w 11463229"/>
              <a:gd name="connsiteY2108" fmla="*/ 1426086 h 6247977"/>
              <a:gd name="connsiteX2109" fmla="*/ 11101567 w 11463229"/>
              <a:gd name="connsiteY2109" fmla="*/ 1399963 h 6247977"/>
              <a:gd name="connsiteX2110" fmla="*/ 11110535 w 11463229"/>
              <a:gd name="connsiteY2110" fmla="*/ 1399963 h 6247977"/>
              <a:gd name="connsiteX2111" fmla="*/ 11146762 w 11463229"/>
              <a:gd name="connsiteY2111" fmla="*/ 1445116 h 6247977"/>
              <a:gd name="connsiteX2112" fmla="*/ 11150511 w 11463229"/>
              <a:gd name="connsiteY2112" fmla="*/ 1500343 h 6247977"/>
              <a:gd name="connsiteX2113" fmla="*/ 11076907 w 11463229"/>
              <a:gd name="connsiteY2113" fmla="*/ 2037140 h 6247977"/>
              <a:gd name="connsiteX2114" fmla="*/ 10962148 w 11463229"/>
              <a:gd name="connsiteY2114" fmla="*/ 2452922 h 6247977"/>
              <a:gd name="connsiteX2115" fmla="*/ 10901270 w 11463229"/>
              <a:gd name="connsiteY2115" fmla="*/ 2599614 h 6247977"/>
              <a:gd name="connsiteX2116" fmla="*/ 10861161 w 11463229"/>
              <a:gd name="connsiteY2116" fmla="*/ 2805986 h 6247977"/>
              <a:gd name="connsiteX2117" fmla="*/ 10838926 w 11463229"/>
              <a:gd name="connsiteY2117" fmla="*/ 2905802 h 6247977"/>
              <a:gd name="connsiteX2118" fmla="*/ 10894962 w 11463229"/>
              <a:gd name="connsiteY2118" fmla="*/ 2818052 h 6247977"/>
              <a:gd name="connsiteX2119" fmla="*/ 10964556 w 11463229"/>
              <a:gd name="connsiteY2119" fmla="*/ 2731252 h 6247977"/>
              <a:gd name="connsiteX2120" fmla="*/ 10970113 w 11463229"/>
              <a:gd name="connsiteY2120" fmla="*/ 2710622 h 6247977"/>
              <a:gd name="connsiteX2121" fmla="*/ 11015691 w 11463229"/>
              <a:gd name="connsiteY2121" fmla="*/ 2503600 h 6247977"/>
              <a:gd name="connsiteX2122" fmla="*/ 11033240 w 11463229"/>
              <a:gd name="connsiteY2122" fmla="*/ 2474756 h 6247977"/>
              <a:gd name="connsiteX2123" fmla="*/ 11070777 w 11463229"/>
              <a:gd name="connsiteY2123" fmla="*/ 2500444 h 6247977"/>
              <a:gd name="connsiteX2124" fmla="*/ 11070534 w 11463229"/>
              <a:gd name="connsiteY2124" fmla="*/ 2598222 h 6247977"/>
              <a:gd name="connsiteX2125" fmla="*/ 10909913 w 11463229"/>
              <a:gd name="connsiteY2125" fmla="*/ 3137486 h 6247977"/>
              <a:gd name="connsiteX2126" fmla="*/ 10987179 w 11463229"/>
              <a:gd name="connsiteY2126" fmla="*/ 3104724 h 6247977"/>
              <a:gd name="connsiteX2127" fmla="*/ 10929658 w 11463229"/>
              <a:gd name="connsiteY2127" fmla="*/ 3289793 h 6247977"/>
              <a:gd name="connsiteX2128" fmla="*/ 10185529 w 11463229"/>
              <a:gd name="connsiteY2128" fmla="*/ 4418522 h 6247977"/>
              <a:gd name="connsiteX2129" fmla="*/ 9380214 w 11463229"/>
              <a:gd name="connsiteY2129" fmla="*/ 5038796 h 6247977"/>
              <a:gd name="connsiteX2130" fmla="*/ 9105760 w 11463229"/>
              <a:gd name="connsiteY2130" fmla="*/ 5194025 h 6247977"/>
              <a:gd name="connsiteX2131" fmla="*/ 9089919 w 11463229"/>
              <a:gd name="connsiteY2131" fmla="*/ 5258488 h 6247977"/>
              <a:gd name="connsiteX2132" fmla="*/ 9165724 w 11463229"/>
              <a:gd name="connsiteY2132" fmla="*/ 5243920 h 6247977"/>
              <a:gd name="connsiteX2133" fmla="*/ 9270775 w 11463229"/>
              <a:gd name="connsiteY2133" fmla="*/ 5206546 h 6247977"/>
              <a:gd name="connsiteX2134" fmla="*/ 8802308 w 11463229"/>
              <a:gd name="connsiteY2134" fmla="*/ 5501669 h 6247977"/>
              <a:gd name="connsiteX2135" fmla="*/ 8485688 w 11463229"/>
              <a:gd name="connsiteY2135" fmla="*/ 5631979 h 6247977"/>
              <a:gd name="connsiteX2136" fmla="*/ 8805476 w 11463229"/>
              <a:gd name="connsiteY2136" fmla="*/ 5519097 h 6247977"/>
              <a:gd name="connsiteX2137" fmla="*/ 9223003 w 11463229"/>
              <a:gd name="connsiteY2137" fmla="*/ 5308219 h 6247977"/>
              <a:gd name="connsiteX2138" fmla="*/ 10221603 w 11463229"/>
              <a:gd name="connsiteY2138" fmla="*/ 4576099 h 6247977"/>
              <a:gd name="connsiteX2139" fmla="*/ 10323732 w 11463229"/>
              <a:gd name="connsiteY2139" fmla="*/ 4461421 h 6247977"/>
              <a:gd name="connsiteX2140" fmla="*/ 10268887 w 11463229"/>
              <a:gd name="connsiteY2140" fmla="*/ 4480490 h 6247977"/>
              <a:gd name="connsiteX2141" fmla="*/ 9446511 w 11463229"/>
              <a:gd name="connsiteY2141" fmla="*/ 5123540 h 6247977"/>
              <a:gd name="connsiteX2142" fmla="*/ 9388746 w 11463229"/>
              <a:gd name="connsiteY2142" fmla="*/ 5141102 h 6247977"/>
              <a:gd name="connsiteX2143" fmla="*/ 9412873 w 11463229"/>
              <a:gd name="connsiteY2143" fmla="*/ 5087234 h 6247977"/>
              <a:gd name="connsiteX2144" fmla="*/ 9701949 w 11463229"/>
              <a:gd name="connsiteY2144" fmla="*/ 4901652 h 6247977"/>
              <a:gd name="connsiteX2145" fmla="*/ 10686166 w 11463229"/>
              <a:gd name="connsiteY2145" fmla="*/ 3874718 h 6247977"/>
              <a:gd name="connsiteX2146" fmla="*/ 11097835 w 11463229"/>
              <a:gd name="connsiteY2146" fmla="*/ 2902862 h 6247977"/>
              <a:gd name="connsiteX2147" fmla="*/ 11170713 w 11463229"/>
              <a:gd name="connsiteY2147" fmla="*/ 2697294 h 6247977"/>
              <a:gd name="connsiteX2148" fmla="*/ 10521402 w 11463229"/>
              <a:gd name="connsiteY2148" fmla="*/ 4219195 h 6247977"/>
              <a:gd name="connsiteX2149" fmla="*/ 10619874 w 11463229"/>
              <a:gd name="connsiteY2149" fmla="*/ 4168953 h 6247977"/>
              <a:gd name="connsiteX2150" fmla="*/ 10445601 w 11463229"/>
              <a:gd name="connsiteY2150" fmla="*/ 4385355 h 6247977"/>
              <a:gd name="connsiteX2151" fmla="*/ 10169688 w 11463229"/>
              <a:gd name="connsiteY2151" fmla="*/ 4672474 h 6247977"/>
              <a:gd name="connsiteX2152" fmla="*/ 10156770 w 11463229"/>
              <a:gd name="connsiteY2152" fmla="*/ 4700547 h 6247977"/>
              <a:gd name="connsiteX2153" fmla="*/ 10192602 w 11463229"/>
              <a:gd name="connsiteY2153" fmla="*/ 4690616 h 6247977"/>
              <a:gd name="connsiteX2154" fmla="*/ 10540656 w 11463229"/>
              <a:gd name="connsiteY2154" fmla="*/ 4339669 h 6247977"/>
              <a:gd name="connsiteX2155" fmla="*/ 10631087 w 11463229"/>
              <a:gd name="connsiteY2155" fmla="*/ 4256851 h 6247977"/>
              <a:gd name="connsiteX2156" fmla="*/ 10902851 w 11463229"/>
              <a:gd name="connsiteY2156" fmla="*/ 3850742 h 6247977"/>
              <a:gd name="connsiteX2157" fmla="*/ 11310865 w 11463229"/>
              <a:gd name="connsiteY2157" fmla="*/ 2867527 h 6247977"/>
              <a:gd name="connsiteX2158" fmla="*/ 11401285 w 11463229"/>
              <a:gd name="connsiteY2158" fmla="*/ 2216240 h 6247977"/>
              <a:gd name="connsiteX2159" fmla="*/ 11412498 w 11463229"/>
              <a:gd name="connsiteY2159" fmla="*/ 2152546 h 6247977"/>
              <a:gd name="connsiteX2160" fmla="*/ 11460030 w 11463229"/>
              <a:gd name="connsiteY2160" fmla="*/ 2262344 h 6247977"/>
              <a:gd name="connsiteX2161" fmla="*/ 11386425 w 11463229"/>
              <a:gd name="connsiteY2161" fmla="*/ 2799142 h 6247977"/>
              <a:gd name="connsiteX2162" fmla="*/ 10620362 w 11463229"/>
              <a:gd name="connsiteY2162" fmla="*/ 4352376 h 6247977"/>
              <a:gd name="connsiteX2163" fmla="*/ 10054401 w 11463229"/>
              <a:gd name="connsiteY2163" fmla="*/ 4875104 h 6247977"/>
              <a:gd name="connsiteX2164" fmla="*/ 9212033 w 11463229"/>
              <a:gd name="connsiteY2164" fmla="*/ 5425726 h 6247977"/>
              <a:gd name="connsiteX2165" fmla="*/ 9119902 w 11463229"/>
              <a:gd name="connsiteY2165" fmla="*/ 5435026 h 6247977"/>
              <a:gd name="connsiteX2166" fmla="*/ 9084559 w 11463229"/>
              <a:gd name="connsiteY2166" fmla="*/ 5438893 h 6247977"/>
              <a:gd name="connsiteX2167" fmla="*/ 8494707 w 11463229"/>
              <a:gd name="connsiteY2167" fmla="*/ 5690323 h 6247977"/>
              <a:gd name="connsiteX2168" fmla="*/ 8481544 w 11463229"/>
              <a:gd name="connsiteY2168" fmla="*/ 5702480 h 6247977"/>
              <a:gd name="connsiteX2169" fmla="*/ 8585135 w 11463229"/>
              <a:gd name="connsiteY2169" fmla="*/ 5721199 h 6247977"/>
              <a:gd name="connsiteX2170" fmla="*/ 9503795 w 11463229"/>
              <a:gd name="connsiteY2170" fmla="*/ 5339433 h 6247977"/>
              <a:gd name="connsiteX2171" fmla="*/ 10662041 w 11463229"/>
              <a:gd name="connsiteY2171" fmla="*/ 4383362 h 6247977"/>
              <a:gd name="connsiteX2172" fmla="*/ 11119536 w 11463229"/>
              <a:gd name="connsiteY2172" fmla="*/ 3713073 h 6247977"/>
              <a:gd name="connsiteX2173" fmla="*/ 11304779 w 11463229"/>
              <a:gd name="connsiteY2173" fmla="*/ 3454958 h 6247977"/>
              <a:gd name="connsiteX2174" fmla="*/ 10782695 w 11463229"/>
              <a:gd name="connsiteY2174" fmla="*/ 4341405 h 6247977"/>
              <a:gd name="connsiteX2175" fmla="*/ 10016622 w 11463229"/>
              <a:gd name="connsiteY2175" fmla="*/ 5098785 h 6247977"/>
              <a:gd name="connsiteX2176" fmla="*/ 10796831 w 11463229"/>
              <a:gd name="connsiteY2176" fmla="*/ 4468714 h 6247977"/>
              <a:gd name="connsiteX2177" fmla="*/ 10809750 w 11463229"/>
              <a:gd name="connsiteY2177" fmla="*/ 4478540 h 6247977"/>
              <a:gd name="connsiteX2178" fmla="*/ 10620122 w 11463229"/>
              <a:gd name="connsiteY2178" fmla="*/ 4677544 h 6247977"/>
              <a:gd name="connsiteX2179" fmla="*/ 8624623 w 11463229"/>
              <a:gd name="connsiteY2179" fmla="*/ 5912117 h 6247977"/>
              <a:gd name="connsiteX2180" fmla="*/ 7131221 w 11463229"/>
              <a:gd name="connsiteY2180" fmla="*/ 6205714 h 6247977"/>
              <a:gd name="connsiteX2181" fmla="*/ 6527720 w 11463229"/>
              <a:gd name="connsiteY2181" fmla="*/ 6247977 h 6247977"/>
              <a:gd name="connsiteX2182" fmla="*/ 6238886 w 11463229"/>
              <a:gd name="connsiteY2182" fmla="*/ 6222084 h 6247977"/>
              <a:gd name="connsiteX2183" fmla="*/ 5691197 w 11463229"/>
              <a:gd name="connsiteY2183" fmla="*/ 6157352 h 6247977"/>
              <a:gd name="connsiteX2184" fmla="*/ 5915199 w 11463229"/>
              <a:gd name="connsiteY2184" fmla="*/ 6231895 h 6247977"/>
              <a:gd name="connsiteX2185" fmla="*/ 5119379 w 11463229"/>
              <a:gd name="connsiteY2185" fmla="*/ 6108590 h 6247977"/>
              <a:gd name="connsiteX2186" fmla="*/ 5237835 w 11463229"/>
              <a:gd name="connsiteY2186" fmla="*/ 6074978 h 6247977"/>
              <a:gd name="connsiteX2187" fmla="*/ 5008233 w 11463229"/>
              <a:gd name="connsiteY2187" fmla="*/ 6013334 h 6247977"/>
              <a:gd name="connsiteX2188" fmla="*/ 4984100 w 11463229"/>
              <a:gd name="connsiteY2188" fmla="*/ 6029302 h 6247977"/>
              <a:gd name="connsiteX2189" fmla="*/ 4905132 w 11463229"/>
              <a:gd name="connsiteY2189" fmla="*/ 6064344 h 6247977"/>
              <a:gd name="connsiteX2190" fmla="*/ 4325024 w 11463229"/>
              <a:gd name="connsiteY2190" fmla="*/ 5891292 h 6247977"/>
              <a:gd name="connsiteX2191" fmla="*/ 4087376 w 11463229"/>
              <a:gd name="connsiteY2191" fmla="*/ 5801810 h 6247977"/>
              <a:gd name="connsiteX2192" fmla="*/ 4020943 w 11463229"/>
              <a:gd name="connsiteY2192" fmla="*/ 5768928 h 6247977"/>
              <a:gd name="connsiteX2193" fmla="*/ 4021102 w 11463229"/>
              <a:gd name="connsiteY2193" fmla="*/ 5769122 h 6247977"/>
              <a:gd name="connsiteX2194" fmla="*/ 4009820 w 11463229"/>
              <a:gd name="connsiteY2194" fmla="*/ 5765453 h 6247977"/>
              <a:gd name="connsiteX2195" fmla="*/ 3997177 w 11463229"/>
              <a:gd name="connsiteY2195" fmla="*/ 5757164 h 6247977"/>
              <a:gd name="connsiteX2196" fmla="*/ 3968562 w 11463229"/>
              <a:gd name="connsiteY2196" fmla="*/ 5743002 h 6247977"/>
              <a:gd name="connsiteX2197" fmla="*/ 3970787 w 11463229"/>
              <a:gd name="connsiteY2197" fmla="*/ 5750861 h 6247977"/>
              <a:gd name="connsiteX2198" fmla="*/ 3959317 w 11463229"/>
              <a:gd name="connsiteY2198" fmla="*/ 5747790 h 6247977"/>
              <a:gd name="connsiteX2199" fmla="*/ 3954406 w 11463229"/>
              <a:gd name="connsiteY2199" fmla="*/ 5745377 h 6247977"/>
              <a:gd name="connsiteX2200" fmla="*/ 3953703 w 11463229"/>
              <a:gd name="connsiteY2200" fmla="*/ 5743092 h 6247977"/>
              <a:gd name="connsiteX2201" fmla="*/ 3949501 w 11463229"/>
              <a:gd name="connsiteY2201" fmla="*/ 5742766 h 6247977"/>
              <a:gd name="connsiteX2202" fmla="*/ 3953284 w 11463229"/>
              <a:gd name="connsiteY2202" fmla="*/ 5744827 h 6247977"/>
              <a:gd name="connsiteX2203" fmla="*/ 3954406 w 11463229"/>
              <a:gd name="connsiteY2203" fmla="*/ 5745377 h 6247977"/>
              <a:gd name="connsiteX2204" fmla="*/ 3955042 w 11463229"/>
              <a:gd name="connsiteY2204" fmla="*/ 5747443 h 6247977"/>
              <a:gd name="connsiteX2205" fmla="*/ 3856898 w 11463229"/>
              <a:gd name="connsiteY2205" fmla="*/ 5718772 h 6247977"/>
              <a:gd name="connsiteX2206" fmla="*/ 3860856 w 11463229"/>
              <a:gd name="connsiteY2206" fmla="*/ 5737399 h 6247977"/>
              <a:gd name="connsiteX2207" fmla="*/ 3855819 w 11463229"/>
              <a:gd name="connsiteY2207" fmla="*/ 5736468 h 6247977"/>
              <a:gd name="connsiteX2208" fmla="*/ 3810119 w 11463229"/>
              <a:gd name="connsiteY2208" fmla="*/ 5707525 h 6247977"/>
              <a:gd name="connsiteX2209" fmla="*/ 3796144 w 11463229"/>
              <a:gd name="connsiteY2209" fmla="*/ 5694934 h 6247977"/>
              <a:gd name="connsiteX2210" fmla="*/ 3802519 w 11463229"/>
              <a:gd name="connsiteY2210" fmla="*/ 5700408 h 6247977"/>
              <a:gd name="connsiteX2211" fmla="*/ 3815431 w 11463229"/>
              <a:gd name="connsiteY2211" fmla="*/ 5701281 h 6247977"/>
              <a:gd name="connsiteX2212" fmla="*/ 3772405 w 11463229"/>
              <a:gd name="connsiteY2212" fmla="*/ 5671395 h 6247977"/>
              <a:gd name="connsiteX2213" fmla="*/ 3766704 w 11463229"/>
              <a:gd name="connsiteY2213" fmla="*/ 5670543 h 6247977"/>
              <a:gd name="connsiteX2214" fmla="*/ 3764322 w 11463229"/>
              <a:gd name="connsiteY2214" fmla="*/ 5666535 h 6247977"/>
              <a:gd name="connsiteX2215" fmla="*/ 3759119 w 11463229"/>
              <a:gd name="connsiteY2215" fmla="*/ 5664643 h 6247977"/>
              <a:gd name="connsiteX2216" fmla="*/ 3762573 w 11463229"/>
              <a:gd name="connsiteY2216" fmla="*/ 5668762 h 6247977"/>
              <a:gd name="connsiteX2217" fmla="*/ 3766357 w 11463229"/>
              <a:gd name="connsiteY2217" fmla="*/ 5670491 h 6247977"/>
              <a:gd name="connsiteX2218" fmla="*/ 3761657 w 11463229"/>
              <a:gd name="connsiteY2218" fmla="*/ 5669789 h 6247977"/>
              <a:gd name="connsiteX2219" fmla="*/ 3694188 w 11463229"/>
              <a:gd name="connsiteY2219" fmla="*/ 5652849 h 6247977"/>
              <a:gd name="connsiteX2220" fmla="*/ 3708386 w 11463229"/>
              <a:gd name="connsiteY2220" fmla="*/ 5649465 h 6247977"/>
              <a:gd name="connsiteX2221" fmla="*/ 3695367 w 11463229"/>
              <a:gd name="connsiteY2221" fmla="*/ 5647576 h 6247977"/>
              <a:gd name="connsiteX2222" fmla="*/ 3657194 w 11463229"/>
              <a:gd name="connsiteY2222" fmla="*/ 5620585 h 6247977"/>
              <a:gd name="connsiteX2223" fmla="*/ 3662406 w 11463229"/>
              <a:gd name="connsiteY2223" fmla="*/ 5629966 h 6247977"/>
              <a:gd name="connsiteX2224" fmla="*/ 3646751 w 11463229"/>
              <a:gd name="connsiteY2224" fmla="*/ 5628170 h 6247977"/>
              <a:gd name="connsiteX2225" fmla="*/ 3607653 w 11463229"/>
              <a:gd name="connsiteY2225" fmla="*/ 5605725 h 6247977"/>
              <a:gd name="connsiteX2226" fmla="*/ 3607640 w 11463229"/>
              <a:gd name="connsiteY2226" fmla="*/ 5607368 h 6247977"/>
              <a:gd name="connsiteX2227" fmla="*/ 3601354 w 11463229"/>
              <a:gd name="connsiteY2227" fmla="*/ 5603239 h 6247977"/>
              <a:gd name="connsiteX2228" fmla="*/ 3609860 w 11463229"/>
              <a:gd name="connsiteY2228" fmla="*/ 5603120 h 6247977"/>
              <a:gd name="connsiteX2229" fmla="*/ 3430885 w 11463229"/>
              <a:gd name="connsiteY2229" fmla="*/ 5529649 h 6247977"/>
              <a:gd name="connsiteX2230" fmla="*/ 3433802 w 11463229"/>
              <a:gd name="connsiteY2230" fmla="*/ 5540014 h 6247977"/>
              <a:gd name="connsiteX2231" fmla="*/ 3416929 w 11463229"/>
              <a:gd name="connsiteY2231" fmla="*/ 5526710 h 6247977"/>
              <a:gd name="connsiteX2232" fmla="*/ 3424181 w 11463229"/>
              <a:gd name="connsiteY2232" fmla="*/ 5535840 h 6247977"/>
              <a:gd name="connsiteX2233" fmla="*/ 3397382 w 11463229"/>
              <a:gd name="connsiteY2233" fmla="*/ 5525569 h 6247977"/>
              <a:gd name="connsiteX2234" fmla="*/ 3393879 w 11463229"/>
              <a:gd name="connsiteY2234" fmla="*/ 5520555 h 6247977"/>
              <a:gd name="connsiteX2235" fmla="*/ 3399993 w 11463229"/>
              <a:gd name="connsiteY2235" fmla="*/ 5522976 h 6247977"/>
              <a:gd name="connsiteX2236" fmla="*/ 3394463 w 11463229"/>
              <a:gd name="connsiteY2236" fmla="*/ 5518502 h 6247977"/>
              <a:gd name="connsiteX2237" fmla="*/ 3393346 w 11463229"/>
              <a:gd name="connsiteY2237" fmla="*/ 5519789 h 6247977"/>
              <a:gd name="connsiteX2238" fmla="*/ 3393243 w 11463229"/>
              <a:gd name="connsiteY2238" fmla="*/ 5519642 h 6247977"/>
              <a:gd name="connsiteX2239" fmla="*/ 3380940 w 11463229"/>
              <a:gd name="connsiteY2239" fmla="*/ 5523466 h 6247977"/>
              <a:gd name="connsiteX2240" fmla="*/ 3279864 w 11463229"/>
              <a:gd name="connsiteY2240" fmla="*/ 5478835 h 6247977"/>
              <a:gd name="connsiteX2241" fmla="*/ 3223352 w 11463229"/>
              <a:gd name="connsiteY2241" fmla="*/ 5465303 h 6247977"/>
              <a:gd name="connsiteX2242" fmla="*/ 3214504 w 11463229"/>
              <a:gd name="connsiteY2242" fmla="*/ 5464530 h 6247977"/>
              <a:gd name="connsiteX2243" fmla="*/ 3224264 w 11463229"/>
              <a:gd name="connsiteY2243" fmla="*/ 5455163 h 6247977"/>
              <a:gd name="connsiteX2244" fmla="*/ 3119033 w 11463229"/>
              <a:gd name="connsiteY2244" fmla="*/ 5415013 h 6247977"/>
              <a:gd name="connsiteX2245" fmla="*/ 3100093 w 11463229"/>
              <a:gd name="connsiteY2245" fmla="*/ 5408432 h 6247977"/>
              <a:gd name="connsiteX2246" fmla="*/ 3098639 w 11463229"/>
              <a:gd name="connsiteY2246" fmla="*/ 5407976 h 6247977"/>
              <a:gd name="connsiteX2247" fmla="*/ 3098687 w 11463229"/>
              <a:gd name="connsiteY2247" fmla="*/ 5407968 h 6247977"/>
              <a:gd name="connsiteX2248" fmla="*/ 3098550 w 11463229"/>
              <a:gd name="connsiteY2248" fmla="*/ 5407951 h 6247977"/>
              <a:gd name="connsiteX2249" fmla="*/ 3097782 w 11463229"/>
              <a:gd name="connsiteY2249" fmla="*/ 5407709 h 6247977"/>
              <a:gd name="connsiteX2250" fmla="*/ 3098038 w 11463229"/>
              <a:gd name="connsiteY2250" fmla="*/ 5407879 h 6247977"/>
              <a:gd name="connsiteX2251" fmla="*/ 3092475 w 11463229"/>
              <a:gd name="connsiteY2251" fmla="*/ 5407103 h 6247977"/>
              <a:gd name="connsiteX2252" fmla="*/ 3095201 w 11463229"/>
              <a:gd name="connsiteY2252" fmla="*/ 5408633 h 6247977"/>
              <a:gd name="connsiteX2253" fmla="*/ 3098290 w 11463229"/>
              <a:gd name="connsiteY2253" fmla="*/ 5408044 h 6247977"/>
              <a:gd name="connsiteX2254" fmla="*/ 3098592 w 11463229"/>
              <a:gd name="connsiteY2254" fmla="*/ 5408243 h 6247977"/>
              <a:gd name="connsiteX2255" fmla="*/ 3108233 w 11463229"/>
              <a:gd name="connsiteY2255" fmla="*/ 5416115 h 6247977"/>
              <a:gd name="connsiteX2256" fmla="*/ 2969533 w 11463229"/>
              <a:gd name="connsiteY2256" fmla="*/ 5359814 h 6247977"/>
              <a:gd name="connsiteX2257" fmla="*/ 2996002 w 11463229"/>
              <a:gd name="connsiteY2257" fmla="*/ 5366103 h 6247977"/>
              <a:gd name="connsiteX2258" fmla="*/ 2947729 w 11463229"/>
              <a:gd name="connsiteY2258" fmla="*/ 5347587 h 6247977"/>
              <a:gd name="connsiteX2259" fmla="*/ 2951241 w 11463229"/>
              <a:gd name="connsiteY2259" fmla="*/ 5358113 h 6247977"/>
              <a:gd name="connsiteX2260" fmla="*/ 2842763 w 11463229"/>
              <a:gd name="connsiteY2260" fmla="*/ 5312299 h 6247977"/>
              <a:gd name="connsiteX2261" fmla="*/ 2849646 w 11463229"/>
              <a:gd name="connsiteY2261" fmla="*/ 5309351 h 6247977"/>
              <a:gd name="connsiteX2262" fmla="*/ 2831782 w 11463229"/>
              <a:gd name="connsiteY2262" fmla="*/ 5301984 h 6247977"/>
              <a:gd name="connsiteX2263" fmla="*/ 2831107 w 11463229"/>
              <a:gd name="connsiteY2263" fmla="*/ 5301708 h 6247977"/>
              <a:gd name="connsiteX2264" fmla="*/ 2832785 w 11463229"/>
              <a:gd name="connsiteY2264" fmla="*/ 5301641 h 6247977"/>
              <a:gd name="connsiteX2265" fmla="*/ 2826591 w 11463229"/>
              <a:gd name="connsiteY2265" fmla="*/ 5299084 h 6247977"/>
              <a:gd name="connsiteX2266" fmla="*/ 2827235 w 11463229"/>
              <a:gd name="connsiteY2266" fmla="*/ 5301573 h 6247977"/>
              <a:gd name="connsiteX2267" fmla="*/ 2826169 w 11463229"/>
              <a:gd name="connsiteY2267" fmla="*/ 5309266 h 6247977"/>
              <a:gd name="connsiteX2268" fmla="*/ 2806217 w 11463229"/>
              <a:gd name="connsiteY2268" fmla="*/ 5295875 h 6247977"/>
              <a:gd name="connsiteX2269" fmla="*/ 2803574 w 11463229"/>
              <a:gd name="connsiteY2269" fmla="*/ 5293091 h 6247977"/>
              <a:gd name="connsiteX2270" fmla="*/ 2805796 w 11463229"/>
              <a:gd name="connsiteY2270" fmla="*/ 5291221 h 6247977"/>
              <a:gd name="connsiteX2271" fmla="*/ 2801504 w 11463229"/>
              <a:gd name="connsiteY2271" fmla="*/ 5290783 h 6247977"/>
              <a:gd name="connsiteX2272" fmla="*/ 2799397 w 11463229"/>
              <a:gd name="connsiteY2272" fmla="*/ 5290378 h 6247977"/>
              <a:gd name="connsiteX2273" fmla="*/ 2798989 w 11463229"/>
              <a:gd name="connsiteY2273" fmla="*/ 5290198 h 6247977"/>
              <a:gd name="connsiteX2274" fmla="*/ 2799102 w 11463229"/>
              <a:gd name="connsiteY2274" fmla="*/ 5290322 h 6247977"/>
              <a:gd name="connsiteX2275" fmla="*/ 2791097 w 11463229"/>
              <a:gd name="connsiteY2275" fmla="*/ 5288784 h 6247977"/>
              <a:gd name="connsiteX2276" fmla="*/ 2781020 w 11463229"/>
              <a:gd name="connsiteY2276" fmla="*/ 5286685 h 6247977"/>
              <a:gd name="connsiteX2277" fmla="*/ 2780395 w 11463229"/>
              <a:gd name="connsiteY2277" fmla="*/ 5286317 h 6247977"/>
              <a:gd name="connsiteX2278" fmla="*/ 2775245 w 11463229"/>
              <a:gd name="connsiteY2278" fmla="*/ 5285438 h 6247977"/>
              <a:gd name="connsiteX2279" fmla="*/ 2780404 w 11463229"/>
              <a:gd name="connsiteY2279" fmla="*/ 5286557 h 6247977"/>
              <a:gd name="connsiteX2280" fmla="*/ 2781020 w 11463229"/>
              <a:gd name="connsiteY2280" fmla="*/ 5286685 h 6247977"/>
              <a:gd name="connsiteX2281" fmla="*/ 2797090 w 11463229"/>
              <a:gd name="connsiteY2281" fmla="*/ 5296115 h 6247977"/>
              <a:gd name="connsiteX2282" fmla="*/ 2802174 w 11463229"/>
              <a:gd name="connsiteY2282" fmla="*/ 5305424 h 6247977"/>
              <a:gd name="connsiteX2283" fmla="*/ 2785134 w 11463229"/>
              <a:gd name="connsiteY2283" fmla="*/ 5294475 h 6247977"/>
              <a:gd name="connsiteX2284" fmla="*/ 2788381 w 11463229"/>
              <a:gd name="connsiteY2284" fmla="*/ 5300134 h 6247977"/>
              <a:gd name="connsiteX2285" fmla="*/ 2768485 w 11463229"/>
              <a:gd name="connsiteY2285" fmla="*/ 5295308 h 6247977"/>
              <a:gd name="connsiteX2286" fmla="*/ 2763415 w 11463229"/>
              <a:gd name="connsiteY2286" fmla="*/ 5291389 h 6247977"/>
              <a:gd name="connsiteX2287" fmla="*/ 2763915 w 11463229"/>
              <a:gd name="connsiteY2287" fmla="*/ 5289941 h 6247977"/>
              <a:gd name="connsiteX2288" fmla="*/ 2759041 w 11463229"/>
              <a:gd name="connsiteY2288" fmla="*/ 5285692 h 6247977"/>
              <a:gd name="connsiteX2289" fmla="*/ 2757465 w 11463229"/>
              <a:gd name="connsiteY2289" fmla="*/ 5284615 h 6247977"/>
              <a:gd name="connsiteX2290" fmla="*/ 2755329 w 11463229"/>
              <a:gd name="connsiteY2290" fmla="*/ 5280905 h 6247977"/>
              <a:gd name="connsiteX2291" fmla="*/ 2754106 w 11463229"/>
              <a:gd name="connsiteY2291" fmla="*/ 5282324 h 6247977"/>
              <a:gd name="connsiteX2292" fmla="*/ 2757465 w 11463229"/>
              <a:gd name="connsiteY2292" fmla="*/ 5284615 h 6247977"/>
              <a:gd name="connsiteX2293" fmla="*/ 2759716 w 11463229"/>
              <a:gd name="connsiteY2293" fmla="*/ 5288531 h 6247977"/>
              <a:gd name="connsiteX2294" fmla="*/ 2763415 w 11463229"/>
              <a:gd name="connsiteY2294" fmla="*/ 5291389 h 6247977"/>
              <a:gd name="connsiteX2295" fmla="*/ 2762507 w 11463229"/>
              <a:gd name="connsiteY2295" fmla="*/ 5294006 h 6247977"/>
              <a:gd name="connsiteX2296" fmla="*/ 2731347 w 11463229"/>
              <a:gd name="connsiteY2296" fmla="*/ 5282470 h 6247977"/>
              <a:gd name="connsiteX2297" fmla="*/ 2728054 w 11463229"/>
              <a:gd name="connsiteY2297" fmla="*/ 5275861 h 6247977"/>
              <a:gd name="connsiteX2298" fmla="*/ 2726895 w 11463229"/>
              <a:gd name="connsiteY2298" fmla="*/ 5273324 h 6247977"/>
              <a:gd name="connsiteX2299" fmla="*/ 2737212 w 11463229"/>
              <a:gd name="connsiteY2299" fmla="*/ 5277789 h 6247977"/>
              <a:gd name="connsiteX2300" fmla="*/ 2744351 w 11463229"/>
              <a:gd name="connsiteY2300" fmla="*/ 5278763 h 6247977"/>
              <a:gd name="connsiteX2301" fmla="*/ 2725273 w 11463229"/>
              <a:gd name="connsiteY2301" fmla="*/ 5268066 h 6247977"/>
              <a:gd name="connsiteX2302" fmla="*/ 2726801 w 11463229"/>
              <a:gd name="connsiteY2302" fmla="*/ 5273119 h 6247977"/>
              <a:gd name="connsiteX2303" fmla="*/ 2726895 w 11463229"/>
              <a:gd name="connsiteY2303" fmla="*/ 5273324 h 6247977"/>
              <a:gd name="connsiteX2304" fmla="*/ 2726092 w 11463229"/>
              <a:gd name="connsiteY2304" fmla="*/ 5272978 h 6247977"/>
              <a:gd name="connsiteX2305" fmla="*/ 2704761 w 11463229"/>
              <a:gd name="connsiteY2305" fmla="*/ 5263373 h 6247977"/>
              <a:gd name="connsiteX2306" fmla="*/ 2700414 w 11463229"/>
              <a:gd name="connsiteY2306" fmla="*/ 5259015 h 6247977"/>
              <a:gd name="connsiteX2307" fmla="*/ 2707042 w 11463229"/>
              <a:gd name="connsiteY2307" fmla="*/ 5256796 h 6247977"/>
              <a:gd name="connsiteX2308" fmla="*/ 2708507 w 11463229"/>
              <a:gd name="connsiteY2308" fmla="*/ 5256170 h 6247977"/>
              <a:gd name="connsiteX2309" fmla="*/ 2713595 w 11463229"/>
              <a:gd name="connsiteY2309" fmla="*/ 5260435 h 6247977"/>
              <a:gd name="connsiteX2310" fmla="*/ 2722877 w 11463229"/>
              <a:gd name="connsiteY2310" fmla="*/ 5261835 h 6247977"/>
              <a:gd name="connsiteX2311" fmla="*/ 2711618 w 11463229"/>
              <a:gd name="connsiteY2311" fmla="*/ 5249237 h 6247977"/>
              <a:gd name="connsiteX2312" fmla="*/ 2708787 w 11463229"/>
              <a:gd name="connsiteY2312" fmla="*/ 5255394 h 6247977"/>
              <a:gd name="connsiteX2313" fmla="*/ 2701257 w 11463229"/>
              <a:gd name="connsiteY2313" fmla="*/ 5249633 h 6247977"/>
              <a:gd name="connsiteX2314" fmla="*/ 2666918 w 11463229"/>
              <a:gd name="connsiteY2314" fmla="*/ 5231681 h 6247977"/>
              <a:gd name="connsiteX2315" fmla="*/ 2668393 w 11463229"/>
              <a:gd name="connsiteY2315" fmla="*/ 5242455 h 6247977"/>
              <a:gd name="connsiteX2316" fmla="*/ 2648385 w 11463229"/>
              <a:gd name="connsiteY2316" fmla="*/ 5228529 h 6247977"/>
              <a:gd name="connsiteX2317" fmla="*/ 2644636 w 11463229"/>
              <a:gd name="connsiteY2317" fmla="*/ 5223146 h 6247977"/>
              <a:gd name="connsiteX2318" fmla="*/ 2642407 w 11463229"/>
              <a:gd name="connsiteY2318" fmla="*/ 5222495 h 6247977"/>
              <a:gd name="connsiteX2319" fmla="*/ 2635503 w 11463229"/>
              <a:gd name="connsiteY2319" fmla="*/ 5222982 h 6247977"/>
              <a:gd name="connsiteX2320" fmla="*/ 2481519 w 11463229"/>
              <a:gd name="connsiteY2320" fmla="*/ 5174857 h 6247977"/>
              <a:gd name="connsiteX2321" fmla="*/ 2487261 w 11463229"/>
              <a:gd name="connsiteY2321" fmla="*/ 5164376 h 6247977"/>
              <a:gd name="connsiteX2322" fmla="*/ 2488185 w 11463229"/>
              <a:gd name="connsiteY2322" fmla="*/ 5164221 h 6247977"/>
              <a:gd name="connsiteX2323" fmla="*/ 2490684 w 11463229"/>
              <a:gd name="connsiteY2323" fmla="*/ 5165331 h 6247977"/>
              <a:gd name="connsiteX2324" fmla="*/ 2489079 w 11463229"/>
              <a:gd name="connsiteY2324" fmla="*/ 5164073 h 6247977"/>
              <a:gd name="connsiteX2325" fmla="*/ 2488185 w 11463229"/>
              <a:gd name="connsiteY2325" fmla="*/ 5164221 h 6247977"/>
              <a:gd name="connsiteX2326" fmla="*/ 2476788 w 11463229"/>
              <a:gd name="connsiteY2326" fmla="*/ 5159164 h 6247977"/>
              <a:gd name="connsiteX2327" fmla="*/ 2462418 w 11463229"/>
              <a:gd name="connsiteY2327" fmla="*/ 5154370 h 6247977"/>
              <a:gd name="connsiteX2328" fmla="*/ 2454472 w 11463229"/>
              <a:gd name="connsiteY2328" fmla="*/ 5149977 h 6247977"/>
              <a:gd name="connsiteX2329" fmla="*/ 2456709 w 11463229"/>
              <a:gd name="connsiteY2329" fmla="*/ 5150645 h 6247977"/>
              <a:gd name="connsiteX2330" fmla="*/ 2449135 w 11463229"/>
              <a:gd name="connsiteY2330" fmla="*/ 5145023 h 6247977"/>
              <a:gd name="connsiteX2331" fmla="*/ 2449250 w 11463229"/>
              <a:gd name="connsiteY2331" fmla="*/ 5147092 h 6247977"/>
              <a:gd name="connsiteX2332" fmla="*/ 2447529 w 11463229"/>
              <a:gd name="connsiteY2332" fmla="*/ 5146141 h 6247977"/>
              <a:gd name="connsiteX2333" fmla="*/ 2441927 w 11463229"/>
              <a:gd name="connsiteY2333" fmla="*/ 5141088 h 6247977"/>
              <a:gd name="connsiteX2334" fmla="*/ 2444160 w 11463229"/>
              <a:gd name="connsiteY2334" fmla="*/ 5140596 h 6247977"/>
              <a:gd name="connsiteX2335" fmla="*/ 2444491 w 11463229"/>
              <a:gd name="connsiteY2335" fmla="*/ 5138852 h 6247977"/>
              <a:gd name="connsiteX2336" fmla="*/ 2439583 w 11463229"/>
              <a:gd name="connsiteY2336" fmla="*/ 5138880 h 6247977"/>
              <a:gd name="connsiteX2337" fmla="*/ 2432078 w 11463229"/>
              <a:gd name="connsiteY2337" fmla="*/ 5129676 h 6247977"/>
              <a:gd name="connsiteX2338" fmla="*/ 2434233 w 11463229"/>
              <a:gd name="connsiteY2338" fmla="*/ 5142231 h 6247977"/>
              <a:gd name="connsiteX2339" fmla="*/ 2423139 w 11463229"/>
              <a:gd name="connsiteY2339" fmla="*/ 5135968 h 6247977"/>
              <a:gd name="connsiteX2340" fmla="*/ 2415714 w 11463229"/>
              <a:gd name="connsiteY2340" fmla="*/ 5131476 h 6247977"/>
              <a:gd name="connsiteX2341" fmla="*/ 2419367 w 11463229"/>
              <a:gd name="connsiteY2341" fmla="*/ 5132761 h 6247977"/>
              <a:gd name="connsiteX2342" fmla="*/ 2427070 w 11463229"/>
              <a:gd name="connsiteY2342" fmla="*/ 5134724 h 6247977"/>
              <a:gd name="connsiteX2343" fmla="*/ 2268072 w 11463229"/>
              <a:gd name="connsiteY2343" fmla="*/ 5056220 h 6247977"/>
              <a:gd name="connsiteX2344" fmla="*/ 2144789 w 11463229"/>
              <a:gd name="connsiteY2344" fmla="*/ 5008040 h 6247977"/>
              <a:gd name="connsiteX2345" fmla="*/ 2160727 w 11463229"/>
              <a:gd name="connsiteY2345" fmla="*/ 5014436 h 6247977"/>
              <a:gd name="connsiteX2346" fmla="*/ 2165373 w 11463229"/>
              <a:gd name="connsiteY2346" fmla="*/ 5016537 h 6247977"/>
              <a:gd name="connsiteX2347" fmla="*/ 2165997 w 11463229"/>
              <a:gd name="connsiteY2347" fmla="*/ 5017648 h 6247977"/>
              <a:gd name="connsiteX2348" fmla="*/ 2169270 w 11463229"/>
              <a:gd name="connsiteY2348" fmla="*/ 5018301 h 6247977"/>
              <a:gd name="connsiteX2349" fmla="*/ 2165373 w 11463229"/>
              <a:gd name="connsiteY2349" fmla="*/ 5016537 h 6247977"/>
              <a:gd name="connsiteX2350" fmla="*/ 2164937 w 11463229"/>
              <a:gd name="connsiteY2350" fmla="*/ 5015759 h 6247977"/>
              <a:gd name="connsiteX2351" fmla="*/ 2167431 w 11463229"/>
              <a:gd name="connsiteY2351" fmla="*/ 5014102 h 6247977"/>
              <a:gd name="connsiteX2352" fmla="*/ 2151063 w 11463229"/>
              <a:gd name="connsiteY2352" fmla="*/ 4999338 h 6247977"/>
              <a:gd name="connsiteX2353" fmla="*/ 2152535 w 11463229"/>
              <a:gd name="connsiteY2353" fmla="*/ 5010113 h 6247977"/>
              <a:gd name="connsiteX2354" fmla="*/ 2119063 w 11463229"/>
              <a:gd name="connsiteY2354" fmla="*/ 4983183 h 6247977"/>
              <a:gd name="connsiteX2355" fmla="*/ 2102794 w 11463229"/>
              <a:gd name="connsiteY2355" fmla="*/ 4975440 h 6247977"/>
              <a:gd name="connsiteX2356" fmla="*/ 2115017 w 11463229"/>
              <a:gd name="connsiteY2356" fmla="*/ 4976310 h 6247977"/>
              <a:gd name="connsiteX2357" fmla="*/ 2135686 w 11463229"/>
              <a:gd name="connsiteY2357" fmla="*/ 4978571 h 6247977"/>
              <a:gd name="connsiteX2358" fmla="*/ 2154389 w 11463229"/>
              <a:gd name="connsiteY2358" fmla="*/ 4983287 h 6247977"/>
              <a:gd name="connsiteX2359" fmla="*/ 2154875 w 11463229"/>
              <a:gd name="connsiteY2359" fmla="*/ 4983461 h 6247977"/>
              <a:gd name="connsiteX2360" fmla="*/ 2170658 w 11463229"/>
              <a:gd name="connsiteY2360" fmla="*/ 4992472 h 6247977"/>
              <a:gd name="connsiteX2361" fmla="*/ 2181292 w 11463229"/>
              <a:gd name="connsiteY2361" fmla="*/ 5006631 h 6247977"/>
              <a:gd name="connsiteX2362" fmla="*/ 2177376 w 11463229"/>
              <a:gd name="connsiteY2362" fmla="*/ 5006780 h 6247977"/>
              <a:gd name="connsiteX2363" fmla="*/ 2182045 w 11463229"/>
              <a:gd name="connsiteY2363" fmla="*/ 5007632 h 6247977"/>
              <a:gd name="connsiteX2364" fmla="*/ 2181292 w 11463229"/>
              <a:gd name="connsiteY2364" fmla="*/ 5006631 h 6247977"/>
              <a:gd name="connsiteX2365" fmla="*/ 2183219 w 11463229"/>
              <a:gd name="connsiteY2365" fmla="*/ 5006556 h 6247977"/>
              <a:gd name="connsiteX2366" fmla="*/ 2183717 w 11463229"/>
              <a:gd name="connsiteY2366" fmla="*/ 5009570 h 6247977"/>
              <a:gd name="connsiteX2367" fmla="*/ 2182387 w 11463229"/>
              <a:gd name="connsiteY2367" fmla="*/ 5008522 h 6247977"/>
              <a:gd name="connsiteX2368" fmla="*/ 2185624 w 11463229"/>
              <a:gd name="connsiteY2368" fmla="*/ 5011073 h 6247977"/>
              <a:gd name="connsiteX2369" fmla="*/ 2184750 w 11463229"/>
              <a:gd name="connsiteY2369" fmla="*/ 5010384 h 6247977"/>
              <a:gd name="connsiteX2370" fmla="*/ 2186547 w 11463229"/>
              <a:gd name="connsiteY2370" fmla="*/ 5008028 h 6247977"/>
              <a:gd name="connsiteX2371" fmla="*/ 2185283 w 11463229"/>
              <a:gd name="connsiteY2371" fmla="*/ 5006477 h 6247977"/>
              <a:gd name="connsiteX2372" fmla="*/ 2183219 w 11463229"/>
              <a:gd name="connsiteY2372" fmla="*/ 5006556 h 6247977"/>
              <a:gd name="connsiteX2373" fmla="*/ 2183056 w 11463229"/>
              <a:gd name="connsiteY2373" fmla="*/ 5005570 h 6247977"/>
              <a:gd name="connsiteX2374" fmla="*/ 2191606 w 11463229"/>
              <a:gd name="connsiteY2374" fmla="*/ 5006086 h 6247977"/>
              <a:gd name="connsiteX2375" fmla="*/ 2198486 w 11463229"/>
              <a:gd name="connsiteY2375" fmla="*/ 5006853 h 6247977"/>
              <a:gd name="connsiteX2376" fmla="*/ 2203506 w 11463229"/>
              <a:gd name="connsiteY2376" fmla="*/ 5014188 h 6247977"/>
              <a:gd name="connsiteX2377" fmla="*/ 2206829 w 11463229"/>
              <a:gd name="connsiteY2377" fmla="*/ 5020657 h 6247977"/>
              <a:gd name="connsiteX2378" fmla="*/ 2217989 w 11463229"/>
              <a:gd name="connsiteY2378" fmla="*/ 5025591 h 6247977"/>
              <a:gd name="connsiteX2379" fmla="*/ 2235864 w 11463229"/>
              <a:gd name="connsiteY2379" fmla="*/ 5030823 h 6247977"/>
              <a:gd name="connsiteX2380" fmla="*/ 2235859 w 11463229"/>
              <a:gd name="connsiteY2380" fmla="*/ 5030824 h 6247977"/>
              <a:gd name="connsiteX2381" fmla="*/ 2235920 w 11463229"/>
              <a:gd name="connsiteY2381" fmla="*/ 5030841 h 6247977"/>
              <a:gd name="connsiteX2382" fmla="*/ 2235934 w 11463229"/>
              <a:gd name="connsiteY2382" fmla="*/ 5030845 h 6247977"/>
              <a:gd name="connsiteX2383" fmla="*/ 2236001 w 11463229"/>
              <a:gd name="connsiteY2383" fmla="*/ 5030861 h 6247977"/>
              <a:gd name="connsiteX2384" fmla="*/ 2241817 w 11463229"/>
              <a:gd name="connsiteY2384" fmla="*/ 5032420 h 6247977"/>
              <a:gd name="connsiteX2385" fmla="*/ 2241769 w 11463229"/>
              <a:gd name="connsiteY2385" fmla="*/ 5032363 h 6247977"/>
              <a:gd name="connsiteX2386" fmla="*/ 2255969 w 11463229"/>
              <a:gd name="connsiteY2386" fmla="*/ 5036059 h 6247977"/>
              <a:gd name="connsiteX2387" fmla="*/ 2273396 w 11463229"/>
              <a:gd name="connsiteY2387" fmla="*/ 5040874 h 6247977"/>
              <a:gd name="connsiteX2388" fmla="*/ 2268540 w 11463229"/>
              <a:gd name="connsiteY2388" fmla="*/ 5037976 h 6247977"/>
              <a:gd name="connsiteX2389" fmla="*/ 2268020 w 11463229"/>
              <a:gd name="connsiteY2389" fmla="*/ 5033844 h 6247977"/>
              <a:gd name="connsiteX2390" fmla="*/ 2325053 w 11463229"/>
              <a:gd name="connsiteY2390" fmla="*/ 5051509 h 6247977"/>
              <a:gd name="connsiteX2391" fmla="*/ 2319036 w 11463229"/>
              <a:gd name="connsiteY2391" fmla="*/ 5052309 h 6247977"/>
              <a:gd name="connsiteX2392" fmla="*/ 2313480 w 11463229"/>
              <a:gd name="connsiteY2392" fmla="*/ 5049210 h 6247977"/>
              <a:gd name="connsiteX2393" fmla="*/ 2318824 w 11463229"/>
              <a:gd name="connsiteY2393" fmla="*/ 5052336 h 6247977"/>
              <a:gd name="connsiteX2394" fmla="*/ 2319036 w 11463229"/>
              <a:gd name="connsiteY2394" fmla="*/ 5052309 h 6247977"/>
              <a:gd name="connsiteX2395" fmla="*/ 2324220 w 11463229"/>
              <a:gd name="connsiteY2395" fmla="*/ 5055203 h 6247977"/>
              <a:gd name="connsiteX2396" fmla="*/ 2390391 w 11463229"/>
              <a:gd name="connsiteY2396" fmla="*/ 5075117 h 6247977"/>
              <a:gd name="connsiteX2397" fmla="*/ 2391704 w 11463229"/>
              <a:gd name="connsiteY2397" fmla="*/ 5074899 h 6247977"/>
              <a:gd name="connsiteX2398" fmla="*/ 2391797 w 11463229"/>
              <a:gd name="connsiteY2398" fmla="*/ 5074970 h 6247977"/>
              <a:gd name="connsiteX2399" fmla="*/ 2391842 w 11463229"/>
              <a:gd name="connsiteY2399" fmla="*/ 5074878 h 6247977"/>
              <a:gd name="connsiteX2400" fmla="*/ 2395283 w 11463229"/>
              <a:gd name="connsiteY2400" fmla="*/ 5074305 h 6247977"/>
              <a:gd name="connsiteX2401" fmla="*/ 2393278 w 11463229"/>
              <a:gd name="connsiteY2401" fmla="*/ 5071872 h 6247977"/>
              <a:gd name="connsiteX2402" fmla="*/ 2391842 w 11463229"/>
              <a:gd name="connsiteY2402" fmla="*/ 5074878 h 6247977"/>
              <a:gd name="connsiteX2403" fmla="*/ 2391704 w 11463229"/>
              <a:gd name="connsiteY2403" fmla="*/ 5074899 h 6247977"/>
              <a:gd name="connsiteX2404" fmla="*/ 2383190 w 11463229"/>
              <a:gd name="connsiteY2404" fmla="*/ 5068573 h 6247977"/>
              <a:gd name="connsiteX2405" fmla="*/ 2360789 w 11463229"/>
              <a:gd name="connsiteY2405" fmla="*/ 5055486 h 6247977"/>
              <a:gd name="connsiteX2406" fmla="*/ 2364698 w 11463229"/>
              <a:gd name="connsiteY2406" fmla="*/ 5050030 h 6247977"/>
              <a:gd name="connsiteX2407" fmla="*/ 2372780 w 11463229"/>
              <a:gd name="connsiteY2407" fmla="*/ 5054705 h 6247977"/>
              <a:gd name="connsiteX2408" fmla="*/ 2365049 w 11463229"/>
              <a:gd name="connsiteY2408" fmla="*/ 5049540 h 6247977"/>
              <a:gd name="connsiteX2409" fmla="*/ 2364698 w 11463229"/>
              <a:gd name="connsiteY2409" fmla="*/ 5050030 h 6247977"/>
              <a:gd name="connsiteX2410" fmla="*/ 2340646 w 11463229"/>
              <a:gd name="connsiteY2410" fmla="*/ 5036119 h 6247977"/>
              <a:gd name="connsiteX2411" fmla="*/ 2353104 w 11463229"/>
              <a:gd name="connsiteY2411" fmla="*/ 5043846 h 6247977"/>
              <a:gd name="connsiteX2412" fmla="*/ 2339833 w 11463229"/>
              <a:gd name="connsiteY2412" fmla="*/ 5044182 h 6247977"/>
              <a:gd name="connsiteX2413" fmla="*/ 2325321 w 11463229"/>
              <a:gd name="connsiteY2413" fmla="*/ 5040981 h 6247977"/>
              <a:gd name="connsiteX2414" fmla="*/ 2327918 w 11463229"/>
              <a:gd name="connsiteY2414" fmla="*/ 5039499 h 6247977"/>
              <a:gd name="connsiteX2415" fmla="*/ 2321451 w 11463229"/>
              <a:gd name="connsiteY2415" fmla="*/ 5039364 h 6247977"/>
              <a:gd name="connsiteX2416" fmla="*/ 2323045 w 11463229"/>
              <a:gd name="connsiteY2416" fmla="*/ 5040479 h 6247977"/>
              <a:gd name="connsiteX2417" fmla="*/ 2321197 w 11463229"/>
              <a:gd name="connsiteY2417" fmla="*/ 5040069 h 6247977"/>
              <a:gd name="connsiteX2418" fmla="*/ 2307534 w 11463229"/>
              <a:gd name="connsiteY2418" fmla="*/ 5035253 h 6247977"/>
              <a:gd name="connsiteX2419" fmla="*/ 2309616 w 11463229"/>
              <a:gd name="connsiteY2419" fmla="*/ 5035036 h 6247977"/>
              <a:gd name="connsiteX2420" fmla="*/ 2309385 w 11463229"/>
              <a:gd name="connsiteY2420" fmla="*/ 5030826 h 6247977"/>
              <a:gd name="connsiteX2421" fmla="*/ 2308023 w 11463229"/>
              <a:gd name="connsiteY2421" fmla="*/ 5028315 h 6247977"/>
              <a:gd name="connsiteX2422" fmla="*/ 2303234 w 11463229"/>
              <a:gd name="connsiteY2422" fmla="*/ 5026059 h 6247977"/>
              <a:gd name="connsiteX2423" fmla="*/ 2302806 w 11463229"/>
              <a:gd name="connsiteY2423" fmla="*/ 5027061 h 6247977"/>
              <a:gd name="connsiteX2424" fmla="*/ 2302551 w 11463229"/>
              <a:gd name="connsiteY2424" fmla="*/ 5031909 h 6247977"/>
              <a:gd name="connsiteX2425" fmla="*/ 2307206 w 11463229"/>
              <a:gd name="connsiteY2425" fmla="*/ 5035138 h 6247977"/>
              <a:gd name="connsiteX2426" fmla="*/ 2276748 w 11463229"/>
              <a:gd name="connsiteY2426" fmla="*/ 5024402 h 6247977"/>
              <a:gd name="connsiteX2427" fmla="*/ 2221508 w 11463229"/>
              <a:gd name="connsiteY2427" fmla="*/ 5004621 h 6247977"/>
              <a:gd name="connsiteX2428" fmla="*/ 2170351 w 11463229"/>
              <a:gd name="connsiteY2428" fmla="*/ 4988959 h 6247977"/>
              <a:gd name="connsiteX2429" fmla="*/ 2154875 w 11463229"/>
              <a:gd name="connsiteY2429" fmla="*/ 4983461 h 6247977"/>
              <a:gd name="connsiteX2430" fmla="*/ 2154719 w 11463229"/>
              <a:gd name="connsiteY2430" fmla="*/ 4983371 h 6247977"/>
              <a:gd name="connsiteX2431" fmla="*/ 2154389 w 11463229"/>
              <a:gd name="connsiteY2431" fmla="*/ 4983287 h 6247977"/>
              <a:gd name="connsiteX2432" fmla="*/ 2144935 w 11463229"/>
              <a:gd name="connsiteY2432" fmla="*/ 4979929 h 6247977"/>
              <a:gd name="connsiteX2433" fmla="*/ 2077548 w 11463229"/>
              <a:gd name="connsiteY2433" fmla="*/ 4954100 h 6247977"/>
              <a:gd name="connsiteX2434" fmla="*/ 2066372 w 11463229"/>
              <a:gd name="connsiteY2434" fmla="*/ 4945193 h 6247977"/>
              <a:gd name="connsiteX2435" fmla="*/ 2064265 w 11463229"/>
              <a:gd name="connsiteY2435" fmla="*/ 4939981 h 6247977"/>
              <a:gd name="connsiteX2436" fmla="*/ 2065314 w 11463229"/>
              <a:gd name="connsiteY2436" fmla="*/ 4938447 h 6247977"/>
              <a:gd name="connsiteX2437" fmla="*/ 2066022 w 11463229"/>
              <a:gd name="connsiteY2437" fmla="*/ 4936642 h 6247977"/>
              <a:gd name="connsiteX2438" fmla="*/ 2063935 w 11463229"/>
              <a:gd name="connsiteY2438" fmla="*/ 4936032 h 6247977"/>
              <a:gd name="connsiteX2439" fmla="*/ 2063023 w 11463229"/>
              <a:gd name="connsiteY2439" fmla="*/ 4936777 h 6247977"/>
              <a:gd name="connsiteX2440" fmla="*/ 2061612 w 11463229"/>
              <a:gd name="connsiteY2440" fmla="*/ 4932988 h 6247977"/>
              <a:gd name="connsiteX2441" fmla="*/ 2052648 w 11463229"/>
              <a:gd name="connsiteY2441" fmla="*/ 4928270 h 6247977"/>
              <a:gd name="connsiteX2442" fmla="*/ 2068720 w 11463229"/>
              <a:gd name="connsiteY2442" fmla="*/ 4926980 h 6247977"/>
              <a:gd name="connsiteX2443" fmla="*/ 1994834 w 11463229"/>
              <a:gd name="connsiteY2443" fmla="*/ 4895124 h 6247977"/>
              <a:gd name="connsiteX2444" fmla="*/ 1993600 w 11463229"/>
              <a:gd name="connsiteY2444" fmla="*/ 4888877 h 6247977"/>
              <a:gd name="connsiteX2445" fmla="*/ 2000387 w 11463229"/>
              <a:gd name="connsiteY2445" fmla="*/ 4890984 h 6247977"/>
              <a:gd name="connsiteX2446" fmla="*/ 2015908 w 11463229"/>
              <a:gd name="connsiteY2446" fmla="*/ 4895272 h 6247977"/>
              <a:gd name="connsiteX2447" fmla="*/ 2010280 w 11463229"/>
              <a:gd name="connsiteY2447" fmla="*/ 4888973 h 6247977"/>
              <a:gd name="connsiteX2448" fmla="*/ 1977571 w 11463229"/>
              <a:gd name="connsiteY2448" fmla="*/ 4869936 h 6247977"/>
              <a:gd name="connsiteX2449" fmla="*/ 1976898 w 11463229"/>
              <a:gd name="connsiteY2449" fmla="*/ 4869692 h 6247977"/>
              <a:gd name="connsiteX2450" fmla="*/ 1976888 w 11463229"/>
              <a:gd name="connsiteY2450" fmla="*/ 4868855 h 6247977"/>
              <a:gd name="connsiteX2451" fmla="*/ 1976391 w 11463229"/>
              <a:gd name="connsiteY2451" fmla="*/ 4869512 h 6247977"/>
              <a:gd name="connsiteX2452" fmla="*/ 1956269 w 11463229"/>
              <a:gd name="connsiteY2452" fmla="*/ 4862273 h 6247977"/>
              <a:gd name="connsiteX2453" fmla="*/ 1942592 w 11463229"/>
              <a:gd name="connsiteY2453" fmla="*/ 4856389 h 6247977"/>
              <a:gd name="connsiteX2454" fmla="*/ 1942585 w 11463229"/>
              <a:gd name="connsiteY2454" fmla="*/ 4856026 h 6247977"/>
              <a:gd name="connsiteX2455" fmla="*/ 1941369 w 11463229"/>
              <a:gd name="connsiteY2455" fmla="*/ 4855859 h 6247977"/>
              <a:gd name="connsiteX2456" fmla="*/ 1938235 w 11463229"/>
              <a:gd name="connsiteY2456" fmla="*/ 4854513 h 6247977"/>
              <a:gd name="connsiteX2457" fmla="*/ 1940839 w 11463229"/>
              <a:gd name="connsiteY2457" fmla="*/ 4859714 h 6247977"/>
              <a:gd name="connsiteX2458" fmla="*/ 1940991 w 11463229"/>
              <a:gd name="connsiteY2458" fmla="*/ 4860091 h 6247977"/>
              <a:gd name="connsiteX2459" fmla="*/ 1941017 w 11463229"/>
              <a:gd name="connsiteY2459" fmla="*/ 4860072 h 6247977"/>
              <a:gd name="connsiteX2460" fmla="*/ 1942849 w 11463229"/>
              <a:gd name="connsiteY2460" fmla="*/ 4863733 h 6247977"/>
              <a:gd name="connsiteX2461" fmla="*/ 1907670 w 11463229"/>
              <a:gd name="connsiteY2461" fmla="*/ 4843134 h 6247977"/>
              <a:gd name="connsiteX2462" fmla="*/ 1917280 w 11463229"/>
              <a:gd name="connsiteY2462" fmla="*/ 4841716 h 6247977"/>
              <a:gd name="connsiteX2463" fmla="*/ 1942503 w 11463229"/>
              <a:gd name="connsiteY2463" fmla="*/ 4849114 h 6247977"/>
              <a:gd name="connsiteX2464" fmla="*/ 1971270 w 11463229"/>
              <a:gd name="connsiteY2464" fmla="*/ 4857127 h 6247977"/>
              <a:gd name="connsiteX2465" fmla="*/ 1941972 w 11463229"/>
              <a:gd name="connsiteY2465" fmla="*/ 4833661 h 6247977"/>
              <a:gd name="connsiteX2466" fmla="*/ 1952980 w 11463229"/>
              <a:gd name="connsiteY2466" fmla="*/ 4827999 h 6247977"/>
              <a:gd name="connsiteX2467" fmla="*/ 1922046 w 11463229"/>
              <a:gd name="connsiteY2467" fmla="*/ 4817445 h 6247977"/>
              <a:gd name="connsiteX2468" fmla="*/ 1920875 w 11463229"/>
              <a:gd name="connsiteY2468" fmla="*/ 4817051 h 6247977"/>
              <a:gd name="connsiteX2469" fmla="*/ 1923665 w 11463229"/>
              <a:gd name="connsiteY2469" fmla="*/ 4816767 h 6247977"/>
              <a:gd name="connsiteX2470" fmla="*/ 1912937 w 11463229"/>
              <a:gd name="connsiteY2470" fmla="*/ 4813103 h 6247977"/>
              <a:gd name="connsiteX2471" fmla="*/ 1914401 w 11463229"/>
              <a:gd name="connsiteY2471" fmla="*/ 4817222 h 6247977"/>
              <a:gd name="connsiteX2472" fmla="*/ 1913836 w 11463229"/>
              <a:gd name="connsiteY2472" fmla="*/ 4830265 h 6247977"/>
              <a:gd name="connsiteX2473" fmla="*/ 1878470 w 11463229"/>
              <a:gd name="connsiteY2473" fmla="*/ 4809797 h 6247977"/>
              <a:gd name="connsiteX2474" fmla="*/ 1873626 w 11463229"/>
              <a:gd name="connsiteY2474" fmla="*/ 4805385 h 6247977"/>
              <a:gd name="connsiteX2475" fmla="*/ 1877038 w 11463229"/>
              <a:gd name="connsiteY2475" fmla="*/ 4802015 h 6247977"/>
              <a:gd name="connsiteX2476" fmla="*/ 1869813 w 11463229"/>
              <a:gd name="connsiteY2476" fmla="*/ 4801719 h 6247977"/>
              <a:gd name="connsiteX2477" fmla="*/ 1866238 w 11463229"/>
              <a:gd name="connsiteY2477" fmla="*/ 4801254 h 6247977"/>
              <a:gd name="connsiteX2478" fmla="*/ 1865529 w 11463229"/>
              <a:gd name="connsiteY2478" fmla="*/ 4800991 h 6247977"/>
              <a:gd name="connsiteX2479" fmla="*/ 1865739 w 11463229"/>
              <a:gd name="connsiteY2479" fmla="*/ 4801189 h 6247977"/>
              <a:gd name="connsiteX2480" fmla="*/ 1852153 w 11463229"/>
              <a:gd name="connsiteY2480" fmla="*/ 4799422 h 6247977"/>
              <a:gd name="connsiteX2481" fmla="*/ 1835029 w 11463229"/>
              <a:gd name="connsiteY2481" fmla="*/ 4796928 h 6247977"/>
              <a:gd name="connsiteX2482" fmla="*/ 1833926 w 11463229"/>
              <a:gd name="connsiteY2482" fmla="*/ 4796374 h 6247977"/>
              <a:gd name="connsiteX2483" fmla="*/ 1825207 w 11463229"/>
              <a:gd name="connsiteY2483" fmla="*/ 4795424 h 6247977"/>
              <a:gd name="connsiteX2484" fmla="*/ 1833978 w 11463229"/>
              <a:gd name="connsiteY2484" fmla="*/ 4796775 h 6247977"/>
              <a:gd name="connsiteX2485" fmla="*/ 1835029 w 11463229"/>
              <a:gd name="connsiteY2485" fmla="*/ 4796928 h 6247977"/>
              <a:gd name="connsiteX2486" fmla="*/ 1863298 w 11463229"/>
              <a:gd name="connsiteY2486" fmla="*/ 4811136 h 6247977"/>
              <a:gd name="connsiteX2487" fmla="*/ 1873236 w 11463229"/>
              <a:gd name="connsiteY2487" fmla="*/ 4826265 h 6247977"/>
              <a:gd name="connsiteX2488" fmla="*/ 1843113 w 11463229"/>
              <a:gd name="connsiteY2488" fmla="*/ 4809603 h 6247977"/>
              <a:gd name="connsiteX2489" fmla="*/ 1849412 w 11463229"/>
              <a:gd name="connsiteY2489" fmla="*/ 4818787 h 6247977"/>
              <a:gd name="connsiteX2490" fmla="*/ 1815495 w 11463229"/>
              <a:gd name="connsiteY2490" fmla="*/ 4812713 h 6247977"/>
              <a:gd name="connsiteX2491" fmla="*/ 1806425 w 11463229"/>
              <a:gd name="connsiteY2491" fmla="*/ 4806642 h 6247977"/>
              <a:gd name="connsiteX2492" fmla="*/ 1807033 w 11463229"/>
              <a:gd name="connsiteY2492" fmla="*/ 4804157 h 6247977"/>
              <a:gd name="connsiteX2493" fmla="*/ 1798240 w 11463229"/>
              <a:gd name="connsiteY2493" fmla="*/ 4797513 h 6247977"/>
              <a:gd name="connsiteX2494" fmla="*/ 1795442 w 11463229"/>
              <a:gd name="connsiteY2494" fmla="*/ 4795865 h 6247977"/>
              <a:gd name="connsiteX2495" fmla="*/ 1791301 w 11463229"/>
              <a:gd name="connsiteY2495" fmla="*/ 4789846 h 6247977"/>
              <a:gd name="connsiteX2496" fmla="*/ 1789483 w 11463229"/>
              <a:gd name="connsiteY2496" fmla="*/ 4792356 h 6247977"/>
              <a:gd name="connsiteX2497" fmla="*/ 1795442 w 11463229"/>
              <a:gd name="connsiteY2497" fmla="*/ 4795865 h 6247977"/>
              <a:gd name="connsiteX2498" fmla="*/ 1799808 w 11463229"/>
              <a:gd name="connsiteY2498" fmla="*/ 4802215 h 6247977"/>
              <a:gd name="connsiteX2499" fmla="*/ 1806425 w 11463229"/>
              <a:gd name="connsiteY2499" fmla="*/ 4806642 h 6247977"/>
              <a:gd name="connsiteX2500" fmla="*/ 1805325 w 11463229"/>
              <a:gd name="connsiteY2500" fmla="*/ 4811137 h 6247977"/>
              <a:gd name="connsiteX2501" fmla="*/ 1751571 w 11463229"/>
              <a:gd name="connsiteY2501" fmla="*/ 4794936 h 6247977"/>
              <a:gd name="connsiteX2502" fmla="*/ 1745041 w 11463229"/>
              <a:gd name="connsiteY2502" fmla="*/ 4784162 h 6247977"/>
              <a:gd name="connsiteX2503" fmla="*/ 1742710 w 11463229"/>
              <a:gd name="connsiteY2503" fmla="*/ 4780016 h 6247977"/>
              <a:gd name="connsiteX2504" fmla="*/ 1760612 w 11463229"/>
              <a:gd name="connsiteY2504" fmla="*/ 4786464 h 6247977"/>
              <a:gd name="connsiteX2505" fmla="*/ 1772665 w 11463229"/>
              <a:gd name="connsiteY2505" fmla="*/ 4787372 h 6247977"/>
              <a:gd name="connsiteX2506" fmla="*/ 1739178 w 11463229"/>
              <a:gd name="connsiteY2506" fmla="*/ 4771342 h 6247977"/>
              <a:gd name="connsiteX2507" fmla="*/ 1742522 w 11463229"/>
              <a:gd name="connsiteY2507" fmla="*/ 4779680 h 6247977"/>
              <a:gd name="connsiteX2508" fmla="*/ 1742710 w 11463229"/>
              <a:gd name="connsiteY2508" fmla="*/ 4780016 h 6247977"/>
              <a:gd name="connsiteX2509" fmla="*/ 1741318 w 11463229"/>
              <a:gd name="connsiteY2509" fmla="*/ 4779515 h 6247977"/>
              <a:gd name="connsiteX2510" fmla="*/ 1704255 w 11463229"/>
              <a:gd name="connsiteY2510" fmla="*/ 4765556 h 6247977"/>
              <a:gd name="connsiteX2511" fmla="*/ 1696321 w 11463229"/>
              <a:gd name="connsiteY2511" fmla="*/ 4758675 h 6247977"/>
              <a:gd name="connsiteX2512" fmla="*/ 1707021 w 11463229"/>
              <a:gd name="connsiteY2512" fmla="*/ 4754265 h 6247977"/>
              <a:gd name="connsiteX2513" fmla="*/ 1709360 w 11463229"/>
              <a:gd name="connsiteY2513" fmla="*/ 4753061 h 6247977"/>
              <a:gd name="connsiteX2514" fmla="*/ 1718513 w 11463229"/>
              <a:gd name="connsiteY2514" fmla="*/ 4759709 h 6247977"/>
              <a:gd name="connsiteX2515" fmla="*/ 1734204 w 11463229"/>
              <a:gd name="connsiteY2515" fmla="*/ 4761111 h 6247977"/>
              <a:gd name="connsiteX2516" fmla="*/ 1713454 w 11463229"/>
              <a:gd name="connsiteY2516" fmla="*/ 4741086 h 6247977"/>
              <a:gd name="connsiteX2517" fmla="*/ 1709706 w 11463229"/>
              <a:gd name="connsiteY2517" fmla="*/ 4751726 h 6247977"/>
              <a:gd name="connsiteX2518" fmla="*/ 1696247 w 11463229"/>
              <a:gd name="connsiteY2518" fmla="*/ 4742814 h 6247977"/>
              <a:gd name="connsiteX2519" fmla="*/ 1636186 w 11463229"/>
              <a:gd name="connsiteY2519" fmla="*/ 4716151 h 6247977"/>
              <a:gd name="connsiteX2520" fmla="*/ 1640339 w 11463229"/>
              <a:gd name="connsiteY2520" fmla="*/ 4734118 h 6247977"/>
              <a:gd name="connsiteX2521" fmla="*/ 1604798 w 11463229"/>
              <a:gd name="connsiteY2521" fmla="*/ 4712754 h 6247977"/>
              <a:gd name="connsiteX2522" fmla="*/ 1597703 w 11463229"/>
              <a:gd name="connsiteY2522" fmla="*/ 4704088 h 6247977"/>
              <a:gd name="connsiteX2523" fmla="*/ 1593887 w 11463229"/>
              <a:gd name="connsiteY2523" fmla="*/ 4703223 h 6247977"/>
              <a:gd name="connsiteX2524" fmla="*/ 1582453 w 11463229"/>
              <a:gd name="connsiteY2524" fmla="*/ 4704749 h 6247977"/>
              <a:gd name="connsiteX2525" fmla="*/ 1318225 w 11463229"/>
              <a:gd name="connsiteY2525" fmla="*/ 4639629 h 6247977"/>
              <a:gd name="connsiteX2526" fmla="*/ 1326143 w 11463229"/>
              <a:gd name="connsiteY2526" fmla="*/ 4621421 h 6247977"/>
              <a:gd name="connsiteX2527" fmla="*/ 1327661 w 11463229"/>
              <a:gd name="connsiteY2527" fmla="*/ 4621064 h 6247977"/>
              <a:gd name="connsiteX2528" fmla="*/ 1332000 w 11463229"/>
              <a:gd name="connsiteY2528" fmla="*/ 4622673 h 6247977"/>
              <a:gd name="connsiteX2529" fmla="*/ 1329126 w 11463229"/>
              <a:gd name="connsiteY2529" fmla="*/ 4620723 h 6247977"/>
              <a:gd name="connsiteX2530" fmla="*/ 1327661 w 11463229"/>
              <a:gd name="connsiteY2530" fmla="*/ 4621064 h 6247977"/>
              <a:gd name="connsiteX2531" fmla="*/ 1307866 w 11463229"/>
              <a:gd name="connsiteY2531" fmla="*/ 4613733 h 6247977"/>
              <a:gd name="connsiteX2532" fmla="*/ 1283159 w 11463229"/>
              <a:gd name="connsiteY2532" fmla="*/ 4607144 h 6247977"/>
              <a:gd name="connsiteX2533" fmla="*/ 1269223 w 11463229"/>
              <a:gd name="connsiteY2533" fmla="*/ 4600574 h 6247977"/>
              <a:gd name="connsiteX2534" fmla="*/ 1273059 w 11463229"/>
              <a:gd name="connsiteY2534" fmla="*/ 4601465 h 6247977"/>
              <a:gd name="connsiteX2535" fmla="*/ 1259549 w 11463229"/>
              <a:gd name="connsiteY2535" fmla="*/ 4592791 h 6247977"/>
              <a:gd name="connsiteX2536" fmla="*/ 1260066 w 11463229"/>
              <a:gd name="connsiteY2536" fmla="*/ 4596258 h 6247977"/>
              <a:gd name="connsiteX2537" fmla="*/ 1257047 w 11463229"/>
              <a:gd name="connsiteY2537" fmla="*/ 4594833 h 6247977"/>
              <a:gd name="connsiteX2538" fmla="*/ 1246916 w 11463229"/>
              <a:gd name="connsiteY2538" fmla="*/ 4586916 h 6247977"/>
              <a:gd name="connsiteX2539" fmla="*/ 1250559 w 11463229"/>
              <a:gd name="connsiteY2539" fmla="*/ 4585859 h 6247977"/>
              <a:gd name="connsiteX2540" fmla="*/ 1250836 w 11463229"/>
              <a:gd name="connsiteY2540" fmla="*/ 4582890 h 6247977"/>
              <a:gd name="connsiteX2541" fmla="*/ 1242661 w 11463229"/>
              <a:gd name="connsiteY2541" fmla="*/ 4583442 h 6247977"/>
              <a:gd name="connsiteX2542" fmla="*/ 1228699 w 11463229"/>
              <a:gd name="connsiteY2542" fmla="*/ 4568737 h 6247977"/>
              <a:gd name="connsiteX2543" fmla="*/ 1234271 w 11463229"/>
              <a:gd name="connsiteY2543" fmla="*/ 4589625 h 6247977"/>
              <a:gd name="connsiteX2544" fmla="*/ 1214793 w 11463229"/>
              <a:gd name="connsiteY2544" fmla="*/ 4580232 h 6247977"/>
              <a:gd name="connsiteX2545" fmla="*/ 1201711 w 11463229"/>
              <a:gd name="connsiteY2545" fmla="*/ 4573440 h 6247977"/>
              <a:gd name="connsiteX2546" fmla="*/ 1208002 w 11463229"/>
              <a:gd name="connsiteY2546" fmla="*/ 4575229 h 6247977"/>
              <a:gd name="connsiteX2547" fmla="*/ 1221148 w 11463229"/>
              <a:gd name="connsiteY2547" fmla="*/ 4577739 h 6247977"/>
              <a:gd name="connsiteX2548" fmla="*/ 943778 w 11463229"/>
              <a:gd name="connsiteY2548" fmla="*/ 4462054 h 6247977"/>
              <a:gd name="connsiteX2549" fmla="*/ 730709 w 11463229"/>
              <a:gd name="connsiteY2549" fmla="*/ 4393695 h 6247977"/>
              <a:gd name="connsiteX2550" fmla="*/ 758279 w 11463229"/>
              <a:gd name="connsiteY2550" fmla="*/ 4402814 h 6247977"/>
              <a:gd name="connsiteX2551" fmla="*/ 766354 w 11463229"/>
              <a:gd name="connsiteY2551" fmla="*/ 4405871 h 6247977"/>
              <a:gd name="connsiteX2552" fmla="*/ 767568 w 11463229"/>
              <a:gd name="connsiteY2552" fmla="*/ 4407676 h 6247977"/>
              <a:gd name="connsiteX2553" fmla="*/ 773127 w 11463229"/>
              <a:gd name="connsiteY2553" fmla="*/ 4408435 h 6247977"/>
              <a:gd name="connsiteX2554" fmla="*/ 766354 w 11463229"/>
              <a:gd name="connsiteY2554" fmla="*/ 4405871 h 6247977"/>
              <a:gd name="connsiteX2555" fmla="*/ 765505 w 11463229"/>
              <a:gd name="connsiteY2555" fmla="*/ 4404609 h 6247977"/>
              <a:gd name="connsiteX2556" fmla="*/ 769398 w 11463229"/>
              <a:gd name="connsiteY2556" fmla="*/ 4401566 h 6247977"/>
              <a:gd name="connsiteX2557" fmla="*/ 739794 w 11463229"/>
              <a:gd name="connsiteY2557" fmla="*/ 4378422 h 6247977"/>
              <a:gd name="connsiteX2558" fmla="*/ 743943 w 11463229"/>
              <a:gd name="connsiteY2558" fmla="*/ 4396386 h 6247977"/>
              <a:gd name="connsiteX2559" fmla="*/ 683913 w 11463229"/>
              <a:gd name="connsiteY2559" fmla="*/ 4354545 h 6247977"/>
              <a:gd name="connsiteX2560" fmla="*/ 655576 w 11463229"/>
              <a:gd name="connsiteY2560" fmla="*/ 4343194 h 6247977"/>
              <a:gd name="connsiteX2561" fmla="*/ 676086 w 11463229"/>
              <a:gd name="connsiteY2561" fmla="*/ 4343402 h 6247977"/>
              <a:gd name="connsiteX2562" fmla="*/ 710892 w 11463229"/>
              <a:gd name="connsiteY2562" fmla="*/ 4345084 h 6247977"/>
              <a:gd name="connsiteX2563" fmla="*/ 742809 w 11463229"/>
              <a:gd name="connsiteY2563" fmla="*/ 4351095 h 6247977"/>
              <a:gd name="connsiteX2564" fmla="*/ 743648 w 11463229"/>
              <a:gd name="connsiteY2564" fmla="*/ 4351338 h 6247977"/>
              <a:gd name="connsiteX2565" fmla="*/ 771370 w 11463229"/>
              <a:gd name="connsiteY2565" fmla="*/ 4364867 h 6247977"/>
              <a:gd name="connsiteX2566" fmla="*/ 791328 w 11463229"/>
              <a:gd name="connsiteY2566" fmla="*/ 4387583 h 6247977"/>
              <a:gd name="connsiteX2567" fmla="*/ 784823 w 11463229"/>
              <a:gd name="connsiteY2567" fmla="*/ 4388238 h 6247977"/>
              <a:gd name="connsiteX2568" fmla="*/ 792737 w 11463229"/>
              <a:gd name="connsiteY2568" fmla="*/ 4389190 h 6247977"/>
              <a:gd name="connsiteX2569" fmla="*/ 791328 w 11463229"/>
              <a:gd name="connsiteY2569" fmla="*/ 4387583 h 6247977"/>
              <a:gd name="connsiteX2570" fmla="*/ 794526 w 11463229"/>
              <a:gd name="connsiteY2570" fmla="*/ 4387262 h 6247977"/>
              <a:gd name="connsiteX2571" fmla="*/ 795831 w 11463229"/>
              <a:gd name="connsiteY2571" fmla="*/ 4392276 h 6247977"/>
              <a:gd name="connsiteX2572" fmla="*/ 793450 w 11463229"/>
              <a:gd name="connsiteY2572" fmla="*/ 4390652 h 6247977"/>
              <a:gd name="connsiteX2573" fmla="*/ 799246 w 11463229"/>
              <a:gd name="connsiteY2573" fmla="*/ 4394608 h 6247977"/>
              <a:gd name="connsiteX2574" fmla="*/ 797680 w 11463229"/>
              <a:gd name="connsiteY2574" fmla="*/ 4393539 h 6247977"/>
              <a:gd name="connsiteX2575" fmla="*/ 800303 w 11463229"/>
              <a:gd name="connsiteY2575" fmla="*/ 4389395 h 6247977"/>
              <a:gd name="connsiteX2576" fmla="*/ 797957 w 11463229"/>
              <a:gd name="connsiteY2576" fmla="*/ 4386918 h 6247977"/>
              <a:gd name="connsiteX2577" fmla="*/ 794526 w 11463229"/>
              <a:gd name="connsiteY2577" fmla="*/ 4387262 h 6247977"/>
              <a:gd name="connsiteX2578" fmla="*/ 794099 w 11463229"/>
              <a:gd name="connsiteY2578" fmla="*/ 4385618 h 6247977"/>
              <a:gd name="connsiteX2579" fmla="*/ 808429 w 11463229"/>
              <a:gd name="connsiteY2579" fmla="*/ 4385609 h 6247977"/>
              <a:gd name="connsiteX2580" fmla="*/ 820022 w 11463229"/>
              <a:gd name="connsiteY2580" fmla="*/ 4386193 h 6247977"/>
              <a:gd name="connsiteX2581" fmla="*/ 829543 w 11463229"/>
              <a:gd name="connsiteY2581" fmla="*/ 4398012 h 6247977"/>
              <a:gd name="connsiteX2582" fmla="*/ 836099 w 11463229"/>
              <a:gd name="connsiteY2582" fmla="*/ 4408544 h 6247977"/>
              <a:gd name="connsiteX2583" fmla="*/ 855475 w 11463229"/>
              <a:gd name="connsiteY2583" fmla="*/ 4415697 h 6247977"/>
              <a:gd name="connsiteX2584" fmla="*/ 886092 w 11463229"/>
              <a:gd name="connsiteY2584" fmla="*/ 4422662 h 6247977"/>
              <a:gd name="connsiteX2585" fmla="*/ 886086 w 11463229"/>
              <a:gd name="connsiteY2585" fmla="*/ 4422665 h 6247977"/>
              <a:gd name="connsiteX2586" fmla="*/ 896269 w 11463229"/>
              <a:gd name="connsiteY2586" fmla="*/ 4424734 h 6247977"/>
              <a:gd name="connsiteX2587" fmla="*/ 896180 w 11463229"/>
              <a:gd name="connsiteY2587" fmla="*/ 4424643 h 6247977"/>
              <a:gd name="connsiteX2588" fmla="*/ 920429 w 11463229"/>
              <a:gd name="connsiteY2588" fmla="*/ 4429401 h 6247977"/>
              <a:gd name="connsiteX2589" fmla="*/ 950232 w 11463229"/>
              <a:gd name="connsiteY2589" fmla="*/ 4435711 h 6247977"/>
              <a:gd name="connsiteX2590" fmla="*/ 941684 w 11463229"/>
              <a:gd name="connsiteY2590" fmla="*/ 4431336 h 6247977"/>
              <a:gd name="connsiteX2591" fmla="*/ 940167 w 11463229"/>
              <a:gd name="connsiteY2591" fmla="*/ 4424442 h 6247977"/>
              <a:gd name="connsiteX2592" fmla="*/ 1038008 w 11463229"/>
              <a:gd name="connsiteY2592" fmla="*/ 4448294 h 6247977"/>
              <a:gd name="connsiteX2593" fmla="*/ 1028104 w 11463229"/>
              <a:gd name="connsiteY2593" fmla="*/ 4450254 h 6247977"/>
              <a:gd name="connsiteX2594" fmla="*/ 1018354 w 11463229"/>
              <a:gd name="connsiteY2594" fmla="*/ 4445612 h 6247977"/>
              <a:gd name="connsiteX2595" fmla="*/ 1027757 w 11463229"/>
              <a:gd name="connsiteY2595" fmla="*/ 4450325 h 6247977"/>
              <a:gd name="connsiteX2596" fmla="*/ 1028104 w 11463229"/>
              <a:gd name="connsiteY2596" fmla="*/ 4450254 h 6247977"/>
              <a:gd name="connsiteX2597" fmla="*/ 1037200 w 11463229"/>
              <a:gd name="connsiteY2597" fmla="*/ 4454587 h 6247977"/>
              <a:gd name="connsiteX2598" fmla="*/ 1150628 w 11463229"/>
              <a:gd name="connsiteY2598" fmla="*/ 4481284 h 6247977"/>
              <a:gd name="connsiteX2599" fmla="*/ 1152781 w 11463229"/>
              <a:gd name="connsiteY2599" fmla="*/ 4480783 h 6247977"/>
              <a:gd name="connsiteX2600" fmla="*/ 1152948 w 11463229"/>
              <a:gd name="connsiteY2600" fmla="*/ 4480889 h 6247977"/>
              <a:gd name="connsiteX2601" fmla="*/ 1153006 w 11463229"/>
              <a:gd name="connsiteY2601" fmla="*/ 4480731 h 6247977"/>
              <a:gd name="connsiteX2602" fmla="*/ 1158653 w 11463229"/>
              <a:gd name="connsiteY2602" fmla="*/ 4479415 h 6247977"/>
              <a:gd name="connsiteX2603" fmla="*/ 1158653 w 11463229"/>
              <a:gd name="connsiteY2603" fmla="*/ 4479415 h 6247977"/>
              <a:gd name="connsiteX2604" fmla="*/ 1154928 w 11463229"/>
              <a:gd name="connsiteY2604" fmla="*/ 4475531 h 6247977"/>
              <a:gd name="connsiteX2605" fmla="*/ 1153006 w 11463229"/>
              <a:gd name="connsiteY2605" fmla="*/ 4480731 h 6247977"/>
              <a:gd name="connsiteX2606" fmla="*/ 1152781 w 11463229"/>
              <a:gd name="connsiteY2606" fmla="*/ 4480783 h 6247977"/>
              <a:gd name="connsiteX2607" fmla="*/ 1137595 w 11463229"/>
              <a:gd name="connsiteY2607" fmla="*/ 4471019 h 6247977"/>
              <a:gd name="connsiteX2608" fmla="*/ 1098195 w 11463229"/>
              <a:gd name="connsiteY2608" fmla="*/ 4451315 h 6247977"/>
              <a:gd name="connsiteX2609" fmla="*/ 1118058 w 11463229"/>
              <a:gd name="connsiteY2609" fmla="*/ 4448770 h 6247977"/>
              <a:gd name="connsiteX2610" fmla="*/ 1083556 w 11463229"/>
              <a:gd name="connsiteY2610" fmla="*/ 4432533 h 6247977"/>
              <a:gd name="connsiteX2611" fmla="*/ 1061486 w 11463229"/>
              <a:gd name="connsiteY2611" fmla="*/ 4434460 h 6247977"/>
              <a:gd name="connsiteX2612" fmla="*/ 1036796 w 11463229"/>
              <a:gd name="connsiteY2612" fmla="*/ 4430564 h 6247977"/>
              <a:gd name="connsiteX2613" fmla="*/ 1040888 w 11463229"/>
              <a:gd name="connsiteY2613" fmla="*/ 4427806 h 6247977"/>
              <a:gd name="connsiteX2614" fmla="*/ 1030093 w 11463229"/>
              <a:gd name="connsiteY2614" fmla="*/ 4428245 h 6247977"/>
              <a:gd name="connsiteX2615" fmla="*/ 1032924 w 11463229"/>
              <a:gd name="connsiteY2615" fmla="*/ 4429952 h 6247977"/>
              <a:gd name="connsiteX2616" fmla="*/ 1029779 w 11463229"/>
              <a:gd name="connsiteY2616" fmla="*/ 4429456 h 6247977"/>
              <a:gd name="connsiteX2617" fmla="*/ 1006247 w 11463229"/>
              <a:gd name="connsiteY2617" fmla="*/ 4422759 h 6247977"/>
              <a:gd name="connsiteX2618" fmla="*/ 1009683 w 11463229"/>
              <a:gd name="connsiteY2618" fmla="*/ 4422180 h 6247977"/>
              <a:gd name="connsiteX2619" fmla="*/ 1008634 w 11463229"/>
              <a:gd name="connsiteY2619" fmla="*/ 4415128 h 6247977"/>
              <a:gd name="connsiteX2620" fmla="*/ 1005972 w 11463229"/>
              <a:gd name="connsiteY2620" fmla="*/ 4411043 h 6247977"/>
              <a:gd name="connsiteX2621" fmla="*/ 997630 w 11463229"/>
              <a:gd name="connsiteY2621" fmla="*/ 4407741 h 6247977"/>
              <a:gd name="connsiteX2622" fmla="*/ 997076 w 11463229"/>
              <a:gd name="connsiteY2622" fmla="*/ 4409468 h 6247977"/>
              <a:gd name="connsiteX2623" fmla="*/ 997414 w 11463229"/>
              <a:gd name="connsiteY2623" fmla="*/ 4417647 h 6247977"/>
              <a:gd name="connsiteX2624" fmla="*/ 1005681 w 11463229"/>
              <a:gd name="connsiteY2624" fmla="*/ 4422599 h 6247977"/>
              <a:gd name="connsiteX2625" fmla="*/ 953226 w 11463229"/>
              <a:gd name="connsiteY2625" fmla="*/ 4407671 h 6247977"/>
              <a:gd name="connsiteX2626" fmla="*/ 858036 w 11463229"/>
              <a:gd name="connsiteY2626" fmla="*/ 4380081 h 6247977"/>
              <a:gd name="connsiteX2627" fmla="*/ 770307 w 11463229"/>
              <a:gd name="connsiteY2627" fmla="*/ 4358995 h 6247977"/>
              <a:gd name="connsiteX2628" fmla="*/ 743648 w 11463229"/>
              <a:gd name="connsiteY2628" fmla="*/ 4351338 h 6247977"/>
              <a:gd name="connsiteX2629" fmla="*/ 743372 w 11463229"/>
              <a:gd name="connsiteY2629" fmla="*/ 4351203 h 6247977"/>
              <a:gd name="connsiteX2630" fmla="*/ 742809 w 11463229"/>
              <a:gd name="connsiteY2630" fmla="*/ 4351095 h 6247977"/>
              <a:gd name="connsiteX2631" fmla="*/ 726523 w 11463229"/>
              <a:gd name="connsiteY2631" fmla="*/ 4346418 h 6247977"/>
              <a:gd name="connsiteX2632" fmla="*/ 610136 w 11463229"/>
              <a:gd name="connsiteY2632" fmla="*/ 4309903 h 6247977"/>
              <a:gd name="connsiteX2633" fmla="*/ 590108 w 11463229"/>
              <a:gd name="connsiteY2633" fmla="*/ 4296075 h 6247977"/>
              <a:gd name="connsiteX2634" fmla="*/ 585774 w 11463229"/>
              <a:gd name="connsiteY2634" fmla="*/ 4287526 h 6247977"/>
              <a:gd name="connsiteX2635" fmla="*/ 587280 w 11463229"/>
              <a:gd name="connsiteY2635" fmla="*/ 4284841 h 6247977"/>
              <a:gd name="connsiteX2636" fmla="*/ 588178 w 11463229"/>
              <a:gd name="connsiteY2636" fmla="*/ 4281731 h 6247977"/>
              <a:gd name="connsiteX2637" fmla="*/ 584601 w 11463229"/>
              <a:gd name="connsiteY2637" fmla="*/ 4280921 h 6247977"/>
              <a:gd name="connsiteX2638" fmla="*/ 583197 w 11463229"/>
              <a:gd name="connsiteY2638" fmla="*/ 4282269 h 6247977"/>
              <a:gd name="connsiteX2639" fmla="*/ 580251 w 11463229"/>
              <a:gd name="connsiteY2639" fmla="*/ 4276043 h 6247977"/>
              <a:gd name="connsiteX2640" fmla="*/ 564567 w 11463229"/>
              <a:gd name="connsiteY2640" fmla="*/ 4269027 h 6247977"/>
              <a:gd name="connsiteX2641" fmla="*/ 591154 w 11463229"/>
              <a:gd name="connsiteY2641" fmla="*/ 4265213 h 6247977"/>
              <a:gd name="connsiteX2642" fmla="*/ 462985 w 11463229"/>
              <a:gd name="connsiteY2642" fmla="*/ 4219230 h 6247977"/>
              <a:gd name="connsiteX2643" fmla="*/ 459945 w 11463229"/>
              <a:gd name="connsiteY2643" fmla="*/ 4208856 h 6247977"/>
              <a:gd name="connsiteX2644" fmla="*/ 471591 w 11463229"/>
              <a:gd name="connsiteY2644" fmla="*/ 4211702 h 6247977"/>
              <a:gd name="connsiteX2645" fmla="*/ 498134 w 11463229"/>
              <a:gd name="connsiteY2645" fmla="*/ 4217318 h 6247977"/>
              <a:gd name="connsiteX2646" fmla="*/ 487760 w 11463229"/>
              <a:gd name="connsiteY2646" fmla="*/ 4207308 h 6247977"/>
              <a:gd name="connsiteX2647" fmla="*/ 430244 w 11463229"/>
              <a:gd name="connsiteY2647" fmla="*/ 4178653 h 6247977"/>
              <a:gd name="connsiteX2648" fmla="*/ 429084 w 11463229"/>
              <a:gd name="connsiteY2648" fmla="*/ 4178314 h 6247977"/>
              <a:gd name="connsiteX2649" fmla="*/ 428934 w 11463229"/>
              <a:gd name="connsiteY2649" fmla="*/ 4176902 h 6247977"/>
              <a:gd name="connsiteX2650" fmla="*/ 428214 w 11463229"/>
              <a:gd name="connsiteY2650" fmla="*/ 4178059 h 6247977"/>
              <a:gd name="connsiteX2651" fmla="*/ 393531 w 11463229"/>
              <a:gd name="connsiteY2651" fmla="*/ 4167954 h 6247977"/>
              <a:gd name="connsiteX2652" fmla="*/ 369809 w 11463229"/>
              <a:gd name="connsiteY2652" fmla="*/ 4159463 h 6247977"/>
              <a:gd name="connsiteX2653" fmla="*/ 369739 w 11463229"/>
              <a:gd name="connsiteY2653" fmla="*/ 4158855 h 6247977"/>
              <a:gd name="connsiteX2654" fmla="*/ 367687 w 11463229"/>
              <a:gd name="connsiteY2654" fmla="*/ 4158701 h 6247977"/>
              <a:gd name="connsiteX2655" fmla="*/ 362251 w 11463229"/>
              <a:gd name="connsiteY2655" fmla="*/ 4156756 h 6247977"/>
              <a:gd name="connsiteX2656" fmla="*/ 367413 w 11463229"/>
              <a:gd name="connsiteY2656" fmla="*/ 4165238 h 6247977"/>
              <a:gd name="connsiteX2657" fmla="*/ 367723 w 11463229"/>
              <a:gd name="connsiteY2657" fmla="*/ 4165853 h 6247977"/>
              <a:gd name="connsiteX2658" fmla="*/ 367766 w 11463229"/>
              <a:gd name="connsiteY2658" fmla="*/ 4165818 h 6247977"/>
              <a:gd name="connsiteX2659" fmla="*/ 371398 w 11463229"/>
              <a:gd name="connsiteY2659" fmla="*/ 4171787 h 6247977"/>
              <a:gd name="connsiteX2660" fmla="*/ 309517 w 11463229"/>
              <a:gd name="connsiteY2660" fmla="*/ 4140761 h 6247977"/>
              <a:gd name="connsiteX2661" fmla="*/ 325308 w 11463229"/>
              <a:gd name="connsiteY2661" fmla="*/ 4137389 h 6247977"/>
              <a:gd name="connsiteX2662" fmla="*/ 444005 w 11463229"/>
              <a:gd name="connsiteY2662" fmla="*/ 4163381 h 6247977"/>
              <a:gd name="connsiteX2663" fmla="*/ 449296 w 11463229"/>
              <a:gd name="connsiteY2663" fmla="*/ 4163864 h 6247977"/>
              <a:gd name="connsiteX2664" fmla="*/ 456317 w 11463229"/>
              <a:gd name="connsiteY2664" fmla="*/ 4169918 h 6247977"/>
              <a:gd name="connsiteX2665" fmla="*/ 528658 w 11463229"/>
              <a:gd name="connsiteY2665" fmla="*/ 4193275 h 6247977"/>
              <a:gd name="connsiteX2666" fmla="*/ 556910 w 11463229"/>
              <a:gd name="connsiteY2666" fmla="*/ 4193793 h 6247977"/>
              <a:gd name="connsiteX2667" fmla="*/ 563261 w 11463229"/>
              <a:gd name="connsiteY2667" fmla="*/ 4196156 h 6247977"/>
              <a:gd name="connsiteX2668" fmla="*/ 561528 w 11463229"/>
              <a:gd name="connsiteY2668" fmla="*/ 4185432 h 6247977"/>
              <a:gd name="connsiteX2669" fmla="*/ 549238 w 11463229"/>
              <a:gd name="connsiteY2669" fmla="*/ 4185895 h 6247977"/>
              <a:gd name="connsiteX2670" fmla="*/ 552097 w 11463229"/>
              <a:gd name="connsiteY2670" fmla="*/ 4189704 h 6247977"/>
              <a:gd name="connsiteX2671" fmla="*/ 544503 w 11463229"/>
              <a:gd name="connsiteY2671" fmla="*/ 4183772 h 6247977"/>
              <a:gd name="connsiteX2672" fmla="*/ 462802 w 11463229"/>
              <a:gd name="connsiteY2672" fmla="*/ 4139011 h 6247977"/>
              <a:gd name="connsiteX2673" fmla="*/ 459434 w 11463229"/>
              <a:gd name="connsiteY2673" fmla="*/ 4150059 h 6247977"/>
              <a:gd name="connsiteX2674" fmla="*/ 452738 w 11463229"/>
              <a:gd name="connsiteY2674" fmla="*/ 4141361 h 6247977"/>
              <a:gd name="connsiteX2675" fmla="*/ 367131 w 11463229"/>
              <a:gd name="connsiteY2675" fmla="*/ 4093211 h 6247977"/>
              <a:gd name="connsiteX2676" fmla="*/ 430257 w 11463229"/>
              <a:gd name="connsiteY2676" fmla="*/ 4106050 h 6247977"/>
              <a:gd name="connsiteX2677" fmla="*/ 430234 w 11463229"/>
              <a:gd name="connsiteY2677" fmla="*/ 4105978 h 6247977"/>
              <a:gd name="connsiteX2678" fmla="*/ 437827 w 11463229"/>
              <a:gd name="connsiteY2678" fmla="*/ 4110061 h 6247977"/>
              <a:gd name="connsiteX2679" fmla="*/ 449391 w 11463229"/>
              <a:gd name="connsiteY2679" fmla="*/ 4115209 h 6247977"/>
              <a:gd name="connsiteX2680" fmla="*/ 437984 w 11463229"/>
              <a:gd name="connsiteY2680" fmla="*/ 4106139 h 6247977"/>
              <a:gd name="connsiteX2681" fmla="*/ 429755 w 11463229"/>
              <a:gd name="connsiteY2681" fmla="*/ 4104584 h 6247977"/>
              <a:gd name="connsiteX2682" fmla="*/ 426596 w 11463229"/>
              <a:gd name="connsiteY2682" fmla="*/ 4095365 h 6247977"/>
              <a:gd name="connsiteX2683" fmla="*/ 470793 w 11463229"/>
              <a:gd name="connsiteY2683" fmla="*/ 4106392 h 6247977"/>
              <a:gd name="connsiteX2684" fmla="*/ 458248 w 11463229"/>
              <a:gd name="connsiteY2684" fmla="*/ 4118327 h 6247977"/>
              <a:gd name="connsiteX2685" fmla="*/ 477997 w 11463229"/>
              <a:gd name="connsiteY2685" fmla="*/ 4124979 h 6247977"/>
              <a:gd name="connsiteX2686" fmla="*/ 467219 w 11463229"/>
              <a:gd name="connsiteY2686" fmla="*/ 4112251 h 6247977"/>
              <a:gd name="connsiteX2687" fmla="*/ 799381 w 11463229"/>
              <a:gd name="connsiteY2687" fmla="*/ 4231172 h 6247977"/>
              <a:gd name="connsiteX2688" fmla="*/ 963176 w 11463229"/>
              <a:gd name="connsiteY2688" fmla="*/ 4286877 h 6247977"/>
              <a:gd name="connsiteX2689" fmla="*/ 1031261 w 11463229"/>
              <a:gd name="connsiteY2689" fmla="*/ 4323115 h 6247977"/>
              <a:gd name="connsiteX2690" fmla="*/ 1339195 w 11463229"/>
              <a:gd name="connsiteY2690" fmla="*/ 4431843 h 6247977"/>
              <a:gd name="connsiteX2691" fmla="*/ 1338080 w 11463229"/>
              <a:gd name="connsiteY2691" fmla="*/ 4427665 h 6247977"/>
              <a:gd name="connsiteX2692" fmla="*/ 1336687 w 11463229"/>
              <a:gd name="connsiteY2692" fmla="*/ 4426522 h 6247977"/>
              <a:gd name="connsiteX2693" fmla="*/ 1339111 w 11463229"/>
              <a:gd name="connsiteY2693" fmla="*/ 4427483 h 6247977"/>
              <a:gd name="connsiteX2694" fmla="*/ 1349047 w 11463229"/>
              <a:gd name="connsiteY2694" fmla="*/ 4429876 h 6247977"/>
              <a:gd name="connsiteX2695" fmla="*/ 1336214 w 11463229"/>
              <a:gd name="connsiteY2695" fmla="*/ 4426136 h 6247977"/>
              <a:gd name="connsiteX2696" fmla="*/ 1301828 w 11463229"/>
              <a:gd name="connsiteY2696" fmla="*/ 4397968 h 6247977"/>
              <a:gd name="connsiteX2697" fmla="*/ 1241737 w 11463229"/>
              <a:gd name="connsiteY2697" fmla="*/ 4366251 h 6247977"/>
              <a:gd name="connsiteX2698" fmla="*/ 1133805 w 11463229"/>
              <a:gd name="connsiteY2698" fmla="*/ 4309282 h 6247977"/>
              <a:gd name="connsiteX2699" fmla="*/ 978178 w 11463229"/>
              <a:gd name="connsiteY2699" fmla="*/ 4264904 h 6247977"/>
              <a:gd name="connsiteX2700" fmla="*/ 942120 w 11463229"/>
              <a:gd name="connsiteY2700" fmla="*/ 4268108 h 6247977"/>
              <a:gd name="connsiteX2701" fmla="*/ 965749 w 11463229"/>
              <a:gd name="connsiteY2701" fmla="*/ 4267645 h 6247977"/>
              <a:gd name="connsiteX2702" fmla="*/ 652779 w 11463229"/>
              <a:gd name="connsiteY2702" fmla="*/ 4118380 h 6247977"/>
              <a:gd name="connsiteX2703" fmla="*/ 668339 w 11463229"/>
              <a:gd name="connsiteY2703" fmla="*/ 4133399 h 6247977"/>
              <a:gd name="connsiteX2704" fmla="*/ 591610 w 11463229"/>
              <a:gd name="connsiteY2704" fmla="*/ 4088816 h 6247977"/>
              <a:gd name="connsiteX2705" fmla="*/ 592162 w 11463229"/>
              <a:gd name="connsiteY2705" fmla="*/ 4097119 h 6247977"/>
              <a:gd name="connsiteX2706" fmla="*/ 590164 w 11463229"/>
              <a:gd name="connsiteY2706" fmla="*/ 4093626 h 6247977"/>
              <a:gd name="connsiteX2707" fmla="*/ 581312 w 11463229"/>
              <a:gd name="connsiteY2707" fmla="*/ 4095941 h 6247977"/>
              <a:gd name="connsiteX2708" fmla="*/ 575222 w 11463229"/>
              <a:gd name="connsiteY2708" fmla="*/ 4081534 h 6247977"/>
              <a:gd name="connsiteX2709" fmla="*/ 579845 w 11463229"/>
              <a:gd name="connsiteY2709" fmla="*/ 4082433 h 6247977"/>
              <a:gd name="connsiteX2710" fmla="*/ 592825 w 11463229"/>
              <a:gd name="connsiteY2710" fmla="*/ 4085496 h 6247977"/>
              <a:gd name="connsiteX2711" fmla="*/ 607599 w 11463229"/>
              <a:gd name="connsiteY2711" fmla="*/ 4093901 h 6247977"/>
              <a:gd name="connsiteX2712" fmla="*/ 639252 w 11463229"/>
              <a:gd name="connsiteY2712" fmla="*/ 4103775 h 6247977"/>
              <a:gd name="connsiteX2713" fmla="*/ 637319 w 11463229"/>
              <a:gd name="connsiteY2713" fmla="*/ 4102542 h 6247977"/>
              <a:gd name="connsiteX2714" fmla="*/ 647709 w 11463229"/>
              <a:gd name="connsiteY2714" fmla="*/ 4102532 h 6247977"/>
              <a:gd name="connsiteX2715" fmla="*/ 648101 w 11463229"/>
              <a:gd name="connsiteY2715" fmla="*/ 4102263 h 6247977"/>
              <a:gd name="connsiteX2716" fmla="*/ 651479 w 11463229"/>
              <a:gd name="connsiteY2716" fmla="*/ 4105659 h 6247977"/>
              <a:gd name="connsiteX2717" fmla="*/ 684264 w 11463229"/>
              <a:gd name="connsiteY2717" fmla="*/ 4107660 h 6247977"/>
              <a:gd name="connsiteX2718" fmla="*/ 655095 w 11463229"/>
              <a:gd name="connsiteY2718" fmla="*/ 4103396 h 6247977"/>
              <a:gd name="connsiteX2719" fmla="*/ 648748 w 11463229"/>
              <a:gd name="connsiteY2719" fmla="*/ 4101820 h 6247977"/>
              <a:gd name="connsiteX2720" fmla="*/ 655229 w 11463229"/>
              <a:gd name="connsiteY2720" fmla="*/ 4097393 h 6247977"/>
              <a:gd name="connsiteX2721" fmla="*/ 641002 w 11463229"/>
              <a:gd name="connsiteY2721" fmla="*/ 4092277 h 6247977"/>
              <a:gd name="connsiteX2722" fmla="*/ 635886 w 11463229"/>
              <a:gd name="connsiteY2722" fmla="*/ 4099016 h 6247977"/>
              <a:gd name="connsiteX2723" fmla="*/ 636733 w 11463229"/>
              <a:gd name="connsiteY2723" fmla="*/ 4102169 h 6247977"/>
              <a:gd name="connsiteX2724" fmla="*/ 625705 w 11463229"/>
              <a:gd name="connsiteY2724" fmla="*/ 4095134 h 6247977"/>
              <a:gd name="connsiteX2725" fmla="*/ 601284 w 11463229"/>
              <a:gd name="connsiteY2725" fmla="*/ 4087494 h 6247977"/>
              <a:gd name="connsiteX2726" fmla="*/ 592825 w 11463229"/>
              <a:gd name="connsiteY2726" fmla="*/ 4085496 h 6247977"/>
              <a:gd name="connsiteX2727" fmla="*/ 557993 w 11463229"/>
              <a:gd name="connsiteY2727" fmla="*/ 4065682 h 6247977"/>
              <a:gd name="connsiteX2728" fmla="*/ 489962 w 11463229"/>
              <a:gd name="connsiteY2728" fmla="*/ 4019412 h 6247977"/>
              <a:gd name="connsiteX2729" fmla="*/ 692448 w 11463229"/>
              <a:gd name="connsiteY2729" fmla="*/ 4082985 h 6247977"/>
              <a:gd name="connsiteX2730" fmla="*/ 668646 w 11463229"/>
              <a:gd name="connsiteY2730" fmla="*/ 4061516 h 6247977"/>
              <a:gd name="connsiteX2731" fmla="*/ 663276 w 11463229"/>
              <a:gd name="connsiteY2731" fmla="*/ 4057766 h 6247977"/>
              <a:gd name="connsiteX2732" fmla="*/ 664476 w 11463229"/>
              <a:gd name="connsiteY2732" fmla="*/ 4057540 h 6247977"/>
              <a:gd name="connsiteX2733" fmla="*/ 658790 w 11463229"/>
              <a:gd name="connsiteY2733" fmla="*/ 4054571 h 6247977"/>
              <a:gd name="connsiteX2734" fmla="*/ 658616 w 11463229"/>
              <a:gd name="connsiteY2734" fmla="*/ 4054511 h 6247977"/>
              <a:gd name="connsiteX2735" fmla="*/ 627057 w 11463229"/>
              <a:gd name="connsiteY2735" fmla="*/ 4032478 h 6247977"/>
              <a:gd name="connsiteX2736" fmla="*/ 519333 w 11463229"/>
              <a:gd name="connsiteY2736" fmla="*/ 3991141 h 6247977"/>
              <a:gd name="connsiteX2737" fmla="*/ 516200 w 11463229"/>
              <a:gd name="connsiteY2737" fmla="*/ 3997239 h 6247977"/>
              <a:gd name="connsiteX2738" fmla="*/ 501247 w 11463229"/>
              <a:gd name="connsiteY2738" fmla="*/ 3986845 h 6247977"/>
              <a:gd name="connsiteX2739" fmla="*/ 390810 w 11463229"/>
              <a:gd name="connsiteY2739" fmla="*/ 3913635 h 6247977"/>
              <a:gd name="connsiteX2740" fmla="*/ 330853 w 11463229"/>
              <a:gd name="connsiteY2740" fmla="*/ 3892220 h 6247977"/>
              <a:gd name="connsiteX2741" fmla="*/ 340613 w 11463229"/>
              <a:gd name="connsiteY2741" fmla="*/ 3890552 h 6247977"/>
              <a:gd name="connsiteX2742" fmla="*/ 336904 w 11463229"/>
              <a:gd name="connsiteY2742" fmla="*/ 3887062 h 6247977"/>
              <a:gd name="connsiteX2743" fmla="*/ 341369 w 11463229"/>
              <a:gd name="connsiteY2743" fmla="*/ 3883657 h 6247977"/>
              <a:gd name="connsiteX2744" fmla="*/ 347174 w 11463229"/>
              <a:gd name="connsiteY2744" fmla="*/ 3876125 h 6247977"/>
              <a:gd name="connsiteX2745" fmla="*/ 355738 w 11463229"/>
              <a:gd name="connsiteY2745" fmla="*/ 3884318 h 6247977"/>
              <a:gd name="connsiteX2746" fmla="*/ 385547 w 11463229"/>
              <a:gd name="connsiteY2746" fmla="*/ 3891491 h 6247977"/>
              <a:gd name="connsiteX2747" fmla="*/ 440721 w 11463229"/>
              <a:gd name="connsiteY2747" fmla="*/ 3910615 h 6247977"/>
              <a:gd name="connsiteX2748" fmla="*/ 490496 w 11463229"/>
              <a:gd name="connsiteY2748" fmla="*/ 3929960 h 6247977"/>
              <a:gd name="connsiteX2749" fmla="*/ 509325 w 11463229"/>
              <a:gd name="connsiteY2749" fmla="*/ 3940372 h 6247977"/>
              <a:gd name="connsiteX2750" fmla="*/ 525710 w 11463229"/>
              <a:gd name="connsiteY2750" fmla="*/ 3947658 h 6247977"/>
              <a:gd name="connsiteX2751" fmla="*/ 519486 w 11463229"/>
              <a:gd name="connsiteY2751" fmla="*/ 3955609 h 6247977"/>
              <a:gd name="connsiteX2752" fmla="*/ 526078 w 11463229"/>
              <a:gd name="connsiteY2752" fmla="*/ 3948885 h 6247977"/>
              <a:gd name="connsiteX2753" fmla="*/ 532878 w 11463229"/>
              <a:gd name="connsiteY2753" fmla="*/ 3956871 h 6247977"/>
              <a:gd name="connsiteX2754" fmla="*/ 527939 w 11463229"/>
              <a:gd name="connsiteY2754" fmla="*/ 3956012 h 6247977"/>
              <a:gd name="connsiteX2755" fmla="*/ 537506 w 11463229"/>
              <a:gd name="connsiteY2755" fmla="*/ 3960593 h 6247977"/>
              <a:gd name="connsiteX2756" fmla="*/ 533451 w 11463229"/>
              <a:gd name="connsiteY2756" fmla="*/ 3956971 h 6247977"/>
              <a:gd name="connsiteX2757" fmla="*/ 532989 w 11463229"/>
              <a:gd name="connsiteY2757" fmla="*/ 3956889 h 6247977"/>
              <a:gd name="connsiteX2758" fmla="*/ 532601 w 11463229"/>
              <a:gd name="connsiteY2758" fmla="*/ 3955458 h 6247977"/>
              <a:gd name="connsiteX2759" fmla="*/ 553124 w 11463229"/>
              <a:gd name="connsiteY2759" fmla="*/ 3936111 h 6247977"/>
              <a:gd name="connsiteX2760" fmla="*/ 586301 w 11463229"/>
              <a:gd name="connsiteY2760" fmla="*/ 3953396 h 6247977"/>
              <a:gd name="connsiteX2761" fmla="*/ 652140 w 11463229"/>
              <a:gd name="connsiteY2761" fmla="*/ 3994444 h 6247977"/>
              <a:gd name="connsiteX2762" fmla="*/ 636289 w 11463229"/>
              <a:gd name="connsiteY2762" fmla="*/ 3967513 h 6247977"/>
              <a:gd name="connsiteX2763" fmla="*/ 823273 w 11463229"/>
              <a:gd name="connsiteY2763" fmla="*/ 4046373 h 6247977"/>
              <a:gd name="connsiteX2764" fmla="*/ 977499 w 11463229"/>
              <a:gd name="connsiteY2764" fmla="*/ 4097497 h 6247977"/>
              <a:gd name="connsiteX2765" fmla="*/ 874527 w 11463229"/>
              <a:gd name="connsiteY2765" fmla="*/ 4029138 h 6247977"/>
              <a:gd name="connsiteX2766" fmla="*/ 617307 w 11463229"/>
              <a:gd name="connsiteY2766" fmla="*/ 3922823 h 6247977"/>
              <a:gd name="connsiteX2767" fmla="*/ 523172 w 11463229"/>
              <a:gd name="connsiteY2767" fmla="*/ 3870749 h 6247977"/>
              <a:gd name="connsiteX2768" fmla="*/ 851376 w 11463229"/>
              <a:gd name="connsiteY2768" fmla="*/ 3979648 h 6247977"/>
              <a:gd name="connsiteX2769" fmla="*/ 1010270 w 11463229"/>
              <a:gd name="connsiteY2769" fmla="*/ 4042257 h 6247977"/>
              <a:gd name="connsiteX2770" fmla="*/ 1017203 w 11463229"/>
              <a:gd name="connsiteY2770" fmla="*/ 4039058 h 6247977"/>
              <a:gd name="connsiteX2771" fmla="*/ 1018036 w 11463229"/>
              <a:gd name="connsiteY2771" fmla="*/ 4038092 h 6247977"/>
              <a:gd name="connsiteX2772" fmla="*/ 1025758 w 11463229"/>
              <a:gd name="connsiteY2772" fmla="*/ 4047218 h 6247977"/>
              <a:gd name="connsiteX2773" fmla="*/ 1052554 w 11463229"/>
              <a:gd name="connsiteY2773" fmla="*/ 4031102 h 6247977"/>
              <a:gd name="connsiteX2774" fmla="*/ 1325429 w 11463229"/>
              <a:gd name="connsiteY2774" fmla="*/ 4156407 h 6247977"/>
              <a:gd name="connsiteX2775" fmla="*/ 1280650 w 11463229"/>
              <a:gd name="connsiteY2775" fmla="*/ 4134129 h 6247977"/>
              <a:gd name="connsiteX2776" fmla="*/ 1316497 w 11463229"/>
              <a:gd name="connsiteY2776" fmla="*/ 4136151 h 6247977"/>
              <a:gd name="connsiteX2777" fmla="*/ 1307674 w 11463229"/>
              <a:gd name="connsiteY2777" fmla="*/ 4133306 h 6247977"/>
              <a:gd name="connsiteX2778" fmla="*/ 1292489 w 11463229"/>
              <a:gd name="connsiteY2778" fmla="*/ 4128916 h 6247977"/>
              <a:gd name="connsiteX2779" fmla="*/ 1295675 w 11463229"/>
              <a:gd name="connsiteY2779" fmla="*/ 4127753 h 6247977"/>
              <a:gd name="connsiteX2780" fmla="*/ 1295755 w 11463229"/>
              <a:gd name="connsiteY2780" fmla="*/ 4127786 h 6247977"/>
              <a:gd name="connsiteX2781" fmla="*/ 1300822 w 11463229"/>
              <a:gd name="connsiteY2781" fmla="*/ 4130329 h 6247977"/>
              <a:gd name="connsiteX2782" fmla="*/ 1298827 w 11463229"/>
              <a:gd name="connsiteY2782" fmla="*/ 4129033 h 6247977"/>
              <a:gd name="connsiteX2783" fmla="*/ 1305669 w 11463229"/>
              <a:gd name="connsiteY2783" fmla="*/ 4131807 h 6247977"/>
              <a:gd name="connsiteX2784" fmla="*/ 1307700 w 11463229"/>
              <a:gd name="connsiteY2784" fmla="*/ 4124975 h 6247977"/>
              <a:gd name="connsiteX2785" fmla="*/ 1305754 w 11463229"/>
              <a:gd name="connsiteY2785" fmla="*/ 4123152 h 6247977"/>
              <a:gd name="connsiteX2786" fmla="*/ 1315708 w 11463229"/>
              <a:gd name="connsiteY2786" fmla="*/ 4117552 h 6247977"/>
              <a:gd name="connsiteX2787" fmla="*/ 1300506 w 11463229"/>
              <a:gd name="connsiteY2787" fmla="*/ 4110341 h 6247977"/>
              <a:gd name="connsiteX2788" fmla="*/ 1292752 w 11463229"/>
              <a:gd name="connsiteY2788" fmla="*/ 4103481 h 6247977"/>
              <a:gd name="connsiteX2789" fmla="*/ 1295953 w 11463229"/>
              <a:gd name="connsiteY2789" fmla="*/ 4104993 h 6247977"/>
              <a:gd name="connsiteX2790" fmla="*/ 1372016 w 11463229"/>
              <a:gd name="connsiteY2790" fmla="*/ 4127686 h 6247977"/>
              <a:gd name="connsiteX2791" fmla="*/ 1159060 w 11463229"/>
              <a:gd name="connsiteY2791" fmla="*/ 3997971 h 6247977"/>
              <a:gd name="connsiteX2792" fmla="*/ 1159053 w 11463229"/>
              <a:gd name="connsiteY2792" fmla="*/ 3997968 h 6247977"/>
              <a:gd name="connsiteX2793" fmla="*/ 1173185 w 11463229"/>
              <a:gd name="connsiteY2793" fmla="*/ 3997785 h 6247977"/>
              <a:gd name="connsiteX2794" fmla="*/ 1179806 w 11463229"/>
              <a:gd name="connsiteY2794" fmla="*/ 4000349 h 6247977"/>
              <a:gd name="connsiteX2795" fmla="*/ 1104076 w 11463229"/>
              <a:gd name="connsiteY2795" fmla="*/ 3970232 h 6247977"/>
              <a:gd name="connsiteX2796" fmla="*/ 1036629 w 11463229"/>
              <a:gd name="connsiteY2796" fmla="*/ 3948482 h 6247977"/>
              <a:gd name="connsiteX2797" fmla="*/ 953195 w 11463229"/>
              <a:gd name="connsiteY2797" fmla="*/ 3916329 h 6247977"/>
              <a:gd name="connsiteX2798" fmla="*/ 938676 w 11463229"/>
              <a:gd name="connsiteY2798" fmla="*/ 3909634 h 6247977"/>
              <a:gd name="connsiteX2799" fmla="*/ 877920 w 11463229"/>
              <a:gd name="connsiteY2799" fmla="*/ 3862558 h 6247977"/>
              <a:gd name="connsiteX2800" fmla="*/ 901954 w 11463229"/>
              <a:gd name="connsiteY2800" fmla="*/ 3864812 h 6247977"/>
              <a:gd name="connsiteX2801" fmla="*/ 840689 w 11463229"/>
              <a:gd name="connsiteY2801" fmla="*/ 3831279 h 6247977"/>
              <a:gd name="connsiteX2802" fmla="*/ 750452 w 11463229"/>
              <a:gd name="connsiteY2802" fmla="*/ 3758926 h 6247977"/>
              <a:gd name="connsiteX2803" fmla="*/ 764935 w 11463229"/>
              <a:gd name="connsiteY2803" fmla="*/ 3753804 h 6247977"/>
              <a:gd name="connsiteX2804" fmla="*/ 776869 w 11463229"/>
              <a:gd name="connsiteY2804" fmla="*/ 3755096 h 6247977"/>
              <a:gd name="connsiteX2805" fmla="*/ 764934 w 11463229"/>
              <a:gd name="connsiteY2805" fmla="*/ 3751327 h 6247977"/>
              <a:gd name="connsiteX2806" fmla="*/ 634260 w 11463229"/>
              <a:gd name="connsiteY2806" fmla="*/ 3700054 h 6247977"/>
              <a:gd name="connsiteX2807" fmla="*/ 421191 w 11463229"/>
              <a:gd name="connsiteY2807" fmla="*/ 3631693 h 6247977"/>
              <a:gd name="connsiteX2808" fmla="*/ 448761 w 11463229"/>
              <a:gd name="connsiteY2808" fmla="*/ 3640813 h 6247977"/>
              <a:gd name="connsiteX2809" fmla="*/ 456837 w 11463229"/>
              <a:gd name="connsiteY2809" fmla="*/ 3643870 h 6247977"/>
              <a:gd name="connsiteX2810" fmla="*/ 458051 w 11463229"/>
              <a:gd name="connsiteY2810" fmla="*/ 3645675 h 6247977"/>
              <a:gd name="connsiteX2811" fmla="*/ 463608 w 11463229"/>
              <a:gd name="connsiteY2811" fmla="*/ 3646434 h 6247977"/>
              <a:gd name="connsiteX2812" fmla="*/ 456837 w 11463229"/>
              <a:gd name="connsiteY2812" fmla="*/ 3643870 h 6247977"/>
              <a:gd name="connsiteX2813" fmla="*/ 455986 w 11463229"/>
              <a:gd name="connsiteY2813" fmla="*/ 3642608 h 6247977"/>
              <a:gd name="connsiteX2814" fmla="*/ 459880 w 11463229"/>
              <a:gd name="connsiteY2814" fmla="*/ 3639564 h 6247977"/>
              <a:gd name="connsiteX2815" fmla="*/ 430276 w 11463229"/>
              <a:gd name="connsiteY2815" fmla="*/ 3616420 h 6247977"/>
              <a:gd name="connsiteX2816" fmla="*/ 434426 w 11463229"/>
              <a:gd name="connsiteY2816" fmla="*/ 3634386 h 6247977"/>
              <a:gd name="connsiteX2817" fmla="*/ 374395 w 11463229"/>
              <a:gd name="connsiteY2817" fmla="*/ 3592543 h 6247977"/>
              <a:gd name="connsiteX2818" fmla="*/ 346058 w 11463229"/>
              <a:gd name="connsiteY2818" fmla="*/ 3581193 h 6247977"/>
              <a:gd name="connsiteX2819" fmla="*/ 366567 w 11463229"/>
              <a:gd name="connsiteY2819" fmla="*/ 3581402 h 6247977"/>
              <a:gd name="connsiteX2820" fmla="*/ 401374 w 11463229"/>
              <a:gd name="connsiteY2820" fmla="*/ 3583084 h 6247977"/>
              <a:gd name="connsiteX2821" fmla="*/ 433290 w 11463229"/>
              <a:gd name="connsiteY2821" fmla="*/ 3589094 h 6247977"/>
              <a:gd name="connsiteX2822" fmla="*/ 434130 w 11463229"/>
              <a:gd name="connsiteY2822" fmla="*/ 3589336 h 6247977"/>
              <a:gd name="connsiteX2823" fmla="*/ 461852 w 11463229"/>
              <a:gd name="connsiteY2823" fmla="*/ 3602866 h 6247977"/>
              <a:gd name="connsiteX2824" fmla="*/ 481809 w 11463229"/>
              <a:gd name="connsiteY2824" fmla="*/ 3625582 h 6247977"/>
              <a:gd name="connsiteX2825" fmla="*/ 475304 w 11463229"/>
              <a:gd name="connsiteY2825" fmla="*/ 3626237 h 6247977"/>
              <a:gd name="connsiteX2826" fmla="*/ 483220 w 11463229"/>
              <a:gd name="connsiteY2826" fmla="*/ 3627190 h 6247977"/>
              <a:gd name="connsiteX2827" fmla="*/ 481809 w 11463229"/>
              <a:gd name="connsiteY2827" fmla="*/ 3625582 h 6247977"/>
              <a:gd name="connsiteX2828" fmla="*/ 485008 w 11463229"/>
              <a:gd name="connsiteY2828" fmla="*/ 3625260 h 6247977"/>
              <a:gd name="connsiteX2829" fmla="*/ 486312 w 11463229"/>
              <a:gd name="connsiteY2829" fmla="*/ 3630276 h 6247977"/>
              <a:gd name="connsiteX2830" fmla="*/ 483933 w 11463229"/>
              <a:gd name="connsiteY2830" fmla="*/ 3628652 h 6247977"/>
              <a:gd name="connsiteX2831" fmla="*/ 489729 w 11463229"/>
              <a:gd name="connsiteY2831" fmla="*/ 3632607 h 6247977"/>
              <a:gd name="connsiteX2832" fmla="*/ 488163 w 11463229"/>
              <a:gd name="connsiteY2832" fmla="*/ 3631539 h 6247977"/>
              <a:gd name="connsiteX2833" fmla="*/ 490785 w 11463229"/>
              <a:gd name="connsiteY2833" fmla="*/ 3627394 h 6247977"/>
              <a:gd name="connsiteX2834" fmla="*/ 488439 w 11463229"/>
              <a:gd name="connsiteY2834" fmla="*/ 3624916 h 6247977"/>
              <a:gd name="connsiteX2835" fmla="*/ 485008 w 11463229"/>
              <a:gd name="connsiteY2835" fmla="*/ 3625260 h 6247977"/>
              <a:gd name="connsiteX2836" fmla="*/ 484581 w 11463229"/>
              <a:gd name="connsiteY2836" fmla="*/ 3623616 h 6247977"/>
              <a:gd name="connsiteX2837" fmla="*/ 498912 w 11463229"/>
              <a:gd name="connsiteY2837" fmla="*/ 3623608 h 6247977"/>
              <a:gd name="connsiteX2838" fmla="*/ 510504 w 11463229"/>
              <a:gd name="connsiteY2838" fmla="*/ 3624192 h 6247977"/>
              <a:gd name="connsiteX2839" fmla="*/ 520026 w 11463229"/>
              <a:gd name="connsiteY2839" fmla="*/ 3636010 h 6247977"/>
              <a:gd name="connsiteX2840" fmla="*/ 526581 w 11463229"/>
              <a:gd name="connsiteY2840" fmla="*/ 3646543 h 6247977"/>
              <a:gd name="connsiteX2841" fmla="*/ 545957 w 11463229"/>
              <a:gd name="connsiteY2841" fmla="*/ 3653696 h 6247977"/>
              <a:gd name="connsiteX2842" fmla="*/ 576575 w 11463229"/>
              <a:gd name="connsiteY2842" fmla="*/ 3660661 h 6247977"/>
              <a:gd name="connsiteX2843" fmla="*/ 576568 w 11463229"/>
              <a:gd name="connsiteY2843" fmla="*/ 3660663 h 6247977"/>
              <a:gd name="connsiteX2844" fmla="*/ 586751 w 11463229"/>
              <a:gd name="connsiteY2844" fmla="*/ 3662734 h 6247977"/>
              <a:gd name="connsiteX2845" fmla="*/ 586662 w 11463229"/>
              <a:gd name="connsiteY2845" fmla="*/ 3662642 h 6247977"/>
              <a:gd name="connsiteX2846" fmla="*/ 610910 w 11463229"/>
              <a:gd name="connsiteY2846" fmla="*/ 3667400 h 6247977"/>
              <a:gd name="connsiteX2847" fmla="*/ 640715 w 11463229"/>
              <a:gd name="connsiteY2847" fmla="*/ 3673710 h 6247977"/>
              <a:gd name="connsiteX2848" fmla="*/ 632165 w 11463229"/>
              <a:gd name="connsiteY2848" fmla="*/ 3669336 h 6247977"/>
              <a:gd name="connsiteX2849" fmla="*/ 630648 w 11463229"/>
              <a:gd name="connsiteY2849" fmla="*/ 3662440 h 6247977"/>
              <a:gd name="connsiteX2850" fmla="*/ 675836 w 11463229"/>
              <a:gd name="connsiteY2850" fmla="*/ 3666693 h 6247977"/>
              <a:gd name="connsiteX2851" fmla="*/ 682582 w 11463229"/>
              <a:gd name="connsiteY2851" fmla="*/ 3668245 h 6247977"/>
              <a:gd name="connsiteX2852" fmla="*/ 674142 w 11463229"/>
              <a:gd name="connsiteY2852" fmla="*/ 3654330 h 6247977"/>
              <a:gd name="connsiteX2853" fmla="*/ 643708 w 11463229"/>
              <a:gd name="connsiteY2853" fmla="*/ 3645669 h 6247977"/>
              <a:gd name="connsiteX2854" fmla="*/ 548517 w 11463229"/>
              <a:gd name="connsiteY2854" fmla="*/ 3618079 h 6247977"/>
              <a:gd name="connsiteX2855" fmla="*/ 460790 w 11463229"/>
              <a:gd name="connsiteY2855" fmla="*/ 3596995 h 6247977"/>
              <a:gd name="connsiteX2856" fmla="*/ 434130 w 11463229"/>
              <a:gd name="connsiteY2856" fmla="*/ 3589336 h 6247977"/>
              <a:gd name="connsiteX2857" fmla="*/ 433853 w 11463229"/>
              <a:gd name="connsiteY2857" fmla="*/ 3589201 h 6247977"/>
              <a:gd name="connsiteX2858" fmla="*/ 433290 w 11463229"/>
              <a:gd name="connsiteY2858" fmla="*/ 3589094 h 6247977"/>
              <a:gd name="connsiteX2859" fmla="*/ 417006 w 11463229"/>
              <a:gd name="connsiteY2859" fmla="*/ 3584417 h 6247977"/>
              <a:gd name="connsiteX2860" fmla="*/ 300618 w 11463229"/>
              <a:gd name="connsiteY2860" fmla="*/ 3547902 h 6247977"/>
              <a:gd name="connsiteX2861" fmla="*/ 280591 w 11463229"/>
              <a:gd name="connsiteY2861" fmla="*/ 3534075 h 6247977"/>
              <a:gd name="connsiteX2862" fmla="*/ 276256 w 11463229"/>
              <a:gd name="connsiteY2862" fmla="*/ 3525526 h 6247977"/>
              <a:gd name="connsiteX2863" fmla="*/ 277763 w 11463229"/>
              <a:gd name="connsiteY2863" fmla="*/ 3522840 h 6247977"/>
              <a:gd name="connsiteX2864" fmla="*/ 278660 w 11463229"/>
              <a:gd name="connsiteY2864" fmla="*/ 3519730 h 6247977"/>
              <a:gd name="connsiteX2865" fmla="*/ 275084 w 11463229"/>
              <a:gd name="connsiteY2865" fmla="*/ 3518920 h 6247977"/>
              <a:gd name="connsiteX2866" fmla="*/ 273680 w 11463229"/>
              <a:gd name="connsiteY2866" fmla="*/ 3520267 h 6247977"/>
              <a:gd name="connsiteX2867" fmla="*/ 270733 w 11463229"/>
              <a:gd name="connsiteY2867" fmla="*/ 3514043 h 6247977"/>
              <a:gd name="connsiteX2868" fmla="*/ 255050 w 11463229"/>
              <a:gd name="connsiteY2868" fmla="*/ 3507026 h 6247977"/>
              <a:gd name="connsiteX2869" fmla="*/ 281636 w 11463229"/>
              <a:gd name="connsiteY2869" fmla="*/ 3503212 h 6247977"/>
              <a:gd name="connsiteX2870" fmla="*/ 153468 w 11463229"/>
              <a:gd name="connsiteY2870" fmla="*/ 3457230 h 6247977"/>
              <a:gd name="connsiteX2871" fmla="*/ 150426 w 11463229"/>
              <a:gd name="connsiteY2871" fmla="*/ 3446855 h 6247977"/>
              <a:gd name="connsiteX2872" fmla="*/ 162072 w 11463229"/>
              <a:gd name="connsiteY2872" fmla="*/ 3449701 h 6247977"/>
              <a:gd name="connsiteX2873" fmla="*/ 188616 w 11463229"/>
              <a:gd name="connsiteY2873" fmla="*/ 3455317 h 6247977"/>
              <a:gd name="connsiteX2874" fmla="*/ 178242 w 11463229"/>
              <a:gd name="connsiteY2874" fmla="*/ 3445306 h 6247977"/>
              <a:gd name="connsiteX2875" fmla="*/ 120726 w 11463229"/>
              <a:gd name="connsiteY2875" fmla="*/ 3416651 h 6247977"/>
              <a:gd name="connsiteX2876" fmla="*/ 119566 w 11463229"/>
              <a:gd name="connsiteY2876" fmla="*/ 3416312 h 6247977"/>
              <a:gd name="connsiteX2877" fmla="*/ 119416 w 11463229"/>
              <a:gd name="connsiteY2877" fmla="*/ 3414901 h 6247977"/>
              <a:gd name="connsiteX2878" fmla="*/ 118695 w 11463229"/>
              <a:gd name="connsiteY2878" fmla="*/ 3416058 h 6247977"/>
              <a:gd name="connsiteX2879" fmla="*/ 84013 w 11463229"/>
              <a:gd name="connsiteY2879" fmla="*/ 3405953 h 6247977"/>
              <a:gd name="connsiteX2880" fmla="*/ 60292 w 11463229"/>
              <a:gd name="connsiteY2880" fmla="*/ 3397462 h 6247977"/>
              <a:gd name="connsiteX2881" fmla="*/ 60221 w 11463229"/>
              <a:gd name="connsiteY2881" fmla="*/ 3396853 h 6247977"/>
              <a:gd name="connsiteX2882" fmla="*/ 58169 w 11463229"/>
              <a:gd name="connsiteY2882" fmla="*/ 3396699 h 6247977"/>
              <a:gd name="connsiteX2883" fmla="*/ 52734 w 11463229"/>
              <a:gd name="connsiteY2883" fmla="*/ 3394755 h 6247977"/>
              <a:gd name="connsiteX2884" fmla="*/ 57895 w 11463229"/>
              <a:gd name="connsiteY2884" fmla="*/ 3403236 h 6247977"/>
              <a:gd name="connsiteX2885" fmla="*/ 58206 w 11463229"/>
              <a:gd name="connsiteY2885" fmla="*/ 3403853 h 6247977"/>
              <a:gd name="connsiteX2886" fmla="*/ 58248 w 11463229"/>
              <a:gd name="connsiteY2886" fmla="*/ 3403817 h 6247977"/>
              <a:gd name="connsiteX2887" fmla="*/ 61880 w 11463229"/>
              <a:gd name="connsiteY2887" fmla="*/ 3409785 h 6247977"/>
              <a:gd name="connsiteX2888" fmla="*/ 0 w 11463229"/>
              <a:gd name="connsiteY2888" fmla="*/ 3378760 h 6247977"/>
              <a:gd name="connsiteX2889" fmla="*/ 15791 w 11463229"/>
              <a:gd name="connsiteY2889" fmla="*/ 3375388 h 6247977"/>
              <a:gd name="connsiteX2890" fmla="*/ 134487 w 11463229"/>
              <a:gd name="connsiteY2890" fmla="*/ 3401379 h 6247977"/>
              <a:gd name="connsiteX2891" fmla="*/ 139779 w 11463229"/>
              <a:gd name="connsiteY2891" fmla="*/ 3401863 h 6247977"/>
              <a:gd name="connsiteX2892" fmla="*/ 146799 w 11463229"/>
              <a:gd name="connsiteY2892" fmla="*/ 3407917 h 6247977"/>
              <a:gd name="connsiteX2893" fmla="*/ 219141 w 11463229"/>
              <a:gd name="connsiteY2893" fmla="*/ 3431274 h 6247977"/>
              <a:gd name="connsiteX2894" fmla="*/ 247392 w 11463229"/>
              <a:gd name="connsiteY2894" fmla="*/ 3431791 h 6247977"/>
              <a:gd name="connsiteX2895" fmla="*/ 253742 w 11463229"/>
              <a:gd name="connsiteY2895" fmla="*/ 3434154 h 6247977"/>
              <a:gd name="connsiteX2896" fmla="*/ 252010 w 11463229"/>
              <a:gd name="connsiteY2896" fmla="*/ 3423431 h 6247977"/>
              <a:gd name="connsiteX2897" fmla="*/ 239721 w 11463229"/>
              <a:gd name="connsiteY2897" fmla="*/ 3423894 h 6247977"/>
              <a:gd name="connsiteX2898" fmla="*/ 242578 w 11463229"/>
              <a:gd name="connsiteY2898" fmla="*/ 3427703 h 6247977"/>
              <a:gd name="connsiteX2899" fmla="*/ 234985 w 11463229"/>
              <a:gd name="connsiteY2899" fmla="*/ 3421771 h 6247977"/>
              <a:gd name="connsiteX2900" fmla="*/ 153285 w 11463229"/>
              <a:gd name="connsiteY2900" fmla="*/ 3377009 h 6247977"/>
              <a:gd name="connsiteX2901" fmla="*/ 149916 w 11463229"/>
              <a:gd name="connsiteY2901" fmla="*/ 3388058 h 6247977"/>
              <a:gd name="connsiteX2902" fmla="*/ 143219 w 11463229"/>
              <a:gd name="connsiteY2902" fmla="*/ 3379359 h 6247977"/>
              <a:gd name="connsiteX2903" fmla="*/ 57612 w 11463229"/>
              <a:gd name="connsiteY2903" fmla="*/ 3331210 h 6247977"/>
              <a:gd name="connsiteX2904" fmla="*/ 120739 w 11463229"/>
              <a:gd name="connsiteY2904" fmla="*/ 3344050 h 6247977"/>
              <a:gd name="connsiteX2905" fmla="*/ 120715 w 11463229"/>
              <a:gd name="connsiteY2905" fmla="*/ 3343977 h 6247977"/>
              <a:gd name="connsiteX2906" fmla="*/ 128309 w 11463229"/>
              <a:gd name="connsiteY2906" fmla="*/ 3348059 h 6247977"/>
              <a:gd name="connsiteX2907" fmla="*/ 139872 w 11463229"/>
              <a:gd name="connsiteY2907" fmla="*/ 3353207 h 6247977"/>
              <a:gd name="connsiteX2908" fmla="*/ 128465 w 11463229"/>
              <a:gd name="connsiteY2908" fmla="*/ 3344138 h 6247977"/>
              <a:gd name="connsiteX2909" fmla="*/ 120236 w 11463229"/>
              <a:gd name="connsiteY2909" fmla="*/ 3342582 h 6247977"/>
              <a:gd name="connsiteX2910" fmla="*/ 117077 w 11463229"/>
              <a:gd name="connsiteY2910" fmla="*/ 3333365 h 6247977"/>
              <a:gd name="connsiteX2911" fmla="*/ 161276 w 11463229"/>
              <a:gd name="connsiteY2911" fmla="*/ 3344391 h 6247977"/>
              <a:gd name="connsiteX2912" fmla="*/ 148731 w 11463229"/>
              <a:gd name="connsiteY2912" fmla="*/ 3356326 h 6247977"/>
              <a:gd name="connsiteX2913" fmla="*/ 168479 w 11463229"/>
              <a:gd name="connsiteY2913" fmla="*/ 3362979 h 6247977"/>
              <a:gd name="connsiteX2914" fmla="*/ 157701 w 11463229"/>
              <a:gd name="connsiteY2914" fmla="*/ 3350249 h 6247977"/>
              <a:gd name="connsiteX2915" fmla="*/ 489863 w 11463229"/>
              <a:gd name="connsiteY2915" fmla="*/ 3469171 h 6247977"/>
              <a:gd name="connsiteX2916" fmla="*/ 653658 w 11463229"/>
              <a:gd name="connsiteY2916" fmla="*/ 3524876 h 6247977"/>
              <a:gd name="connsiteX2917" fmla="*/ 721742 w 11463229"/>
              <a:gd name="connsiteY2917" fmla="*/ 3561114 h 6247977"/>
              <a:gd name="connsiteX2918" fmla="*/ 1029678 w 11463229"/>
              <a:gd name="connsiteY2918" fmla="*/ 3669842 h 6247977"/>
              <a:gd name="connsiteX2919" fmla="*/ 1028563 w 11463229"/>
              <a:gd name="connsiteY2919" fmla="*/ 3665663 h 6247977"/>
              <a:gd name="connsiteX2920" fmla="*/ 1027170 w 11463229"/>
              <a:gd name="connsiteY2920" fmla="*/ 3664522 h 6247977"/>
              <a:gd name="connsiteX2921" fmla="*/ 1029593 w 11463229"/>
              <a:gd name="connsiteY2921" fmla="*/ 3665483 h 6247977"/>
              <a:gd name="connsiteX2922" fmla="*/ 1039529 w 11463229"/>
              <a:gd name="connsiteY2922" fmla="*/ 3667874 h 6247977"/>
              <a:gd name="connsiteX2923" fmla="*/ 1026697 w 11463229"/>
              <a:gd name="connsiteY2923" fmla="*/ 3664135 h 6247977"/>
              <a:gd name="connsiteX2924" fmla="*/ 992310 w 11463229"/>
              <a:gd name="connsiteY2924" fmla="*/ 3635968 h 6247977"/>
              <a:gd name="connsiteX2925" fmla="*/ 932219 w 11463229"/>
              <a:gd name="connsiteY2925" fmla="*/ 3604250 h 6247977"/>
              <a:gd name="connsiteX2926" fmla="*/ 824287 w 11463229"/>
              <a:gd name="connsiteY2926" fmla="*/ 3547281 h 6247977"/>
              <a:gd name="connsiteX2927" fmla="*/ 668660 w 11463229"/>
              <a:gd name="connsiteY2927" fmla="*/ 3502903 h 6247977"/>
              <a:gd name="connsiteX2928" fmla="*/ 632602 w 11463229"/>
              <a:gd name="connsiteY2928" fmla="*/ 3506106 h 6247977"/>
              <a:gd name="connsiteX2929" fmla="*/ 656231 w 11463229"/>
              <a:gd name="connsiteY2929" fmla="*/ 3505644 h 6247977"/>
              <a:gd name="connsiteX2930" fmla="*/ 343261 w 11463229"/>
              <a:gd name="connsiteY2930" fmla="*/ 3356378 h 6247977"/>
              <a:gd name="connsiteX2931" fmla="*/ 358821 w 11463229"/>
              <a:gd name="connsiteY2931" fmla="*/ 3371398 h 6247977"/>
              <a:gd name="connsiteX2932" fmla="*/ 282091 w 11463229"/>
              <a:gd name="connsiteY2932" fmla="*/ 3326815 h 6247977"/>
              <a:gd name="connsiteX2933" fmla="*/ 282644 w 11463229"/>
              <a:gd name="connsiteY2933" fmla="*/ 3335119 h 6247977"/>
              <a:gd name="connsiteX2934" fmla="*/ 280646 w 11463229"/>
              <a:gd name="connsiteY2934" fmla="*/ 3331626 h 6247977"/>
              <a:gd name="connsiteX2935" fmla="*/ 271794 w 11463229"/>
              <a:gd name="connsiteY2935" fmla="*/ 3333941 h 6247977"/>
              <a:gd name="connsiteX2936" fmla="*/ 265703 w 11463229"/>
              <a:gd name="connsiteY2936" fmla="*/ 3319532 h 6247977"/>
              <a:gd name="connsiteX2937" fmla="*/ 270327 w 11463229"/>
              <a:gd name="connsiteY2937" fmla="*/ 3320432 h 6247977"/>
              <a:gd name="connsiteX2938" fmla="*/ 283308 w 11463229"/>
              <a:gd name="connsiteY2938" fmla="*/ 3323495 h 6247977"/>
              <a:gd name="connsiteX2939" fmla="*/ 298081 w 11463229"/>
              <a:gd name="connsiteY2939" fmla="*/ 3331899 h 6247977"/>
              <a:gd name="connsiteX2940" fmla="*/ 329733 w 11463229"/>
              <a:gd name="connsiteY2940" fmla="*/ 3341774 h 6247977"/>
              <a:gd name="connsiteX2941" fmla="*/ 327800 w 11463229"/>
              <a:gd name="connsiteY2941" fmla="*/ 3340541 h 6247977"/>
              <a:gd name="connsiteX2942" fmla="*/ 338191 w 11463229"/>
              <a:gd name="connsiteY2942" fmla="*/ 3340531 h 6247977"/>
              <a:gd name="connsiteX2943" fmla="*/ 338584 w 11463229"/>
              <a:gd name="connsiteY2943" fmla="*/ 3340262 h 6247977"/>
              <a:gd name="connsiteX2944" fmla="*/ 341961 w 11463229"/>
              <a:gd name="connsiteY2944" fmla="*/ 3343657 h 6247977"/>
              <a:gd name="connsiteX2945" fmla="*/ 374746 w 11463229"/>
              <a:gd name="connsiteY2945" fmla="*/ 3345660 h 6247977"/>
              <a:gd name="connsiteX2946" fmla="*/ 345578 w 11463229"/>
              <a:gd name="connsiteY2946" fmla="*/ 3341395 h 6247977"/>
              <a:gd name="connsiteX2947" fmla="*/ 339231 w 11463229"/>
              <a:gd name="connsiteY2947" fmla="*/ 3339819 h 6247977"/>
              <a:gd name="connsiteX2948" fmla="*/ 345712 w 11463229"/>
              <a:gd name="connsiteY2948" fmla="*/ 3335391 h 6247977"/>
              <a:gd name="connsiteX2949" fmla="*/ 331484 w 11463229"/>
              <a:gd name="connsiteY2949" fmla="*/ 3330276 h 6247977"/>
              <a:gd name="connsiteX2950" fmla="*/ 326368 w 11463229"/>
              <a:gd name="connsiteY2950" fmla="*/ 3337015 h 6247977"/>
              <a:gd name="connsiteX2951" fmla="*/ 327215 w 11463229"/>
              <a:gd name="connsiteY2951" fmla="*/ 3340168 h 6247977"/>
              <a:gd name="connsiteX2952" fmla="*/ 316186 w 11463229"/>
              <a:gd name="connsiteY2952" fmla="*/ 3333132 h 6247977"/>
              <a:gd name="connsiteX2953" fmla="*/ 291767 w 11463229"/>
              <a:gd name="connsiteY2953" fmla="*/ 3325493 h 6247977"/>
              <a:gd name="connsiteX2954" fmla="*/ 283308 w 11463229"/>
              <a:gd name="connsiteY2954" fmla="*/ 3323495 h 6247977"/>
              <a:gd name="connsiteX2955" fmla="*/ 248476 w 11463229"/>
              <a:gd name="connsiteY2955" fmla="*/ 3303681 h 6247977"/>
              <a:gd name="connsiteX2956" fmla="*/ 180443 w 11463229"/>
              <a:gd name="connsiteY2956" fmla="*/ 3257410 h 6247977"/>
              <a:gd name="connsiteX2957" fmla="*/ 382930 w 11463229"/>
              <a:gd name="connsiteY2957" fmla="*/ 3320984 h 6247977"/>
              <a:gd name="connsiteX2958" fmla="*/ 359128 w 11463229"/>
              <a:gd name="connsiteY2958" fmla="*/ 3299514 h 6247977"/>
              <a:gd name="connsiteX2959" fmla="*/ 353758 w 11463229"/>
              <a:gd name="connsiteY2959" fmla="*/ 3295765 h 6247977"/>
              <a:gd name="connsiteX2960" fmla="*/ 354958 w 11463229"/>
              <a:gd name="connsiteY2960" fmla="*/ 3295539 h 6247977"/>
              <a:gd name="connsiteX2961" fmla="*/ 349272 w 11463229"/>
              <a:gd name="connsiteY2961" fmla="*/ 3292570 h 6247977"/>
              <a:gd name="connsiteX2962" fmla="*/ 349098 w 11463229"/>
              <a:gd name="connsiteY2962" fmla="*/ 3292510 h 6247977"/>
              <a:gd name="connsiteX2963" fmla="*/ 317539 w 11463229"/>
              <a:gd name="connsiteY2963" fmla="*/ 3270478 h 6247977"/>
              <a:gd name="connsiteX2964" fmla="*/ 209815 w 11463229"/>
              <a:gd name="connsiteY2964" fmla="*/ 3229139 h 6247977"/>
              <a:gd name="connsiteX2965" fmla="*/ 206682 w 11463229"/>
              <a:gd name="connsiteY2965" fmla="*/ 3235238 h 6247977"/>
              <a:gd name="connsiteX2966" fmla="*/ 191728 w 11463229"/>
              <a:gd name="connsiteY2966" fmla="*/ 3224843 h 6247977"/>
              <a:gd name="connsiteX2967" fmla="*/ 81292 w 11463229"/>
              <a:gd name="connsiteY2967" fmla="*/ 3151635 h 6247977"/>
              <a:gd name="connsiteX2968" fmla="*/ 21335 w 11463229"/>
              <a:gd name="connsiteY2968" fmla="*/ 3130218 h 6247977"/>
              <a:gd name="connsiteX2969" fmla="*/ 31095 w 11463229"/>
              <a:gd name="connsiteY2969" fmla="*/ 3128551 h 6247977"/>
              <a:gd name="connsiteX2970" fmla="*/ 27385 w 11463229"/>
              <a:gd name="connsiteY2970" fmla="*/ 3125061 h 6247977"/>
              <a:gd name="connsiteX2971" fmla="*/ 31851 w 11463229"/>
              <a:gd name="connsiteY2971" fmla="*/ 3121657 h 6247977"/>
              <a:gd name="connsiteX2972" fmla="*/ 37656 w 11463229"/>
              <a:gd name="connsiteY2972" fmla="*/ 3114123 h 6247977"/>
              <a:gd name="connsiteX2973" fmla="*/ 46221 w 11463229"/>
              <a:gd name="connsiteY2973" fmla="*/ 3122317 h 6247977"/>
              <a:gd name="connsiteX2974" fmla="*/ 76030 w 11463229"/>
              <a:gd name="connsiteY2974" fmla="*/ 3129490 h 6247977"/>
              <a:gd name="connsiteX2975" fmla="*/ 131203 w 11463229"/>
              <a:gd name="connsiteY2975" fmla="*/ 3148614 h 6247977"/>
              <a:gd name="connsiteX2976" fmla="*/ 180979 w 11463229"/>
              <a:gd name="connsiteY2976" fmla="*/ 3167958 h 6247977"/>
              <a:gd name="connsiteX2977" fmla="*/ 199806 w 11463229"/>
              <a:gd name="connsiteY2977" fmla="*/ 3178372 h 6247977"/>
              <a:gd name="connsiteX2978" fmla="*/ 216192 w 11463229"/>
              <a:gd name="connsiteY2978" fmla="*/ 3185657 h 6247977"/>
              <a:gd name="connsiteX2979" fmla="*/ 209968 w 11463229"/>
              <a:gd name="connsiteY2979" fmla="*/ 3193609 h 6247977"/>
              <a:gd name="connsiteX2980" fmla="*/ 216561 w 11463229"/>
              <a:gd name="connsiteY2980" fmla="*/ 3186883 h 6247977"/>
              <a:gd name="connsiteX2981" fmla="*/ 223361 w 11463229"/>
              <a:gd name="connsiteY2981" fmla="*/ 3194871 h 6247977"/>
              <a:gd name="connsiteX2982" fmla="*/ 218420 w 11463229"/>
              <a:gd name="connsiteY2982" fmla="*/ 3194012 h 6247977"/>
              <a:gd name="connsiteX2983" fmla="*/ 227987 w 11463229"/>
              <a:gd name="connsiteY2983" fmla="*/ 3198593 h 6247977"/>
              <a:gd name="connsiteX2984" fmla="*/ 223933 w 11463229"/>
              <a:gd name="connsiteY2984" fmla="*/ 3194969 h 6247977"/>
              <a:gd name="connsiteX2985" fmla="*/ 223471 w 11463229"/>
              <a:gd name="connsiteY2985" fmla="*/ 3194888 h 6247977"/>
              <a:gd name="connsiteX2986" fmla="*/ 223083 w 11463229"/>
              <a:gd name="connsiteY2986" fmla="*/ 3193458 h 6247977"/>
              <a:gd name="connsiteX2987" fmla="*/ 243606 w 11463229"/>
              <a:gd name="connsiteY2987" fmla="*/ 3174110 h 6247977"/>
              <a:gd name="connsiteX2988" fmla="*/ 276784 w 11463229"/>
              <a:gd name="connsiteY2988" fmla="*/ 3191395 h 6247977"/>
              <a:gd name="connsiteX2989" fmla="*/ 342621 w 11463229"/>
              <a:gd name="connsiteY2989" fmla="*/ 3232443 h 6247977"/>
              <a:gd name="connsiteX2990" fmla="*/ 326771 w 11463229"/>
              <a:gd name="connsiteY2990" fmla="*/ 3205512 h 6247977"/>
              <a:gd name="connsiteX2991" fmla="*/ 513756 w 11463229"/>
              <a:gd name="connsiteY2991" fmla="*/ 3284372 h 6247977"/>
              <a:gd name="connsiteX2992" fmla="*/ 667981 w 11463229"/>
              <a:gd name="connsiteY2992" fmla="*/ 3335495 h 6247977"/>
              <a:gd name="connsiteX2993" fmla="*/ 565009 w 11463229"/>
              <a:gd name="connsiteY2993" fmla="*/ 3267137 h 6247977"/>
              <a:gd name="connsiteX2994" fmla="*/ 307789 w 11463229"/>
              <a:gd name="connsiteY2994" fmla="*/ 3160821 h 6247977"/>
              <a:gd name="connsiteX2995" fmla="*/ 213654 w 11463229"/>
              <a:gd name="connsiteY2995" fmla="*/ 3108748 h 6247977"/>
              <a:gd name="connsiteX2996" fmla="*/ 541858 w 11463229"/>
              <a:gd name="connsiteY2996" fmla="*/ 3217646 h 6247977"/>
              <a:gd name="connsiteX2997" fmla="*/ 700752 w 11463229"/>
              <a:gd name="connsiteY2997" fmla="*/ 3280256 h 6247977"/>
              <a:gd name="connsiteX2998" fmla="*/ 707685 w 11463229"/>
              <a:gd name="connsiteY2998" fmla="*/ 3277056 h 6247977"/>
              <a:gd name="connsiteX2999" fmla="*/ 708517 w 11463229"/>
              <a:gd name="connsiteY2999" fmla="*/ 3276092 h 6247977"/>
              <a:gd name="connsiteX3000" fmla="*/ 716241 w 11463229"/>
              <a:gd name="connsiteY3000" fmla="*/ 3285218 h 6247977"/>
              <a:gd name="connsiteX3001" fmla="*/ 743036 w 11463229"/>
              <a:gd name="connsiteY3001" fmla="*/ 3269102 h 6247977"/>
              <a:gd name="connsiteX3002" fmla="*/ 1015911 w 11463229"/>
              <a:gd name="connsiteY3002" fmla="*/ 3394405 h 6247977"/>
              <a:gd name="connsiteX3003" fmla="*/ 971133 w 11463229"/>
              <a:gd name="connsiteY3003" fmla="*/ 3372127 h 6247977"/>
              <a:gd name="connsiteX3004" fmla="*/ 1006979 w 11463229"/>
              <a:gd name="connsiteY3004" fmla="*/ 3374150 h 6247977"/>
              <a:gd name="connsiteX3005" fmla="*/ 998156 w 11463229"/>
              <a:gd name="connsiteY3005" fmla="*/ 3371305 h 6247977"/>
              <a:gd name="connsiteX3006" fmla="*/ 982970 w 11463229"/>
              <a:gd name="connsiteY3006" fmla="*/ 3366914 h 6247977"/>
              <a:gd name="connsiteX3007" fmla="*/ 986157 w 11463229"/>
              <a:gd name="connsiteY3007" fmla="*/ 3365751 h 6247977"/>
              <a:gd name="connsiteX3008" fmla="*/ 986237 w 11463229"/>
              <a:gd name="connsiteY3008" fmla="*/ 3365785 h 6247977"/>
              <a:gd name="connsiteX3009" fmla="*/ 991305 w 11463229"/>
              <a:gd name="connsiteY3009" fmla="*/ 3368328 h 6247977"/>
              <a:gd name="connsiteX3010" fmla="*/ 989308 w 11463229"/>
              <a:gd name="connsiteY3010" fmla="*/ 3367031 h 6247977"/>
              <a:gd name="connsiteX3011" fmla="*/ 996150 w 11463229"/>
              <a:gd name="connsiteY3011" fmla="*/ 3369806 h 6247977"/>
              <a:gd name="connsiteX3012" fmla="*/ 998182 w 11463229"/>
              <a:gd name="connsiteY3012" fmla="*/ 3362974 h 6247977"/>
              <a:gd name="connsiteX3013" fmla="*/ 996236 w 11463229"/>
              <a:gd name="connsiteY3013" fmla="*/ 3361151 h 6247977"/>
              <a:gd name="connsiteX3014" fmla="*/ 1006190 w 11463229"/>
              <a:gd name="connsiteY3014" fmla="*/ 3355550 h 6247977"/>
              <a:gd name="connsiteX3015" fmla="*/ 990987 w 11463229"/>
              <a:gd name="connsiteY3015" fmla="*/ 3348341 h 6247977"/>
              <a:gd name="connsiteX3016" fmla="*/ 983235 w 11463229"/>
              <a:gd name="connsiteY3016" fmla="*/ 3341481 h 6247977"/>
              <a:gd name="connsiteX3017" fmla="*/ 986436 w 11463229"/>
              <a:gd name="connsiteY3017" fmla="*/ 3342992 h 6247977"/>
              <a:gd name="connsiteX3018" fmla="*/ 1062498 w 11463229"/>
              <a:gd name="connsiteY3018" fmla="*/ 3365685 h 6247977"/>
              <a:gd name="connsiteX3019" fmla="*/ 849541 w 11463229"/>
              <a:gd name="connsiteY3019" fmla="*/ 3235970 h 6247977"/>
              <a:gd name="connsiteX3020" fmla="*/ 849535 w 11463229"/>
              <a:gd name="connsiteY3020" fmla="*/ 3235968 h 6247977"/>
              <a:gd name="connsiteX3021" fmla="*/ 863667 w 11463229"/>
              <a:gd name="connsiteY3021" fmla="*/ 3235785 h 6247977"/>
              <a:gd name="connsiteX3022" fmla="*/ 870288 w 11463229"/>
              <a:gd name="connsiteY3022" fmla="*/ 3238348 h 6247977"/>
              <a:gd name="connsiteX3023" fmla="*/ 794559 w 11463229"/>
              <a:gd name="connsiteY3023" fmla="*/ 3208232 h 6247977"/>
              <a:gd name="connsiteX3024" fmla="*/ 727111 w 11463229"/>
              <a:gd name="connsiteY3024" fmla="*/ 3186481 h 6247977"/>
              <a:gd name="connsiteX3025" fmla="*/ 643677 w 11463229"/>
              <a:gd name="connsiteY3025" fmla="*/ 3154328 h 6247977"/>
              <a:gd name="connsiteX3026" fmla="*/ 629158 w 11463229"/>
              <a:gd name="connsiteY3026" fmla="*/ 3147632 h 6247977"/>
              <a:gd name="connsiteX3027" fmla="*/ 568401 w 11463229"/>
              <a:gd name="connsiteY3027" fmla="*/ 3100557 h 6247977"/>
              <a:gd name="connsiteX3028" fmla="*/ 592435 w 11463229"/>
              <a:gd name="connsiteY3028" fmla="*/ 3102811 h 6247977"/>
              <a:gd name="connsiteX3029" fmla="*/ 531171 w 11463229"/>
              <a:gd name="connsiteY3029" fmla="*/ 3069277 h 6247977"/>
              <a:gd name="connsiteX3030" fmla="*/ 440934 w 11463229"/>
              <a:gd name="connsiteY3030" fmla="*/ 2996925 h 6247977"/>
              <a:gd name="connsiteX3031" fmla="*/ 467523 w 11463229"/>
              <a:gd name="connsiteY3031" fmla="*/ 2993114 h 6247977"/>
              <a:gd name="connsiteX3032" fmla="*/ 363377 w 11463229"/>
              <a:gd name="connsiteY3032" fmla="*/ 2890272 h 6247977"/>
              <a:gd name="connsiteX3033" fmla="*/ 375375 w 11463229"/>
              <a:gd name="connsiteY3033" fmla="*/ 2895840 h 6247977"/>
              <a:gd name="connsiteX3034" fmla="*/ 384498 w 11463229"/>
              <a:gd name="connsiteY3034" fmla="*/ 2890272 h 6247977"/>
              <a:gd name="connsiteX3035" fmla="*/ 391473 w 11463229"/>
              <a:gd name="connsiteY3035" fmla="*/ 2891211 h 6247977"/>
              <a:gd name="connsiteX3036" fmla="*/ 409713 w 11463229"/>
              <a:gd name="connsiteY3036" fmla="*/ 2893109 h 6247977"/>
              <a:gd name="connsiteX3037" fmla="*/ 387234 w 11463229"/>
              <a:gd name="connsiteY3037" fmla="*/ 2871416 h 6247977"/>
              <a:gd name="connsiteX3038" fmla="*/ 385815 w 11463229"/>
              <a:gd name="connsiteY3038" fmla="*/ 2868493 h 6247977"/>
              <a:gd name="connsiteX3039" fmla="*/ 452419 w 11463229"/>
              <a:gd name="connsiteY3039" fmla="*/ 2871502 h 6247977"/>
              <a:gd name="connsiteX3040" fmla="*/ 467995 w 11463229"/>
              <a:gd name="connsiteY3040" fmla="*/ 2879054 h 6247977"/>
              <a:gd name="connsiteX3041" fmla="*/ 466059 w 11463229"/>
              <a:gd name="connsiteY3041" fmla="*/ 2880245 h 6247977"/>
              <a:gd name="connsiteX3042" fmla="*/ 468064 w 11463229"/>
              <a:gd name="connsiteY3042" fmla="*/ 2881270 h 6247977"/>
              <a:gd name="connsiteX3043" fmla="*/ 471057 w 11463229"/>
              <a:gd name="connsiteY3043" fmla="*/ 2880540 h 6247977"/>
              <a:gd name="connsiteX3044" fmla="*/ 471573 w 11463229"/>
              <a:gd name="connsiteY3044" fmla="*/ 2880789 h 6247977"/>
              <a:gd name="connsiteX3045" fmla="*/ 473556 w 11463229"/>
              <a:gd name="connsiteY3045" fmla="*/ 2881707 h 6247977"/>
              <a:gd name="connsiteX3046" fmla="*/ 474248 w 11463229"/>
              <a:gd name="connsiteY3046" fmla="*/ 2883844 h 6247977"/>
              <a:gd name="connsiteX3047" fmla="*/ 475565 w 11463229"/>
              <a:gd name="connsiteY3047" fmla="*/ 2884606 h 6247977"/>
              <a:gd name="connsiteX3048" fmla="*/ 474154 w 11463229"/>
              <a:gd name="connsiteY3048" fmla="*/ 2881984 h 6247977"/>
              <a:gd name="connsiteX3049" fmla="*/ 499007 w 11463229"/>
              <a:gd name="connsiteY3049" fmla="*/ 2893489 h 6247977"/>
              <a:gd name="connsiteX3050" fmla="*/ 536908 w 11463229"/>
              <a:gd name="connsiteY3050" fmla="*/ 2901858 h 6247977"/>
              <a:gd name="connsiteX3051" fmla="*/ 546802 w 11463229"/>
              <a:gd name="connsiteY3051" fmla="*/ 2892015 h 6247977"/>
              <a:gd name="connsiteX3052" fmla="*/ 513099 w 11463229"/>
              <a:gd name="connsiteY3052" fmla="*/ 2894607 h 6247977"/>
              <a:gd name="connsiteX3053" fmla="*/ 512615 w 11463229"/>
              <a:gd name="connsiteY3053" fmla="*/ 2895572 h 6247977"/>
              <a:gd name="connsiteX3054" fmla="*/ 492408 w 11463229"/>
              <a:gd name="connsiteY3054" fmla="*/ 2888321 h 6247977"/>
              <a:gd name="connsiteX3055" fmla="*/ 416511 w 11463229"/>
              <a:gd name="connsiteY3055" fmla="*/ 2839176 h 6247977"/>
              <a:gd name="connsiteX3056" fmla="*/ 474147 w 11463229"/>
              <a:gd name="connsiteY3056" fmla="*/ 2848262 h 6247977"/>
              <a:gd name="connsiteX3057" fmla="*/ 511221 w 11463229"/>
              <a:gd name="connsiteY3057" fmla="*/ 2845267 h 6247977"/>
              <a:gd name="connsiteX3058" fmla="*/ 499695 w 11463229"/>
              <a:gd name="connsiteY3058" fmla="*/ 2857412 h 6247977"/>
              <a:gd name="connsiteX3059" fmla="*/ 510008 w 11463229"/>
              <a:gd name="connsiteY3059" fmla="*/ 2857862 h 6247977"/>
              <a:gd name="connsiteX3060" fmla="*/ 513380 w 11463229"/>
              <a:gd name="connsiteY3060" fmla="*/ 2857973 h 6247977"/>
              <a:gd name="connsiteX3061" fmla="*/ 517409 w 11463229"/>
              <a:gd name="connsiteY3061" fmla="*/ 2863647 h 6247977"/>
              <a:gd name="connsiteX3062" fmla="*/ 513387 w 11463229"/>
              <a:gd name="connsiteY3062" fmla="*/ 2857973 h 6247977"/>
              <a:gd name="connsiteX3063" fmla="*/ 513380 w 11463229"/>
              <a:gd name="connsiteY3063" fmla="*/ 2857973 h 6247977"/>
              <a:gd name="connsiteX3064" fmla="*/ 508667 w 11463229"/>
              <a:gd name="connsiteY3064" fmla="*/ 2851332 h 6247977"/>
              <a:gd name="connsiteX3065" fmla="*/ 812339 w 11463229"/>
              <a:gd name="connsiteY3065" fmla="*/ 2951291 h 6247977"/>
              <a:gd name="connsiteX3066" fmla="*/ 961473 w 11463229"/>
              <a:gd name="connsiteY3066" fmla="*/ 3001379 h 6247977"/>
              <a:gd name="connsiteX3067" fmla="*/ 1022740 w 11463229"/>
              <a:gd name="connsiteY3067" fmla="*/ 3034913 h 6247977"/>
              <a:gd name="connsiteX3068" fmla="*/ 1070822 w 11463229"/>
              <a:gd name="connsiteY3068" fmla="*/ 3054077 h 6247977"/>
              <a:gd name="connsiteX3069" fmla="*/ 1071502 w 11463229"/>
              <a:gd name="connsiteY3069" fmla="*/ 3054280 h 6247977"/>
              <a:gd name="connsiteX3070" fmla="*/ 1071510 w 11463229"/>
              <a:gd name="connsiteY3070" fmla="*/ 3054546 h 6247977"/>
              <a:gd name="connsiteX3071" fmla="*/ 1077139 w 11463229"/>
              <a:gd name="connsiteY3071" fmla="*/ 3058161 h 6247977"/>
              <a:gd name="connsiteX3072" fmla="*/ 1075163 w 11463229"/>
              <a:gd name="connsiteY3072" fmla="*/ 3055378 h 6247977"/>
              <a:gd name="connsiteX3073" fmla="*/ 1102175 w 11463229"/>
              <a:gd name="connsiteY3073" fmla="*/ 3063479 h 6247977"/>
              <a:gd name="connsiteX3074" fmla="*/ 1110590 w 11463229"/>
              <a:gd name="connsiteY3074" fmla="*/ 3064635 h 6247977"/>
              <a:gd name="connsiteX3075" fmla="*/ 1040195 w 11463229"/>
              <a:gd name="connsiteY3075" fmla="*/ 3035641 h 6247977"/>
              <a:gd name="connsiteX3076" fmla="*/ 1040270 w 11463229"/>
              <a:gd name="connsiteY3076" fmla="*/ 3033537 h 6247977"/>
              <a:gd name="connsiteX3077" fmla="*/ 1041852 w 11463229"/>
              <a:gd name="connsiteY3077" fmla="*/ 3034353 h 6247977"/>
              <a:gd name="connsiteX3078" fmla="*/ 1055531 w 11463229"/>
              <a:gd name="connsiteY3078" fmla="*/ 3036312 h 6247977"/>
              <a:gd name="connsiteX3079" fmla="*/ 1046175 w 11463229"/>
              <a:gd name="connsiteY3079" fmla="*/ 3026509 h 6247977"/>
              <a:gd name="connsiteX3080" fmla="*/ 1089174 w 11463229"/>
              <a:gd name="connsiteY3080" fmla="*/ 3039700 h 6247977"/>
              <a:gd name="connsiteX3081" fmla="*/ 1093137 w 11463229"/>
              <a:gd name="connsiteY3081" fmla="*/ 3041433 h 6247977"/>
              <a:gd name="connsiteX3082" fmla="*/ 1107244 w 11463229"/>
              <a:gd name="connsiteY3082" fmla="*/ 3049321 h 6247977"/>
              <a:gd name="connsiteX3083" fmla="*/ 1133012 w 11463229"/>
              <a:gd name="connsiteY3083" fmla="*/ 3056024 h 6247977"/>
              <a:gd name="connsiteX3084" fmla="*/ 1115306 w 11463229"/>
              <a:gd name="connsiteY3084" fmla="*/ 3051125 h 6247977"/>
              <a:gd name="connsiteX3085" fmla="*/ 1093137 w 11463229"/>
              <a:gd name="connsiteY3085" fmla="*/ 3041433 h 6247977"/>
              <a:gd name="connsiteX3086" fmla="*/ 1059078 w 11463229"/>
              <a:gd name="connsiteY3086" fmla="*/ 3022382 h 6247977"/>
              <a:gd name="connsiteX3087" fmla="*/ 975767 w 11463229"/>
              <a:gd name="connsiteY3087" fmla="*/ 2977943 h 6247977"/>
              <a:gd name="connsiteX3088" fmla="*/ 941744 w 11463229"/>
              <a:gd name="connsiteY3088" fmla="*/ 2981561 h 6247977"/>
              <a:gd name="connsiteX3089" fmla="*/ 945105 w 11463229"/>
              <a:gd name="connsiteY3089" fmla="*/ 2980926 h 6247977"/>
              <a:gd name="connsiteX3090" fmla="*/ 963335 w 11463229"/>
              <a:gd name="connsiteY3090" fmla="*/ 2980685 h 6247977"/>
              <a:gd name="connsiteX3091" fmla="*/ 679067 w 11463229"/>
              <a:gd name="connsiteY3091" fmla="*/ 2845160 h 6247977"/>
              <a:gd name="connsiteX3092" fmla="*/ 692899 w 11463229"/>
              <a:gd name="connsiteY3092" fmla="*/ 2858508 h 6247977"/>
              <a:gd name="connsiteX3093" fmla="*/ 622375 w 11463229"/>
              <a:gd name="connsiteY3093" fmla="*/ 2819143 h 6247977"/>
              <a:gd name="connsiteX3094" fmla="*/ 622887 w 11463229"/>
              <a:gd name="connsiteY3094" fmla="*/ 2826816 h 6247977"/>
              <a:gd name="connsiteX3095" fmla="*/ 621796 w 11463229"/>
              <a:gd name="connsiteY3095" fmla="*/ 2824786 h 6247977"/>
              <a:gd name="connsiteX3096" fmla="*/ 613807 w 11463229"/>
              <a:gd name="connsiteY3096" fmla="*/ 2827936 h 6247977"/>
              <a:gd name="connsiteX3097" fmla="*/ 608430 w 11463229"/>
              <a:gd name="connsiteY3097" fmla="*/ 2814988 h 6247977"/>
              <a:gd name="connsiteX3098" fmla="*/ 614886 w 11463229"/>
              <a:gd name="connsiteY3098" fmla="*/ 2816033 h 6247977"/>
              <a:gd name="connsiteX3099" fmla="*/ 628189 w 11463229"/>
              <a:gd name="connsiteY3099" fmla="*/ 2818811 h 6247977"/>
              <a:gd name="connsiteX3100" fmla="*/ 639445 w 11463229"/>
              <a:gd name="connsiteY3100" fmla="*/ 2824939 h 6247977"/>
              <a:gd name="connsiteX3101" fmla="*/ 667983 w 11463229"/>
              <a:gd name="connsiteY3101" fmla="*/ 2833686 h 6247977"/>
              <a:gd name="connsiteX3102" fmla="*/ 634432 w 11463229"/>
              <a:gd name="connsiteY3102" fmla="*/ 2820112 h 6247977"/>
              <a:gd name="connsiteX3103" fmla="*/ 628189 w 11463229"/>
              <a:gd name="connsiteY3103" fmla="*/ 2818811 h 6247977"/>
              <a:gd name="connsiteX3104" fmla="*/ 593540 w 11463229"/>
              <a:gd name="connsiteY3104" fmla="*/ 2799943 h 6247977"/>
              <a:gd name="connsiteX3105" fmla="*/ 531102 w 11463229"/>
              <a:gd name="connsiteY3105" fmla="*/ 2759747 h 6247977"/>
              <a:gd name="connsiteX3106" fmla="*/ 717105 w 11463229"/>
              <a:gd name="connsiteY3106" fmla="*/ 2812067 h 6247977"/>
              <a:gd name="connsiteX3107" fmla="*/ 558437 w 11463229"/>
              <a:gd name="connsiteY3107" fmla="*/ 2731065 h 6247977"/>
              <a:gd name="connsiteX3108" fmla="*/ 555209 w 11463229"/>
              <a:gd name="connsiteY3108" fmla="*/ 2737349 h 6247977"/>
              <a:gd name="connsiteX3109" fmla="*/ 541764 w 11463229"/>
              <a:gd name="connsiteY3109" fmla="*/ 2727200 h 6247977"/>
              <a:gd name="connsiteX3110" fmla="*/ 437945 w 11463229"/>
              <a:gd name="connsiteY3110" fmla="*/ 2664412 h 6247977"/>
              <a:gd name="connsiteX3111" fmla="*/ 381848 w 11463229"/>
              <a:gd name="connsiteY3111" fmla="*/ 2649050 h 6247977"/>
              <a:gd name="connsiteX3112" fmla="*/ 395181 w 11463229"/>
              <a:gd name="connsiteY3112" fmla="*/ 2650466 h 6247977"/>
              <a:gd name="connsiteX3113" fmla="*/ 387383 w 11463229"/>
              <a:gd name="connsiteY3113" fmla="*/ 2643299 h 6247977"/>
              <a:gd name="connsiteX3114" fmla="*/ 392201 w 11463229"/>
              <a:gd name="connsiteY3114" fmla="*/ 2638973 h 6247977"/>
              <a:gd name="connsiteX3115" fmla="*/ 396783 w 11463229"/>
              <a:gd name="connsiteY3115" fmla="*/ 2632161 h 6247977"/>
              <a:gd name="connsiteX3116" fmla="*/ 404679 w 11463229"/>
              <a:gd name="connsiteY3116" fmla="*/ 2639371 h 6247977"/>
              <a:gd name="connsiteX3117" fmla="*/ 413564 w 11463229"/>
              <a:gd name="connsiteY3117" fmla="*/ 2651057 h 6247977"/>
              <a:gd name="connsiteX3118" fmla="*/ 412693 w 11463229"/>
              <a:gd name="connsiteY3118" fmla="*/ 2651865 h 6247977"/>
              <a:gd name="connsiteX3119" fmla="*/ 412391 w 11463229"/>
              <a:gd name="connsiteY3119" fmla="*/ 2653100 h 6247977"/>
              <a:gd name="connsiteX3120" fmla="*/ 414112 w 11463229"/>
              <a:gd name="connsiteY3120" fmla="*/ 2651780 h 6247977"/>
              <a:gd name="connsiteX3121" fmla="*/ 415782 w 11463229"/>
              <a:gd name="connsiteY3121" fmla="*/ 2653977 h 6247977"/>
              <a:gd name="connsiteX3122" fmla="*/ 432374 w 11463229"/>
              <a:gd name="connsiteY3122" fmla="*/ 2643521 h 6247977"/>
              <a:gd name="connsiteX3123" fmla="*/ 484396 w 11463229"/>
              <a:gd name="connsiteY3123" fmla="*/ 2658054 h 6247977"/>
              <a:gd name="connsiteX3124" fmla="*/ 530714 w 11463229"/>
              <a:gd name="connsiteY3124" fmla="*/ 2674060 h 6247977"/>
              <a:gd name="connsiteX3125" fmla="*/ 548830 w 11463229"/>
              <a:gd name="connsiteY3125" fmla="*/ 2683012 h 6247977"/>
              <a:gd name="connsiteX3126" fmla="*/ 563183 w 11463229"/>
              <a:gd name="connsiteY3126" fmla="*/ 2689882 h 6247977"/>
              <a:gd name="connsiteX3127" fmla="*/ 557977 w 11463229"/>
              <a:gd name="connsiteY3127" fmla="*/ 2698044 h 6247977"/>
              <a:gd name="connsiteX3128" fmla="*/ 570503 w 11463229"/>
              <a:gd name="connsiteY3128" fmla="*/ 2699274 h 6247977"/>
              <a:gd name="connsiteX3129" fmla="*/ 571132 w 11463229"/>
              <a:gd name="connsiteY3129" fmla="*/ 2686889 h 6247977"/>
              <a:gd name="connsiteX3130" fmla="*/ 573426 w 11463229"/>
              <a:gd name="connsiteY3130" fmla="*/ 2680821 h 6247977"/>
              <a:gd name="connsiteX3131" fmla="*/ 578990 w 11463229"/>
              <a:gd name="connsiteY3131" fmla="*/ 2684806 h 6247977"/>
              <a:gd name="connsiteX3132" fmla="*/ 619297 w 11463229"/>
              <a:gd name="connsiteY3132" fmla="*/ 2692076 h 6247977"/>
              <a:gd name="connsiteX3133" fmla="*/ 680965 w 11463229"/>
              <a:gd name="connsiteY3133" fmla="*/ 2728326 h 6247977"/>
              <a:gd name="connsiteX3134" fmla="*/ 666845 w 11463229"/>
              <a:gd name="connsiteY3134" fmla="*/ 2703063 h 6247977"/>
              <a:gd name="connsiteX3135" fmla="*/ 808883 w 11463229"/>
              <a:gd name="connsiteY3135" fmla="*/ 2751585 h 6247977"/>
              <a:gd name="connsiteX3136" fmla="*/ 818092 w 11463229"/>
              <a:gd name="connsiteY3136" fmla="*/ 2757034 h 6247977"/>
              <a:gd name="connsiteX3137" fmla="*/ 819134 w 11463229"/>
              <a:gd name="connsiteY3137" fmla="*/ 2757742 h 6247977"/>
              <a:gd name="connsiteX3138" fmla="*/ 819293 w 11463229"/>
              <a:gd name="connsiteY3138" fmla="*/ 2757742 h 6247977"/>
              <a:gd name="connsiteX3139" fmla="*/ 828533 w 11463229"/>
              <a:gd name="connsiteY3139" fmla="*/ 2763210 h 6247977"/>
              <a:gd name="connsiteX3140" fmla="*/ 839072 w 11463229"/>
              <a:gd name="connsiteY3140" fmla="*/ 2772336 h 6247977"/>
              <a:gd name="connsiteX3141" fmla="*/ 847239 w 11463229"/>
              <a:gd name="connsiteY3141" fmla="*/ 2770263 h 6247977"/>
              <a:gd name="connsiteX3142" fmla="*/ 849610 w 11463229"/>
              <a:gd name="connsiteY3142" fmla="*/ 2775139 h 6247977"/>
              <a:gd name="connsiteX3143" fmla="*/ 856076 w 11463229"/>
              <a:gd name="connsiteY3143" fmla="*/ 2777112 h 6247977"/>
              <a:gd name="connsiteX3144" fmla="*/ 853204 w 11463229"/>
              <a:gd name="connsiteY3144" fmla="*/ 2771918 h 6247977"/>
              <a:gd name="connsiteX3145" fmla="*/ 847602 w 11463229"/>
              <a:gd name="connsiteY3145" fmla="*/ 2770172 h 6247977"/>
              <a:gd name="connsiteX3146" fmla="*/ 855454 w 11463229"/>
              <a:gd name="connsiteY3146" fmla="*/ 2768176 h 6247977"/>
              <a:gd name="connsiteX3147" fmla="*/ 867558 w 11463229"/>
              <a:gd name="connsiteY3147" fmla="*/ 2768495 h 6247977"/>
              <a:gd name="connsiteX3148" fmla="*/ 891577 w 11463229"/>
              <a:gd name="connsiteY3148" fmla="*/ 2778070 h 6247977"/>
              <a:gd name="connsiteX3149" fmla="*/ 1011646 w 11463229"/>
              <a:gd name="connsiteY3149" fmla="*/ 2814021 h 6247977"/>
              <a:gd name="connsiteX3150" fmla="*/ 1003586 w 11463229"/>
              <a:gd name="connsiteY3150" fmla="*/ 2804743 h 6247977"/>
              <a:gd name="connsiteX3151" fmla="*/ 1010221 w 11463229"/>
              <a:gd name="connsiteY3151" fmla="*/ 2807028 h 6247977"/>
              <a:gd name="connsiteX3152" fmla="*/ 1015960 w 11463229"/>
              <a:gd name="connsiteY3152" fmla="*/ 2809382 h 6247977"/>
              <a:gd name="connsiteX3153" fmla="*/ 1029121 w 11463229"/>
              <a:gd name="connsiteY3153" fmla="*/ 2817409 h 6247977"/>
              <a:gd name="connsiteX3154" fmla="*/ 1057043 w 11463229"/>
              <a:gd name="connsiteY3154" fmla="*/ 2833790 h 6247977"/>
              <a:gd name="connsiteX3155" fmla="*/ 1085420 w 11463229"/>
              <a:gd name="connsiteY3155" fmla="*/ 2838788 h 6247977"/>
              <a:gd name="connsiteX3156" fmla="*/ 1109097 w 11463229"/>
              <a:gd name="connsiteY3156" fmla="*/ 2848303 h 6247977"/>
              <a:gd name="connsiteX3157" fmla="*/ 1137029 w 11463229"/>
              <a:gd name="connsiteY3157" fmla="*/ 2860819 h 6247977"/>
              <a:gd name="connsiteX3158" fmla="*/ 1165861 w 11463229"/>
              <a:gd name="connsiteY3158" fmla="*/ 2875022 h 6247977"/>
              <a:gd name="connsiteX3159" fmla="*/ 1295780 w 11463229"/>
              <a:gd name="connsiteY3159" fmla="*/ 2937355 h 6247977"/>
              <a:gd name="connsiteX3160" fmla="*/ 1305146 w 11463229"/>
              <a:gd name="connsiteY3160" fmla="*/ 2939531 h 6247977"/>
              <a:gd name="connsiteX3161" fmla="*/ 1317386 w 11463229"/>
              <a:gd name="connsiteY3161" fmla="*/ 2945252 h 6247977"/>
              <a:gd name="connsiteX3162" fmla="*/ 1331763 w 11463229"/>
              <a:gd name="connsiteY3162" fmla="*/ 2951566 h 6247977"/>
              <a:gd name="connsiteX3163" fmla="*/ 1406821 w 11463229"/>
              <a:gd name="connsiteY3163" fmla="*/ 2979530 h 6247977"/>
              <a:gd name="connsiteX3164" fmla="*/ 1479208 w 11463229"/>
              <a:gd name="connsiteY3164" fmla="*/ 3005947 h 6247977"/>
              <a:gd name="connsiteX3165" fmla="*/ 1490953 w 11463229"/>
              <a:gd name="connsiteY3165" fmla="*/ 3012426 h 6247977"/>
              <a:gd name="connsiteX3166" fmla="*/ 1629709 w 11463229"/>
              <a:gd name="connsiteY3166" fmla="*/ 3066166 h 6247977"/>
              <a:gd name="connsiteX3167" fmla="*/ 1492306 w 11463229"/>
              <a:gd name="connsiteY3167" fmla="*/ 3010725 h 6247977"/>
              <a:gd name="connsiteX3168" fmla="*/ 1479208 w 11463229"/>
              <a:gd name="connsiteY3168" fmla="*/ 3005947 h 6247977"/>
              <a:gd name="connsiteX3169" fmla="*/ 1444835 w 11463229"/>
              <a:gd name="connsiteY3169" fmla="*/ 2986981 h 6247977"/>
              <a:gd name="connsiteX3170" fmla="*/ 1349705 w 11463229"/>
              <a:gd name="connsiteY3170" fmla="*/ 2939411 h 6247977"/>
              <a:gd name="connsiteX3171" fmla="*/ 1328231 w 11463229"/>
              <a:gd name="connsiteY3171" fmla="*/ 2944895 h 6247977"/>
              <a:gd name="connsiteX3172" fmla="*/ 1305146 w 11463229"/>
              <a:gd name="connsiteY3172" fmla="*/ 2939531 h 6247977"/>
              <a:gd name="connsiteX3173" fmla="*/ 1296708 w 11463229"/>
              <a:gd name="connsiteY3173" fmla="*/ 2935586 h 6247977"/>
              <a:gd name="connsiteX3174" fmla="*/ 1168625 w 11463229"/>
              <a:gd name="connsiteY3174" fmla="*/ 2874977 h 6247977"/>
              <a:gd name="connsiteX3175" fmla="*/ 1137029 w 11463229"/>
              <a:gd name="connsiteY3175" fmla="*/ 2860819 h 6247977"/>
              <a:gd name="connsiteX3176" fmla="*/ 1122805 w 11463229"/>
              <a:gd name="connsiteY3176" fmla="*/ 2853812 h 6247977"/>
              <a:gd name="connsiteX3177" fmla="*/ 1109097 w 11463229"/>
              <a:gd name="connsiteY3177" fmla="*/ 2848303 h 6247977"/>
              <a:gd name="connsiteX3178" fmla="*/ 1089689 w 11463229"/>
              <a:gd name="connsiteY3178" fmla="*/ 2839607 h 6247977"/>
              <a:gd name="connsiteX3179" fmla="*/ 1015960 w 11463229"/>
              <a:gd name="connsiteY3179" fmla="*/ 2809382 h 6247977"/>
              <a:gd name="connsiteX3180" fmla="*/ 1009432 w 11463229"/>
              <a:gd name="connsiteY3180" fmla="*/ 2805401 h 6247977"/>
              <a:gd name="connsiteX3181" fmla="*/ 999139 w 11463229"/>
              <a:gd name="connsiteY3181" fmla="*/ 2799623 h 6247977"/>
              <a:gd name="connsiteX3182" fmla="*/ 1003586 w 11463229"/>
              <a:gd name="connsiteY3182" fmla="*/ 2804743 h 6247977"/>
              <a:gd name="connsiteX3183" fmla="*/ 937265 w 11463229"/>
              <a:gd name="connsiteY3183" fmla="*/ 2781874 h 6247977"/>
              <a:gd name="connsiteX3184" fmla="*/ 877869 w 11463229"/>
              <a:gd name="connsiteY3184" fmla="*/ 2768767 h 6247977"/>
              <a:gd name="connsiteX3185" fmla="*/ 867558 w 11463229"/>
              <a:gd name="connsiteY3185" fmla="*/ 2768495 h 6247977"/>
              <a:gd name="connsiteX3186" fmla="*/ 830902 w 11463229"/>
              <a:gd name="connsiteY3186" fmla="*/ 2753882 h 6247977"/>
              <a:gd name="connsiteX3187" fmla="*/ 655701 w 11463229"/>
              <a:gd name="connsiteY3187" fmla="*/ 2661286 h 6247977"/>
              <a:gd name="connsiteX3188" fmla="*/ 568481 w 11463229"/>
              <a:gd name="connsiteY3188" fmla="*/ 2615886 h 6247977"/>
              <a:gd name="connsiteX3189" fmla="*/ 595580 w 11463229"/>
              <a:gd name="connsiteY3189" fmla="*/ 2615780 h 6247977"/>
              <a:gd name="connsiteX3190" fmla="*/ 872269 w 11463229"/>
              <a:gd name="connsiteY3190" fmla="*/ 2706647 h 6247977"/>
              <a:gd name="connsiteX3191" fmla="*/ 955874 w 11463229"/>
              <a:gd name="connsiteY3191" fmla="*/ 2739456 h 6247977"/>
              <a:gd name="connsiteX3192" fmla="*/ 992929 w 11463229"/>
              <a:gd name="connsiteY3192" fmla="*/ 2753641 h 6247977"/>
              <a:gd name="connsiteX3193" fmla="*/ 993868 w 11463229"/>
              <a:gd name="connsiteY3193" fmla="*/ 2756240 h 6247977"/>
              <a:gd name="connsiteX3194" fmla="*/ 997775 w 11463229"/>
              <a:gd name="connsiteY3194" fmla="*/ 2757198 h 6247977"/>
              <a:gd name="connsiteX3195" fmla="*/ 997618 w 11463229"/>
              <a:gd name="connsiteY3195" fmla="*/ 2755437 h 6247977"/>
              <a:gd name="connsiteX3196" fmla="*/ 1043966 w 11463229"/>
              <a:gd name="connsiteY3196" fmla="*/ 2773178 h 6247977"/>
              <a:gd name="connsiteX3197" fmla="*/ 1221008 w 11463229"/>
              <a:gd name="connsiteY3197" fmla="*/ 2840796 h 6247977"/>
              <a:gd name="connsiteX3198" fmla="*/ 1695468 w 11463229"/>
              <a:gd name="connsiteY3198" fmla="*/ 3020270 h 6247977"/>
              <a:gd name="connsiteX3199" fmla="*/ 1732545 w 11463229"/>
              <a:gd name="connsiteY3199" fmla="*/ 3017275 h 6247977"/>
              <a:gd name="connsiteX3200" fmla="*/ 1721019 w 11463229"/>
              <a:gd name="connsiteY3200" fmla="*/ 3029419 h 6247977"/>
              <a:gd name="connsiteX3201" fmla="*/ 1731330 w 11463229"/>
              <a:gd name="connsiteY3201" fmla="*/ 3029871 h 6247977"/>
              <a:gd name="connsiteX3202" fmla="*/ 1734704 w 11463229"/>
              <a:gd name="connsiteY3202" fmla="*/ 3029982 h 6247977"/>
              <a:gd name="connsiteX3203" fmla="*/ 1738731 w 11463229"/>
              <a:gd name="connsiteY3203" fmla="*/ 3035656 h 6247977"/>
              <a:gd name="connsiteX3204" fmla="*/ 1734710 w 11463229"/>
              <a:gd name="connsiteY3204" fmla="*/ 3029982 h 6247977"/>
              <a:gd name="connsiteX3205" fmla="*/ 1734704 w 11463229"/>
              <a:gd name="connsiteY3205" fmla="*/ 3029982 h 6247977"/>
              <a:gd name="connsiteX3206" fmla="*/ 1729989 w 11463229"/>
              <a:gd name="connsiteY3206" fmla="*/ 3023341 h 6247977"/>
              <a:gd name="connsiteX3207" fmla="*/ 2033661 w 11463229"/>
              <a:gd name="connsiteY3207" fmla="*/ 3123298 h 6247977"/>
              <a:gd name="connsiteX3208" fmla="*/ 2182797 w 11463229"/>
              <a:gd name="connsiteY3208" fmla="*/ 3173388 h 6247977"/>
              <a:gd name="connsiteX3209" fmla="*/ 2244061 w 11463229"/>
              <a:gd name="connsiteY3209" fmla="*/ 3206920 h 6247977"/>
              <a:gd name="connsiteX3210" fmla="*/ 2292144 w 11463229"/>
              <a:gd name="connsiteY3210" fmla="*/ 3226084 h 6247977"/>
              <a:gd name="connsiteX3211" fmla="*/ 2293776 w 11463229"/>
              <a:gd name="connsiteY3211" fmla="*/ 3226575 h 6247977"/>
              <a:gd name="connsiteX3212" fmla="*/ 2296632 w 11463229"/>
              <a:gd name="connsiteY3212" fmla="*/ 3230126 h 6247977"/>
              <a:gd name="connsiteX3213" fmla="*/ 2299190 w 11463229"/>
              <a:gd name="connsiteY3213" fmla="*/ 3231139 h 6247977"/>
              <a:gd name="connsiteX3214" fmla="*/ 2297242 w 11463229"/>
              <a:gd name="connsiteY3214" fmla="*/ 3227613 h 6247977"/>
              <a:gd name="connsiteX3215" fmla="*/ 2323494 w 11463229"/>
              <a:gd name="connsiteY3215" fmla="*/ 3235486 h 6247977"/>
              <a:gd name="connsiteX3216" fmla="*/ 2331914 w 11463229"/>
              <a:gd name="connsiteY3216" fmla="*/ 3236644 h 6247977"/>
              <a:gd name="connsiteX3217" fmla="*/ 2261519 w 11463229"/>
              <a:gd name="connsiteY3217" fmla="*/ 3207649 h 6247977"/>
              <a:gd name="connsiteX3218" fmla="*/ 2261594 w 11463229"/>
              <a:gd name="connsiteY3218" fmla="*/ 3205546 h 6247977"/>
              <a:gd name="connsiteX3219" fmla="*/ 2263171 w 11463229"/>
              <a:gd name="connsiteY3219" fmla="*/ 3206363 h 6247977"/>
              <a:gd name="connsiteX3220" fmla="*/ 2276854 w 11463229"/>
              <a:gd name="connsiteY3220" fmla="*/ 3208323 h 6247977"/>
              <a:gd name="connsiteX3221" fmla="*/ 2267498 w 11463229"/>
              <a:gd name="connsiteY3221" fmla="*/ 3198517 h 6247977"/>
              <a:gd name="connsiteX3222" fmla="*/ 2310496 w 11463229"/>
              <a:gd name="connsiteY3222" fmla="*/ 3211707 h 6247977"/>
              <a:gd name="connsiteX3223" fmla="*/ 2314460 w 11463229"/>
              <a:gd name="connsiteY3223" fmla="*/ 3213441 h 6247977"/>
              <a:gd name="connsiteX3224" fmla="*/ 2328565 w 11463229"/>
              <a:gd name="connsiteY3224" fmla="*/ 3221330 h 6247977"/>
              <a:gd name="connsiteX3225" fmla="*/ 2342580 w 11463229"/>
              <a:gd name="connsiteY3225" fmla="*/ 3227102 h 6247977"/>
              <a:gd name="connsiteX3226" fmla="*/ 2358499 w 11463229"/>
              <a:gd name="connsiteY3226" fmla="*/ 3246005 h 6247977"/>
              <a:gd name="connsiteX3227" fmla="*/ 2448589 w 11463229"/>
              <a:gd name="connsiteY3227" fmla="*/ 3276343 h 6247977"/>
              <a:gd name="connsiteX3228" fmla="*/ 2490936 w 11463229"/>
              <a:gd name="connsiteY3228" fmla="*/ 3281486 h 6247977"/>
              <a:gd name="connsiteX3229" fmla="*/ 2495344 w 11463229"/>
              <a:gd name="connsiteY3229" fmla="*/ 3284289 h 6247977"/>
              <a:gd name="connsiteX3230" fmla="*/ 2495595 w 11463229"/>
              <a:gd name="connsiteY3230" fmla="*/ 3284397 h 6247977"/>
              <a:gd name="connsiteX3231" fmla="*/ 2495268 w 11463229"/>
              <a:gd name="connsiteY3231" fmla="*/ 3286494 h 6247977"/>
              <a:gd name="connsiteX3232" fmla="*/ 2523506 w 11463229"/>
              <a:gd name="connsiteY3232" fmla="*/ 3296683 h 6247977"/>
              <a:gd name="connsiteX3233" fmla="*/ 2520211 w 11463229"/>
              <a:gd name="connsiteY3233" fmla="*/ 3287781 h 6247977"/>
              <a:gd name="connsiteX3234" fmla="*/ 2519457 w 11463229"/>
              <a:gd name="connsiteY3234" fmla="*/ 3285691 h 6247977"/>
              <a:gd name="connsiteX3235" fmla="*/ 2528087 w 11463229"/>
              <a:gd name="connsiteY3235" fmla="*/ 3287302 h 6247977"/>
              <a:gd name="connsiteX3236" fmla="*/ 2537261 w 11463229"/>
              <a:gd name="connsiteY3236" fmla="*/ 3292896 h 6247977"/>
              <a:gd name="connsiteX3237" fmla="*/ 2510499 w 11463229"/>
              <a:gd name="connsiteY3237" fmla="*/ 3275600 h 6247977"/>
              <a:gd name="connsiteX3238" fmla="*/ 2517657 w 11463229"/>
              <a:gd name="connsiteY3238" fmla="*/ 3280676 h 6247977"/>
              <a:gd name="connsiteX3239" fmla="*/ 2519457 w 11463229"/>
              <a:gd name="connsiteY3239" fmla="*/ 3285691 h 6247977"/>
              <a:gd name="connsiteX3240" fmla="*/ 2514671 w 11463229"/>
              <a:gd name="connsiteY3240" fmla="*/ 3284796 h 6247977"/>
              <a:gd name="connsiteX3241" fmla="*/ 2515339 w 11463229"/>
              <a:gd name="connsiteY3241" fmla="*/ 3283663 h 6247977"/>
              <a:gd name="connsiteX3242" fmla="*/ 2510288 w 11463229"/>
              <a:gd name="connsiteY3242" fmla="*/ 3280824 h 6247977"/>
              <a:gd name="connsiteX3243" fmla="*/ 2511134 w 11463229"/>
              <a:gd name="connsiteY3243" fmla="*/ 3284136 h 6247977"/>
              <a:gd name="connsiteX3244" fmla="*/ 2508112 w 11463229"/>
              <a:gd name="connsiteY3244" fmla="*/ 3283570 h 6247977"/>
              <a:gd name="connsiteX3245" fmla="*/ 2500632 w 11463229"/>
              <a:gd name="connsiteY3245" fmla="*/ 3282663 h 6247977"/>
              <a:gd name="connsiteX3246" fmla="*/ 2500402 w 11463229"/>
              <a:gd name="connsiteY3246" fmla="*/ 3282423 h 6247977"/>
              <a:gd name="connsiteX3247" fmla="*/ 2496188 w 11463229"/>
              <a:gd name="connsiteY3247" fmla="*/ 3280571 h 6247977"/>
              <a:gd name="connsiteX3248" fmla="*/ 2495950 w 11463229"/>
              <a:gd name="connsiteY3248" fmla="*/ 3282095 h 6247977"/>
              <a:gd name="connsiteX3249" fmla="*/ 2490936 w 11463229"/>
              <a:gd name="connsiteY3249" fmla="*/ 3281486 h 6247977"/>
              <a:gd name="connsiteX3250" fmla="*/ 2471931 w 11463229"/>
              <a:gd name="connsiteY3250" fmla="*/ 3269401 h 6247977"/>
              <a:gd name="connsiteX3251" fmla="*/ 2444239 w 11463229"/>
              <a:gd name="connsiteY3251" fmla="*/ 3245000 h 6247977"/>
              <a:gd name="connsiteX3252" fmla="*/ 2357097 w 11463229"/>
              <a:gd name="connsiteY3252" fmla="*/ 3216740 h 6247977"/>
              <a:gd name="connsiteX3253" fmla="*/ 2352355 w 11463229"/>
              <a:gd name="connsiteY3253" fmla="*/ 3227485 h 6247977"/>
              <a:gd name="connsiteX3254" fmla="*/ 2336625 w 11463229"/>
              <a:gd name="connsiteY3254" fmla="*/ 3223132 h 6247977"/>
              <a:gd name="connsiteX3255" fmla="*/ 2314460 w 11463229"/>
              <a:gd name="connsiteY3255" fmla="*/ 3213441 h 6247977"/>
              <a:gd name="connsiteX3256" fmla="*/ 2280401 w 11463229"/>
              <a:gd name="connsiteY3256" fmla="*/ 3194391 h 6247977"/>
              <a:gd name="connsiteX3257" fmla="*/ 2197088 w 11463229"/>
              <a:gd name="connsiteY3257" fmla="*/ 3149952 h 6247977"/>
              <a:gd name="connsiteX3258" fmla="*/ 2163066 w 11463229"/>
              <a:gd name="connsiteY3258" fmla="*/ 3153570 h 6247977"/>
              <a:gd name="connsiteX3259" fmla="*/ 2166429 w 11463229"/>
              <a:gd name="connsiteY3259" fmla="*/ 3152937 h 6247977"/>
              <a:gd name="connsiteX3260" fmla="*/ 2184659 w 11463229"/>
              <a:gd name="connsiteY3260" fmla="*/ 3152693 h 6247977"/>
              <a:gd name="connsiteX3261" fmla="*/ 1900389 w 11463229"/>
              <a:gd name="connsiteY3261" fmla="*/ 3017169 h 6247977"/>
              <a:gd name="connsiteX3262" fmla="*/ 1914222 w 11463229"/>
              <a:gd name="connsiteY3262" fmla="*/ 3030517 h 6247977"/>
              <a:gd name="connsiteX3263" fmla="*/ 1843697 w 11463229"/>
              <a:gd name="connsiteY3263" fmla="*/ 2991150 h 6247977"/>
              <a:gd name="connsiteX3264" fmla="*/ 1844207 w 11463229"/>
              <a:gd name="connsiteY3264" fmla="*/ 2998824 h 6247977"/>
              <a:gd name="connsiteX3265" fmla="*/ 1843119 w 11463229"/>
              <a:gd name="connsiteY3265" fmla="*/ 2996795 h 6247977"/>
              <a:gd name="connsiteX3266" fmla="*/ 1835131 w 11463229"/>
              <a:gd name="connsiteY3266" fmla="*/ 2999944 h 6247977"/>
              <a:gd name="connsiteX3267" fmla="*/ 1829752 w 11463229"/>
              <a:gd name="connsiteY3267" fmla="*/ 2986999 h 6247977"/>
              <a:gd name="connsiteX3268" fmla="*/ 1836209 w 11463229"/>
              <a:gd name="connsiteY3268" fmla="*/ 2988042 h 6247977"/>
              <a:gd name="connsiteX3269" fmla="*/ 1849513 w 11463229"/>
              <a:gd name="connsiteY3269" fmla="*/ 2990819 h 6247977"/>
              <a:gd name="connsiteX3270" fmla="*/ 1860767 w 11463229"/>
              <a:gd name="connsiteY3270" fmla="*/ 2996947 h 6247977"/>
              <a:gd name="connsiteX3271" fmla="*/ 1889304 w 11463229"/>
              <a:gd name="connsiteY3271" fmla="*/ 3005694 h 6247977"/>
              <a:gd name="connsiteX3272" fmla="*/ 1855753 w 11463229"/>
              <a:gd name="connsiteY3272" fmla="*/ 2992121 h 6247977"/>
              <a:gd name="connsiteX3273" fmla="*/ 1849513 w 11463229"/>
              <a:gd name="connsiteY3273" fmla="*/ 2990819 h 6247977"/>
              <a:gd name="connsiteX3274" fmla="*/ 1814864 w 11463229"/>
              <a:gd name="connsiteY3274" fmla="*/ 2971951 h 6247977"/>
              <a:gd name="connsiteX3275" fmla="*/ 1752425 w 11463229"/>
              <a:gd name="connsiteY3275" fmla="*/ 2931755 h 6247977"/>
              <a:gd name="connsiteX3276" fmla="*/ 1938427 w 11463229"/>
              <a:gd name="connsiteY3276" fmla="*/ 2984075 h 6247977"/>
              <a:gd name="connsiteX3277" fmla="*/ 1779761 w 11463229"/>
              <a:gd name="connsiteY3277" fmla="*/ 2903073 h 6247977"/>
              <a:gd name="connsiteX3278" fmla="*/ 1776532 w 11463229"/>
              <a:gd name="connsiteY3278" fmla="*/ 2909356 h 6247977"/>
              <a:gd name="connsiteX3279" fmla="*/ 1763088 w 11463229"/>
              <a:gd name="connsiteY3279" fmla="*/ 2899210 h 6247977"/>
              <a:gd name="connsiteX3280" fmla="*/ 1659268 w 11463229"/>
              <a:gd name="connsiteY3280" fmla="*/ 2836419 h 6247977"/>
              <a:gd name="connsiteX3281" fmla="*/ 1603172 w 11463229"/>
              <a:gd name="connsiteY3281" fmla="*/ 2821060 h 6247977"/>
              <a:gd name="connsiteX3282" fmla="*/ 1616504 w 11463229"/>
              <a:gd name="connsiteY3282" fmla="*/ 2822474 h 6247977"/>
              <a:gd name="connsiteX3283" fmla="*/ 1608707 w 11463229"/>
              <a:gd name="connsiteY3283" fmla="*/ 2815308 h 6247977"/>
              <a:gd name="connsiteX3284" fmla="*/ 1613522 w 11463229"/>
              <a:gd name="connsiteY3284" fmla="*/ 2810981 h 6247977"/>
              <a:gd name="connsiteX3285" fmla="*/ 1618104 w 11463229"/>
              <a:gd name="connsiteY3285" fmla="*/ 2804169 h 6247977"/>
              <a:gd name="connsiteX3286" fmla="*/ 1626002 w 11463229"/>
              <a:gd name="connsiteY3286" fmla="*/ 2811378 h 6247977"/>
              <a:gd name="connsiteX3287" fmla="*/ 1632995 w 11463229"/>
              <a:gd name="connsiteY3287" fmla="*/ 2820577 h 6247977"/>
              <a:gd name="connsiteX3288" fmla="*/ 1632594 w 11463229"/>
              <a:gd name="connsiteY3288" fmla="*/ 2820951 h 6247977"/>
              <a:gd name="connsiteX3289" fmla="*/ 1632292 w 11463229"/>
              <a:gd name="connsiteY3289" fmla="*/ 2822185 h 6247977"/>
              <a:gd name="connsiteX3290" fmla="*/ 1633508 w 11463229"/>
              <a:gd name="connsiteY3290" fmla="*/ 2821254 h 6247977"/>
              <a:gd name="connsiteX3291" fmla="*/ 1637105 w 11463229"/>
              <a:gd name="connsiteY3291" fmla="*/ 2825985 h 6247977"/>
              <a:gd name="connsiteX3292" fmla="*/ 1653697 w 11463229"/>
              <a:gd name="connsiteY3292" fmla="*/ 2815531 h 6247977"/>
              <a:gd name="connsiteX3293" fmla="*/ 1705719 w 11463229"/>
              <a:gd name="connsiteY3293" fmla="*/ 2830063 h 6247977"/>
              <a:gd name="connsiteX3294" fmla="*/ 1752037 w 11463229"/>
              <a:gd name="connsiteY3294" fmla="*/ 2846067 h 6247977"/>
              <a:gd name="connsiteX3295" fmla="*/ 1770152 w 11463229"/>
              <a:gd name="connsiteY3295" fmla="*/ 2855021 h 6247977"/>
              <a:gd name="connsiteX3296" fmla="*/ 1784505 w 11463229"/>
              <a:gd name="connsiteY3296" fmla="*/ 2861891 h 6247977"/>
              <a:gd name="connsiteX3297" fmla="*/ 1779298 w 11463229"/>
              <a:gd name="connsiteY3297" fmla="*/ 2870051 h 6247977"/>
              <a:gd name="connsiteX3298" fmla="*/ 1791824 w 11463229"/>
              <a:gd name="connsiteY3298" fmla="*/ 2871280 h 6247977"/>
              <a:gd name="connsiteX3299" fmla="*/ 1790186 w 11463229"/>
              <a:gd name="connsiteY3299" fmla="*/ 2868151 h 6247977"/>
              <a:gd name="connsiteX3300" fmla="*/ 1791876 w 11463229"/>
              <a:gd name="connsiteY3300" fmla="*/ 2861260 h 6247977"/>
              <a:gd name="connsiteX3301" fmla="*/ 1796071 w 11463229"/>
              <a:gd name="connsiteY3301" fmla="*/ 2865396 h 6247977"/>
              <a:gd name="connsiteX3302" fmla="*/ 1799776 w 11463229"/>
              <a:gd name="connsiteY3302" fmla="*/ 2864996 h 6247977"/>
              <a:gd name="connsiteX3303" fmla="*/ 1796230 w 11463229"/>
              <a:gd name="connsiteY3303" fmla="*/ 2861476 h 6247977"/>
              <a:gd name="connsiteX3304" fmla="*/ 1791997 w 11463229"/>
              <a:gd name="connsiteY3304" fmla="*/ 2860756 h 6247977"/>
              <a:gd name="connsiteX3305" fmla="*/ 1792453 w 11463229"/>
              <a:gd name="connsiteY3305" fmla="*/ 2858897 h 6247977"/>
              <a:gd name="connsiteX3306" fmla="*/ 1794749 w 11463229"/>
              <a:gd name="connsiteY3306" fmla="*/ 2852829 h 6247977"/>
              <a:gd name="connsiteX3307" fmla="*/ 1800312 w 11463229"/>
              <a:gd name="connsiteY3307" fmla="*/ 2856813 h 6247977"/>
              <a:gd name="connsiteX3308" fmla="*/ 1840621 w 11463229"/>
              <a:gd name="connsiteY3308" fmla="*/ 2864085 h 6247977"/>
              <a:gd name="connsiteX3309" fmla="*/ 1902288 w 11463229"/>
              <a:gd name="connsiteY3309" fmla="*/ 2900335 h 6247977"/>
              <a:gd name="connsiteX3310" fmla="*/ 1888167 w 11463229"/>
              <a:gd name="connsiteY3310" fmla="*/ 2875072 h 6247977"/>
              <a:gd name="connsiteX3311" fmla="*/ 2060396 w 11463229"/>
              <a:gd name="connsiteY3311" fmla="*/ 2944345 h 6247977"/>
              <a:gd name="connsiteX3312" fmla="*/ 2068711 w 11463229"/>
              <a:gd name="connsiteY3312" fmla="*/ 2942577 h 6247977"/>
              <a:gd name="connsiteX3313" fmla="*/ 2069510 w 11463229"/>
              <a:gd name="connsiteY3313" fmla="*/ 2944222 h 6247977"/>
              <a:gd name="connsiteX3314" fmla="*/ 2075975 w 11463229"/>
              <a:gd name="connsiteY3314" fmla="*/ 2946198 h 6247977"/>
              <a:gd name="connsiteX3315" fmla="*/ 2073422 w 11463229"/>
              <a:gd name="connsiteY3315" fmla="*/ 2941576 h 6247977"/>
              <a:gd name="connsiteX3316" fmla="*/ 2079861 w 11463229"/>
              <a:gd name="connsiteY3316" fmla="*/ 2940206 h 6247977"/>
              <a:gd name="connsiteX3317" fmla="*/ 2093223 w 11463229"/>
              <a:gd name="connsiteY3317" fmla="*/ 2942035 h 6247977"/>
              <a:gd name="connsiteX3318" fmla="*/ 2113917 w 11463229"/>
              <a:gd name="connsiteY3318" fmla="*/ 2950285 h 6247977"/>
              <a:gd name="connsiteX3319" fmla="*/ 2168534 w 11463229"/>
              <a:gd name="connsiteY3319" fmla="*/ 2970003 h 6247977"/>
              <a:gd name="connsiteX3320" fmla="*/ 2173864 w 11463229"/>
              <a:gd name="connsiteY3320" fmla="*/ 2971619 h 6247977"/>
              <a:gd name="connsiteX3321" fmla="*/ 2218616 w 11463229"/>
              <a:gd name="connsiteY3321" fmla="*/ 2994304 h 6247977"/>
              <a:gd name="connsiteX3322" fmla="*/ 2264092 w 11463229"/>
              <a:gd name="connsiteY3322" fmla="*/ 3016067 h 6247977"/>
              <a:gd name="connsiteX3323" fmla="*/ 3336882 w 11463229"/>
              <a:gd name="connsiteY3323" fmla="*/ 3427869 h 6247977"/>
              <a:gd name="connsiteX3324" fmla="*/ 3347677 w 11463229"/>
              <a:gd name="connsiteY3324" fmla="*/ 3427429 h 6247977"/>
              <a:gd name="connsiteX3325" fmla="*/ 2572044 w 11463229"/>
              <a:gd name="connsiteY3325" fmla="*/ 3111627 h 6247977"/>
              <a:gd name="connsiteX3326" fmla="*/ 2279381 w 11463229"/>
              <a:gd name="connsiteY3326" fmla="*/ 3006007 h 6247977"/>
              <a:gd name="connsiteX3327" fmla="*/ 2221481 w 11463229"/>
              <a:gd name="connsiteY3327" fmla="*/ 2971839 h 6247977"/>
              <a:gd name="connsiteX3328" fmla="*/ 2233987 w 11463229"/>
              <a:gd name="connsiteY3328" fmla="*/ 2986236 h 6247977"/>
              <a:gd name="connsiteX3329" fmla="*/ 2210692 w 11463229"/>
              <a:gd name="connsiteY3329" fmla="*/ 2982801 h 6247977"/>
              <a:gd name="connsiteX3330" fmla="*/ 2173864 w 11463229"/>
              <a:gd name="connsiteY3330" fmla="*/ 2971619 h 6247977"/>
              <a:gd name="connsiteX3331" fmla="*/ 2161119 w 11463229"/>
              <a:gd name="connsiteY3331" fmla="*/ 2965160 h 6247977"/>
              <a:gd name="connsiteX3332" fmla="*/ 2104185 w 11463229"/>
              <a:gd name="connsiteY3332" fmla="*/ 2943536 h 6247977"/>
              <a:gd name="connsiteX3333" fmla="*/ 2093223 w 11463229"/>
              <a:gd name="connsiteY3333" fmla="*/ 2942035 h 6247977"/>
              <a:gd name="connsiteX3334" fmla="*/ 2053241 w 11463229"/>
              <a:gd name="connsiteY3334" fmla="*/ 2926097 h 6247977"/>
              <a:gd name="connsiteX3335" fmla="*/ 1878042 w 11463229"/>
              <a:gd name="connsiteY3335" fmla="*/ 2833499 h 6247977"/>
              <a:gd name="connsiteX3336" fmla="*/ 1790822 w 11463229"/>
              <a:gd name="connsiteY3336" fmla="*/ 2788101 h 6247977"/>
              <a:gd name="connsiteX3337" fmla="*/ 2094607 w 11463229"/>
              <a:gd name="connsiteY3337" fmla="*/ 2878864 h 6247977"/>
              <a:gd name="connsiteX3338" fmla="*/ 2099474 w 11463229"/>
              <a:gd name="connsiteY3338" fmla="*/ 2880774 h 6247977"/>
              <a:gd name="connsiteX3339" fmla="*/ 2096336 w 11463229"/>
              <a:gd name="connsiteY3339" fmla="*/ 2880532 h 6247977"/>
              <a:gd name="connsiteX3340" fmla="*/ 2107631 w 11463229"/>
              <a:gd name="connsiteY3340" fmla="*/ 2886780 h 6247977"/>
              <a:gd name="connsiteX3341" fmla="*/ 2105396 w 11463229"/>
              <a:gd name="connsiteY3341" fmla="*/ 2883104 h 6247977"/>
              <a:gd name="connsiteX3342" fmla="*/ 2214278 w 11463229"/>
              <a:gd name="connsiteY3342" fmla="*/ 2925896 h 6247977"/>
              <a:gd name="connsiteX3343" fmla="*/ 2215275 w 11463229"/>
              <a:gd name="connsiteY3343" fmla="*/ 2927009 h 6247977"/>
              <a:gd name="connsiteX3344" fmla="*/ 2216314 w 11463229"/>
              <a:gd name="connsiteY3344" fmla="*/ 2926694 h 6247977"/>
              <a:gd name="connsiteX3345" fmla="*/ 2411496 w 11463229"/>
              <a:gd name="connsiteY3345" fmla="*/ 3003405 h 6247977"/>
              <a:gd name="connsiteX3346" fmla="*/ 2741293 w 11463229"/>
              <a:gd name="connsiteY3346" fmla="*/ 3127610 h 6247977"/>
              <a:gd name="connsiteX3347" fmla="*/ 3056068 w 11463229"/>
              <a:gd name="connsiteY3347" fmla="*/ 3225875 h 6247977"/>
              <a:gd name="connsiteX3348" fmla="*/ 2897404 w 11463229"/>
              <a:gd name="connsiteY3348" fmla="*/ 3144872 h 6247977"/>
              <a:gd name="connsiteX3349" fmla="*/ 2894176 w 11463229"/>
              <a:gd name="connsiteY3349" fmla="*/ 3151156 h 6247977"/>
              <a:gd name="connsiteX3350" fmla="*/ 2880729 w 11463229"/>
              <a:gd name="connsiteY3350" fmla="*/ 3141008 h 6247977"/>
              <a:gd name="connsiteX3351" fmla="*/ 2776908 w 11463229"/>
              <a:gd name="connsiteY3351" fmla="*/ 3078219 h 6247977"/>
              <a:gd name="connsiteX3352" fmla="*/ 2720812 w 11463229"/>
              <a:gd name="connsiteY3352" fmla="*/ 3062860 h 6247977"/>
              <a:gd name="connsiteX3353" fmla="*/ 2734145 w 11463229"/>
              <a:gd name="connsiteY3353" fmla="*/ 3064275 h 6247977"/>
              <a:gd name="connsiteX3354" fmla="*/ 2726349 w 11463229"/>
              <a:gd name="connsiteY3354" fmla="*/ 3057108 h 6247977"/>
              <a:gd name="connsiteX3355" fmla="*/ 2731166 w 11463229"/>
              <a:gd name="connsiteY3355" fmla="*/ 3052782 h 6247977"/>
              <a:gd name="connsiteX3356" fmla="*/ 2735748 w 11463229"/>
              <a:gd name="connsiteY3356" fmla="*/ 3045971 h 6247977"/>
              <a:gd name="connsiteX3357" fmla="*/ 2743644 w 11463229"/>
              <a:gd name="connsiteY3357" fmla="*/ 3053178 h 6247977"/>
              <a:gd name="connsiteX3358" fmla="*/ 2749693 w 11463229"/>
              <a:gd name="connsiteY3358" fmla="*/ 3061135 h 6247977"/>
              <a:gd name="connsiteX3359" fmla="*/ 2749524 w 11463229"/>
              <a:gd name="connsiteY3359" fmla="*/ 3061291 h 6247977"/>
              <a:gd name="connsiteX3360" fmla="*/ 2749220 w 11463229"/>
              <a:gd name="connsiteY3360" fmla="*/ 3062526 h 6247977"/>
              <a:gd name="connsiteX3361" fmla="*/ 2750185 w 11463229"/>
              <a:gd name="connsiteY3361" fmla="*/ 3061786 h 6247977"/>
              <a:gd name="connsiteX3362" fmla="*/ 2754747 w 11463229"/>
              <a:gd name="connsiteY3362" fmla="*/ 3067785 h 6247977"/>
              <a:gd name="connsiteX3363" fmla="*/ 2771338 w 11463229"/>
              <a:gd name="connsiteY3363" fmla="*/ 3057330 h 6247977"/>
              <a:gd name="connsiteX3364" fmla="*/ 2823362 w 11463229"/>
              <a:gd name="connsiteY3364" fmla="*/ 3071862 h 6247977"/>
              <a:gd name="connsiteX3365" fmla="*/ 2869679 w 11463229"/>
              <a:gd name="connsiteY3365" fmla="*/ 3087869 h 6247977"/>
              <a:gd name="connsiteX3366" fmla="*/ 2887796 w 11463229"/>
              <a:gd name="connsiteY3366" fmla="*/ 3096820 h 6247977"/>
              <a:gd name="connsiteX3367" fmla="*/ 2902146 w 11463229"/>
              <a:gd name="connsiteY3367" fmla="*/ 3103691 h 6247977"/>
              <a:gd name="connsiteX3368" fmla="*/ 2896940 w 11463229"/>
              <a:gd name="connsiteY3368" fmla="*/ 3111850 h 6247977"/>
              <a:gd name="connsiteX3369" fmla="*/ 2909466 w 11463229"/>
              <a:gd name="connsiteY3369" fmla="*/ 3113083 h 6247977"/>
              <a:gd name="connsiteX3370" fmla="*/ 2907829 w 11463229"/>
              <a:gd name="connsiteY3370" fmla="*/ 3109950 h 6247977"/>
              <a:gd name="connsiteX3371" fmla="*/ 2909666 w 11463229"/>
              <a:gd name="connsiteY3371" fmla="*/ 3102448 h 6247977"/>
              <a:gd name="connsiteX3372" fmla="*/ 2913002 w 11463229"/>
              <a:gd name="connsiteY3372" fmla="*/ 3105733 h 6247977"/>
              <a:gd name="connsiteX3373" fmla="*/ 2916708 w 11463229"/>
              <a:gd name="connsiteY3373" fmla="*/ 3105335 h 6247977"/>
              <a:gd name="connsiteX3374" fmla="*/ 2913161 w 11463229"/>
              <a:gd name="connsiteY3374" fmla="*/ 3101815 h 6247977"/>
              <a:gd name="connsiteX3375" fmla="*/ 2909957 w 11463229"/>
              <a:gd name="connsiteY3375" fmla="*/ 3101268 h 6247977"/>
              <a:gd name="connsiteX3376" fmla="*/ 2910095 w 11463229"/>
              <a:gd name="connsiteY3376" fmla="*/ 3100697 h 6247977"/>
              <a:gd name="connsiteX3377" fmla="*/ 2912391 w 11463229"/>
              <a:gd name="connsiteY3377" fmla="*/ 3094630 h 6247977"/>
              <a:gd name="connsiteX3378" fmla="*/ 2917953 w 11463229"/>
              <a:gd name="connsiteY3378" fmla="*/ 3098612 h 6247977"/>
              <a:gd name="connsiteX3379" fmla="*/ 2958262 w 11463229"/>
              <a:gd name="connsiteY3379" fmla="*/ 3105885 h 6247977"/>
              <a:gd name="connsiteX3380" fmla="*/ 3019931 w 11463229"/>
              <a:gd name="connsiteY3380" fmla="*/ 3142134 h 6247977"/>
              <a:gd name="connsiteX3381" fmla="*/ 3005809 w 11463229"/>
              <a:gd name="connsiteY3381" fmla="*/ 3116872 h 6247977"/>
              <a:gd name="connsiteX3382" fmla="*/ 3178037 w 11463229"/>
              <a:gd name="connsiteY3382" fmla="*/ 3186145 h 6247977"/>
              <a:gd name="connsiteX3383" fmla="*/ 3186352 w 11463229"/>
              <a:gd name="connsiteY3383" fmla="*/ 3184378 h 6247977"/>
              <a:gd name="connsiteX3384" fmla="*/ 3186443 w 11463229"/>
              <a:gd name="connsiteY3384" fmla="*/ 3184563 h 6247977"/>
              <a:gd name="connsiteX3385" fmla="*/ 3192908 w 11463229"/>
              <a:gd name="connsiteY3385" fmla="*/ 3186536 h 6247977"/>
              <a:gd name="connsiteX3386" fmla="*/ 3191151 w 11463229"/>
              <a:gd name="connsiteY3386" fmla="*/ 3183356 h 6247977"/>
              <a:gd name="connsiteX3387" fmla="*/ 3197501 w 11463229"/>
              <a:gd name="connsiteY3387" fmla="*/ 3182005 h 6247977"/>
              <a:gd name="connsiteX3388" fmla="*/ 3210865 w 11463229"/>
              <a:gd name="connsiteY3388" fmla="*/ 3183836 h 6247977"/>
              <a:gd name="connsiteX3389" fmla="*/ 3231558 w 11463229"/>
              <a:gd name="connsiteY3389" fmla="*/ 3192086 h 6247977"/>
              <a:gd name="connsiteX3390" fmla="*/ 3286176 w 11463229"/>
              <a:gd name="connsiteY3390" fmla="*/ 3211802 h 6247977"/>
              <a:gd name="connsiteX3391" fmla="*/ 3291503 w 11463229"/>
              <a:gd name="connsiteY3391" fmla="*/ 3213417 h 6247977"/>
              <a:gd name="connsiteX3392" fmla="*/ 3315467 w 11463229"/>
              <a:gd name="connsiteY3392" fmla="*/ 3225566 h 6247977"/>
              <a:gd name="connsiteX3393" fmla="*/ 3308213 w 11463229"/>
              <a:gd name="connsiteY3393" fmla="*/ 3222004 h 6247977"/>
              <a:gd name="connsiteX3394" fmla="*/ 3299394 w 11463229"/>
              <a:gd name="connsiteY3394" fmla="*/ 3218730 h 6247977"/>
              <a:gd name="connsiteX3395" fmla="*/ 3305381 w 11463229"/>
              <a:gd name="connsiteY3395" fmla="*/ 3225380 h 6247977"/>
              <a:gd name="connsiteX3396" fmla="*/ 3316750 w 11463229"/>
              <a:gd name="connsiteY3396" fmla="*/ 3226217 h 6247977"/>
              <a:gd name="connsiteX3397" fmla="*/ 3336255 w 11463229"/>
              <a:gd name="connsiteY3397" fmla="*/ 3236105 h 6247977"/>
              <a:gd name="connsiteX3398" fmla="*/ 3381734 w 11463229"/>
              <a:gd name="connsiteY3398" fmla="*/ 3257866 h 6247977"/>
              <a:gd name="connsiteX3399" fmla="*/ 3811872 w 11463229"/>
              <a:gd name="connsiteY3399" fmla="*/ 3425148 h 6247977"/>
              <a:gd name="connsiteX3400" fmla="*/ 3814310 w 11463229"/>
              <a:gd name="connsiteY3400" fmla="*/ 3418059 h 6247977"/>
              <a:gd name="connsiteX3401" fmla="*/ 3852185 w 11463229"/>
              <a:gd name="connsiteY3401" fmla="*/ 3440827 h 6247977"/>
              <a:gd name="connsiteX3402" fmla="*/ 3940825 w 11463229"/>
              <a:gd name="connsiteY3402" fmla="*/ 3475298 h 6247977"/>
              <a:gd name="connsiteX3403" fmla="*/ 4205576 w 11463229"/>
              <a:gd name="connsiteY3403" fmla="*/ 3577935 h 6247977"/>
              <a:gd name="connsiteX3404" fmla="*/ 4232675 w 11463229"/>
              <a:gd name="connsiteY3404" fmla="*/ 3592465 h 6247977"/>
              <a:gd name="connsiteX3405" fmla="*/ 4245243 w 11463229"/>
              <a:gd name="connsiteY3405" fmla="*/ 3592834 h 6247977"/>
              <a:gd name="connsiteX3406" fmla="*/ 4220218 w 11463229"/>
              <a:gd name="connsiteY3406" fmla="*/ 3583612 h 6247977"/>
              <a:gd name="connsiteX3407" fmla="*/ 4205576 w 11463229"/>
              <a:gd name="connsiteY3407" fmla="*/ 3577935 h 6247977"/>
              <a:gd name="connsiteX3408" fmla="*/ 4180848 w 11463229"/>
              <a:gd name="connsiteY3408" fmla="*/ 3564677 h 6247977"/>
              <a:gd name="connsiteX3409" fmla="*/ 4094295 w 11463229"/>
              <a:gd name="connsiteY3409" fmla="*/ 3521330 h 6247977"/>
              <a:gd name="connsiteX3410" fmla="*/ 3689685 w 11463229"/>
              <a:gd name="connsiteY3410" fmla="*/ 3353428 h 6247977"/>
              <a:gd name="connsiteX3411" fmla="*/ 3397026 w 11463229"/>
              <a:gd name="connsiteY3411" fmla="*/ 3247805 h 6247977"/>
              <a:gd name="connsiteX3412" fmla="*/ 3339122 w 11463229"/>
              <a:gd name="connsiteY3412" fmla="*/ 3213637 h 6247977"/>
              <a:gd name="connsiteX3413" fmla="*/ 3351628 w 11463229"/>
              <a:gd name="connsiteY3413" fmla="*/ 3228037 h 6247977"/>
              <a:gd name="connsiteX3414" fmla="*/ 3328334 w 11463229"/>
              <a:gd name="connsiteY3414" fmla="*/ 3224600 h 6247977"/>
              <a:gd name="connsiteX3415" fmla="*/ 3291503 w 11463229"/>
              <a:gd name="connsiteY3415" fmla="*/ 3213417 h 6247977"/>
              <a:gd name="connsiteX3416" fmla="*/ 3278761 w 11463229"/>
              <a:gd name="connsiteY3416" fmla="*/ 3206960 h 6247977"/>
              <a:gd name="connsiteX3417" fmla="*/ 3221827 w 11463229"/>
              <a:gd name="connsiteY3417" fmla="*/ 3185338 h 6247977"/>
              <a:gd name="connsiteX3418" fmla="*/ 3210865 w 11463229"/>
              <a:gd name="connsiteY3418" fmla="*/ 3183836 h 6247977"/>
              <a:gd name="connsiteX3419" fmla="*/ 3170883 w 11463229"/>
              <a:gd name="connsiteY3419" fmla="*/ 3167896 h 6247977"/>
              <a:gd name="connsiteX3420" fmla="*/ 2995684 w 11463229"/>
              <a:gd name="connsiteY3420" fmla="*/ 3075300 h 6247977"/>
              <a:gd name="connsiteX3421" fmla="*/ 2908464 w 11463229"/>
              <a:gd name="connsiteY3421" fmla="*/ 3029903 h 6247977"/>
              <a:gd name="connsiteX3422" fmla="*/ 3212249 w 11463229"/>
              <a:gd name="connsiteY3422" fmla="*/ 3120664 h 6247977"/>
              <a:gd name="connsiteX3423" fmla="*/ 3213494 w 11463229"/>
              <a:gd name="connsiteY3423" fmla="*/ 3121162 h 6247977"/>
              <a:gd name="connsiteX3424" fmla="*/ 3217843 w 11463229"/>
              <a:gd name="connsiteY3424" fmla="*/ 3126739 h 6247977"/>
              <a:gd name="connsiteX3425" fmla="*/ 3224565 w 11463229"/>
              <a:gd name="connsiteY3425" fmla="*/ 3127119 h 6247977"/>
              <a:gd name="connsiteX3426" fmla="*/ 3223339 w 11463229"/>
              <a:gd name="connsiteY3426" fmla="*/ 3125107 h 6247977"/>
              <a:gd name="connsiteX3427" fmla="*/ 3490515 w 11463229"/>
              <a:gd name="connsiteY3427" fmla="*/ 3232143 h 6247977"/>
              <a:gd name="connsiteX3428" fmla="*/ 4360963 w 11463229"/>
              <a:gd name="connsiteY3428" fmla="*/ 3571615 h 6247977"/>
              <a:gd name="connsiteX3429" fmla="*/ 4748337 w 11463229"/>
              <a:gd name="connsiteY3429" fmla="*/ 3712804 h 6247977"/>
              <a:gd name="connsiteX3430" fmla="*/ 5053964 w 11463229"/>
              <a:gd name="connsiteY3430" fmla="*/ 3790597 h 6247977"/>
              <a:gd name="connsiteX3431" fmla="*/ 5418159 w 11463229"/>
              <a:gd name="connsiteY3431" fmla="*/ 3882269 h 6247977"/>
              <a:gd name="connsiteX3432" fmla="*/ 6136522 w 11463229"/>
              <a:gd name="connsiteY3432" fmla="*/ 4028365 h 6247977"/>
              <a:gd name="connsiteX3433" fmla="*/ 6320976 w 11463229"/>
              <a:gd name="connsiteY3433" fmla="*/ 4063716 h 6247977"/>
              <a:gd name="connsiteX3434" fmla="*/ 6314688 w 11463229"/>
              <a:gd name="connsiteY3434" fmla="*/ 4055950 h 6247977"/>
              <a:gd name="connsiteX3435" fmla="*/ 6281780 w 11463229"/>
              <a:gd name="connsiteY3435" fmla="*/ 4046080 h 6247977"/>
              <a:gd name="connsiteX3436" fmla="*/ 6606756 w 11463229"/>
              <a:gd name="connsiteY3436" fmla="*/ 4110194 h 6247977"/>
              <a:gd name="connsiteX3437" fmla="*/ 6724403 w 11463229"/>
              <a:gd name="connsiteY3437" fmla="*/ 4123508 h 6247977"/>
              <a:gd name="connsiteX3438" fmla="*/ 6973540 w 11463229"/>
              <a:gd name="connsiteY3438" fmla="*/ 4104063 h 6247977"/>
              <a:gd name="connsiteX3439" fmla="*/ 7393750 w 11463229"/>
              <a:gd name="connsiteY3439" fmla="*/ 4068269 h 6247977"/>
              <a:gd name="connsiteX3440" fmla="*/ 7879037 w 11463229"/>
              <a:gd name="connsiteY3440" fmla="*/ 3961841 h 6247977"/>
              <a:gd name="connsiteX3441" fmla="*/ 9383400 w 11463229"/>
              <a:gd name="connsiteY3441" fmla="*/ 2754879 h 6247977"/>
              <a:gd name="connsiteX3442" fmla="*/ 9531592 w 11463229"/>
              <a:gd name="connsiteY3442" fmla="*/ 2540806 h 6247977"/>
              <a:gd name="connsiteX3443" fmla="*/ 9281272 w 11463229"/>
              <a:gd name="connsiteY3443" fmla="*/ 2983249 h 6247977"/>
              <a:gd name="connsiteX3444" fmla="*/ 9453109 w 11463229"/>
              <a:gd name="connsiteY3444" fmla="*/ 2797171 h 6247977"/>
              <a:gd name="connsiteX3445" fmla="*/ 9592527 w 11463229"/>
              <a:gd name="connsiteY3445" fmla="*/ 2578570 h 6247977"/>
              <a:gd name="connsiteX3446" fmla="*/ 9709277 w 11463229"/>
              <a:gd name="connsiteY3446" fmla="*/ 2357747 h 6247977"/>
              <a:gd name="connsiteX3447" fmla="*/ 9800919 w 11463229"/>
              <a:gd name="connsiteY3447" fmla="*/ 2127123 h 6247977"/>
              <a:gd name="connsiteX3448" fmla="*/ 9817739 w 11463229"/>
              <a:gd name="connsiteY3448" fmla="*/ 2164226 h 6247977"/>
              <a:gd name="connsiteX3449" fmla="*/ 9828706 w 11463229"/>
              <a:gd name="connsiteY3449" fmla="*/ 2160413 h 6247977"/>
              <a:gd name="connsiteX3450" fmla="*/ 9893786 w 11463229"/>
              <a:gd name="connsiteY3450" fmla="*/ 2013983 h 6247977"/>
              <a:gd name="connsiteX3451" fmla="*/ 9978113 w 11463229"/>
              <a:gd name="connsiteY3451" fmla="*/ 1533250 h 6247977"/>
              <a:gd name="connsiteX3452" fmla="*/ 10022475 w 11463229"/>
              <a:gd name="connsiteY3452" fmla="*/ 1436134 h 6247977"/>
              <a:gd name="connsiteX3453" fmla="*/ 10038610 w 11463229"/>
              <a:gd name="connsiteY3453" fmla="*/ 1399963 h 6247977"/>
              <a:gd name="connsiteX3454" fmla="*/ 10039214 w 11463229"/>
              <a:gd name="connsiteY3454" fmla="*/ 1399963 h 6247977"/>
              <a:gd name="connsiteX3455" fmla="*/ 10041387 w 11463229"/>
              <a:gd name="connsiteY3455" fmla="*/ 1390479 h 6247977"/>
              <a:gd name="connsiteX3456" fmla="*/ 10034082 w 11463229"/>
              <a:gd name="connsiteY3456" fmla="*/ 1386661 h 6247977"/>
              <a:gd name="connsiteX3457" fmla="*/ 10027217 w 11463229"/>
              <a:gd name="connsiteY3457" fmla="*/ 1344964 h 6247977"/>
              <a:gd name="connsiteX3458" fmla="*/ 10008952 w 11463229"/>
              <a:gd name="connsiteY3458" fmla="*/ 1198245 h 6247977"/>
              <a:gd name="connsiteX3459" fmla="*/ 9986731 w 11463229"/>
              <a:gd name="connsiteY3459" fmla="*/ 1176709 h 6247977"/>
              <a:gd name="connsiteX3460" fmla="*/ 9815806 w 11463229"/>
              <a:gd name="connsiteY3460" fmla="*/ 1153645 h 6247977"/>
              <a:gd name="connsiteX3461" fmla="*/ 9555779 w 11463229"/>
              <a:gd name="connsiteY3461" fmla="*/ 915976 h 6247977"/>
              <a:gd name="connsiteX3462" fmla="*/ 9506697 w 11463229"/>
              <a:gd name="connsiteY3462" fmla="*/ 495165 h 6247977"/>
              <a:gd name="connsiteX3463" fmla="*/ 9541312 w 11463229"/>
              <a:gd name="connsiteY3463" fmla="*/ 297540 h 6247977"/>
              <a:gd name="connsiteX3464" fmla="*/ 9587574 w 11463229"/>
              <a:gd name="connsiteY3464" fmla="*/ 431849 h 6247977"/>
              <a:gd name="connsiteX3465" fmla="*/ 9741517 w 11463229"/>
              <a:gd name="connsiteY3465" fmla="*/ 578629 h 6247977"/>
              <a:gd name="connsiteX3466" fmla="*/ 9986841 w 11463229"/>
              <a:gd name="connsiteY3466" fmla="*/ 781772 h 6247977"/>
              <a:gd name="connsiteX3467" fmla="*/ 10057761 w 11463229"/>
              <a:gd name="connsiteY3467" fmla="*/ 1084714 h 6247977"/>
              <a:gd name="connsiteX3468" fmla="*/ 10029245 w 11463229"/>
              <a:gd name="connsiteY3468" fmla="*/ 1138884 h 6247977"/>
              <a:gd name="connsiteX3469" fmla="*/ 10055208 w 11463229"/>
              <a:gd name="connsiteY3469" fmla="*/ 1239039 h 6247977"/>
              <a:gd name="connsiteX3470" fmla="*/ 10067427 w 11463229"/>
              <a:gd name="connsiteY3470" fmla="*/ 1311523 h 6247977"/>
              <a:gd name="connsiteX3471" fmla="*/ 10078319 w 11463229"/>
              <a:gd name="connsiteY3471" fmla="*/ 1294375 h 6247977"/>
              <a:gd name="connsiteX3472" fmla="*/ 10091026 w 11463229"/>
              <a:gd name="connsiteY3472" fmla="*/ 1282295 h 6247977"/>
              <a:gd name="connsiteX3473" fmla="*/ 10098539 w 11463229"/>
              <a:gd name="connsiteY3473" fmla="*/ 1262296 h 6247977"/>
              <a:gd name="connsiteX3474" fmla="*/ 10184323 w 11463229"/>
              <a:gd name="connsiteY3474" fmla="*/ 1080762 h 6247977"/>
              <a:gd name="connsiteX3475" fmla="*/ 10158992 w 11463229"/>
              <a:gd name="connsiteY3475" fmla="*/ 993184 h 6247977"/>
              <a:gd name="connsiteX3476" fmla="*/ 10353388 w 11463229"/>
              <a:gd name="connsiteY3476" fmla="*/ 572582 h 6247977"/>
              <a:gd name="connsiteX3477" fmla="*/ 10772222 w 11463229"/>
              <a:gd name="connsiteY3477" fmla="*/ 349913 h 6247977"/>
              <a:gd name="connsiteX3478" fmla="*/ 11040840 w 11463229"/>
              <a:gd name="connsiteY3478" fmla="*/ 182025 h 6247977"/>
              <a:gd name="connsiteX3479" fmla="*/ 11148643 w 11463229"/>
              <a:gd name="connsiteY3479" fmla="*/ 0 h 6247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</a:cxnLst>
            <a:rect l="l" t="t" r="r" b="b"/>
            <a:pathLst>
              <a:path w="11463229" h="6247977">
                <a:moveTo>
                  <a:pt x="3942344" y="5730024"/>
                </a:moveTo>
                <a:lnTo>
                  <a:pt x="3945659" y="5736946"/>
                </a:lnTo>
                <a:cubicBezTo>
                  <a:pt x="3947061" y="5735723"/>
                  <a:pt x="3952190" y="5736897"/>
                  <a:pt x="3956240" y="5737183"/>
                </a:cubicBezTo>
                <a:lnTo>
                  <a:pt x="3956404" y="5736983"/>
                </a:lnTo>
                <a:close/>
                <a:moveTo>
                  <a:pt x="3919925" y="5718927"/>
                </a:moveTo>
                <a:lnTo>
                  <a:pt x="3925431" y="5722697"/>
                </a:lnTo>
                <a:lnTo>
                  <a:pt x="3927624" y="5722738"/>
                </a:lnTo>
                <a:close/>
                <a:moveTo>
                  <a:pt x="3904974" y="5716270"/>
                </a:moveTo>
                <a:cubicBezTo>
                  <a:pt x="3904207" y="5715665"/>
                  <a:pt x="3903377" y="5715243"/>
                  <a:pt x="3901974" y="5716466"/>
                </a:cubicBezTo>
                <a:cubicBezTo>
                  <a:pt x="3902191" y="5717721"/>
                  <a:pt x="3903703" y="5718526"/>
                  <a:pt x="3905107" y="5718703"/>
                </a:cubicBezTo>
                <a:cubicBezTo>
                  <a:pt x="3906511" y="5718877"/>
                  <a:pt x="3907807" y="5718425"/>
                  <a:pt x="3907590" y="5717169"/>
                </a:cubicBezTo>
                <a:cubicBezTo>
                  <a:pt x="3906444" y="5717662"/>
                  <a:pt x="3905741" y="5716875"/>
                  <a:pt x="3904974" y="5716270"/>
                </a:cubicBezTo>
                <a:close/>
                <a:moveTo>
                  <a:pt x="3792027" y="5691226"/>
                </a:moveTo>
                <a:lnTo>
                  <a:pt x="3796144" y="5694934"/>
                </a:lnTo>
                <a:lnTo>
                  <a:pt x="3792570" y="5691867"/>
                </a:lnTo>
                <a:close/>
                <a:moveTo>
                  <a:pt x="3775309" y="5676164"/>
                </a:moveTo>
                <a:cubicBezTo>
                  <a:pt x="3778414" y="5676598"/>
                  <a:pt x="3781233" y="5678799"/>
                  <a:pt x="3784023" y="5681755"/>
                </a:cubicBezTo>
                <a:lnTo>
                  <a:pt x="3792027" y="5691226"/>
                </a:lnTo>
                <a:close/>
                <a:moveTo>
                  <a:pt x="3766357" y="5670491"/>
                </a:moveTo>
                <a:lnTo>
                  <a:pt x="3766704" y="5670543"/>
                </a:lnTo>
                <a:lnTo>
                  <a:pt x="3766789" y="5670689"/>
                </a:lnTo>
                <a:close/>
                <a:moveTo>
                  <a:pt x="3956107" y="5623377"/>
                </a:moveTo>
                <a:lnTo>
                  <a:pt x="3960137" y="5627622"/>
                </a:lnTo>
                <a:cubicBezTo>
                  <a:pt x="3966337" y="5632276"/>
                  <a:pt x="3972728" y="5636382"/>
                  <a:pt x="3972728" y="5636382"/>
                </a:cubicBezTo>
                <a:cubicBezTo>
                  <a:pt x="3975186" y="5633047"/>
                  <a:pt x="3960694" y="5620383"/>
                  <a:pt x="3993251" y="5646669"/>
                </a:cubicBezTo>
                <a:cubicBezTo>
                  <a:pt x="3981728" y="5647975"/>
                  <a:pt x="3993330" y="5653477"/>
                  <a:pt x="4010456" y="5660660"/>
                </a:cubicBezTo>
                <a:lnTo>
                  <a:pt x="4023844" y="5667056"/>
                </a:lnTo>
                <a:lnTo>
                  <a:pt x="3980553" y="5633779"/>
                </a:lnTo>
                <a:close/>
                <a:moveTo>
                  <a:pt x="3955025" y="5622918"/>
                </a:moveTo>
                <a:lnTo>
                  <a:pt x="3955083" y="5623011"/>
                </a:lnTo>
                <a:lnTo>
                  <a:pt x="3955242" y="5623010"/>
                </a:lnTo>
                <a:close/>
                <a:moveTo>
                  <a:pt x="3620256" y="5610694"/>
                </a:moveTo>
                <a:cubicBezTo>
                  <a:pt x="3621536" y="5612635"/>
                  <a:pt x="3623070" y="5613845"/>
                  <a:pt x="3624932" y="5614342"/>
                </a:cubicBezTo>
                <a:cubicBezTo>
                  <a:pt x="3626793" y="5614842"/>
                  <a:pt x="3628984" y="5614628"/>
                  <a:pt x="3631577" y="5613726"/>
                </a:cubicBezTo>
                <a:cubicBezTo>
                  <a:pt x="3628002" y="5612769"/>
                  <a:pt x="3624337" y="5610191"/>
                  <a:pt x="3620256" y="5610694"/>
                </a:cubicBezTo>
                <a:close/>
                <a:moveTo>
                  <a:pt x="3607640" y="5607368"/>
                </a:moveTo>
                <a:lnTo>
                  <a:pt x="3610196" y="5609047"/>
                </a:lnTo>
                <a:cubicBezTo>
                  <a:pt x="3616458" y="5613448"/>
                  <a:pt x="3615588" y="5613887"/>
                  <a:pt x="3613104" y="5612775"/>
                </a:cubicBezTo>
                <a:cubicBezTo>
                  <a:pt x="3611449" y="5612032"/>
                  <a:pt x="3609078" y="5610598"/>
                  <a:pt x="3607625" y="5609185"/>
                </a:cubicBezTo>
                <a:close/>
                <a:moveTo>
                  <a:pt x="3611482" y="5605951"/>
                </a:moveTo>
                <a:cubicBezTo>
                  <a:pt x="3612467" y="5607811"/>
                  <a:pt x="3614384" y="5609321"/>
                  <a:pt x="3616107" y="5609985"/>
                </a:cubicBezTo>
                <a:cubicBezTo>
                  <a:pt x="3617830" y="5610646"/>
                  <a:pt x="3619361" y="5610456"/>
                  <a:pt x="3619570" y="5608916"/>
                </a:cubicBezTo>
                <a:cubicBezTo>
                  <a:pt x="3616085" y="5609579"/>
                  <a:pt x="3614968" y="5605287"/>
                  <a:pt x="3611482" y="5605951"/>
                </a:cubicBezTo>
                <a:close/>
                <a:moveTo>
                  <a:pt x="3483001" y="5553984"/>
                </a:moveTo>
                <a:cubicBezTo>
                  <a:pt x="3485727" y="5555512"/>
                  <a:pt x="3488870" y="5553958"/>
                  <a:pt x="3491089" y="5556949"/>
                </a:cubicBezTo>
                <a:cubicBezTo>
                  <a:pt x="3489644" y="5557361"/>
                  <a:pt x="3488176" y="5557365"/>
                  <a:pt x="3486794" y="5556895"/>
                </a:cubicBezTo>
                <a:cubicBezTo>
                  <a:pt x="3485409" y="5556425"/>
                  <a:pt x="3484111" y="5555478"/>
                  <a:pt x="3483001" y="5553984"/>
                </a:cubicBezTo>
                <a:close/>
                <a:moveTo>
                  <a:pt x="3404239" y="5520120"/>
                </a:moveTo>
                <a:cubicBezTo>
                  <a:pt x="3403412" y="5521096"/>
                  <a:pt x="3406706" y="5524973"/>
                  <a:pt x="3408546" y="5524865"/>
                </a:cubicBezTo>
                <a:cubicBezTo>
                  <a:pt x="3409157" y="5524830"/>
                  <a:pt x="3409608" y="5524352"/>
                  <a:pt x="3409691" y="5523176"/>
                </a:cubicBezTo>
                <a:cubicBezTo>
                  <a:pt x="3405861" y="5522950"/>
                  <a:pt x="3407725" y="5519455"/>
                  <a:pt x="3404239" y="5520120"/>
                </a:cubicBezTo>
                <a:close/>
                <a:moveTo>
                  <a:pt x="3393346" y="5519789"/>
                </a:moveTo>
                <a:lnTo>
                  <a:pt x="3393879" y="5520555"/>
                </a:lnTo>
                <a:lnTo>
                  <a:pt x="3392989" y="5520203"/>
                </a:lnTo>
                <a:close/>
                <a:moveTo>
                  <a:pt x="3318489" y="5489974"/>
                </a:moveTo>
                <a:cubicBezTo>
                  <a:pt x="3317276" y="5489251"/>
                  <a:pt x="3316381" y="5489011"/>
                  <a:pt x="3315791" y="5491648"/>
                </a:cubicBezTo>
                <a:cubicBezTo>
                  <a:pt x="3318086" y="5490666"/>
                  <a:pt x="3322687" y="5494293"/>
                  <a:pt x="3323106" y="5491211"/>
                </a:cubicBezTo>
                <a:cubicBezTo>
                  <a:pt x="3321238" y="5491908"/>
                  <a:pt x="3319702" y="5490700"/>
                  <a:pt x="3318489" y="5489974"/>
                </a:cubicBezTo>
                <a:close/>
                <a:moveTo>
                  <a:pt x="3098038" y="5407879"/>
                </a:moveTo>
                <a:lnTo>
                  <a:pt x="3098550" y="5407951"/>
                </a:lnTo>
                <a:lnTo>
                  <a:pt x="3098639" y="5407976"/>
                </a:lnTo>
                <a:lnTo>
                  <a:pt x="3098290" y="5408044"/>
                </a:lnTo>
                <a:close/>
                <a:moveTo>
                  <a:pt x="2960462" y="5347182"/>
                </a:moveTo>
                <a:lnTo>
                  <a:pt x="2960455" y="5347197"/>
                </a:lnTo>
                <a:cubicBezTo>
                  <a:pt x="2960080" y="5348224"/>
                  <a:pt x="2959935" y="5349112"/>
                  <a:pt x="2960331" y="5349320"/>
                </a:cubicBezTo>
                <a:cubicBezTo>
                  <a:pt x="2960557" y="5349439"/>
                  <a:pt x="2960958" y="5349334"/>
                  <a:pt x="2961598" y="5348906"/>
                </a:cubicBezTo>
                <a:lnTo>
                  <a:pt x="2962039" y="5347487"/>
                </a:lnTo>
                <a:close/>
                <a:moveTo>
                  <a:pt x="2908553" y="5337196"/>
                </a:moveTo>
                <a:lnTo>
                  <a:pt x="2908117" y="5338680"/>
                </a:lnTo>
                <a:cubicBezTo>
                  <a:pt x="2908883" y="5339435"/>
                  <a:pt x="2910538" y="5339826"/>
                  <a:pt x="2913514" y="5339227"/>
                </a:cubicBezTo>
                <a:lnTo>
                  <a:pt x="2912903" y="5338034"/>
                </a:lnTo>
                <a:close/>
                <a:moveTo>
                  <a:pt x="2859113" y="5320248"/>
                </a:moveTo>
                <a:lnTo>
                  <a:pt x="2861334" y="5321312"/>
                </a:lnTo>
                <a:lnTo>
                  <a:pt x="2861462" y="5320751"/>
                </a:lnTo>
                <a:lnTo>
                  <a:pt x="2860203" y="5320277"/>
                </a:lnTo>
                <a:cubicBezTo>
                  <a:pt x="2859083" y="5319938"/>
                  <a:pt x="2858836" y="5319990"/>
                  <a:pt x="2859113" y="5320248"/>
                </a:cubicBezTo>
                <a:close/>
                <a:moveTo>
                  <a:pt x="2863350" y="5312459"/>
                </a:moveTo>
                <a:lnTo>
                  <a:pt x="2862702" y="5312895"/>
                </a:lnTo>
                <a:lnTo>
                  <a:pt x="2863009" y="5313958"/>
                </a:lnTo>
                <a:close/>
                <a:moveTo>
                  <a:pt x="2854856" y="5312097"/>
                </a:moveTo>
                <a:cubicBezTo>
                  <a:pt x="2852155" y="5312390"/>
                  <a:pt x="2848937" y="5313820"/>
                  <a:pt x="2849524" y="5314895"/>
                </a:cubicBezTo>
                <a:cubicBezTo>
                  <a:pt x="2849916" y="5315611"/>
                  <a:pt x="2852001" y="5316170"/>
                  <a:pt x="2857063" y="5316126"/>
                </a:cubicBezTo>
                <a:cubicBezTo>
                  <a:pt x="2859734" y="5312650"/>
                  <a:pt x="2857555" y="5311805"/>
                  <a:pt x="2854856" y="5312097"/>
                </a:cubicBezTo>
                <a:close/>
                <a:moveTo>
                  <a:pt x="2827424" y="5300206"/>
                </a:moveTo>
                <a:lnTo>
                  <a:pt x="2831107" y="5301708"/>
                </a:lnTo>
                <a:lnTo>
                  <a:pt x="2827307" y="5301861"/>
                </a:lnTo>
                <a:lnTo>
                  <a:pt x="2827235" y="5301573"/>
                </a:lnTo>
                <a:close/>
                <a:moveTo>
                  <a:pt x="2799102" y="5290322"/>
                </a:moveTo>
                <a:lnTo>
                  <a:pt x="2799397" y="5290378"/>
                </a:lnTo>
                <a:lnTo>
                  <a:pt x="2802167" y="5291611"/>
                </a:lnTo>
                <a:lnTo>
                  <a:pt x="2803574" y="5293091"/>
                </a:lnTo>
                <a:lnTo>
                  <a:pt x="2802465" y="5294024"/>
                </a:lnTo>
                <a:close/>
                <a:moveTo>
                  <a:pt x="2751476" y="5269490"/>
                </a:moveTo>
                <a:cubicBezTo>
                  <a:pt x="2750627" y="5270062"/>
                  <a:pt x="2747993" y="5271554"/>
                  <a:pt x="2748720" y="5272746"/>
                </a:cubicBezTo>
                <a:lnTo>
                  <a:pt x="2752247" y="5273919"/>
                </a:lnTo>
                <a:lnTo>
                  <a:pt x="2753741" y="5275837"/>
                </a:lnTo>
                <a:cubicBezTo>
                  <a:pt x="2754998" y="5276524"/>
                  <a:pt x="2756644" y="5276065"/>
                  <a:pt x="2758327" y="5275319"/>
                </a:cubicBezTo>
                <a:lnTo>
                  <a:pt x="2760741" y="5274187"/>
                </a:lnTo>
                <a:lnTo>
                  <a:pt x="2766117" y="5274210"/>
                </a:lnTo>
                <a:cubicBezTo>
                  <a:pt x="2765667" y="5272690"/>
                  <a:pt x="2764562" y="5272596"/>
                  <a:pt x="2763147" y="5273064"/>
                </a:cubicBezTo>
                <a:lnTo>
                  <a:pt x="2760741" y="5274187"/>
                </a:lnTo>
                <a:lnTo>
                  <a:pt x="2752969" y="5274158"/>
                </a:lnTo>
                <a:lnTo>
                  <a:pt x="2752247" y="5273919"/>
                </a:lnTo>
                <a:lnTo>
                  <a:pt x="2752189" y="5273843"/>
                </a:lnTo>
                <a:cubicBezTo>
                  <a:pt x="2751795" y="5272819"/>
                  <a:pt x="2751545" y="5271406"/>
                  <a:pt x="2751476" y="5269490"/>
                </a:cubicBezTo>
                <a:close/>
                <a:moveTo>
                  <a:pt x="2708787" y="5255394"/>
                </a:moveTo>
                <a:lnTo>
                  <a:pt x="2709337" y="5255815"/>
                </a:lnTo>
                <a:lnTo>
                  <a:pt x="2708507" y="5256170"/>
                </a:lnTo>
                <a:lnTo>
                  <a:pt x="2708451" y="5256124"/>
                </a:lnTo>
                <a:close/>
                <a:moveTo>
                  <a:pt x="2492747" y="5165134"/>
                </a:moveTo>
                <a:cubicBezTo>
                  <a:pt x="2490831" y="5165020"/>
                  <a:pt x="2489154" y="5165520"/>
                  <a:pt x="2488732" y="5167204"/>
                </a:cubicBezTo>
                <a:lnTo>
                  <a:pt x="2497997" y="5168454"/>
                </a:lnTo>
                <a:lnTo>
                  <a:pt x="2492955" y="5165196"/>
                </a:lnTo>
                <a:close/>
                <a:moveTo>
                  <a:pt x="2471333" y="5151220"/>
                </a:moveTo>
                <a:lnTo>
                  <a:pt x="2468792" y="5151484"/>
                </a:lnTo>
                <a:lnTo>
                  <a:pt x="2471802" y="5151523"/>
                </a:lnTo>
                <a:close/>
                <a:moveTo>
                  <a:pt x="2449250" y="5147092"/>
                </a:moveTo>
                <a:lnTo>
                  <a:pt x="2454472" y="5149977"/>
                </a:lnTo>
                <a:lnTo>
                  <a:pt x="2449324" y="5148442"/>
                </a:lnTo>
                <a:close/>
                <a:moveTo>
                  <a:pt x="2459682" y="5146843"/>
                </a:moveTo>
                <a:cubicBezTo>
                  <a:pt x="2458204" y="5147664"/>
                  <a:pt x="2457599" y="5149560"/>
                  <a:pt x="2459143" y="5150348"/>
                </a:cubicBezTo>
                <a:cubicBezTo>
                  <a:pt x="2460171" y="5150873"/>
                  <a:pt x="2462153" y="5150904"/>
                  <a:pt x="2465468" y="5149795"/>
                </a:cubicBezTo>
                <a:cubicBezTo>
                  <a:pt x="2463515" y="5146279"/>
                  <a:pt x="2461161" y="5146022"/>
                  <a:pt x="2459682" y="5146843"/>
                </a:cubicBezTo>
                <a:close/>
                <a:moveTo>
                  <a:pt x="2439583" y="5138880"/>
                </a:moveTo>
                <a:lnTo>
                  <a:pt x="2439877" y="5139237"/>
                </a:lnTo>
                <a:lnTo>
                  <a:pt x="2441927" y="5141088"/>
                </a:lnTo>
                <a:lnTo>
                  <a:pt x="2440096" y="5141492"/>
                </a:lnTo>
                <a:cubicBezTo>
                  <a:pt x="2438605" y="5141355"/>
                  <a:pt x="2437227" y="5140638"/>
                  <a:pt x="2436692" y="5138897"/>
                </a:cubicBezTo>
                <a:close/>
                <a:moveTo>
                  <a:pt x="2492570" y="5135490"/>
                </a:moveTo>
                <a:cubicBezTo>
                  <a:pt x="2492190" y="5136585"/>
                  <a:pt x="2496075" y="5140170"/>
                  <a:pt x="2498718" y="5140728"/>
                </a:cubicBezTo>
                <a:cubicBezTo>
                  <a:pt x="2499601" y="5140915"/>
                  <a:pt x="2500343" y="5140764"/>
                  <a:pt x="2500746" y="5140074"/>
                </a:cubicBezTo>
                <a:cubicBezTo>
                  <a:pt x="2498273" y="5137813"/>
                  <a:pt x="2495295" y="5137017"/>
                  <a:pt x="2492570" y="5135490"/>
                </a:cubicBezTo>
                <a:close/>
                <a:moveTo>
                  <a:pt x="2412680" y="5129275"/>
                </a:moveTo>
                <a:cubicBezTo>
                  <a:pt x="2412087" y="5129114"/>
                  <a:pt x="2413230" y="5129921"/>
                  <a:pt x="2415260" y="5131201"/>
                </a:cubicBezTo>
                <a:lnTo>
                  <a:pt x="2415714" y="5131476"/>
                </a:lnTo>
                <a:lnTo>
                  <a:pt x="2414191" y="5130938"/>
                </a:lnTo>
                <a:cubicBezTo>
                  <a:pt x="2412885" y="5130327"/>
                  <a:pt x="2412192" y="5129742"/>
                  <a:pt x="2412680" y="5129275"/>
                </a:cubicBezTo>
                <a:close/>
                <a:moveTo>
                  <a:pt x="2488941" y="5112158"/>
                </a:moveTo>
                <a:cubicBezTo>
                  <a:pt x="2495321" y="5112069"/>
                  <a:pt x="2506123" y="5120350"/>
                  <a:pt x="2513920" y="5123562"/>
                </a:cubicBezTo>
                <a:cubicBezTo>
                  <a:pt x="2516520" y="5124631"/>
                  <a:pt x="2518787" y="5125137"/>
                  <a:pt x="2520445" y="5124585"/>
                </a:cubicBezTo>
                <a:cubicBezTo>
                  <a:pt x="2525943" y="5112481"/>
                  <a:pt x="2486394" y="5113872"/>
                  <a:pt x="2488941" y="5112158"/>
                </a:cubicBezTo>
                <a:close/>
                <a:moveTo>
                  <a:pt x="2474136" y="5109790"/>
                </a:moveTo>
                <a:cubicBezTo>
                  <a:pt x="2477120" y="5113383"/>
                  <a:pt x="2479368" y="5114884"/>
                  <a:pt x="2480871" y="5115187"/>
                </a:cubicBezTo>
                <a:cubicBezTo>
                  <a:pt x="2485378" y="5116093"/>
                  <a:pt x="2483186" y="5106223"/>
                  <a:pt x="2474136" y="5109790"/>
                </a:cubicBezTo>
                <a:close/>
                <a:moveTo>
                  <a:pt x="2462383" y="5104248"/>
                </a:moveTo>
                <a:lnTo>
                  <a:pt x="2462667" y="5104345"/>
                </a:lnTo>
                <a:lnTo>
                  <a:pt x="2462611" y="5104535"/>
                </a:lnTo>
                <a:lnTo>
                  <a:pt x="2462656" y="5104675"/>
                </a:lnTo>
                <a:close/>
                <a:moveTo>
                  <a:pt x="2441879" y="5097660"/>
                </a:moveTo>
                <a:cubicBezTo>
                  <a:pt x="2440548" y="5096804"/>
                  <a:pt x="2439356" y="5096485"/>
                  <a:pt x="2439147" y="5098026"/>
                </a:cubicBezTo>
                <a:cubicBezTo>
                  <a:pt x="2440339" y="5098348"/>
                  <a:pt x="2441192" y="5099173"/>
                  <a:pt x="2442107" y="5099817"/>
                </a:cubicBezTo>
                <a:cubicBezTo>
                  <a:pt x="2443024" y="5100462"/>
                  <a:pt x="2444001" y="5100924"/>
                  <a:pt x="2445446" y="5100512"/>
                </a:cubicBezTo>
                <a:cubicBezTo>
                  <a:pt x="2444681" y="5099907"/>
                  <a:pt x="2443209" y="5098515"/>
                  <a:pt x="2441879" y="5097660"/>
                </a:cubicBezTo>
                <a:close/>
                <a:moveTo>
                  <a:pt x="2426684" y="5079516"/>
                </a:moveTo>
                <a:cubicBezTo>
                  <a:pt x="2432832" y="5089949"/>
                  <a:pt x="2461802" y="5109682"/>
                  <a:pt x="2463409" y="5106918"/>
                </a:cubicBezTo>
                <a:lnTo>
                  <a:pt x="2462656" y="5104675"/>
                </a:lnTo>
                <a:lnTo>
                  <a:pt x="2464820" y="5108044"/>
                </a:lnTo>
                <a:cubicBezTo>
                  <a:pt x="2467189" y="5109177"/>
                  <a:pt x="2470540" y="5109716"/>
                  <a:pt x="2472235" y="5109538"/>
                </a:cubicBezTo>
                <a:cubicBezTo>
                  <a:pt x="2473933" y="5109361"/>
                  <a:pt x="2473973" y="5108469"/>
                  <a:pt x="2469719" y="5106736"/>
                </a:cubicBezTo>
                <a:lnTo>
                  <a:pt x="2462667" y="5104345"/>
                </a:lnTo>
                <a:lnTo>
                  <a:pt x="2464243" y="5099355"/>
                </a:lnTo>
                <a:cubicBezTo>
                  <a:pt x="2465446" y="5095883"/>
                  <a:pt x="2466186" y="5093286"/>
                  <a:pt x="2462281" y="5097034"/>
                </a:cubicBezTo>
                <a:cubicBezTo>
                  <a:pt x="2469444" y="5104540"/>
                  <a:pt x="2426684" y="5079516"/>
                  <a:pt x="2426684" y="5079516"/>
                </a:cubicBezTo>
                <a:close/>
                <a:moveTo>
                  <a:pt x="2393826" y="5078394"/>
                </a:moveTo>
                <a:cubicBezTo>
                  <a:pt x="2392363" y="5077678"/>
                  <a:pt x="2391454" y="5078656"/>
                  <a:pt x="2392655" y="5079652"/>
                </a:cubicBezTo>
                <a:lnTo>
                  <a:pt x="2393188" y="5079847"/>
                </a:lnTo>
                <a:lnTo>
                  <a:pt x="2394203" y="5078795"/>
                </a:lnTo>
                <a:close/>
                <a:moveTo>
                  <a:pt x="2413575" y="5076006"/>
                </a:moveTo>
                <a:cubicBezTo>
                  <a:pt x="2414152" y="5077160"/>
                  <a:pt x="2414698" y="5077705"/>
                  <a:pt x="2415248" y="5077903"/>
                </a:cubicBezTo>
                <a:cubicBezTo>
                  <a:pt x="2416905" y="5078496"/>
                  <a:pt x="2418637" y="5075965"/>
                  <a:pt x="2421576" y="5077350"/>
                </a:cubicBezTo>
                <a:cubicBezTo>
                  <a:pt x="2419951" y="5074520"/>
                  <a:pt x="2414931" y="5073975"/>
                  <a:pt x="2413575" y="5076006"/>
                </a:cubicBezTo>
                <a:close/>
                <a:moveTo>
                  <a:pt x="2422246" y="5073537"/>
                </a:moveTo>
                <a:cubicBezTo>
                  <a:pt x="2421891" y="5076438"/>
                  <a:pt x="2422330" y="5077752"/>
                  <a:pt x="2423036" y="5078129"/>
                </a:cubicBezTo>
                <a:cubicBezTo>
                  <a:pt x="2425147" y="5079254"/>
                  <a:pt x="2429642" y="5071924"/>
                  <a:pt x="2422246" y="5073537"/>
                </a:cubicBezTo>
                <a:close/>
                <a:moveTo>
                  <a:pt x="2396888" y="5065450"/>
                </a:moveTo>
                <a:cubicBezTo>
                  <a:pt x="2395111" y="5064476"/>
                  <a:pt x="2393558" y="5064259"/>
                  <a:pt x="2393393" y="5066610"/>
                </a:cubicBezTo>
                <a:cubicBezTo>
                  <a:pt x="2395751" y="5065445"/>
                  <a:pt x="2398838" y="5068517"/>
                  <a:pt x="2400553" y="5069203"/>
                </a:cubicBezTo>
                <a:cubicBezTo>
                  <a:pt x="2401125" y="5069429"/>
                  <a:pt x="2401544" y="5069392"/>
                  <a:pt x="2401735" y="5068844"/>
                </a:cubicBezTo>
                <a:cubicBezTo>
                  <a:pt x="2400671" y="5068161"/>
                  <a:pt x="2398666" y="5066427"/>
                  <a:pt x="2396888" y="5065450"/>
                </a:cubicBezTo>
                <a:close/>
                <a:moveTo>
                  <a:pt x="2503081" y="5048861"/>
                </a:moveTo>
                <a:lnTo>
                  <a:pt x="2504183" y="5049257"/>
                </a:lnTo>
                <a:lnTo>
                  <a:pt x="2504441" y="5049504"/>
                </a:lnTo>
                <a:close/>
                <a:moveTo>
                  <a:pt x="2220750" y="5044348"/>
                </a:moveTo>
                <a:cubicBezTo>
                  <a:pt x="2222285" y="5045558"/>
                  <a:pt x="2223967" y="5046806"/>
                  <a:pt x="2225776" y="5047690"/>
                </a:cubicBezTo>
                <a:cubicBezTo>
                  <a:pt x="2227587" y="5048574"/>
                  <a:pt x="2229523" y="5049093"/>
                  <a:pt x="2231564" y="5048840"/>
                </a:cubicBezTo>
                <a:cubicBezTo>
                  <a:pt x="2228497" y="5046421"/>
                  <a:pt x="2224668" y="5046197"/>
                  <a:pt x="2220750" y="5044348"/>
                </a:cubicBezTo>
                <a:close/>
                <a:moveTo>
                  <a:pt x="2323045" y="5040479"/>
                </a:moveTo>
                <a:lnTo>
                  <a:pt x="2325321" y="5040981"/>
                </a:lnTo>
                <a:lnTo>
                  <a:pt x="2324465" y="5041468"/>
                </a:lnTo>
                <a:close/>
                <a:moveTo>
                  <a:pt x="2307206" y="5035138"/>
                </a:moveTo>
                <a:lnTo>
                  <a:pt x="2307534" y="5035253"/>
                </a:lnTo>
                <a:lnTo>
                  <a:pt x="2307395" y="5035270"/>
                </a:lnTo>
                <a:close/>
                <a:moveTo>
                  <a:pt x="2501629" y="5034878"/>
                </a:moveTo>
                <a:lnTo>
                  <a:pt x="2500995" y="5037411"/>
                </a:lnTo>
                <a:lnTo>
                  <a:pt x="2504903" y="5037455"/>
                </a:lnTo>
                <a:lnTo>
                  <a:pt x="2505095" y="5037420"/>
                </a:lnTo>
                <a:cubicBezTo>
                  <a:pt x="2504259" y="5034202"/>
                  <a:pt x="2502724" y="5034054"/>
                  <a:pt x="2501629" y="5034878"/>
                </a:cubicBezTo>
                <a:close/>
                <a:moveTo>
                  <a:pt x="2326305" y="5033049"/>
                </a:moveTo>
                <a:lnTo>
                  <a:pt x="2325391" y="5034405"/>
                </a:lnTo>
                <a:lnTo>
                  <a:pt x="2325482" y="5034554"/>
                </a:lnTo>
                <a:cubicBezTo>
                  <a:pt x="2326078" y="5035063"/>
                  <a:pt x="2326663" y="5035193"/>
                  <a:pt x="2326788" y="5034566"/>
                </a:cubicBezTo>
                <a:close/>
                <a:moveTo>
                  <a:pt x="2239504" y="5029705"/>
                </a:moveTo>
                <a:lnTo>
                  <a:pt x="2241769" y="5032363"/>
                </a:lnTo>
                <a:lnTo>
                  <a:pt x="2236001" y="5030861"/>
                </a:lnTo>
                <a:lnTo>
                  <a:pt x="2235920" y="5030841"/>
                </a:lnTo>
                <a:lnTo>
                  <a:pt x="2235864" y="5030823"/>
                </a:lnTo>
                <a:close/>
                <a:moveTo>
                  <a:pt x="2330185" y="5027328"/>
                </a:moveTo>
                <a:cubicBezTo>
                  <a:pt x="2330847" y="5028704"/>
                  <a:pt x="2331775" y="5029550"/>
                  <a:pt x="2332794" y="5029985"/>
                </a:cubicBezTo>
                <a:cubicBezTo>
                  <a:pt x="2334321" y="5030639"/>
                  <a:pt x="2336058" y="5030364"/>
                  <a:pt x="2337419" y="5029551"/>
                </a:cubicBezTo>
                <a:lnTo>
                  <a:pt x="2337633" y="5029224"/>
                </a:lnTo>
                <a:lnTo>
                  <a:pt x="2333958" y="5027453"/>
                </a:lnTo>
                <a:close/>
                <a:moveTo>
                  <a:pt x="2182667" y="5018979"/>
                </a:moveTo>
                <a:cubicBezTo>
                  <a:pt x="2182649" y="5019972"/>
                  <a:pt x="2183070" y="5020634"/>
                  <a:pt x="2183713" y="5021042"/>
                </a:cubicBezTo>
                <a:cubicBezTo>
                  <a:pt x="2185636" y="5022270"/>
                  <a:pt x="2189541" y="5021219"/>
                  <a:pt x="2189475" y="5020003"/>
                </a:cubicBezTo>
                <a:cubicBezTo>
                  <a:pt x="2187942" y="5018793"/>
                  <a:pt x="2185557" y="5018156"/>
                  <a:pt x="2182667" y="5018979"/>
                </a:cubicBezTo>
                <a:close/>
                <a:moveTo>
                  <a:pt x="2183717" y="5009570"/>
                </a:moveTo>
                <a:lnTo>
                  <a:pt x="2184750" y="5010384"/>
                </a:lnTo>
                <a:lnTo>
                  <a:pt x="2184010" y="5011353"/>
                </a:lnTo>
                <a:close/>
                <a:moveTo>
                  <a:pt x="2196069" y="5002840"/>
                </a:moveTo>
                <a:cubicBezTo>
                  <a:pt x="2196265" y="5002655"/>
                  <a:pt x="2197688" y="5003835"/>
                  <a:pt x="2201097" y="5007143"/>
                </a:cubicBezTo>
                <a:lnTo>
                  <a:pt x="2198486" y="5006853"/>
                </a:lnTo>
                <a:lnTo>
                  <a:pt x="2198396" y="5006718"/>
                </a:lnTo>
                <a:cubicBezTo>
                  <a:pt x="2196902" y="5004572"/>
                  <a:pt x="2195872" y="5003024"/>
                  <a:pt x="2196069" y="5002840"/>
                </a:cubicBezTo>
                <a:close/>
                <a:moveTo>
                  <a:pt x="2162205" y="4999125"/>
                </a:moveTo>
                <a:cubicBezTo>
                  <a:pt x="2163422" y="5001249"/>
                  <a:pt x="2164213" y="5004605"/>
                  <a:pt x="2166110" y="5005561"/>
                </a:cubicBezTo>
                <a:cubicBezTo>
                  <a:pt x="2166740" y="5005881"/>
                  <a:pt x="2167497" y="5005933"/>
                  <a:pt x="2168431" y="5005584"/>
                </a:cubicBezTo>
                <a:cubicBezTo>
                  <a:pt x="2166806" y="5002753"/>
                  <a:pt x="2165185" y="4999924"/>
                  <a:pt x="2162205" y="4999125"/>
                </a:cubicBezTo>
                <a:close/>
                <a:moveTo>
                  <a:pt x="2117684" y="4984811"/>
                </a:moveTo>
                <a:cubicBezTo>
                  <a:pt x="2117601" y="4985987"/>
                  <a:pt x="2115945" y="4986541"/>
                  <a:pt x="2114222" y="4986578"/>
                </a:cubicBezTo>
                <a:cubicBezTo>
                  <a:pt x="2112500" y="4986616"/>
                  <a:pt x="2110712" y="4986138"/>
                  <a:pt x="2110370" y="4985248"/>
                </a:cubicBezTo>
                <a:cubicBezTo>
                  <a:pt x="2110535" y="4982898"/>
                  <a:pt x="2115048" y="4984903"/>
                  <a:pt x="2117684" y="4984811"/>
                </a:cubicBezTo>
                <a:close/>
                <a:moveTo>
                  <a:pt x="2095981" y="4979799"/>
                </a:moveTo>
                <a:cubicBezTo>
                  <a:pt x="2099467" y="4979134"/>
                  <a:pt x="2102788" y="4980823"/>
                  <a:pt x="2105514" y="4982352"/>
                </a:cubicBezTo>
                <a:cubicBezTo>
                  <a:pt x="2105113" y="4983042"/>
                  <a:pt x="2104486" y="4983324"/>
                  <a:pt x="2103730" y="4983333"/>
                </a:cubicBezTo>
                <a:cubicBezTo>
                  <a:pt x="2102973" y="4983343"/>
                  <a:pt x="2102089" y="4983080"/>
                  <a:pt x="2101168" y="4982685"/>
                </a:cubicBezTo>
                <a:cubicBezTo>
                  <a:pt x="2099325" y="4981892"/>
                  <a:pt x="2097344" y="4980563"/>
                  <a:pt x="2095981" y="4979799"/>
                </a:cubicBezTo>
                <a:close/>
                <a:moveTo>
                  <a:pt x="2079153" y="4972928"/>
                </a:moveTo>
                <a:lnTo>
                  <a:pt x="2085777" y="4973765"/>
                </a:lnTo>
                <a:lnTo>
                  <a:pt x="2091810" y="4978683"/>
                </a:lnTo>
                <a:close/>
                <a:moveTo>
                  <a:pt x="2080135" y="4969168"/>
                </a:moveTo>
                <a:cubicBezTo>
                  <a:pt x="2084601" y="4968965"/>
                  <a:pt x="2090697" y="4970397"/>
                  <a:pt x="2097496" y="4972917"/>
                </a:cubicBezTo>
                <a:lnTo>
                  <a:pt x="2102794" y="4975440"/>
                </a:lnTo>
                <a:lnTo>
                  <a:pt x="2094170" y="4974824"/>
                </a:lnTo>
                <a:lnTo>
                  <a:pt x="2085777" y="4973765"/>
                </a:lnTo>
                <a:close/>
                <a:moveTo>
                  <a:pt x="2373109" y="4967446"/>
                </a:moveTo>
                <a:cubicBezTo>
                  <a:pt x="2374636" y="4967758"/>
                  <a:pt x="2376188" y="4969061"/>
                  <a:pt x="2377893" y="4969736"/>
                </a:cubicBezTo>
                <a:lnTo>
                  <a:pt x="2379876" y="4969223"/>
                </a:lnTo>
                <a:lnTo>
                  <a:pt x="2375330" y="4967618"/>
                </a:lnTo>
                <a:close/>
                <a:moveTo>
                  <a:pt x="2309552" y="4966864"/>
                </a:moveTo>
                <a:lnTo>
                  <a:pt x="2313588" y="4969580"/>
                </a:lnTo>
                <a:cubicBezTo>
                  <a:pt x="2325216" y="4976884"/>
                  <a:pt x="2335224" y="4982759"/>
                  <a:pt x="2328024" y="4977237"/>
                </a:cubicBezTo>
                <a:cubicBezTo>
                  <a:pt x="2330990" y="4972440"/>
                  <a:pt x="2467827" y="5032234"/>
                  <a:pt x="2505642" y="5052741"/>
                </a:cubicBezTo>
                <a:cubicBezTo>
                  <a:pt x="2504361" y="5050800"/>
                  <a:pt x="2504869" y="5049339"/>
                  <a:pt x="2505211" y="5050230"/>
                </a:cubicBezTo>
                <a:lnTo>
                  <a:pt x="2504441" y="5049504"/>
                </a:lnTo>
                <a:lnTo>
                  <a:pt x="2505836" y="5050159"/>
                </a:lnTo>
                <a:cubicBezTo>
                  <a:pt x="2508991" y="5051328"/>
                  <a:pt x="2513498" y="5052711"/>
                  <a:pt x="2511630" y="5051936"/>
                </a:cubicBezTo>
                <a:lnTo>
                  <a:pt x="2504183" y="5049257"/>
                </a:lnTo>
                <a:lnTo>
                  <a:pt x="2490522" y="5036339"/>
                </a:lnTo>
                <a:lnTo>
                  <a:pt x="2477660" y="5027931"/>
                </a:lnTo>
                <a:lnTo>
                  <a:pt x="2489973" y="5035820"/>
                </a:lnTo>
                <a:lnTo>
                  <a:pt x="2485245" y="5031348"/>
                </a:lnTo>
                <a:lnTo>
                  <a:pt x="2451172" y="5010405"/>
                </a:lnTo>
                <a:lnTo>
                  <a:pt x="2389970" y="4972789"/>
                </a:lnTo>
                <a:lnTo>
                  <a:pt x="2388468" y="4972257"/>
                </a:lnTo>
                <a:lnTo>
                  <a:pt x="2400793" y="4980980"/>
                </a:lnTo>
                <a:cubicBezTo>
                  <a:pt x="2387499" y="4982884"/>
                  <a:pt x="2367972" y="4981054"/>
                  <a:pt x="2345630" y="4976673"/>
                </a:cubicBezTo>
                <a:close/>
                <a:moveTo>
                  <a:pt x="2054360" y="4964502"/>
                </a:moveTo>
                <a:lnTo>
                  <a:pt x="2063174" y="4968321"/>
                </a:lnTo>
                <a:cubicBezTo>
                  <a:pt x="2067552" y="4969543"/>
                  <a:pt x="2072050" y="4970422"/>
                  <a:pt x="2076781" y="4971851"/>
                </a:cubicBezTo>
                <a:lnTo>
                  <a:pt x="2079153" y="4972928"/>
                </a:lnTo>
                <a:lnTo>
                  <a:pt x="2074604" y="4972354"/>
                </a:lnTo>
                <a:cubicBezTo>
                  <a:pt x="2068459" y="4971171"/>
                  <a:pt x="2062768" y="4969528"/>
                  <a:pt x="2057778" y="4967134"/>
                </a:cubicBezTo>
                <a:close/>
                <a:moveTo>
                  <a:pt x="2048580" y="4958885"/>
                </a:moveTo>
                <a:cubicBezTo>
                  <a:pt x="2049547" y="4958682"/>
                  <a:pt x="2051913" y="4959018"/>
                  <a:pt x="2056467" y="4960436"/>
                </a:cubicBezTo>
                <a:cubicBezTo>
                  <a:pt x="2056110" y="4961938"/>
                  <a:pt x="2054791" y="4962332"/>
                  <a:pt x="2053301" y="4962172"/>
                </a:cubicBezTo>
                <a:lnTo>
                  <a:pt x="2049383" y="4960668"/>
                </a:lnTo>
                <a:lnTo>
                  <a:pt x="2049054" y="4960415"/>
                </a:lnTo>
                <a:close/>
                <a:moveTo>
                  <a:pt x="2037389" y="4949737"/>
                </a:moveTo>
                <a:cubicBezTo>
                  <a:pt x="2045298" y="4949459"/>
                  <a:pt x="2048113" y="4952608"/>
                  <a:pt x="2045147" y="4957405"/>
                </a:cubicBezTo>
                <a:lnTo>
                  <a:pt x="2049054" y="4960415"/>
                </a:lnTo>
                <a:lnTo>
                  <a:pt x="2049099" y="4960559"/>
                </a:lnTo>
                <a:lnTo>
                  <a:pt x="2049383" y="4960668"/>
                </a:lnTo>
                <a:lnTo>
                  <a:pt x="2054360" y="4964502"/>
                </a:lnTo>
                <a:lnTo>
                  <a:pt x="2050276" y="4962734"/>
                </a:lnTo>
                <a:cubicBezTo>
                  <a:pt x="2046020" y="4959935"/>
                  <a:pt x="2041762" y="4955900"/>
                  <a:pt x="2037389" y="4949737"/>
                </a:cubicBezTo>
                <a:close/>
                <a:moveTo>
                  <a:pt x="2063023" y="4936777"/>
                </a:moveTo>
                <a:lnTo>
                  <a:pt x="2063623" y="4938394"/>
                </a:lnTo>
                <a:lnTo>
                  <a:pt x="2064265" y="4939981"/>
                </a:lnTo>
                <a:lnTo>
                  <a:pt x="2064159" y="4940133"/>
                </a:lnTo>
                <a:cubicBezTo>
                  <a:pt x="2062372" y="4939657"/>
                  <a:pt x="2062072" y="4938178"/>
                  <a:pt x="2062601" y="4937121"/>
                </a:cubicBezTo>
                <a:close/>
                <a:moveTo>
                  <a:pt x="2071613" y="4926157"/>
                </a:moveTo>
                <a:cubicBezTo>
                  <a:pt x="2064127" y="4926151"/>
                  <a:pt x="2070639" y="4928493"/>
                  <a:pt x="2078129" y="4930598"/>
                </a:cubicBezTo>
                <a:cubicBezTo>
                  <a:pt x="2081874" y="4931649"/>
                  <a:pt x="2085865" y="4932644"/>
                  <a:pt x="2088471" y="4933253"/>
                </a:cubicBezTo>
                <a:cubicBezTo>
                  <a:pt x="2091078" y="4933865"/>
                  <a:pt x="2092301" y="4934091"/>
                  <a:pt x="2090512" y="4933615"/>
                </a:cubicBezTo>
                <a:cubicBezTo>
                  <a:pt x="2090856" y="4934504"/>
                  <a:pt x="2071269" y="4925267"/>
                  <a:pt x="2071613" y="4926157"/>
                </a:cubicBezTo>
                <a:close/>
                <a:moveTo>
                  <a:pt x="2212158" y="4917587"/>
                </a:moveTo>
                <a:cubicBezTo>
                  <a:pt x="2212714" y="4919678"/>
                  <a:pt x="2213917" y="4920498"/>
                  <a:pt x="2215175" y="4920611"/>
                </a:cubicBezTo>
                <a:cubicBezTo>
                  <a:pt x="2218950" y="4920947"/>
                  <a:pt x="2223238" y="4914903"/>
                  <a:pt x="2212158" y="4917587"/>
                </a:cubicBezTo>
                <a:close/>
                <a:moveTo>
                  <a:pt x="2062026" y="4912427"/>
                </a:moveTo>
                <a:lnTo>
                  <a:pt x="2060245" y="4914491"/>
                </a:lnTo>
                <a:cubicBezTo>
                  <a:pt x="2060172" y="4915433"/>
                  <a:pt x="2060806" y="4916126"/>
                  <a:pt x="2061573" y="4916382"/>
                </a:cubicBezTo>
                <a:cubicBezTo>
                  <a:pt x="2062339" y="4916637"/>
                  <a:pt x="2063238" y="4916453"/>
                  <a:pt x="2063693" y="4915639"/>
                </a:cubicBezTo>
                <a:lnTo>
                  <a:pt x="2063387" y="4913067"/>
                </a:lnTo>
                <a:close/>
                <a:moveTo>
                  <a:pt x="2024086" y="4899857"/>
                </a:moveTo>
                <a:cubicBezTo>
                  <a:pt x="2036761" y="4900855"/>
                  <a:pt x="2038828" y="4911791"/>
                  <a:pt x="2056868" y="4914224"/>
                </a:cubicBezTo>
                <a:cubicBezTo>
                  <a:pt x="2056689" y="4910982"/>
                  <a:pt x="2027733" y="4896841"/>
                  <a:pt x="2024086" y="4899857"/>
                </a:cubicBezTo>
                <a:close/>
                <a:moveTo>
                  <a:pt x="2044605" y="4899361"/>
                </a:moveTo>
                <a:cubicBezTo>
                  <a:pt x="2043264" y="4899002"/>
                  <a:pt x="2042118" y="4899493"/>
                  <a:pt x="2042377" y="4901560"/>
                </a:cubicBezTo>
                <a:cubicBezTo>
                  <a:pt x="2043397" y="4901434"/>
                  <a:pt x="2044080" y="4901817"/>
                  <a:pt x="2044867" y="4902126"/>
                </a:cubicBezTo>
                <a:lnTo>
                  <a:pt x="2045560" y="4902157"/>
                </a:lnTo>
                <a:lnTo>
                  <a:pt x="2046406" y="4900904"/>
                </a:lnTo>
                <a:close/>
                <a:moveTo>
                  <a:pt x="2045164" y="4893522"/>
                </a:moveTo>
                <a:cubicBezTo>
                  <a:pt x="2045679" y="4894857"/>
                  <a:pt x="2047214" y="4896067"/>
                  <a:pt x="2048670" y="4896557"/>
                </a:cubicBezTo>
                <a:lnTo>
                  <a:pt x="2049610" y="4896163"/>
                </a:lnTo>
                <a:lnTo>
                  <a:pt x="2050438" y="4894934"/>
                </a:lnTo>
                <a:lnTo>
                  <a:pt x="2048441" y="4894399"/>
                </a:lnTo>
                <a:cubicBezTo>
                  <a:pt x="2047462" y="4893938"/>
                  <a:pt x="2046484" y="4893476"/>
                  <a:pt x="2045164" y="4893522"/>
                </a:cubicBezTo>
                <a:close/>
                <a:moveTo>
                  <a:pt x="2034783" y="4891541"/>
                </a:moveTo>
                <a:cubicBezTo>
                  <a:pt x="2038153" y="4895437"/>
                  <a:pt x="2040475" y="4897308"/>
                  <a:pt x="2041903" y="4897939"/>
                </a:cubicBezTo>
                <a:cubicBezTo>
                  <a:pt x="2046191" y="4899836"/>
                  <a:pt x="2042437" y="4890595"/>
                  <a:pt x="2034783" y="4891541"/>
                </a:cubicBezTo>
                <a:close/>
                <a:moveTo>
                  <a:pt x="1995440" y="4888194"/>
                </a:moveTo>
                <a:cubicBezTo>
                  <a:pt x="1998703" y="4888857"/>
                  <a:pt x="2001180" y="4889632"/>
                  <a:pt x="1993520" y="4888479"/>
                </a:cubicBezTo>
                <a:lnTo>
                  <a:pt x="1993600" y="4888877"/>
                </a:lnTo>
                <a:lnTo>
                  <a:pt x="1992658" y="4888587"/>
                </a:lnTo>
                <a:cubicBezTo>
                  <a:pt x="1988133" y="4886983"/>
                  <a:pt x="1992179" y="4887532"/>
                  <a:pt x="1995440" y="4888194"/>
                </a:cubicBezTo>
                <a:close/>
                <a:moveTo>
                  <a:pt x="2131426" y="4883139"/>
                </a:moveTo>
                <a:lnTo>
                  <a:pt x="2168356" y="4898765"/>
                </a:lnTo>
                <a:lnTo>
                  <a:pt x="2186894" y="4909729"/>
                </a:lnTo>
                <a:lnTo>
                  <a:pt x="2205856" y="4908404"/>
                </a:lnTo>
                <a:cubicBezTo>
                  <a:pt x="2189893" y="4908121"/>
                  <a:pt x="2162494" y="4890695"/>
                  <a:pt x="2141153" y="4884133"/>
                </a:cubicBezTo>
                <a:close/>
                <a:moveTo>
                  <a:pt x="2049642" y="4880906"/>
                </a:moveTo>
                <a:lnTo>
                  <a:pt x="2052543" y="4883519"/>
                </a:lnTo>
                <a:lnTo>
                  <a:pt x="2052285" y="4883497"/>
                </a:lnTo>
                <a:lnTo>
                  <a:pt x="2050892" y="4882875"/>
                </a:lnTo>
                <a:close/>
                <a:moveTo>
                  <a:pt x="2143639" y="4880237"/>
                </a:moveTo>
                <a:lnTo>
                  <a:pt x="2143628" y="4880266"/>
                </a:lnTo>
                <a:cubicBezTo>
                  <a:pt x="2143167" y="4882029"/>
                  <a:pt x="2143066" y="4883538"/>
                  <a:pt x="2143757" y="4883846"/>
                </a:cubicBezTo>
                <a:cubicBezTo>
                  <a:pt x="2144153" y="4884020"/>
                  <a:pt x="2144810" y="4883805"/>
                  <a:pt x="2145801" y="4883021"/>
                </a:cubicBezTo>
                <a:lnTo>
                  <a:pt x="2146315" y="4880586"/>
                </a:lnTo>
                <a:close/>
                <a:moveTo>
                  <a:pt x="1976391" y="4869512"/>
                </a:moveTo>
                <a:lnTo>
                  <a:pt x="1976898" y="4869692"/>
                </a:lnTo>
                <a:lnTo>
                  <a:pt x="1976946" y="4873698"/>
                </a:lnTo>
                <a:cubicBezTo>
                  <a:pt x="1976556" y="4874767"/>
                  <a:pt x="1975582" y="4872235"/>
                  <a:pt x="1975694" y="4870443"/>
                </a:cubicBezTo>
                <a:close/>
                <a:moveTo>
                  <a:pt x="1995837" y="4866594"/>
                </a:moveTo>
                <a:lnTo>
                  <a:pt x="2035462" y="4882164"/>
                </a:lnTo>
                <a:lnTo>
                  <a:pt x="2052285" y="4883497"/>
                </a:lnTo>
                <a:lnTo>
                  <a:pt x="2055941" y="4885127"/>
                </a:lnTo>
                <a:lnTo>
                  <a:pt x="2055711" y="4881734"/>
                </a:lnTo>
                <a:lnTo>
                  <a:pt x="2049391" y="4880508"/>
                </a:lnTo>
                <a:lnTo>
                  <a:pt x="2049642" y="4880906"/>
                </a:lnTo>
                <a:lnTo>
                  <a:pt x="2049152" y="4880463"/>
                </a:lnTo>
                <a:lnTo>
                  <a:pt x="2029895" y="4876732"/>
                </a:lnTo>
                <a:close/>
                <a:moveTo>
                  <a:pt x="1951014" y="4862725"/>
                </a:moveTo>
                <a:cubicBezTo>
                  <a:pt x="1954247" y="4862791"/>
                  <a:pt x="1953917" y="4867496"/>
                  <a:pt x="1956971" y="4864321"/>
                </a:cubicBezTo>
                <a:cubicBezTo>
                  <a:pt x="1958298" y="4867071"/>
                  <a:pt x="1956257" y="4867323"/>
                  <a:pt x="1954160" y="4866562"/>
                </a:cubicBezTo>
                <a:cubicBezTo>
                  <a:pt x="1952063" y="4865801"/>
                  <a:pt x="1949910" y="4864028"/>
                  <a:pt x="1951014" y="4862725"/>
                </a:cubicBezTo>
                <a:close/>
                <a:moveTo>
                  <a:pt x="1939172" y="4855561"/>
                </a:moveTo>
                <a:lnTo>
                  <a:pt x="1941369" y="4855859"/>
                </a:lnTo>
                <a:lnTo>
                  <a:pt x="1942592" y="4856389"/>
                </a:lnTo>
                <a:lnTo>
                  <a:pt x="1942657" y="4858891"/>
                </a:lnTo>
                <a:lnTo>
                  <a:pt x="1941017" y="4860072"/>
                </a:lnTo>
                <a:lnTo>
                  <a:pt x="1940839" y="4859714"/>
                </a:lnTo>
                <a:close/>
                <a:moveTo>
                  <a:pt x="1972294" y="4845284"/>
                </a:moveTo>
                <a:cubicBezTo>
                  <a:pt x="1970377" y="4844832"/>
                  <a:pt x="1969973" y="4844944"/>
                  <a:pt x="1970475" y="4845349"/>
                </a:cubicBezTo>
                <a:lnTo>
                  <a:pt x="1974348" y="4846909"/>
                </a:lnTo>
                <a:lnTo>
                  <a:pt x="1974469" y="4845951"/>
                </a:lnTo>
                <a:close/>
                <a:moveTo>
                  <a:pt x="1962096" y="4832080"/>
                </a:moveTo>
                <a:cubicBezTo>
                  <a:pt x="1957641" y="4832849"/>
                  <a:pt x="1952498" y="4835585"/>
                  <a:pt x="1953649" y="4837332"/>
                </a:cubicBezTo>
                <a:cubicBezTo>
                  <a:pt x="1954415" y="4838497"/>
                  <a:pt x="1957981" y="4839222"/>
                  <a:pt x="1966408" y="4838632"/>
                </a:cubicBezTo>
                <a:cubicBezTo>
                  <a:pt x="1970312" y="4832510"/>
                  <a:pt x="1966549" y="4831313"/>
                  <a:pt x="1962096" y="4832080"/>
                </a:cubicBezTo>
                <a:close/>
                <a:moveTo>
                  <a:pt x="1914499" y="4814903"/>
                </a:moveTo>
                <a:lnTo>
                  <a:pt x="1920875" y="4817051"/>
                </a:lnTo>
                <a:lnTo>
                  <a:pt x="1914567" y="4817694"/>
                </a:lnTo>
                <a:lnTo>
                  <a:pt x="1914401" y="4817222"/>
                </a:lnTo>
                <a:close/>
                <a:moveTo>
                  <a:pt x="1865739" y="4801189"/>
                </a:moveTo>
                <a:lnTo>
                  <a:pt x="1866238" y="4801254"/>
                </a:lnTo>
                <a:lnTo>
                  <a:pt x="1871050" y="4803040"/>
                </a:lnTo>
                <a:lnTo>
                  <a:pt x="1873626" y="4805385"/>
                </a:lnTo>
                <a:lnTo>
                  <a:pt x="1871927" y="4807065"/>
                </a:lnTo>
                <a:close/>
                <a:moveTo>
                  <a:pt x="1838202" y="4788189"/>
                </a:moveTo>
                <a:cubicBezTo>
                  <a:pt x="1835834" y="4788036"/>
                  <a:pt x="1834331" y="4788719"/>
                  <a:pt x="1835907" y="4791014"/>
                </a:cubicBezTo>
                <a:cubicBezTo>
                  <a:pt x="1839883" y="4787874"/>
                  <a:pt x="1841400" y="4794766"/>
                  <a:pt x="1845683" y="4790369"/>
                </a:cubicBezTo>
                <a:cubicBezTo>
                  <a:pt x="1843802" y="4789328"/>
                  <a:pt x="1840569" y="4788341"/>
                  <a:pt x="1838202" y="4788189"/>
                </a:cubicBezTo>
                <a:close/>
                <a:moveTo>
                  <a:pt x="1783078" y="4771050"/>
                </a:moveTo>
                <a:cubicBezTo>
                  <a:pt x="1781750" y="4772099"/>
                  <a:pt x="1777597" y="4774875"/>
                  <a:pt x="1778995" y="4776805"/>
                </a:cubicBezTo>
                <a:lnTo>
                  <a:pt x="1785059" y="4778415"/>
                </a:lnTo>
                <a:lnTo>
                  <a:pt x="1787852" y="4781488"/>
                </a:lnTo>
                <a:cubicBezTo>
                  <a:pt x="1790057" y="4782513"/>
                  <a:pt x="1792726" y="4781575"/>
                  <a:pt x="1795413" y="4780147"/>
                </a:cubicBezTo>
                <a:lnTo>
                  <a:pt x="1799263" y="4777997"/>
                </a:lnTo>
                <a:lnTo>
                  <a:pt x="1808222" y="4777481"/>
                </a:lnTo>
                <a:cubicBezTo>
                  <a:pt x="1807234" y="4774975"/>
                  <a:pt x="1805376" y="4774928"/>
                  <a:pt x="1803092" y="4775862"/>
                </a:cubicBezTo>
                <a:lnTo>
                  <a:pt x="1799263" y="4777997"/>
                </a:lnTo>
                <a:lnTo>
                  <a:pt x="1786302" y="4778745"/>
                </a:lnTo>
                <a:lnTo>
                  <a:pt x="1785059" y="4778415"/>
                </a:lnTo>
                <a:lnTo>
                  <a:pt x="1784948" y="4778297"/>
                </a:lnTo>
                <a:cubicBezTo>
                  <a:pt x="1784137" y="4776616"/>
                  <a:pt x="1783493" y="4774263"/>
                  <a:pt x="1783078" y="4771050"/>
                </a:cubicBezTo>
                <a:close/>
                <a:moveTo>
                  <a:pt x="1753704" y="4753541"/>
                </a:moveTo>
                <a:cubicBezTo>
                  <a:pt x="1751804" y="4754237"/>
                  <a:pt x="1751459" y="4756264"/>
                  <a:pt x="1753891" y="4757378"/>
                </a:cubicBezTo>
                <a:cubicBezTo>
                  <a:pt x="1755514" y="4758119"/>
                  <a:pt x="1758371" y="4758454"/>
                  <a:pt x="1762828" y="4757713"/>
                </a:cubicBezTo>
                <a:cubicBezTo>
                  <a:pt x="1759053" y="4753487"/>
                  <a:pt x="1755601" y="4752847"/>
                  <a:pt x="1753704" y="4753541"/>
                </a:cubicBezTo>
                <a:close/>
                <a:moveTo>
                  <a:pt x="1709706" y="4751726"/>
                </a:moveTo>
                <a:lnTo>
                  <a:pt x="1710690" y="4752378"/>
                </a:lnTo>
                <a:lnTo>
                  <a:pt x="1709360" y="4753061"/>
                </a:lnTo>
                <a:lnTo>
                  <a:pt x="1709262" y="4752990"/>
                </a:lnTo>
                <a:close/>
                <a:moveTo>
                  <a:pt x="1335406" y="4622131"/>
                </a:moveTo>
                <a:cubicBezTo>
                  <a:pt x="1332197" y="4622136"/>
                  <a:pt x="1329477" y="4623148"/>
                  <a:pt x="1329039" y="4626022"/>
                </a:cubicBezTo>
                <a:lnTo>
                  <a:pt x="1344678" y="4627175"/>
                </a:lnTo>
                <a:lnTo>
                  <a:pt x="1335764" y="4622213"/>
                </a:lnTo>
                <a:close/>
                <a:moveTo>
                  <a:pt x="1297522" y="4600933"/>
                </a:moveTo>
                <a:lnTo>
                  <a:pt x="1293325" y="4601637"/>
                </a:lnTo>
                <a:lnTo>
                  <a:pt x="1298352" y="4601395"/>
                </a:lnTo>
                <a:close/>
                <a:moveTo>
                  <a:pt x="1260066" y="4596258"/>
                </a:moveTo>
                <a:lnTo>
                  <a:pt x="1269223" y="4600574"/>
                </a:lnTo>
                <a:lnTo>
                  <a:pt x="1260402" y="4598520"/>
                </a:lnTo>
                <a:close/>
                <a:moveTo>
                  <a:pt x="1281917" y="4594237"/>
                </a:moveTo>
                <a:cubicBezTo>
                  <a:pt x="1280158" y="4593667"/>
                  <a:pt x="1278583" y="4594004"/>
                  <a:pt x="1277416" y="4594769"/>
                </a:cubicBezTo>
                <a:cubicBezTo>
                  <a:pt x="1275081" y="4596300"/>
                  <a:pt x="1274370" y="4599552"/>
                  <a:pt x="1277066" y="4600717"/>
                </a:cubicBezTo>
                <a:cubicBezTo>
                  <a:pt x="1278865" y="4601494"/>
                  <a:pt x="1282173" y="4601344"/>
                  <a:pt x="1287523" y="4599139"/>
                </a:cubicBezTo>
                <a:cubicBezTo>
                  <a:pt x="1285619" y="4596283"/>
                  <a:pt x="1283675" y="4594808"/>
                  <a:pt x="1281917" y="4594237"/>
                </a:cubicBezTo>
                <a:close/>
                <a:moveTo>
                  <a:pt x="1242661" y="4583442"/>
                </a:moveTo>
                <a:lnTo>
                  <a:pt x="1243205" y="4584013"/>
                </a:lnTo>
                <a:lnTo>
                  <a:pt x="1246916" y="4586916"/>
                </a:lnTo>
                <a:lnTo>
                  <a:pt x="1243927" y="4587782"/>
                </a:lnTo>
                <a:cubicBezTo>
                  <a:pt x="1241421" y="4587706"/>
                  <a:pt x="1239011" y="4586639"/>
                  <a:pt x="1237843" y="4583765"/>
                </a:cubicBezTo>
                <a:close/>
                <a:moveTo>
                  <a:pt x="1330441" y="4572309"/>
                </a:moveTo>
                <a:cubicBezTo>
                  <a:pt x="1329979" y="4574189"/>
                  <a:pt x="1337021" y="4579818"/>
                  <a:pt x="1341514" y="4580485"/>
                </a:cubicBezTo>
                <a:cubicBezTo>
                  <a:pt x="1343014" y="4580708"/>
                  <a:pt x="1344229" y="4580380"/>
                  <a:pt x="1344790" y="4579176"/>
                </a:cubicBezTo>
                <a:cubicBezTo>
                  <a:pt x="1340315" y="4575633"/>
                  <a:pt x="1335224" y="4574597"/>
                  <a:pt x="1330441" y="4572309"/>
                </a:cubicBezTo>
                <a:close/>
                <a:moveTo>
                  <a:pt x="1196307" y="4570053"/>
                </a:moveTo>
                <a:cubicBezTo>
                  <a:pt x="1195292" y="4569844"/>
                  <a:pt x="1197327" y="4571082"/>
                  <a:pt x="1200908" y="4573025"/>
                </a:cubicBezTo>
                <a:lnTo>
                  <a:pt x="1201711" y="4573440"/>
                </a:lnTo>
                <a:lnTo>
                  <a:pt x="1199085" y="4572694"/>
                </a:lnTo>
                <a:cubicBezTo>
                  <a:pt x="1196816" y="4571801"/>
                  <a:pt x="1195569" y="4570888"/>
                  <a:pt x="1196307" y="4570053"/>
                </a:cubicBezTo>
                <a:close/>
                <a:moveTo>
                  <a:pt x="1320717" y="4533453"/>
                </a:moveTo>
                <a:cubicBezTo>
                  <a:pt x="1331338" y="4532649"/>
                  <a:pt x="1350647" y="4545465"/>
                  <a:pt x="1364148" y="4550062"/>
                </a:cubicBezTo>
                <a:cubicBezTo>
                  <a:pt x="1368652" y="4551597"/>
                  <a:pt x="1372507" y="4552217"/>
                  <a:pt x="1375182" y="4551115"/>
                </a:cubicBezTo>
                <a:cubicBezTo>
                  <a:pt x="1382444" y="4530201"/>
                  <a:pt x="1316740" y="4536593"/>
                  <a:pt x="1320717" y="4533453"/>
                </a:cubicBezTo>
                <a:close/>
                <a:moveTo>
                  <a:pt x="1304757" y="4529528"/>
                </a:moveTo>
                <a:cubicBezTo>
                  <a:pt x="1302346" y="4528984"/>
                  <a:pt x="1299298" y="4529259"/>
                  <a:pt x="1295667" y="4530989"/>
                </a:cubicBezTo>
                <a:cubicBezTo>
                  <a:pt x="1301210" y="4536728"/>
                  <a:pt x="1305193" y="4539019"/>
                  <a:pt x="1307744" y="4539374"/>
                </a:cubicBezTo>
                <a:cubicBezTo>
                  <a:pt x="1313485" y="4540171"/>
                  <a:pt x="1311990" y="4531161"/>
                  <a:pt x="1304757" y="4529528"/>
                </a:cubicBezTo>
                <a:close/>
                <a:moveTo>
                  <a:pt x="1275208" y="4522877"/>
                </a:moveTo>
                <a:lnTo>
                  <a:pt x="1275699" y="4523012"/>
                </a:lnTo>
                <a:lnTo>
                  <a:pt x="1275630" y="4523334"/>
                </a:lnTo>
                <a:lnTo>
                  <a:pt x="1275732" y="4523569"/>
                </a:lnTo>
                <a:close/>
                <a:moveTo>
                  <a:pt x="1301487" y="4520320"/>
                </a:moveTo>
                <a:cubicBezTo>
                  <a:pt x="1303598" y="4523712"/>
                  <a:pt x="1305223" y="4525524"/>
                  <a:pt x="1306335" y="4526307"/>
                </a:cubicBezTo>
                <a:cubicBezTo>
                  <a:pt x="1309668" y="4528652"/>
                  <a:pt x="1308361" y="4521717"/>
                  <a:pt x="1301487" y="4520320"/>
                </a:cubicBezTo>
                <a:close/>
                <a:moveTo>
                  <a:pt x="1239994" y="4513906"/>
                </a:moveTo>
                <a:cubicBezTo>
                  <a:pt x="1237641" y="4512603"/>
                  <a:pt x="1235603" y="4512188"/>
                  <a:pt x="1235499" y="4514801"/>
                </a:cubicBezTo>
                <a:cubicBezTo>
                  <a:pt x="1237533" y="4515217"/>
                  <a:pt x="1239086" y="4516520"/>
                  <a:pt x="1240714" y="4517507"/>
                </a:cubicBezTo>
                <a:cubicBezTo>
                  <a:pt x="1242343" y="4518499"/>
                  <a:pt x="1244046" y="4519174"/>
                  <a:pt x="1246389" y="4518334"/>
                </a:cubicBezTo>
                <a:cubicBezTo>
                  <a:pt x="1245016" y="4517397"/>
                  <a:pt x="1242347" y="4515206"/>
                  <a:pt x="1239994" y="4513906"/>
                </a:cubicBezTo>
                <a:close/>
                <a:moveTo>
                  <a:pt x="1207853" y="4501112"/>
                </a:moveTo>
                <a:cubicBezTo>
                  <a:pt x="1205424" y="4500124"/>
                  <a:pt x="1203233" y="4500337"/>
                  <a:pt x="1203127" y="4502951"/>
                </a:cubicBezTo>
                <a:cubicBezTo>
                  <a:pt x="1206182" y="4503569"/>
                  <a:pt x="1209639" y="4506908"/>
                  <a:pt x="1214019" y="4506483"/>
                </a:cubicBezTo>
                <a:cubicBezTo>
                  <a:pt x="1212953" y="4504290"/>
                  <a:pt x="1210282" y="4502101"/>
                  <a:pt x="1207853" y="4501112"/>
                </a:cubicBezTo>
                <a:close/>
                <a:moveTo>
                  <a:pt x="1156866" y="4486442"/>
                </a:moveTo>
                <a:cubicBezTo>
                  <a:pt x="1154317" y="4485388"/>
                  <a:pt x="1152955" y="4487128"/>
                  <a:pt x="1155113" y="4488677"/>
                </a:cubicBezTo>
                <a:lnTo>
                  <a:pt x="1156034" y="4488949"/>
                </a:lnTo>
                <a:lnTo>
                  <a:pt x="1157561" y="4487078"/>
                </a:lnTo>
                <a:close/>
                <a:moveTo>
                  <a:pt x="1211810" y="4484960"/>
                </a:moveTo>
                <a:cubicBezTo>
                  <a:pt x="1223701" y="4501866"/>
                  <a:pt x="1275091" y="4532075"/>
                  <a:pt x="1277339" y="4527262"/>
                </a:cubicBezTo>
                <a:lnTo>
                  <a:pt x="1275732" y="4523569"/>
                </a:lnTo>
                <a:lnTo>
                  <a:pt x="1279868" y="4529012"/>
                </a:lnTo>
                <a:cubicBezTo>
                  <a:pt x="1283991" y="4530673"/>
                  <a:pt x="1289662" y="4531237"/>
                  <a:pt x="1292464" y="4530764"/>
                </a:cubicBezTo>
                <a:cubicBezTo>
                  <a:pt x="1295261" y="4530291"/>
                  <a:pt x="1295191" y="4528784"/>
                  <a:pt x="1287828" y="4526310"/>
                </a:cubicBezTo>
                <a:lnTo>
                  <a:pt x="1275699" y="4523012"/>
                </a:lnTo>
                <a:lnTo>
                  <a:pt x="1277536" y="4514461"/>
                </a:lnTo>
                <a:cubicBezTo>
                  <a:pt x="1278996" y="4508503"/>
                  <a:pt x="1279817" y="4504058"/>
                  <a:pt x="1273900" y="4510758"/>
                </a:cubicBezTo>
                <a:cubicBezTo>
                  <a:pt x="1287023" y="4522646"/>
                  <a:pt x="1211810" y="4484960"/>
                  <a:pt x="1211810" y="4484960"/>
                </a:cubicBezTo>
                <a:close/>
                <a:moveTo>
                  <a:pt x="1189410" y="4480402"/>
                </a:moveTo>
                <a:cubicBezTo>
                  <a:pt x="1190553" y="4482281"/>
                  <a:pt x="1191543" y="4483142"/>
                  <a:pt x="1192495" y="4483418"/>
                </a:cubicBezTo>
                <a:cubicBezTo>
                  <a:pt x="1195352" y="4484247"/>
                  <a:pt x="1197840" y="4479812"/>
                  <a:pt x="1202955" y="4481842"/>
                </a:cubicBezTo>
                <a:cubicBezTo>
                  <a:pt x="1199803" y="4477248"/>
                  <a:pt x="1191349" y="4476846"/>
                  <a:pt x="1189410" y="4480402"/>
                </a:cubicBezTo>
                <a:close/>
                <a:moveTo>
                  <a:pt x="1203470" y="4475360"/>
                </a:moveTo>
                <a:cubicBezTo>
                  <a:pt x="1203337" y="4480273"/>
                  <a:pt x="1204276" y="4482439"/>
                  <a:pt x="1205510" y="4482998"/>
                </a:cubicBezTo>
                <a:cubicBezTo>
                  <a:pt x="1209208" y="4484678"/>
                  <a:pt x="1215546" y="4471891"/>
                  <a:pt x="1203470" y="4475360"/>
                </a:cubicBezTo>
                <a:close/>
                <a:moveTo>
                  <a:pt x="1162937" y="4475018"/>
                </a:moveTo>
                <a:cubicBezTo>
                  <a:pt x="1162322" y="4477528"/>
                  <a:pt x="1159671" y="4479622"/>
                  <a:pt x="1164147" y="4483168"/>
                </a:cubicBezTo>
                <a:cubicBezTo>
                  <a:pt x="1171583" y="4483363"/>
                  <a:pt x="1168642" y="4473546"/>
                  <a:pt x="1162937" y="4475018"/>
                </a:cubicBezTo>
                <a:close/>
                <a:moveTo>
                  <a:pt x="1159933" y="4464367"/>
                </a:moveTo>
                <a:cubicBezTo>
                  <a:pt x="1156816" y="4462908"/>
                  <a:pt x="1154194" y="4462705"/>
                  <a:pt x="1154292" y="4466675"/>
                </a:cubicBezTo>
                <a:cubicBezTo>
                  <a:pt x="1158037" y="4464473"/>
                  <a:pt x="1163664" y="4469324"/>
                  <a:pt x="1166633" y="4470297"/>
                </a:cubicBezTo>
                <a:cubicBezTo>
                  <a:pt x="1167622" y="4470621"/>
                  <a:pt x="1168317" y="4470516"/>
                  <a:pt x="1168547" y="4469573"/>
                </a:cubicBezTo>
                <a:cubicBezTo>
                  <a:pt x="1166664" y="4468532"/>
                  <a:pt x="1163051" y="4465823"/>
                  <a:pt x="1159933" y="4464367"/>
                </a:cubicBezTo>
                <a:close/>
                <a:moveTo>
                  <a:pt x="863036" y="4446951"/>
                </a:moveTo>
                <a:cubicBezTo>
                  <a:pt x="865781" y="4448826"/>
                  <a:pt x="868783" y="4450753"/>
                  <a:pt x="871939" y="4452055"/>
                </a:cubicBezTo>
                <a:cubicBezTo>
                  <a:pt x="875093" y="4453353"/>
                  <a:pt x="878404" y="4454027"/>
                  <a:pt x="881766" y="4453394"/>
                </a:cubicBezTo>
                <a:cubicBezTo>
                  <a:pt x="876270" y="4449642"/>
                  <a:pt x="869854" y="4449656"/>
                  <a:pt x="863036" y="4446951"/>
                </a:cubicBezTo>
                <a:close/>
                <a:moveTo>
                  <a:pt x="1032924" y="4429952"/>
                </a:moveTo>
                <a:lnTo>
                  <a:pt x="1036796" y="4430564"/>
                </a:lnTo>
                <a:lnTo>
                  <a:pt x="1035447" y="4431473"/>
                </a:lnTo>
                <a:close/>
                <a:moveTo>
                  <a:pt x="1334315" y="4425583"/>
                </a:moveTo>
                <a:lnTo>
                  <a:pt x="1336214" y="4426136"/>
                </a:lnTo>
                <a:lnTo>
                  <a:pt x="1336687" y="4426522"/>
                </a:lnTo>
                <a:close/>
                <a:moveTo>
                  <a:pt x="873964" y="4424149"/>
                </a:moveTo>
                <a:cubicBezTo>
                  <a:pt x="861978" y="4420722"/>
                  <a:pt x="867561" y="4429020"/>
                  <a:pt x="871408" y="4428444"/>
                </a:cubicBezTo>
                <a:cubicBezTo>
                  <a:pt x="872690" y="4428254"/>
                  <a:pt x="873783" y="4427074"/>
                  <a:pt x="873964" y="4424149"/>
                </a:cubicBezTo>
                <a:close/>
                <a:moveTo>
                  <a:pt x="1005681" y="4422599"/>
                </a:moveTo>
                <a:lnTo>
                  <a:pt x="1006247" y="4422759"/>
                </a:lnTo>
                <a:lnTo>
                  <a:pt x="1006015" y="4422799"/>
                </a:lnTo>
                <a:close/>
                <a:moveTo>
                  <a:pt x="891984" y="4420405"/>
                </a:moveTo>
                <a:lnTo>
                  <a:pt x="896180" y="4424643"/>
                </a:lnTo>
                <a:lnTo>
                  <a:pt x="886215" y="4422689"/>
                </a:lnTo>
                <a:lnTo>
                  <a:pt x="886092" y="4422662"/>
                </a:lnTo>
                <a:close/>
                <a:moveTo>
                  <a:pt x="1037188" y="4417129"/>
                </a:moveTo>
                <a:lnTo>
                  <a:pt x="1035874" y="4419502"/>
                </a:lnTo>
                <a:lnTo>
                  <a:pt x="1036051" y="4419742"/>
                </a:lnTo>
                <a:cubicBezTo>
                  <a:pt x="1037124" y="4420537"/>
                  <a:pt x="1038120" y="4420697"/>
                  <a:pt x="1038232" y="4419630"/>
                </a:cubicBezTo>
                <a:close/>
                <a:moveTo>
                  <a:pt x="795564" y="4408204"/>
                </a:moveTo>
                <a:cubicBezTo>
                  <a:pt x="795687" y="4409876"/>
                  <a:pt x="796496" y="4410945"/>
                  <a:pt x="797629" y="4411567"/>
                </a:cubicBezTo>
                <a:cubicBezTo>
                  <a:pt x="801032" y="4413432"/>
                  <a:pt x="807373" y="4411263"/>
                  <a:pt x="807070" y="4409225"/>
                </a:cubicBezTo>
                <a:cubicBezTo>
                  <a:pt x="804323" y="4407351"/>
                  <a:pt x="800252" y="4406522"/>
                  <a:pt x="795564" y="4408204"/>
                </a:cubicBezTo>
                <a:close/>
                <a:moveTo>
                  <a:pt x="1049062" y="4406935"/>
                </a:moveTo>
                <a:lnTo>
                  <a:pt x="1042751" y="4407111"/>
                </a:lnTo>
                <a:cubicBezTo>
                  <a:pt x="1044073" y="4409356"/>
                  <a:pt x="1045751" y="4410686"/>
                  <a:pt x="1047517" y="4411312"/>
                </a:cubicBezTo>
                <a:cubicBezTo>
                  <a:pt x="1050168" y="4412253"/>
                  <a:pt x="1053017" y="4411613"/>
                  <a:pt x="1055159" y="4410110"/>
                </a:cubicBezTo>
                <a:lnTo>
                  <a:pt x="1055465" y="4409535"/>
                </a:lnTo>
                <a:close/>
                <a:moveTo>
                  <a:pt x="784746" y="4403883"/>
                </a:moveTo>
                <a:cubicBezTo>
                  <a:pt x="783136" y="4404935"/>
                  <a:pt x="782630" y="4407548"/>
                  <a:pt x="784865" y="4412612"/>
                </a:cubicBezTo>
                <a:cubicBezTo>
                  <a:pt x="804343" y="4411636"/>
                  <a:pt x="789577" y="4400730"/>
                  <a:pt x="784746" y="4403883"/>
                </a:cubicBezTo>
                <a:close/>
                <a:moveTo>
                  <a:pt x="1332704" y="4401623"/>
                </a:moveTo>
                <a:cubicBezTo>
                  <a:pt x="1331608" y="4401122"/>
                  <a:pt x="1330539" y="4401474"/>
                  <a:pt x="1329690" y="4402222"/>
                </a:cubicBezTo>
                <a:cubicBezTo>
                  <a:pt x="1327995" y="4403723"/>
                  <a:pt x="1327189" y="4406814"/>
                  <a:pt x="1328835" y="4407860"/>
                </a:cubicBezTo>
                <a:cubicBezTo>
                  <a:pt x="1329935" y="4408557"/>
                  <a:pt x="1332126" y="4408343"/>
                  <a:pt x="1335871" y="4406142"/>
                </a:cubicBezTo>
                <a:cubicBezTo>
                  <a:pt x="1334920" y="4403479"/>
                  <a:pt x="1333799" y="4402124"/>
                  <a:pt x="1332704" y="4401623"/>
                </a:cubicBezTo>
                <a:close/>
                <a:moveTo>
                  <a:pt x="795831" y="4392276"/>
                </a:moveTo>
                <a:lnTo>
                  <a:pt x="797680" y="4393539"/>
                </a:lnTo>
                <a:lnTo>
                  <a:pt x="796601" y="4395242"/>
                </a:lnTo>
                <a:close/>
                <a:moveTo>
                  <a:pt x="815358" y="4379694"/>
                </a:moveTo>
                <a:cubicBezTo>
                  <a:pt x="815655" y="4379363"/>
                  <a:pt x="818212" y="4381201"/>
                  <a:pt x="824417" y="4386413"/>
                </a:cubicBezTo>
                <a:lnTo>
                  <a:pt x="820022" y="4386193"/>
                </a:lnTo>
                <a:lnTo>
                  <a:pt x="819848" y="4385977"/>
                </a:lnTo>
                <a:cubicBezTo>
                  <a:pt x="817021" y="4382521"/>
                  <a:pt x="815059" y="4380023"/>
                  <a:pt x="815358" y="4379694"/>
                </a:cubicBezTo>
                <a:close/>
                <a:moveTo>
                  <a:pt x="758333" y="4376923"/>
                </a:moveTo>
                <a:cubicBezTo>
                  <a:pt x="760696" y="4380366"/>
                  <a:pt x="762539" y="4385928"/>
                  <a:pt x="765850" y="4387342"/>
                </a:cubicBezTo>
                <a:cubicBezTo>
                  <a:pt x="766954" y="4387814"/>
                  <a:pt x="768221" y="4387825"/>
                  <a:pt x="769726" y="4387143"/>
                </a:cubicBezTo>
                <a:cubicBezTo>
                  <a:pt x="766572" y="4382552"/>
                  <a:pt x="763423" y="4377959"/>
                  <a:pt x="758333" y="4376923"/>
                </a:cubicBezTo>
                <a:close/>
                <a:moveTo>
                  <a:pt x="1224291" y="4372911"/>
                </a:moveTo>
                <a:cubicBezTo>
                  <a:pt x="1229106" y="4372903"/>
                  <a:pt x="1227316" y="4382664"/>
                  <a:pt x="1225657" y="4380226"/>
                </a:cubicBezTo>
                <a:cubicBezTo>
                  <a:pt x="1225104" y="4379416"/>
                  <a:pt x="1224567" y="4377247"/>
                  <a:pt x="1224291" y="4372911"/>
                </a:cubicBezTo>
                <a:close/>
                <a:moveTo>
                  <a:pt x="674133" y="4356836"/>
                </a:moveTo>
                <a:cubicBezTo>
                  <a:pt x="676627" y="4357014"/>
                  <a:pt x="679682" y="4357634"/>
                  <a:pt x="681871" y="4357422"/>
                </a:cubicBezTo>
                <a:cubicBezTo>
                  <a:pt x="681919" y="4359406"/>
                  <a:pt x="679245" y="4360508"/>
                  <a:pt x="676379" y="4360749"/>
                </a:cubicBezTo>
                <a:cubicBezTo>
                  <a:pt x="673513" y="4360988"/>
                  <a:pt x="670460" y="4360368"/>
                  <a:pt x="669749" y="4358906"/>
                </a:cubicBezTo>
                <a:cubicBezTo>
                  <a:pt x="669702" y="4356921"/>
                  <a:pt x="671637" y="4356657"/>
                  <a:pt x="674133" y="4356836"/>
                </a:cubicBezTo>
                <a:close/>
                <a:moveTo>
                  <a:pt x="644909" y="4351220"/>
                </a:moveTo>
                <a:cubicBezTo>
                  <a:pt x="650615" y="4349746"/>
                  <a:pt x="656417" y="4352243"/>
                  <a:pt x="661200" y="4354534"/>
                </a:cubicBezTo>
                <a:cubicBezTo>
                  <a:pt x="660639" y="4355736"/>
                  <a:pt x="659639" y="4356274"/>
                  <a:pt x="658381" y="4356367"/>
                </a:cubicBezTo>
                <a:cubicBezTo>
                  <a:pt x="657121" y="4356462"/>
                  <a:pt x="655604" y="4356112"/>
                  <a:pt x="654007" y="4355539"/>
                </a:cubicBezTo>
                <a:cubicBezTo>
                  <a:pt x="650813" y="4354398"/>
                  <a:pt x="647302" y="4352367"/>
                  <a:pt x="644909" y="4351220"/>
                </a:cubicBezTo>
                <a:close/>
                <a:moveTo>
                  <a:pt x="615777" y="4341395"/>
                </a:moveTo>
                <a:lnTo>
                  <a:pt x="626950" y="4342122"/>
                </a:lnTo>
                <a:lnTo>
                  <a:pt x="637784" y="4349771"/>
                </a:lnTo>
                <a:close/>
                <a:moveTo>
                  <a:pt x="1143462" y="4341147"/>
                </a:moveTo>
                <a:cubicBezTo>
                  <a:pt x="1146542" y="4340615"/>
                  <a:pt x="1148934" y="4341285"/>
                  <a:pt x="1145604" y="4345055"/>
                </a:cubicBezTo>
                <a:cubicBezTo>
                  <a:pt x="1139874" y="4345534"/>
                  <a:pt x="1137562" y="4345147"/>
                  <a:pt x="1137185" y="4344452"/>
                </a:cubicBezTo>
                <a:cubicBezTo>
                  <a:pt x="1136612" y="4343411"/>
                  <a:pt x="1140383" y="4341678"/>
                  <a:pt x="1143462" y="4341147"/>
                </a:cubicBezTo>
                <a:close/>
                <a:moveTo>
                  <a:pt x="616823" y="4334972"/>
                </a:moveTo>
                <a:cubicBezTo>
                  <a:pt x="624234" y="4334173"/>
                  <a:pt x="634618" y="4335956"/>
                  <a:pt x="646346" y="4339496"/>
                </a:cubicBezTo>
                <a:lnTo>
                  <a:pt x="655576" y="4343194"/>
                </a:lnTo>
                <a:lnTo>
                  <a:pt x="641106" y="4343043"/>
                </a:lnTo>
                <a:lnTo>
                  <a:pt x="626950" y="4342122"/>
                </a:lnTo>
                <a:close/>
                <a:moveTo>
                  <a:pt x="573128" y="4329771"/>
                </a:moveTo>
                <a:lnTo>
                  <a:pt x="588419" y="4335287"/>
                </a:lnTo>
                <a:cubicBezTo>
                  <a:pt x="595910" y="4336892"/>
                  <a:pt x="603545" y="4337910"/>
                  <a:pt x="611658" y="4339828"/>
                </a:cubicBezTo>
                <a:lnTo>
                  <a:pt x="615777" y="4341395"/>
                </a:lnTo>
                <a:lnTo>
                  <a:pt x="608106" y="4340895"/>
                </a:lnTo>
                <a:cubicBezTo>
                  <a:pt x="597676" y="4339534"/>
                  <a:pt x="587933" y="4337357"/>
                  <a:pt x="579238" y="4333847"/>
                </a:cubicBezTo>
                <a:close/>
                <a:moveTo>
                  <a:pt x="562610" y="4320921"/>
                </a:moveTo>
                <a:cubicBezTo>
                  <a:pt x="564187" y="4320479"/>
                  <a:pt x="568185" y="4320800"/>
                  <a:pt x="575999" y="4322716"/>
                </a:cubicBezTo>
                <a:cubicBezTo>
                  <a:pt x="575639" y="4325278"/>
                  <a:pt x="573504" y="4326080"/>
                  <a:pt x="570996" y="4325960"/>
                </a:cubicBezTo>
                <a:lnTo>
                  <a:pt x="564227" y="4323834"/>
                </a:lnTo>
                <a:lnTo>
                  <a:pt x="563642" y="4323443"/>
                </a:lnTo>
                <a:close/>
                <a:moveTo>
                  <a:pt x="542514" y="4306686"/>
                </a:moveTo>
                <a:cubicBezTo>
                  <a:pt x="555656" y="4305408"/>
                  <a:pt x="560840" y="4310415"/>
                  <a:pt x="556654" y="4318782"/>
                </a:cubicBezTo>
                <a:lnTo>
                  <a:pt x="563642" y="4323443"/>
                </a:lnTo>
                <a:lnTo>
                  <a:pt x="563739" y="4323680"/>
                </a:lnTo>
                <a:lnTo>
                  <a:pt x="564227" y="4323834"/>
                </a:lnTo>
                <a:lnTo>
                  <a:pt x="573128" y="4329771"/>
                </a:lnTo>
                <a:lnTo>
                  <a:pt x="566045" y="4327216"/>
                </a:lnTo>
                <a:cubicBezTo>
                  <a:pt x="558507" y="4322947"/>
                  <a:pt x="550776" y="4316600"/>
                  <a:pt x="542514" y="4306686"/>
                </a:cubicBezTo>
                <a:close/>
                <a:moveTo>
                  <a:pt x="1159850" y="4296628"/>
                </a:moveTo>
                <a:cubicBezTo>
                  <a:pt x="1158939" y="4295804"/>
                  <a:pt x="1157998" y="4295550"/>
                  <a:pt x="1158300" y="4297586"/>
                </a:cubicBezTo>
                <a:cubicBezTo>
                  <a:pt x="1160108" y="4298942"/>
                  <a:pt x="1160958" y="4299281"/>
                  <a:pt x="1161234" y="4299110"/>
                </a:cubicBezTo>
                <a:cubicBezTo>
                  <a:pt x="1161648" y="4298854"/>
                  <a:pt x="1160763" y="4297454"/>
                  <a:pt x="1159850" y="4296628"/>
                </a:cubicBezTo>
                <a:close/>
                <a:moveTo>
                  <a:pt x="9882198" y="4291182"/>
                </a:moveTo>
                <a:lnTo>
                  <a:pt x="9879872" y="4293104"/>
                </a:lnTo>
                <a:cubicBezTo>
                  <a:pt x="9804159" y="4352132"/>
                  <a:pt x="9726509" y="4409222"/>
                  <a:pt x="9646955" y="4464392"/>
                </a:cubicBezTo>
                <a:lnTo>
                  <a:pt x="9507985" y="4555257"/>
                </a:lnTo>
                <a:lnTo>
                  <a:pt x="9419207" y="4629411"/>
                </a:lnTo>
                <a:cubicBezTo>
                  <a:pt x="9292952" y="4722162"/>
                  <a:pt x="9161330" y="4805826"/>
                  <a:pt x="9030929" y="4893279"/>
                </a:cubicBezTo>
                <a:cubicBezTo>
                  <a:pt x="8995343" y="4919131"/>
                  <a:pt x="8951471" y="4934386"/>
                  <a:pt x="8902232" y="4940559"/>
                </a:cubicBezTo>
                <a:cubicBezTo>
                  <a:pt x="8823505" y="4953619"/>
                  <a:pt x="8763061" y="4985586"/>
                  <a:pt x="8716260" y="5037230"/>
                </a:cubicBezTo>
                <a:cubicBezTo>
                  <a:pt x="8644357" y="5116974"/>
                  <a:pt x="8549300" y="5162662"/>
                  <a:pt x="8414511" y="5153106"/>
                </a:cubicBezTo>
                <a:cubicBezTo>
                  <a:pt x="8396472" y="5150115"/>
                  <a:pt x="8375023" y="5151678"/>
                  <a:pt x="8357719" y="5158537"/>
                </a:cubicBezTo>
                <a:cubicBezTo>
                  <a:pt x="8265341" y="5189818"/>
                  <a:pt x="8169490" y="5212200"/>
                  <a:pt x="8073700" y="5233824"/>
                </a:cubicBezTo>
                <a:lnTo>
                  <a:pt x="8037637" y="5242105"/>
                </a:lnTo>
                <a:lnTo>
                  <a:pt x="7958575" y="5268317"/>
                </a:lnTo>
                <a:cubicBezTo>
                  <a:pt x="7898225" y="5285730"/>
                  <a:pt x="7837412" y="5301964"/>
                  <a:pt x="7776132" y="5316972"/>
                </a:cubicBezTo>
                <a:lnTo>
                  <a:pt x="7725416" y="5328276"/>
                </a:lnTo>
                <a:lnTo>
                  <a:pt x="7711759" y="5335219"/>
                </a:lnTo>
                <a:cubicBezTo>
                  <a:pt x="7703791" y="5340186"/>
                  <a:pt x="7696083" y="5346078"/>
                  <a:pt x="7688648" y="5353294"/>
                </a:cubicBezTo>
                <a:cubicBezTo>
                  <a:pt x="7741054" y="5364550"/>
                  <a:pt x="7786147" y="5353079"/>
                  <a:pt x="7832455" y="5345397"/>
                </a:cubicBezTo>
                <a:cubicBezTo>
                  <a:pt x="7934828" y="5322432"/>
                  <a:pt x="8020380" y="5300262"/>
                  <a:pt x="8116173" y="5264427"/>
                </a:cubicBezTo>
                <a:cubicBezTo>
                  <a:pt x="8138108" y="5256801"/>
                  <a:pt x="8128847" y="5258333"/>
                  <a:pt x="8191486" y="5255924"/>
                </a:cubicBezTo>
                <a:cubicBezTo>
                  <a:pt x="8199288" y="5272581"/>
                  <a:pt x="8225854" y="5264185"/>
                  <a:pt x="8244380" y="5261111"/>
                </a:cubicBezTo>
                <a:cubicBezTo>
                  <a:pt x="8387211" y="5227446"/>
                  <a:pt x="8530045" y="5193780"/>
                  <a:pt x="8674583" y="5157838"/>
                </a:cubicBezTo>
                <a:cubicBezTo>
                  <a:pt x="8783292" y="5131828"/>
                  <a:pt x="8875423" y="5084630"/>
                  <a:pt x="8960977" y="5024563"/>
                </a:cubicBezTo>
                <a:cubicBezTo>
                  <a:pt x="9139394" y="4889251"/>
                  <a:pt x="9340238" y="4778146"/>
                  <a:pt x="9509879" y="4638306"/>
                </a:cubicBezTo>
                <a:cubicBezTo>
                  <a:pt x="9625048" y="4541413"/>
                  <a:pt x="9734836" y="4441546"/>
                  <a:pt x="9838772" y="4338411"/>
                </a:cubicBezTo>
                <a:close/>
                <a:moveTo>
                  <a:pt x="583197" y="4282269"/>
                </a:moveTo>
                <a:lnTo>
                  <a:pt x="584454" y="4284924"/>
                </a:lnTo>
                <a:lnTo>
                  <a:pt x="585774" y="4287526"/>
                </a:lnTo>
                <a:lnTo>
                  <a:pt x="585622" y="4287797"/>
                </a:lnTo>
                <a:cubicBezTo>
                  <a:pt x="582568" y="4287175"/>
                  <a:pt x="581833" y="4284721"/>
                  <a:pt x="582548" y="4282891"/>
                </a:cubicBezTo>
                <a:close/>
                <a:moveTo>
                  <a:pt x="1011682" y="4275254"/>
                </a:moveTo>
                <a:cubicBezTo>
                  <a:pt x="1013732" y="4275139"/>
                  <a:pt x="1017971" y="4275631"/>
                  <a:pt x="1025416" y="4277145"/>
                </a:cubicBezTo>
                <a:cubicBezTo>
                  <a:pt x="1028366" y="4280380"/>
                  <a:pt x="1027359" y="4281493"/>
                  <a:pt x="1024810" y="4281466"/>
                </a:cubicBezTo>
                <a:cubicBezTo>
                  <a:pt x="1019075" y="4281412"/>
                  <a:pt x="1005531" y="4275602"/>
                  <a:pt x="1011682" y="4275254"/>
                </a:cubicBezTo>
                <a:close/>
                <a:moveTo>
                  <a:pt x="595842" y="4263533"/>
                </a:moveTo>
                <a:cubicBezTo>
                  <a:pt x="583364" y="4264288"/>
                  <a:pt x="594589" y="4267560"/>
                  <a:pt x="607404" y="4270330"/>
                </a:cubicBezTo>
                <a:cubicBezTo>
                  <a:pt x="613813" y="4271716"/>
                  <a:pt x="620618" y="4272977"/>
                  <a:pt x="625060" y="4273735"/>
                </a:cubicBezTo>
                <a:cubicBezTo>
                  <a:pt x="629500" y="4274495"/>
                  <a:pt x="631576" y="4274753"/>
                  <a:pt x="628520" y="4274133"/>
                </a:cubicBezTo>
                <a:cubicBezTo>
                  <a:pt x="629231" y="4275592"/>
                  <a:pt x="595132" y="4262071"/>
                  <a:pt x="595842" y="4263533"/>
                </a:cubicBezTo>
                <a:close/>
                <a:moveTo>
                  <a:pt x="944384" y="4250129"/>
                </a:moveTo>
                <a:cubicBezTo>
                  <a:pt x="947844" y="4253466"/>
                  <a:pt x="951787" y="4255913"/>
                  <a:pt x="956090" y="4257447"/>
                </a:cubicBezTo>
                <a:cubicBezTo>
                  <a:pt x="960389" y="4258982"/>
                  <a:pt x="965047" y="4259598"/>
                  <a:pt x="969935" y="4259275"/>
                </a:cubicBezTo>
                <a:cubicBezTo>
                  <a:pt x="959351" y="4254489"/>
                  <a:pt x="954568" y="4252199"/>
                  <a:pt x="944384" y="4250129"/>
                </a:cubicBezTo>
                <a:close/>
                <a:moveTo>
                  <a:pt x="577700" y="4241430"/>
                </a:moveTo>
                <a:lnTo>
                  <a:pt x="575057" y="4245086"/>
                </a:lnTo>
                <a:cubicBezTo>
                  <a:pt x="575087" y="4246676"/>
                  <a:pt x="576252" y="4247777"/>
                  <a:pt x="577570" y="4248127"/>
                </a:cubicBezTo>
                <a:cubicBezTo>
                  <a:pt x="578888" y="4248477"/>
                  <a:pt x="580353" y="4248075"/>
                  <a:pt x="580986" y="4246662"/>
                </a:cubicBezTo>
                <a:lnTo>
                  <a:pt x="580071" y="4242370"/>
                </a:lnTo>
                <a:close/>
                <a:moveTo>
                  <a:pt x="512484" y="4224188"/>
                </a:moveTo>
                <a:cubicBezTo>
                  <a:pt x="533770" y="4224569"/>
                  <a:pt x="538938" y="4242741"/>
                  <a:pt x="569387" y="4244982"/>
                </a:cubicBezTo>
                <a:cubicBezTo>
                  <a:pt x="568581" y="4239551"/>
                  <a:pt x="518094" y="4218745"/>
                  <a:pt x="512484" y="4224188"/>
                </a:cubicBezTo>
                <a:close/>
                <a:moveTo>
                  <a:pt x="879239" y="4223708"/>
                </a:moveTo>
                <a:cubicBezTo>
                  <a:pt x="880305" y="4225900"/>
                  <a:pt x="882900" y="4228403"/>
                  <a:pt x="885380" y="4229730"/>
                </a:cubicBezTo>
                <a:cubicBezTo>
                  <a:pt x="886621" y="4230394"/>
                  <a:pt x="887834" y="4230765"/>
                  <a:pt x="888811" y="4230655"/>
                </a:cubicBezTo>
                <a:cubicBezTo>
                  <a:pt x="889791" y="4230546"/>
                  <a:pt x="890535" y="4229958"/>
                  <a:pt x="890844" y="4228703"/>
                </a:cubicBezTo>
                <a:cubicBezTo>
                  <a:pt x="885139" y="4230175"/>
                  <a:pt x="883928" y="4222028"/>
                  <a:pt x="879239" y="4223708"/>
                </a:cubicBezTo>
                <a:close/>
                <a:moveTo>
                  <a:pt x="546608" y="4221251"/>
                </a:moveTo>
                <a:cubicBezTo>
                  <a:pt x="544316" y="4220784"/>
                  <a:pt x="542481" y="4221729"/>
                  <a:pt x="543241" y="4225176"/>
                </a:cubicBezTo>
                <a:cubicBezTo>
                  <a:pt x="544921" y="4224859"/>
                  <a:pt x="546119" y="4225432"/>
                  <a:pt x="547479" y="4225874"/>
                </a:cubicBezTo>
                <a:lnTo>
                  <a:pt x="548642" y="4225853"/>
                </a:lnTo>
                <a:lnTo>
                  <a:pt x="549853" y="4223662"/>
                </a:lnTo>
                <a:close/>
                <a:moveTo>
                  <a:pt x="546621" y="4211375"/>
                </a:moveTo>
                <a:cubicBezTo>
                  <a:pt x="547687" y="4213568"/>
                  <a:pt x="550436" y="4215445"/>
                  <a:pt x="552942" y="4216119"/>
                </a:cubicBezTo>
                <a:lnTo>
                  <a:pt x="554444" y="4215360"/>
                </a:lnTo>
                <a:lnTo>
                  <a:pt x="555633" y="4213209"/>
                </a:lnTo>
                <a:lnTo>
                  <a:pt x="552220" y="4212514"/>
                </a:lnTo>
                <a:cubicBezTo>
                  <a:pt x="550517" y="4211839"/>
                  <a:pt x="548811" y="4211162"/>
                  <a:pt x="546621" y="4211375"/>
                </a:cubicBezTo>
                <a:close/>
                <a:moveTo>
                  <a:pt x="529006" y="4209108"/>
                </a:moveTo>
                <a:cubicBezTo>
                  <a:pt x="535236" y="4215314"/>
                  <a:pt x="539401" y="4218222"/>
                  <a:pt x="541880" y="4219138"/>
                </a:cubicBezTo>
                <a:cubicBezTo>
                  <a:pt x="549326" y="4221888"/>
                  <a:pt x="541612" y="4206735"/>
                  <a:pt x="529006" y="4209108"/>
                </a:cubicBezTo>
                <a:close/>
                <a:moveTo>
                  <a:pt x="455617" y="4206860"/>
                </a:moveTo>
                <a:cubicBezTo>
                  <a:pt x="457042" y="4206805"/>
                  <a:pt x="460134" y="4207127"/>
                  <a:pt x="462904" y="4207517"/>
                </a:cubicBezTo>
                <a:cubicBezTo>
                  <a:pt x="468444" y="4208296"/>
                  <a:pt x="472697" y="4209347"/>
                  <a:pt x="459750" y="4208194"/>
                </a:cubicBezTo>
                <a:lnTo>
                  <a:pt x="459945" y="4208856"/>
                </a:lnTo>
                <a:lnTo>
                  <a:pt x="458332" y="4208463"/>
                </a:lnTo>
                <a:cubicBezTo>
                  <a:pt x="454434" y="4207346"/>
                  <a:pt x="454192" y="4206914"/>
                  <a:pt x="455617" y="4206860"/>
                </a:cubicBezTo>
                <a:close/>
                <a:moveTo>
                  <a:pt x="526872" y="4204726"/>
                </a:moveTo>
                <a:cubicBezTo>
                  <a:pt x="527103" y="4203784"/>
                  <a:pt x="502350" y="4206652"/>
                  <a:pt x="508437" y="4206347"/>
                </a:cubicBezTo>
                <a:cubicBezTo>
                  <a:pt x="510467" y="4206245"/>
                  <a:pt x="515923" y="4205791"/>
                  <a:pt x="526872" y="4204726"/>
                </a:cubicBezTo>
                <a:close/>
                <a:moveTo>
                  <a:pt x="1570429" y="4190431"/>
                </a:moveTo>
                <a:lnTo>
                  <a:pt x="1572592" y="4192517"/>
                </a:lnTo>
                <a:cubicBezTo>
                  <a:pt x="1573990" y="4192801"/>
                  <a:pt x="1575068" y="4192773"/>
                  <a:pt x="1574985" y="4192427"/>
                </a:cubicBezTo>
                <a:close/>
                <a:moveTo>
                  <a:pt x="552097" y="4189704"/>
                </a:moveTo>
                <a:lnTo>
                  <a:pt x="557342" y="4193801"/>
                </a:lnTo>
                <a:lnTo>
                  <a:pt x="556910" y="4193793"/>
                </a:lnTo>
                <a:lnTo>
                  <a:pt x="554492" y="4192890"/>
                </a:lnTo>
                <a:close/>
                <a:moveTo>
                  <a:pt x="428214" y="4178059"/>
                </a:moveTo>
                <a:lnTo>
                  <a:pt x="429084" y="4178314"/>
                </a:lnTo>
                <a:lnTo>
                  <a:pt x="429797" y="4185042"/>
                </a:lnTo>
                <a:cubicBezTo>
                  <a:pt x="429312" y="4186878"/>
                  <a:pt x="427293" y="4182723"/>
                  <a:pt x="427199" y="4179698"/>
                </a:cubicBezTo>
                <a:close/>
                <a:moveTo>
                  <a:pt x="384847" y="4169252"/>
                </a:moveTo>
                <a:cubicBezTo>
                  <a:pt x="390243" y="4169033"/>
                  <a:pt x="390435" y="4176976"/>
                  <a:pt x="395027" y="4171324"/>
                </a:cubicBezTo>
                <a:cubicBezTo>
                  <a:pt x="397668" y="4175812"/>
                  <a:pt x="394305" y="4176446"/>
                  <a:pt x="390693" y="4175382"/>
                </a:cubicBezTo>
                <a:cubicBezTo>
                  <a:pt x="387078" y="4174318"/>
                  <a:pt x="383213" y="4171556"/>
                  <a:pt x="384847" y="4169252"/>
                </a:cubicBezTo>
                <a:close/>
                <a:moveTo>
                  <a:pt x="1488479" y="4163885"/>
                </a:moveTo>
                <a:cubicBezTo>
                  <a:pt x="1481737" y="4160867"/>
                  <a:pt x="1481298" y="4163741"/>
                  <a:pt x="1507398" y="4181562"/>
                </a:cubicBezTo>
                <a:cubicBezTo>
                  <a:pt x="1508272" y="4175813"/>
                  <a:pt x="1495222" y="4166904"/>
                  <a:pt x="1488479" y="4163885"/>
                </a:cubicBezTo>
                <a:close/>
                <a:moveTo>
                  <a:pt x="539665" y="4161230"/>
                </a:moveTo>
                <a:cubicBezTo>
                  <a:pt x="530953" y="4164067"/>
                  <a:pt x="534917" y="4170800"/>
                  <a:pt x="539075" y="4173457"/>
                </a:cubicBezTo>
                <a:cubicBezTo>
                  <a:pt x="543233" y="4176114"/>
                  <a:pt x="547591" y="4174694"/>
                  <a:pt x="539665" y="4161230"/>
                </a:cubicBezTo>
                <a:close/>
                <a:moveTo>
                  <a:pt x="363980" y="4158425"/>
                </a:moveTo>
                <a:lnTo>
                  <a:pt x="367687" y="4158701"/>
                </a:lnTo>
                <a:lnTo>
                  <a:pt x="369809" y="4159463"/>
                </a:lnTo>
                <a:lnTo>
                  <a:pt x="370314" y="4163664"/>
                </a:lnTo>
                <a:lnTo>
                  <a:pt x="367766" y="4165818"/>
                </a:lnTo>
                <a:lnTo>
                  <a:pt x="367413" y="4165238"/>
                </a:lnTo>
                <a:close/>
                <a:moveTo>
                  <a:pt x="733629" y="4157050"/>
                </a:moveTo>
                <a:cubicBezTo>
                  <a:pt x="730689" y="4155957"/>
                  <a:pt x="728144" y="4155441"/>
                  <a:pt x="727682" y="4157323"/>
                </a:cubicBezTo>
                <a:cubicBezTo>
                  <a:pt x="729565" y="4158364"/>
                  <a:pt x="732820" y="4160342"/>
                  <a:pt x="735762" y="4161434"/>
                </a:cubicBezTo>
                <a:cubicBezTo>
                  <a:pt x="737231" y="4161979"/>
                  <a:pt x="738619" y="4162305"/>
                  <a:pt x="739721" y="4162180"/>
                </a:cubicBezTo>
                <a:cubicBezTo>
                  <a:pt x="740819" y="4162052"/>
                  <a:pt x="741630" y="4161477"/>
                  <a:pt x="741937" y="4160222"/>
                </a:cubicBezTo>
                <a:cubicBezTo>
                  <a:pt x="739901" y="4159809"/>
                  <a:pt x="736567" y="4158141"/>
                  <a:pt x="733629" y="4157050"/>
                </a:cubicBezTo>
                <a:close/>
                <a:moveTo>
                  <a:pt x="520224" y="4153324"/>
                </a:moveTo>
                <a:cubicBezTo>
                  <a:pt x="523047" y="4154885"/>
                  <a:pt x="524434" y="4159860"/>
                  <a:pt x="526930" y="4161541"/>
                </a:cubicBezTo>
                <a:cubicBezTo>
                  <a:pt x="527761" y="4162100"/>
                  <a:pt x="528716" y="4162295"/>
                  <a:pt x="529886" y="4161874"/>
                </a:cubicBezTo>
                <a:cubicBezTo>
                  <a:pt x="527044" y="4156028"/>
                  <a:pt x="525219" y="4150388"/>
                  <a:pt x="520224" y="4153324"/>
                </a:cubicBezTo>
                <a:close/>
                <a:moveTo>
                  <a:pt x="459601" y="4150274"/>
                </a:moveTo>
                <a:lnTo>
                  <a:pt x="461693" y="4151339"/>
                </a:lnTo>
                <a:lnTo>
                  <a:pt x="460747" y="4151764"/>
                </a:lnTo>
                <a:close/>
                <a:moveTo>
                  <a:pt x="459434" y="4150059"/>
                </a:moveTo>
                <a:lnTo>
                  <a:pt x="459601" y="4150274"/>
                </a:lnTo>
                <a:lnTo>
                  <a:pt x="459399" y="4150173"/>
                </a:lnTo>
                <a:close/>
                <a:moveTo>
                  <a:pt x="467051" y="4148931"/>
                </a:moveTo>
                <a:cubicBezTo>
                  <a:pt x="468975" y="4149816"/>
                  <a:pt x="470726" y="4152475"/>
                  <a:pt x="472351" y="4156756"/>
                </a:cubicBezTo>
                <a:lnTo>
                  <a:pt x="461693" y="4151339"/>
                </a:lnTo>
                <a:close/>
                <a:moveTo>
                  <a:pt x="429394" y="4140118"/>
                </a:moveTo>
                <a:cubicBezTo>
                  <a:pt x="442304" y="4157232"/>
                  <a:pt x="453311" y="4151569"/>
                  <a:pt x="469796" y="4162824"/>
                </a:cubicBezTo>
                <a:cubicBezTo>
                  <a:pt x="468903" y="4164287"/>
                  <a:pt x="465953" y="4164944"/>
                  <a:pt x="461479" y="4164973"/>
                </a:cubicBezTo>
                <a:lnTo>
                  <a:pt x="449296" y="4163864"/>
                </a:lnTo>
                <a:lnTo>
                  <a:pt x="441213" y="4156892"/>
                </a:lnTo>
                <a:cubicBezTo>
                  <a:pt x="436668" y="4151950"/>
                  <a:pt x="432669" y="4146384"/>
                  <a:pt x="429394" y="4140118"/>
                </a:cubicBezTo>
                <a:close/>
                <a:moveTo>
                  <a:pt x="1392688" y="4130573"/>
                </a:moveTo>
                <a:cubicBezTo>
                  <a:pt x="1391564" y="4132979"/>
                  <a:pt x="1392351" y="4134127"/>
                  <a:pt x="1393840" y="4134593"/>
                </a:cubicBezTo>
                <a:cubicBezTo>
                  <a:pt x="1395328" y="4135063"/>
                  <a:pt x="1397521" y="4134849"/>
                  <a:pt x="1399199" y="4134532"/>
                </a:cubicBezTo>
                <a:cubicBezTo>
                  <a:pt x="1400429" y="4129514"/>
                  <a:pt x="1395435" y="4132448"/>
                  <a:pt x="1392688" y="4130573"/>
                </a:cubicBezTo>
                <a:close/>
                <a:moveTo>
                  <a:pt x="1288319" y="4127565"/>
                </a:moveTo>
                <a:lnTo>
                  <a:pt x="1291109" y="4128517"/>
                </a:lnTo>
                <a:lnTo>
                  <a:pt x="1292489" y="4128916"/>
                </a:lnTo>
                <a:lnTo>
                  <a:pt x="1292444" y="4128932"/>
                </a:lnTo>
                <a:cubicBezTo>
                  <a:pt x="1290403" y="4129290"/>
                  <a:pt x="1289141" y="4129018"/>
                  <a:pt x="1288454" y="4128328"/>
                </a:cubicBezTo>
                <a:close/>
                <a:moveTo>
                  <a:pt x="1296432" y="4127476"/>
                </a:moveTo>
                <a:lnTo>
                  <a:pt x="1298827" y="4129033"/>
                </a:lnTo>
                <a:lnTo>
                  <a:pt x="1295755" y="4127786"/>
                </a:lnTo>
                <a:lnTo>
                  <a:pt x="1295682" y="4127749"/>
                </a:lnTo>
                <a:close/>
                <a:moveTo>
                  <a:pt x="1295104" y="4127458"/>
                </a:moveTo>
                <a:lnTo>
                  <a:pt x="1295682" y="4127749"/>
                </a:lnTo>
                <a:lnTo>
                  <a:pt x="1295675" y="4127753"/>
                </a:lnTo>
                <a:lnTo>
                  <a:pt x="1295598" y="4127721"/>
                </a:lnTo>
                <a:cubicBezTo>
                  <a:pt x="1294662" y="4127274"/>
                  <a:pt x="1294365" y="4127106"/>
                  <a:pt x="1295104" y="4127458"/>
                </a:cubicBezTo>
                <a:close/>
                <a:moveTo>
                  <a:pt x="442458" y="4121703"/>
                </a:moveTo>
                <a:cubicBezTo>
                  <a:pt x="443215" y="4125149"/>
                  <a:pt x="444943" y="4126818"/>
                  <a:pt x="447071" y="4127415"/>
                </a:cubicBezTo>
                <a:cubicBezTo>
                  <a:pt x="449195" y="4128012"/>
                  <a:pt x="451718" y="4127534"/>
                  <a:pt x="454060" y="4126696"/>
                </a:cubicBezTo>
                <a:cubicBezTo>
                  <a:pt x="450295" y="4124613"/>
                  <a:pt x="447451" y="4118766"/>
                  <a:pt x="442458" y="4121703"/>
                </a:cubicBezTo>
                <a:close/>
                <a:moveTo>
                  <a:pt x="414667" y="4121153"/>
                </a:moveTo>
                <a:cubicBezTo>
                  <a:pt x="412872" y="4120295"/>
                  <a:pt x="411344" y="4119985"/>
                  <a:pt x="411086" y="4123226"/>
                </a:cubicBezTo>
                <a:cubicBezTo>
                  <a:pt x="412767" y="4122906"/>
                  <a:pt x="415335" y="4124419"/>
                  <a:pt x="417295" y="4125144"/>
                </a:cubicBezTo>
                <a:cubicBezTo>
                  <a:pt x="419254" y="4125873"/>
                  <a:pt x="420605" y="4125817"/>
                  <a:pt x="419847" y="4122372"/>
                </a:cubicBezTo>
                <a:cubicBezTo>
                  <a:pt x="418521" y="4123420"/>
                  <a:pt x="416459" y="4122012"/>
                  <a:pt x="414667" y="4121153"/>
                </a:cubicBezTo>
                <a:close/>
                <a:moveTo>
                  <a:pt x="1269467" y="4118683"/>
                </a:moveTo>
                <a:cubicBezTo>
                  <a:pt x="1275529" y="4117939"/>
                  <a:pt x="1280952" y="4118713"/>
                  <a:pt x="1286068" y="4120743"/>
                </a:cubicBezTo>
                <a:lnTo>
                  <a:pt x="1289145" y="4122742"/>
                </a:lnTo>
                <a:lnTo>
                  <a:pt x="1287905" y="4125231"/>
                </a:lnTo>
                <a:lnTo>
                  <a:pt x="1288319" y="4127565"/>
                </a:lnTo>
                <a:lnTo>
                  <a:pt x="1275482" y="4123178"/>
                </a:lnTo>
                <a:cubicBezTo>
                  <a:pt x="1271393" y="4121461"/>
                  <a:pt x="1268906" y="4119885"/>
                  <a:pt x="1269467" y="4118683"/>
                </a:cubicBezTo>
                <a:close/>
                <a:moveTo>
                  <a:pt x="700651" y="4114946"/>
                </a:moveTo>
                <a:cubicBezTo>
                  <a:pt x="699210" y="4125190"/>
                  <a:pt x="699922" y="4126652"/>
                  <a:pt x="701458" y="4120380"/>
                </a:cubicBezTo>
                <a:cubicBezTo>
                  <a:pt x="700228" y="4125397"/>
                  <a:pt x="733905" y="4149367"/>
                  <a:pt x="740938" y="4146848"/>
                </a:cubicBezTo>
                <a:cubicBezTo>
                  <a:pt x="733100" y="4143935"/>
                  <a:pt x="727202" y="4137468"/>
                  <a:pt x="722629" y="4129953"/>
                </a:cubicBezTo>
                <a:cubicBezTo>
                  <a:pt x="735558" y="4133900"/>
                  <a:pt x="759362" y="4154545"/>
                  <a:pt x="743609" y="4131585"/>
                </a:cubicBezTo>
                <a:cubicBezTo>
                  <a:pt x="743609" y="4131585"/>
                  <a:pt x="699941" y="4113483"/>
                  <a:pt x="700651" y="4114946"/>
                </a:cubicBezTo>
                <a:close/>
                <a:moveTo>
                  <a:pt x="1295346" y="4113410"/>
                </a:moveTo>
                <a:lnTo>
                  <a:pt x="1305754" y="4123152"/>
                </a:lnTo>
                <a:lnTo>
                  <a:pt x="1301115" y="4125765"/>
                </a:lnTo>
                <a:lnTo>
                  <a:pt x="1296432" y="4127476"/>
                </a:lnTo>
                <a:lnTo>
                  <a:pt x="1289145" y="4122742"/>
                </a:lnTo>
                <a:lnTo>
                  <a:pt x="1292178" y="4116654"/>
                </a:lnTo>
                <a:cubicBezTo>
                  <a:pt x="1293971" y="4114118"/>
                  <a:pt x="1295575" y="4112469"/>
                  <a:pt x="1295346" y="4113410"/>
                </a:cubicBezTo>
                <a:close/>
                <a:moveTo>
                  <a:pt x="617046" y="4107164"/>
                </a:moveTo>
                <a:cubicBezTo>
                  <a:pt x="613377" y="4109049"/>
                  <a:pt x="620292" y="4115724"/>
                  <a:pt x="622945" y="4113630"/>
                </a:cubicBezTo>
                <a:cubicBezTo>
                  <a:pt x="622945" y="4113630"/>
                  <a:pt x="621734" y="4105481"/>
                  <a:pt x="617046" y="4107164"/>
                </a:cubicBezTo>
                <a:close/>
                <a:moveTo>
                  <a:pt x="426493" y="4103966"/>
                </a:moveTo>
                <a:lnTo>
                  <a:pt x="429755" y="4104584"/>
                </a:lnTo>
                <a:lnTo>
                  <a:pt x="430234" y="4105978"/>
                </a:lnTo>
                <a:close/>
                <a:moveTo>
                  <a:pt x="636733" y="4102169"/>
                </a:moveTo>
                <a:lnTo>
                  <a:pt x="637319" y="4102542"/>
                </a:lnTo>
                <a:lnTo>
                  <a:pt x="636833" y="4102543"/>
                </a:lnTo>
                <a:close/>
                <a:moveTo>
                  <a:pt x="647302" y="4101463"/>
                </a:moveTo>
                <a:lnTo>
                  <a:pt x="648748" y="4101820"/>
                </a:lnTo>
                <a:lnTo>
                  <a:pt x="648101" y="4102263"/>
                </a:lnTo>
                <a:close/>
                <a:moveTo>
                  <a:pt x="1287218" y="4098585"/>
                </a:moveTo>
                <a:lnTo>
                  <a:pt x="1292752" y="4103481"/>
                </a:lnTo>
                <a:lnTo>
                  <a:pt x="1286838" y="4100692"/>
                </a:lnTo>
                <a:cubicBezTo>
                  <a:pt x="1285205" y="4099574"/>
                  <a:pt x="1285157" y="4098824"/>
                  <a:pt x="1287218" y="4098585"/>
                </a:cubicBezTo>
                <a:close/>
                <a:moveTo>
                  <a:pt x="592162" y="4097119"/>
                </a:moveTo>
                <a:lnTo>
                  <a:pt x="597084" y="4105737"/>
                </a:lnTo>
                <a:cubicBezTo>
                  <a:pt x="597084" y="4105737"/>
                  <a:pt x="594290" y="4101874"/>
                  <a:pt x="592209" y="4097830"/>
                </a:cubicBezTo>
                <a:close/>
                <a:moveTo>
                  <a:pt x="952754" y="4093781"/>
                </a:moveTo>
                <a:cubicBezTo>
                  <a:pt x="952851" y="4097752"/>
                  <a:pt x="955855" y="4099679"/>
                  <a:pt x="959634" y="4100612"/>
                </a:cubicBezTo>
                <a:cubicBezTo>
                  <a:pt x="963414" y="4101547"/>
                  <a:pt x="967972" y="4101486"/>
                  <a:pt x="971177" y="4101480"/>
                </a:cubicBezTo>
                <a:cubicBezTo>
                  <a:pt x="967319" y="4095425"/>
                  <a:pt x="959270" y="4097740"/>
                  <a:pt x="952754" y="4093781"/>
                </a:cubicBezTo>
                <a:close/>
                <a:moveTo>
                  <a:pt x="1375206" y="4077784"/>
                </a:moveTo>
                <a:lnTo>
                  <a:pt x="1375016" y="4078143"/>
                </a:lnTo>
                <a:lnTo>
                  <a:pt x="1374686" y="4077931"/>
                </a:lnTo>
                <a:close/>
                <a:moveTo>
                  <a:pt x="903434" y="4077492"/>
                </a:moveTo>
                <a:cubicBezTo>
                  <a:pt x="900098" y="4077474"/>
                  <a:pt x="897678" y="4078628"/>
                  <a:pt x="900731" y="4079249"/>
                </a:cubicBezTo>
                <a:cubicBezTo>
                  <a:pt x="902769" y="4079663"/>
                  <a:pt x="904318" y="4080965"/>
                  <a:pt x="905948" y="4081956"/>
                </a:cubicBezTo>
                <a:cubicBezTo>
                  <a:pt x="907576" y="4082945"/>
                  <a:pt x="909281" y="4083621"/>
                  <a:pt x="911626" y="4082781"/>
                </a:cubicBezTo>
                <a:cubicBezTo>
                  <a:pt x="911020" y="4078707"/>
                  <a:pt x="906769" y="4077513"/>
                  <a:pt x="903434" y="4077492"/>
                </a:cubicBezTo>
                <a:close/>
                <a:moveTo>
                  <a:pt x="1360987" y="4076711"/>
                </a:moveTo>
                <a:lnTo>
                  <a:pt x="1360575" y="4077082"/>
                </a:lnTo>
                <a:lnTo>
                  <a:pt x="1360113" y="4077013"/>
                </a:lnTo>
                <a:close/>
                <a:moveTo>
                  <a:pt x="1355098" y="4074260"/>
                </a:moveTo>
                <a:lnTo>
                  <a:pt x="1359855" y="4076974"/>
                </a:lnTo>
                <a:lnTo>
                  <a:pt x="1360113" y="4077013"/>
                </a:lnTo>
                <a:lnTo>
                  <a:pt x="1355587" y="4078575"/>
                </a:lnTo>
                <a:close/>
                <a:moveTo>
                  <a:pt x="1354783" y="4071498"/>
                </a:moveTo>
                <a:lnTo>
                  <a:pt x="1355098" y="4074260"/>
                </a:lnTo>
                <a:lnTo>
                  <a:pt x="1352681" y="4072879"/>
                </a:lnTo>
                <a:close/>
                <a:moveTo>
                  <a:pt x="1345617" y="4069635"/>
                </a:moveTo>
                <a:lnTo>
                  <a:pt x="1347745" y="4070060"/>
                </a:lnTo>
                <a:lnTo>
                  <a:pt x="1352681" y="4072879"/>
                </a:lnTo>
                <a:lnTo>
                  <a:pt x="1349048" y="4075270"/>
                </a:lnTo>
                <a:cubicBezTo>
                  <a:pt x="1347522" y="4074959"/>
                  <a:pt x="1346377" y="4073081"/>
                  <a:pt x="1345617" y="4069635"/>
                </a:cubicBezTo>
                <a:close/>
                <a:moveTo>
                  <a:pt x="652871" y="4052545"/>
                </a:moveTo>
                <a:lnTo>
                  <a:pt x="658616" y="4054511"/>
                </a:lnTo>
                <a:lnTo>
                  <a:pt x="663276" y="4057766"/>
                </a:lnTo>
                <a:lnTo>
                  <a:pt x="659012" y="4058569"/>
                </a:lnTo>
                <a:cubicBezTo>
                  <a:pt x="656532" y="4057240"/>
                  <a:pt x="653940" y="4054738"/>
                  <a:pt x="652871" y="4052545"/>
                </a:cubicBezTo>
                <a:close/>
                <a:moveTo>
                  <a:pt x="791516" y="4032011"/>
                </a:moveTo>
                <a:cubicBezTo>
                  <a:pt x="792938" y="4034934"/>
                  <a:pt x="795075" y="4036030"/>
                  <a:pt x="797367" y="4036493"/>
                </a:cubicBezTo>
                <a:cubicBezTo>
                  <a:pt x="799657" y="4036960"/>
                  <a:pt x="802101" y="4036798"/>
                  <a:pt x="804137" y="4037212"/>
                </a:cubicBezTo>
                <a:cubicBezTo>
                  <a:pt x="801294" y="4031365"/>
                  <a:pt x="796915" y="4031792"/>
                  <a:pt x="791516" y="4032011"/>
                </a:cubicBezTo>
                <a:close/>
                <a:moveTo>
                  <a:pt x="1009902" y="4029248"/>
                </a:moveTo>
                <a:lnTo>
                  <a:pt x="1013493" y="4031498"/>
                </a:lnTo>
                <a:cubicBezTo>
                  <a:pt x="1016637" y="4033666"/>
                  <a:pt x="1018538" y="4035234"/>
                  <a:pt x="1019533" y="4036363"/>
                </a:cubicBezTo>
                <a:lnTo>
                  <a:pt x="1018036" y="4038092"/>
                </a:lnTo>
                <a:lnTo>
                  <a:pt x="1013754" y="4033026"/>
                </a:lnTo>
                <a:close/>
                <a:moveTo>
                  <a:pt x="1000011" y="4023050"/>
                </a:moveTo>
                <a:cubicBezTo>
                  <a:pt x="1002559" y="4023566"/>
                  <a:pt x="1004947" y="4024855"/>
                  <a:pt x="1007225" y="4026619"/>
                </a:cubicBezTo>
                <a:lnTo>
                  <a:pt x="1009902" y="4029248"/>
                </a:lnTo>
                <a:close/>
                <a:moveTo>
                  <a:pt x="1215329" y="4016793"/>
                </a:moveTo>
                <a:cubicBezTo>
                  <a:pt x="1231407" y="4025331"/>
                  <a:pt x="1246468" y="4033664"/>
                  <a:pt x="1261934" y="4044711"/>
                </a:cubicBezTo>
                <a:cubicBezTo>
                  <a:pt x="1269347" y="4033542"/>
                  <a:pt x="1329845" y="4089638"/>
                  <a:pt x="1353410" y="4083520"/>
                </a:cubicBezTo>
                <a:lnTo>
                  <a:pt x="1360575" y="4077082"/>
                </a:lnTo>
                <a:lnTo>
                  <a:pt x="1368076" y="4078207"/>
                </a:lnTo>
                <a:lnTo>
                  <a:pt x="1380321" y="4085333"/>
                </a:lnTo>
                <a:cubicBezTo>
                  <a:pt x="1425777" y="4114542"/>
                  <a:pt x="1502818" y="4173326"/>
                  <a:pt x="1538259" y="4181201"/>
                </a:cubicBezTo>
                <a:cubicBezTo>
                  <a:pt x="1545348" y="4182777"/>
                  <a:pt x="1550772" y="4182315"/>
                  <a:pt x="1553946" y="4179177"/>
                </a:cubicBezTo>
                <a:cubicBezTo>
                  <a:pt x="1549779" y="4174377"/>
                  <a:pt x="1550700" y="4170613"/>
                  <a:pt x="1556098" y="4170394"/>
                </a:cubicBezTo>
                <a:cubicBezTo>
                  <a:pt x="1545513" y="4165606"/>
                  <a:pt x="1513159" y="4140587"/>
                  <a:pt x="1498810" y="4133719"/>
                </a:cubicBezTo>
                <a:cubicBezTo>
                  <a:pt x="1494525" y="4138116"/>
                  <a:pt x="1395817" y="4078525"/>
                  <a:pt x="1391227" y="4084177"/>
                </a:cubicBezTo>
                <a:cubicBezTo>
                  <a:pt x="1406383" y="4096480"/>
                  <a:pt x="1380237" y="4076675"/>
                  <a:pt x="1376874" y="4077308"/>
                </a:cubicBezTo>
                <a:lnTo>
                  <a:pt x="1375206" y="4077784"/>
                </a:lnTo>
                <a:lnTo>
                  <a:pt x="1378103" y="4072290"/>
                </a:lnTo>
                <a:cubicBezTo>
                  <a:pt x="1372659" y="4070523"/>
                  <a:pt x="1371736" y="4074288"/>
                  <a:pt x="1372638" y="4076611"/>
                </a:cubicBezTo>
                <a:lnTo>
                  <a:pt x="1374686" y="4077931"/>
                </a:lnTo>
                <a:lnTo>
                  <a:pt x="1371774" y="4078761"/>
                </a:lnTo>
                <a:lnTo>
                  <a:pt x="1368076" y="4078207"/>
                </a:lnTo>
                <a:lnTo>
                  <a:pt x="1357421" y="4072004"/>
                </a:lnTo>
                <a:lnTo>
                  <a:pt x="1347745" y="4070060"/>
                </a:lnTo>
                <a:lnTo>
                  <a:pt x="1344792" y="4068374"/>
                </a:lnTo>
                <a:cubicBezTo>
                  <a:pt x="1339657" y="4063975"/>
                  <a:pt x="1334611" y="4057848"/>
                  <a:pt x="1330269" y="4049390"/>
                </a:cubicBezTo>
                <a:cubicBezTo>
                  <a:pt x="1315188" y="4054224"/>
                  <a:pt x="1272424" y="4045526"/>
                  <a:pt x="1215329" y="4016793"/>
                </a:cubicBezTo>
                <a:close/>
                <a:moveTo>
                  <a:pt x="735436" y="4013855"/>
                </a:moveTo>
                <a:cubicBezTo>
                  <a:pt x="732216" y="4013365"/>
                  <a:pt x="729108" y="4014049"/>
                  <a:pt x="727984" y="4016455"/>
                </a:cubicBezTo>
                <a:cubicBezTo>
                  <a:pt x="730683" y="4016346"/>
                  <a:pt x="732998" y="4017806"/>
                  <a:pt x="735429" y="4018794"/>
                </a:cubicBezTo>
                <a:cubicBezTo>
                  <a:pt x="736646" y="4019287"/>
                  <a:pt x="737887" y="4019663"/>
                  <a:pt x="739223" y="4019667"/>
                </a:cubicBezTo>
                <a:cubicBezTo>
                  <a:pt x="740560" y="4019671"/>
                  <a:pt x="741985" y="4019303"/>
                  <a:pt x="743567" y="4018307"/>
                </a:cubicBezTo>
                <a:cubicBezTo>
                  <a:pt x="741991" y="4016012"/>
                  <a:pt x="738657" y="4014346"/>
                  <a:pt x="735436" y="4013855"/>
                </a:cubicBezTo>
                <a:close/>
                <a:moveTo>
                  <a:pt x="1184284" y="4003895"/>
                </a:moveTo>
                <a:cubicBezTo>
                  <a:pt x="1187625" y="4016427"/>
                  <a:pt x="1204127" y="4014514"/>
                  <a:pt x="1214406" y="4020556"/>
                </a:cubicBezTo>
                <a:cubicBezTo>
                  <a:pt x="1210448" y="4010532"/>
                  <a:pt x="1192831" y="4008265"/>
                  <a:pt x="1184284" y="4003895"/>
                </a:cubicBezTo>
                <a:close/>
                <a:moveTo>
                  <a:pt x="1156131" y="4001694"/>
                </a:moveTo>
                <a:lnTo>
                  <a:pt x="1167378" y="4003088"/>
                </a:lnTo>
                <a:cubicBezTo>
                  <a:pt x="1166868" y="4003810"/>
                  <a:pt x="1165074" y="4003865"/>
                  <a:pt x="1162150" y="4003335"/>
                </a:cubicBezTo>
                <a:close/>
                <a:moveTo>
                  <a:pt x="1150196" y="4000078"/>
                </a:moveTo>
                <a:lnTo>
                  <a:pt x="1156131" y="4001694"/>
                </a:lnTo>
                <a:lnTo>
                  <a:pt x="1154590" y="4001504"/>
                </a:lnTo>
                <a:close/>
                <a:moveTo>
                  <a:pt x="698169" y="3998538"/>
                </a:moveTo>
                <a:cubicBezTo>
                  <a:pt x="699591" y="4001459"/>
                  <a:pt x="701396" y="4002817"/>
                  <a:pt x="703396" y="4003388"/>
                </a:cubicBezTo>
                <a:cubicBezTo>
                  <a:pt x="705392" y="4003957"/>
                  <a:pt x="707582" y="4003744"/>
                  <a:pt x="709773" y="4003532"/>
                </a:cubicBezTo>
                <a:cubicBezTo>
                  <a:pt x="710695" y="3999769"/>
                  <a:pt x="702857" y="3996856"/>
                  <a:pt x="698169" y="3998538"/>
                </a:cubicBezTo>
                <a:close/>
                <a:moveTo>
                  <a:pt x="516200" y="3997239"/>
                </a:moveTo>
                <a:lnTo>
                  <a:pt x="521257" y="4000752"/>
                </a:lnTo>
                <a:lnTo>
                  <a:pt x="515987" y="3997654"/>
                </a:lnTo>
                <a:close/>
                <a:moveTo>
                  <a:pt x="514833" y="3996976"/>
                </a:moveTo>
                <a:lnTo>
                  <a:pt x="515987" y="3997654"/>
                </a:lnTo>
                <a:lnTo>
                  <a:pt x="513206" y="4003066"/>
                </a:lnTo>
                <a:cubicBezTo>
                  <a:pt x="513110" y="3999095"/>
                  <a:pt x="513572" y="3997213"/>
                  <a:pt x="514833" y="3996976"/>
                </a:cubicBezTo>
                <a:close/>
                <a:moveTo>
                  <a:pt x="857062" y="3991343"/>
                </a:moveTo>
                <a:cubicBezTo>
                  <a:pt x="858332" y="3994893"/>
                  <a:pt x="859982" y="3996874"/>
                  <a:pt x="862031" y="3997784"/>
                </a:cubicBezTo>
                <a:cubicBezTo>
                  <a:pt x="864079" y="3998695"/>
                  <a:pt x="866523" y="3998535"/>
                  <a:pt x="869376" y="3997798"/>
                </a:cubicBezTo>
                <a:cubicBezTo>
                  <a:pt x="870297" y="3994034"/>
                  <a:pt x="862768" y="3989868"/>
                  <a:pt x="857062" y="3991343"/>
                </a:cubicBezTo>
                <a:close/>
                <a:moveTo>
                  <a:pt x="1141731" y="3989971"/>
                </a:moveTo>
                <a:cubicBezTo>
                  <a:pt x="1142393" y="3989446"/>
                  <a:pt x="1143998" y="3989443"/>
                  <a:pt x="1145320" y="3990042"/>
                </a:cubicBezTo>
                <a:lnTo>
                  <a:pt x="1146784" y="3992875"/>
                </a:lnTo>
                <a:lnTo>
                  <a:pt x="1142141" y="3990944"/>
                </a:lnTo>
                <a:close/>
                <a:moveTo>
                  <a:pt x="5667418" y="3973622"/>
                </a:moveTo>
                <a:cubicBezTo>
                  <a:pt x="5668613" y="3974755"/>
                  <a:pt x="5669614" y="3975611"/>
                  <a:pt x="5670640" y="3975953"/>
                </a:cubicBezTo>
                <a:cubicBezTo>
                  <a:pt x="5671669" y="3976294"/>
                  <a:pt x="5672721" y="3976118"/>
                  <a:pt x="5674019" y="3975182"/>
                </a:cubicBezTo>
                <a:cubicBezTo>
                  <a:pt x="5671631" y="3972917"/>
                  <a:pt x="5670020" y="3971751"/>
                  <a:pt x="5667418" y="3973622"/>
                </a:cubicBezTo>
                <a:close/>
                <a:moveTo>
                  <a:pt x="5663311" y="3972259"/>
                </a:moveTo>
                <a:cubicBezTo>
                  <a:pt x="5661362" y="3973662"/>
                  <a:pt x="5661163" y="3977540"/>
                  <a:pt x="5662985" y="3978658"/>
                </a:cubicBezTo>
                <a:cubicBezTo>
                  <a:pt x="5663594" y="3979030"/>
                  <a:pt x="5664424" y="3979096"/>
                  <a:pt x="5665490" y="3978662"/>
                </a:cubicBezTo>
                <a:cubicBezTo>
                  <a:pt x="5663932" y="3976461"/>
                  <a:pt x="5665700" y="3974526"/>
                  <a:pt x="5663311" y="3972259"/>
                </a:cubicBezTo>
                <a:close/>
                <a:moveTo>
                  <a:pt x="9917266" y="3964390"/>
                </a:moveTo>
                <a:lnTo>
                  <a:pt x="9744882" y="4113103"/>
                </a:lnTo>
                <a:lnTo>
                  <a:pt x="9725545" y="4129496"/>
                </a:lnTo>
                <a:lnTo>
                  <a:pt x="9540340" y="4316108"/>
                </a:lnTo>
                <a:cubicBezTo>
                  <a:pt x="9586166" y="4314488"/>
                  <a:pt x="9603227" y="4291713"/>
                  <a:pt x="9619803" y="4275001"/>
                </a:cubicBezTo>
                <a:cubicBezTo>
                  <a:pt x="9722172" y="4176241"/>
                  <a:pt x="9820887" y="4075593"/>
                  <a:pt x="9912136" y="3970698"/>
                </a:cubicBezTo>
                <a:close/>
                <a:moveTo>
                  <a:pt x="532878" y="3956871"/>
                </a:moveTo>
                <a:lnTo>
                  <a:pt x="532989" y="3956889"/>
                </a:lnTo>
                <a:lnTo>
                  <a:pt x="533030" y="3957048"/>
                </a:lnTo>
                <a:close/>
                <a:moveTo>
                  <a:pt x="5607323" y="3956411"/>
                </a:moveTo>
                <a:lnTo>
                  <a:pt x="5607091" y="3956559"/>
                </a:lnTo>
                <a:lnTo>
                  <a:pt x="5607354" y="3956673"/>
                </a:lnTo>
                <a:close/>
                <a:moveTo>
                  <a:pt x="944886" y="3913125"/>
                </a:moveTo>
                <a:lnTo>
                  <a:pt x="953195" y="3916329"/>
                </a:lnTo>
                <a:lnTo>
                  <a:pt x="977250" y="3927421"/>
                </a:lnTo>
                <a:cubicBezTo>
                  <a:pt x="990717" y="3932883"/>
                  <a:pt x="1004694" y="3937939"/>
                  <a:pt x="1018880" y="3942759"/>
                </a:cubicBezTo>
                <a:lnTo>
                  <a:pt x="1036629" y="3948482"/>
                </a:lnTo>
                <a:lnTo>
                  <a:pt x="1082005" y="3965968"/>
                </a:lnTo>
                <a:lnTo>
                  <a:pt x="1142141" y="3990944"/>
                </a:lnTo>
                <a:lnTo>
                  <a:pt x="1143252" y="3993572"/>
                </a:lnTo>
                <a:cubicBezTo>
                  <a:pt x="1144780" y="3993884"/>
                  <a:pt x="1146717" y="3993620"/>
                  <a:pt x="1147225" y="3993723"/>
                </a:cubicBezTo>
                <a:lnTo>
                  <a:pt x="1146784" y="3992875"/>
                </a:lnTo>
                <a:lnTo>
                  <a:pt x="1159053" y="3997968"/>
                </a:lnTo>
                <a:lnTo>
                  <a:pt x="1157670" y="3997987"/>
                </a:lnTo>
                <a:cubicBezTo>
                  <a:pt x="1152890" y="3998413"/>
                  <a:pt x="1149436" y="3999151"/>
                  <a:pt x="1150116" y="4000051"/>
                </a:cubicBezTo>
                <a:lnTo>
                  <a:pt x="1150196" y="4000078"/>
                </a:lnTo>
                <a:lnTo>
                  <a:pt x="1150130" y="4000060"/>
                </a:lnTo>
                <a:cubicBezTo>
                  <a:pt x="1119907" y="3990286"/>
                  <a:pt x="1054365" y="3962076"/>
                  <a:pt x="986062" y="3931639"/>
                </a:cubicBezTo>
                <a:close/>
                <a:moveTo>
                  <a:pt x="364146" y="3900309"/>
                </a:moveTo>
                <a:cubicBezTo>
                  <a:pt x="362314" y="3897961"/>
                  <a:pt x="353885" y="3905383"/>
                  <a:pt x="356791" y="3904554"/>
                </a:cubicBezTo>
                <a:cubicBezTo>
                  <a:pt x="357762" y="3904279"/>
                  <a:pt x="359992" y="3903086"/>
                  <a:pt x="364146" y="3900309"/>
                </a:cubicBezTo>
                <a:close/>
                <a:moveTo>
                  <a:pt x="331274" y="3881771"/>
                </a:moveTo>
                <a:lnTo>
                  <a:pt x="336904" y="3887062"/>
                </a:lnTo>
                <a:lnTo>
                  <a:pt x="335804" y="3887901"/>
                </a:lnTo>
                <a:cubicBezTo>
                  <a:pt x="334023" y="3889011"/>
                  <a:pt x="332401" y="3889748"/>
                  <a:pt x="331208" y="3889885"/>
                </a:cubicBezTo>
                <a:cubicBezTo>
                  <a:pt x="328819" y="3890161"/>
                  <a:pt x="328136" y="3888045"/>
                  <a:pt x="331274" y="3881771"/>
                </a:cubicBezTo>
                <a:close/>
                <a:moveTo>
                  <a:pt x="341475" y="3870673"/>
                </a:moveTo>
                <a:cubicBezTo>
                  <a:pt x="347944" y="3869356"/>
                  <a:pt x="349756" y="3870960"/>
                  <a:pt x="349032" y="3873713"/>
                </a:cubicBezTo>
                <a:lnTo>
                  <a:pt x="347174" y="3876125"/>
                </a:lnTo>
                <a:close/>
                <a:moveTo>
                  <a:pt x="775296" y="3836417"/>
                </a:moveTo>
                <a:cubicBezTo>
                  <a:pt x="793082" y="3843986"/>
                  <a:pt x="851517" y="3870935"/>
                  <a:pt x="918045" y="3901057"/>
                </a:cubicBezTo>
                <a:lnTo>
                  <a:pt x="944886" y="3913125"/>
                </a:lnTo>
                <a:lnTo>
                  <a:pt x="925961" y="3905833"/>
                </a:lnTo>
                <a:cubicBezTo>
                  <a:pt x="874310" y="3885202"/>
                  <a:pt x="823558" y="3863026"/>
                  <a:pt x="775296" y="3836417"/>
                </a:cubicBezTo>
                <a:close/>
                <a:moveTo>
                  <a:pt x="769701" y="3758890"/>
                </a:moveTo>
                <a:cubicBezTo>
                  <a:pt x="770004" y="3760926"/>
                  <a:pt x="773797" y="3765895"/>
                  <a:pt x="776752" y="3765693"/>
                </a:cubicBezTo>
                <a:cubicBezTo>
                  <a:pt x="777738" y="3765627"/>
                  <a:pt x="778630" y="3764987"/>
                  <a:pt x="779269" y="3763469"/>
                </a:cubicBezTo>
                <a:cubicBezTo>
                  <a:pt x="774177" y="3762435"/>
                  <a:pt x="774486" y="3761178"/>
                  <a:pt x="769701" y="3758890"/>
                </a:cubicBezTo>
                <a:close/>
                <a:moveTo>
                  <a:pt x="10340212" y="3742162"/>
                </a:moveTo>
                <a:lnTo>
                  <a:pt x="10305354" y="3784828"/>
                </a:lnTo>
                <a:cubicBezTo>
                  <a:pt x="10247016" y="3851539"/>
                  <a:pt x="10186204" y="3916480"/>
                  <a:pt x="10122681" y="3979626"/>
                </a:cubicBezTo>
                <a:lnTo>
                  <a:pt x="10018392" y="4076096"/>
                </a:lnTo>
                <a:lnTo>
                  <a:pt x="9893957" y="4205148"/>
                </a:lnTo>
                <a:lnTo>
                  <a:pt x="9915355" y="4190074"/>
                </a:lnTo>
                <a:cubicBezTo>
                  <a:pt x="9982265" y="4138989"/>
                  <a:pt x="10047014" y="4086049"/>
                  <a:pt x="10110646" y="4032236"/>
                </a:cubicBezTo>
                <a:lnTo>
                  <a:pt x="10144492" y="4002986"/>
                </a:lnTo>
                <a:close/>
                <a:moveTo>
                  <a:pt x="4643396" y="3723361"/>
                </a:moveTo>
                <a:lnTo>
                  <a:pt x="4642601" y="3726606"/>
                </a:lnTo>
                <a:cubicBezTo>
                  <a:pt x="4643269" y="3727153"/>
                  <a:pt x="4644287" y="3727362"/>
                  <a:pt x="4645715" y="3726993"/>
                </a:cubicBezTo>
                <a:lnTo>
                  <a:pt x="4645221" y="3723679"/>
                </a:lnTo>
                <a:close/>
                <a:moveTo>
                  <a:pt x="553517" y="3684951"/>
                </a:moveTo>
                <a:cubicBezTo>
                  <a:pt x="556262" y="3686826"/>
                  <a:pt x="559265" y="3688751"/>
                  <a:pt x="562420" y="3690053"/>
                </a:cubicBezTo>
                <a:cubicBezTo>
                  <a:pt x="565576" y="3691352"/>
                  <a:pt x="568886" y="3692025"/>
                  <a:pt x="572249" y="3691393"/>
                </a:cubicBezTo>
                <a:cubicBezTo>
                  <a:pt x="566753" y="3687640"/>
                  <a:pt x="560336" y="3687654"/>
                  <a:pt x="553517" y="3684951"/>
                </a:cubicBezTo>
                <a:close/>
                <a:moveTo>
                  <a:pt x="1024798" y="3663582"/>
                </a:moveTo>
                <a:lnTo>
                  <a:pt x="1026697" y="3664135"/>
                </a:lnTo>
                <a:lnTo>
                  <a:pt x="1027170" y="3664522"/>
                </a:lnTo>
                <a:close/>
                <a:moveTo>
                  <a:pt x="4377645" y="3662305"/>
                </a:moveTo>
                <a:lnTo>
                  <a:pt x="4387869" y="3667213"/>
                </a:lnTo>
                <a:lnTo>
                  <a:pt x="4444511" y="3684704"/>
                </a:lnTo>
                <a:lnTo>
                  <a:pt x="4444552" y="3684689"/>
                </a:lnTo>
                <a:lnTo>
                  <a:pt x="4455334" y="3684844"/>
                </a:lnTo>
                <a:lnTo>
                  <a:pt x="4464237" y="3687166"/>
                </a:lnTo>
                <a:lnTo>
                  <a:pt x="4472959" y="3687109"/>
                </a:lnTo>
                <a:lnTo>
                  <a:pt x="4464183" y="3684968"/>
                </a:lnTo>
                <a:lnTo>
                  <a:pt x="4455334" y="3684844"/>
                </a:lnTo>
                <a:lnTo>
                  <a:pt x="4421493" y="3676013"/>
                </a:lnTo>
                <a:close/>
                <a:moveTo>
                  <a:pt x="564447" y="3662147"/>
                </a:moveTo>
                <a:cubicBezTo>
                  <a:pt x="552461" y="3658722"/>
                  <a:pt x="558042" y="3667019"/>
                  <a:pt x="561890" y="3666442"/>
                </a:cubicBezTo>
                <a:cubicBezTo>
                  <a:pt x="563172" y="3666252"/>
                  <a:pt x="564265" y="3665072"/>
                  <a:pt x="564447" y="3662147"/>
                </a:cubicBezTo>
                <a:close/>
                <a:moveTo>
                  <a:pt x="582466" y="3658405"/>
                </a:moveTo>
                <a:lnTo>
                  <a:pt x="586662" y="3662642"/>
                </a:lnTo>
                <a:lnTo>
                  <a:pt x="576698" y="3660687"/>
                </a:lnTo>
                <a:lnTo>
                  <a:pt x="576575" y="3660661"/>
                </a:lnTo>
                <a:close/>
                <a:moveTo>
                  <a:pt x="682381" y="3656675"/>
                </a:moveTo>
                <a:lnTo>
                  <a:pt x="684894" y="3657841"/>
                </a:lnTo>
                <a:lnTo>
                  <a:pt x="685396" y="3657533"/>
                </a:lnTo>
                <a:close/>
                <a:moveTo>
                  <a:pt x="687571" y="3647781"/>
                </a:moveTo>
                <a:lnTo>
                  <a:pt x="687896" y="3655646"/>
                </a:lnTo>
                <a:lnTo>
                  <a:pt x="688196" y="3655825"/>
                </a:lnTo>
                <a:lnTo>
                  <a:pt x="694016" y="3652273"/>
                </a:lnTo>
                <a:lnTo>
                  <a:pt x="698998" y="3652944"/>
                </a:lnTo>
                <a:lnTo>
                  <a:pt x="696454" y="3649041"/>
                </a:lnTo>
                <a:lnTo>
                  <a:pt x="694817" y="3648394"/>
                </a:lnTo>
                <a:lnTo>
                  <a:pt x="696830" y="3650556"/>
                </a:lnTo>
                <a:lnTo>
                  <a:pt x="694016" y="3652273"/>
                </a:lnTo>
                <a:lnTo>
                  <a:pt x="692325" y="3652046"/>
                </a:lnTo>
                <a:close/>
                <a:moveTo>
                  <a:pt x="486047" y="3646203"/>
                </a:moveTo>
                <a:cubicBezTo>
                  <a:pt x="486169" y="3647874"/>
                  <a:pt x="486978" y="3648944"/>
                  <a:pt x="488112" y="3649566"/>
                </a:cubicBezTo>
                <a:cubicBezTo>
                  <a:pt x="491514" y="3651431"/>
                  <a:pt x="497855" y="3649263"/>
                  <a:pt x="497553" y="3647225"/>
                </a:cubicBezTo>
                <a:cubicBezTo>
                  <a:pt x="494806" y="3645350"/>
                  <a:pt x="490734" y="3644520"/>
                  <a:pt x="486047" y="3646203"/>
                </a:cubicBezTo>
                <a:close/>
                <a:moveTo>
                  <a:pt x="688112" y="3645740"/>
                </a:moveTo>
                <a:lnTo>
                  <a:pt x="687654" y="3647170"/>
                </a:lnTo>
                <a:lnTo>
                  <a:pt x="691004" y="3646884"/>
                </a:lnTo>
                <a:close/>
                <a:moveTo>
                  <a:pt x="475228" y="3641882"/>
                </a:moveTo>
                <a:cubicBezTo>
                  <a:pt x="473618" y="3642933"/>
                  <a:pt x="473112" y="3645548"/>
                  <a:pt x="475347" y="3650611"/>
                </a:cubicBezTo>
                <a:cubicBezTo>
                  <a:pt x="494824" y="3649634"/>
                  <a:pt x="480059" y="3638728"/>
                  <a:pt x="475228" y="3641882"/>
                </a:cubicBezTo>
                <a:close/>
                <a:moveTo>
                  <a:pt x="1023186" y="3639622"/>
                </a:moveTo>
                <a:cubicBezTo>
                  <a:pt x="1022091" y="3639120"/>
                  <a:pt x="1021021" y="3639472"/>
                  <a:pt x="1020173" y="3640222"/>
                </a:cubicBezTo>
                <a:cubicBezTo>
                  <a:pt x="1018477" y="3641722"/>
                  <a:pt x="1017671" y="3644813"/>
                  <a:pt x="1019317" y="3645859"/>
                </a:cubicBezTo>
                <a:cubicBezTo>
                  <a:pt x="1020418" y="3646555"/>
                  <a:pt x="1022607" y="3646342"/>
                  <a:pt x="1026354" y="3644140"/>
                </a:cubicBezTo>
                <a:cubicBezTo>
                  <a:pt x="1025403" y="3641477"/>
                  <a:pt x="1024281" y="3640123"/>
                  <a:pt x="1023186" y="3639622"/>
                </a:cubicBezTo>
                <a:close/>
                <a:moveTo>
                  <a:pt x="486312" y="3630276"/>
                </a:moveTo>
                <a:lnTo>
                  <a:pt x="488163" y="3631539"/>
                </a:lnTo>
                <a:lnTo>
                  <a:pt x="487084" y="3633241"/>
                </a:lnTo>
                <a:close/>
                <a:moveTo>
                  <a:pt x="505841" y="3617692"/>
                </a:moveTo>
                <a:cubicBezTo>
                  <a:pt x="506138" y="3617362"/>
                  <a:pt x="508695" y="3619199"/>
                  <a:pt x="514899" y="3624412"/>
                </a:cubicBezTo>
                <a:lnTo>
                  <a:pt x="510504" y="3624192"/>
                </a:lnTo>
                <a:lnTo>
                  <a:pt x="510330" y="3623976"/>
                </a:lnTo>
                <a:cubicBezTo>
                  <a:pt x="507503" y="3620520"/>
                  <a:pt x="505541" y="3618022"/>
                  <a:pt x="505841" y="3617692"/>
                </a:cubicBezTo>
                <a:close/>
                <a:moveTo>
                  <a:pt x="448814" y="3614922"/>
                </a:moveTo>
                <a:cubicBezTo>
                  <a:pt x="451178" y="3618366"/>
                  <a:pt x="453021" y="3623926"/>
                  <a:pt x="456332" y="3625340"/>
                </a:cubicBezTo>
                <a:cubicBezTo>
                  <a:pt x="457437" y="3625814"/>
                  <a:pt x="458703" y="3625824"/>
                  <a:pt x="460207" y="3625143"/>
                </a:cubicBezTo>
                <a:cubicBezTo>
                  <a:pt x="457055" y="3620551"/>
                  <a:pt x="453906" y="3615958"/>
                  <a:pt x="448814" y="3614922"/>
                </a:cubicBezTo>
                <a:close/>
                <a:moveTo>
                  <a:pt x="914773" y="3610910"/>
                </a:moveTo>
                <a:cubicBezTo>
                  <a:pt x="919587" y="3610902"/>
                  <a:pt x="917799" y="3620663"/>
                  <a:pt x="916139" y="3618225"/>
                </a:cubicBezTo>
                <a:cubicBezTo>
                  <a:pt x="915586" y="3617414"/>
                  <a:pt x="915049" y="3615246"/>
                  <a:pt x="914773" y="3610910"/>
                </a:cubicBezTo>
                <a:close/>
                <a:moveTo>
                  <a:pt x="364614" y="3594834"/>
                </a:moveTo>
                <a:cubicBezTo>
                  <a:pt x="367109" y="3595012"/>
                  <a:pt x="370164" y="3595634"/>
                  <a:pt x="372352" y="3595420"/>
                </a:cubicBezTo>
                <a:cubicBezTo>
                  <a:pt x="372402" y="3597405"/>
                  <a:pt x="369727" y="3598507"/>
                  <a:pt x="366861" y="3598749"/>
                </a:cubicBezTo>
                <a:cubicBezTo>
                  <a:pt x="363996" y="3598988"/>
                  <a:pt x="360943" y="3598367"/>
                  <a:pt x="360232" y="3596906"/>
                </a:cubicBezTo>
                <a:cubicBezTo>
                  <a:pt x="360183" y="3594921"/>
                  <a:pt x="362120" y="3594657"/>
                  <a:pt x="364614" y="3594834"/>
                </a:cubicBezTo>
                <a:close/>
                <a:moveTo>
                  <a:pt x="335391" y="3589219"/>
                </a:moveTo>
                <a:cubicBezTo>
                  <a:pt x="341097" y="3587745"/>
                  <a:pt x="346899" y="3590242"/>
                  <a:pt x="351681" y="3592533"/>
                </a:cubicBezTo>
                <a:cubicBezTo>
                  <a:pt x="351121" y="3593735"/>
                  <a:pt x="350121" y="3594274"/>
                  <a:pt x="348863" y="3594366"/>
                </a:cubicBezTo>
                <a:cubicBezTo>
                  <a:pt x="347602" y="3594460"/>
                  <a:pt x="346087" y="3594111"/>
                  <a:pt x="344488" y="3593539"/>
                </a:cubicBezTo>
                <a:cubicBezTo>
                  <a:pt x="341295" y="3592396"/>
                  <a:pt x="337785" y="3590365"/>
                  <a:pt x="335391" y="3589219"/>
                </a:cubicBezTo>
                <a:close/>
                <a:moveTo>
                  <a:pt x="306259" y="3579394"/>
                </a:moveTo>
                <a:lnTo>
                  <a:pt x="317433" y="3580121"/>
                </a:lnTo>
                <a:lnTo>
                  <a:pt x="328266" y="3587769"/>
                </a:lnTo>
                <a:close/>
                <a:moveTo>
                  <a:pt x="833945" y="3579145"/>
                </a:moveTo>
                <a:cubicBezTo>
                  <a:pt x="837024" y="3578614"/>
                  <a:pt x="839415" y="3579284"/>
                  <a:pt x="836086" y="3583053"/>
                </a:cubicBezTo>
                <a:cubicBezTo>
                  <a:pt x="830355" y="3583534"/>
                  <a:pt x="828045" y="3583146"/>
                  <a:pt x="827667" y="3582452"/>
                </a:cubicBezTo>
                <a:cubicBezTo>
                  <a:pt x="827093" y="3581409"/>
                  <a:pt x="830864" y="3579676"/>
                  <a:pt x="833945" y="3579145"/>
                </a:cubicBezTo>
                <a:close/>
                <a:moveTo>
                  <a:pt x="307305" y="3572970"/>
                </a:moveTo>
                <a:cubicBezTo>
                  <a:pt x="314716" y="3572172"/>
                  <a:pt x="325101" y="3573955"/>
                  <a:pt x="336829" y="3577494"/>
                </a:cubicBezTo>
                <a:lnTo>
                  <a:pt x="346058" y="3581193"/>
                </a:lnTo>
                <a:lnTo>
                  <a:pt x="331589" y="3581042"/>
                </a:lnTo>
                <a:lnTo>
                  <a:pt x="317433" y="3580121"/>
                </a:lnTo>
                <a:close/>
                <a:moveTo>
                  <a:pt x="263609" y="3567771"/>
                </a:moveTo>
                <a:lnTo>
                  <a:pt x="278900" y="3573286"/>
                </a:lnTo>
                <a:cubicBezTo>
                  <a:pt x="286392" y="3574891"/>
                  <a:pt x="294027" y="3575909"/>
                  <a:pt x="302140" y="3577826"/>
                </a:cubicBezTo>
                <a:lnTo>
                  <a:pt x="306259" y="3579394"/>
                </a:lnTo>
                <a:lnTo>
                  <a:pt x="298588" y="3578894"/>
                </a:lnTo>
                <a:cubicBezTo>
                  <a:pt x="288158" y="3577534"/>
                  <a:pt x="278414" y="3575356"/>
                  <a:pt x="269720" y="3571845"/>
                </a:cubicBezTo>
                <a:close/>
                <a:moveTo>
                  <a:pt x="253092" y="3558920"/>
                </a:moveTo>
                <a:cubicBezTo>
                  <a:pt x="254669" y="3558477"/>
                  <a:pt x="258668" y="3558798"/>
                  <a:pt x="266481" y="3560715"/>
                </a:cubicBezTo>
                <a:cubicBezTo>
                  <a:pt x="266121" y="3563277"/>
                  <a:pt x="263987" y="3564079"/>
                  <a:pt x="261477" y="3563959"/>
                </a:cubicBezTo>
                <a:lnTo>
                  <a:pt x="254709" y="3561833"/>
                </a:lnTo>
                <a:lnTo>
                  <a:pt x="254124" y="3561442"/>
                </a:lnTo>
                <a:close/>
                <a:moveTo>
                  <a:pt x="232996" y="3544685"/>
                </a:moveTo>
                <a:cubicBezTo>
                  <a:pt x="246137" y="3543407"/>
                  <a:pt x="251323" y="3548414"/>
                  <a:pt x="247137" y="3556781"/>
                </a:cubicBezTo>
                <a:lnTo>
                  <a:pt x="254124" y="3561442"/>
                </a:lnTo>
                <a:lnTo>
                  <a:pt x="254221" y="3561679"/>
                </a:lnTo>
                <a:lnTo>
                  <a:pt x="254709" y="3561833"/>
                </a:lnTo>
                <a:lnTo>
                  <a:pt x="263609" y="3567771"/>
                </a:lnTo>
                <a:lnTo>
                  <a:pt x="256527" y="3565215"/>
                </a:lnTo>
                <a:cubicBezTo>
                  <a:pt x="248989" y="3560945"/>
                  <a:pt x="241257" y="3554598"/>
                  <a:pt x="232996" y="3544685"/>
                </a:cubicBezTo>
                <a:close/>
                <a:moveTo>
                  <a:pt x="850332" y="3534627"/>
                </a:moveTo>
                <a:cubicBezTo>
                  <a:pt x="849421" y="3533802"/>
                  <a:pt x="848479" y="3533550"/>
                  <a:pt x="848782" y="3535586"/>
                </a:cubicBezTo>
                <a:cubicBezTo>
                  <a:pt x="850589" y="3536940"/>
                  <a:pt x="851441" y="3537280"/>
                  <a:pt x="851717" y="3537108"/>
                </a:cubicBezTo>
                <a:cubicBezTo>
                  <a:pt x="852130" y="3536852"/>
                  <a:pt x="851245" y="3535454"/>
                  <a:pt x="850332" y="3534627"/>
                </a:cubicBezTo>
                <a:close/>
                <a:moveTo>
                  <a:pt x="273680" y="3520267"/>
                </a:moveTo>
                <a:lnTo>
                  <a:pt x="274936" y="3522923"/>
                </a:lnTo>
                <a:lnTo>
                  <a:pt x="276256" y="3525526"/>
                </a:lnTo>
                <a:lnTo>
                  <a:pt x="276104" y="3525795"/>
                </a:lnTo>
                <a:cubicBezTo>
                  <a:pt x="273051" y="3525173"/>
                  <a:pt x="272316" y="3522720"/>
                  <a:pt x="273031" y="3520891"/>
                </a:cubicBezTo>
                <a:close/>
                <a:moveTo>
                  <a:pt x="702164" y="3513254"/>
                </a:moveTo>
                <a:cubicBezTo>
                  <a:pt x="704214" y="3513137"/>
                  <a:pt x="708453" y="3513630"/>
                  <a:pt x="715899" y="3515144"/>
                </a:cubicBezTo>
                <a:cubicBezTo>
                  <a:pt x="718848" y="3518379"/>
                  <a:pt x="717842" y="3519491"/>
                  <a:pt x="715292" y="3519466"/>
                </a:cubicBezTo>
                <a:cubicBezTo>
                  <a:pt x="709556" y="3519410"/>
                  <a:pt x="696013" y="3513600"/>
                  <a:pt x="702164" y="3513254"/>
                </a:cubicBezTo>
                <a:close/>
                <a:moveTo>
                  <a:pt x="4092179" y="3503776"/>
                </a:moveTo>
                <a:cubicBezTo>
                  <a:pt x="4093401" y="3505343"/>
                  <a:pt x="4095818" y="3507479"/>
                  <a:pt x="4098079" y="3508598"/>
                </a:cubicBezTo>
                <a:cubicBezTo>
                  <a:pt x="4099212" y="3509158"/>
                  <a:pt x="4100309" y="3509463"/>
                  <a:pt x="4101197" y="3509315"/>
                </a:cubicBezTo>
                <a:cubicBezTo>
                  <a:pt x="4102085" y="3509166"/>
                  <a:pt x="4102768" y="3508564"/>
                  <a:pt x="4103073" y="3507309"/>
                </a:cubicBezTo>
                <a:cubicBezTo>
                  <a:pt x="4098386" y="3508990"/>
                  <a:pt x="4097176" y="3500842"/>
                  <a:pt x="4092179" y="3503776"/>
                </a:cubicBezTo>
                <a:close/>
                <a:moveTo>
                  <a:pt x="286324" y="3501531"/>
                </a:moveTo>
                <a:cubicBezTo>
                  <a:pt x="273846" y="3502287"/>
                  <a:pt x="285070" y="3505559"/>
                  <a:pt x="297886" y="3508328"/>
                </a:cubicBezTo>
                <a:cubicBezTo>
                  <a:pt x="304296" y="3509715"/>
                  <a:pt x="311100" y="3510976"/>
                  <a:pt x="315541" y="3511734"/>
                </a:cubicBezTo>
                <a:cubicBezTo>
                  <a:pt x="319982" y="3512494"/>
                  <a:pt x="322057" y="3512752"/>
                  <a:pt x="319002" y="3512131"/>
                </a:cubicBezTo>
                <a:cubicBezTo>
                  <a:pt x="319713" y="3513591"/>
                  <a:pt x="285614" y="3500070"/>
                  <a:pt x="286324" y="3501531"/>
                </a:cubicBezTo>
                <a:close/>
                <a:moveTo>
                  <a:pt x="634866" y="3488128"/>
                </a:moveTo>
                <a:cubicBezTo>
                  <a:pt x="638326" y="3491465"/>
                  <a:pt x="642269" y="3493912"/>
                  <a:pt x="646571" y="3495447"/>
                </a:cubicBezTo>
                <a:cubicBezTo>
                  <a:pt x="650871" y="3496980"/>
                  <a:pt x="655530" y="3497598"/>
                  <a:pt x="660417" y="3497275"/>
                </a:cubicBezTo>
                <a:cubicBezTo>
                  <a:pt x="649832" y="3492489"/>
                  <a:pt x="645050" y="3490198"/>
                  <a:pt x="634866" y="3488128"/>
                </a:cubicBezTo>
                <a:close/>
                <a:moveTo>
                  <a:pt x="268181" y="3479428"/>
                </a:moveTo>
                <a:lnTo>
                  <a:pt x="265538" y="3483085"/>
                </a:lnTo>
                <a:cubicBezTo>
                  <a:pt x="265568" y="3484676"/>
                  <a:pt x="266735" y="3485776"/>
                  <a:pt x="268052" y="3486125"/>
                </a:cubicBezTo>
                <a:cubicBezTo>
                  <a:pt x="269370" y="3486476"/>
                  <a:pt x="270836" y="3486074"/>
                  <a:pt x="271468" y="3484660"/>
                </a:cubicBezTo>
                <a:lnTo>
                  <a:pt x="270553" y="3480368"/>
                </a:lnTo>
                <a:close/>
                <a:moveTo>
                  <a:pt x="202966" y="3462187"/>
                </a:moveTo>
                <a:cubicBezTo>
                  <a:pt x="224253" y="3462567"/>
                  <a:pt x="229420" y="3480739"/>
                  <a:pt x="259868" y="3482981"/>
                </a:cubicBezTo>
                <a:cubicBezTo>
                  <a:pt x="259062" y="3477550"/>
                  <a:pt x="208576" y="3456743"/>
                  <a:pt x="202966" y="3462187"/>
                </a:cubicBezTo>
                <a:close/>
                <a:moveTo>
                  <a:pt x="569721" y="3461707"/>
                </a:moveTo>
                <a:cubicBezTo>
                  <a:pt x="570787" y="3463899"/>
                  <a:pt x="573381" y="3466402"/>
                  <a:pt x="575862" y="3467730"/>
                </a:cubicBezTo>
                <a:cubicBezTo>
                  <a:pt x="577104" y="3468394"/>
                  <a:pt x="578316" y="3468763"/>
                  <a:pt x="579294" y="3468653"/>
                </a:cubicBezTo>
                <a:cubicBezTo>
                  <a:pt x="580273" y="3468546"/>
                  <a:pt x="581017" y="3467956"/>
                  <a:pt x="581326" y="3466701"/>
                </a:cubicBezTo>
                <a:cubicBezTo>
                  <a:pt x="575620" y="3468174"/>
                  <a:pt x="574411" y="3460026"/>
                  <a:pt x="569721" y="3461707"/>
                </a:cubicBezTo>
                <a:close/>
                <a:moveTo>
                  <a:pt x="237091" y="3459249"/>
                </a:moveTo>
                <a:cubicBezTo>
                  <a:pt x="234798" y="3458783"/>
                  <a:pt x="232963" y="3459727"/>
                  <a:pt x="233723" y="3463175"/>
                </a:cubicBezTo>
                <a:cubicBezTo>
                  <a:pt x="235404" y="3462858"/>
                  <a:pt x="236601" y="3463431"/>
                  <a:pt x="237962" y="3463872"/>
                </a:cubicBezTo>
                <a:lnTo>
                  <a:pt x="239124" y="3463852"/>
                </a:lnTo>
                <a:lnTo>
                  <a:pt x="240334" y="3461660"/>
                </a:lnTo>
                <a:close/>
                <a:moveTo>
                  <a:pt x="237103" y="3449374"/>
                </a:moveTo>
                <a:cubicBezTo>
                  <a:pt x="238170" y="3451566"/>
                  <a:pt x="240919" y="3453444"/>
                  <a:pt x="243424" y="3454118"/>
                </a:cubicBezTo>
                <a:lnTo>
                  <a:pt x="244925" y="3453358"/>
                </a:lnTo>
                <a:lnTo>
                  <a:pt x="246116" y="3451209"/>
                </a:lnTo>
                <a:lnTo>
                  <a:pt x="242703" y="3450513"/>
                </a:lnTo>
                <a:cubicBezTo>
                  <a:pt x="240999" y="3449839"/>
                  <a:pt x="239293" y="3449160"/>
                  <a:pt x="237103" y="3449374"/>
                </a:cubicBezTo>
                <a:close/>
                <a:moveTo>
                  <a:pt x="219487" y="3447108"/>
                </a:moveTo>
                <a:cubicBezTo>
                  <a:pt x="225717" y="3453314"/>
                  <a:pt x="229883" y="3456221"/>
                  <a:pt x="232362" y="3457136"/>
                </a:cubicBezTo>
                <a:cubicBezTo>
                  <a:pt x="239808" y="3459886"/>
                  <a:pt x="232094" y="3444733"/>
                  <a:pt x="219487" y="3447108"/>
                </a:cubicBezTo>
                <a:close/>
                <a:moveTo>
                  <a:pt x="146099" y="3444858"/>
                </a:moveTo>
                <a:cubicBezTo>
                  <a:pt x="147524" y="3444805"/>
                  <a:pt x="150616" y="3445126"/>
                  <a:pt x="153386" y="3445516"/>
                </a:cubicBezTo>
                <a:cubicBezTo>
                  <a:pt x="158927" y="3446295"/>
                  <a:pt x="163179" y="3447345"/>
                  <a:pt x="150232" y="3446193"/>
                </a:cubicBezTo>
                <a:lnTo>
                  <a:pt x="150426" y="3446855"/>
                </a:lnTo>
                <a:lnTo>
                  <a:pt x="148815" y="3446461"/>
                </a:lnTo>
                <a:cubicBezTo>
                  <a:pt x="144916" y="3445345"/>
                  <a:pt x="144674" y="3444914"/>
                  <a:pt x="146099" y="3444858"/>
                </a:cubicBezTo>
                <a:close/>
                <a:moveTo>
                  <a:pt x="217354" y="3442725"/>
                </a:moveTo>
                <a:cubicBezTo>
                  <a:pt x="217585" y="3441784"/>
                  <a:pt x="192831" y="3444650"/>
                  <a:pt x="198919" y="3444347"/>
                </a:cubicBezTo>
                <a:cubicBezTo>
                  <a:pt x="200950" y="3444245"/>
                  <a:pt x="206405" y="3443791"/>
                  <a:pt x="217354" y="3442725"/>
                </a:cubicBezTo>
                <a:close/>
                <a:moveTo>
                  <a:pt x="10283719" y="3441893"/>
                </a:moveTo>
                <a:lnTo>
                  <a:pt x="10222669" y="3521976"/>
                </a:lnTo>
                <a:cubicBezTo>
                  <a:pt x="10194275" y="3557852"/>
                  <a:pt x="10166063" y="3591453"/>
                  <a:pt x="10136083" y="3623353"/>
                </a:cubicBezTo>
                <a:lnTo>
                  <a:pt x="10125005" y="3634730"/>
                </a:lnTo>
                <a:lnTo>
                  <a:pt x="10118746" y="3645989"/>
                </a:lnTo>
                <a:lnTo>
                  <a:pt x="9963389" y="3859109"/>
                </a:lnTo>
                <a:lnTo>
                  <a:pt x="10073381" y="3763906"/>
                </a:lnTo>
                <a:lnTo>
                  <a:pt x="10077919" y="3759244"/>
                </a:lnTo>
                <a:lnTo>
                  <a:pt x="10159682" y="3640913"/>
                </a:lnTo>
                <a:cubicBezTo>
                  <a:pt x="10177230" y="3612072"/>
                  <a:pt x="10194781" y="3583231"/>
                  <a:pt x="10232316" y="3571021"/>
                </a:cubicBezTo>
                <a:cubicBezTo>
                  <a:pt x="10249623" y="3564160"/>
                  <a:pt x="10256447" y="3555050"/>
                  <a:pt x="10257422" y="3542918"/>
                </a:cubicBezTo>
                <a:cubicBezTo>
                  <a:pt x="10262297" y="3510695"/>
                  <a:pt x="10270522" y="3479411"/>
                  <a:pt x="10280935" y="3448761"/>
                </a:cubicBezTo>
                <a:close/>
                <a:moveTo>
                  <a:pt x="9839013" y="3439401"/>
                </a:moveTo>
                <a:lnTo>
                  <a:pt x="9691756" y="3581112"/>
                </a:lnTo>
                <a:lnTo>
                  <a:pt x="9653588" y="3634604"/>
                </a:lnTo>
                <a:cubicBezTo>
                  <a:pt x="9629576" y="3670127"/>
                  <a:pt x="9607608" y="3706558"/>
                  <a:pt x="9590790" y="3745251"/>
                </a:cubicBezTo>
                <a:cubicBezTo>
                  <a:pt x="9663671" y="3691275"/>
                  <a:pt x="9716072" y="3626733"/>
                  <a:pt x="9762626" y="3559171"/>
                </a:cubicBezTo>
                <a:close/>
                <a:moveTo>
                  <a:pt x="1260911" y="3428430"/>
                </a:moveTo>
                <a:lnTo>
                  <a:pt x="1263074" y="3430516"/>
                </a:lnTo>
                <a:cubicBezTo>
                  <a:pt x="1264473" y="3430800"/>
                  <a:pt x="1265549" y="3430773"/>
                  <a:pt x="1265466" y="3430426"/>
                </a:cubicBezTo>
                <a:close/>
                <a:moveTo>
                  <a:pt x="242578" y="3427703"/>
                </a:moveTo>
                <a:lnTo>
                  <a:pt x="247824" y="3431800"/>
                </a:lnTo>
                <a:lnTo>
                  <a:pt x="247392" y="3431791"/>
                </a:lnTo>
                <a:lnTo>
                  <a:pt x="244973" y="3430889"/>
                </a:lnTo>
                <a:close/>
                <a:moveTo>
                  <a:pt x="3348114" y="3419925"/>
                </a:moveTo>
                <a:cubicBezTo>
                  <a:pt x="3343978" y="3419351"/>
                  <a:pt x="3340738" y="3419761"/>
                  <a:pt x="3339437" y="3421802"/>
                </a:cubicBezTo>
                <a:cubicBezTo>
                  <a:pt x="3335085" y="3419929"/>
                  <a:pt x="3359707" y="3429875"/>
                  <a:pt x="3372977" y="3433996"/>
                </a:cubicBezTo>
                <a:cubicBezTo>
                  <a:pt x="3377402" y="3435367"/>
                  <a:pt x="3380563" y="3436093"/>
                  <a:pt x="3380971" y="3435517"/>
                </a:cubicBezTo>
                <a:cubicBezTo>
                  <a:pt x="3380261" y="3434057"/>
                  <a:pt x="3380261" y="3434057"/>
                  <a:pt x="3381279" y="3434264"/>
                </a:cubicBezTo>
                <a:cubicBezTo>
                  <a:pt x="3380975" y="3432226"/>
                  <a:pt x="3360519" y="3421645"/>
                  <a:pt x="3348114" y="3419925"/>
                </a:cubicBezTo>
                <a:close/>
                <a:moveTo>
                  <a:pt x="118695" y="3416058"/>
                </a:moveTo>
                <a:lnTo>
                  <a:pt x="119566" y="3416312"/>
                </a:lnTo>
                <a:lnTo>
                  <a:pt x="120278" y="3423041"/>
                </a:lnTo>
                <a:cubicBezTo>
                  <a:pt x="119794" y="3424878"/>
                  <a:pt x="117775" y="3420721"/>
                  <a:pt x="117680" y="3417697"/>
                </a:cubicBezTo>
                <a:close/>
                <a:moveTo>
                  <a:pt x="75328" y="3407252"/>
                </a:moveTo>
                <a:cubicBezTo>
                  <a:pt x="80725" y="3407032"/>
                  <a:pt x="80917" y="3414975"/>
                  <a:pt x="85510" y="3409323"/>
                </a:cubicBezTo>
                <a:cubicBezTo>
                  <a:pt x="88151" y="3413811"/>
                  <a:pt x="84788" y="3414446"/>
                  <a:pt x="81175" y="3413381"/>
                </a:cubicBezTo>
                <a:cubicBezTo>
                  <a:pt x="77561" y="3412316"/>
                  <a:pt x="73694" y="3409554"/>
                  <a:pt x="75328" y="3407252"/>
                </a:cubicBezTo>
                <a:close/>
                <a:moveTo>
                  <a:pt x="1178960" y="3401884"/>
                </a:moveTo>
                <a:cubicBezTo>
                  <a:pt x="1172218" y="3398866"/>
                  <a:pt x="1171780" y="3401740"/>
                  <a:pt x="1197879" y="3419560"/>
                </a:cubicBezTo>
                <a:cubicBezTo>
                  <a:pt x="1198754" y="3413812"/>
                  <a:pt x="1185705" y="3404902"/>
                  <a:pt x="1178960" y="3401884"/>
                </a:cubicBezTo>
                <a:close/>
                <a:moveTo>
                  <a:pt x="230147" y="3399228"/>
                </a:moveTo>
                <a:cubicBezTo>
                  <a:pt x="221435" y="3402066"/>
                  <a:pt x="225398" y="3408799"/>
                  <a:pt x="229557" y="3411455"/>
                </a:cubicBezTo>
                <a:cubicBezTo>
                  <a:pt x="233715" y="3414112"/>
                  <a:pt x="238073" y="3412693"/>
                  <a:pt x="230147" y="3399228"/>
                </a:cubicBezTo>
                <a:close/>
                <a:moveTo>
                  <a:pt x="54462" y="3396423"/>
                </a:moveTo>
                <a:lnTo>
                  <a:pt x="58169" y="3396699"/>
                </a:lnTo>
                <a:lnTo>
                  <a:pt x="60292" y="3397462"/>
                </a:lnTo>
                <a:lnTo>
                  <a:pt x="60796" y="3401664"/>
                </a:lnTo>
                <a:lnTo>
                  <a:pt x="58248" y="3403817"/>
                </a:lnTo>
                <a:lnTo>
                  <a:pt x="57895" y="3403236"/>
                </a:lnTo>
                <a:close/>
                <a:moveTo>
                  <a:pt x="424111" y="3395048"/>
                </a:moveTo>
                <a:cubicBezTo>
                  <a:pt x="421171" y="3393957"/>
                  <a:pt x="418625" y="3393440"/>
                  <a:pt x="418163" y="3395322"/>
                </a:cubicBezTo>
                <a:cubicBezTo>
                  <a:pt x="420047" y="3396363"/>
                  <a:pt x="423302" y="3398342"/>
                  <a:pt x="426243" y="3399433"/>
                </a:cubicBezTo>
                <a:cubicBezTo>
                  <a:pt x="427712" y="3399978"/>
                  <a:pt x="429102" y="3400304"/>
                  <a:pt x="430202" y="3400178"/>
                </a:cubicBezTo>
                <a:cubicBezTo>
                  <a:pt x="431301" y="3400051"/>
                  <a:pt x="432112" y="3399475"/>
                  <a:pt x="432419" y="3398220"/>
                </a:cubicBezTo>
                <a:cubicBezTo>
                  <a:pt x="430383" y="3397807"/>
                  <a:pt x="427050" y="3396141"/>
                  <a:pt x="424111" y="3395048"/>
                </a:cubicBezTo>
                <a:close/>
                <a:moveTo>
                  <a:pt x="210706" y="3391322"/>
                </a:moveTo>
                <a:cubicBezTo>
                  <a:pt x="213529" y="3392884"/>
                  <a:pt x="214916" y="3397858"/>
                  <a:pt x="217413" y="3399539"/>
                </a:cubicBezTo>
                <a:cubicBezTo>
                  <a:pt x="218243" y="3400098"/>
                  <a:pt x="219198" y="3400294"/>
                  <a:pt x="220368" y="3399873"/>
                </a:cubicBezTo>
                <a:cubicBezTo>
                  <a:pt x="217527" y="3394027"/>
                  <a:pt x="215700" y="3388387"/>
                  <a:pt x="210706" y="3391322"/>
                </a:cubicBezTo>
                <a:close/>
                <a:moveTo>
                  <a:pt x="150082" y="3388273"/>
                </a:moveTo>
                <a:lnTo>
                  <a:pt x="152175" y="3389337"/>
                </a:lnTo>
                <a:lnTo>
                  <a:pt x="151230" y="3389763"/>
                </a:lnTo>
                <a:close/>
                <a:moveTo>
                  <a:pt x="149916" y="3388058"/>
                </a:moveTo>
                <a:lnTo>
                  <a:pt x="150082" y="3388273"/>
                </a:lnTo>
                <a:lnTo>
                  <a:pt x="149881" y="3388172"/>
                </a:lnTo>
                <a:close/>
                <a:moveTo>
                  <a:pt x="157533" y="3386930"/>
                </a:moveTo>
                <a:cubicBezTo>
                  <a:pt x="159457" y="3387814"/>
                  <a:pt x="161207" y="3390474"/>
                  <a:pt x="162832" y="3394756"/>
                </a:cubicBezTo>
                <a:lnTo>
                  <a:pt x="152175" y="3389337"/>
                </a:lnTo>
                <a:close/>
                <a:moveTo>
                  <a:pt x="119875" y="3378117"/>
                </a:moveTo>
                <a:cubicBezTo>
                  <a:pt x="132786" y="3395230"/>
                  <a:pt x="143793" y="3389568"/>
                  <a:pt x="160278" y="3400823"/>
                </a:cubicBezTo>
                <a:cubicBezTo>
                  <a:pt x="159385" y="3402287"/>
                  <a:pt x="156434" y="3402943"/>
                  <a:pt x="151960" y="3402972"/>
                </a:cubicBezTo>
                <a:lnTo>
                  <a:pt x="139779" y="3401863"/>
                </a:lnTo>
                <a:lnTo>
                  <a:pt x="131696" y="3394891"/>
                </a:lnTo>
                <a:cubicBezTo>
                  <a:pt x="127149" y="3389950"/>
                  <a:pt x="123151" y="3384382"/>
                  <a:pt x="119875" y="3378117"/>
                </a:cubicBezTo>
                <a:close/>
                <a:moveTo>
                  <a:pt x="1083171" y="3368571"/>
                </a:moveTo>
                <a:cubicBezTo>
                  <a:pt x="1082046" y="3370977"/>
                  <a:pt x="1082833" y="3372125"/>
                  <a:pt x="1084321" y="3372591"/>
                </a:cubicBezTo>
                <a:cubicBezTo>
                  <a:pt x="1085811" y="3373062"/>
                  <a:pt x="1088003" y="3372848"/>
                  <a:pt x="1089681" y="3372531"/>
                </a:cubicBezTo>
                <a:cubicBezTo>
                  <a:pt x="1090911" y="3367513"/>
                  <a:pt x="1085917" y="3370446"/>
                  <a:pt x="1083171" y="3368571"/>
                </a:cubicBezTo>
                <a:close/>
                <a:moveTo>
                  <a:pt x="978802" y="3365563"/>
                </a:moveTo>
                <a:lnTo>
                  <a:pt x="981591" y="3366516"/>
                </a:lnTo>
                <a:lnTo>
                  <a:pt x="982970" y="3366914"/>
                </a:lnTo>
                <a:lnTo>
                  <a:pt x="982926" y="3366932"/>
                </a:lnTo>
                <a:cubicBezTo>
                  <a:pt x="980886" y="3367289"/>
                  <a:pt x="979624" y="3367017"/>
                  <a:pt x="978936" y="3366328"/>
                </a:cubicBezTo>
                <a:close/>
                <a:moveTo>
                  <a:pt x="986913" y="3365474"/>
                </a:moveTo>
                <a:lnTo>
                  <a:pt x="989308" y="3367031"/>
                </a:lnTo>
                <a:lnTo>
                  <a:pt x="986237" y="3365785"/>
                </a:lnTo>
                <a:lnTo>
                  <a:pt x="986163" y="3365749"/>
                </a:lnTo>
                <a:close/>
                <a:moveTo>
                  <a:pt x="985585" y="3365458"/>
                </a:moveTo>
                <a:lnTo>
                  <a:pt x="986163" y="3365749"/>
                </a:lnTo>
                <a:lnTo>
                  <a:pt x="986157" y="3365751"/>
                </a:lnTo>
                <a:lnTo>
                  <a:pt x="986080" y="3365720"/>
                </a:lnTo>
                <a:cubicBezTo>
                  <a:pt x="985143" y="3365272"/>
                  <a:pt x="984848" y="3365105"/>
                  <a:pt x="985585" y="3365458"/>
                </a:cubicBezTo>
                <a:close/>
                <a:moveTo>
                  <a:pt x="132939" y="3359701"/>
                </a:moveTo>
                <a:cubicBezTo>
                  <a:pt x="133697" y="3363148"/>
                  <a:pt x="135426" y="3364817"/>
                  <a:pt x="137553" y="3365414"/>
                </a:cubicBezTo>
                <a:cubicBezTo>
                  <a:pt x="139677" y="3366010"/>
                  <a:pt x="142200" y="3365534"/>
                  <a:pt x="144543" y="3364694"/>
                </a:cubicBezTo>
                <a:cubicBezTo>
                  <a:pt x="140777" y="3362612"/>
                  <a:pt x="137934" y="3356766"/>
                  <a:pt x="132939" y="3359701"/>
                </a:cubicBezTo>
                <a:close/>
                <a:moveTo>
                  <a:pt x="105149" y="3359152"/>
                </a:moveTo>
                <a:cubicBezTo>
                  <a:pt x="103355" y="3358294"/>
                  <a:pt x="101827" y="3357983"/>
                  <a:pt x="101568" y="3361224"/>
                </a:cubicBezTo>
                <a:cubicBezTo>
                  <a:pt x="103249" y="3360905"/>
                  <a:pt x="105817" y="3362417"/>
                  <a:pt x="107778" y="3363144"/>
                </a:cubicBezTo>
                <a:cubicBezTo>
                  <a:pt x="109737" y="3363872"/>
                  <a:pt x="111087" y="3363816"/>
                  <a:pt x="110330" y="3360371"/>
                </a:cubicBezTo>
                <a:cubicBezTo>
                  <a:pt x="109003" y="3361419"/>
                  <a:pt x="106941" y="3360011"/>
                  <a:pt x="105149" y="3359152"/>
                </a:cubicBezTo>
                <a:close/>
                <a:moveTo>
                  <a:pt x="959948" y="3356682"/>
                </a:moveTo>
                <a:cubicBezTo>
                  <a:pt x="966012" y="3355937"/>
                  <a:pt x="971434" y="3356712"/>
                  <a:pt x="976550" y="3358742"/>
                </a:cubicBezTo>
                <a:lnTo>
                  <a:pt x="979628" y="3360742"/>
                </a:lnTo>
                <a:lnTo>
                  <a:pt x="978388" y="3363229"/>
                </a:lnTo>
                <a:lnTo>
                  <a:pt x="978802" y="3365563"/>
                </a:lnTo>
                <a:lnTo>
                  <a:pt x="965963" y="3361178"/>
                </a:lnTo>
                <a:cubicBezTo>
                  <a:pt x="961875" y="3359461"/>
                  <a:pt x="959387" y="3357885"/>
                  <a:pt x="959948" y="3356682"/>
                </a:cubicBezTo>
                <a:close/>
                <a:moveTo>
                  <a:pt x="391134" y="3352946"/>
                </a:moveTo>
                <a:cubicBezTo>
                  <a:pt x="389692" y="3363188"/>
                  <a:pt x="390403" y="3364650"/>
                  <a:pt x="391940" y="3358378"/>
                </a:cubicBezTo>
                <a:cubicBezTo>
                  <a:pt x="390711" y="3363395"/>
                  <a:pt x="424388" y="3387367"/>
                  <a:pt x="431420" y="3384847"/>
                </a:cubicBezTo>
                <a:cubicBezTo>
                  <a:pt x="423581" y="3381934"/>
                  <a:pt x="417684" y="3375467"/>
                  <a:pt x="413110" y="3367952"/>
                </a:cubicBezTo>
                <a:cubicBezTo>
                  <a:pt x="426041" y="3371899"/>
                  <a:pt x="449844" y="3392544"/>
                  <a:pt x="434091" y="3369584"/>
                </a:cubicBezTo>
                <a:cubicBezTo>
                  <a:pt x="434091" y="3369584"/>
                  <a:pt x="390423" y="3351482"/>
                  <a:pt x="391134" y="3352946"/>
                </a:cubicBezTo>
                <a:close/>
                <a:moveTo>
                  <a:pt x="985828" y="3351409"/>
                </a:moveTo>
                <a:lnTo>
                  <a:pt x="996236" y="3361151"/>
                </a:lnTo>
                <a:lnTo>
                  <a:pt x="991598" y="3363764"/>
                </a:lnTo>
                <a:lnTo>
                  <a:pt x="986913" y="3365474"/>
                </a:lnTo>
                <a:lnTo>
                  <a:pt x="979628" y="3360742"/>
                </a:lnTo>
                <a:lnTo>
                  <a:pt x="982660" y="3354653"/>
                </a:lnTo>
                <a:cubicBezTo>
                  <a:pt x="984453" y="3352116"/>
                  <a:pt x="986057" y="3350467"/>
                  <a:pt x="985828" y="3351409"/>
                </a:cubicBezTo>
                <a:close/>
                <a:moveTo>
                  <a:pt x="307528" y="3345162"/>
                </a:moveTo>
                <a:cubicBezTo>
                  <a:pt x="303858" y="3347048"/>
                  <a:pt x="310775" y="3353724"/>
                  <a:pt x="313426" y="3351629"/>
                </a:cubicBezTo>
                <a:cubicBezTo>
                  <a:pt x="313426" y="3351629"/>
                  <a:pt x="312216" y="3343480"/>
                  <a:pt x="307528" y="3345162"/>
                </a:cubicBezTo>
                <a:close/>
                <a:moveTo>
                  <a:pt x="116975" y="3341965"/>
                </a:moveTo>
                <a:lnTo>
                  <a:pt x="120236" y="3342582"/>
                </a:lnTo>
                <a:lnTo>
                  <a:pt x="120715" y="3343977"/>
                </a:lnTo>
                <a:close/>
                <a:moveTo>
                  <a:pt x="327215" y="3340168"/>
                </a:moveTo>
                <a:lnTo>
                  <a:pt x="327800" y="3340541"/>
                </a:lnTo>
                <a:lnTo>
                  <a:pt x="327314" y="3340541"/>
                </a:lnTo>
                <a:close/>
                <a:moveTo>
                  <a:pt x="337784" y="3339461"/>
                </a:moveTo>
                <a:lnTo>
                  <a:pt x="339231" y="3339819"/>
                </a:lnTo>
                <a:lnTo>
                  <a:pt x="338584" y="3340262"/>
                </a:lnTo>
                <a:close/>
                <a:moveTo>
                  <a:pt x="977700" y="3336584"/>
                </a:moveTo>
                <a:lnTo>
                  <a:pt x="983235" y="3341481"/>
                </a:lnTo>
                <a:lnTo>
                  <a:pt x="977319" y="3338690"/>
                </a:lnTo>
                <a:cubicBezTo>
                  <a:pt x="975687" y="3337572"/>
                  <a:pt x="975638" y="3336824"/>
                  <a:pt x="977700" y="3336584"/>
                </a:cubicBezTo>
                <a:close/>
                <a:moveTo>
                  <a:pt x="282644" y="3335119"/>
                </a:moveTo>
                <a:lnTo>
                  <a:pt x="287566" y="3343735"/>
                </a:lnTo>
                <a:cubicBezTo>
                  <a:pt x="287566" y="3343735"/>
                  <a:pt x="284773" y="3339873"/>
                  <a:pt x="282690" y="3335829"/>
                </a:cubicBezTo>
                <a:close/>
                <a:moveTo>
                  <a:pt x="3673852" y="3334072"/>
                </a:moveTo>
                <a:cubicBezTo>
                  <a:pt x="3672171" y="3334389"/>
                  <a:pt x="3671023" y="3335803"/>
                  <a:pt x="3672090" y="3337995"/>
                </a:cubicBezTo>
                <a:cubicBezTo>
                  <a:pt x="3673770" y="3337677"/>
                  <a:pt x="3674889" y="3338564"/>
                  <a:pt x="3675869" y="3338927"/>
                </a:cubicBezTo>
                <a:cubicBezTo>
                  <a:pt x="3676849" y="3339292"/>
                  <a:pt x="3677691" y="3339134"/>
                  <a:pt x="3678813" y="3336728"/>
                </a:cubicBezTo>
                <a:cubicBezTo>
                  <a:pt x="3677748" y="3334535"/>
                  <a:pt x="3675533" y="3333756"/>
                  <a:pt x="3673852" y="3334072"/>
                </a:cubicBezTo>
                <a:close/>
                <a:moveTo>
                  <a:pt x="643237" y="3331780"/>
                </a:moveTo>
                <a:cubicBezTo>
                  <a:pt x="643333" y="3335751"/>
                  <a:pt x="646337" y="3337677"/>
                  <a:pt x="650117" y="3338612"/>
                </a:cubicBezTo>
                <a:cubicBezTo>
                  <a:pt x="653896" y="3339545"/>
                  <a:pt x="658454" y="3339484"/>
                  <a:pt x="661660" y="3339479"/>
                </a:cubicBezTo>
                <a:cubicBezTo>
                  <a:pt x="657800" y="3333424"/>
                  <a:pt x="649752" y="3335740"/>
                  <a:pt x="643237" y="3331780"/>
                </a:cubicBezTo>
                <a:close/>
                <a:moveTo>
                  <a:pt x="1065688" y="3315783"/>
                </a:moveTo>
                <a:lnTo>
                  <a:pt x="1065498" y="3316141"/>
                </a:lnTo>
                <a:lnTo>
                  <a:pt x="1065168" y="3315931"/>
                </a:lnTo>
                <a:close/>
                <a:moveTo>
                  <a:pt x="593915" y="3315491"/>
                </a:moveTo>
                <a:cubicBezTo>
                  <a:pt x="590581" y="3315472"/>
                  <a:pt x="588160" y="3316627"/>
                  <a:pt x="591213" y="3317248"/>
                </a:cubicBezTo>
                <a:cubicBezTo>
                  <a:pt x="593252" y="3317661"/>
                  <a:pt x="594800" y="3318965"/>
                  <a:pt x="596429" y="3319955"/>
                </a:cubicBezTo>
                <a:cubicBezTo>
                  <a:pt x="598057" y="3320944"/>
                  <a:pt x="599763" y="3321621"/>
                  <a:pt x="602108" y="3320779"/>
                </a:cubicBezTo>
                <a:cubicBezTo>
                  <a:pt x="601502" y="3316706"/>
                  <a:pt x="597251" y="3315511"/>
                  <a:pt x="593915" y="3315491"/>
                </a:cubicBezTo>
                <a:close/>
                <a:moveTo>
                  <a:pt x="1051469" y="3314710"/>
                </a:moveTo>
                <a:lnTo>
                  <a:pt x="1051057" y="3315082"/>
                </a:lnTo>
                <a:lnTo>
                  <a:pt x="1050595" y="3315012"/>
                </a:lnTo>
                <a:close/>
                <a:moveTo>
                  <a:pt x="1045579" y="3312258"/>
                </a:moveTo>
                <a:lnTo>
                  <a:pt x="1050338" y="3314974"/>
                </a:lnTo>
                <a:lnTo>
                  <a:pt x="1050595" y="3315012"/>
                </a:lnTo>
                <a:lnTo>
                  <a:pt x="1046069" y="3316575"/>
                </a:lnTo>
                <a:close/>
                <a:moveTo>
                  <a:pt x="1045265" y="3309497"/>
                </a:moveTo>
                <a:lnTo>
                  <a:pt x="1045579" y="3312258"/>
                </a:lnTo>
                <a:lnTo>
                  <a:pt x="1043163" y="3310879"/>
                </a:lnTo>
                <a:close/>
                <a:moveTo>
                  <a:pt x="1036099" y="3307633"/>
                </a:moveTo>
                <a:lnTo>
                  <a:pt x="1038227" y="3308059"/>
                </a:lnTo>
                <a:lnTo>
                  <a:pt x="1043163" y="3310879"/>
                </a:lnTo>
                <a:lnTo>
                  <a:pt x="1039530" y="3313270"/>
                </a:lnTo>
                <a:cubicBezTo>
                  <a:pt x="1038004" y="3312957"/>
                  <a:pt x="1036860" y="3311079"/>
                  <a:pt x="1036099" y="3307633"/>
                </a:cubicBezTo>
                <a:close/>
                <a:moveTo>
                  <a:pt x="3571329" y="3291158"/>
                </a:moveTo>
                <a:cubicBezTo>
                  <a:pt x="3572903" y="3293455"/>
                  <a:pt x="3575752" y="3296009"/>
                  <a:pt x="3578524" y="3297233"/>
                </a:cubicBezTo>
                <a:cubicBezTo>
                  <a:pt x="3579911" y="3297843"/>
                  <a:pt x="3581279" y="3298122"/>
                  <a:pt x="3582461" y="3297868"/>
                </a:cubicBezTo>
                <a:cubicBezTo>
                  <a:pt x="3583643" y="3297614"/>
                  <a:pt x="3584635" y="3296829"/>
                  <a:pt x="3585274" y="3295313"/>
                </a:cubicBezTo>
                <a:cubicBezTo>
                  <a:pt x="3581510" y="3293229"/>
                  <a:pt x="3578052" y="3289893"/>
                  <a:pt x="3571329" y="3291158"/>
                </a:cubicBezTo>
                <a:close/>
                <a:moveTo>
                  <a:pt x="343353" y="3290544"/>
                </a:moveTo>
                <a:lnTo>
                  <a:pt x="349098" y="3292510"/>
                </a:lnTo>
                <a:lnTo>
                  <a:pt x="353758" y="3295765"/>
                </a:lnTo>
                <a:lnTo>
                  <a:pt x="349493" y="3296568"/>
                </a:lnTo>
                <a:cubicBezTo>
                  <a:pt x="347013" y="3295239"/>
                  <a:pt x="344422" y="3292737"/>
                  <a:pt x="343353" y="3290544"/>
                </a:cubicBezTo>
                <a:close/>
                <a:moveTo>
                  <a:pt x="2511134" y="3284136"/>
                </a:moveTo>
                <a:lnTo>
                  <a:pt x="2514671" y="3284796"/>
                </a:lnTo>
                <a:lnTo>
                  <a:pt x="2512822" y="3287925"/>
                </a:lnTo>
                <a:cubicBezTo>
                  <a:pt x="2511097" y="3286257"/>
                  <a:pt x="2511071" y="3285263"/>
                  <a:pt x="2511174" y="3284297"/>
                </a:cubicBezTo>
                <a:close/>
                <a:moveTo>
                  <a:pt x="2495950" y="3282095"/>
                </a:moveTo>
                <a:lnTo>
                  <a:pt x="2500632" y="3282663"/>
                </a:lnTo>
                <a:lnTo>
                  <a:pt x="2507120" y="3289399"/>
                </a:lnTo>
                <a:lnTo>
                  <a:pt x="2495595" y="3284397"/>
                </a:lnTo>
                <a:close/>
                <a:moveTo>
                  <a:pt x="3520628" y="3275579"/>
                </a:moveTo>
                <a:cubicBezTo>
                  <a:pt x="3521694" y="3277772"/>
                  <a:pt x="3522915" y="3279337"/>
                  <a:pt x="3524365" y="3279961"/>
                </a:cubicBezTo>
                <a:cubicBezTo>
                  <a:pt x="3525817" y="3280584"/>
                  <a:pt x="3527497" y="3280269"/>
                  <a:pt x="3529484" y="3278697"/>
                </a:cubicBezTo>
                <a:cubicBezTo>
                  <a:pt x="3527354" y="3274312"/>
                  <a:pt x="3523684" y="3276200"/>
                  <a:pt x="3520628" y="3275579"/>
                </a:cubicBezTo>
                <a:close/>
                <a:moveTo>
                  <a:pt x="481998" y="3270009"/>
                </a:moveTo>
                <a:cubicBezTo>
                  <a:pt x="483419" y="3272933"/>
                  <a:pt x="485557" y="3274028"/>
                  <a:pt x="487849" y="3274493"/>
                </a:cubicBezTo>
                <a:cubicBezTo>
                  <a:pt x="490138" y="3274958"/>
                  <a:pt x="492583" y="3274797"/>
                  <a:pt x="494618" y="3275210"/>
                </a:cubicBezTo>
                <a:cubicBezTo>
                  <a:pt x="491777" y="3269365"/>
                  <a:pt x="487396" y="3269790"/>
                  <a:pt x="481998" y="3270009"/>
                </a:cubicBezTo>
                <a:close/>
                <a:moveTo>
                  <a:pt x="700385" y="3267246"/>
                </a:moveTo>
                <a:lnTo>
                  <a:pt x="703975" y="3269496"/>
                </a:lnTo>
                <a:cubicBezTo>
                  <a:pt x="707119" y="3271664"/>
                  <a:pt x="709019" y="3273232"/>
                  <a:pt x="710015" y="3274361"/>
                </a:cubicBezTo>
                <a:lnTo>
                  <a:pt x="708517" y="3276092"/>
                </a:lnTo>
                <a:lnTo>
                  <a:pt x="704235" y="3271026"/>
                </a:lnTo>
                <a:close/>
                <a:moveTo>
                  <a:pt x="2974942" y="3264692"/>
                </a:moveTo>
                <a:cubicBezTo>
                  <a:pt x="2979936" y="3261756"/>
                  <a:pt x="2981456" y="3268651"/>
                  <a:pt x="2985836" y="3268226"/>
                </a:cubicBezTo>
                <a:cubicBezTo>
                  <a:pt x="2985527" y="3269480"/>
                  <a:pt x="2984865" y="3270004"/>
                  <a:pt x="2984001" y="3270054"/>
                </a:cubicBezTo>
                <a:cubicBezTo>
                  <a:pt x="2983137" y="3270105"/>
                  <a:pt x="2982071" y="3269681"/>
                  <a:pt x="2980958" y="3269045"/>
                </a:cubicBezTo>
                <a:cubicBezTo>
                  <a:pt x="2978732" y="3267769"/>
                  <a:pt x="2976316" y="3265630"/>
                  <a:pt x="2974942" y="3264692"/>
                </a:cubicBezTo>
                <a:close/>
                <a:moveTo>
                  <a:pt x="690493" y="3261049"/>
                </a:moveTo>
                <a:cubicBezTo>
                  <a:pt x="693041" y="3261566"/>
                  <a:pt x="695429" y="3262855"/>
                  <a:pt x="697707" y="3264618"/>
                </a:cubicBezTo>
                <a:lnTo>
                  <a:pt x="700385" y="3267246"/>
                </a:lnTo>
                <a:close/>
                <a:moveTo>
                  <a:pt x="3099101" y="3259652"/>
                </a:moveTo>
                <a:cubicBezTo>
                  <a:pt x="3090932" y="3257004"/>
                  <a:pt x="3096326" y="3265261"/>
                  <a:pt x="3098550" y="3264354"/>
                </a:cubicBezTo>
                <a:cubicBezTo>
                  <a:pt x="3099294" y="3264055"/>
                  <a:pt x="3099683" y="3262733"/>
                  <a:pt x="3099101" y="3259652"/>
                </a:cubicBezTo>
                <a:close/>
                <a:moveTo>
                  <a:pt x="905811" y="3254792"/>
                </a:moveTo>
                <a:cubicBezTo>
                  <a:pt x="921889" y="3263331"/>
                  <a:pt x="936951" y="3271662"/>
                  <a:pt x="952415" y="3282710"/>
                </a:cubicBezTo>
                <a:cubicBezTo>
                  <a:pt x="959829" y="3271541"/>
                  <a:pt x="1020327" y="3327637"/>
                  <a:pt x="1043892" y="3321518"/>
                </a:cubicBezTo>
                <a:lnTo>
                  <a:pt x="1051057" y="3315082"/>
                </a:lnTo>
                <a:lnTo>
                  <a:pt x="1058557" y="3316206"/>
                </a:lnTo>
                <a:lnTo>
                  <a:pt x="1070803" y="3323333"/>
                </a:lnTo>
                <a:cubicBezTo>
                  <a:pt x="1116259" y="3352541"/>
                  <a:pt x="1193301" y="3411324"/>
                  <a:pt x="1228741" y="3419201"/>
                </a:cubicBezTo>
                <a:cubicBezTo>
                  <a:pt x="1235830" y="3420776"/>
                  <a:pt x="1241254" y="3420314"/>
                  <a:pt x="1244427" y="3417175"/>
                </a:cubicBezTo>
                <a:cubicBezTo>
                  <a:pt x="1240261" y="3412375"/>
                  <a:pt x="1241181" y="3408613"/>
                  <a:pt x="1246580" y="3408393"/>
                </a:cubicBezTo>
                <a:cubicBezTo>
                  <a:pt x="1235995" y="3403605"/>
                  <a:pt x="1203640" y="3378586"/>
                  <a:pt x="1189292" y="3371718"/>
                </a:cubicBezTo>
                <a:cubicBezTo>
                  <a:pt x="1185006" y="3376114"/>
                  <a:pt x="1086298" y="3316524"/>
                  <a:pt x="1081709" y="3322177"/>
                </a:cubicBezTo>
                <a:cubicBezTo>
                  <a:pt x="1096864" y="3334479"/>
                  <a:pt x="1070719" y="3314674"/>
                  <a:pt x="1067356" y="3315306"/>
                </a:cubicBezTo>
                <a:lnTo>
                  <a:pt x="1065688" y="3315783"/>
                </a:lnTo>
                <a:lnTo>
                  <a:pt x="1068586" y="3310289"/>
                </a:lnTo>
                <a:cubicBezTo>
                  <a:pt x="1063140" y="3308522"/>
                  <a:pt x="1062218" y="3312287"/>
                  <a:pt x="1063120" y="3314609"/>
                </a:cubicBezTo>
                <a:lnTo>
                  <a:pt x="1065168" y="3315931"/>
                </a:lnTo>
                <a:lnTo>
                  <a:pt x="1062257" y="3316760"/>
                </a:lnTo>
                <a:lnTo>
                  <a:pt x="1058557" y="3316206"/>
                </a:lnTo>
                <a:lnTo>
                  <a:pt x="1047903" y="3310003"/>
                </a:lnTo>
                <a:lnTo>
                  <a:pt x="1038227" y="3308059"/>
                </a:lnTo>
                <a:lnTo>
                  <a:pt x="1035274" y="3306373"/>
                </a:lnTo>
                <a:cubicBezTo>
                  <a:pt x="1030138" y="3301974"/>
                  <a:pt x="1025093" y="3295846"/>
                  <a:pt x="1020751" y="3287388"/>
                </a:cubicBezTo>
                <a:cubicBezTo>
                  <a:pt x="1005671" y="3292223"/>
                  <a:pt x="962906" y="3283526"/>
                  <a:pt x="905811" y="3254792"/>
                </a:cubicBezTo>
                <a:close/>
                <a:moveTo>
                  <a:pt x="3481646" y="3254443"/>
                </a:moveTo>
                <a:cubicBezTo>
                  <a:pt x="3479730" y="3254083"/>
                  <a:pt x="3478211" y="3254559"/>
                  <a:pt x="3477204" y="3255400"/>
                </a:cubicBezTo>
                <a:cubicBezTo>
                  <a:pt x="3475189" y="3257082"/>
                  <a:pt x="3475221" y="3260220"/>
                  <a:pt x="3478225" y="3261048"/>
                </a:cubicBezTo>
                <a:cubicBezTo>
                  <a:pt x="3480227" y="3261601"/>
                  <a:pt x="3483552" y="3261124"/>
                  <a:pt x="3488468" y="3258501"/>
                </a:cubicBezTo>
                <a:cubicBezTo>
                  <a:pt x="3485875" y="3255998"/>
                  <a:pt x="3483563" y="3254803"/>
                  <a:pt x="3481646" y="3254443"/>
                </a:cubicBezTo>
                <a:close/>
                <a:moveTo>
                  <a:pt x="425919" y="3251854"/>
                </a:moveTo>
                <a:cubicBezTo>
                  <a:pt x="422698" y="3251364"/>
                  <a:pt x="419590" y="3252048"/>
                  <a:pt x="418467" y="3254453"/>
                </a:cubicBezTo>
                <a:cubicBezTo>
                  <a:pt x="421165" y="3254345"/>
                  <a:pt x="423480" y="3255805"/>
                  <a:pt x="425911" y="3256794"/>
                </a:cubicBezTo>
                <a:cubicBezTo>
                  <a:pt x="427128" y="3257286"/>
                  <a:pt x="428370" y="3257661"/>
                  <a:pt x="429706" y="3257666"/>
                </a:cubicBezTo>
                <a:cubicBezTo>
                  <a:pt x="431041" y="3257670"/>
                  <a:pt x="432468" y="3257302"/>
                  <a:pt x="434048" y="3256307"/>
                </a:cubicBezTo>
                <a:cubicBezTo>
                  <a:pt x="432472" y="3254010"/>
                  <a:pt x="429140" y="3252344"/>
                  <a:pt x="425919" y="3251854"/>
                </a:cubicBezTo>
                <a:close/>
                <a:moveTo>
                  <a:pt x="3071823" y="3248835"/>
                </a:moveTo>
                <a:cubicBezTo>
                  <a:pt x="3078481" y="3258749"/>
                  <a:pt x="3082941" y="3263444"/>
                  <a:pt x="3085607" y="3264974"/>
                </a:cubicBezTo>
                <a:cubicBezTo>
                  <a:pt x="3093601" y="3269563"/>
                  <a:pt x="3085424" y="3245675"/>
                  <a:pt x="3071823" y="3248835"/>
                </a:cubicBezTo>
                <a:close/>
                <a:moveTo>
                  <a:pt x="874765" y="3241894"/>
                </a:moveTo>
                <a:cubicBezTo>
                  <a:pt x="878107" y="3254426"/>
                  <a:pt x="894609" y="3252514"/>
                  <a:pt x="904888" y="3258555"/>
                </a:cubicBezTo>
                <a:cubicBezTo>
                  <a:pt x="900931" y="3248530"/>
                  <a:pt x="883313" y="3246264"/>
                  <a:pt x="874765" y="3241894"/>
                </a:cubicBezTo>
                <a:close/>
                <a:moveTo>
                  <a:pt x="846614" y="3239693"/>
                </a:moveTo>
                <a:lnTo>
                  <a:pt x="857859" y="3241088"/>
                </a:lnTo>
                <a:cubicBezTo>
                  <a:pt x="857350" y="3241808"/>
                  <a:pt x="855556" y="3241865"/>
                  <a:pt x="852632" y="3241334"/>
                </a:cubicBezTo>
                <a:close/>
                <a:moveTo>
                  <a:pt x="840679" y="3238076"/>
                </a:moveTo>
                <a:lnTo>
                  <a:pt x="846614" y="3239693"/>
                </a:lnTo>
                <a:lnTo>
                  <a:pt x="845073" y="3239502"/>
                </a:lnTo>
                <a:close/>
                <a:moveTo>
                  <a:pt x="3459266" y="3238074"/>
                </a:moveTo>
                <a:cubicBezTo>
                  <a:pt x="3433199" y="3235406"/>
                  <a:pt x="3431660" y="3241680"/>
                  <a:pt x="3453948" y="3255430"/>
                </a:cubicBezTo>
                <a:cubicBezTo>
                  <a:pt x="3458665" y="3249806"/>
                  <a:pt x="3461131" y="3260186"/>
                  <a:pt x="3461339" y="3258916"/>
                </a:cubicBezTo>
                <a:cubicBezTo>
                  <a:pt x="3461464" y="3258153"/>
                  <a:pt x="3460773" y="3253198"/>
                  <a:pt x="3459266" y="3238074"/>
                </a:cubicBezTo>
                <a:close/>
                <a:moveTo>
                  <a:pt x="388651" y="3236538"/>
                </a:moveTo>
                <a:cubicBezTo>
                  <a:pt x="390074" y="3239459"/>
                  <a:pt x="391879" y="3240815"/>
                  <a:pt x="393878" y="3241387"/>
                </a:cubicBezTo>
                <a:cubicBezTo>
                  <a:pt x="395874" y="3241956"/>
                  <a:pt x="398065" y="3241742"/>
                  <a:pt x="400255" y="3241530"/>
                </a:cubicBezTo>
                <a:cubicBezTo>
                  <a:pt x="401177" y="3237768"/>
                  <a:pt x="393339" y="3234855"/>
                  <a:pt x="388651" y="3236538"/>
                </a:cubicBezTo>
                <a:close/>
                <a:moveTo>
                  <a:pt x="206682" y="3235238"/>
                </a:moveTo>
                <a:lnTo>
                  <a:pt x="211739" y="3238751"/>
                </a:lnTo>
                <a:lnTo>
                  <a:pt x="206469" y="3235653"/>
                </a:lnTo>
                <a:close/>
                <a:moveTo>
                  <a:pt x="205315" y="3234974"/>
                </a:moveTo>
                <a:lnTo>
                  <a:pt x="206469" y="3235653"/>
                </a:lnTo>
                <a:lnTo>
                  <a:pt x="203689" y="3241064"/>
                </a:lnTo>
                <a:cubicBezTo>
                  <a:pt x="203593" y="3237094"/>
                  <a:pt x="204053" y="3235212"/>
                  <a:pt x="205315" y="3234974"/>
                </a:cubicBezTo>
                <a:close/>
                <a:moveTo>
                  <a:pt x="3412123" y="3229802"/>
                </a:moveTo>
                <a:cubicBezTo>
                  <a:pt x="3411662" y="3231685"/>
                  <a:pt x="3412297" y="3233460"/>
                  <a:pt x="3413670" y="3234398"/>
                </a:cubicBezTo>
                <a:cubicBezTo>
                  <a:pt x="3415044" y="3235335"/>
                  <a:pt x="3417157" y="3235437"/>
                  <a:pt x="3419655" y="3233968"/>
                </a:cubicBezTo>
                <a:cubicBezTo>
                  <a:pt x="3418233" y="3231045"/>
                  <a:pt x="3415793" y="3227915"/>
                  <a:pt x="3412123" y="3229802"/>
                </a:cubicBezTo>
                <a:close/>
                <a:moveTo>
                  <a:pt x="547544" y="3229342"/>
                </a:moveTo>
                <a:cubicBezTo>
                  <a:pt x="548814" y="3232892"/>
                  <a:pt x="550465" y="3234872"/>
                  <a:pt x="552513" y="3235783"/>
                </a:cubicBezTo>
                <a:cubicBezTo>
                  <a:pt x="554561" y="3236693"/>
                  <a:pt x="557005" y="3236534"/>
                  <a:pt x="559858" y="3235796"/>
                </a:cubicBezTo>
                <a:cubicBezTo>
                  <a:pt x="560779" y="3232033"/>
                  <a:pt x="553249" y="3227868"/>
                  <a:pt x="547544" y="3229342"/>
                </a:cubicBezTo>
                <a:close/>
                <a:moveTo>
                  <a:pt x="832213" y="3227969"/>
                </a:moveTo>
                <a:cubicBezTo>
                  <a:pt x="832875" y="3227445"/>
                  <a:pt x="834480" y="3227442"/>
                  <a:pt x="835802" y="3228040"/>
                </a:cubicBezTo>
                <a:lnTo>
                  <a:pt x="837266" y="3230874"/>
                </a:lnTo>
                <a:lnTo>
                  <a:pt x="832623" y="3228942"/>
                </a:lnTo>
                <a:close/>
                <a:moveTo>
                  <a:pt x="3315467" y="3225566"/>
                </a:moveTo>
                <a:lnTo>
                  <a:pt x="3316800" y="3226221"/>
                </a:lnTo>
                <a:lnTo>
                  <a:pt x="3316750" y="3226217"/>
                </a:lnTo>
                <a:close/>
                <a:moveTo>
                  <a:pt x="2341093" y="3225340"/>
                </a:moveTo>
                <a:cubicBezTo>
                  <a:pt x="2345727" y="3228257"/>
                  <a:pt x="2349544" y="3229033"/>
                  <a:pt x="2352295" y="3227616"/>
                </a:cubicBezTo>
                <a:lnTo>
                  <a:pt x="2352355" y="3227485"/>
                </a:lnTo>
                <a:lnTo>
                  <a:pt x="2354331" y="3228031"/>
                </a:lnTo>
                <a:cubicBezTo>
                  <a:pt x="2353019" y="3229575"/>
                  <a:pt x="2349936" y="3229545"/>
                  <a:pt x="2345501" y="3228306"/>
                </a:cubicBezTo>
                <a:lnTo>
                  <a:pt x="2342580" y="3227102"/>
                </a:lnTo>
                <a:close/>
                <a:moveTo>
                  <a:pt x="2291302" y="3219162"/>
                </a:moveTo>
                <a:cubicBezTo>
                  <a:pt x="2293917" y="3222658"/>
                  <a:pt x="2295776" y="3225300"/>
                  <a:pt x="2297038" y="3227244"/>
                </a:cubicBezTo>
                <a:lnTo>
                  <a:pt x="2297242" y="3227613"/>
                </a:lnTo>
                <a:lnTo>
                  <a:pt x="2293776" y="3226575"/>
                </a:lnTo>
                <a:lnTo>
                  <a:pt x="2291408" y="3223630"/>
                </a:lnTo>
                <a:cubicBezTo>
                  <a:pt x="2290087" y="3221385"/>
                  <a:pt x="2289619" y="3219479"/>
                  <a:pt x="2291302" y="3219162"/>
                </a:cubicBezTo>
                <a:close/>
                <a:moveTo>
                  <a:pt x="3254168" y="3204264"/>
                </a:moveTo>
                <a:cubicBezTo>
                  <a:pt x="3251089" y="3204296"/>
                  <a:pt x="3248744" y="3205137"/>
                  <a:pt x="3251445" y="3205027"/>
                </a:cubicBezTo>
                <a:cubicBezTo>
                  <a:pt x="3252971" y="3205337"/>
                  <a:pt x="3254265" y="3206586"/>
                  <a:pt x="3255768" y="3207551"/>
                </a:cubicBezTo>
                <a:cubicBezTo>
                  <a:pt x="3257271" y="3208516"/>
                  <a:pt x="3258974" y="3209191"/>
                  <a:pt x="3261317" y="3208351"/>
                </a:cubicBezTo>
                <a:cubicBezTo>
                  <a:pt x="3261067" y="3205007"/>
                  <a:pt x="3257249" y="3204231"/>
                  <a:pt x="3254168" y="3204264"/>
                </a:cubicBezTo>
                <a:close/>
                <a:moveTo>
                  <a:pt x="2261791" y="3199991"/>
                </a:moveTo>
                <a:lnTo>
                  <a:pt x="2261594" y="3205546"/>
                </a:lnTo>
                <a:lnTo>
                  <a:pt x="2257597" y="3203480"/>
                </a:lnTo>
                <a:cubicBezTo>
                  <a:pt x="2256995" y="3202390"/>
                  <a:pt x="2258024" y="3201199"/>
                  <a:pt x="2261791" y="3199991"/>
                </a:cubicBezTo>
                <a:close/>
                <a:moveTo>
                  <a:pt x="223361" y="3194871"/>
                </a:moveTo>
                <a:lnTo>
                  <a:pt x="223471" y="3194888"/>
                </a:lnTo>
                <a:lnTo>
                  <a:pt x="223512" y="3195048"/>
                </a:lnTo>
                <a:close/>
                <a:moveTo>
                  <a:pt x="2924530" y="3191220"/>
                </a:moveTo>
                <a:cubicBezTo>
                  <a:pt x="2940495" y="3191502"/>
                  <a:pt x="2929303" y="3192189"/>
                  <a:pt x="2925116" y="3191894"/>
                </a:cubicBezTo>
                <a:cubicBezTo>
                  <a:pt x="2923720" y="3191796"/>
                  <a:pt x="2923104" y="3191588"/>
                  <a:pt x="2924530" y="3191220"/>
                </a:cubicBezTo>
                <a:close/>
                <a:moveTo>
                  <a:pt x="3022103" y="3189992"/>
                </a:moveTo>
                <a:cubicBezTo>
                  <a:pt x="3023170" y="3192184"/>
                  <a:pt x="3025508" y="3194636"/>
                  <a:pt x="3027734" y="3195911"/>
                </a:cubicBezTo>
                <a:cubicBezTo>
                  <a:pt x="3028846" y="3196549"/>
                  <a:pt x="3029933" y="3196892"/>
                  <a:pt x="3030815" y="3196765"/>
                </a:cubicBezTo>
                <a:cubicBezTo>
                  <a:pt x="3031698" y="3196635"/>
                  <a:pt x="3032379" y="3196033"/>
                  <a:pt x="3032687" y="3194778"/>
                </a:cubicBezTo>
                <a:cubicBezTo>
                  <a:pt x="3029940" y="3192903"/>
                  <a:pt x="3026791" y="3188311"/>
                  <a:pt x="3022103" y="3189992"/>
                </a:cubicBezTo>
                <a:close/>
                <a:moveTo>
                  <a:pt x="3183955" y="3179445"/>
                </a:moveTo>
                <a:cubicBezTo>
                  <a:pt x="3185480" y="3179756"/>
                  <a:pt x="3188026" y="3180275"/>
                  <a:pt x="3190036" y="3181342"/>
                </a:cubicBezTo>
                <a:lnTo>
                  <a:pt x="3191151" y="3183356"/>
                </a:lnTo>
                <a:lnTo>
                  <a:pt x="3186352" y="3184378"/>
                </a:lnTo>
                <a:close/>
                <a:moveTo>
                  <a:pt x="3150470" y="3163415"/>
                </a:moveTo>
                <a:cubicBezTo>
                  <a:pt x="3155866" y="3163195"/>
                  <a:pt x="3160247" y="3162769"/>
                  <a:pt x="3162380" y="3167156"/>
                </a:cubicBezTo>
                <a:cubicBezTo>
                  <a:pt x="3160344" y="3166741"/>
                  <a:pt x="3158077" y="3167268"/>
                  <a:pt x="3155964" y="3167167"/>
                </a:cubicBezTo>
                <a:cubicBezTo>
                  <a:pt x="3153849" y="3167066"/>
                  <a:pt x="3151891" y="3166339"/>
                  <a:pt x="3150470" y="3163415"/>
                </a:cubicBezTo>
                <a:close/>
                <a:moveTo>
                  <a:pt x="10409388" y="3161884"/>
                </a:moveTo>
                <a:lnTo>
                  <a:pt x="10266335" y="3375780"/>
                </a:lnTo>
                <a:lnTo>
                  <a:pt x="10256933" y="3397392"/>
                </a:lnTo>
                <a:lnTo>
                  <a:pt x="10224806" y="3455191"/>
                </a:lnTo>
                <a:lnTo>
                  <a:pt x="10240706" y="3452725"/>
                </a:lnTo>
                <a:cubicBezTo>
                  <a:pt x="10248582" y="3449485"/>
                  <a:pt x="10255148" y="3444781"/>
                  <a:pt x="10261668" y="3439461"/>
                </a:cubicBezTo>
                <a:lnTo>
                  <a:pt x="10293256" y="3418369"/>
                </a:lnTo>
                <a:lnTo>
                  <a:pt x="10317563" y="3358413"/>
                </a:lnTo>
                <a:cubicBezTo>
                  <a:pt x="10344800" y="3299043"/>
                  <a:pt x="10376121" y="3240991"/>
                  <a:pt x="10402202" y="3181813"/>
                </a:cubicBezTo>
                <a:close/>
                <a:moveTo>
                  <a:pt x="3328709" y="3160154"/>
                </a:moveTo>
                <a:cubicBezTo>
                  <a:pt x="3331666" y="3156806"/>
                  <a:pt x="3338274" y="3164734"/>
                  <a:pt x="3334605" y="3166621"/>
                </a:cubicBezTo>
                <a:cubicBezTo>
                  <a:pt x="3333610" y="3167406"/>
                  <a:pt x="3332834" y="3167580"/>
                  <a:pt x="3332206" y="3167348"/>
                </a:cubicBezTo>
                <a:cubicBezTo>
                  <a:pt x="3330321" y="3166657"/>
                  <a:pt x="3329774" y="3162345"/>
                  <a:pt x="3328709" y="3160154"/>
                </a:cubicBezTo>
                <a:close/>
                <a:moveTo>
                  <a:pt x="10275178" y="3159481"/>
                </a:moveTo>
                <a:lnTo>
                  <a:pt x="10197639" y="3268316"/>
                </a:lnTo>
                <a:lnTo>
                  <a:pt x="10114155" y="3463315"/>
                </a:lnTo>
                <a:lnTo>
                  <a:pt x="10123947" y="3452462"/>
                </a:lnTo>
                <a:lnTo>
                  <a:pt x="10247733" y="3220180"/>
                </a:lnTo>
                <a:close/>
                <a:moveTo>
                  <a:pt x="2082804" y="3158319"/>
                </a:moveTo>
                <a:cubicBezTo>
                  <a:pt x="2083360" y="3160408"/>
                  <a:pt x="2084479" y="3161293"/>
                  <a:pt x="2085917" y="3161421"/>
                </a:cubicBezTo>
                <a:cubicBezTo>
                  <a:pt x="2087355" y="3161549"/>
                  <a:pt x="2089116" y="3160920"/>
                  <a:pt x="2090948" y="3159975"/>
                </a:cubicBezTo>
                <a:cubicBezTo>
                  <a:pt x="2089526" y="3157054"/>
                  <a:pt x="2086471" y="3156431"/>
                  <a:pt x="2082804" y="3158319"/>
                </a:cubicBezTo>
                <a:close/>
                <a:moveTo>
                  <a:pt x="2894176" y="3151156"/>
                </a:moveTo>
                <a:lnTo>
                  <a:pt x="2898307" y="3154276"/>
                </a:lnTo>
                <a:lnTo>
                  <a:pt x="2893841" y="3151807"/>
                </a:lnTo>
                <a:close/>
                <a:moveTo>
                  <a:pt x="2892657" y="3151152"/>
                </a:moveTo>
                <a:lnTo>
                  <a:pt x="2893841" y="3151807"/>
                </a:lnTo>
                <a:lnTo>
                  <a:pt x="2891273" y="3156798"/>
                </a:lnTo>
                <a:cubicBezTo>
                  <a:pt x="2891024" y="3153454"/>
                  <a:pt x="2891486" y="3151572"/>
                  <a:pt x="2892657" y="3151152"/>
                </a:cubicBezTo>
                <a:close/>
                <a:moveTo>
                  <a:pt x="635369" y="3151124"/>
                </a:moveTo>
                <a:lnTo>
                  <a:pt x="643677" y="3154328"/>
                </a:lnTo>
                <a:lnTo>
                  <a:pt x="667731" y="3165420"/>
                </a:lnTo>
                <a:cubicBezTo>
                  <a:pt x="681200" y="3170882"/>
                  <a:pt x="695176" y="3175938"/>
                  <a:pt x="709362" y="3180757"/>
                </a:cubicBezTo>
                <a:lnTo>
                  <a:pt x="727111" y="3186481"/>
                </a:lnTo>
                <a:lnTo>
                  <a:pt x="772487" y="3203968"/>
                </a:lnTo>
                <a:lnTo>
                  <a:pt x="832623" y="3228942"/>
                </a:lnTo>
                <a:lnTo>
                  <a:pt x="833735" y="3231571"/>
                </a:lnTo>
                <a:cubicBezTo>
                  <a:pt x="835262" y="3231882"/>
                  <a:pt x="837199" y="3231618"/>
                  <a:pt x="837706" y="3231722"/>
                </a:cubicBezTo>
                <a:lnTo>
                  <a:pt x="837266" y="3230874"/>
                </a:lnTo>
                <a:lnTo>
                  <a:pt x="849535" y="3235968"/>
                </a:lnTo>
                <a:lnTo>
                  <a:pt x="848152" y="3235985"/>
                </a:lnTo>
                <a:cubicBezTo>
                  <a:pt x="843371" y="3236413"/>
                  <a:pt x="839918" y="3237150"/>
                  <a:pt x="840598" y="3238051"/>
                </a:cubicBezTo>
                <a:lnTo>
                  <a:pt x="840679" y="3238076"/>
                </a:lnTo>
                <a:lnTo>
                  <a:pt x="840613" y="3238060"/>
                </a:lnTo>
                <a:cubicBezTo>
                  <a:pt x="810389" y="3228286"/>
                  <a:pt x="744847" y="3200075"/>
                  <a:pt x="676544" y="3169637"/>
                </a:cubicBezTo>
                <a:close/>
                <a:moveTo>
                  <a:pt x="3099184" y="3148047"/>
                </a:moveTo>
                <a:cubicBezTo>
                  <a:pt x="3096131" y="3147425"/>
                  <a:pt x="3093355" y="3147849"/>
                  <a:pt x="3092741" y="3150357"/>
                </a:cubicBezTo>
                <a:cubicBezTo>
                  <a:pt x="3095440" y="3150248"/>
                  <a:pt x="3097499" y="3151654"/>
                  <a:pt x="3099674" y="3152590"/>
                </a:cubicBezTo>
                <a:cubicBezTo>
                  <a:pt x="3100761" y="3153059"/>
                  <a:pt x="3101881" y="3153409"/>
                  <a:pt x="3103119" y="3153394"/>
                </a:cubicBezTo>
                <a:cubicBezTo>
                  <a:pt x="3104358" y="3153379"/>
                  <a:pt x="3105720" y="3152996"/>
                  <a:pt x="3107301" y="3152001"/>
                </a:cubicBezTo>
                <a:cubicBezTo>
                  <a:pt x="3105571" y="3150333"/>
                  <a:pt x="3102239" y="3148667"/>
                  <a:pt x="3099184" y="3148047"/>
                </a:cubicBezTo>
                <a:close/>
                <a:moveTo>
                  <a:pt x="54627" y="3138308"/>
                </a:moveTo>
                <a:cubicBezTo>
                  <a:pt x="52797" y="3135960"/>
                  <a:pt x="44367" y="3143382"/>
                  <a:pt x="47273" y="3142554"/>
                </a:cubicBezTo>
                <a:cubicBezTo>
                  <a:pt x="48244" y="3142279"/>
                  <a:pt x="50473" y="3141085"/>
                  <a:pt x="54627" y="3138308"/>
                </a:cubicBezTo>
                <a:close/>
                <a:moveTo>
                  <a:pt x="3064652" y="3134108"/>
                </a:moveTo>
                <a:cubicBezTo>
                  <a:pt x="3065565" y="3136928"/>
                  <a:pt x="3067115" y="3138232"/>
                  <a:pt x="3068987" y="3138778"/>
                </a:cubicBezTo>
                <a:cubicBezTo>
                  <a:pt x="3070859" y="3139322"/>
                  <a:pt x="3073048" y="3139108"/>
                  <a:pt x="3075238" y="3138894"/>
                </a:cubicBezTo>
                <a:cubicBezTo>
                  <a:pt x="3076159" y="3135131"/>
                  <a:pt x="3069340" y="3132428"/>
                  <a:pt x="3064652" y="3134108"/>
                </a:cubicBezTo>
                <a:close/>
                <a:moveTo>
                  <a:pt x="2169309" y="3132448"/>
                </a:moveTo>
                <a:cubicBezTo>
                  <a:pt x="2172256" y="3135682"/>
                  <a:pt x="2175769" y="3137713"/>
                  <a:pt x="2179600" y="3138988"/>
                </a:cubicBezTo>
                <a:cubicBezTo>
                  <a:pt x="2183431" y="3140259"/>
                  <a:pt x="2187578" y="3140774"/>
                  <a:pt x="2191806" y="3140976"/>
                </a:cubicBezTo>
                <a:cubicBezTo>
                  <a:pt x="2182236" y="3136396"/>
                  <a:pt x="2178165" y="3135567"/>
                  <a:pt x="2169309" y="3132448"/>
                </a:cubicBezTo>
                <a:close/>
                <a:moveTo>
                  <a:pt x="2017869" y="3126673"/>
                </a:moveTo>
                <a:cubicBezTo>
                  <a:pt x="2018984" y="3130851"/>
                  <a:pt x="2022345" y="3130216"/>
                  <a:pt x="2023458" y="3134394"/>
                </a:cubicBezTo>
                <a:cubicBezTo>
                  <a:pt x="2030490" y="3131872"/>
                  <a:pt x="2021537" y="3124784"/>
                  <a:pt x="2017869" y="3126673"/>
                </a:cubicBezTo>
                <a:close/>
                <a:moveTo>
                  <a:pt x="3213267" y="3120871"/>
                </a:moveTo>
                <a:cubicBezTo>
                  <a:pt x="3215612" y="3120030"/>
                  <a:pt x="3218742" y="3120338"/>
                  <a:pt x="3221133" y="3121482"/>
                </a:cubicBezTo>
                <a:lnTo>
                  <a:pt x="3223339" y="3125107"/>
                </a:lnTo>
                <a:lnTo>
                  <a:pt x="3213494" y="3121162"/>
                </a:lnTo>
                <a:close/>
                <a:moveTo>
                  <a:pt x="21756" y="3119769"/>
                </a:moveTo>
                <a:lnTo>
                  <a:pt x="27385" y="3125061"/>
                </a:lnTo>
                <a:lnTo>
                  <a:pt x="26287" y="3125899"/>
                </a:lnTo>
                <a:cubicBezTo>
                  <a:pt x="24505" y="3127011"/>
                  <a:pt x="22883" y="3127747"/>
                  <a:pt x="21690" y="3127884"/>
                </a:cubicBezTo>
                <a:cubicBezTo>
                  <a:pt x="19302" y="3128161"/>
                  <a:pt x="18618" y="3126044"/>
                  <a:pt x="21756" y="3119769"/>
                </a:cubicBezTo>
                <a:close/>
                <a:moveTo>
                  <a:pt x="31956" y="3108673"/>
                </a:moveTo>
                <a:cubicBezTo>
                  <a:pt x="38426" y="3107355"/>
                  <a:pt x="40239" y="3108958"/>
                  <a:pt x="39513" y="3111712"/>
                </a:cubicBezTo>
                <a:lnTo>
                  <a:pt x="37656" y="3114123"/>
                </a:lnTo>
                <a:close/>
                <a:moveTo>
                  <a:pt x="2109966" y="3108526"/>
                </a:moveTo>
                <a:cubicBezTo>
                  <a:pt x="2111030" y="3110717"/>
                  <a:pt x="2113371" y="3113170"/>
                  <a:pt x="2115599" y="3114445"/>
                </a:cubicBezTo>
                <a:cubicBezTo>
                  <a:pt x="2116711" y="3115083"/>
                  <a:pt x="2117795" y="3115428"/>
                  <a:pt x="2118677" y="3115298"/>
                </a:cubicBezTo>
                <a:cubicBezTo>
                  <a:pt x="2119561" y="3115167"/>
                  <a:pt x="2120242" y="3114566"/>
                  <a:pt x="2120550" y="3113314"/>
                </a:cubicBezTo>
                <a:cubicBezTo>
                  <a:pt x="2115863" y="3114993"/>
                  <a:pt x="2114653" y="3106844"/>
                  <a:pt x="2109966" y="3108526"/>
                </a:cubicBezTo>
                <a:close/>
                <a:moveTo>
                  <a:pt x="2908160" y="3100962"/>
                </a:moveTo>
                <a:lnTo>
                  <a:pt x="2909957" y="3101268"/>
                </a:lnTo>
                <a:lnTo>
                  <a:pt x="2909666" y="3102448"/>
                </a:lnTo>
                <a:close/>
                <a:moveTo>
                  <a:pt x="2556921" y="3093734"/>
                </a:moveTo>
                <a:cubicBezTo>
                  <a:pt x="2555240" y="3094051"/>
                  <a:pt x="2554092" y="3095464"/>
                  <a:pt x="2555158" y="3097656"/>
                </a:cubicBezTo>
                <a:cubicBezTo>
                  <a:pt x="2556839" y="3097339"/>
                  <a:pt x="2557959" y="3098226"/>
                  <a:pt x="2558938" y="3098589"/>
                </a:cubicBezTo>
                <a:cubicBezTo>
                  <a:pt x="2559918" y="3098953"/>
                  <a:pt x="2560758" y="3098795"/>
                  <a:pt x="2561882" y="3096389"/>
                </a:cubicBezTo>
                <a:cubicBezTo>
                  <a:pt x="2560817" y="3094196"/>
                  <a:pt x="2558602" y="3093417"/>
                  <a:pt x="2556921" y="3093734"/>
                </a:cubicBezTo>
                <a:close/>
                <a:moveTo>
                  <a:pt x="1944840" y="3092778"/>
                </a:moveTo>
                <a:cubicBezTo>
                  <a:pt x="1942816" y="3092068"/>
                  <a:pt x="1939654" y="3092243"/>
                  <a:pt x="1935011" y="3094014"/>
                </a:cubicBezTo>
                <a:cubicBezTo>
                  <a:pt x="1936861" y="3100647"/>
                  <a:pt x="1939333" y="3103373"/>
                  <a:pt x="1941614" y="3103877"/>
                </a:cubicBezTo>
                <a:cubicBezTo>
                  <a:pt x="1946747" y="3105015"/>
                  <a:pt x="1950914" y="3094912"/>
                  <a:pt x="1944840" y="3092778"/>
                </a:cubicBezTo>
                <a:close/>
                <a:moveTo>
                  <a:pt x="2913145" y="3092636"/>
                </a:moveTo>
                <a:lnTo>
                  <a:pt x="2912391" y="3094630"/>
                </a:lnTo>
                <a:lnTo>
                  <a:pt x="2912037" y="3094377"/>
                </a:lnTo>
                <a:close/>
                <a:moveTo>
                  <a:pt x="2915305" y="3089246"/>
                </a:moveTo>
                <a:lnTo>
                  <a:pt x="2913145" y="3092636"/>
                </a:lnTo>
                <a:lnTo>
                  <a:pt x="2913506" y="3091677"/>
                </a:lnTo>
                <a:cubicBezTo>
                  <a:pt x="2914529" y="3089415"/>
                  <a:pt x="2915282" y="3088253"/>
                  <a:pt x="2915305" y="3089246"/>
                </a:cubicBezTo>
                <a:close/>
                <a:moveTo>
                  <a:pt x="1886126" y="3074853"/>
                </a:moveTo>
                <a:cubicBezTo>
                  <a:pt x="1883785" y="3074047"/>
                  <a:pt x="1881010" y="3074471"/>
                  <a:pt x="1877495" y="3075732"/>
                </a:cubicBezTo>
                <a:cubicBezTo>
                  <a:pt x="1879067" y="3078027"/>
                  <a:pt x="1881127" y="3079435"/>
                  <a:pt x="1883598" y="3080265"/>
                </a:cubicBezTo>
                <a:cubicBezTo>
                  <a:pt x="1886067" y="3081098"/>
                  <a:pt x="1888941" y="3081352"/>
                  <a:pt x="1892151" y="3081347"/>
                </a:cubicBezTo>
                <a:cubicBezTo>
                  <a:pt x="1890373" y="3077692"/>
                  <a:pt x="1888467" y="3075658"/>
                  <a:pt x="1886126" y="3074853"/>
                </a:cubicBezTo>
                <a:close/>
                <a:moveTo>
                  <a:pt x="465778" y="3074416"/>
                </a:moveTo>
                <a:cubicBezTo>
                  <a:pt x="483565" y="3081984"/>
                  <a:pt x="541999" y="3108933"/>
                  <a:pt x="608527" y="3139057"/>
                </a:cubicBezTo>
                <a:lnTo>
                  <a:pt x="635369" y="3151124"/>
                </a:lnTo>
                <a:lnTo>
                  <a:pt x="616444" y="3143831"/>
                </a:lnTo>
                <a:cubicBezTo>
                  <a:pt x="564792" y="3123201"/>
                  <a:pt x="514040" y="3101025"/>
                  <a:pt x="465778" y="3074416"/>
                </a:cubicBezTo>
                <a:close/>
                <a:moveTo>
                  <a:pt x="2057786" y="3059717"/>
                </a:moveTo>
                <a:cubicBezTo>
                  <a:pt x="2058191" y="3062435"/>
                  <a:pt x="2060198" y="3065146"/>
                  <a:pt x="2062299" y="3066398"/>
                </a:cubicBezTo>
                <a:cubicBezTo>
                  <a:pt x="2063346" y="3067022"/>
                  <a:pt x="2064418" y="3067282"/>
                  <a:pt x="2065324" y="3066991"/>
                </a:cubicBezTo>
                <a:cubicBezTo>
                  <a:pt x="2066230" y="3066703"/>
                  <a:pt x="2066970" y="3065867"/>
                  <a:pt x="2067356" y="3064297"/>
                </a:cubicBezTo>
                <a:cubicBezTo>
                  <a:pt x="2061956" y="3064517"/>
                  <a:pt x="2064510" y="3058451"/>
                  <a:pt x="2057786" y="3059717"/>
                </a:cubicBezTo>
                <a:close/>
                <a:moveTo>
                  <a:pt x="2755143" y="3057988"/>
                </a:moveTo>
                <a:lnTo>
                  <a:pt x="2750185" y="3061786"/>
                </a:lnTo>
                <a:lnTo>
                  <a:pt x="2749693" y="3061135"/>
                </a:lnTo>
                <a:lnTo>
                  <a:pt x="2752635" y="3058403"/>
                </a:lnTo>
                <a:cubicBezTo>
                  <a:pt x="2753761" y="3057623"/>
                  <a:pt x="2754790" y="3057257"/>
                  <a:pt x="2755143" y="3057988"/>
                </a:cubicBezTo>
                <a:close/>
                <a:moveTo>
                  <a:pt x="2721235" y="3052407"/>
                </a:moveTo>
                <a:lnTo>
                  <a:pt x="2726349" y="3057108"/>
                </a:lnTo>
                <a:lnTo>
                  <a:pt x="2726096" y="3057333"/>
                </a:lnTo>
                <a:cubicBezTo>
                  <a:pt x="2724455" y="3058568"/>
                  <a:pt x="2722943" y="3059443"/>
                  <a:pt x="2721796" y="3059724"/>
                </a:cubicBezTo>
                <a:cubicBezTo>
                  <a:pt x="2719507" y="3060287"/>
                  <a:pt x="2718680" y="3058474"/>
                  <a:pt x="2721235" y="3052407"/>
                </a:cubicBezTo>
                <a:close/>
                <a:moveTo>
                  <a:pt x="2454396" y="3050819"/>
                </a:moveTo>
                <a:cubicBezTo>
                  <a:pt x="2455969" y="3053117"/>
                  <a:pt x="2458818" y="3055670"/>
                  <a:pt x="2461593" y="3056895"/>
                </a:cubicBezTo>
                <a:cubicBezTo>
                  <a:pt x="2462980" y="3057505"/>
                  <a:pt x="2464348" y="3057782"/>
                  <a:pt x="2465528" y="3057529"/>
                </a:cubicBezTo>
                <a:cubicBezTo>
                  <a:pt x="2466709" y="3057276"/>
                  <a:pt x="2467704" y="3056491"/>
                  <a:pt x="2468341" y="3054974"/>
                </a:cubicBezTo>
                <a:cubicBezTo>
                  <a:pt x="2464577" y="3052891"/>
                  <a:pt x="2461118" y="3049554"/>
                  <a:pt x="2454396" y="3050819"/>
                </a:cubicBezTo>
                <a:close/>
                <a:moveTo>
                  <a:pt x="1071402" y="3050079"/>
                </a:moveTo>
                <a:lnTo>
                  <a:pt x="1075163" y="3055378"/>
                </a:lnTo>
                <a:lnTo>
                  <a:pt x="1071502" y="3054280"/>
                </a:lnTo>
                <a:close/>
                <a:moveTo>
                  <a:pt x="1977941" y="3048581"/>
                </a:moveTo>
                <a:cubicBezTo>
                  <a:pt x="1975256" y="3047542"/>
                  <a:pt x="1972710" y="3047024"/>
                  <a:pt x="1971741" y="3048802"/>
                </a:cubicBezTo>
                <a:cubicBezTo>
                  <a:pt x="1973622" y="3049843"/>
                  <a:pt x="1976625" y="3051770"/>
                  <a:pt x="1979311" y="3052812"/>
                </a:cubicBezTo>
                <a:cubicBezTo>
                  <a:pt x="1980652" y="3053331"/>
                  <a:pt x="1981917" y="3053629"/>
                  <a:pt x="1982921" y="3053483"/>
                </a:cubicBezTo>
                <a:cubicBezTo>
                  <a:pt x="1983926" y="3053338"/>
                  <a:pt x="1984671" y="3052749"/>
                  <a:pt x="1984978" y="3051494"/>
                </a:cubicBezTo>
                <a:cubicBezTo>
                  <a:pt x="1983450" y="3051184"/>
                  <a:pt x="1980627" y="3049622"/>
                  <a:pt x="1977941" y="3048581"/>
                </a:cubicBezTo>
                <a:close/>
                <a:moveTo>
                  <a:pt x="2041659" y="3048273"/>
                </a:moveTo>
                <a:cubicBezTo>
                  <a:pt x="2032228" y="3044474"/>
                  <a:pt x="2029034" y="3054497"/>
                  <a:pt x="2036446" y="3058135"/>
                </a:cubicBezTo>
                <a:cubicBezTo>
                  <a:pt x="2038093" y="3058942"/>
                  <a:pt x="2040263" y="3059437"/>
                  <a:pt x="2043008" y="3059393"/>
                </a:cubicBezTo>
                <a:cubicBezTo>
                  <a:pt x="2045752" y="3059349"/>
                  <a:pt x="2049067" y="3058768"/>
                  <a:pt x="2053002" y="3057428"/>
                </a:cubicBezTo>
                <a:cubicBezTo>
                  <a:pt x="2048635" y="3052342"/>
                  <a:pt x="2044802" y="3049540"/>
                  <a:pt x="2041659" y="3048273"/>
                </a:cubicBezTo>
                <a:close/>
                <a:moveTo>
                  <a:pt x="1137199" y="3047657"/>
                </a:moveTo>
                <a:cubicBezTo>
                  <a:pt x="1136468" y="3059362"/>
                  <a:pt x="1130458" y="3062089"/>
                  <a:pt x="1121197" y="3056255"/>
                </a:cubicBezTo>
                <a:cubicBezTo>
                  <a:pt x="1137343" y="3088513"/>
                  <a:pt x="1184583" y="3100755"/>
                  <a:pt x="1228688" y="3107257"/>
                </a:cubicBezTo>
                <a:lnTo>
                  <a:pt x="1271036" y="3112400"/>
                </a:lnTo>
                <a:lnTo>
                  <a:pt x="1274051" y="3114317"/>
                </a:lnTo>
                <a:lnTo>
                  <a:pt x="1274648" y="3112839"/>
                </a:lnTo>
                <a:lnTo>
                  <a:pt x="1271036" y="3112400"/>
                </a:lnTo>
                <a:lnTo>
                  <a:pt x="1252034" y="3100318"/>
                </a:lnTo>
                <a:cubicBezTo>
                  <a:pt x="1235551" y="3089061"/>
                  <a:pt x="1220317" y="3077072"/>
                  <a:pt x="1224341" y="3075915"/>
                </a:cubicBezTo>
                <a:cubicBezTo>
                  <a:pt x="1220173" y="3071117"/>
                  <a:pt x="1156929" y="3067473"/>
                  <a:pt x="1137199" y="3047657"/>
                </a:cubicBezTo>
                <a:close/>
                <a:moveTo>
                  <a:pt x="2019305" y="3046621"/>
                </a:moveTo>
                <a:cubicBezTo>
                  <a:pt x="2020526" y="3048189"/>
                  <a:pt x="2022232" y="3048865"/>
                  <a:pt x="2024179" y="3049096"/>
                </a:cubicBezTo>
                <a:cubicBezTo>
                  <a:pt x="2026128" y="3049328"/>
                  <a:pt x="2028319" y="3049114"/>
                  <a:pt x="2030507" y="3048902"/>
                </a:cubicBezTo>
                <a:cubicBezTo>
                  <a:pt x="2028374" y="3044517"/>
                  <a:pt x="2024301" y="3043688"/>
                  <a:pt x="2019305" y="3046621"/>
                </a:cubicBezTo>
                <a:close/>
                <a:moveTo>
                  <a:pt x="2730416" y="3041106"/>
                </a:moveTo>
                <a:cubicBezTo>
                  <a:pt x="2736533" y="3039055"/>
                  <a:pt x="2738374" y="3040253"/>
                  <a:pt x="2737865" y="3042824"/>
                </a:cubicBezTo>
                <a:lnTo>
                  <a:pt x="2735748" y="3045971"/>
                </a:lnTo>
                <a:close/>
                <a:moveTo>
                  <a:pt x="1999462" y="3036002"/>
                </a:moveTo>
                <a:cubicBezTo>
                  <a:pt x="2000956" y="3041903"/>
                  <a:pt x="2002499" y="3044604"/>
                  <a:pt x="2003772" y="3045397"/>
                </a:cubicBezTo>
                <a:cubicBezTo>
                  <a:pt x="2007600" y="3047781"/>
                  <a:pt x="2009015" y="3033004"/>
                  <a:pt x="1999462" y="3036002"/>
                </a:cubicBezTo>
                <a:close/>
                <a:moveTo>
                  <a:pt x="2403698" y="3035239"/>
                </a:moveTo>
                <a:cubicBezTo>
                  <a:pt x="2404764" y="3037433"/>
                  <a:pt x="2405982" y="3038998"/>
                  <a:pt x="2407434" y="3039622"/>
                </a:cubicBezTo>
                <a:cubicBezTo>
                  <a:pt x="2408884" y="3040247"/>
                  <a:pt x="2410567" y="3039929"/>
                  <a:pt x="2412552" y="3038359"/>
                </a:cubicBezTo>
                <a:cubicBezTo>
                  <a:pt x="2410420" y="3033974"/>
                  <a:pt x="2406751" y="3035861"/>
                  <a:pt x="2403698" y="3035239"/>
                </a:cubicBezTo>
                <a:close/>
                <a:moveTo>
                  <a:pt x="1099236" y="3028080"/>
                </a:moveTo>
                <a:cubicBezTo>
                  <a:pt x="1100812" y="3030377"/>
                  <a:pt x="1102873" y="3031784"/>
                  <a:pt x="1105087" y="3032564"/>
                </a:cubicBezTo>
                <a:cubicBezTo>
                  <a:pt x="1107300" y="3033342"/>
                  <a:pt x="1109668" y="3033496"/>
                  <a:pt x="1111859" y="3033283"/>
                </a:cubicBezTo>
                <a:cubicBezTo>
                  <a:pt x="1108707" y="3028691"/>
                  <a:pt x="1103923" y="3026400"/>
                  <a:pt x="1099236" y="3028080"/>
                </a:cubicBezTo>
                <a:close/>
                <a:moveTo>
                  <a:pt x="1040470" y="3027983"/>
                </a:moveTo>
                <a:lnTo>
                  <a:pt x="1040270" y="3033537"/>
                </a:lnTo>
                <a:lnTo>
                  <a:pt x="1036275" y="3031472"/>
                </a:lnTo>
                <a:cubicBezTo>
                  <a:pt x="1035673" y="3030382"/>
                  <a:pt x="1036700" y="3029190"/>
                  <a:pt x="1040470" y="3027983"/>
                </a:cubicBezTo>
                <a:close/>
                <a:moveTo>
                  <a:pt x="1966364" y="3016757"/>
                </a:moveTo>
                <a:cubicBezTo>
                  <a:pt x="1954752" y="3016700"/>
                  <a:pt x="1943470" y="3018028"/>
                  <a:pt x="1947341" y="3017498"/>
                </a:cubicBezTo>
                <a:cubicBezTo>
                  <a:pt x="1945517" y="3011860"/>
                  <a:pt x="1975622" y="3041689"/>
                  <a:pt x="1984995" y="3038327"/>
                </a:cubicBezTo>
                <a:cubicBezTo>
                  <a:pt x="1977159" y="3035416"/>
                  <a:pt x="1971970" y="3030411"/>
                  <a:pt x="1968723" y="3021847"/>
                </a:cubicBezTo>
                <a:cubicBezTo>
                  <a:pt x="1980634" y="3025586"/>
                  <a:pt x="2000365" y="3045406"/>
                  <a:pt x="1987359" y="3024321"/>
                </a:cubicBezTo>
                <a:cubicBezTo>
                  <a:pt x="1989913" y="3018255"/>
                  <a:pt x="1977973" y="3016814"/>
                  <a:pt x="1966364" y="3016757"/>
                </a:cubicBezTo>
                <a:close/>
                <a:moveTo>
                  <a:pt x="2364716" y="3014105"/>
                </a:moveTo>
                <a:cubicBezTo>
                  <a:pt x="2362799" y="3013744"/>
                  <a:pt x="2361280" y="3014221"/>
                  <a:pt x="2360273" y="3015062"/>
                </a:cubicBezTo>
                <a:cubicBezTo>
                  <a:pt x="2358256" y="3016743"/>
                  <a:pt x="2358290" y="3019882"/>
                  <a:pt x="2361294" y="3020710"/>
                </a:cubicBezTo>
                <a:cubicBezTo>
                  <a:pt x="2363294" y="3021260"/>
                  <a:pt x="2366619" y="3020784"/>
                  <a:pt x="2371537" y="3018164"/>
                </a:cubicBezTo>
                <a:cubicBezTo>
                  <a:pt x="2368944" y="3015660"/>
                  <a:pt x="2366631" y="3014464"/>
                  <a:pt x="2364716" y="3014105"/>
                </a:cubicBezTo>
                <a:close/>
                <a:moveTo>
                  <a:pt x="1871379" y="3004682"/>
                </a:moveTo>
                <a:cubicBezTo>
                  <a:pt x="1868730" y="3006777"/>
                  <a:pt x="1873610" y="3013039"/>
                  <a:pt x="1876261" y="3010944"/>
                </a:cubicBezTo>
                <a:cubicBezTo>
                  <a:pt x="1876261" y="3010944"/>
                  <a:pt x="1875358" y="3001541"/>
                  <a:pt x="1871379" y="3004682"/>
                </a:cubicBezTo>
                <a:close/>
                <a:moveTo>
                  <a:pt x="1142460" y="2999992"/>
                </a:moveTo>
                <a:cubicBezTo>
                  <a:pt x="1141142" y="3000466"/>
                  <a:pt x="1139495" y="3005039"/>
                  <a:pt x="1139329" y="3006346"/>
                </a:cubicBezTo>
                <a:cubicBezTo>
                  <a:pt x="1139272" y="3006781"/>
                  <a:pt x="1139378" y="3006853"/>
                  <a:pt x="1139716" y="3006288"/>
                </a:cubicBezTo>
                <a:cubicBezTo>
                  <a:pt x="1140168" y="3005535"/>
                  <a:pt x="1141031" y="3003654"/>
                  <a:pt x="1142460" y="2999992"/>
                </a:cubicBezTo>
                <a:close/>
                <a:moveTo>
                  <a:pt x="1844207" y="2998824"/>
                </a:moveTo>
                <a:lnTo>
                  <a:pt x="1849172" y="3008069"/>
                </a:lnTo>
                <a:cubicBezTo>
                  <a:pt x="1848664" y="3007965"/>
                  <a:pt x="1846124" y="3004158"/>
                  <a:pt x="1844295" y="3000162"/>
                </a:cubicBezTo>
                <a:close/>
                <a:moveTo>
                  <a:pt x="1898584" y="2998361"/>
                </a:moveTo>
                <a:lnTo>
                  <a:pt x="1899555" y="2998481"/>
                </a:lnTo>
                <a:lnTo>
                  <a:pt x="1899475" y="2998543"/>
                </a:lnTo>
                <a:lnTo>
                  <a:pt x="1898907" y="2998589"/>
                </a:lnTo>
                <a:close/>
                <a:moveTo>
                  <a:pt x="2342335" y="2997737"/>
                </a:moveTo>
                <a:cubicBezTo>
                  <a:pt x="2316265" y="2995069"/>
                  <a:pt x="2314729" y="3001341"/>
                  <a:pt x="2337018" y="3015092"/>
                </a:cubicBezTo>
                <a:cubicBezTo>
                  <a:pt x="2341734" y="3009467"/>
                  <a:pt x="2344200" y="3019847"/>
                  <a:pt x="2344408" y="3018578"/>
                </a:cubicBezTo>
                <a:cubicBezTo>
                  <a:pt x="2344532" y="3017814"/>
                  <a:pt x="2343842" y="3012860"/>
                  <a:pt x="2342335" y="2997737"/>
                </a:cubicBezTo>
                <a:close/>
                <a:moveTo>
                  <a:pt x="460183" y="2996888"/>
                </a:moveTo>
                <a:cubicBezTo>
                  <a:pt x="460486" y="2998924"/>
                  <a:pt x="464279" y="3003894"/>
                  <a:pt x="467235" y="3003693"/>
                </a:cubicBezTo>
                <a:cubicBezTo>
                  <a:pt x="468220" y="3003627"/>
                  <a:pt x="469112" y="3002985"/>
                  <a:pt x="469751" y="3001468"/>
                </a:cubicBezTo>
                <a:cubicBezTo>
                  <a:pt x="464659" y="3000433"/>
                  <a:pt x="464969" y="2999177"/>
                  <a:pt x="460183" y="2996888"/>
                </a:cubicBezTo>
                <a:close/>
                <a:moveTo>
                  <a:pt x="10716682" y="2991357"/>
                </a:moveTo>
                <a:lnTo>
                  <a:pt x="10580533" y="3229679"/>
                </a:lnTo>
                <a:lnTo>
                  <a:pt x="10513542" y="3319275"/>
                </a:lnTo>
                <a:lnTo>
                  <a:pt x="10513562" y="3319420"/>
                </a:lnTo>
                <a:cubicBezTo>
                  <a:pt x="10511397" y="3329752"/>
                  <a:pt x="10506767" y="3339994"/>
                  <a:pt x="10502869" y="3350613"/>
                </a:cubicBezTo>
                <a:lnTo>
                  <a:pt x="10348435" y="3625986"/>
                </a:lnTo>
                <a:lnTo>
                  <a:pt x="10352523" y="3621361"/>
                </a:lnTo>
                <a:cubicBezTo>
                  <a:pt x="10437343" y="3513543"/>
                  <a:pt x="10522166" y="3405726"/>
                  <a:pt x="10600557" y="3294985"/>
                </a:cubicBezTo>
                <a:lnTo>
                  <a:pt x="10634751" y="3243475"/>
                </a:lnTo>
                <a:lnTo>
                  <a:pt x="10683873" y="3133343"/>
                </a:lnTo>
                <a:cubicBezTo>
                  <a:pt x="10694612" y="3102765"/>
                  <a:pt x="10703623" y="3071787"/>
                  <a:pt x="10710329" y="3040162"/>
                </a:cubicBezTo>
                <a:close/>
                <a:moveTo>
                  <a:pt x="2295192" y="2989465"/>
                </a:moveTo>
                <a:cubicBezTo>
                  <a:pt x="2294731" y="2991347"/>
                  <a:pt x="2295366" y="2993124"/>
                  <a:pt x="2296739" y="2994060"/>
                </a:cubicBezTo>
                <a:cubicBezTo>
                  <a:pt x="2298113" y="2994999"/>
                  <a:pt x="2300225" y="2995098"/>
                  <a:pt x="2302722" y="2993630"/>
                </a:cubicBezTo>
                <a:cubicBezTo>
                  <a:pt x="2301302" y="2990708"/>
                  <a:pt x="2298860" y="2987576"/>
                  <a:pt x="2295192" y="2989465"/>
                </a:cubicBezTo>
                <a:close/>
                <a:moveTo>
                  <a:pt x="1893299" y="2989385"/>
                </a:moveTo>
                <a:cubicBezTo>
                  <a:pt x="1887870" y="2995195"/>
                  <a:pt x="1887539" y="2998173"/>
                  <a:pt x="1889506" y="2999356"/>
                </a:cubicBezTo>
                <a:lnTo>
                  <a:pt x="1898907" y="2998589"/>
                </a:lnTo>
                <a:lnTo>
                  <a:pt x="1910719" y="3006902"/>
                </a:lnTo>
                <a:cubicBezTo>
                  <a:pt x="1917302" y="3010853"/>
                  <a:pt x="1925440" y="3015267"/>
                  <a:pt x="1932202" y="3018206"/>
                </a:cubicBezTo>
                <a:cubicBezTo>
                  <a:pt x="1935585" y="3019676"/>
                  <a:pt x="1938622" y="3020777"/>
                  <a:pt x="1940948" y="3021268"/>
                </a:cubicBezTo>
                <a:cubicBezTo>
                  <a:pt x="1947929" y="3022742"/>
                  <a:pt x="1948509" y="3018724"/>
                  <a:pt x="1932799" y="3002687"/>
                </a:cubicBezTo>
                <a:cubicBezTo>
                  <a:pt x="1922625" y="3011485"/>
                  <a:pt x="1913739" y="3002761"/>
                  <a:pt x="1905978" y="2999269"/>
                </a:cubicBezTo>
                <a:lnTo>
                  <a:pt x="1899555" y="2998481"/>
                </a:lnTo>
                <a:lnTo>
                  <a:pt x="1906357" y="2993152"/>
                </a:lnTo>
                <a:cubicBezTo>
                  <a:pt x="1906263" y="2991281"/>
                  <a:pt x="1902848" y="2989679"/>
                  <a:pt x="1893299" y="2989385"/>
                </a:cubicBezTo>
                <a:close/>
                <a:moveTo>
                  <a:pt x="862901" y="2989233"/>
                </a:moveTo>
                <a:cubicBezTo>
                  <a:pt x="863459" y="2991323"/>
                  <a:pt x="864580" y="2992208"/>
                  <a:pt x="866017" y="2992336"/>
                </a:cubicBezTo>
                <a:cubicBezTo>
                  <a:pt x="867455" y="2992465"/>
                  <a:pt x="869212" y="2991835"/>
                  <a:pt x="871049" y="2990890"/>
                </a:cubicBezTo>
                <a:cubicBezTo>
                  <a:pt x="869625" y="2987967"/>
                  <a:pt x="866572" y="2987346"/>
                  <a:pt x="862901" y="2989233"/>
                </a:cubicBezTo>
                <a:close/>
                <a:moveTo>
                  <a:pt x="1009835" y="2986490"/>
                </a:moveTo>
                <a:cubicBezTo>
                  <a:pt x="1004140" y="2987594"/>
                  <a:pt x="1016805" y="2993654"/>
                  <a:pt x="1022122" y="2993114"/>
                </a:cubicBezTo>
                <a:cubicBezTo>
                  <a:pt x="1024487" y="2992873"/>
                  <a:pt x="1025399" y="2991331"/>
                  <a:pt x="1022603" y="2987469"/>
                </a:cubicBezTo>
                <a:cubicBezTo>
                  <a:pt x="1015673" y="2986306"/>
                  <a:pt x="1011734" y="2986124"/>
                  <a:pt x="1009835" y="2986490"/>
                </a:cubicBezTo>
                <a:close/>
                <a:moveTo>
                  <a:pt x="2182464" y="2978390"/>
                </a:moveTo>
                <a:cubicBezTo>
                  <a:pt x="2182050" y="2982258"/>
                  <a:pt x="2184797" y="2984132"/>
                  <a:pt x="2188450" y="2985041"/>
                </a:cubicBezTo>
                <a:cubicBezTo>
                  <a:pt x="2192102" y="2985949"/>
                  <a:pt x="2196659" y="2985887"/>
                  <a:pt x="2199868" y="2985882"/>
                </a:cubicBezTo>
                <a:cubicBezTo>
                  <a:pt x="2194681" y="2980875"/>
                  <a:pt x="2187957" y="2982142"/>
                  <a:pt x="2182464" y="2978390"/>
                </a:cubicBezTo>
                <a:close/>
                <a:moveTo>
                  <a:pt x="2137238" y="2963924"/>
                </a:moveTo>
                <a:cubicBezTo>
                  <a:pt x="2134157" y="2963956"/>
                  <a:pt x="2131814" y="2964797"/>
                  <a:pt x="2134512" y="2964687"/>
                </a:cubicBezTo>
                <a:cubicBezTo>
                  <a:pt x="2136040" y="2964998"/>
                  <a:pt x="2137334" y="2966250"/>
                  <a:pt x="2138837" y="2967213"/>
                </a:cubicBezTo>
                <a:cubicBezTo>
                  <a:pt x="2140338" y="2968178"/>
                  <a:pt x="2142044" y="2968852"/>
                  <a:pt x="2144386" y="2968013"/>
                </a:cubicBezTo>
                <a:cubicBezTo>
                  <a:pt x="2144136" y="2964669"/>
                  <a:pt x="2140319" y="2963892"/>
                  <a:pt x="2137238" y="2963924"/>
                </a:cubicBezTo>
                <a:close/>
                <a:moveTo>
                  <a:pt x="949409" y="2963363"/>
                </a:moveTo>
                <a:cubicBezTo>
                  <a:pt x="952358" y="2966597"/>
                  <a:pt x="955868" y="2968629"/>
                  <a:pt x="959698" y="2969902"/>
                </a:cubicBezTo>
                <a:cubicBezTo>
                  <a:pt x="963528" y="2971175"/>
                  <a:pt x="967679" y="2971689"/>
                  <a:pt x="971905" y="2971890"/>
                </a:cubicBezTo>
                <a:cubicBezTo>
                  <a:pt x="962337" y="2967309"/>
                  <a:pt x="958266" y="2966482"/>
                  <a:pt x="949409" y="2963363"/>
                </a:cubicBezTo>
                <a:close/>
                <a:moveTo>
                  <a:pt x="797970" y="2957588"/>
                </a:moveTo>
                <a:cubicBezTo>
                  <a:pt x="799083" y="2961766"/>
                  <a:pt x="802446" y="2961134"/>
                  <a:pt x="803559" y="2965309"/>
                </a:cubicBezTo>
                <a:cubicBezTo>
                  <a:pt x="810591" y="2962789"/>
                  <a:pt x="801638" y="2955700"/>
                  <a:pt x="797970" y="2957588"/>
                </a:cubicBezTo>
                <a:close/>
                <a:moveTo>
                  <a:pt x="1905170" y="2949653"/>
                </a:moveTo>
                <a:cubicBezTo>
                  <a:pt x="1906239" y="2951845"/>
                  <a:pt x="1908577" y="2954298"/>
                  <a:pt x="1910803" y="2955572"/>
                </a:cubicBezTo>
                <a:cubicBezTo>
                  <a:pt x="1911915" y="2956210"/>
                  <a:pt x="1913000" y="2956553"/>
                  <a:pt x="1913885" y="2956424"/>
                </a:cubicBezTo>
                <a:cubicBezTo>
                  <a:pt x="1914767" y="2956297"/>
                  <a:pt x="1915449" y="2955694"/>
                  <a:pt x="1915756" y="2954439"/>
                </a:cubicBezTo>
                <a:cubicBezTo>
                  <a:pt x="1913009" y="2952564"/>
                  <a:pt x="1909860" y="2947972"/>
                  <a:pt x="1905170" y="2949653"/>
                </a:cubicBezTo>
                <a:close/>
                <a:moveTo>
                  <a:pt x="994151" y="2942171"/>
                </a:moveTo>
                <a:cubicBezTo>
                  <a:pt x="996282" y="2946556"/>
                  <a:pt x="993231" y="2945936"/>
                  <a:pt x="996993" y="2948017"/>
                </a:cubicBezTo>
                <a:cubicBezTo>
                  <a:pt x="1003409" y="2948005"/>
                  <a:pt x="999145" y="2939236"/>
                  <a:pt x="994151" y="2942171"/>
                </a:cubicBezTo>
                <a:close/>
                <a:moveTo>
                  <a:pt x="890064" y="2939440"/>
                </a:moveTo>
                <a:cubicBezTo>
                  <a:pt x="891130" y="2941632"/>
                  <a:pt x="893469" y="2944085"/>
                  <a:pt x="895695" y="2945361"/>
                </a:cubicBezTo>
                <a:cubicBezTo>
                  <a:pt x="896810" y="2945998"/>
                  <a:pt x="897893" y="2946342"/>
                  <a:pt x="898776" y="2946213"/>
                </a:cubicBezTo>
                <a:cubicBezTo>
                  <a:pt x="899661" y="2946085"/>
                  <a:pt x="900343" y="2945483"/>
                  <a:pt x="900652" y="2944227"/>
                </a:cubicBezTo>
                <a:cubicBezTo>
                  <a:pt x="895962" y="2945907"/>
                  <a:pt x="894752" y="2937759"/>
                  <a:pt x="890064" y="2939440"/>
                </a:cubicBezTo>
                <a:close/>
                <a:moveTo>
                  <a:pt x="2067021" y="2939108"/>
                </a:moveTo>
                <a:cubicBezTo>
                  <a:pt x="2068552" y="2939418"/>
                  <a:pt x="2071095" y="2939936"/>
                  <a:pt x="2073105" y="2941002"/>
                </a:cubicBezTo>
                <a:lnTo>
                  <a:pt x="2073422" y="2941576"/>
                </a:lnTo>
                <a:lnTo>
                  <a:pt x="2068711" y="2942577"/>
                </a:lnTo>
                <a:close/>
                <a:moveTo>
                  <a:pt x="1337022" y="2924649"/>
                </a:moveTo>
                <a:cubicBezTo>
                  <a:pt x="1335341" y="2924966"/>
                  <a:pt x="1334193" y="2926378"/>
                  <a:pt x="1335260" y="2928571"/>
                </a:cubicBezTo>
                <a:cubicBezTo>
                  <a:pt x="1336940" y="2928253"/>
                  <a:pt x="1338060" y="2929141"/>
                  <a:pt x="1339039" y="2929504"/>
                </a:cubicBezTo>
                <a:cubicBezTo>
                  <a:pt x="1340019" y="2929868"/>
                  <a:pt x="1340859" y="2929710"/>
                  <a:pt x="1341983" y="2927304"/>
                </a:cubicBezTo>
                <a:cubicBezTo>
                  <a:pt x="1340918" y="2925112"/>
                  <a:pt x="1338704" y="2924332"/>
                  <a:pt x="1337022" y="2924649"/>
                </a:cubicBezTo>
                <a:close/>
                <a:moveTo>
                  <a:pt x="724940" y="2923694"/>
                </a:moveTo>
                <a:cubicBezTo>
                  <a:pt x="722916" y="2922983"/>
                  <a:pt x="719753" y="2923158"/>
                  <a:pt x="715110" y="2924930"/>
                </a:cubicBezTo>
                <a:cubicBezTo>
                  <a:pt x="716962" y="2931562"/>
                  <a:pt x="719432" y="2934288"/>
                  <a:pt x="721715" y="2934792"/>
                </a:cubicBezTo>
                <a:cubicBezTo>
                  <a:pt x="726847" y="2935930"/>
                  <a:pt x="731013" y="2925826"/>
                  <a:pt x="724940" y="2923694"/>
                </a:cubicBezTo>
                <a:close/>
                <a:moveTo>
                  <a:pt x="2033539" y="2923078"/>
                </a:moveTo>
                <a:cubicBezTo>
                  <a:pt x="2038937" y="2922859"/>
                  <a:pt x="2043316" y="2922432"/>
                  <a:pt x="2045449" y="2926817"/>
                </a:cubicBezTo>
                <a:cubicBezTo>
                  <a:pt x="2043411" y="2926402"/>
                  <a:pt x="2041144" y="2926930"/>
                  <a:pt x="2039033" y="2926828"/>
                </a:cubicBezTo>
                <a:cubicBezTo>
                  <a:pt x="2036919" y="2926728"/>
                  <a:pt x="2034958" y="2926001"/>
                  <a:pt x="2033539" y="2923078"/>
                </a:cubicBezTo>
                <a:close/>
                <a:moveTo>
                  <a:pt x="906182" y="2921644"/>
                </a:moveTo>
                <a:cubicBezTo>
                  <a:pt x="908114" y="2924671"/>
                  <a:pt x="910046" y="2926051"/>
                  <a:pt x="911619" y="2926455"/>
                </a:cubicBezTo>
                <a:cubicBezTo>
                  <a:pt x="916333" y="2927661"/>
                  <a:pt x="917796" y="2920055"/>
                  <a:pt x="906182" y="2921644"/>
                </a:cubicBezTo>
                <a:close/>
                <a:moveTo>
                  <a:pt x="2211776" y="2919816"/>
                </a:moveTo>
                <a:cubicBezTo>
                  <a:pt x="2214734" y="2916467"/>
                  <a:pt x="2221344" y="2924395"/>
                  <a:pt x="2217676" y="2926283"/>
                </a:cubicBezTo>
                <a:lnTo>
                  <a:pt x="2216314" y="2926694"/>
                </a:lnTo>
                <a:lnTo>
                  <a:pt x="2214278" y="2925896"/>
                </a:lnTo>
                <a:lnTo>
                  <a:pt x="2213767" y="2925325"/>
                </a:lnTo>
                <a:cubicBezTo>
                  <a:pt x="2212967" y="2923680"/>
                  <a:pt x="2212487" y="2921277"/>
                  <a:pt x="2211776" y="2919816"/>
                </a:cubicBezTo>
                <a:close/>
                <a:moveTo>
                  <a:pt x="622519" y="2919044"/>
                </a:moveTo>
                <a:cubicBezTo>
                  <a:pt x="619877" y="2920593"/>
                  <a:pt x="615205" y="2930351"/>
                  <a:pt x="617065" y="2929664"/>
                </a:cubicBezTo>
                <a:cubicBezTo>
                  <a:pt x="617892" y="2929357"/>
                  <a:pt x="620009" y="2926990"/>
                  <a:pt x="624167" y="2920923"/>
                </a:cubicBezTo>
                <a:cubicBezTo>
                  <a:pt x="624055" y="2918924"/>
                  <a:pt x="623400" y="2918528"/>
                  <a:pt x="622519" y="2919044"/>
                </a:cubicBezTo>
                <a:close/>
                <a:moveTo>
                  <a:pt x="637193" y="2915223"/>
                </a:moveTo>
                <a:cubicBezTo>
                  <a:pt x="635719" y="2915955"/>
                  <a:pt x="635228" y="2918418"/>
                  <a:pt x="636887" y="2919928"/>
                </a:cubicBezTo>
                <a:cubicBezTo>
                  <a:pt x="637991" y="2920936"/>
                  <a:pt x="640054" y="2921518"/>
                  <a:pt x="643417" y="2920884"/>
                </a:cubicBezTo>
                <a:cubicBezTo>
                  <a:pt x="641131" y="2915482"/>
                  <a:pt x="638671" y="2914488"/>
                  <a:pt x="637193" y="2915223"/>
                </a:cubicBezTo>
                <a:close/>
                <a:moveTo>
                  <a:pt x="599018" y="2914489"/>
                </a:moveTo>
                <a:cubicBezTo>
                  <a:pt x="578932" y="2911394"/>
                  <a:pt x="594175" y="2923629"/>
                  <a:pt x="599152" y="2921925"/>
                </a:cubicBezTo>
                <a:cubicBezTo>
                  <a:pt x="600810" y="2921358"/>
                  <a:pt x="601329" y="2919240"/>
                  <a:pt x="599018" y="2914489"/>
                </a:cubicBezTo>
                <a:close/>
                <a:moveTo>
                  <a:pt x="1776532" y="2909356"/>
                </a:moveTo>
                <a:lnTo>
                  <a:pt x="1780664" y="2912477"/>
                </a:lnTo>
                <a:lnTo>
                  <a:pt x="1776197" y="2910005"/>
                </a:lnTo>
                <a:close/>
                <a:moveTo>
                  <a:pt x="1775015" y="2909351"/>
                </a:moveTo>
                <a:lnTo>
                  <a:pt x="1776197" y="2910005"/>
                </a:lnTo>
                <a:lnTo>
                  <a:pt x="1773632" y="2914996"/>
                </a:lnTo>
                <a:cubicBezTo>
                  <a:pt x="1773383" y="2911653"/>
                  <a:pt x="1773843" y="2909772"/>
                  <a:pt x="1775015" y="2909351"/>
                </a:cubicBezTo>
                <a:close/>
                <a:moveTo>
                  <a:pt x="1982253" y="2907708"/>
                </a:moveTo>
                <a:cubicBezTo>
                  <a:pt x="1979199" y="2907087"/>
                  <a:pt x="1976423" y="2907510"/>
                  <a:pt x="1975808" y="2910020"/>
                </a:cubicBezTo>
                <a:cubicBezTo>
                  <a:pt x="1978506" y="2909909"/>
                  <a:pt x="1980568" y="2911316"/>
                  <a:pt x="1982745" y="2912252"/>
                </a:cubicBezTo>
                <a:cubicBezTo>
                  <a:pt x="1983831" y="2912720"/>
                  <a:pt x="1984947" y="2913071"/>
                  <a:pt x="1986186" y="2913055"/>
                </a:cubicBezTo>
                <a:cubicBezTo>
                  <a:pt x="1987428" y="2913040"/>
                  <a:pt x="1988791" y="2912659"/>
                  <a:pt x="1990370" y="2911663"/>
                </a:cubicBezTo>
                <a:cubicBezTo>
                  <a:pt x="1988641" y="2909994"/>
                  <a:pt x="1985308" y="2908329"/>
                  <a:pt x="1982253" y="2907708"/>
                </a:cubicBezTo>
                <a:close/>
                <a:moveTo>
                  <a:pt x="666226" y="2905769"/>
                </a:moveTo>
                <a:cubicBezTo>
                  <a:pt x="663884" y="2904963"/>
                  <a:pt x="661108" y="2905386"/>
                  <a:pt x="657591" y="2906646"/>
                </a:cubicBezTo>
                <a:cubicBezTo>
                  <a:pt x="659168" y="2908942"/>
                  <a:pt x="661229" y="2910350"/>
                  <a:pt x="663698" y="2911181"/>
                </a:cubicBezTo>
                <a:cubicBezTo>
                  <a:pt x="666166" y="2912013"/>
                  <a:pt x="669044" y="2912267"/>
                  <a:pt x="672253" y="2912261"/>
                </a:cubicBezTo>
                <a:cubicBezTo>
                  <a:pt x="670474" y="2908608"/>
                  <a:pt x="668568" y="2906575"/>
                  <a:pt x="666226" y="2905769"/>
                </a:cubicBezTo>
                <a:close/>
                <a:moveTo>
                  <a:pt x="877819" y="2902706"/>
                </a:moveTo>
                <a:cubicBezTo>
                  <a:pt x="874282" y="2901328"/>
                  <a:pt x="870919" y="2901960"/>
                  <a:pt x="870354" y="2906456"/>
                </a:cubicBezTo>
                <a:cubicBezTo>
                  <a:pt x="875137" y="2908744"/>
                  <a:pt x="880229" y="2909780"/>
                  <a:pt x="886339" y="2911023"/>
                </a:cubicBezTo>
                <a:cubicBezTo>
                  <a:pt x="885068" y="2907473"/>
                  <a:pt x="881357" y="2904083"/>
                  <a:pt x="877819" y="2902706"/>
                </a:cubicBezTo>
                <a:close/>
                <a:moveTo>
                  <a:pt x="512615" y="2895572"/>
                </a:moveTo>
                <a:lnTo>
                  <a:pt x="512780" y="2895633"/>
                </a:lnTo>
                <a:cubicBezTo>
                  <a:pt x="512295" y="2896522"/>
                  <a:pt x="512089" y="2896747"/>
                  <a:pt x="512148" y="2896510"/>
                </a:cubicBezTo>
                <a:close/>
                <a:moveTo>
                  <a:pt x="1947721" y="2893769"/>
                </a:moveTo>
                <a:cubicBezTo>
                  <a:pt x="1948634" y="2896590"/>
                  <a:pt x="1950185" y="2897893"/>
                  <a:pt x="1952056" y="2898438"/>
                </a:cubicBezTo>
                <a:cubicBezTo>
                  <a:pt x="1953928" y="2898984"/>
                  <a:pt x="1956119" y="2898770"/>
                  <a:pt x="1958307" y="2898556"/>
                </a:cubicBezTo>
                <a:cubicBezTo>
                  <a:pt x="1959228" y="2894792"/>
                  <a:pt x="1952410" y="2892089"/>
                  <a:pt x="1947721" y="2893769"/>
                </a:cubicBezTo>
                <a:close/>
                <a:moveTo>
                  <a:pt x="578578" y="2893211"/>
                </a:moveTo>
                <a:cubicBezTo>
                  <a:pt x="570375" y="2896152"/>
                  <a:pt x="573905" y="2902469"/>
                  <a:pt x="577720" y="2904889"/>
                </a:cubicBezTo>
                <a:cubicBezTo>
                  <a:pt x="581538" y="2907312"/>
                  <a:pt x="585637" y="2905842"/>
                  <a:pt x="578578" y="2893211"/>
                </a:cubicBezTo>
                <a:close/>
                <a:moveTo>
                  <a:pt x="837885" y="2890634"/>
                </a:moveTo>
                <a:cubicBezTo>
                  <a:pt x="838290" y="2893348"/>
                  <a:pt x="840297" y="2896063"/>
                  <a:pt x="842396" y="2897312"/>
                </a:cubicBezTo>
                <a:cubicBezTo>
                  <a:pt x="843447" y="2897937"/>
                  <a:pt x="844517" y="2898195"/>
                  <a:pt x="845423" y="2897906"/>
                </a:cubicBezTo>
                <a:cubicBezTo>
                  <a:pt x="846329" y="2897618"/>
                  <a:pt x="847069" y="2896780"/>
                  <a:pt x="847453" y="2895211"/>
                </a:cubicBezTo>
                <a:cubicBezTo>
                  <a:pt x="842054" y="2895432"/>
                  <a:pt x="844611" y="2889366"/>
                  <a:pt x="837885" y="2890634"/>
                </a:cubicBezTo>
                <a:close/>
                <a:moveTo>
                  <a:pt x="561172" y="2885719"/>
                </a:moveTo>
                <a:cubicBezTo>
                  <a:pt x="563233" y="2887126"/>
                  <a:pt x="564602" y="2891355"/>
                  <a:pt x="567134" y="2892674"/>
                </a:cubicBezTo>
                <a:cubicBezTo>
                  <a:pt x="567979" y="2893113"/>
                  <a:pt x="568953" y="2893227"/>
                  <a:pt x="570125" y="2892808"/>
                </a:cubicBezTo>
                <a:cubicBezTo>
                  <a:pt x="566974" y="2888217"/>
                  <a:pt x="566166" y="2882781"/>
                  <a:pt x="561172" y="2885719"/>
                </a:cubicBezTo>
                <a:close/>
                <a:moveTo>
                  <a:pt x="383715" y="2884694"/>
                </a:moveTo>
                <a:cubicBezTo>
                  <a:pt x="385103" y="2884481"/>
                  <a:pt x="386045" y="2885004"/>
                  <a:pt x="387313" y="2888554"/>
                </a:cubicBezTo>
                <a:lnTo>
                  <a:pt x="384498" y="2890272"/>
                </a:lnTo>
                <a:lnTo>
                  <a:pt x="382807" y="2890044"/>
                </a:lnTo>
                <a:cubicBezTo>
                  <a:pt x="380342" y="2889195"/>
                  <a:pt x="378427" y="2887734"/>
                  <a:pt x="377439" y="2885228"/>
                </a:cubicBezTo>
                <a:cubicBezTo>
                  <a:pt x="380494" y="2885851"/>
                  <a:pt x="382328" y="2884905"/>
                  <a:pt x="383715" y="2884694"/>
                </a:cubicBezTo>
                <a:close/>
                <a:moveTo>
                  <a:pt x="1234496" y="2881736"/>
                </a:moveTo>
                <a:cubicBezTo>
                  <a:pt x="1236072" y="2884032"/>
                  <a:pt x="1238920" y="2886585"/>
                  <a:pt x="1241694" y="2887810"/>
                </a:cubicBezTo>
                <a:cubicBezTo>
                  <a:pt x="1243081" y="2888420"/>
                  <a:pt x="1244449" y="2888699"/>
                  <a:pt x="1245629" y="2888444"/>
                </a:cubicBezTo>
                <a:cubicBezTo>
                  <a:pt x="1246810" y="2888190"/>
                  <a:pt x="1247805" y="2887405"/>
                  <a:pt x="1248444" y="2885890"/>
                </a:cubicBezTo>
                <a:cubicBezTo>
                  <a:pt x="1244678" y="2883805"/>
                  <a:pt x="1241219" y="2880469"/>
                  <a:pt x="1234496" y="2881736"/>
                </a:cubicBezTo>
                <a:close/>
                <a:moveTo>
                  <a:pt x="2099474" y="2880774"/>
                </a:moveTo>
                <a:lnTo>
                  <a:pt x="2104204" y="2881145"/>
                </a:lnTo>
                <a:lnTo>
                  <a:pt x="2105396" y="2883104"/>
                </a:lnTo>
                <a:close/>
                <a:moveTo>
                  <a:pt x="472878" y="2879617"/>
                </a:moveTo>
                <a:lnTo>
                  <a:pt x="474154" y="2881984"/>
                </a:lnTo>
                <a:lnTo>
                  <a:pt x="473556" y="2881707"/>
                </a:lnTo>
                <a:close/>
                <a:moveTo>
                  <a:pt x="758040" y="2879495"/>
                </a:moveTo>
                <a:cubicBezTo>
                  <a:pt x="755357" y="2878456"/>
                  <a:pt x="752810" y="2877940"/>
                  <a:pt x="751842" y="2879718"/>
                </a:cubicBezTo>
                <a:cubicBezTo>
                  <a:pt x="753723" y="2880760"/>
                  <a:pt x="756726" y="2882686"/>
                  <a:pt x="759409" y="2883726"/>
                </a:cubicBezTo>
                <a:cubicBezTo>
                  <a:pt x="760751" y="2884246"/>
                  <a:pt x="762015" y="2884544"/>
                  <a:pt x="763019" y="2884398"/>
                </a:cubicBezTo>
                <a:cubicBezTo>
                  <a:pt x="764023" y="2884252"/>
                  <a:pt x="764770" y="2883666"/>
                  <a:pt x="765076" y="2882411"/>
                </a:cubicBezTo>
                <a:cubicBezTo>
                  <a:pt x="763549" y="2882098"/>
                  <a:pt x="760726" y="2880537"/>
                  <a:pt x="758040" y="2879495"/>
                </a:cubicBezTo>
                <a:close/>
                <a:moveTo>
                  <a:pt x="821758" y="2879189"/>
                </a:moveTo>
                <a:cubicBezTo>
                  <a:pt x="812330" y="2875390"/>
                  <a:pt x="809132" y="2885412"/>
                  <a:pt x="816545" y="2889048"/>
                </a:cubicBezTo>
                <a:cubicBezTo>
                  <a:pt x="818194" y="2889857"/>
                  <a:pt x="820365" y="2890350"/>
                  <a:pt x="823107" y="2890308"/>
                </a:cubicBezTo>
                <a:cubicBezTo>
                  <a:pt x="825853" y="2890263"/>
                  <a:pt x="829169" y="2889683"/>
                  <a:pt x="833104" y="2888343"/>
                </a:cubicBezTo>
                <a:cubicBezTo>
                  <a:pt x="828739" y="2883257"/>
                  <a:pt x="824903" y="2880455"/>
                  <a:pt x="821758" y="2879189"/>
                </a:cubicBezTo>
                <a:close/>
                <a:moveTo>
                  <a:pt x="470131" y="2877740"/>
                </a:moveTo>
                <a:cubicBezTo>
                  <a:pt x="471682" y="2879044"/>
                  <a:pt x="471728" y="2879957"/>
                  <a:pt x="471103" y="2880529"/>
                </a:cubicBezTo>
                <a:lnTo>
                  <a:pt x="471057" y="2880540"/>
                </a:lnTo>
                <a:lnTo>
                  <a:pt x="467995" y="2879054"/>
                </a:lnTo>
                <a:close/>
                <a:moveTo>
                  <a:pt x="799406" y="2877536"/>
                </a:moveTo>
                <a:cubicBezTo>
                  <a:pt x="800625" y="2879102"/>
                  <a:pt x="802331" y="2879778"/>
                  <a:pt x="804280" y="2880010"/>
                </a:cubicBezTo>
                <a:cubicBezTo>
                  <a:pt x="806227" y="2880241"/>
                  <a:pt x="808417" y="2880029"/>
                  <a:pt x="810608" y="2879817"/>
                </a:cubicBezTo>
                <a:cubicBezTo>
                  <a:pt x="808475" y="2875432"/>
                  <a:pt x="804400" y="2874603"/>
                  <a:pt x="799406" y="2877536"/>
                </a:cubicBezTo>
                <a:close/>
                <a:moveTo>
                  <a:pt x="779561" y="2866916"/>
                </a:moveTo>
                <a:cubicBezTo>
                  <a:pt x="781056" y="2872819"/>
                  <a:pt x="782598" y="2875519"/>
                  <a:pt x="783873" y="2876313"/>
                </a:cubicBezTo>
                <a:cubicBezTo>
                  <a:pt x="787701" y="2878696"/>
                  <a:pt x="789113" y="2863919"/>
                  <a:pt x="779561" y="2866916"/>
                </a:cubicBezTo>
                <a:close/>
                <a:moveTo>
                  <a:pt x="1183798" y="2866156"/>
                </a:moveTo>
                <a:cubicBezTo>
                  <a:pt x="1184864" y="2868348"/>
                  <a:pt x="1186085" y="2869914"/>
                  <a:pt x="1187535" y="2870537"/>
                </a:cubicBezTo>
                <a:cubicBezTo>
                  <a:pt x="1188987" y="2871162"/>
                  <a:pt x="1190667" y="2870846"/>
                  <a:pt x="1192655" y="2869274"/>
                </a:cubicBezTo>
                <a:cubicBezTo>
                  <a:pt x="1190521" y="2864889"/>
                  <a:pt x="1186851" y="2866777"/>
                  <a:pt x="1183798" y="2866156"/>
                </a:cubicBezTo>
                <a:close/>
                <a:moveTo>
                  <a:pt x="1791227" y="2860623"/>
                </a:moveTo>
                <a:lnTo>
                  <a:pt x="1791997" y="2860756"/>
                </a:lnTo>
                <a:lnTo>
                  <a:pt x="1791876" y="2861260"/>
                </a:lnTo>
                <a:close/>
                <a:moveTo>
                  <a:pt x="464056" y="2860536"/>
                </a:moveTo>
                <a:cubicBezTo>
                  <a:pt x="462517" y="2859726"/>
                  <a:pt x="461246" y="2859469"/>
                  <a:pt x="460986" y="2862708"/>
                </a:cubicBezTo>
                <a:cubicBezTo>
                  <a:pt x="462513" y="2863019"/>
                  <a:pt x="464828" y="2864478"/>
                  <a:pt x="466572" y="2864997"/>
                </a:cubicBezTo>
                <a:cubicBezTo>
                  <a:pt x="468314" y="2865515"/>
                  <a:pt x="469489" y="2865095"/>
                  <a:pt x="468729" y="2861649"/>
                </a:cubicBezTo>
                <a:cubicBezTo>
                  <a:pt x="467402" y="2862696"/>
                  <a:pt x="465597" y="2861341"/>
                  <a:pt x="464056" y="2860536"/>
                </a:cubicBezTo>
                <a:close/>
                <a:moveTo>
                  <a:pt x="489610" y="2859309"/>
                </a:moveTo>
                <a:cubicBezTo>
                  <a:pt x="490369" y="2862757"/>
                  <a:pt x="491845" y="2864375"/>
                  <a:pt x="493715" y="2864919"/>
                </a:cubicBezTo>
                <a:cubicBezTo>
                  <a:pt x="495583" y="2865465"/>
                  <a:pt x="497852" y="2864937"/>
                  <a:pt x="500197" y="2864098"/>
                </a:cubicBezTo>
                <a:cubicBezTo>
                  <a:pt x="496430" y="2862014"/>
                  <a:pt x="494300" y="2857629"/>
                  <a:pt x="489610" y="2859309"/>
                </a:cubicBezTo>
                <a:close/>
                <a:moveTo>
                  <a:pt x="1795503" y="2850835"/>
                </a:moveTo>
                <a:lnTo>
                  <a:pt x="1794749" y="2852829"/>
                </a:lnTo>
                <a:lnTo>
                  <a:pt x="1794394" y="2852574"/>
                </a:lnTo>
                <a:close/>
                <a:moveTo>
                  <a:pt x="746462" y="2847672"/>
                </a:moveTo>
                <a:cubicBezTo>
                  <a:pt x="734851" y="2847615"/>
                  <a:pt x="723569" y="2848943"/>
                  <a:pt x="727442" y="2848413"/>
                </a:cubicBezTo>
                <a:cubicBezTo>
                  <a:pt x="725616" y="2842775"/>
                  <a:pt x="755721" y="2872604"/>
                  <a:pt x="765096" y="2869242"/>
                </a:cubicBezTo>
                <a:cubicBezTo>
                  <a:pt x="757258" y="2866331"/>
                  <a:pt x="752070" y="2861326"/>
                  <a:pt x="748824" y="2852760"/>
                </a:cubicBezTo>
                <a:cubicBezTo>
                  <a:pt x="760734" y="2856501"/>
                  <a:pt x="780464" y="2876318"/>
                  <a:pt x="767458" y="2855235"/>
                </a:cubicBezTo>
                <a:cubicBezTo>
                  <a:pt x="770012" y="2849170"/>
                  <a:pt x="758072" y="2847729"/>
                  <a:pt x="746462" y="2847672"/>
                </a:cubicBezTo>
                <a:close/>
                <a:moveTo>
                  <a:pt x="1797663" y="2847445"/>
                </a:moveTo>
                <a:lnTo>
                  <a:pt x="1795503" y="2850835"/>
                </a:lnTo>
                <a:lnTo>
                  <a:pt x="1795865" y="2849878"/>
                </a:lnTo>
                <a:cubicBezTo>
                  <a:pt x="1796887" y="2847616"/>
                  <a:pt x="1797640" y="2846452"/>
                  <a:pt x="1797663" y="2847445"/>
                </a:cubicBezTo>
                <a:close/>
                <a:moveTo>
                  <a:pt x="1144816" y="2845020"/>
                </a:moveTo>
                <a:cubicBezTo>
                  <a:pt x="1142900" y="2844660"/>
                  <a:pt x="1141380" y="2845136"/>
                  <a:pt x="1140372" y="2845976"/>
                </a:cubicBezTo>
                <a:cubicBezTo>
                  <a:pt x="1138357" y="2847658"/>
                  <a:pt x="1138391" y="2850797"/>
                  <a:pt x="1141395" y="2851625"/>
                </a:cubicBezTo>
                <a:cubicBezTo>
                  <a:pt x="1143395" y="2852175"/>
                  <a:pt x="1146720" y="2851699"/>
                  <a:pt x="1151638" y="2849079"/>
                </a:cubicBezTo>
                <a:cubicBezTo>
                  <a:pt x="1149044" y="2846575"/>
                  <a:pt x="1146732" y="2845380"/>
                  <a:pt x="1144816" y="2845020"/>
                </a:cubicBezTo>
                <a:close/>
                <a:moveTo>
                  <a:pt x="651482" y="2835598"/>
                </a:moveTo>
                <a:cubicBezTo>
                  <a:pt x="648831" y="2837692"/>
                  <a:pt x="653709" y="2843954"/>
                  <a:pt x="656360" y="2841858"/>
                </a:cubicBezTo>
                <a:cubicBezTo>
                  <a:pt x="656360" y="2841858"/>
                  <a:pt x="655457" y="2832455"/>
                  <a:pt x="651482" y="2835598"/>
                </a:cubicBezTo>
                <a:close/>
                <a:moveTo>
                  <a:pt x="678683" y="2829276"/>
                </a:moveTo>
                <a:lnTo>
                  <a:pt x="679654" y="2829396"/>
                </a:lnTo>
                <a:lnTo>
                  <a:pt x="679574" y="2829458"/>
                </a:lnTo>
                <a:lnTo>
                  <a:pt x="679006" y="2829504"/>
                </a:lnTo>
                <a:close/>
                <a:moveTo>
                  <a:pt x="1122437" y="2828651"/>
                </a:moveTo>
                <a:cubicBezTo>
                  <a:pt x="1096366" y="2825983"/>
                  <a:pt x="1094830" y="2832256"/>
                  <a:pt x="1117115" y="2846008"/>
                </a:cubicBezTo>
                <a:cubicBezTo>
                  <a:pt x="1121833" y="2840382"/>
                  <a:pt x="1124301" y="2850762"/>
                  <a:pt x="1124509" y="2849493"/>
                </a:cubicBezTo>
                <a:cubicBezTo>
                  <a:pt x="1124632" y="2848731"/>
                  <a:pt x="1123943" y="2843775"/>
                  <a:pt x="1122437" y="2828651"/>
                </a:cubicBezTo>
                <a:close/>
                <a:moveTo>
                  <a:pt x="622887" y="2826816"/>
                </a:moveTo>
                <a:lnTo>
                  <a:pt x="627853" y="2836061"/>
                </a:lnTo>
                <a:cubicBezTo>
                  <a:pt x="627342" y="2835958"/>
                  <a:pt x="624802" y="2832147"/>
                  <a:pt x="622975" y="2828154"/>
                </a:cubicBezTo>
                <a:close/>
                <a:moveTo>
                  <a:pt x="1075293" y="2820379"/>
                </a:moveTo>
                <a:cubicBezTo>
                  <a:pt x="1074831" y="2822261"/>
                  <a:pt x="1075466" y="2824039"/>
                  <a:pt x="1076840" y="2824975"/>
                </a:cubicBezTo>
                <a:cubicBezTo>
                  <a:pt x="1078211" y="2825914"/>
                  <a:pt x="1080325" y="2826011"/>
                  <a:pt x="1082824" y="2824546"/>
                </a:cubicBezTo>
                <a:cubicBezTo>
                  <a:pt x="1081401" y="2821624"/>
                  <a:pt x="1078960" y="2818491"/>
                  <a:pt x="1075293" y="2820379"/>
                </a:cubicBezTo>
                <a:close/>
                <a:moveTo>
                  <a:pt x="673401" y="2820301"/>
                </a:moveTo>
                <a:cubicBezTo>
                  <a:pt x="667968" y="2826110"/>
                  <a:pt x="667641" y="2829089"/>
                  <a:pt x="669604" y="2830271"/>
                </a:cubicBezTo>
                <a:lnTo>
                  <a:pt x="679006" y="2829504"/>
                </a:lnTo>
                <a:lnTo>
                  <a:pt x="690820" y="2837817"/>
                </a:lnTo>
                <a:cubicBezTo>
                  <a:pt x="697401" y="2841768"/>
                  <a:pt x="705542" y="2846182"/>
                  <a:pt x="712303" y="2849121"/>
                </a:cubicBezTo>
                <a:cubicBezTo>
                  <a:pt x="715685" y="2850591"/>
                  <a:pt x="718723" y="2851691"/>
                  <a:pt x="721047" y="2852183"/>
                </a:cubicBezTo>
                <a:cubicBezTo>
                  <a:pt x="728028" y="2853657"/>
                  <a:pt x="728610" y="2849639"/>
                  <a:pt x="712898" y="2833602"/>
                </a:cubicBezTo>
                <a:cubicBezTo>
                  <a:pt x="702727" y="2842398"/>
                  <a:pt x="693839" y="2833678"/>
                  <a:pt x="686077" y="2830184"/>
                </a:cubicBezTo>
                <a:lnTo>
                  <a:pt x="679654" y="2829396"/>
                </a:lnTo>
                <a:lnTo>
                  <a:pt x="686456" y="2824067"/>
                </a:lnTo>
                <a:cubicBezTo>
                  <a:pt x="686364" y="2822196"/>
                  <a:pt x="682947" y="2820594"/>
                  <a:pt x="673401" y="2820301"/>
                </a:cubicBezTo>
                <a:close/>
                <a:moveTo>
                  <a:pt x="1638212" y="2817649"/>
                </a:moveTo>
                <a:lnTo>
                  <a:pt x="1633508" y="2821254"/>
                </a:lnTo>
                <a:lnTo>
                  <a:pt x="1632995" y="2820577"/>
                </a:lnTo>
                <a:lnTo>
                  <a:pt x="1635706" y="2818066"/>
                </a:lnTo>
                <a:cubicBezTo>
                  <a:pt x="1636830" y="2817286"/>
                  <a:pt x="1637856" y="2816918"/>
                  <a:pt x="1638212" y="2817649"/>
                </a:cubicBezTo>
                <a:close/>
                <a:moveTo>
                  <a:pt x="1603593" y="2810608"/>
                </a:moveTo>
                <a:lnTo>
                  <a:pt x="1608707" y="2815308"/>
                </a:lnTo>
                <a:lnTo>
                  <a:pt x="1608454" y="2815533"/>
                </a:lnTo>
                <a:cubicBezTo>
                  <a:pt x="1606816" y="2816768"/>
                  <a:pt x="1605301" y="2817644"/>
                  <a:pt x="1604156" y="2817926"/>
                </a:cubicBezTo>
                <a:cubicBezTo>
                  <a:pt x="1601865" y="2818487"/>
                  <a:pt x="1601039" y="2816675"/>
                  <a:pt x="1603593" y="2810608"/>
                </a:cubicBezTo>
                <a:close/>
                <a:moveTo>
                  <a:pt x="962562" y="2809306"/>
                </a:moveTo>
                <a:cubicBezTo>
                  <a:pt x="962149" y="2813174"/>
                  <a:pt x="964898" y="2815048"/>
                  <a:pt x="968548" y="2815956"/>
                </a:cubicBezTo>
                <a:cubicBezTo>
                  <a:pt x="972204" y="2816866"/>
                  <a:pt x="976760" y="2816804"/>
                  <a:pt x="979967" y="2816797"/>
                </a:cubicBezTo>
                <a:cubicBezTo>
                  <a:pt x="974781" y="2811790"/>
                  <a:pt x="968057" y="2813059"/>
                  <a:pt x="962562" y="2809306"/>
                </a:cubicBezTo>
                <a:close/>
                <a:moveTo>
                  <a:pt x="1612775" y="2799305"/>
                </a:moveTo>
                <a:cubicBezTo>
                  <a:pt x="1618889" y="2797257"/>
                  <a:pt x="1620732" y="2798453"/>
                  <a:pt x="1620221" y="2801025"/>
                </a:cubicBezTo>
                <a:lnTo>
                  <a:pt x="1618104" y="2804169"/>
                </a:lnTo>
                <a:close/>
                <a:moveTo>
                  <a:pt x="917338" y="2794840"/>
                </a:moveTo>
                <a:cubicBezTo>
                  <a:pt x="914257" y="2794873"/>
                  <a:pt x="911912" y="2795712"/>
                  <a:pt x="914613" y="2795604"/>
                </a:cubicBezTo>
                <a:cubicBezTo>
                  <a:pt x="916139" y="2795913"/>
                  <a:pt x="917436" y="2797163"/>
                  <a:pt x="918936" y="2798128"/>
                </a:cubicBezTo>
                <a:cubicBezTo>
                  <a:pt x="920438" y="2799093"/>
                  <a:pt x="922143" y="2799767"/>
                  <a:pt x="924486" y="2798928"/>
                </a:cubicBezTo>
                <a:cubicBezTo>
                  <a:pt x="924237" y="2795584"/>
                  <a:pt x="920420" y="2794807"/>
                  <a:pt x="917338" y="2794840"/>
                </a:cubicBezTo>
                <a:close/>
                <a:moveTo>
                  <a:pt x="685271" y="2780566"/>
                </a:moveTo>
                <a:cubicBezTo>
                  <a:pt x="686338" y="2782760"/>
                  <a:pt x="688678" y="2785213"/>
                  <a:pt x="690902" y="2786487"/>
                </a:cubicBezTo>
                <a:cubicBezTo>
                  <a:pt x="692015" y="2787125"/>
                  <a:pt x="693101" y="2787468"/>
                  <a:pt x="693983" y="2787341"/>
                </a:cubicBezTo>
                <a:cubicBezTo>
                  <a:pt x="694868" y="2787212"/>
                  <a:pt x="695550" y="2786609"/>
                  <a:pt x="695856" y="2785354"/>
                </a:cubicBezTo>
                <a:cubicBezTo>
                  <a:pt x="693109" y="2783479"/>
                  <a:pt x="689959" y="2778887"/>
                  <a:pt x="685271" y="2780566"/>
                </a:cubicBezTo>
                <a:close/>
                <a:moveTo>
                  <a:pt x="10952878" y="2774614"/>
                </a:moveTo>
                <a:lnTo>
                  <a:pt x="10794176" y="3080364"/>
                </a:lnTo>
                <a:lnTo>
                  <a:pt x="10754896" y="3209076"/>
                </a:lnTo>
                <a:cubicBezTo>
                  <a:pt x="10581114" y="3684701"/>
                  <a:pt x="10297400" y="4106753"/>
                  <a:pt x="9875734" y="4463926"/>
                </a:cubicBezTo>
                <a:cubicBezTo>
                  <a:pt x="9820160" y="4511042"/>
                  <a:pt x="9819674" y="4517108"/>
                  <a:pt x="9835760" y="4582257"/>
                </a:cubicBezTo>
                <a:cubicBezTo>
                  <a:pt x="9944223" y="4502429"/>
                  <a:pt x="10036847" y="4411271"/>
                  <a:pt x="10127760" y="4322387"/>
                </a:cubicBezTo>
                <a:cubicBezTo>
                  <a:pt x="10483680" y="3973130"/>
                  <a:pt x="10708938" y="3575983"/>
                  <a:pt x="10852276" y="3148106"/>
                </a:cubicBezTo>
                <a:close/>
                <a:moveTo>
                  <a:pt x="847122" y="2770023"/>
                </a:moveTo>
                <a:lnTo>
                  <a:pt x="847602" y="2770172"/>
                </a:lnTo>
                <a:lnTo>
                  <a:pt x="847239" y="2770263"/>
                </a:lnTo>
                <a:close/>
                <a:moveTo>
                  <a:pt x="813637" y="2753993"/>
                </a:moveTo>
                <a:cubicBezTo>
                  <a:pt x="819036" y="2753773"/>
                  <a:pt x="823415" y="2753347"/>
                  <a:pt x="825549" y="2757732"/>
                </a:cubicBezTo>
                <a:lnTo>
                  <a:pt x="819293" y="2757742"/>
                </a:lnTo>
                <a:lnTo>
                  <a:pt x="818092" y="2757034"/>
                </a:lnTo>
                <a:close/>
                <a:moveTo>
                  <a:pt x="991877" y="2750730"/>
                </a:moveTo>
                <a:cubicBezTo>
                  <a:pt x="993356" y="2749055"/>
                  <a:pt x="995748" y="2750200"/>
                  <a:pt x="997312" y="2752000"/>
                </a:cubicBezTo>
                <a:lnTo>
                  <a:pt x="997618" y="2755437"/>
                </a:lnTo>
                <a:lnTo>
                  <a:pt x="992929" y="2753641"/>
                </a:lnTo>
                <a:close/>
                <a:moveTo>
                  <a:pt x="762353" y="2738623"/>
                </a:moveTo>
                <a:cubicBezTo>
                  <a:pt x="759298" y="2738002"/>
                  <a:pt x="756522" y="2738425"/>
                  <a:pt x="755907" y="2740934"/>
                </a:cubicBezTo>
                <a:cubicBezTo>
                  <a:pt x="758608" y="2740824"/>
                  <a:pt x="760668" y="2742231"/>
                  <a:pt x="762844" y="2743167"/>
                </a:cubicBezTo>
                <a:cubicBezTo>
                  <a:pt x="763929" y="2743635"/>
                  <a:pt x="765049" y="2743986"/>
                  <a:pt x="766287" y="2743970"/>
                </a:cubicBezTo>
                <a:cubicBezTo>
                  <a:pt x="767528" y="2743955"/>
                  <a:pt x="768890" y="2743575"/>
                  <a:pt x="770471" y="2742577"/>
                </a:cubicBezTo>
                <a:cubicBezTo>
                  <a:pt x="768743" y="2740910"/>
                  <a:pt x="765408" y="2739244"/>
                  <a:pt x="762353" y="2738623"/>
                </a:cubicBezTo>
                <a:close/>
                <a:moveTo>
                  <a:pt x="555209" y="2737349"/>
                </a:moveTo>
                <a:lnTo>
                  <a:pt x="559341" y="2740468"/>
                </a:lnTo>
                <a:lnTo>
                  <a:pt x="554877" y="2737998"/>
                </a:lnTo>
                <a:close/>
                <a:moveTo>
                  <a:pt x="553693" y="2737342"/>
                </a:moveTo>
                <a:lnTo>
                  <a:pt x="554877" y="2737998"/>
                </a:lnTo>
                <a:lnTo>
                  <a:pt x="552311" y="2742988"/>
                </a:lnTo>
                <a:cubicBezTo>
                  <a:pt x="552061" y="2739645"/>
                  <a:pt x="552522" y="2737763"/>
                  <a:pt x="553693" y="2737342"/>
                </a:cubicBezTo>
                <a:close/>
                <a:moveTo>
                  <a:pt x="727821" y="2724684"/>
                </a:moveTo>
                <a:cubicBezTo>
                  <a:pt x="728735" y="2727504"/>
                  <a:pt x="730284" y="2728808"/>
                  <a:pt x="732155" y="2729352"/>
                </a:cubicBezTo>
                <a:cubicBezTo>
                  <a:pt x="734025" y="2729898"/>
                  <a:pt x="736216" y="2729686"/>
                  <a:pt x="738406" y="2729472"/>
                </a:cubicBezTo>
                <a:cubicBezTo>
                  <a:pt x="739328" y="2725707"/>
                  <a:pt x="732508" y="2723004"/>
                  <a:pt x="727821" y="2724684"/>
                </a:cubicBezTo>
                <a:close/>
                <a:moveTo>
                  <a:pt x="876437" y="2711447"/>
                </a:moveTo>
                <a:cubicBezTo>
                  <a:pt x="877197" y="2714895"/>
                  <a:pt x="878926" y="2716563"/>
                  <a:pt x="881010" y="2717316"/>
                </a:cubicBezTo>
                <a:cubicBezTo>
                  <a:pt x="883099" y="2718070"/>
                  <a:pt x="885543" y="2717909"/>
                  <a:pt x="887733" y="2717695"/>
                </a:cubicBezTo>
                <a:cubicBezTo>
                  <a:pt x="888963" y="2712678"/>
                  <a:pt x="881122" y="2709767"/>
                  <a:pt x="876437" y="2711447"/>
                </a:cubicBezTo>
                <a:close/>
                <a:moveTo>
                  <a:pt x="571328" y="2691540"/>
                </a:moveTo>
                <a:cubicBezTo>
                  <a:pt x="572595" y="2695091"/>
                  <a:pt x="574480" y="2696131"/>
                  <a:pt x="576172" y="2696311"/>
                </a:cubicBezTo>
                <a:cubicBezTo>
                  <a:pt x="577866" y="2696491"/>
                  <a:pt x="579368" y="2695807"/>
                  <a:pt x="579878" y="2695911"/>
                </a:cubicBezTo>
                <a:cubicBezTo>
                  <a:pt x="577128" y="2694036"/>
                  <a:pt x="576013" y="2689857"/>
                  <a:pt x="571328" y="2691540"/>
                </a:cubicBezTo>
                <a:close/>
                <a:moveTo>
                  <a:pt x="574180" y="2678827"/>
                </a:moveTo>
                <a:lnTo>
                  <a:pt x="573426" y="2680821"/>
                </a:lnTo>
                <a:lnTo>
                  <a:pt x="573071" y="2680567"/>
                </a:lnTo>
                <a:close/>
                <a:moveTo>
                  <a:pt x="576342" y="2675436"/>
                </a:moveTo>
                <a:lnTo>
                  <a:pt x="574180" y="2678827"/>
                </a:lnTo>
                <a:lnTo>
                  <a:pt x="574541" y="2677868"/>
                </a:lnTo>
                <a:cubicBezTo>
                  <a:pt x="575564" y="2675608"/>
                  <a:pt x="576319" y="2674444"/>
                  <a:pt x="576342" y="2675436"/>
                </a:cubicBezTo>
                <a:close/>
                <a:moveTo>
                  <a:pt x="418310" y="2648564"/>
                </a:moveTo>
                <a:lnTo>
                  <a:pt x="414112" y="2651780"/>
                </a:lnTo>
                <a:lnTo>
                  <a:pt x="413564" y="2651057"/>
                </a:lnTo>
                <a:lnTo>
                  <a:pt x="415805" y="2648981"/>
                </a:lnTo>
                <a:cubicBezTo>
                  <a:pt x="416931" y="2648200"/>
                  <a:pt x="417958" y="2647833"/>
                  <a:pt x="418310" y="2648564"/>
                </a:cubicBezTo>
                <a:close/>
                <a:moveTo>
                  <a:pt x="382272" y="2638601"/>
                </a:moveTo>
                <a:lnTo>
                  <a:pt x="387383" y="2643299"/>
                </a:lnTo>
                <a:lnTo>
                  <a:pt x="387133" y="2643525"/>
                </a:lnTo>
                <a:cubicBezTo>
                  <a:pt x="385492" y="2644760"/>
                  <a:pt x="383980" y="2645635"/>
                  <a:pt x="382832" y="2645917"/>
                </a:cubicBezTo>
                <a:cubicBezTo>
                  <a:pt x="380541" y="2646480"/>
                  <a:pt x="379717" y="2644667"/>
                  <a:pt x="382272" y="2638601"/>
                </a:cubicBezTo>
                <a:close/>
                <a:moveTo>
                  <a:pt x="391455" y="2627296"/>
                </a:moveTo>
                <a:cubicBezTo>
                  <a:pt x="397568" y="2625248"/>
                  <a:pt x="399411" y="2626445"/>
                  <a:pt x="398900" y="2629017"/>
                </a:cubicBezTo>
                <a:lnTo>
                  <a:pt x="396783" y="2632161"/>
                </a:lnTo>
                <a:close/>
                <a:moveTo>
                  <a:pt x="10577913" y="2614329"/>
                </a:moveTo>
                <a:lnTo>
                  <a:pt x="10473297" y="2828718"/>
                </a:lnTo>
                <a:lnTo>
                  <a:pt x="10465360" y="2842332"/>
                </a:lnTo>
                <a:lnTo>
                  <a:pt x="10458471" y="2877271"/>
                </a:lnTo>
                <a:lnTo>
                  <a:pt x="10380665" y="3105541"/>
                </a:lnTo>
                <a:lnTo>
                  <a:pt x="10507536" y="2878857"/>
                </a:lnTo>
                <a:lnTo>
                  <a:pt x="10525782" y="2839135"/>
                </a:lnTo>
                <a:lnTo>
                  <a:pt x="10533512" y="2817701"/>
                </a:lnTo>
                <a:close/>
                <a:moveTo>
                  <a:pt x="10290085" y="2283693"/>
                </a:moveTo>
                <a:lnTo>
                  <a:pt x="10285171" y="2298621"/>
                </a:lnTo>
                <a:cubicBezTo>
                  <a:pt x="10262812" y="2344964"/>
                  <a:pt x="10225338" y="2384841"/>
                  <a:pt x="10204315" y="2433207"/>
                </a:cubicBezTo>
                <a:cubicBezTo>
                  <a:pt x="10189691" y="2463557"/>
                  <a:pt x="10176773" y="2491631"/>
                  <a:pt x="10199932" y="2525689"/>
                </a:cubicBezTo>
                <a:cubicBezTo>
                  <a:pt x="10211874" y="2547643"/>
                  <a:pt x="10201146" y="2567372"/>
                  <a:pt x="10193350" y="2588613"/>
                </a:cubicBezTo>
                <a:cubicBezTo>
                  <a:pt x="9958388" y="3086353"/>
                  <a:pt x="9586445" y="3507084"/>
                  <a:pt x="9109690" y="3867410"/>
                </a:cubicBezTo>
                <a:cubicBezTo>
                  <a:pt x="8983433" y="3960160"/>
                  <a:pt x="8851813" y="4043826"/>
                  <a:pt x="8721411" y="4131278"/>
                </a:cubicBezTo>
                <a:cubicBezTo>
                  <a:pt x="8685826" y="4157131"/>
                  <a:pt x="8641952" y="4172385"/>
                  <a:pt x="8592715" y="4178558"/>
                </a:cubicBezTo>
                <a:cubicBezTo>
                  <a:pt x="8513987" y="4191617"/>
                  <a:pt x="8453542" y="4223585"/>
                  <a:pt x="8406741" y="4275229"/>
                </a:cubicBezTo>
                <a:cubicBezTo>
                  <a:pt x="8334840" y="4354974"/>
                  <a:pt x="8239782" y="4400661"/>
                  <a:pt x="8104993" y="4391105"/>
                </a:cubicBezTo>
                <a:cubicBezTo>
                  <a:pt x="8086953" y="4388113"/>
                  <a:pt x="8065504" y="4389677"/>
                  <a:pt x="8048201" y="4396537"/>
                </a:cubicBezTo>
                <a:cubicBezTo>
                  <a:pt x="7863447" y="4459097"/>
                  <a:pt x="7664796" y="4486064"/>
                  <a:pt x="7480528" y="4542559"/>
                </a:cubicBezTo>
                <a:cubicBezTo>
                  <a:pt x="7442991" y="4554770"/>
                  <a:pt x="7408869" y="4562425"/>
                  <a:pt x="7379131" y="4591294"/>
                </a:cubicBezTo>
                <a:cubicBezTo>
                  <a:pt x="7431535" y="4602548"/>
                  <a:pt x="7476629" y="4591078"/>
                  <a:pt x="7522936" y="4583395"/>
                </a:cubicBezTo>
                <a:cubicBezTo>
                  <a:pt x="7625311" y="4560432"/>
                  <a:pt x="7710863" y="4538261"/>
                  <a:pt x="7806654" y="4502426"/>
                </a:cubicBezTo>
                <a:cubicBezTo>
                  <a:pt x="7828590" y="4494800"/>
                  <a:pt x="7819329" y="4496333"/>
                  <a:pt x="7881966" y="4493922"/>
                </a:cubicBezTo>
                <a:cubicBezTo>
                  <a:pt x="7889770" y="4510581"/>
                  <a:pt x="7916336" y="4502184"/>
                  <a:pt x="7934861" y="4499110"/>
                </a:cubicBezTo>
                <a:cubicBezTo>
                  <a:pt x="8077694" y="4465445"/>
                  <a:pt x="8220526" y="4431778"/>
                  <a:pt x="8365064" y="4395836"/>
                </a:cubicBezTo>
                <a:cubicBezTo>
                  <a:pt x="8473775" y="4369828"/>
                  <a:pt x="8565905" y="4322630"/>
                  <a:pt x="8651458" y="4262562"/>
                </a:cubicBezTo>
                <a:cubicBezTo>
                  <a:pt x="8829875" y="4127250"/>
                  <a:pt x="9030720" y="4016146"/>
                  <a:pt x="9200361" y="3876306"/>
                </a:cubicBezTo>
                <a:cubicBezTo>
                  <a:pt x="9545865" y="3585623"/>
                  <a:pt x="9842966" y="3268187"/>
                  <a:pt x="10078815" y="2916033"/>
                </a:cubicBezTo>
                <a:lnTo>
                  <a:pt x="10228429" y="2662663"/>
                </a:lnTo>
                <a:lnTo>
                  <a:pt x="10256163" y="2537583"/>
                </a:lnTo>
                <a:cubicBezTo>
                  <a:pt x="10270390" y="2457682"/>
                  <a:pt x="10281052" y="2377126"/>
                  <a:pt x="10287631" y="2295250"/>
                </a:cubicBezTo>
                <a:close/>
                <a:moveTo>
                  <a:pt x="10360989" y="2066903"/>
                </a:moveTo>
                <a:lnTo>
                  <a:pt x="10338796" y="2119683"/>
                </a:lnTo>
                <a:lnTo>
                  <a:pt x="10305995" y="2233368"/>
                </a:lnTo>
                <a:lnTo>
                  <a:pt x="10331992" y="2198135"/>
                </a:lnTo>
                <a:cubicBezTo>
                  <a:pt x="10360020" y="2171544"/>
                  <a:pt x="10352465" y="2132903"/>
                  <a:pt x="10353682" y="2098793"/>
                </a:cubicBezTo>
                <a:close/>
                <a:moveTo>
                  <a:pt x="11148643" y="0"/>
                </a:moveTo>
                <a:cubicBezTo>
                  <a:pt x="11166315" y="107801"/>
                  <a:pt x="11148643" y="203233"/>
                  <a:pt x="11139807" y="298663"/>
                </a:cubicBezTo>
                <a:cubicBezTo>
                  <a:pt x="11120367" y="512498"/>
                  <a:pt x="11065581" y="717497"/>
                  <a:pt x="10941877" y="897754"/>
                </a:cubicBezTo>
                <a:cubicBezTo>
                  <a:pt x="10832309" y="1055039"/>
                  <a:pt x="10678558" y="1138098"/>
                  <a:pt x="10491231" y="1166373"/>
                </a:cubicBezTo>
                <a:cubicBezTo>
                  <a:pt x="10402870" y="1178745"/>
                  <a:pt x="10318042" y="1185812"/>
                  <a:pt x="10234983" y="1148701"/>
                </a:cubicBezTo>
                <a:cubicBezTo>
                  <a:pt x="10203173" y="1134562"/>
                  <a:pt x="10203173" y="1157537"/>
                  <a:pt x="10196104" y="1173442"/>
                </a:cubicBezTo>
                <a:cubicBezTo>
                  <a:pt x="10164293" y="1240597"/>
                  <a:pt x="10141321" y="1309519"/>
                  <a:pt x="10125415" y="1381975"/>
                </a:cubicBezTo>
                <a:cubicBezTo>
                  <a:pt x="10121880" y="1398764"/>
                  <a:pt x="10119229" y="1411356"/>
                  <a:pt x="10115971" y="1420800"/>
                </a:cubicBezTo>
                <a:lnTo>
                  <a:pt x="10115745" y="1421144"/>
                </a:lnTo>
                <a:lnTo>
                  <a:pt x="10111360" y="1589530"/>
                </a:lnTo>
                <a:cubicBezTo>
                  <a:pt x="10078174" y="1989131"/>
                  <a:pt x="9975441" y="2371939"/>
                  <a:pt x="9788252" y="2739584"/>
                </a:cubicBezTo>
                <a:cubicBezTo>
                  <a:pt x="9994940" y="2366210"/>
                  <a:pt x="10188224" y="1989077"/>
                  <a:pt x="10205526" y="1565341"/>
                </a:cubicBezTo>
                <a:cubicBezTo>
                  <a:pt x="10240384" y="1946518"/>
                  <a:pt x="10105843" y="2293959"/>
                  <a:pt x="9947416" y="2635392"/>
                </a:cubicBezTo>
                <a:cubicBezTo>
                  <a:pt x="9787283" y="2979102"/>
                  <a:pt x="9524774" y="3269980"/>
                  <a:pt x="9230823" y="3554106"/>
                </a:cubicBezTo>
                <a:cubicBezTo>
                  <a:pt x="9276649" y="3552487"/>
                  <a:pt x="9293710" y="3529711"/>
                  <a:pt x="9310285" y="3513000"/>
                </a:cubicBezTo>
                <a:cubicBezTo>
                  <a:pt x="9515024" y="3315479"/>
                  <a:pt x="9705141" y="3110408"/>
                  <a:pt x="9850164" y="2878912"/>
                </a:cubicBezTo>
                <a:cubicBezTo>
                  <a:pt x="9867713" y="2850071"/>
                  <a:pt x="9885264" y="2821229"/>
                  <a:pt x="9922798" y="2809019"/>
                </a:cubicBezTo>
                <a:cubicBezTo>
                  <a:pt x="9940104" y="2802158"/>
                  <a:pt x="9946929" y="2793050"/>
                  <a:pt x="9947905" y="2780918"/>
                </a:cubicBezTo>
                <a:cubicBezTo>
                  <a:pt x="9967403" y="2652022"/>
                  <a:pt x="10040521" y="2538167"/>
                  <a:pt x="10092683" y="2419811"/>
                </a:cubicBezTo>
                <a:cubicBezTo>
                  <a:pt x="10198707" y="2180819"/>
                  <a:pt x="10265732" y="1934333"/>
                  <a:pt x="10305948" y="1680328"/>
                </a:cubicBezTo>
                <a:cubicBezTo>
                  <a:pt x="10309117" y="1659857"/>
                  <a:pt x="10306435" y="1636365"/>
                  <a:pt x="10333979" y="1615842"/>
                </a:cubicBezTo>
                <a:cubicBezTo>
                  <a:pt x="10340805" y="1834117"/>
                  <a:pt x="10271340" y="2035130"/>
                  <a:pt x="10235027" y="2240617"/>
                </a:cubicBezTo>
                <a:cubicBezTo>
                  <a:pt x="10302297" y="2123743"/>
                  <a:pt x="10296689" y="1985050"/>
                  <a:pt x="10394183" y="1871138"/>
                </a:cubicBezTo>
                <a:cubicBezTo>
                  <a:pt x="10414660" y="1919605"/>
                  <a:pt x="10407103" y="1956760"/>
                  <a:pt x="10391991" y="1993175"/>
                </a:cubicBezTo>
                <a:lnTo>
                  <a:pt x="10391719" y="1993821"/>
                </a:lnTo>
                <a:lnTo>
                  <a:pt x="10431434" y="1946273"/>
                </a:lnTo>
                <a:lnTo>
                  <a:pt x="10428255" y="2068329"/>
                </a:lnTo>
                <a:lnTo>
                  <a:pt x="10433745" y="2026518"/>
                </a:lnTo>
                <a:cubicBezTo>
                  <a:pt x="10462296" y="1872931"/>
                  <a:pt x="10510142" y="1721754"/>
                  <a:pt x="10528239" y="1567660"/>
                </a:cubicBezTo>
                <a:cubicBezTo>
                  <a:pt x="10531408" y="1547188"/>
                  <a:pt x="10536767" y="1518373"/>
                  <a:pt x="10565774" y="1517550"/>
                </a:cubicBezTo>
                <a:cubicBezTo>
                  <a:pt x="10594781" y="1516730"/>
                  <a:pt x="10610865" y="1543980"/>
                  <a:pt x="10622811" y="1565934"/>
                </a:cubicBezTo>
                <a:cubicBezTo>
                  <a:pt x="10634753" y="1587890"/>
                  <a:pt x="10635730" y="1613658"/>
                  <a:pt x="10630856" y="1636408"/>
                </a:cubicBezTo>
                <a:cubicBezTo>
                  <a:pt x="10571143" y="1905616"/>
                  <a:pt x="10541164" y="2183851"/>
                  <a:pt x="10445377" y="2447076"/>
                </a:cubicBezTo>
                <a:lnTo>
                  <a:pt x="10388160" y="2578036"/>
                </a:lnTo>
                <a:lnTo>
                  <a:pt x="10363957" y="2745595"/>
                </a:lnTo>
                <a:lnTo>
                  <a:pt x="10325218" y="2884864"/>
                </a:lnTo>
                <a:lnTo>
                  <a:pt x="10370308" y="2803104"/>
                </a:lnTo>
                <a:lnTo>
                  <a:pt x="10488358" y="2517649"/>
                </a:lnTo>
                <a:lnTo>
                  <a:pt x="10515044" y="2327342"/>
                </a:lnTo>
                <a:lnTo>
                  <a:pt x="10513496" y="2456861"/>
                </a:lnTo>
                <a:lnTo>
                  <a:pt x="10542759" y="2386106"/>
                </a:lnTo>
                <a:cubicBezTo>
                  <a:pt x="10590537" y="2243480"/>
                  <a:pt x="10629214" y="2097440"/>
                  <a:pt x="10660596" y="1948621"/>
                </a:cubicBezTo>
                <a:cubicBezTo>
                  <a:pt x="10672292" y="1878863"/>
                  <a:pt x="10691550" y="1809845"/>
                  <a:pt x="10706172" y="1741598"/>
                </a:cubicBezTo>
                <a:cubicBezTo>
                  <a:pt x="10707148" y="1729469"/>
                  <a:pt x="10699347" y="1712809"/>
                  <a:pt x="10723721" y="1712755"/>
                </a:cubicBezTo>
                <a:cubicBezTo>
                  <a:pt x="10745170" y="1711193"/>
                  <a:pt x="10756381" y="1723296"/>
                  <a:pt x="10761259" y="1738444"/>
                </a:cubicBezTo>
                <a:cubicBezTo>
                  <a:pt x="10772227" y="1772528"/>
                  <a:pt x="10771008" y="1806639"/>
                  <a:pt x="10761016" y="1836220"/>
                </a:cubicBezTo>
                <a:cubicBezTo>
                  <a:pt x="10716167" y="2015199"/>
                  <a:pt x="10696426" y="2203974"/>
                  <a:pt x="10600394" y="2375484"/>
                </a:cubicBezTo>
                <a:cubicBezTo>
                  <a:pt x="10638176" y="2379194"/>
                  <a:pt x="10645243" y="2348100"/>
                  <a:pt x="10677660" y="2342723"/>
                </a:cubicBezTo>
                <a:cubicBezTo>
                  <a:pt x="10674981" y="2376079"/>
                  <a:pt x="10667488" y="2407740"/>
                  <a:pt x="10657221" y="2438365"/>
                </a:cubicBezTo>
                <a:lnTo>
                  <a:pt x="10638595" y="2483282"/>
                </a:lnTo>
                <a:lnTo>
                  <a:pt x="10636021" y="2538652"/>
                </a:lnTo>
                <a:lnTo>
                  <a:pt x="10620752" y="2631119"/>
                </a:lnTo>
                <a:lnTo>
                  <a:pt x="10710902" y="2391657"/>
                </a:lnTo>
                <a:cubicBezTo>
                  <a:pt x="10739129" y="2308716"/>
                  <a:pt x="10764797" y="2225047"/>
                  <a:pt x="10788317" y="2140861"/>
                </a:cubicBezTo>
                <a:cubicBezTo>
                  <a:pt x="10807573" y="2071844"/>
                  <a:pt x="10828534" y="2000550"/>
                  <a:pt x="10861194" y="1935293"/>
                </a:cubicBezTo>
                <a:cubicBezTo>
                  <a:pt x="10820979" y="2208247"/>
                  <a:pt x="10747251" y="2471802"/>
                  <a:pt x="10639276" y="2725577"/>
                </a:cubicBezTo>
                <a:lnTo>
                  <a:pt x="10577429" y="2848549"/>
                </a:lnTo>
                <a:lnTo>
                  <a:pt x="10544544" y="3002618"/>
                </a:lnTo>
                <a:cubicBezTo>
                  <a:pt x="10611815" y="2885745"/>
                  <a:pt x="10606206" y="2747050"/>
                  <a:pt x="10703702" y="2633140"/>
                </a:cubicBezTo>
                <a:cubicBezTo>
                  <a:pt x="10724178" y="2681605"/>
                  <a:pt x="10716620" y="2718761"/>
                  <a:pt x="10701509" y="2755176"/>
                </a:cubicBezTo>
                <a:cubicBezTo>
                  <a:pt x="10662756" y="2839396"/>
                  <a:pt x="10628633" y="2922847"/>
                  <a:pt x="10610840" y="3011567"/>
                </a:cubicBezTo>
                <a:cubicBezTo>
                  <a:pt x="10599142" y="3081324"/>
                  <a:pt x="10541862" y="3130720"/>
                  <a:pt x="10513833" y="3195208"/>
                </a:cubicBezTo>
                <a:cubicBezTo>
                  <a:pt x="10506521" y="3210383"/>
                  <a:pt x="10499636" y="3224989"/>
                  <a:pt x="10497474" y="3240059"/>
                </a:cubicBezTo>
                <a:lnTo>
                  <a:pt x="10501029" y="3254198"/>
                </a:lnTo>
                <a:lnTo>
                  <a:pt x="10593333" y="3088740"/>
                </a:lnTo>
                <a:lnTo>
                  <a:pt x="10746120" y="2775345"/>
                </a:lnTo>
                <a:lnTo>
                  <a:pt x="10776429" y="2635537"/>
                </a:lnTo>
                <a:cubicBezTo>
                  <a:pt x="10800406" y="2533823"/>
                  <a:pt x="10825694" y="2432390"/>
                  <a:pt x="10837758" y="2329660"/>
                </a:cubicBezTo>
                <a:cubicBezTo>
                  <a:pt x="10840925" y="2309189"/>
                  <a:pt x="10846286" y="2280374"/>
                  <a:pt x="10875292" y="2279552"/>
                </a:cubicBezTo>
                <a:cubicBezTo>
                  <a:pt x="10904300" y="2278732"/>
                  <a:pt x="10920383" y="2305982"/>
                  <a:pt x="10932329" y="2327935"/>
                </a:cubicBezTo>
                <a:lnTo>
                  <a:pt x="10932399" y="2328551"/>
                </a:lnTo>
                <a:lnTo>
                  <a:pt x="11001347" y="2105525"/>
                </a:lnTo>
                <a:cubicBezTo>
                  <a:pt x="11062525" y="1893919"/>
                  <a:pt x="11062037" y="1672595"/>
                  <a:pt x="11091768" y="1454239"/>
                </a:cubicBezTo>
                <a:cubicBezTo>
                  <a:pt x="11093962" y="1445896"/>
                  <a:pt x="11095851" y="1436607"/>
                  <a:pt x="11097649" y="1426086"/>
                </a:cubicBezTo>
                <a:lnTo>
                  <a:pt x="11101567" y="1399963"/>
                </a:lnTo>
                <a:lnTo>
                  <a:pt x="11110535" y="1399963"/>
                </a:lnTo>
                <a:lnTo>
                  <a:pt x="11146762" y="1445116"/>
                </a:lnTo>
                <a:cubicBezTo>
                  <a:pt x="11154592" y="1463763"/>
                  <a:pt x="11155750" y="1482520"/>
                  <a:pt x="11150511" y="1500343"/>
                </a:cubicBezTo>
                <a:cubicBezTo>
                  <a:pt x="11096889" y="1674794"/>
                  <a:pt x="11112490" y="1859701"/>
                  <a:pt x="11076907" y="2037140"/>
                </a:cubicBezTo>
                <a:cubicBezTo>
                  <a:pt x="11046867" y="2178756"/>
                  <a:pt x="11008693" y="2317358"/>
                  <a:pt x="10962148" y="2452922"/>
                </a:cubicBezTo>
                <a:lnTo>
                  <a:pt x="10901270" y="2599614"/>
                </a:lnTo>
                <a:lnTo>
                  <a:pt x="10861161" y="2805986"/>
                </a:lnTo>
                <a:lnTo>
                  <a:pt x="10838926" y="2905802"/>
                </a:lnTo>
                <a:lnTo>
                  <a:pt x="10894962" y="2818052"/>
                </a:lnTo>
                <a:lnTo>
                  <a:pt x="10964556" y="2731252"/>
                </a:lnTo>
                <a:lnTo>
                  <a:pt x="10970113" y="2710622"/>
                </a:lnTo>
                <a:cubicBezTo>
                  <a:pt x="10981810" y="2640863"/>
                  <a:pt x="11001067" y="2571846"/>
                  <a:pt x="11015691" y="2503600"/>
                </a:cubicBezTo>
                <a:cubicBezTo>
                  <a:pt x="11016666" y="2491469"/>
                  <a:pt x="11008865" y="2474810"/>
                  <a:pt x="11033240" y="2474756"/>
                </a:cubicBezTo>
                <a:cubicBezTo>
                  <a:pt x="11054689" y="2473194"/>
                  <a:pt x="11065900" y="2485296"/>
                  <a:pt x="11070777" y="2500444"/>
                </a:cubicBezTo>
                <a:cubicBezTo>
                  <a:pt x="11081745" y="2534530"/>
                  <a:pt x="11080526" y="2568640"/>
                  <a:pt x="11070534" y="2598222"/>
                </a:cubicBezTo>
                <a:cubicBezTo>
                  <a:pt x="11025685" y="2777200"/>
                  <a:pt x="11005944" y="2965974"/>
                  <a:pt x="10909913" y="3137486"/>
                </a:cubicBezTo>
                <a:cubicBezTo>
                  <a:pt x="10947693" y="3141194"/>
                  <a:pt x="10954762" y="3110101"/>
                  <a:pt x="10987179" y="3104724"/>
                </a:cubicBezTo>
                <a:cubicBezTo>
                  <a:pt x="10981821" y="3171436"/>
                  <a:pt x="10957202" y="3231370"/>
                  <a:pt x="10929658" y="3289793"/>
                </a:cubicBezTo>
                <a:cubicBezTo>
                  <a:pt x="10746126" y="3697222"/>
                  <a:pt x="10518719" y="4082009"/>
                  <a:pt x="10185529" y="4418522"/>
                </a:cubicBezTo>
                <a:cubicBezTo>
                  <a:pt x="9948858" y="4653255"/>
                  <a:pt x="9685132" y="4864550"/>
                  <a:pt x="9380214" y="5038796"/>
                </a:cubicBezTo>
                <a:cubicBezTo>
                  <a:pt x="9287592" y="5092059"/>
                  <a:pt x="9180100" y="5121855"/>
                  <a:pt x="9105760" y="5194025"/>
                </a:cubicBezTo>
                <a:cubicBezTo>
                  <a:pt x="9087482" y="5213015"/>
                  <a:pt x="9054088" y="5230522"/>
                  <a:pt x="9089919" y="5258488"/>
                </a:cubicBezTo>
                <a:cubicBezTo>
                  <a:pt x="9124043" y="5288730"/>
                  <a:pt x="9140373" y="5256102"/>
                  <a:pt x="9165724" y="5243920"/>
                </a:cubicBezTo>
                <a:cubicBezTo>
                  <a:pt x="9191559" y="5225669"/>
                  <a:pt x="9219589" y="5199080"/>
                  <a:pt x="9270775" y="5206546"/>
                </a:cubicBezTo>
                <a:cubicBezTo>
                  <a:pt x="9142813" y="5339472"/>
                  <a:pt x="8964637" y="5414903"/>
                  <a:pt x="8802308" y="5501669"/>
                </a:cubicBezTo>
                <a:cubicBezTo>
                  <a:pt x="8697984" y="5548893"/>
                  <a:pt x="8581721" y="5574164"/>
                  <a:pt x="8485688" y="5631979"/>
                </a:cubicBezTo>
                <a:cubicBezTo>
                  <a:pt x="8603169" y="5610497"/>
                  <a:pt x="8699936" y="5562532"/>
                  <a:pt x="8805476" y="5519097"/>
                </a:cubicBezTo>
                <a:cubicBezTo>
                  <a:pt x="8957325" y="5467976"/>
                  <a:pt x="9090165" y="5388096"/>
                  <a:pt x="9223003" y="5308219"/>
                </a:cubicBezTo>
                <a:cubicBezTo>
                  <a:pt x="9584713" y="5090643"/>
                  <a:pt x="9925217" y="4852651"/>
                  <a:pt x="10221603" y="4576099"/>
                </a:cubicBezTo>
                <a:cubicBezTo>
                  <a:pt x="10256459" y="4540396"/>
                  <a:pt x="10301792" y="4506947"/>
                  <a:pt x="10323732" y="4461421"/>
                </a:cubicBezTo>
                <a:cubicBezTo>
                  <a:pt x="10291555" y="4444817"/>
                  <a:pt x="10282051" y="4468333"/>
                  <a:pt x="10268887" y="4480490"/>
                </a:cubicBezTo>
                <a:cubicBezTo>
                  <a:pt x="10025883" y="4718269"/>
                  <a:pt x="9754111" y="4934888"/>
                  <a:pt x="9446511" y="5123540"/>
                </a:cubicBezTo>
                <a:cubicBezTo>
                  <a:pt x="9430421" y="5134188"/>
                  <a:pt x="9412876" y="5163028"/>
                  <a:pt x="9388746" y="5141102"/>
                </a:cubicBezTo>
                <a:cubicBezTo>
                  <a:pt x="9364613" y="5119175"/>
                  <a:pt x="9392155" y="5098648"/>
                  <a:pt x="9412873" y="5087234"/>
                </a:cubicBezTo>
                <a:cubicBezTo>
                  <a:pt x="9507689" y="5025628"/>
                  <a:pt x="9612497" y="4972340"/>
                  <a:pt x="9701949" y="4901652"/>
                </a:cubicBezTo>
                <a:cubicBezTo>
                  <a:pt x="10086082" y="4594588"/>
                  <a:pt x="10442674" y="4270152"/>
                  <a:pt x="10686166" y="3874718"/>
                </a:cubicBezTo>
                <a:cubicBezTo>
                  <a:pt x="10875308" y="3568084"/>
                  <a:pt x="11003756" y="3239604"/>
                  <a:pt x="11097835" y="2902862"/>
                </a:cubicBezTo>
                <a:cubicBezTo>
                  <a:pt x="11117090" y="2833845"/>
                  <a:pt x="11138051" y="2762550"/>
                  <a:pt x="11170713" y="2697294"/>
                </a:cubicBezTo>
                <a:cubicBezTo>
                  <a:pt x="11090282" y="3243204"/>
                  <a:pt x="10875795" y="3751510"/>
                  <a:pt x="10521402" y="4219195"/>
                </a:cubicBezTo>
                <a:cubicBezTo>
                  <a:pt x="10568443" y="4221364"/>
                  <a:pt x="10574294" y="4186487"/>
                  <a:pt x="10619874" y="4168953"/>
                </a:cubicBezTo>
                <a:cubicBezTo>
                  <a:pt x="10558449" y="4250948"/>
                  <a:pt x="10505559" y="4321555"/>
                  <a:pt x="10445601" y="4385355"/>
                </a:cubicBezTo>
                <a:cubicBezTo>
                  <a:pt x="10354199" y="4480302"/>
                  <a:pt x="10259868" y="4573740"/>
                  <a:pt x="10169688" y="4672474"/>
                </a:cubicBezTo>
                <a:cubicBezTo>
                  <a:pt x="10161645" y="4677797"/>
                  <a:pt x="10138001" y="4687702"/>
                  <a:pt x="10156770" y="4700547"/>
                </a:cubicBezTo>
                <a:cubicBezTo>
                  <a:pt x="10170905" y="4714158"/>
                  <a:pt x="10182850" y="4698216"/>
                  <a:pt x="10192602" y="4690616"/>
                </a:cubicBezTo>
                <a:cubicBezTo>
                  <a:pt x="10320320" y="4579670"/>
                  <a:pt x="10456327" y="4479322"/>
                  <a:pt x="10540656" y="4339669"/>
                </a:cubicBezTo>
                <a:cubicBezTo>
                  <a:pt x="10556988" y="4307040"/>
                  <a:pt x="10601351" y="4285720"/>
                  <a:pt x="10631087" y="4256851"/>
                </a:cubicBezTo>
                <a:cubicBezTo>
                  <a:pt x="10759291" y="4139844"/>
                  <a:pt x="10821443" y="3991903"/>
                  <a:pt x="10902851" y="3850742"/>
                </a:cubicBezTo>
                <a:cubicBezTo>
                  <a:pt x="11079074" y="3534284"/>
                  <a:pt x="11218003" y="3208055"/>
                  <a:pt x="11310865" y="2867527"/>
                </a:cubicBezTo>
                <a:cubicBezTo>
                  <a:pt x="11372043" y="2655920"/>
                  <a:pt x="11371555" y="2434596"/>
                  <a:pt x="11401285" y="2216240"/>
                </a:cubicBezTo>
                <a:cubicBezTo>
                  <a:pt x="11405673" y="2199554"/>
                  <a:pt x="11408844" y="2179082"/>
                  <a:pt x="11412498" y="2152546"/>
                </a:cubicBezTo>
                <a:cubicBezTo>
                  <a:pt x="11455396" y="2187316"/>
                  <a:pt x="11470508" y="2226697"/>
                  <a:pt x="11460030" y="2262344"/>
                </a:cubicBezTo>
                <a:cubicBezTo>
                  <a:pt x="11406406" y="2436795"/>
                  <a:pt x="11422008" y="2621701"/>
                  <a:pt x="11386425" y="2799142"/>
                </a:cubicBezTo>
                <a:cubicBezTo>
                  <a:pt x="11266267" y="3365603"/>
                  <a:pt x="11015949" y="3883844"/>
                  <a:pt x="10620362" y="4352376"/>
                </a:cubicBezTo>
                <a:cubicBezTo>
                  <a:pt x="10455598" y="4545263"/>
                  <a:pt x="10247930" y="4703377"/>
                  <a:pt x="10054401" y="4875104"/>
                </a:cubicBezTo>
                <a:cubicBezTo>
                  <a:pt x="9811148" y="5096964"/>
                  <a:pt x="9535480" y="5286307"/>
                  <a:pt x="9212033" y="5425726"/>
                </a:cubicBezTo>
                <a:cubicBezTo>
                  <a:pt x="9182057" y="5438679"/>
                  <a:pt x="9159143" y="5458435"/>
                  <a:pt x="9119902" y="5435026"/>
                </a:cubicBezTo>
                <a:cubicBezTo>
                  <a:pt x="9109906" y="5426710"/>
                  <a:pt x="9094307" y="5431292"/>
                  <a:pt x="9084559" y="5438893"/>
                </a:cubicBezTo>
                <a:cubicBezTo>
                  <a:pt x="8898586" y="5535565"/>
                  <a:pt x="8700180" y="5616347"/>
                  <a:pt x="8494707" y="5690323"/>
                </a:cubicBezTo>
                <a:cubicBezTo>
                  <a:pt x="8490077" y="5691091"/>
                  <a:pt x="8486665" y="5695646"/>
                  <a:pt x="8481544" y="5702480"/>
                </a:cubicBezTo>
                <a:cubicBezTo>
                  <a:pt x="8511037" y="5733491"/>
                  <a:pt x="8539557" y="5738734"/>
                  <a:pt x="8585135" y="5721199"/>
                </a:cubicBezTo>
                <a:cubicBezTo>
                  <a:pt x="8899076" y="5605296"/>
                  <a:pt x="9217157" y="5494689"/>
                  <a:pt x="9503795" y="5339433"/>
                </a:cubicBezTo>
                <a:cubicBezTo>
                  <a:pt x="9970554" y="5084486"/>
                  <a:pt x="10358590" y="4766801"/>
                  <a:pt x="10662041" y="4383362"/>
                </a:cubicBezTo>
                <a:cubicBezTo>
                  <a:pt x="10831682" y="4167726"/>
                  <a:pt x="11001326" y="3952092"/>
                  <a:pt x="11119536" y="3713073"/>
                </a:cubicBezTo>
                <a:cubicBezTo>
                  <a:pt x="11162189" y="3618234"/>
                  <a:pt x="11241649" y="3539230"/>
                  <a:pt x="11304779" y="3454958"/>
                </a:cubicBezTo>
                <a:cubicBezTo>
                  <a:pt x="11162678" y="3763760"/>
                  <a:pt x="10992552" y="4061256"/>
                  <a:pt x="10782695" y="4341405"/>
                </a:cubicBezTo>
                <a:cubicBezTo>
                  <a:pt x="10568202" y="4622327"/>
                  <a:pt x="10317886" y="4875281"/>
                  <a:pt x="10016622" y="5098785"/>
                </a:cubicBezTo>
                <a:cubicBezTo>
                  <a:pt x="10305699" y="4913204"/>
                  <a:pt x="10543587" y="4682261"/>
                  <a:pt x="10796831" y="4468714"/>
                </a:cubicBezTo>
                <a:cubicBezTo>
                  <a:pt x="10802680" y="4471734"/>
                  <a:pt x="10806825" y="4477031"/>
                  <a:pt x="10809750" y="4478540"/>
                </a:cubicBezTo>
                <a:cubicBezTo>
                  <a:pt x="10748084" y="4544616"/>
                  <a:pt x="10686419" y="4610695"/>
                  <a:pt x="10620122" y="4677544"/>
                </a:cubicBezTo>
                <a:cubicBezTo>
                  <a:pt x="10077558" y="5212345"/>
                  <a:pt x="9406545" y="5620853"/>
                  <a:pt x="8624623" y="5912117"/>
                </a:cubicBezTo>
                <a:cubicBezTo>
                  <a:pt x="8156641" y="6087483"/>
                  <a:pt x="7659168" y="6193937"/>
                  <a:pt x="7131221" y="6205714"/>
                </a:cubicBezTo>
                <a:cubicBezTo>
                  <a:pt x="6928185" y="6211469"/>
                  <a:pt x="6731976" y="6246009"/>
                  <a:pt x="6527720" y="6247977"/>
                </a:cubicBezTo>
                <a:cubicBezTo>
                  <a:pt x="6431929" y="6245914"/>
                  <a:pt x="6334919" y="6240064"/>
                  <a:pt x="6238886" y="6222084"/>
                </a:cubicBezTo>
                <a:cubicBezTo>
                  <a:pt x="6057297" y="6188377"/>
                  <a:pt x="5874245" y="6172863"/>
                  <a:pt x="5691197" y="6157352"/>
                </a:cubicBezTo>
                <a:cubicBezTo>
                  <a:pt x="5718253" y="6180789"/>
                  <a:pt x="5848900" y="6222946"/>
                  <a:pt x="5915199" y="6231895"/>
                </a:cubicBezTo>
                <a:cubicBezTo>
                  <a:pt x="5833300" y="6265426"/>
                  <a:pt x="5281224" y="6179482"/>
                  <a:pt x="5119379" y="6108590"/>
                </a:cubicBezTo>
                <a:cubicBezTo>
                  <a:pt x="5154477" y="6088806"/>
                  <a:pt x="5195672" y="6087956"/>
                  <a:pt x="5237835" y="6074978"/>
                </a:cubicBezTo>
                <a:cubicBezTo>
                  <a:pt x="5163496" y="6033454"/>
                  <a:pt x="5083304" y="6026809"/>
                  <a:pt x="5008233" y="6013334"/>
                </a:cubicBezTo>
                <a:cubicBezTo>
                  <a:pt x="4993120" y="6011850"/>
                  <a:pt x="4982151" y="6015663"/>
                  <a:pt x="4984100" y="6029302"/>
                </a:cubicBezTo>
                <a:cubicBezTo>
                  <a:pt x="4990198" y="6086136"/>
                  <a:pt x="4945349" y="6075622"/>
                  <a:pt x="4905132" y="6064344"/>
                </a:cubicBezTo>
                <a:cubicBezTo>
                  <a:pt x="4709892" y="6010960"/>
                  <a:pt x="4516362" y="5955295"/>
                  <a:pt x="4325024" y="5891292"/>
                </a:cubicBezTo>
                <a:cubicBezTo>
                  <a:pt x="4243370" y="5864946"/>
                  <a:pt x="4164276" y="5835181"/>
                  <a:pt x="4087376" y="5801810"/>
                </a:cubicBezTo>
                <a:lnTo>
                  <a:pt x="4020943" y="5768928"/>
                </a:lnTo>
                <a:lnTo>
                  <a:pt x="4021102" y="5769122"/>
                </a:lnTo>
                <a:cubicBezTo>
                  <a:pt x="4019319" y="5770042"/>
                  <a:pt x="4015121" y="5768420"/>
                  <a:pt x="4009820" y="5765453"/>
                </a:cubicBezTo>
                <a:lnTo>
                  <a:pt x="3997177" y="5757164"/>
                </a:lnTo>
                <a:lnTo>
                  <a:pt x="3968562" y="5743002"/>
                </a:lnTo>
                <a:lnTo>
                  <a:pt x="3970787" y="5750861"/>
                </a:lnTo>
                <a:cubicBezTo>
                  <a:pt x="3968320" y="5751398"/>
                  <a:pt x="3963682" y="5749757"/>
                  <a:pt x="3959317" y="5747790"/>
                </a:cubicBezTo>
                <a:lnTo>
                  <a:pt x="3954406" y="5745377"/>
                </a:lnTo>
                <a:lnTo>
                  <a:pt x="3953703" y="5743092"/>
                </a:lnTo>
                <a:cubicBezTo>
                  <a:pt x="3952967" y="5741697"/>
                  <a:pt x="3951752" y="5740971"/>
                  <a:pt x="3949501" y="5742766"/>
                </a:cubicBezTo>
                <a:cubicBezTo>
                  <a:pt x="3950186" y="5743148"/>
                  <a:pt x="3951546" y="5743913"/>
                  <a:pt x="3953284" y="5744827"/>
                </a:cubicBezTo>
                <a:lnTo>
                  <a:pt x="3954406" y="5745377"/>
                </a:lnTo>
                <a:lnTo>
                  <a:pt x="3955042" y="5747443"/>
                </a:lnTo>
                <a:cubicBezTo>
                  <a:pt x="3917307" y="5760499"/>
                  <a:pt x="3901304" y="5720278"/>
                  <a:pt x="3856898" y="5718772"/>
                </a:cubicBezTo>
                <a:cubicBezTo>
                  <a:pt x="3852821" y="5756812"/>
                  <a:pt x="3864706" y="5711279"/>
                  <a:pt x="3860856" y="5737399"/>
                </a:cubicBezTo>
                <a:cubicBezTo>
                  <a:pt x="3860188" y="5737922"/>
                  <a:pt x="3858415" y="5737545"/>
                  <a:pt x="3855819" y="5736468"/>
                </a:cubicBezTo>
                <a:cubicBezTo>
                  <a:pt x="3846725" y="5732695"/>
                  <a:pt x="3827513" y="5720311"/>
                  <a:pt x="3810119" y="5707525"/>
                </a:cubicBezTo>
                <a:lnTo>
                  <a:pt x="3796144" y="5694934"/>
                </a:lnTo>
                <a:lnTo>
                  <a:pt x="3802519" y="5700408"/>
                </a:lnTo>
                <a:cubicBezTo>
                  <a:pt x="3806242" y="5702314"/>
                  <a:pt x="3810461" y="5702945"/>
                  <a:pt x="3815431" y="5701281"/>
                </a:cubicBezTo>
                <a:cubicBezTo>
                  <a:pt x="3800270" y="5692431"/>
                  <a:pt x="3786209" y="5682278"/>
                  <a:pt x="3772405" y="5671395"/>
                </a:cubicBezTo>
                <a:lnTo>
                  <a:pt x="3766704" y="5670543"/>
                </a:lnTo>
                <a:lnTo>
                  <a:pt x="3764322" y="5666535"/>
                </a:lnTo>
                <a:cubicBezTo>
                  <a:pt x="3762819" y="5665235"/>
                  <a:pt x="3760861" y="5664312"/>
                  <a:pt x="3759119" y="5664643"/>
                </a:cubicBezTo>
                <a:cubicBezTo>
                  <a:pt x="3759974" y="5666868"/>
                  <a:pt x="3761211" y="5667998"/>
                  <a:pt x="3762573" y="5668762"/>
                </a:cubicBezTo>
                <a:lnTo>
                  <a:pt x="3766357" y="5670491"/>
                </a:lnTo>
                <a:lnTo>
                  <a:pt x="3761657" y="5669789"/>
                </a:lnTo>
                <a:cubicBezTo>
                  <a:pt x="3741732" y="5665728"/>
                  <a:pt x="3700512" y="5655740"/>
                  <a:pt x="3694188" y="5652849"/>
                </a:cubicBezTo>
                <a:cubicBezTo>
                  <a:pt x="3692566" y="5650020"/>
                  <a:pt x="3712064" y="5657636"/>
                  <a:pt x="3708386" y="5649465"/>
                </a:cubicBezTo>
                <a:cubicBezTo>
                  <a:pt x="3708386" y="5649465"/>
                  <a:pt x="3689066" y="5645089"/>
                  <a:pt x="3695367" y="5647576"/>
                </a:cubicBezTo>
                <a:cubicBezTo>
                  <a:pt x="3700310" y="5652092"/>
                  <a:pt x="3666817" y="5624758"/>
                  <a:pt x="3657194" y="5620585"/>
                </a:cubicBezTo>
                <a:cubicBezTo>
                  <a:pt x="3658567" y="5624146"/>
                  <a:pt x="3660188" y="5626977"/>
                  <a:pt x="3662406" y="5629966"/>
                </a:cubicBezTo>
                <a:cubicBezTo>
                  <a:pt x="3607615" y="5588942"/>
                  <a:pt x="3648779" y="5622325"/>
                  <a:pt x="3646751" y="5628170"/>
                </a:cubicBezTo>
                <a:cubicBezTo>
                  <a:pt x="3632959" y="5622881"/>
                  <a:pt x="3621195" y="5611745"/>
                  <a:pt x="3607653" y="5605725"/>
                </a:cubicBezTo>
                <a:lnTo>
                  <a:pt x="3607640" y="5607368"/>
                </a:lnTo>
                <a:lnTo>
                  <a:pt x="3601354" y="5603239"/>
                </a:lnTo>
                <a:cubicBezTo>
                  <a:pt x="3604764" y="5606548"/>
                  <a:pt x="3607401" y="5606455"/>
                  <a:pt x="3609860" y="5603120"/>
                </a:cubicBezTo>
                <a:cubicBezTo>
                  <a:pt x="3556916" y="5553009"/>
                  <a:pt x="3480973" y="5559829"/>
                  <a:pt x="3430885" y="5529649"/>
                </a:cubicBezTo>
                <a:cubicBezTo>
                  <a:pt x="3434804" y="5531496"/>
                  <a:pt x="3436171" y="5535057"/>
                  <a:pt x="3433802" y="5540014"/>
                </a:cubicBezTo>
                <a:cubicBezTo>
                  <a:pt x="3430633" y="5530381"/>
                  <a:pt x="3425436" y="5526592"/>
                  <a:pt x="3416929" y="5526710"/>
                </a:cubicBezTo>
                <a:cubicBezTo>
                  <a:pt x="3414975" y="5528585"/>
                  <a:pt x="3425207" y="5538511"/>
                  <a:pt x="3424181" y="5535840"/>
                </a:cubicBezTo>
                <a:cubicBezTo>
                  <a:pt x="3410847" y="5544249"/>
                  <a:pt x="3403251" y="5534230"/>
                  <a:pt x="3397382" y="5525569"/>
                </a:cubicBezTo>
                <a:lnTo>
                  <a:pt x="3393879" y="5520555"/>
                </a:lnTo>
                <a:lnTo>
                  <a:pt x="3399993" y="5522976"/>
                </a:lnTo>
                <a:cubicBezTo>
                  <a:pt x="3401386" y="5518958"/>
                  <a:pt x="3397002" y="5517983"/>
                  <a:pt x="3394463" y="5518502"/>
                </a:cubicBezTo>
                <a:lnTo>
                  <a:pt x="3393346" y="5519789"/>
                </a:lnTo>
                <a:lnTo>
                  <a:pt x="3393243" y="5519642"/>
                </a:lnTo>
                <a:cubicBezTo>
                  <a:pt x="3389300" y="5514585"/>
                  <a:pt x="3385764" y="5513076"/>
                  <a:pt x="3380940" y="5523466"/>
                </a:cubicBezTo>
                <a:cubicBezTo>
                  <a:pt x="3387948" y="5501383"/>
                  <a:pt x="3287234" y="5500774"/>
                  <a:pt x="3279864" y="5478835"/>
                </a:cubicBezTo>
                <a:cubicBezTo>
                  <a:pt x="3256138" y="5479670"/>
                  <a:pt x="3243317" y="5454675"/>
                  <a:pt x="3223352" y="5465303"/>
                </a:cubicBezTo>
                <a:cubicBezTo>
                  <a:pt x="3228206" y="5468199"/>
                  <a:pt x="3225570" y="5468293"/>
                  <a:pt x="3214504" y="5464530"/>
                </a:cubicBezTo>
                <a:cubicBezTo>
                  <a:pt x="3234330" y="5467442"/>
                  <a:pt x="3223934" y="5459869"/>
                  <a:pt x="3224264" y="5455163"/>
                </a:cubicBezTo>
                <a:cubicBezTo>
                  <a:pt x="3204298" y="5465791"/>
                  <a:pt x="3114354" y="5415357"/>
                  <a:pt x="3119033" y="5415013"/>
                </a:cubicBezTo>
                <a:cubicBezTo>
                  <a:pt x="3108711" y="5411451"/>
                  <a:pt x="3102948" y="5409409"/>
                  <a:pt x="3100093" y="5408432"/>
                </a:cubicBezTo>
                <a:lnTo>
                  <a:pt x="3098639" y="5407976"/>
                </a:lnTo>
                <a:lnTo>
                  <a:pt x="3098687" y="5407968"/>
                </a:lnTo>
                <a:lnTo>
                  <a:pt x="3098550" y="5407951"/>
                </a:lnTo>
                <a:lnTo>
                  <a:pt x="3097782" y="5407709"/>
                </a:lnTo>
                <a:lnTo>
                  <a:pt x="3098038" y="5407879"/>
                </a:lnTo>
                <a:lnTo>
                  <a:pt x="3092475" y="5407103"/>
                </a:lnTo>
                <a:cubicBezTo>
                  <a:pt x="3093367" y="5407343"/>
                  <a:pt x="3094221" y="5408170"/>
                  <a:pt x="3095201" y="5408633"/>
                </a:cubicBezTo>
                <a:lnTo>
                  <a:pt x="3098290" y="5408044"/>
                </a:lnTo>
                <a:lnTo>
                  <a:pt x="3098592" y="5408243"/>
                </a:lnTo>
                <a:cubicBezTo>
                  <a:pt x="3101199" y="5409640"/>
                  <a:pt x="3108823" y="5413476"/>
                  <a:pt x="3108233" y="5416115"/>
                </a:cubicBezTo>
                <a:cubicBezTo>
                  <a:pt x="3076086" y="5418688"/>
                  <a:pt x="2987790" y="5382270"/>
                  <a:pt x="2969533" y="5359814"/>
                </a:cubicBezTo>
                <a:cubicBezTo>
                  <a:pt x="2979243" y="5365607"/>
                  <a:pt x="2985888" y="5368984"/>
                  <a:pt x="2996002" y="5366103"/>
                </a:cubicBezTo>
                <a:cubicBezTo>
                  <a:pt x="2983326" y="5365104"/>
                  <a:pt x="2960226" y="5345343"/>
                  <a:pt x="2947729" y="5347587"/>
                </a:cubicBezTo>
                <a:cubicBezTo>
                  <a:pt x="2945105" y="5353275"/>
                  <a:pt x="2946473" y="5356836"/>
                  <a:pt x="2951241" y="5358113"/>
                </a:cubicBezTo>
                <a:cubicBezTo>
                  <a:pt x="2928839" y="5345726"/>
                  <a:pt x="2853973" y="5340056"/>
                  <a:pt x="2842763" y="5312299"/>
                </a:cubicBezTo>
                <a:cubicBezTo>
                  <a:pt x="2842851" y="5313921"/>
                  <a:pt x="2848456" y="5309031"/>
                  <a:pt x="2849646" y="5309351"/>
                </a:cubicBezTo>
                <a:cubicBezTo>
                  <a:pt x="2849010" y="5309779"/>
                  <a:pt x="2838168" y="5304779"/>
                  <a:pt x="2831782" y="5301984"/>
                </a:cubicBezTo>
                <a:lnTo>
                  <a:pt x="2831107" y="5301708"/>
                </a:lnTo>
                <a:lnTo>
                  <a:pt x="2832785" y="5301641"/>
                </a:lnTo>
                <a:cubicBezTo>
                  <a:pt x="2830137" y="5296140"/>
                  <a:pt x="2827330" y="5297187"/>
                  <a:pt x="2826591" y="5299084"/>
                </a:cubicBezTo>
                <a:lnTo>
                  <a:pt x="2827235" y="5301573"/>
                </a:lnTo>
                <a:lnTo>
                  <a:pt x="2826169" y="5309266"/>
                </a:lnTo>
                <a:cubicBezTo>
                  <a:pt x="2822788" y="5319093"/>
                  <a:pt x="2813481" y="5304559"/>
                  <a:pt x="2806217" y="5295875"/>
                </a:cubicBezTo>
                <a:lnTo>
                  <a:pt x="2803574" y="5293091"/>
                </a:lnTo>
                <a:lnTo>
                  <a:pt x="2805796" y="5291221"/>
                </a:lnTo>
                <a:cubicBezTo>
                  <a:pt x="2806032" y="5291484"/>
                  <a:pt x="2804277" y="5291264"/>
                  <a:pt x="2801504" y="5290783"/>
                </a:cubicBezTo>
                <a:lnTo>
                  <a:pt x="2799397" y="5290378"/>
                </a:lnTo>
                <a:lnTo>
                  <a:pt x="2798989" y="5290198"/>
                </a:lnTo>
                <a:lnTo>
                  <a:pt x="2799102" y="5290322"/>
                </a:lnTo>
                <a:lnTo>
                  <a:pt x="2791097" y="5288784"/>
                </a:lnTo>
                <a:lnTo>
                  <a:pt x="2781020" y="5286685"/>
                </a:lnTo>
                <a:lnTo>
                  <a:pt x="2780395" y="5286317"/>
                </a:lnTo>
                <a:cubicBezTo>
                  <a:pt x="2768898" y="5280745"/>
                  <a:pt x="2760173" y="5278207"/>
                  <a:pt x="2775245" y="5285438"/>
                </a:cubicBezTo>
                <a:cubicBezTo>
                  <a:pt x="2775395" y="5285479"/>
                  <a:pt x="2777436" y="5285925"/>
                  <a:pt x="2780404" y="5286557"/>
                </a:cubicBezTo>
                <a:lnTo>
                  <a:pt x="2781020" y="5286685"/>
                </a:lnTo>
                <a:lnTo>
                  <a:pt x="2797090" y="5296115"/>
                </a:lnTo>
                <a:cubicBezTo>
                  <a:pt x="2801595" y="5299581"/>
                  <a:pt x="2804166" y="5302963"/>
                  <a:pt x="2802174" y="5305424"/>
                </a:cubicBezTo>
                <a:cubicBezTo>
                  <a:pt x="2787811" y="5311164"/>
                  <a:pt x="2792612" y="5291684"/>
                  <a:pt x="2785134" y="5294475"/>
                </a:cubicBezTo>
                <a:cubicBezTo>
                  <a:pt x="2783689" y="5294886"/>
                  <a:pt x="2788722" y="5301024"/>
                  <a:pt x="2788381" y="5300134"/>
                </a:cubicBezTo>
                <a:cubicBezTo>
                  <a:pt x="2783025" y="5301496"/>
                  <a:pt x="2775193" y="5299199"/>
                  <a:pt x="2768485" y="5295308"/>
                </a:cubicBezTo>
                <a:lnTo>
                  <a:pt x="2763415" y="5291389"/>
                </a:lnTo>
                <a:lnTo>
                  <a:pt x="2763915" y="5289941"/>
                </a:lnTo>
                <a:cubicBezTo>
                  <a:pt x="2762994" y="5288498"/>
                  <a:pt x="2761024" y="5287020"/>
                  <a:pt x="2759041" y="5285692"/>
                </a:cubicBezTo>
                <a:lnTo>
                  <a:pt x="2757465" y="5284615"/>
                </a:lnTo>
                <a:lnTo>
                  <a:pt x="2755329" y="5280905"/>
                </a:lnTo>
                <a:cubicBezTo>
                  <a:pt x="2753205" y="5280935"/>
                  <a:pt x="2753140" y="5281466"/>
                  <a:pt x="2754106" y="5282324"/>
                </a:cubicBezTo>
                <a:lnTo>
                  <a:pt x="2757465" y="5284615"/>
                </a:lnTo>
                <a:lnTo>
                  <a:pt x="2759716" y="5288531"/>
                </a:lnTo>
                <a:lnTo>
                  <a:pt x="2763415" y="5291389"/>
                </a:lnTo>
                <a:lnTo>
                  <a:pt x="2762507" y="5294006"/>
                </a:lnTo>
                <a:cubicBezTo>
                  <a:pt x="2758905" y="5281862"/>
                  <a:pt x="2741892" y="5282098"/>
                  <a:pt x="2731347" y="5282470"/>
                </a:cubicBezTo>
                <a:cubicBezTo>
                  <a:pt x="2731070" y="5273412"/>
                  <a:pt x="2730302" y="5279495"/>
                  <a:pt x="2728054" y="5275861"/>
                </a:cubicBezTo>
                <a:lnTo>
                  <a:pt x="2726895" y="5273324"/>
                </a:lnTo>
                <a:lnTo>
                  <a:pt x="2737212" y="5277789"/>
                </a:lnTo>
                <a:cubicBezTo>
                  <a:pt x="2740435" y="5278914"/>
                  <a:pt x="2742992" y="5279399"/>
                  <a:pt x="2744351" y="5278763"/>
                </a:cubicBezTo>
                <a:cubicBezTo>
                  <a:pt x="2739825" y="5271164"/>
                  <a:pt x="2733184" y="5267788"/>
                  <a:pt x="2725273" y="5268066"/>
                </a:cubicBezTo>
                <a:cubicBezTo>
                  <a:pt x="2725831" y="5270213"/>
                  <a:pt x="2726339" y="5271858"/>
                  <a:pt x="2726801" y="5273119"/>
                </a:cubicBezTo>
                <a:lnTo>
                  <a:pt x="2726895" y="5273324"/>
                </a:lnTo>
                <a:lnTo>
                  <a:pt x="2726092" y="5272978"/>
                </a:lnTo>
                <a:cubicBezTo>
                  <a:pt x="2718066" y="5269131"/>
                  <a:pt x="2709528" y="5264650"/>
                  <a:pt x="2704761" y="5263373"/>
                </a:cubicBezTo>
                <a:cubicBezTo>
                  <a:pt x="2711569" y="5264398"/>
                  <a:pt x="2697689" y="5257486"/>
                  <a:pt x="2700414" y="5259015"/>
                </a:cubicBezTo>
                <a:cubicBezTo>
                  <a:pt x="2702879" y="5258477"/>
                  <a:pt x="2705324" y="5257533"/>
                  <a:pt x="2707042" y="5256796"/>
                </a:cubicBezTo>
                <a:lnTo>
                  <a:pt x="2708507" y="5256170"/>
                </a:lnTo>
                <a:lnTo>
                  <a:pt x="2713595" y="5260435"/>
                </a:lnTo>
                <a:cubicBezTo>
                  <a:pt x="2715846" y="5261100"/>
                  <a:pt x="2718900" y="5261568"/>
                  <a:pt x="2722877" y="5261835"/>
                </a:cubicBezTo>
                <a:cubicBezTo>
                  <a:pt x="2708831" y="5257276"/>
                  <a:pt x="2713913" y="5248253"/>
                  <a:pt x="2711618" y="5249237"/>
                </a:cubicBezTo>
                <a:lnTo>
                  <a:pt x="2708787" y="5255394"/>
                </a:lnTo>
                <a:lnTo>
                  <a:pt x="2701257" y="5249633"/>
                </a:lnTo>
                <a:cubicBezTo>
                  <a:pt x="2690507" y="5244284"/>
                  <a:pt x="2673575" y="5240650"/>
                  <a:pt x="2666918" y="5231681"/>
                </a:cubicBezTo>
                <a:cubicBezTo>
                  <a:pt x="2672028" y="5233846"/>
                  <a:pt x="2672548" y="5237978"/>
                  <a:pt x="2668393" y="5242455"/>
                </a:cubicBezTo>
                <a:cubicBezTo>
                  <a:pt x="2663730" y="5223040"/>
                  <a:pt x="2657850" y="5238761"/>
                  <a:pt x="2648385" y="5228529"/>
                </a:cubicBezTo>
                <a:lnTo>
                  <a:pt x="2644636" y="5223146"/>
                </a:lnTo>
                <a:lnTo>
                  <a:pt x="2642407" y="5222495"/>
                </a:lnTo>
                <a:lnTo>
                  <a:pt x="2635503" y="5222982"/>
                </a:lnTo>
                <a:cubicBezTo>
                  <a:pt x="2604480" y="5219306"/>
                  <a:pt x="2503793" y="5182915"/>
                  <a:pt x="2481519" y="5174857"/>
                </a:cubicBezTo>
                <a:cubicBezTo>
                  <a:pt x="2479543" y="5174924"/>
                  <a:pt x="2483526" y="5166259"/>
                  <a:pt x="2487261" y="5164376"/>
                </a:cubicBezTo>
                <a:lnTo>
                  <a:pt x="2488185" y="5164221"/>
                </a:lnTo>
                <a:lnTo>
                  <a:pt x="2490684" y="5165331"/>
                </a:lnTo>
                <a:cubicBezTo>
                  <a:pt x="2490204" y="5164604"/>
                  <a:pt x="2489660" y="5164207"/>
                  <a:pt x="2489079" y="5164073"/>
                </a:cubicBezTo>
                <a:lnTo>
                  <a:pt x="2488185" y="5164221"/>
                </a:lnTo>
                <a:lnTo>
                  <a:pt x="2476788" y="5159164"/>
                </a:lnTo>
                <a:cubicBezTo>
                  <a:pt x="2472079" y="5157605"/>
                  <a:pt x="2467291" y="5156273"/>
                  <a:pt x="2462418" y="5154370"/>
                </a:cubicBezTo>
                <a:lnTo>
                  <a:pt x="2454472" y="5149977"/>
                </a:lnTo>
                <a:lnTo>
                  <a:pt x="2456709" y="5150645"/>
                </a:lnTo>
                <a:cubicBezTo>
                  <a:pt x="2454694" y="5143316"/>
                  <a:pt x="2450654" y="5143234"/>
                  <a:pt x="2449135" y="5145023"/>
                </a:cubicBezTo>
                <a:lnTo>
                  <a:pt x="2449250" y="5147092"/>
                </a:lnTo>
                <a:lnTo>
                  <a:pt x="2447529" y="5146141"/>
                </a:lnTo>
                <a:lnTo>
                  <a:pt x="2441927" y="5141088"/>
                </a:lnTo>
                <a:lnTo>
                  <a:pt x="2444160" y="5140596"/>
                </a:lnTo>
                <a:cubicBezTo>
                  <a:pt x="2445137" y="5140010"/>
                  <a:pt x="2445491" y="5139282"/>
                  <a:pt x="2444491" y="5138852"/>
                </a:cubicBezTo>
                <a:lnTo>
                  <a:pt x="2439583" y="5138880"/>
                </a:lnTo>
                <a:lnTo>
                  <a:pt x="2432078" y="5129676"/>
                </a:lnTo>
                <a:cubicBezTo>
                  <a:pt x="2423660" y="5131415"/>
                  <a:pt x="2435931" y="5141088"/>
                  <a:pt x="2434233" y="5142231"/>
                </a:cubicBezTo>
                <a:cubicBezTo>
                  <a:pt x="2434999" y="5142835"/>
                  <a:pt x="2429017" y="5139437"/>
                  <a:pt x="2423139" y="5135968"/>
                </a:cubicBezTo>
                <a:lnTo>
                  <a:pt x="2415714" y="5131476"/>
                </a:lnTo>
                <a:lnTo>
                  <a:pt x="2419367" y="5132761"/>
                </a:lnTo>
                <a:cubicBezTo>
                  <a:pt x="2423283" y="5133909"/>
                  <a:pt x="2427368" y="5134804"/>
                  <a:pt x="2427070" y="5134724"/>
                </a:cubicBezTo>
                <a:cubicBezTo>
                  <a:pt x="2381203" y="5090499"/>
                  <a:pt x="2302176" y="5089307"/>
                  <a:pt x="2268072" y="5056220"/>
                </a:cubicBezTo>
                <a:cubicBezTo>
                  <a:pt x="2252445" y="5065611"/>
                  <a:pt x="2162806" y="5036821"/>
                  <a:pt x="2144789" y="5008040"/>
                </a:cubicBezTo>
                <a:cubicBezTo>
                  <a:pt x="2151536" y="5010645"/>
                  <a:pt x="2156747" y="5012751"/>
                  <a:pt x="2160727" y="5014436"/>
                </a:cubicBezTo>
                <a:lnTo>
                  <a:pt x="2165373" y="5016537"/>
                </a:lnTo>
                <a:lnTo>
                  <a:pt x="2165997" y="5017648"/>
                </a:lnTo>
                <a:cubicBezTo>
                  <a:pt x="2168965" y="5020115"/>
                  <a:pt x="2176544" y="5021969"/>
                  <a:pt x="2169270" y="5018301"/>
                </a:cubicBezTo>
                <a:lnTo>
                  <a:pt x="2165373" y="5016537"/>
                </a:lnTo>
                <a:lnTo>
                  <a:pt x="2164937" y="5015759"/>
                </a:lnTo>
                <a:cubicBezTo>
                  <a:pt x="2165075" y="5015144"/>
                  <a:pt x="2165805" y="5014564"/>
                  <a:pt x="2167431" y="5014102"/>
                </a:cubicBezTo>
                <a:cubicBezTo>
                  <a:pt x="2165807" y="5011271"/>
                  <a:pt x="2152255" y="4999656"/>
                  <a:pt x="2151063" y="4999338"/>
                </a:cubicBezTo>
                <a:cubicBezTo>
                  <a:pt x="2156514" y="5002393"/>
                  <a:pt x="2157288" y="5005797"/>
                  <a:pt x="2152535" y="5010113"/>
                </a:cubicBezTo>
                <a:cubicBezTo>
                  <a:pt x="2147242" y="5001909"/>
                  <a:pt x="2133608" y="4991468"/>
                  <a:pt x="2119063" y="4983183"/>
                </a:cubicBezTo>
                <a:lnTo>
                  <a:pt x="2102794" y="4975440"/>
                </a:lnTo>
                <a:lnTo>
                  <a:pt x="2115017" y="4976310"/>
                </a:lnTo>
                <a:cubicBezTo>
                  <a:pt x="2122017" y="4976837"/>
                  <a:pt x="2128988" y="4977493"/>
                  <a:pt x="2135686" y="4978571"/>
                </a:cubicBezTo>
                <a:lnTo>
                  <a:pt x="2154389" y="4983287"/>
                </a:lnTo>
                <a:lnTo>
                  <a:pt x="2154875" y="4983461"/>
                </a:lnTo>
                <a:lnTo>
                  <a:pt x="2170658" y="4992472"/>
                </a:lnTo>
                <a:lnTo>
                  <a:pt x="2181292" y="5006631"/>
                </a:lnTo>
                <a:lnTo>
                  <a:pt x="2177376" y="5006780"/>
                </a:lnTo>
                <a:cubicBezTo>
                  <a:pt x="2171711" y="5007859"/>
                  <a:pt x="2167930" y="5009842"/>
                  <a:pt x="2182045" y="5007632"/>
                </a:cubicBezTo>
                <a:lnTo>
                  <a:pt x="2181292" y="5006631"/>
                </a:lnTo>
                <a:lnTo>
                  <a:pt x="2183219" y="5006556"/>
                </a:lnTo>
                <a:lnTo>
                  <a:pt x="2183717" y="5009570"/>
                </a:lnTo>
                <a:lnTo>
                  <a:pt x="2182387" y="5008522"/>
                </a:lnTo>
                <a:cubicBezTo>
                  <a:pt x="2184899" y="5018177"/>
                  <a:pt x="2187329" y="5014337"/>
                  <a:pt x="2185624" y="5011073"/>
                </a:cubicBezTo>
                <a:lnTo>
                  <a:pt x="2184750" y="5010384"/>
                </a:lnTo>
                <a:lnTo>
                  <a:pt x="2186547" y="5008028"/>
                </a:lnTo>
                <a:cubicBezTo>
                  <a:pt x="2186675" y="5007244"/>
                  <a:pt x="2186171" y="5006752"/>
                  <a:pt x="2185283" y="5006477"/>
                </a:cubicBezTo>
                <a:lnTo>
                  <a:pt x="2183219" y="5006556"/>
                </a:lnTo>
                <a:lnTo>
                  <a:pt x="2183056" y="5005570"/>
                </a:lnTo>
                <a:cubicBezTo>
                  <a:pt x="2183583" y="5003638"/>
                  <a:pt x="2186435" y="5004976"/>
                  <a:pt x="2191606" y="5006086"/>
                </a:cubicBezTo>
                <a:lnTo>
                  <a:pt x="2198486" y="5006853"/>
                </a:lnTo>
                <a:lnTo>
                  <a:pt x="2203506" y="5014188"/>
                </a:lnTo>
                <a:cubicBezTo>
                  <a:pt x="2205166" y="5016766"/>
                  <a:pt x="2206527" y="5019178"/>
                  <a:pt x="2206829" y="5020657"/>
                </a:cubicBezTo>
                <a:cubicBezTo>
                  <a:pt x="2208897" y="5022208"/>
                  <a:pt x="2212876" y="5023873"/>
                  <a:pt x="2217989" y="5025591"/>
                </a:cubicBezTo>
                <a:lnTo>
                  <a:pt x="2235864" y="5030823"/>
                </a:lnTo>
                <a:lnTo>
                  <a:pt x="2235859" y="5030824"/>
                </a:lnTo>
                <a:lnTo>
                  <a:pt x="2235920" y="5030841"/>
                </a:lnTo>
                <a:lnTo>
                  <a:pt x="2235934" y="5030845"/>
                </a:lnTo>
                <a:lnTo>
                  <a:pt x="2236001" y="5030861"/>
                </a:lnTo>
                <a:lnTo>
                  <a:pt x="2241817" y="5032420"/>
                </a:lnTo>
                <a:lnTo>
                  <a:pt x="2241769" y="5032363"/>
                </a:lnTo>
                <a:lnTo>
                  <a:pt x="2255969" y="5036059"/>
                </a:lnTo>
                <a:cubicBezTo>
                  <a:pt x="2262473" y="5037749"/>
                  <a:pt x="2268544" y="5039374"/>
                  <a:pt x="2273396" y="5040874"/>
                </a:cubicBezTo>
                <a:cubicBezTo>
                  <a:pt x="2274067" y="5037060"/>
                  <a:pt x="2272280" y="5036583"/>
                  <a:pt x="2268540" y="5037976"/>
                </a:cubicBezTo>
                <a:cubicBezTo>
                  <a:pt x="2269046" y="5036514"/>
                  <a:pt x="2268959" y="5034894"/>
                  <a:pt x="2268020" y="5033844"/>
                </a:cubicBezTo>
                <a:cubicBezTo>
                  <a:pt x="2269465" y="5033432"/>
                  <a:pt x="2318815" y="5039458"/>
                  <a:pt x="2325053" y="5051509"/>
                </a:cubicBezTo>
                <a:lnTo>
                  <a:pt x="2319036" y="5052309"/>
                </a:lnTo>
                <a:lnTo>
                  <a:pt x="2313480" y="5049210"/>
                </a:lnTo>
                <a:cubicBezTo>
                  <a:pt x="2315184" y="5050864"/>
                  <a:pt x="2316932" y="5051932"/>
                  <a:pt x="2318824" y="5052336"/>
                </a:cubicBezTo>
                <a:lnTo>
                  <a:pt x="2319036" y="5052309"/>
                </a:lnTo>
                <a:lnTo>
                  <a:pt x="2324220" y="5055203"/>
                </a:lnTo>
                <a:cubicBezTo>
                  <a:pt x="2342125" y="5062944"/>
                  <a:pt x="2377193" y="5074344"/>
                  <a:pt x="2390391" y="5075117"/>
                </a:cubicBezTo>
                <a:lnTo>
                  <a:pt x="2391704" y="5074899"/>
                </a:lnTo>
                <a:lnTo>
                  <a:pt x="2391797" y="5074970"/>
                </a:lnTo>
                <a:lnTo>
                  <a:pt x="2391842" y="5074878"/>
                </a:lnTo>
                <a:lnTo>
                  <a:pt x="2395283" y="5074305"/>
                </a:lnTo>
                <a:cubicBezTo>
                  <a:pt x="2394598" y="5072523"/>
                  <a:pt x="2393897" y="5071737"/>
                  <a:pt x="2393278" y="5071872"/>
                </a:cubicBezTo>
                <a:lnTo>
                  <a:pt x="2391842" y="5074878"/>
                </a:lnTo>
                <a:lnTo>
                  <a:pt x="2391704" y="5074899"/>
                </a:lnTo>
                <a:lnTo>
                  <a:pt x="2383190" y="5068573"/>
                </a:lnTo>
                <a:cubicBezTo>
                  <a:pt x="2378568" y="5065238"/>
                  <a:pt x="2371646" y="5060789"/>
                  <a:pt x="2360789" y="5055486"/>
                </a:cubicBezTo>
                <a:lnTo>
                  <a:pt x="2364698" y="5050030"/>
                </a:lnTo>
                <a:lnTo>
                  <a:pt x="2372780" y="5054705"/>
                </a:lnTo>
                <a:cubicBezTo>
                  <a:pt x="2372780" y="5054705"/>
                  <a:pt x="2368624" y="5051195"/>
                  <a:pt x="2365049" y="5049540"/>
                </a:cubicBezTo>
                <a:lnTo>
                  <a:pt x="2364698" y="5050030"/>
                </a:lnTo>
                <a:lnTo>
                  <a:pt x="2340646" y="5036119"/>
                </a:lnTo>
                <a:cubicBezTo>
                  <a:pt x="2327131" y="5030504"/>
                  <a:pt x="2321045" y="5029273"/>
                  <a:pt x="2353104" y="5043846"/>
                </a:cubicBezTo>
                <a:cubicBezTo>
                  <a:pt x="2349822" y="5044864"/>
                  <a:pt x="2345273" y="5044894"/>
                  <a:pt x="2339833" y="5044182"/>
                </a:cubicBezTo>
                <a:lnTo>
                  <a:pt x="2325321" y="5040981"/>
                </a:lnTo>
                <a:lnTo>
                  <a:pt x="2327918" y="5039499"/>
                </a:lnTo>
                <a:cubicBezTo>
                  <a:pt x="2325609" y="5034887"/>
                  <a:pt x="2324937" y="5038702"/>
                  <a:pt x="2321451" y="5039364"/>
                </a:cubicBezTo>
                <a:lnTo>
                  <a:pt x="2323045" y="5040479"/>
                </a:lnTo>
                <a:lnTo>
                  <a:pt x="2321197" y="5040069"/>
                </a:lnTo>
                <a:lnTo>
                  <a:pt x="2307534" y="5035253"/>
                </a:lnTo>
                <a:lnTo>
                  <a:pt x="2309616" y="5035036"/>
                </a:lnTo>
                <a:cubicBezTo>
                  <a:pt x="2310175" y="5034239"/>
                  <a:pt x="2309981" y="5032590"/>
                  <a:pt x="2309385" y="5030826"/>
                </a:cubicBezTo>
                <a:lnTo>
                  <a:pt x="2308023" y="5028315"/>
                </a:lnTo>
                <a:lnTo>
                  <a:pt x="2303234" y="5026059"/>
                </a:lnTo>
                <a:lnTo>
                  <a:pt x="2302806" y="5027061"/>
                </a:lnTo>
                <a:cubicBezTo>
                  <a:pt x="2302590" y="5028211"/>
                  <a:pt x="2302490" y="5029797"/>
                  <a:pt x="2302551" y="5031909"/>
                </a:cubicBezTo>
                <a:lnTo>
                  <a:pt x="2307206" y="5035138"/>
                </a:lnTo>
                <a:lnTo>
                  <a:pt x="2276748" y="5024402"/>
                </a:lnTo>
                <a:cubicBezTo>
                  <a:pt x="2246895" y="5012615"/>
                  <a:pt x="2220563" y="5000775"/>
                  <a:pt x="2221508" y="5004621"/>
                </a:cubicBezTo>
                <a:cubicBezTo>
                  <a:pt x="2216437" y="5004463"/>
                  <a:pt x="2195102" y="4997589"/>
                  <a:pt x="2170351" y="4988959"/>
                </a:cubicBezTo>
                <a:lnTo>
                  <a:pt x="2154875" y="4983461"/>
                </a:lnTo>
                <a:lnTo>
                  <a:pt x="2154719" y="4983371"/>
                </a:lnTo>
                <a:lnTo>
                  <a:pt x="2154389" y="4983287"/>
                </a:lnTo>
                <a:lnTo>
                  <a:pt x="2144935" y="4979929"/>
                </a:lnTo>
                <a:cubicBezTo>
                  <a:pt x="2110797" y="4967594"/>
                  <a:pt x="2078188" y="4955070"/>
                  <a:pt x="2077548" y="4954100"/>
                </a:cubicBezTo>
                <a:cubicBezTo>
                  <a:pt x="2071564" y="4950702"/>
                  <a:pt x="2068265" y="4947773"/>
                  <a:pt x="2066372" y="4945193"/>
                </a:cubicBezTo>
                <a:lnTo>
                  <a:pt x="2064265" y="4939981"/>
                </a:lnTo>
                <a:lnTo>
                  <a:pt x="2065314" y="4938447"/>
                </a:lnTo>
                <a:cubicBezTo>
                  <a:pt x="2066026" y="4938040"/>
                  <a:pt x="2066662" y="4937611"/>
                  <a:pt x="2066022" y="4936642"/>
                </a:cubicBezTo>
                <a:cubicBezTo>
                  <a:pt x="2065255" y="4936035"/>
                  <a:pt x="2064532" y="4935892"/>
                  <a:pt x="2063935" y="4936032"/>
                </a:cubicBezTo>
                <a:lnTo>
                  <a:pt x="2063023" y="4936777"/>
                </a:lnTo>
                <a:lnTo>
                  <a:pt x="2061612" y="4932988"/>
                </a:lnTo>
                <a:cubicBezTo>
                  <a:pt x="2060211" y="4931341"/>
                  <a:pt x="2057649" y="4929806"/>
                  <a:pt x="2052648" y="4928270"/>
                </a:cubicBezTo>
                <a:cubicBezTo>
                  <a:pt x="2057669" y="4928813"/>
                  <a:pt x="2063196" y="4927898"/>
                  <a:pt x="2068720" y="4926980"/>
                </a:cubicBezTo>
                <a:cubicBezTo>
                  <a:pt x="2064528" y="4916075"/>
                  <a:pt x="2005507" y="4909447"/>
                  <a:pt x="1994834" y="4895124"/>
                </a:cubicBezTo>
                <a:lnTo>
                  <a:pt x="1993600" y="4888877"/>
                </a:lnTo>
                <a:lnTo>
                  <a:pt x="2000387" y="4890984"/>
                </a:lnTo>
                <a:cubicBezTo>
                  <a:pt x="2004146" y="4892074"/>
                  <a:pt x="2009205" y="4893476"/>
                  <a:pt x="2015908" y="4895272"/>
                </a:cubicBezTo>
                <a:cubicBezTo>
                  <a:pt x="1998200" y="4888135"/>
                  <a:pt x="1996322" y="4886035"/>
                  <a:pt x="2010280" y="4888973"/>
                </a:cubicBezTo>
                <a:cubicBezTo>
                  <a:pt x="2004859" y="4881134"/>
                  <a:pt x="1991765" y="4875232"/>
                  <a:pt x="1977571" y="4869936"/>
                </a:cubicBezTo>
                <a:lnTo>
                  <a:pt x="1976898" y="4869692"/>
                </a:lnTo>
                <a:lnTo>
                  <a:pt x="1976888" y="4868855"/>
                </a:lnTo>
                <a:lnTo>
                  <a:pt x="1976391" y="4869512"/>
                </a:lnTo>
                <a:lnTo>
                  <a:pt x="1956269" y="4862273"/>
                </a:lnTo>
                <a:lnTo>
                  <a:pt x="1942592" y="4856389"/>
                </a:lnTo>
                <a:lnTo>
                  <a:pt x="1942585" y="4856026"/>
                </a:lnTo>
                <a:lnTo>
                  <a:pt x="1941369" y="4855859"/>
                </a:lnTo>
                <a:lnTo>
                  <a:pt x="1938235" y="4854513"/>
                </a:lnTo>
                <a:lnTo>
                  <a:pt x="1940839" y="4859714"/>
                </a:lnTo>
                <a:lnTo>
                  <a:pt x="1940991" y="4860091"/>
                </a:lnTo>
                <a:lnTo>
                  <a:pt x="1941017" y="4860072"/>
                </a:lnTo>
                <a:lnTo>
                  <a:pt x="1942849" y="4863733"/>
                </a:lnTo>
                <a:cubicBezTo>
                  <a:pt x="1938693" y="4868210"/>
                  <a:pt x="1908534" y="4848159"/>
                  <a:pt x="1907670" y="4843134"/>
                </a:cubicBezTo>
                <a:cubicBezTo>
                  <a:pt x="1911602" y="4850577"/>
                  <a:pt x="1931578" y="4845544"/>
                  <a:pt x="1917280" y="4841716"/>
                </a:cubicBezTo>
                <a:cubicBezTo>
                  <a:pt x="1917023" y="4841048"/>
                  <a:pt x="1928188" y="4844672"/>
                  <a:pt x="1942503" y="4849114"/>
                </a:cubicBezTo>
                <a:lnTo>
                  <a:pt x="1971270" y="4857127"/>
                </a:lnTo>
                <a:lnTo>
                  <a:pt x="1941972" y="4833661"/>
                </a:lnTo>
                <a:cubicBezTo>
                  <a:pt x="1942375" y="4836377"/>
                  <a:pt x="1950945" y="4827584"/>
                  <a:pt x="1952980" y="4827999"/>
                </a:cubicBezTo>
                <a:cubicBezTo>
                  <a:pt x="1951986" y="4828782"/>
                  <a:pt x="1933129" y="4821491"/>
                  <a:pt x="1922046" y="4817445"/>
                </a:cubicBezTo>
                <a:lnTo>
                  <a:pt x="1920875" y="4817051"/>
                </a:lnTo>
                <a:lnTo>
                  <a:pt x="1923665" y="4816767"/>
                </a:lnTo>
                <a:cubicBezTo>
                  <a:pt x="1918380" y="4807790"/>
                  <a:pt x="1913868" y="4809835"/>
                  <a:pt x="1912937" y="4813103"/>
                </a:cubicBezTo>
                <a:lnTo>
                  <a:pt x="1914401" y="4817222"/>
                </a:lnTo>
                <a:lnTo>
                  <a:pt x="1913836" y="4830265"/>
                </a:lnTo>
                <a:cubicBezTo>
                  <a:pt x="1909746" y="4847129"/>
                  <a:pt x="1891947" y="4823650"/>
                  <a:pt x="1878470" y="4809797"/>
                </a:cubicBezTo>
                <a:lnTo>
                  <a:pt x="1873626" y="4805385"/>
                </a:lnTo>
                <a:lnTo>
                  <a:pt x="1877038" y="4802015"/>
                </a:lnTo>
                <a:cubicBezTo>
                  <a:pt x="1877471" y="4802433"/>
                  <a:pt x="1874512" y="4802242"/>
                  <a:pt x="1869813" y="4801719"/>
                </a:cubicBezTo>
                <a:lnTo>
                  <a:pt x="1866238" y="4801254"/>
                </a:lnTo>
                <a:lnTo>
                  <a:pt x="1865529" y="4800991"/>
                </a:lnTo>
                <a:lnTo>
                  <a:pt x="1865739" y="4801189"/>
                </a:lnTo>
                <a:lnTo>
                  <a:pt x="1852153" y="4799422"/>
                </a:lnTo>
                <a:lnTo>
                  <a:pt x="1835029" y="4796928"/>
                </a:lnTo>
                <a:lnTo>
                  <a:pt x="1833926" y="4796374"/>
                </a:lnTo>
                <a:cubicBezTo>
                  <a:pt x="1813887" y="4788184"/>
                  <a:pt x="1798947" y="4784815"/>
                  <a:pt x="1825207" y="4795424"/>
                </a:cubicBezTo>
                <a:cubicBezTo>
                  <a:pt x="1825461" y="4795476"/>
                  <a:pt x="1828936" y="4796017"/>
                  <a:pt x="1833978" y="4796775"/>
                </a:cubicBezTo>
                <a:lnTo>
                  <a:pt x="1835029" y="4796928"/>
                </a:lnTo>
                <a:lnTo>
                  <a:pt x="1863298" y="4811136"/>
                </a:lnTo>
                <a:cubicBezTo>
                  <a:pt x="1871354" y="4816501"/>
                  <a:pt x="1876172" y="4821925"/>
                  <a:pt x="1873236" y="4826265"/>
                </a:cubicBezTo>
                <a:cubicBezTo>
                  <a:pt x="1850201" y="4837387"/>
                  <a:pt x="1855137" y="4804145"/>
                  <a:pt x="1843113" y="4809603"/>
                </a:cubicBezTo>
                <a:cubicBezTo>
                  <a:pt x="1840770" y="4810443"/>
                  <a:pt x="1850123" y="4820249"/>
                  <a:pt x="1849412" y="4818787"/>
                </a:cubicBezTo>
                <a:cubicBezTo>
                  <a:pt x="1840702" y="4821625"/>
                  <a:pt x="1827288" y="4818566"/>
                  <a:pt x="1815495" y="4812713"/>
                </a:cubicBezTo>
                <a:lnTo>
                  <a:pt x="1806425" y="4806642"/>
                </a:lnTo>
                <a:lnTo>
                  <a:pt x="1807033" y="4804157"/>
                </a:lnTo>
                <a:cubicBezTo>
                  <a:pt x="1805269" y="4801824"/>
                  <a:pt x="1801751" y="4799545"/>
                  <a:pt x="1798240" y="4797513"/>
                </a:cubicBezTo>
                <a:lnTo>
                  <a:pt x="1795442" y="4795865"/>
                </a:lnTo>
                <a:lnTo>
                  <a:pt x="1791301" y="4789846"/>
                </a:lnTo>
                <a:cubicBezTo>
                  <a:pt x="1787761" y="4790114"/>
                  <a:pt x="1787739" y="4791015"/>
                  <a:pt x="1789483" y="4792356"/>
                </a:cubicBezTo>
                <a:lnTo>
                  <a:pt x="1795442" y="4795865"/>
                </a:lnTo>
                <a:lnTo>
                  <a:pt x="1799808" y="4802215"/>
                </a:lnTo>
                <a:lnTo>
                  <a:pt x="1806425" y="4806642"/>
                </a:lnTo>
                <a:lnTo>
                  <a:pt x="1805325" y="4811137"/>
                </a:lnTo>
                <a:cubicBezTo>
                  <a:pt x="1797408" y="4791087"/>
                  <a:pt x="1769091" y="4793231"/>
                  <a:pt x="1751571" y="4794936"/>
                </a:cubicBezTo>
                <a:cubicBezTo>
                  <a:pt x="1749681" y="4779734"/>
                  <a:pt x="1749362" y="4790041"/>
                  <a:pt x="1745041" y="4784162"/>
                </a:cubicBezTo>
                <a:lnTo>
                  <a:pt x="1742710" y="4780016"/>
                </a:lnTo>
                <a:lnTo>
                  <a:pt x="1760612" y="4786464"/>
                </a:lnTo>
                <a:cubicBezTo>
                  <a:pt x="1766159" y="4788024"/>
                  <a:pt x="1770499" y="4788579"/>
                  <a:pt x="1772665" y="4787372"/>
                </a:cubicBezTo>
                <a:cubicBezTo>
                  <a:pt x="1763922" y="4775057"/>
                  <a:pt x="1752320" y="4770063"/>
                  <a:pt x="1739178" y="4771342"/>
                </a:cubicBezTo>
                <a:cubicBezTo>
                  <a:pt x="1740449" y="4774892"/>
                  <a:pt x="1741554" y="4777607"/>
                  <a:pt x="1742522" y="4779680"/>
                </a:cubicBezTo>
                <a:lnTo>
                  <a:pt x="1742710" y="4780016"/>
                </a:lnTo>
                <a:lnTo>
                  <a:pt x="1741318" y="4779515"/>
                </a:lnTo>
                <a:cubicBezTo>
                  <a:pt x="1727337" y="4773871"/>
                  <a:pt x="1712398" y="4767213"/>
                  <a:pt x="1704255" y="4765556"/>
                </a:cubicBezTo>
                <a:cubicBezTo>
                  <a:pt x="1715760" y="4766578"/>
                  <a:pt x="1691534" y="4756384"/>
                  <a:pt x="1696321" y="4758675"/>
                </a:cubicBezTo>
                <a:cubicBezTo>
                  <a:pt x="1700344" y="4757517"/>
                  <a:pt x="1704268" y="4755680"/>
                  <a:pt x="1707021" y="4754265"/>
                </a:cubicBezTo>
                <a:lnTo>
                  <a:pt x="1709360" y="4753061"/>
                </a:lnTo>
                <a:lnTo>
                  <a:pt x="1718513" y="4759709"/>
                </a:lnTo>
                <a:cubicBezTo>
                  <a:pt x="1722370" y="4760597"/>
                  <a:pt x="1727533" y="4761070"/>
                  <a:pt x="1734204" y="4761111"/>
                </a:cubicBezTo>
                <a:cubicBezTo>
                  <a:pt x="1710074" y="4754887"/>
                  <a:pt x="1717124" y="4739198"/>
                  <a:pt x="1713454" y="4741086"/>
                </a:cubicBezTo>
                <a:lnTo>
                  <a:pt x="1709706" y="4751726"/>
                </a:lnTo>
                <a:lnTo>
                  <a:pt x="1696247" y="4742814"/>
                </a:lnTo>
                <a:cubicBezTo>
                  <a:pt x="1677488" y="4734923"/>
                  <a:pt x="1648693" y="4730547"/>
                  <a:pt x="1636186" y="4716151"/>
                </a:cubicBezTo>
                <a:cubicBezTo>
                  <a:pt x="1645043" y="4719268"/>
                  <a:pt x="1646563" y="4726163"/>
                  <a:pt x="1640339" y="4734118"/>
                </a:cubicBezTo>
                <a:cubicBezTo>
                  <a:pt x="1629510" y="4701952"/>
                  <a:pt x="1622188" y="4728984"/>
                  <a:pt x="1604798" y="4712754"/>
                </a:cubicBezTo>
                <a:lnTo>
                  <a:pt x="1597703" y="4704088"/>
                </a:lnTo>
                <a:lnTo>
                  <a:pt x="1593887" y="4703223"/>
                </a:lnTo>
                <a:lnTo>
                  <a:pt x="1582453" y="4704749"/>
                </a:lnTo>
                <a:cubicBezTo>
                  <a:pt x="1530168" y="4701750"/>
                  <a:pt x="1356617" y="4650895"/>
                  <a:pt x="1318225" y="4639629"/>
                </a:cubicBezTo>
                <a:cubicBezTo>
                  <a:pt x="1314940" y="4639948"/>
                  <a:pt x="1320212" y="4624969"/>
                  <a:pt x="1326143" y="4621421"/>
                </a:cubicBezTo>
                <a:lnTo>
                  <a:pt x="1327661" y="4621064"/>
                </a:lnTo>
                <a:lnTo>
                  <a:pt x="1332000" y="4622673"/>
                </a:lnTo>
                <a:cubicBezTo>
                  <a:pt x="1331083" y="4621500"/>
                  <a:pt x="1330115" y="4620891"/>
                  <a:pt x="1329126" y="4620723"/>
                </a:cubicBezTo>
                <a:lnTo>
                  <a:pt x="1327661" y="4621064"/>
                </a:lnTo>
                <a:lnTo>
                  <a:pt x="1307866" y="4613733"/>
                </a:lnTo>
                <a:cubicBezTo>
                  <a:pt x="1299773" y="4611591"/>
                  <a:pt x="1291582" y="4609845"/>
                  <a:pt x="1283159" y="4607144"/>
                </a:cubicBezTo>
                <a:lnTo>
                  <a:pt x="1269223" y="4600574"/>
                </a:lnTo>
                <a:lnTo>
                  <a:pt x="1273059" y="4601465"/>
                </a:lnTo>
                <a:cubicBezTo>
                  <a:pt x="1268543" y="4589353"/>
                  <a:pt x="1261797" y="4589627"/>
                  <a:pt x="1259549" y="4592791"/>
                </a:cubicBezTo>
                <a:lnTo>
                  <a:pt x="1260066" y="4596258"/>
                </a:lnTo>
                <a:lnTo>
                  <a:pt x="1257047" y="4594833"/>
                </a:lnTo>
                <a:lnTo>
                  <a:pt x="1246916" y="4586916"/>
                </a:lnTo>
                <a:lnTo>
                  <a:pt x="1250559" y="4585859"/>
                </a:lnTo>
                <a:cubicBezTo>
                  <a:pt x="1252094" y="4584772"/>
                  <a:pt x="1252570" y="4583510"/>
                  <a:pt x="1250836" y="4582890"/>
                </a:cubicBezTo>
                <a:lnTo>
                  <a:pt x="1242661" y="4583442"/>
                </a:lnTo>
                <a:lnTo>
                  <a:pt x="1228699" y="4568737"/>
                </a:lnTo>
                <a:cubicBezTo>
                  <a:pt x="1214945" y="4572525"/>
                  <a:pt x="1236922" y="4587532"/>
                  <a:pt x="1234271" y="4589625"/>
                </a:cubicBezTo>
                <a:cubicBezTo>
                  <a:pt x="1235646" y="4590564"/>
                  <a:pt x="1225135" y="4585463"/>
                  <a:pt x="1214793" y="4580232"/>
                </a:cubicBezTo>
                <a:lnTo>
                  <a:pt x="1201711" y="4573440"/>
                </a:lnTo>
                <a:lnTo>
                  <a:pt x="1208002" y="4575229"/>
                </a:lnTo>
                <a:cubicBezTo>
                  <a:pt x="1214708" y="4576757"/>
                  <a:pt x="1221658" y="4577842"/>
                  <a:pt x="1221148" y="4577739"/>
                </a:cubicBezTo>
                <a:cubicBezTo>
                  <a:pt x="1137734" y="4508090"/>
                  <a:pt x="1005831" y="4514187"/>
                  <a:pt x="943778" y="4462054"/>
                </a:cubicBezTo>
                <a:cubicBezTo>
                  <a:pt x="919209" y="4479449"/>
                  <a:pt x="765271" y="4440239"/>
                  <a:pt x="730709" y="4393695"/>
                </a:cubicBezTo>
                <a:cubicBezTo>
                  <a:pt x="742365" y="4397382"/>
                  <a:pt x="751382" y="4400390"/>
                  <a:pt x="758279" y="4402814"/>
                </a:cubicBezTo>
                <a:lnTo>
                  <a:pt x="766354" y="4405871"/>
                </a:lnTo>
                <a:lnTo>
                  <a:pt x="767568" y="4407676"/>
                </a:lnTo>
                <a:cubicBezTo>
                  <a:pt x="772907" y="4411518"/>
                  <a:pt x="785827" y="4413859"/>
                  <a:pt x="773127" y="4408435"/>
                </a:cubicBezTo>
                <a:lnTo>
                  <a:pt x="766354" y="4405871"/>
                </a:lnTo>
                <a:lnTo>
                  <a:pt x="765505" y="4404609"/>
                </a:lnTo>
                <a:cubicBezTo>
                  <a:pt x="765636" y="4403556"/>
                  <a:pt x="766761" y="4402510"/>
                  <a:pt x="769398" y="4401566"/>
                </a:cubicBezTo>
                <a:cubicBezTo>
                  <a:pt x="766248" y="4396974"/>
                  <a:pt x="741830" y="4378835"/>
                  <a:pt x="739794" y="4378422"/>
                </a:cubicBezTo>
                <a:cubicBezTo>
                  <a:pt x="749359" y="4383000"/>
                  <a:pt x="751186" y="4388640"/>
                  <a:pt x="743943" y="4396386"/>
                </a:cubicBezTo>
                <a:cubicBezTo>
                  <a:pt x="733828" y="4383135"/>
                  <a:pt x="709457" y="4366984"/>
                  <a:pt x="683913" y="4354545"/>
                </a:cubicBezTo>
                <a:lnTo>
                  <a:pt x="655576" y="4343194"/>
                </a:lnTo>
                <a:lnTo>
                  <a:pt x="676086" y="4343402"/>
                </a:lnTo>
                <a:cubicBezTo>
                  <a:pt x="687837" y="4343570"/>
                  <a:pt x="699558" y="4343958"/>
                  <a:pt x="710892" y="4345084"/>
                </a:cubicBezTo>
                <a:lnTo>
                  <a:pt x="742809" y="4351095"/>
                </a:lnTo>
                <a:lnTo>
                  <a:pt x="743648" y="4351338"/>
                </a:lnTo>
                <a:lnTo>
                  <a:pt x="771370" y="4364867"/>
                </a:lnTo>
                <a:lnTo>
                  <a:pt x="791328" y="4387583"/>
                </a:lnTo>
                <a:lnTo>
                  <a:pt x="784823" y="4388238"/>
                </a:lnTo>
                <a:cubicBezTo>
                  <a:pt x="775551" y="4390633"/>
                  <a:pt x="769561" y="4394353"/>
                  <a:pt x="792737" y="4389190"/>
                </a:cubicBezTo>
                <a:lnTo>
                  <a:pt x="791328" y="4387583"/>
                </a:lnTo>
                <a:lnTo>
                  <a:pt x="794526" y="4387262"/>
                </a:lnTo>
                <a:lnTo>
                  <a:pt x="795831" y="4392276"/>
                </a:lnTo>
                <a:lnTo>
                  <a:pt x="793450" y="4390652"/>
                </a:lnTo>
                <a:cubicBezTo>
                  <a:pt x="799156" y="4406629"/>
                  <a:pt x="802605" y="4399920"/>
                  <a:pt x="799246" y="4394608"/>
                </a:cubicBezTo>
                <a:lnTo>
                  <a:pt x="797680" y="4393539"/>
                </a:lnTo>
                <a:lnTo>
                  <a:pt x="800303" y="4389395"/>
                </a:lnTo>
                <a:cubicBezTo>
                  <a:pt x="800393" y="4388061"/>
                  <a:pt x="799477" y="4387287"/>
                  <a:pt x="797957" y="4386918"/>
                </a:cubicBezTo>
                <a:lnTo>
                  <a:pt x="794526" y="4387262"/>
                </a:lnTo>
                <a:lnTo>
                  <a:pt x="794099" y="4385618"/>
                </a:lnTo>
                <a:cubicBezTo>
                  <a:pt x="794674" y="4382320"/>
                  <a:pt x="799639" y="4384275"/>
                  <a:pt x="808429" y="4385609"/>
                </a:cubicBezTo>
                <a:lnTo>
                  <a:pt x="820022" y="4386193"/>
                </a:lnTo>
                <a:lnTo>
                  <a:pt x="829543" y="4398012"/>
                </a:lnTo>
                <a:cubicBezTo>
                  <a:pt x="832715" y="4402176"/>
                  <a:pt x="835364" y="4406091"/>
                  <a:pt x="836099" y="4408544"/>
                </a:cubicBezTo>
                <a:cubicBezTo>
                  <a:pt x="839789" y="4410942"/>
                  <a:pt x="846684" y="4413332"/>
                  <a:pt x="855475" y="4415697"/>
                </a:cubicBezTo>
                <a:lnTo>
                  <a:pt x="886092" y="4422662"/>
                </a:lnTo>
                <a:lnTo>
                  <a:pt x="886086" y="4422665"/>
                </a:lnTo>
                <a:cubicBezTo>
                  <a:pt x="888219" y="4427050"/>
                  <a:pt x="893213" y="4424114"/>
                  <a:pt x="896269" y="4424734"/>
                </a:cubicBezTo>
                <a:lnTo>
                  <a:pt x="896180" y="4424643"/>
                </a:lnTo>
                <a:lnTo>
                  <a:pt x="920429" y="4429401"/>
                </a:lnTo>
                <a:cubicBezTo>
                  <a:pt x="931537" y="4431579"/>
                  <a:pt x="941910" y="4433688"/>
                  <a:pt x="950232" y="4435711"/>
                </a:cubicBezTo>
                <a:cubicBezTo>
                  <a:pt x="950751" y="4429230"/>
                  <a:pt x="947696" y="4428609"/>
                  <a:pt x="941684" y="4431336"/>
                </a:cubicBezTo>
                <a:cubicBezTo>
                  <a:pt x="942297" y="4428828"/>
                  <a:pt x="941895" y="4426112"/>
                  <a:pt x="940167" y="4424442"/>
                </a:cubicBezTo>
                <a:cubicBezTo>
                  <a:pt x="942509" y="4423602"/>
                  <a:pt x="1025712" y="4428671"/>
                  <a:pt x="1038008" y="4448294"/>
                </a:cubicBezTo>
                <a:lnTo>
                  <a:pt x="1028104" y="4450254"/>
                </a:lnTo>
                <a:lnTo>
                  <a:pt x="1018354" y="4445612"/>
                </a:lnTo>
                <a:cubicBezTo>
                  <a:pt x="1021457" y="4448220"/>
                  <a:pt x="1024535" y="4449834"/>
                  <a:pt x="1027757" y="4450325"/>
                </a:cubicBezTo>
                <a:lnTo>
                  <a:pt x="1028104" y="4450254"/>
                </a:lnTo>
                <a:lnTo>
                  <a:pt x="1037200" y="4454587"/>
                </a:lnTo>
                <a:cubicBezTo>
                  <a:pt x="1068265" y="4465768"/>
                  <a:pt x="1128507" y="4481339"/>
                  <a:pt x="1150628" y="4481284"/>
                </a:cubicBezTo>
                <a:lnTo>
                  <a:pt x="1152781" y="4480783"/>
                </a:lnTo>
                <a:lnTo>
                  <a:pt x="1152948" y="4480889"/>
                </a:lnTo>
                <a:lnTo>
                  <a:pt x="1153006" y="4480731"/>
                </a:lnTo>
                <a:lnTo>
                  <a:pt x="1158653" y="4479415"/>
                </a:lnTo>
                <a:cubicBezTo>
                  <a:pt x="1156846" y="4460609"/>
                  <a:pt x="1157326" y="4480464"/>
                  <a:pt x="1158653" y="4479415"/>
                </a:cubicBezTo>
                <a:cubicBezTo>
                  <a:pt x="1157231" y="4476492"/>
                  <a:pt x="1155934" y="4475242"/>
                  <a:pt x="1154928" y="4475531"/>
                </a:cubicBezTo>
                <a:lnTo>
                  <a:pt x="1153006" y="4480731"/>
                </a:lnTo>
                <a:lnTo>
                  <a:pt x="1152781" y="4480783"/>
                </a:lnTo>
                <a:lnTo>
                  <a:pt x="1137595" y="4471019"/>
                </a:lnTo>
                <a:cubicBezTo>
                  <a:pt x="1129364" y="4465886"/>
                  <a:pt x="1117127" y="4459116"/>
                  <a:pt x="1098195" y="4451315"/>
                </a:cubicBezTo>
                <a:cubicBezTo>
                  <a:pt x="1088146" y="4426879"/>
                  <a:pt x="1118058" y="4448770"/>
                  <a:pt x="1118058" y="4448770"/>
                </a:cubicBezTo>
                <a:cubicBezTo>
                  <a:pt x="1124900" y="4438307"/>
                  <a:pt x="972092" y="4390106"/>
                  <a:pt x="1083556" y="4432533"/>
                </a:cubicBezTo>
                <a:cubicBezTo>
                  <a:pt x="1078244" y="4434581"/>
                  <a:pt x="1070668" y="4435098"/>
                  <a:pt x="1061486" y="4434460"/>
                </a:cubicBezTo>
                <a:lnTo>
                  <a:pt x="1036796" y="4430564"/>
                </a:lnTo>
                <a:lnTo>
                  <a:pt x="1040888" y="4427806"/>
                </a:lnTo>
                <a:cubicBezTo>
                  <a:pt x="1036314" y="4420290"/>
                  <a:pt x="1035796" y="4426770"/>
                  <a:pt x="1030093" y="4428245"/>
                </a:cubicBezTo>
                <a:lnTo>
                  <a:pt x="1032924" y="4429952"/>
                </a:lnTo>
                <a:lnTo>
                  <a:pt x="1029779" y="4429456"/>
                </a:lnTo>
                <a:lnTo>
                  <a:pt x="1006247" y="4422759"/>
                </a:lnTo>
                <a:lnTo>
                  <a:pt x="1009683" y="4422180"/>
                </a:lnTo>
                <a:cubicBezTo>
                  <a:pt x="1010488" y="4420783"/>
                  <a:pt x="1009905" y="4418029"/>
                  <a:pt x="1008634" y="4415128"/>
                </a:cubicBezTo>
                <a:lnTo>
                  <a:pt x="1005972" y="4411043"/>
                </a:lnTo>
                <a:lnTo>
                  <a:pt x="997630" y="4407741"/>
                </a:lnTo>
                <a:lnTo>
                  <a:pt x="997076" y="4409468"/>
                </a:lnTo>
                <a:cubicBezTo>
                  <a:pt x="996894" y="4411426"/>
                  <a:pt x="996979" y="4414100"/>
                  <a:pt x="997414" y="4417647"/>
                </a:cubicBezTo>
                <a:lnTo>
                  <a:pt x="1005681" y="4422599"/>
                </a:lnTo>
                <a:lnTo>
                  <a:pt x="953226" y="4407671"/>
                </a:lnTo>
                <a:cubicBezTo>
                  <a:pt x="901613" y="4390919"/>
                  <a:pt x="855857" y="4373709"/>
                  <a:pt x="858036" y="4380081"/>
                </a:cubicBezTo>
                <a:cubicBezTo>
                  <a:pt x="849558" y="4380333"/>
                  <a:pt x="812920" y="4370965"/>
                  <a:pt x="770307" y="4358995"/>
                </a:cubicBezTo>
                <a:lnTo>
                  <a:pt x="743648" y="4351338"/>
                </a:lnTo>
                <a:lnTo>
                  <a:pt x="743372" y="4351203"/>
                </a:lnTo>
                <a:lnTo>
                  <a:pt x="742809" y="4351095"/>
                </a:lnTo>
                <a:lnTo>
                  <a:pt x="726523" y="4346418"/>
                </a:lnTo>
                <a:cubicBezTo>
                  <a:pt x="667678" y="4329180"/>
                  <a:pt x="611357" y="4311470"/>
                  <a:pt x="610136" y="4309903"/>
                </a:cubicBezTo>
                <a:cubicBezTo>
                  <a:pt x="599626" y="4304803"/>
                  <a:pt x="593670" y="4300216"/>
                  <a:pt x="590108" y="4296075"/>
                </a:cubicBezTo>
                <a:lnTo>
                  <a:pt x="585774" y="4287526"/>
                </a:lnTo>
                <a:lnTo>
                  <a:pt x="587280" y="4284841"/>
                </a:lnTo>
                <a:cubicBezTo>
                  <a:pt x="588403" y="4284082"/>
                  <a:pt x="589397" y="4283296"/>
                  <a:pt x="588178" y="4281731"/>
                </a:cubicBezTo>
                <a:cubicBezTo>
                  <a:pt x="586805" y="4280794"/>
                  <a:pt x="585576" y="4280625"/>
                  <a:pt x="584601" y="4280921"/>
                </a:cubicBezTo>
                <a:lnTo>
                  <a:pt x="583197" y="4282269"/>
                </a:lnTo>
                <a:lnTo>
                  <a:pt x="580251" y="4276043"/>
                </a:lnTo>
                <a:cubicBezTo>
                  <a:pt x="577654" y="4273415"/>
                  <a:pt x="573144" y="4271100"/>
                  <a:pt x="564567" y="4269027"/>
                </a:cubicBezTo>
                <a:cubicBezTo>
                  <a:pt x="573018" y="4269429"/>
                  <a:pt x="582086" y="4267322"/>
                  <a:pt x="591154" y="4265213"/>
                </a:cubicBezTo>
                <a:cubicBezTo>
                  <a:pt x="582448" y="4247310"/>
                  <a:pt x="483032" y="4242214"/>
                  <a:pt x="462985" y="4219230"/>
                </a:cubicBezTo>
                <a:lnTo>
                  <a:pt x="459945" y="4208856"/>
                </a:lnTo>
                <a:lnTo>
                  <a:pt x="471591" y="4211702"/>
                </a:lnTo>
                <a:cubicBezTo>
                  <a:pt x="478027" y="4213146"/>
                  <a:pt x="486679" y="4214988"/>
                  <a:pt x="498134" y="4217318"/>
                </a:cubicBezTo>
                <a:cubicBezTo>
                  <a:pt x="467493" y="4207136"/>
                  <a:pt x="464035" y="4203799"/>
                  <a:pt x="487760" y="4207308"/>
                </a:cubicBezTo>
                <a:cubicBezTo>
                  <a:pt x="477490" y="4194682"/>
                  <a:pt x="454739" y="4186103"/>
                  <a:pt x="430244" y="4178653"/>
                </a:cubicBezTo>
                <a:lnTo>
                  <a:pt x="429084" y="4178314"/>
                </a:lnTo>
                <a:lnTo>
                  <a:pt x="428934" y="4176902"/>
                </a:lnTo>
                <a:lnTo>
                  <a:pt x="428214" y="4178059"/>
                </a:lnTo>
                <a:lnTo>
                  <a:pt x="393531" y="4167954"/>
                </a:lnTo>
                <a:lnTo>
                  <a:pt x="369809" y="4159463"/>
                </a:lnTo>
                <a:lnTo>
                  <a:pt x="369739" y="4158855"/>
                </a:lnTo>
                <a:lnTo>
                  <a:pt x="367687" y="4158701"/>
                </a:lnTo>
                <a:lnTo>
                  <a:pt x="362251" y="4156756"/>
                </a:lnTo>
                <a:lnTo>
                  <a:pt x="367413" y="4165238"/>
                </a:lnTo>
                <a:lnTo>
                  <a:pt x="367723" y="4165853"/>
                </a:lnTo>
                <a:lnTo>
                  <a:pt x="367766" y="4165818"/>
                </a:lnTo>
                <a:lnTo>
                  <a:pt x="371398" y="4171787"/>
                </a:lnTo>
                <a:cubicBezTo>
                  <a:pt x="365173" y="4179741"/>
                  <a:pt x="311748" y="4149118"/>
                  <a:pt x="309517" y="4140761"/>
                </a:cubicBezTo>
                <a:cubicBezTo>
                  <a:pt x="317241" y="4152869"/>
                  <a:pt x="349745" y="4142358"/>
                  <a:pt x="325308" y="4137389"/>
                </a:cubicBezTo>
                <a:cubicBezTo>
                  <a:pt x="324243" y="4135195"/>
                  <a:pt x="402030" y="4157191"/>
                  <a:pt x="444005" y="4163381"/>
                </a:cubicBezTo>
                <a:lnTo>
                  <a:pt x="449296" y="4163864"/>
                </a:lnTo>
                <a:lnTo>
                  <a:pt x="456317" y="4169918"/>
                </a:lnTo>
                <a:cubicBezTo>
                  <a:pt x="478178" y="4184984"/>
                  <a:pt x="506013" y="4191221"/>
                  <a:pt x="528658" y="4193275"/>
                </a:cubicBezTo>
                <a:lnTo>
                  <a:pt x="556910" y="4193793"/>
                </a:lnTo>
                <a:lnTo>
                  <a:pt x="563261" y="4196156"/>
                </a:lnTo>
                <a:cubicBezTo>
                  <a:pt x="565213" y="4195483"/>
                  <a:pt x="565413" y="4192479"/>
                  <a:pt x="561528" y="4185432"/>
                </a:cubicBezTo>
                <a:cubicBezTo>
                  <a:pt x="552951" y="4183359"/>
                  <a:pt x="549634" y="4184082"/>
                  <a:pt x="549238" y="4185895"/>
                </a:cubicBezTo>
                <a:lnTo>
                  <a:pt x="552097" y="4189704"/>
                </a:lnTo>
                <a:lnTo>
                  <a:pt x="544503" y="4183772"/>
                </a:lnTo>
                <a:cubicBezTo>
                  <a:pt x="515644" y="4165749"/>
                  <a:pt x="493664" y="4181014"/>
                  <a:pt x="462802" y="4139011"/>
                </a:cubicBezTo>
                <a:lnTo>
                  <a:pt x="459434" y="4150059"/>
                </a:lnTo>
                <a:lnTo>
                  <a:pt x="452738" y="4141361"/>
                </a:lnTo>
                <a:cubicBezTo>
                  <a:pt x="430843" y="4121871"/>
                  <a:pt x="388461" y="4132123"/>
                  <a:pt x="367131" y="4093211"/>
                </a:cubicBezTo>
                <a:cubicBezTo>
                  <a:pt x="395351" y="4087096"/>
                  <a:pt x="391740" y="4119289"/>
                  <a:pt x="430257" y="4106050"/>
                </a:cubicBezTo>
                <a:lnTo>
                  <a:pt x="430234" y="4105978"/>
                </a:lnTo>
                <a:lnTo>
                  <a:pt x="437827" y="4110061"/>
                </a:lnTo>
                <a:cubicBezTo>
                  <a:pt x="441553" y="4112300"/>
                  <a:pt x="445318" y="4114381"/>
                  <a:pt x="449391" y="4115209"/>
                </a:cubicBezTo>
                <a:cubicBezTo>
                  <a:pt x="447106" y="4111452"/>
                  <a:pt x="442552" y="4108222"/>
                  <a:pt x="437984" y="4106139"/>
                </a:cubicBezTo>
                <a:lnTo>
                  <a:pt x="429755" y="4104584"/>
                </a:lnTo>
                <a:lnTo>
                  <a:pt x="426596" y="4095365"/>
                </a:lnTo>
                <a:cubicBezTo>
                  <a:pt x="431569" y="4092240"/>
                  <a:pt x="458416" y="4107825"/>
                  <a:pt x="470793" y="4106392"/>
                </a:cubicBezTo>
                <a:cubicBezTo>
                  <a:pt x="462340" y="4105990"/>
                  <a:pt x="458056" y="4110386"/>
                  <a:pt x="458248" y="4118327"/>
                </a:cubicBezTo>
                <a:cubicBezTo>
                  <a:pt x="468218" y="4125625"/>
                  <a:pt x="471292" y="4113080"/>
                  <a:pt x="477997" y="4124979"/>
                </a:cubicBezTo>
                <a:cubicBezTo>
                  <a:pt x="479129" y="4115989"/>
                  <a:pt x="475671" y="4112652"/>
                  <a:pt x="467219" y="4112251"/>
                </a:cubicBezTo>
                <a:cubicBezTo>
                  <a:pt x="520357" y="4130959"/>
                  <a:pt x="794213" y="4213000"/>
                  <a:pt x="799381" y="4231172"/>
                </a:cubicBezTo>
                <a:cubicBezTo>
                  <a:pt x="829196" y="4249092"/>
                  <a:pt x="965597" y="4303174"/>
                  <a:pt x="963176" y="4286877"/>
                </a:cubicBezTo>
                <a:cubicBezTo>
                  <a:pt x="960831" y="4287718"/>
                  <a:pt x="1057005" y="4340203"/>
                  <a:pt x="1031261" y="4323115"/>
                </a:cubicBezTo>
                <a:cubicBezTo>
                  <a:pt x="1035446" y="4314748"/>
                  <a:pt x="1272937" y="4401245"/>
                  <a:pt x="1339195" y="4431843"/>
                </a:cubicBezTo>
                <a:cubicBezTo>
                  <a:pt x="1336756" y="4428712"/>
                  <a:pt x="1337372" y="4426203"/>
                  <a:pt x="1338080" y="4427665"/>
                </a:cubicBezTo>
                <a:lnTo>
                  <a:pt x="1336687" y="4426522"/>
                </a:lnTo>
                <a:lnTo>
                  <a:pt x="1339111" y="4427483"/>
                </a:lnTo>
                <a:cubicBezTo>
                  <a:pt x="1344555" y="4429125"/>
                  <a:pt x="1352285" y="4430985"/>
                  <a:pt x="1349047" y="4429876"/>
                </a:cubicBezTo>
                <a:lnTo>
                  <a:pt x="1336214" y="4426136"/>
                </a:lnTo>
                <a:lnTo>
                  <a:pt x="1301828" y="4397968"/>
                </a:lnTo>
                <a:lnTo>
                  <a:pt x="1241737" y="4366251"/>
                </a:lnTo>
                <a:lnTo>
                  <a:pt x="1133805" y="4309282"/>
                </a:lnTo>
                <a:cubicBezTo>
                  <a:pt x="1074295" y="4285606"/>
                  <a:pt x="1016850" y="4269312"/>
                  <a:pt x="978178" y="4264904"/>
                </a:cubicBezTo>
                <a:cubicBezTo>
                  <a:pt x="974489" y="4279958"/>
                  <a:pt x="960928" y="4291688"/>
                  <a:pt x="942120" y="4268108"/>
                </a:cubicBezTo>
                <a:cubicBezTo>
                  <a:pt x="950360" y="4273734"/>
                  <a:pt x="957795" y="4273929"/>
                  <a:pt x="965749" y="4267645"/>
                </a:cubicBezTo>
                <a:cubicBezTo>
                  <a:pt x="899567" y="4254184"/>
                  <a:pt x="700059" y="4174093"/>
                  <a:pt x="652779" y="4118380"/>
                </a:cubicBezTo>
                <a:cubicBezTo>
                  <a:pt x="651549" y="4123399"/>
                  <a:pt x="665592" y="4131521"/>
                  <a:pt x="668339" y="4133399"/>
                </a:cubicBezTo>
                <a:cubicBezTo>
                  <a:pt x="661211" y="4131950"/>
                  <a:pt x="584042" y="4110985"/>
                  <a:pt x="591610" y="4088816"/>
                </a:cubicBezTo>
                <a:lnTo>
                  <a:pt x="592162" y="4097119"/>
                </a:lnTo>
                <a:lnTo>
                  <a:pt x="590164" y="4093626"/>
                </a:lnTo>
                <a:cubicBezTo>
                  <a:pt x="587631" y="4091960"/>
                  <a:pt x="584781" y="4092698"/>
                  <a:pt x="581312" y="4095941"/>
                </a:cubicBezTo>
                <a:cubicBezTo>
                  <a:pt x="588247" y="4089450"/>
                  <a:pt x="586422" y="4083810"/>
                  <a:pt x="575222" y="4081534"/>
                </a:cubicBezTo>
                <a:cubicBezTo>
                  <a:pt x="572424" y="4080964"/>
                  <a:pt x="574733" y="4081352"/>
                  <a:pt x="579845" y="4082433"/>
                </a:cubicBezTo>
                <a:lnTo>
                  <a:pt x="592825" y="4085496"/>
                </a:lnTo>
                <a:lnTo>
                  <a:pt x="607599" y="4093901"/>
                </a:lnTo>
                <a:cubicBezTo>
                  <a:pt x="622325" y="4101157"/>
                  <a:pt x="634057" y="4105353"/>
                  <a:pt x="639252" y="4103775"/>
                </a:cubicBezTo>
                <a:lnTo>
                  <a:pt x="637319" y="4102542"/>
                </a:lnTo>
                <a:lnTo>
                  <a:pt x="647709" y="4102532"/>
                </a:lnTo>
                <a:lnTo>
                  <a:pt x="648101" y="4102263"/>
                </a:lnTo>
                <a:lnTo>
                  <a:pt x="651479" y="4105659"/>
                </a:lnTo>
                <a:cubicBezTo>
                  <a:pt x="667830" y="4118437"/>
                  <a:pt x="723953" y="4148004"/>
                  <a:pt x="684264" y="4107660"/>
                </a:cubicBezTo>
                <a:cubicBezTo>
                  <a:pt x="672335" y="4117090"/>
                  <a:pt x="663181" y="4107818"/>
                  <a:pt x="655095" y="4103396"/>
                </a:cubicBezTo>
                <a:lnTo>
                  <a:pt x="648748" y="4101820"/>
                </a:lnTo>
                <a:lnTo>
                  <a:pt x="655229" y="4097393"/>
                </a:lnTo>
                <a:cubicBezTo>
                  <a:pt x="655134" y="4095399"/>
                  <a:pt x="651414" y="4093408"/>
                  <a:pt x="641002" y="4092277"/>
                </a:cubicBezTo>
                <a:cubicBezTo>
                  <a:pt x="638029" y="4095129"/>
                  <a:pt x="636454" y="4097340"/>
                  <a:pt x="635886" y="4099016"/>
                </a:cubicBezTo>
                <a:lnTo>
                  <a:pt x="636733" y="4102169"/>
                </a:lnTo>
                <a:lnTo>
                  <a:pt x="625705" y="4095134"/>
                </a:lnTo>
                <a:cubicBezTo>
                  <a:pt x="618607" y="4092333"/>
                  <a:pt x="609699" y="4089697"/>
                  <a:pt x="601284" y="4087494"/>
                </a:cubicBezTo>
                <a:lnTo>
                  <a:pt x="592825" y="4085496"/>
                </a:lnTo>
                <a:lnTo>
                  <a:pt x="557993" y="4065682"/>
                </a:lnTo>
                <a:cubicBezTo>
                  <a:pt x="523663" y="4044376"/>
                  <a:pt x="491539" y="4021707"/>
                  <a:pt x="489962" y="4019412"/>
                </a:cubicBezTo>
                <a:cubicBezTo>
                  <a:pt x="518759" y="4037122"/>
                  <a:pt x="626131" y="4091887"/>
                  <a:pt x="692448" y="4082985"/>
                </a:cubicBezTo>
                <a:cubicBezTo>
                  <a:pt x="688279" y="4078185"/>
                  <a:pt x="679945" y="4070481"/>
                  <a:pt x="668646" y="4061516"/>
                </a:cubicBezTo>
                <a:lnTo>
                  <a:pt x="663276" y="4057766"/>
                </a:lnTo>
                <a:lnTo>
                  <a:pt x="664476" y="4057540"/>
                </a:lnTo>
                <a:cubicBezTo>
                  <a:pt x="662438" y="4057126"/>
                  <a:pt x="660633" y="4055770"/>
                  <a:pt x="658790" y="4054571"/>
                </a:cubicBezTo>
                <a:lnTo>
                  <a:pt x="658616" y="4054511"/>
                </a:lnTo>
                <a:lnTo>
                  <a:pt x="627057" y="4032478"/>
                </a:lnTo>
                <a:cubicBezTo>
                  <a:pt x="595001" y="4012787"/>
                  <a:pt x="555894" y="3994625"/>
                  <a:pt x="519333" y="3991141"/>
                </a:cubicBezTo>
                <a:lnTo>
                  <a:pt x="516200" y="3997239"/>
                </a:lnTo>
                <a:lnTo>
                  <a:pt x="501247" y="3986845"/>
                </a:lnTo>
                <a:cubicBezTo>
                  <a:pt x="462080" y="3967148"/>
                  <a:pt x="380394" y="3933249"/>
                  <a:pt x="390810" y="3913635"/>
                </a:cubicBezTo>
                <a:cubicBezTo>
                  <a:pt x="370158" y="3897581"/>
                  <a:pt x="364721" y="3924133"/>
                  <a:pt x="330853" y="3892220"/>
                </a:cubicBezTo>
                <a:cubicBezTo>
                  <a:pt x="333628" y="3884718"/>
                  <a:pt x="356479" y="3905501"/>
                  <a:pt x="340613" y="3890552"/>
                </a:cubicBezTo>
                <a:lnTo>
                  <a:pt x="336904" y="3887062"/>
                </a:lnTo>
                <a:lnTo>
                  <a:pt x="341369" y="3883657"/>
                </a:lnTo>
                <a:lnTo>
                  <a:pt x="347174" y="3876125"/>
                </a:lnTo>
                <a:lnTo>
                  <a:pt x="355738" y="3884318"/>
                </a:lnTo>
                <a:cubicBezTo>
                  <a:pt x="368689" y="3901397"/>
                  <a:pt x="377941" y="3922543"/>
                  <a:pt x="385547" y="3891491"/>
                </a:cubicBezTo>
                <a:cubicBezTo>
                  <a:pt x="406908" y="3909007"/>
                  <a:pt x="470938" y="3931248"/>
                  <a:pt x="440721" y="3910615"/>
                </a:cubicBezTo>
                <a:cubicBezTo>
                  <a:pt x="440721" y="3910615"/>
                  <a:pt x="556623" y="3982920"/>
                  <a:pt x="490496" y="3929960"/>
                </a:cubicBezTo>
                <a:cubicBezTo>
                  <a:pt x="518295" y="3934295"/>
                  <a:pt x="525116" y="3936999"/>
                  <a:pt x="509325" y="3940372"/>
                </a:cubicBezTo>
                <a:cubicBezTo>
                  <a:pt x="511956" y="3951446"/>
                  <a:pt x="520121" y="3939935"/>
                  <a:pt x="525710" y="3947658"/>
                </a:cubicBezTo>
                <a:cubicBezTo>
                  <a:pt x="531417" y="3946185"/>
                  <a:pt x="495357" y="3949386"/>
                  <a:pt x="519486" y="3955609"/>
                </a:cubicBezTo>
                <a:cubicBezTo>
                  <a:pt x="521734" y="3950800"/>
                  <a:pt x="523875" y="3948601"/>
                  <a:pt x="526078" y="3948885"/>
                </a:cubicBezTo>
                <a:lnTo>
                  <a:pt x="532878" y="3956871"/>
                </a:lnTo>
                <a:lnTo>
                  <a:pt x="527939" y="3956012"/>
                </a:lnTo>
                <a:cubicBezTo>
                  <a:pt x="531493" y="3963321"/>
                  <a:pt x="536488" y="3960385"/>
                  <a:pt x="537506" y="3960593"/>
                </a:cubicBezTo>
                <a:cubicBezTo>
                  <a:pt x="536132" y="3959654"/>
                  <a:pt x="534913" y="3958089"/>
                  <a:pt x="533451" y="3956971"/>
                </a:cubicBezTo>
                <a:lnTo>
                  <a:pt x="532989" y="3956889"/>
                </a:lnTo>
                <a:lnTo>
                  <a:pt x="532601" y="3955458"/>
                </a:lnTo>
                <a:cubicBezTo>
                  <a:pt x="535687" y="3950839"/>
                  <a:pt x="547622" y="3938943"/>
                  <a:pt x="553124" y="3936111"/>
                </a:cubicBezTo>
                <a:cubicBezTo>
                  <a:pt x="557064" y="3959303"/>
                  <a:pt x="603920" y="3955660"/>
                  <a:pt x="586301" y="3953396"/>
                </a:cubicBezTo>
                <a:cubicBezTo>
                  <a:pt x="598636" y="3946684"/>
                  <a:pt x="658882" y="3980010"/>
                  <a:pt x="652140" y="3994444"/>
                </a:cubicBezTo>
                <a:cubicBezTo>
                  <a:pt x="682281" y="3997941"/>
                  <a:pt x="648489" y="3983165"/>
                  <a:pt x="636289" y="3967513"/>
                </a:cubicBezTo>
                <a:cubicBezTo>
                  <a:pt x="655251" y="3955564"/>
                  <a:pt x="808537" y="4023619"/>
                  <a:pt x="823273" y="4046373"/>
                </a:cubicBezTo>
                <a:cubicBezTo>
                  <a:pt x="855679" y="4031891"/>
                  <a:pt x="958557" y="4096278"/>
                  <a:pt x="977499" y="4097497"/>
                </a:cubicBezTo>
                <a:cubicBezTo>
                  <a:pt x="909627" y="4056033"/>
                  <a:pt x="870012" y="4051928"/>
                  <a:pt x="874527" y="4029138"/>
                </a:cubicBezTo>
                <a:cubicBezTo>
                  <a:pt x="817680" y="3968843"/>
                  <a:pt x="668218" y="4002982"/>
                  <a:pt x="617307" y="3922823"/>
                </a:cubicBezTo>
                <a:cubicBezTo>
                  <a:pt x="618635" y="3921776"/>
                  <a:pt x="538829" y="3889740"/>
                  <a:pt x="523172" y="3870749"/>
                </a:cubicBezTo>
                <a:cubicBezTo>
                  <a:pt x="576865" y="3856647"/>
                  <a:pt x="840850" y="4005167"/>
                  <a:pt x="851376" y="3979648"/>
                </a:cubicBezTo>
                <a:cubicBezTo>
                  <a:pt x="902880" y="4000660"/>
                  <a:pt x="955310" y="4017910"/>
                  <a:pt x="1010270" y="4042257"/>
                </a:cubicBezTo>
                <a:cubicBezTo>
                  <a:pt x="1002539" y="4036736"/>
                  <a:pt x="1011881" y="4038963"/>
                  <a:pt x="1017203" y="4039058"/>
                </a:cubicBezTo>
                <a:lnTo>
                  <a:pt x="1018036" y="4038092"/>
                </a:lnTo>
                <a:lnTo>
                  <a:pt x="1025758" y="4047218"/>
                </a:lnTo>
                <a:cubicBezTo>
                  <a:pt x="1033626" y="4054911"/>
                  <a:pt x="1041673" y="4055887"/>
                  <a:pt x="1052554" y="4031102"/>
                </a:cubicBezTo>
                <a:cubicBezTo>
                  <a:pt x="1057128" y="4038617"/>
                  <a:pt x="1319206" y="4164359"/>
                  <a:pt x="1325429" y="4156407"/>
                </a:cubicBezTo>
                <a:cubicBezTo>
                  <a:pt x="1296423" y="4143922"/>
                  <a:pt x="1305067" y="4152266"/>
                  <a:pt x="1280650" y="4134129"/>
                </a:cubicBezTo>
                <a:cubicBezTo>
                  <a:pt x="1289315" y="4129304"/>
                  <a:pt x="1305279" y="4147040"/>
                  <a:pt x="1316497" y="4136151"/>
                </a:cubicBezTo>
                <a:cubicBezTo>
                  <a:pt x="1315810" y="4135681"/>
                  <a:pt x="1312388" y="4134656"/>
                  <a:pt x="1307674" y="4133306"/>
                </a:cubicBezTo>
                <a:lnTo>
                  <a:pt x="1292489" y="4128916"/>
                </a:lnTo>
                <a:lnTo>
                  <a:pt x="1295675" y="4127753"/>
                </a:lnTo>
                <a:lnTo>
                  <a:pt x="1295755" y="4127786"/>
                </a:lnTo>
                <a:lnTo>
                  <a:pt x="1300822" y="4130329"/>
                </a:lnTo>
                <a:lnTo>
                  <a:pt x="1298827" y="4129033"/>
                </a:lnTo>
                <a:lnTo>
                  <a:pt x="1305669" y="4131807"/>
                </a:lnTo>
                <a:cubicBezTo>
                  <a:pt x="1311350" y="4133579"/>
                  <a:pt x="1315605" y="4133489"/>
                  <a:pt x="1307700" y="4124975"/>
                </a:cubicBezTo>
                <a:lnTo>
                  <a:pt x="1305754" y="4123152"/>
                </a:lnTo>
                <a:lnTo>
                  <a:pt x="1315708" y="4117552"/>
                </a:lnTo>
                <a:cubicBezTo>
                  <a:pt x="1310263" y="4115785"/>
                  <a:pt x="1305222" y="4113443"/>
                  <a:pt x="1300506" y="4110341"/>
                </a:cubicBezTo>
                <a:lnTo>
                  <a:pt x="1292752" y="4103481"/>
                </a:lnTo>
                <a:lnTo>
                  <a:pt x="1295953" y="4104993"/>
                </a:lnTo>
                <a:cubicBezTo>
                  <a:pt x="1321563" y="4115201"/>
                  <a:pt x="1385070" y="4133304"/>
                  <a:pt x="1372016" y="4127686"/>
                </a:cubicBezTo>
                <a:cubicBezTo>
                  <a:pt x="1307972" y="4071691"/>
                  <a:pt x="1235193" y="4031699"/>
                  <a:pt x="1159060" y="3997971"/>
                </a:cubicBezTo>
                <a:lnTo>
                  <a:pt x="1159053" y="3997968"/>
                </a:lnTo>
                <a:lnTo>
                  <a:pt x="1173185" y="3997785"/>
                </a:lnTo>
                <a:cubicBezTo>
                  <a:pt x="1177811" y="3998131"/>
                  <a:pt x="1180955" y="3998935"/>
                  <a:pt x="1179806" y="4000349"/>
                </a:cubicBezTo>
                <a:cubicBezTo>
                  <a:pt x="1157746" y="3988947"/>
                  <a:pt x="1131701" y="3979370"/>
                  <a:pt x="1104076" y="3970232"/>
                </a:cubicBezTo>
                <a:lnTo>
                  <a:pt x="1036629" y="3948482"/>
                </a:lnTo>
                <a:lnTo>
                  <a:pt x="953195" y="3916329"/>
                </a:lnTo>
                <a:lnTo>
                  <a:pt x="938676" y="3909634"/>
                </a:lnTo>
                <a:cubicBezTo>
                  <a:pt x="914378" y="3896726"/>
                  <a:pt x="893325" y="3881497"/>
                  <a:pt x="877920" y="3862558"/>
                </a:cubicBezTo>
                <a:cubicBezTo>
                  <a:pt x="885145" y="3867979"/>
                  <a:pt x="892272" y="3869428"/>
                  <a:pt x="901954" y="3864812"/>
                </a:cubicBezTo>
                <a:cubicBezTo>
                  <a:pt x="878633" y="3864022"/>
                  <a:pt x="866048" y="3832487"/>
                  <a:pt x="840689" y="3831279"/>
                </a:cubicBezTo>
                <a:cubicBezTo>
                  <a:pt x="845912" y="3809952"/>
                  <a:pt x="775774" y="3786466"/>
                  <a:pt x="750452" y="3758926"/>
                </a:cubicBezTo>
                <a:cubicBezTo>
                  <a:pt x="758962" y="3754730"/>
                  <a:pt x="762147" y="3753731"/>
                  <a:pt x="764935" y="3753804"/>
                </a:cubicBezTo>
                <a:lnTo>
                  <a:pt x="776869" y="3755096"/>
                </a:lnTo>
                <a:lnTo>
                  <a:pt x="764934" y="3751327"/>
                </a:lnTo>
                <a:cubicBezTo>
                  <a:pt x="713775" y="3737629"/>
                  <a:pt x="665287" y="3726121"/>
                  <a:pt x="634260" y="3700054"/>
                </a:cubicBezTo>
                <a:cubicBezTo>
                  <a:pt x="609690" y="3717448"/>
                  <a:pt x="455752" y="3678238"/>
                  <a:pt x="421191" y="3631693"/>
                </a:cubicBezTo>
                <a:cubicBezTo>
                  <a:pt x="432847" y="3635382"/>
                  <a:pt x="441864" y="3638389"/>
                  <a:pt x="448761" y="3640813"/>
                </a:cubicBezTo>
                <a:lnTo>
                  <a:pt x="456837" y="3643870"/>
                </a:lnTo>
                <a:lnTo>
                  <a:pt x="458051" y="3645675"/>
                </a:lnTo>
                <a:cubicBezTo>
                  <a:pt x="463389" y="3649516"/>
                  <a:pt x="476310" y="3651857"/>
                  <a:pt x="463608" y="3646434"/>
                </a:cubicBezTo>
                <a:lnTo>
                  <a:pt x="456837" y="3643870"/>
                </a:lnTo>
                <a:lnTo>
                  <a:pt x="455986" y="3642608"/>
                </a:lnTo>
                <a:cubicBezTo>
                  <a:pt x="456119" y="3641555"/>
                  <a:pt x="457243" y="3640509"/>
                  <a:pt x="459880" y="3639564"/>
                </a:cubicBezTo>
                <a:cubicBezTo>
                  <a:pt x="456731" y="3634972"/>
                  <a:pt x="432312" y="3616833"/>
                  <a:pt x="430276" y="3616420"/>
                </a:cubicBezTo>
                <a:cubicBezTo>
                  <a:pt x="439841" y="3621000"/>
                  <a:pt x="441667" y="3626639"/>
                  <a:pt x="434426" y="3634386"/>
                </a:cubicBezTo>
                <a:cubicBezTo>
                  <a:pt x="424311" y="3621135"/>
                  <a:pt x="399940" y="3604983"/>
                  <a:pt x="374395" y="3592543"/>
                </a:cubicBezTo>
                <a:lnTo>
                  <a:pt x="346058" y="3581193"/>
                </a:lnTo>
                <a:lnTo>
                  <a:pt x="366567" y="3581402"/>
                </a:lnTo>
                <a:cubicBezTo>
                  <a:pt x="378319" y="3581569"/>
                  <a:pt x="390041" y="3581957"/>
                  <a:pt x="401374" y="3583084"/>
                </a:cubicBezTo>
                <a:lnTo>
                  <a:pt x="433290" y="3589094"/>
                </a:lnTo>
                <a:lnTo>
                  <a:pt x="434130" y="3589336"/>
                </a:lnTo>
                <a:lnTo>
                  <a:pt x="461852" y="3602866"/>
                </a:lnTo>
                <a:lnTo>
                  <a:pt x="481809" y="3625582"/>
                </a:lnTo>
                <a:lnTo>
                  <a:pt x="475304" y="3626237"/>
                </a:lnTo>
                <a:cubicBezTo>
                  <a:pt x="466034" y="3628632"/>
                  <a:pt x="460043" y="3632353"/>
                  <a:pt x="483220" y="3627190"/>
                </a:cubicBezTo>
                <a:lnTo>
                  <a:pt x="481809" y="3625582"/>
                </a:lnTo>
                <a:lnTo>
                  <a:pt x="485008" y="3625260"/>
                </a:lnTo>
                <a:lnTo>
                  <a:pt x="486312" y="3630276"/>
                </a:lnTo>
                <a:lnTo>
                  <a:pt x="483933" y="3628652"/>
                </a:lnTo>
                <a:cubicBezTo>
                  <a:pt x="489638" y="3644628"/>
                  <a:pt x="493086" y="3637920"/>
                  <a:pt x="489729" y="3632607"/>
                </a:cubicBezTo>
                <a:lnTo>
                  <a:pt x="488163" y="3631539"/>
                </a:lnTo>
                <a:lnTo>
                  <a:pt x="490785" y="3627394"/>
                </a:lnTo>
                <a:cubicBezTo>
                  <a:pt x="490875" y="3626059"/>
                  <a:pt x="489959" y="3625285"/>
                  <a:pt x="488439" y="3624916"/>
                </a:cubicBezTo>
                <a:lnTo>
                  <a:pt x="485008" y="3625260"/>
                </a:lnTo>
                <a:lnTo>
                  <a:pt x="484581" y="3623616"/>
                </a:lnTo>
                <a:cubicBezTo>
                  <a:pt x="485156" y="3620318"/>
                  <a:pt x="490122" y="3622273"/>
                  <a:pt x="498912" y="3623608"/>
                </a:cubicBezTo>
                <a:lnTo>
                  <a:pt x="510504" y="3624192"/>
                </a:lnTo>
                <a:lnTo>
                  <a:pt x="520026" y="3636010"/>
                </a:lnTo>
                <a:cubicBezTo>
                  <a:pt x="523197" y="3640175"/>
                  <a:pt x="525846" y="3644090"/>
                  <a:pt x="526581" y="3646543"/>
                </a:cubicBezTo>
                <a:cubicBezTo>
                  <a:pt x="530271" y="3648941"/>
                  <a:pt x="537166" y="3651331"/>
                  <a:pt x="545957" y="3653696"/>
                </a:cubicBezTo>
                <a:lnTo>
                  <a:pt x="576575" y="3660661"/>
                </a:lnTo>
                <a:lnTo>
                  <a:pt x="576568" y="3660663"/>
                </a:lnTo>
                <a:cubicBezTo>
                  <a:pt x="578701" y="3665048"/>
                  <a:pt x="583695" y="3662113"/>
                  <a:pt x="586751" y="3662734"/>
                </a:cubicBezTo>
                <a:lnTo>
                  <a:pt x="586662" y="3662642"/>
                </a:lnTo>
                <a:lnTo>
                  <a:pt x="610910" y="3667400"/>
                </a:lnTo>
                <a:cubicBezTo>
                  <a:pt x="622019" y="3669578"/>
                  <a:pt x="632392" y="3671687"/>
                  <a:pt x="640715" y="3673710"/>
                </a:cubicBezTo>
                <a:cubicBezTo>
                  <a:pt x="641233" y="3667228"/>
                  <a:pt x="638178" y="3666608"/>
                  <a:pt x="632165" y="3669336"/>
                </a:cubicBezTo>
                <a:cubicBezTo>
                  <a:pt x="632779" y="3666827"/>
                  <a:pt x="632377" y="3664111"/>
                  <a:pt x="630648" y="3662440"/>
                </a:cubicBezTo>
                <a:cubicBezTo>
                  <a:pt x="631819" y="3662021"/>
                  <a:pt x="653206" y="3663079"/>
                  <a:pt x="675836" y="3666693"/>
                </a:cubicBezTo>
                <a:lnTo>
                  <a:pt x="682582" y="3668245"/>
                </a:lnTo>
                <a:lnTo>
                  <a:pt x="674142" y="3654330"/>
                </a:lnTo>
                <a:lnTo>
                  <a:pt x="643708" y="3645669"/>
                </a:lnTo>
                <a:cubicBezTo>
                  <a:pt x="592095" y="3628918"/>
                  <a:pt x="546339" y="3611708"/>
                  <a:pt x="548517" y="3618079"/>
                </a:cubicBezTo>
                <a:cubicBezTo>
                  <a:pt x="540040" y="3618331"/>
                  <a:pt x="503403" y="3608964"/>
                  <a:pt x="460790" y="3596995"/>
                </a:cubicBezTo>
                <a:lnTo>
                  <a:pt x="434130" y="3589336"/>
                </a:lnTo>
                <a:lnTo>
                  <a:pt x="433853" y="3589201"/>
                </a:lnTo>
                <a:lnTo>
                  <a:pt x="433290" y="3589094"/>
                </a:lnTo>
                <a:lnTo>
                  <a:pt x="417006" y="3584417"/>
                </a:lnTo>
                <a:cubicBezTo>
                  <a:pt x="358160" y="3567179"/>
                  <a:pt x="301839" y="3549469"/>
                  <a:pt x="300618" y="3547902"/>
                </a:cubicBezTo>
                <a:cubicBezTo>
                  <a:pt x="290108" y="3542802"/>
                  <a:pt x="284151" y="3538215"/>
                  <a:pt x="280591" y="3534075"/>
                </a:cubicBezTo>
                <a:lnTo>
                  <a:pt x="276256" y="3525526"/>
                </a:lnTo>
                <a:lnTo>
                  <a:pt x="277763" y="3522840"/>
                </a:lnTo>
                <a:cubicBezTo>
                  <a:pt x="278885" y="3522080"/>
                  <a:pt x="279879" y="3521295"/>
                  <a:pt x="278660" y="3519730"/>
                </a:cubicBezTo>
                <a:cubicBezTo>
                  <a:pt x="277286" y="3518792"/>
                  <a:pt x="276058" y="3518623"/>
                  <a:pt x="275084" y="3518920"/>
                </a:cubicBezTo>
                <a:lnTo>
                  <a:pt x="273680" y="3520267"/>
                </a:lnTo>
                <a:lnTo>
                  <a:pt x="270733" y="3514043"/>
                </a:lnTo>
                <a:cubicBezTo>
                  <a:pt x="268136" y="3511414"/>
                  <a:pt x="263627" y="3509100"/>
                  <a:pt x="255050" y="3507026"/>
                </a:cubicBezTo>
                <a:cubicBezTo>
                  <a:pt x="263500" y="3507427"/>
                  <a:pt x="272567" y="3505321"/>
                  <a:pt x="281636" y="3503212"/>
                </a:cubicBezTo>
                <a:cubicBezTo>
                  <a:pt x="272930" y="3485308"/>
                  <a:pt x="173513" y="3480214"/>
                  <a:pt x="153468" y="3457230"/>
                </a:cubicBezTo>
                <a:lnTo>
                  <a:pt x="150426" y="3446855"/>
                </a:lnTo>
                <a:lnTo>
                  <a:pt x="162072" y="3449701"/>
                </a:lnTo>
                <a:cubicBezTo>
                  <a:pt x="168510" y="3451145"/>
                  <a:pt x="177160" y="3452988"/>
                  <a:pt x="188616" y="3455317"/>
                </a:cubicBezTo>
                <a:cubicBezTo>
                  <a:pt x="157975" y="3445135"/>
                  <a:pt x="154517" y="3441798"/>
                  <a:pt x="178242" y="3445306"/>
                </a:cubicBezTo>
                <a:cubicBezTo>
                  <a:pt x="167972" y="3432681"/>
                  <a:pt x="145221" y="3424102"/>
                  <a:pt x="120726" y="3416651"/>
                </a:cubicBezTo>
                <a:lnTo>
                  <a:pt x="119566" y="3416312"/>
                </a:lnTo>
                <a:lnTo>
                  <a:pt x="119416" y="3414901"/>
                </a:lnTo>
                <a:lnTo>
                  <a:pt x="118695" y="3416058"/>
                </a:lnTo>
                <a:lnTo>
                  <a:pt x="84013" y="3405953"/>
                </a:lnTo>
                <a:lnTo>
                  <a:pt x="60292" y="3397462"/>
                </a:lnTo>
                <a:lnTo>
                  <a:pt x="60221" y="3396853"/>
                </a:lnTo>
                <a:lnTo>
                  <a:pt x="58169" y="3396699"/>
                </a:lnTo>
                <a:lnTo>
                  <a:pt x="52734" y="3394755"/>
                </a:lnTo>
                <a:lnTo>
                  <a:pt x="57895" y="3403236"/>
                </a:lnTo>
                <a:lnTo>
                  <a:pt x="58206" y="3403853"/>
                </a:lnTo>
                <a:lnTo>
                  <a:pt x="58248" y="3403817"/>
                </a:lnTo>
                <a:lnTo>
                  <a:pt x="61880" y="3409785"/>
                </a:lnTo>
                <a:cubicBezTo>
                  <a:pt x="55656" y="3417740"/>
                  <a:pt x="2230" y="3387116"/>
                  <a:pt x="0" y="3378760"/>
                </a:cubicBezTo>
                <a:cubicBezTo>
                  <a:pt x="7724" y="3390868"/>
                  <a:pt x="40227" y="3380356"/>
                  <a:pt x="15791" y="3375388"/>
                </a:cubicBezTo>
                <a:cubicBezTo>
                  <a:pt x="14725" y="3373194"/>
                  <a:pt x="92511" y="3395189"/>
                  <a:pt x="134487" y="3401379"/>
                </a:cubicBezTo>
                <a:lnTo>
                  <a:pt x="139779" y="3401863"/>
                </a:lnTo>
                <a:lnTo>
                  <a:pt x="146799" y="3407917"/>
                </a:lnTo>
                <a:cubicBezTo>
                  <a:pt x="168659" y="3422983"/>
                  <a:pt x="196494" y="3429220"/>
                  <a:pt x="219141" y="3431274"/>
                </a:cubicBezTo>
                <a:lnTo>
                  <a:pt x="247392" y="3431791"/>
                </a:lnTo>
                <a:lnTo>
                  <a:pt x="253742" y="3434154"/>
                </a:lnTo>
                <a:cubicBezTo>
                  <a:pt x="255694" y="3433482"/>
                  <a:pt x="255895" y="3430477"/>
                  <a:pt x="252010" y="3423431"/>
                </a:cubicBezTo>
                <a:cubicBezTo>
                  <a:pt x="243432" y="3421358"/>
                  <a:pt x="240115" y="3422081"/>
                  <a:pt x="239721" y="3423894"/>
                </a:cubicBezTo>
                <a:lnTo>
                  <a:pt x="242578" y="3427703"/>
                </a:lnTo>
                <a:lnTo>
                  <a:pt x="234985" y="3421771"/>
                </a:lnTo>
                <a:cubicBezTo>
                  <a:pt x="206127" y="3403747"/>
                  <a:pt x="184146" y="3419012"/>
                  <a:pt x="153285" y="3377009"/>
                </a:cubicBezTo>
                <a:lnTo>
                  <a:pt x="149916" y="3388058"/>
                </a:lnTo>
                <a:lnTo>
                  <a:pt x="143219" y="3379359"/>
                </a:lnTo>
                <a:cubicBezTo>
                  <a:pt x="121324" y="3359870"/>
                  <a:pt x="78943" y="3370123"/>
                  <a:pt x="57612" y="3331210"/>
                </a:cubicBezTo>
                <a:cubicBezTo>
                  <a:pt x="85832" y="3325095"/>
                  <a:pt x="82222" y="3357288"/>
                  <a:pt x="120739" y="3344050"/>
                </a:cubicBezTo>
                <a:lnTo>
                  <a:pt x="120715" y="3343977"/>
                </a:lnTo>
                <a:lnTo>
                  <a:pt x="128309" y="3348059"/>
                </a:lnTo>
                <a:cubicBezTo>
                  <a:pt x="132035" y="3350299"/>
                  <a:pt x="135801" y="3352381"/>
                  <a:pt x="139872" y="3353207"/>
                </a:cubicBezTo>
                <a:cubicBezTo>
                  <a:pt x="137589" y="3349450"/>
                  <a:pt x="133035" y="3346220"/>
                  <a:pt x="128465" y="3344138"/>
                </a:cubicBezTo>
                <a:lnTo>
                  <a:pt x="120236" y="3342582"/>
                </a:lnTo>
                <a:lnTo>
                  <a:pt x="117077" y="3333365"/>
                </a:lnTo>
                <a:cubicBezTo>
                  <a:pt x="122050" y="3330238"/>
                  <a:pt x="148897" y="3345824"/>
                  <a:pt x="161276" y="3344391"/>
                </a:cubicBezTo>
                <a:cubicBezTo>
                  <a:pt x="152821" y="3343989"/>
                  <a:pt x="148538" y="3348385"/>
                  <a:pt x="148731" y="3356326"/>
                </a:cubicBezTo>
                <a:cubicBezTo>
                  <a:pt x="158700" y="3363623"/>
                  <a:pt x="161775" y="3351079"/>
                  <a:pt x="168479" y="3362979"/>
                </a:cubicBezTo>
                <a:cubicBezTo>
                  <a:pt x="169611" y="3353988"/>
                  <a:pt x="166154" y="3350651"/>
                  <a:pt x="157701" y="3350249"/>
                </a:cubicBezTo>
                <a:cubicBezTo>
                  <a:pt x="210840" y="3368958"/>
                  <a:pt x="484696" y="3450999"/>
                  <a:pt x="489863" y="3469171"/>
                </a:cubicBezTo>
                <a:cubicBezTo>
                  <a:pt x="519677" y="3487091"/>
                  <a:pt x="656079" y="3541173"/>
                  <a:pt x="653658" y="3524876"/>
                </a:cubicBezTo>
                <a:cubicBezTo>
                  <a:pt x="651313" y="3525717"/>
                  <a:pt x="747486" y="3578203"/>
                  <a:pt x="721742" y="3561114"/>
                </a:cubicBezTo>
                <a:cubicBezTo>
                  <a:pt x="725928" y="3552746"/>
                  <a:pt x="963419" y="3639245"/>
                  <a:pt x="1029678" y="3669842"/>
                </a:cubicBezTo>
                <a:cubicBezTo>
                  <a:pt x="1027238" y="3666710"/>
                  <a:pt x="1027853" y="3664203"/>
                  <a:pt x="1028563" y="3665663"/>
                </a:cubicBezTo>
                <a:lnTo>
                  <a:pt x="1027170" y="3664522"/>
                </a:lnTo>
                <a:lnTo>
                  <a:pt x="1029593" y="3665483"/>
                </a:lnTo>
                <a:cubicBezTo>
                  <a:pt x="1035037" y="3667123"/>
                  <a:pt x="1042767" y="3668984"/>
                  <a:pt x="1039529" y="3667874"/>
                </a:cubicBezTo>
                <a:lnTo>
                  <a:pt x="1026697" y="3664135"/>
                </a:lnTo>
                <a:lnTo>
                  <a:pt x="992310" y="3635968"/>
                </a:lnTo>
                <a:lnTo>
                  <a:pt x="932219" y="3604250"/>
                </a:lnTo>
                <a:lnTo>
                  <a:pt x="824287" y="3547281"/>
                </a:lnTo>
                <a:cubicBezTo>
                  <a:pt x="764778" y="3523605"/>
                  <a:pt x="707331" y="3507311"/>
                  <a:pt x="668660" y="3502903"/>
                </a:cubicBezTo>
                <a:cubicBezTo>
                  <a:pt x="664971" y="3517956"/>
                  <a:pt x="651410" y="3529686"/>
                  <a:pt x="632602" y="3506106"/>
                </a:cubicBezTo>
                <a:cubicBezTo>
                  <a:pt x="640842" y="3511734"/>
                  <a:pt x="648277" y="3511928"/>
                  <a:pt x="656231" y="3505644"/>
                </a:cubicBezTo>
                <a:cubicBezTo>
                  <a:pt x="590049" y="3492182"/>
                  <a:pt x="390540" y="3412093"/>
                  <a:pt x="343261" y="3356378"/>
                </a:cubicBezTo>
                <a:cubicBezTo>
                  <a:pt x="342031" y="3361398"/>
                  <a:pt x="356074" y="3369521"/>
                  <a:pt x="358821" y="3371398"/>
                </a:cubicBezTo>
                <a:cubicBezTo>
                  <a:pt x="351693" y="3369948"/>
                  <a:pt x="274523" y="3348985"/>
                  <a:pt x="282091" y="3326815"/>
                </a:cubicBezTo>
                <a:lnTo>
                  <a:pt x="282644" y="3335119"/>
                </a:lnTo>
                <a:lnTo>
                  <a:pt x="280646" y="3331626"/>
                </a:lnTo>
                <a:cubicBezTo>
                  <a:pt x="278113" y="3329958"/>
                  <a:pt x="275262" y="3330696"/>
                  <a:pt x="271794" y="3333941"/>
                </a:cubicBezTo>
                <a:cubicBezTo>
                  <a:pt x="278729" y="3327448"/>
                  <a:pt x="276905" y="3321810"/>
                  <a:pt x="265703" y="3319532"/>
                </a:cubicBezTo>
                <a:cubicBezTo>
                  <a:pt x="262906" y="3318964"/>
                  <a:pt x="265215" y="3319351"/>
                  <a:pt x="270327" y="3320432"/>
                </a:cubicBezTo>
                <a:lnTo>
                  <a:pt x="283308" y="3323495"/>
                </a:lnTo>
                <a:lnTo>
                  <a:pt x="298081" y="3331899"/>
                </a:lnTo>
                <a:cubicBezTo>
                  <a:pt x="312807" y="3339155"/>
                  <a:pt x="324538" y="3343351"/>
                  <a:pt x="329733" y="3341774"/>
                </a:cubicBezTo>
                <a:lnTo>
                  <a:pt x="327800" y="3340541"/>
                </a:lnTo>
                <a:lnTo>
                  <a:pt x="338191" y="3340531"/>
                </a:lnTo>
                <a:lnTo>
                  <a:pt x="338584" y="3340262"/>
                </a:lnTo>
                <a:lnTo>
                  <a:pt x="341961" y="3343657"/>
                </a:lnTo>
                <a:cubicBezTo>
                  <a:pt x="358312" y="3356436"/>
                  <a:pt x="414435" y="3386003"/>
                  <a:pt x="374746" y="3345660"/>
                </a:cubicBezTo>
                <a:cubicBezTo>
                  <a:pt x="362817" y="3355088"/>
                  <a:pt x="353663" y="3345817"/>
                  <a:pt x="345578" y="3341395"/>
                </a:cubicBezTo>
                <a:lnTo>
                  <a:pt x="339231" y="3339819"/>
                </a:lnTo>
                <a:lnTo>
                  <a:pt x="345712" y="3335391"/>
                </a:lnTo>
                <a:cubicBezTo>
                  <a:pt x="345615" y="3333398"/>
                  <a:pt x="341896" y="3331406"/>
                  <a:pt x="331484" y="3330276"/>
                </a:cubicBezTo>
                <a:cubicBezTo>
                  <a:pt x="328511" y="3333128"/>
                  <a:pt x="326935" y="3335340"/>
                  <a:pt x="326368" y="3337015"/>
                </a:cubicBezTo>
                <a:lnTo>
                  <a:pt x="327215" y="3340168"/>
                </a:lnTo>
                <a:lnTo>
                  <a:pt x="316186" y="3333132"/>
                </a:lnTo>
                <a:cubicBezTo>
                  <a:pt x="309089" y="3330332"/>
                  <a:pt x="300181" y="3327695"/>
                  <a:pt x="291767" y="3325493"/>
                </a:cubicBezTo>
                <a:lnTo>
                  <a:pt x="283308" y="3323495"/>
                </a:lnTo>
                <a:lnTo>
                  <a:pt x="248476" y="3303681"/>
                </a:lnTo>
                <a:cubicBezTo>
                  <a:pt x="214144" y="3282375"/>
                  <a:pt x="182020" y="3259706"/>
                  <a:pt x="180443" y="3257410"/>
                </a:cubicBezTo>
                <a:cubicBezTo>
                  <a:pt x="209241" y="3275121"/>
                  <a:pt x="316614" y="3329887"/>
                  <a:pt x="382930" y="3320984"/>
                </a:cubicBezTo>
                <a:cubicBezTo>
                  <a:pt x="378761" y="3316183"/>
                  <a:pt x="370426" y="3308479"/>
                  <a:pt x="359128" y="3299514"/>
                </a:cubicBezTo>
                <a:lnTo>
                  <a:pt x="353758" y="3295765"/>
                </a:lnTo>
                <a:lnTo>
                  <a:pt x="354958" y="3295539"/>
                </a:lnTo>
                <a:cubicBezTo>
                  <a:pt x="352919" y="3295125"/>
                  <a:pt x="351114" y="3293768"/>
                  <a:pt x="349272" y="3292570"/>
                </a:cubicBezTo>
                <a:lnTo>
                  <a:pt x="349098" y="3292510"/>
                </a:lnTo>
                <a:lnTo>
                  <a:pt x="317539" y="3270478"/>
                </a:lnTo>
                <a:cubicBezTo>
                  <a:pt x="285483" y="3250785"/>
                  <a:pt x="246375" y="3232623"/>
                  <a:pt x="209815" y="3229139"/>
                </a:cubicBezTo>
                <a:lnTo>
                  <a:pt x="206682" y="3235238"/>
                </a:lnTo>
                <a:lnTo>
                  <a:pt x="191728" y="3224843"/>
                </a:lnTo>
                <a:cubicBezTo>
                  <a:pt x="152563" y="3205148"/>
                  <a:pt x="70875" y="3171248"/>
                  <a:pt x="81292" y="3151635"/>
                </a:cubicBezTo>
                <a:cubicBezTo>
                  <a:pt x="60640" y="3135579"/>
                  <a:pt x="55203" y="3162132"/>
                  <a:pt x="21335" y="3130218"/>
                </a:cubicBezTo>
                <a:cubicBezTo>
                  <a:pt x="24109" y="3122717"/>
                  <a:pt x="46960" y="3143500"/>
                  <a:pt x="31095" y="3128551"/>
                </a:cubicBezTo>
                <a:lnTo>
                  <a:pt x="27385" y="3125061"/>
                </a:lnTo>
                <a:lnTo>
                  <a:pt x="31851" y="3121657"/>
                </a:lnTo>
                <a:lnTo>
                  <a:pt x="37656" y="3114123"/>
                </a:lnTo>
                <a:lnTo>
                  <a:pt x="46221" y="3122317"/>
                </a:lnTo>
                <a:cubicBezTo>
                  <a:pt x="59171" y="3139397"/>
                  <a:pt x="68423" y="3160542"/>
                  <a:pt x="76030" y="3129490"/>
                </a:cubicBezTo>
                <a:cubicBezTo>
                  <a:pt x="97389" y="3147007"/>
                  <a:pt x="161421" y="3169248"/>
                  <a:pt x="131203" y="3148614"/>
                </a:cubicBezTo>
                <a:cubicBezTo>
                  <a:pt x="131203" y="3148614"/>
                  <a:pt x="247106" y="3220919"/>
                  <a:pt x="180979" y="3167958"/>
                </a:cubicBezTo>
                <a:cubicBezTo>
                  <a:pt x="208778" y="3172294"/>
                  <a:pt x="215597" y="3174999"/>
                  <a:pt x="199806" y="3178372"/>
                </a:cubicBezTo>
                <a:cubicBezTo>
                  <a:pt x="202439" y="3189444"/>
                  <a:pt x="210603" y="3177934"/>
                  <a:pt x="216192" y="3185657"/>
                </a:cubicBezTo>
                <a:cubicBezTo>
                  <a:pt x="221900" y="3184184"/>
                  <a:pt x="185839" y="3187385"/>
                  <a:pt x="209968" y="3193609"/>
                </a:cubicBezTo>
                <a:cubicBezTo>
                  <a:pt x="212215" y="3188799"/>
                  <a:pt x="214357" y="3186599"/>
                  <a:pt x="216561" y="3186883"/>
                </a:cubicBezTo>
                <a:lnTo>
                  <a:pt x="223361" y="3194871"/>
                </a:lnTo>
                <a:lnTo>
                  <a:pt x="218420" y="3194012"/>
                </a:lnTo>
                <a:cubicBezTo>
                  <a:pt x="221976" y="3201320"/>
                  <a:pt x="226970" y="3198384"/>
                  <a:pt x="227987" y="3198593"/>
                </a:cubicBezTo>
                <a:cubicBezTo>
                  <a:pt x="226614" y="3197654"/>
                  <a:pt x="225396" y="3196088"/>
                  <a:pt x="223933" y="3194969"/>
                </a:cubicBezTo>
                <a:lnTo>
                  <a:pt x="223471" y="3194888"/>
                </a:lnTo>
                <a:lnTo>
                  <a:pt x="223083" y="3193458"/>
                </a:lnTo>
                <a:cubicBezTo>
                  <a:pt x="226169" y="3188838"/>
                  <a:pt x="238104" y="3176942"/>
                  <a:pt x="243606" y="3174110"/>
                </a:cubicBezTo>
                <a:cubicBezTo>
                  <a:pt x="247546" y="3197301"/>
                  <a:pt x="294401" y="3193659"/>
                  <a:pt x="276784" y="3191395"/>
                </a:cubicBezTo>
                <a:cubicBezTo>
                  <a:pt x="289118" y="3184682"/>
                  <a:pt x="349363" y="3218010"/>
                  <a:pt x="342621" y="3232443"/>
                </a:cubicBezTo>
                <a:cubicBezTo>
                  <a:pt x="372762" y="3235939"/>
                  <a:pt x="338970" y="3221164"/>
                  <a:pt x="326771" y="3205512"/>
                </a:cubicBezTo>
                <a:cubicBezTo>
                  <a:pt x="345733" y="3193563"/>
                  <a:pt x="499018" y="3261618"/>
                  <a:pt x="513756" y="3284372"/>
                </a:cubicBezTo>
                <a:cubicBezTo>
                  <a:pt x="546162" y="3269890"/>
                  <a:pt x="649039" y="3334277"/>
                  <a:pt x="667981" y="3335495"/>
                </a:cubicBezTo>
                <a:cubicBezTo>
                  <a:pt x="600108" y="3294031"/>
                  <a:pt x="560494" y="3289927"/>
                  <a:pt x="565009" y="3267137"/>
                </a:cubicBezTo>
                <a:cubicBezTo>
                  <a:pt x="508161" y="3206842"/>
                  <a:pt x="358700" y="3240982"/>
                  <a:pt x="307789" y="3160821"/>
                </a:cubicBezTo>
                <a:cubicBezTo>
                  <a:pt x="309116" y="3159774"/>
                  <a:pt x="229311" y="3127739"/>
                  <a:pt x="213654" y="3108748"/>
                </a:cubicBezTo>
                <a:cubicBezTo>
                  <a:pt x="267347" y="3094645"/>
                  <a:pt x="531332" y="3243165"/>
                  <a:pt x="541858" y="3217646"/>
                </a:cubicBezTo>
                <a:cubicBezTo>
                  <a:pt x="593362" y="3238660"/>
                  <a:pt x="645791" y="3255909"/>
                  <a:pt x="700752" y="3280256"/>
                </a:cubicBezTo>
                <a:cubicBezTo>
                  <a:pt x="693022" y="3274735"/>
                  <a:pt x="702363" y="3276962"/>
                  <a:pt x="707685" y="3277056"/>
                </a:cubicBezTo>
                <a:lnTo>
                  <a:pt x="708517" y="3276092"/>
                </a:lnTo>
                <a:lnTo>
                  <a:pt x="716241" y="3285218"/>
                </a:lnTo>
                <a:cubicBezTo>
                  <a:pt x="724108" y="3292910"/>
                  <a:pt x="732154" y="3293886"/>
                  <a:pt x="743036" y="3269102"/>
                </a:cubicBezTo>
                <a:cubicBezTo>
                  <a:pt x="747609" y="3276617"/>
                  <a:pt x="1009688" y="3402359"/>
                  <a:pt x="1015911" y="3394405"/>
                </a:cubicBezTo>
                <a:cubicBezTo>
                  <a:pt x="986905" y="3381921"/>
                  <a:pt x="995549" y="3390264"/>
                  <a:pt x="971133" y="3372127"/>
                </a:cubicBezTo>
                <a:cubicBezTo>
                  <a:pt x="979797" y="3367303"/>
                  <a:pt x="995761" y="3385039"/>
                  <a:pt x="1006979" y="3374150"/>
                </a:cubicBezTo>
                <a:cubicBezTo>
                  <a:pt x="1006291" y="3373680"/>
                  <a:pt x="1002871" y="3372655"/>
                  <a:pt x="998156" y="3371305"/>
                </a:cubicBezTo>
                <a:lnTo>
                  <a:pt x="982970" y="3366914"/>
                </a:lnTo>
                <a:lnTo>
                  <a:pt x="986157" y="3365751"/>
                </a:lnTo>
                <a:lnTo>
                  <a:pt x="986237" y="3365785"/>
                </a:lnTo>
                <a:lnTo>
                  <a:pt x="991305" y="3368328"/>
                </a:lnTo>
                <a:lnTo>
                  <a:pt x="989308" y="3367031"/>
                </a:lnTo>
                <a:lnTo>
                  <a:pt x="996150" y="3369806"/>
                </a:lnTo>
                <a:cubicBezTo>
                  <a:pt x="1001831" y="3371578"/>
                  <a:pt x="1006086" y="3371488"/>
                  <a:pt x="998182" y="3362974"/>
                </a:cubicBezTo>
                <a:lnTo>
                  <a:pt x="996236" y="3361151"/>
                </a:lnTo>
                <a:lnTo>
                  <a:pt x="1006190" y="3355550"/>
                </a:lnTo>
                <a:cubicBezTo>
                  <a:pt x="1000745" y="3353784"/>
                  <a:pt x="995705" y="3351441"/>
                  <a:pt x="990987" y="3348341"/>
                </a:cubicBezTo>
                <a:lnTo>
                  <a:pt x="983235" y="3341481"/>
                </a:lnTo>
                <a:lnTo>
                  <a:pt x="986436" y="3342992"/>
                </a:lnTo>
                <a:cubicBezTo>
                  <a:pt x="1012044" y="3353201"/>
                  <a:pt x="1075551" y="3371304"/>
                  <a:pt x="1062498" y="3365685"/>
                </a:cubicBezTo>
                <a:cubicBezTo>
                  <a:pt x="998454" y="3309689"/>
                  <a:pt x="925675" y="3269698"/>
                  <a:pt x="849541" y="3235970"/>
                </a:cubicBezTo>
                <a:lnTo>
                  <a:pt x="849535" y="3235968"/>
                </a:lnTo>
                <a:lnTo>
                  <a:pt x="863667" y="3235785"/>
                </a:lnTo>
                <a:cubicBezTo>
                  <a:pt x="868292" y="3236131"/>
                  <a:pt x="871437" y="3236934"/>
                  <a:pt x="870288" y="3238348"/>
                </a:cubicBezTo>
                <a:cubicBezTo>
                  <a:pt x="848229" y="3226946"/>
                  <a:pt x="822183" y="3217369"/>
                  <a:pt x="794559" y="3208232"/>
                </a:cubicBezTo>
                <a:lnTo>
                  <a:pt x="727111" y="3186481"/>
                </a:lnTo>
                <a:lnTo>
                  <a:pt x="643677" y="3154328"/>
                </a:lnTo>
                <a:lnTo>
                  <a:pt x="629158" y="3147632"/>
                </a:lnTo>
                <a:cubicBezTo>
                  <a:pt x="604861" y="3134726"/>
                  <a:pt x="583807" y="3119495"/>
                  <a:pt x="568401" y="3100557"/>
                </a:cubicBezTo>
                <a:cubicBezTo>
                  <a:pt x="575626" y="3105977"/>
                  <a:pt x="582754" y="3107427"/>
                  <a:pt x="592435" y="3102811"/>
                </a:cubicBezTo>
                <a:cubicBezTo>
                  <a:pt x="569115" y="3102021"/>
                  <a:pt x="556530" y="3070485"/>
                  <a:pt x="531171" y="3069277"/>
                </a:cubicBezTo>
                <a:cubicBezTo>
                  <a:pt x="536395" y="3047950"/>
                  <a:pt x="466257" y="3024465"/>
                  <a:pt x="440934" y="2996925"/>
                </a:cubicBezTo>
                <a:cubicBezTo>
                  <a:pt x="457956" y="2988532"/>
                  <a:pt x="453671" y="2992930"/>
                  <a:pt x="467523" y="2993114"/>
                </a:cubicBezTo>
                <a:cubicBezTo>
                  <a:pt x="444046" y="2958045"/>
                  <a:pt x="372082" y="2928919"/>
                  <a:pt x="363377" y="2890272"/>
                </a:cubicBezTo>
                <a:cubicBezTo>
                  <a:pt x="367189" y="2894340"/>
                  <a:pt x="371287" y="2896161"/>
                  <a:pt x="375375" y="2895840"/>
                </a:cubicBezTo>
                <a:lnTo>
                  <a:pt x="384498" y="2890272"/>
                </a:lnTo>
                <a:lnTo>
                  <a:pt x="391473" y="2891211"/>
                </a:lnTo>
                <a:cubicBezTo>
                  <a:pt x="397850" y="2891355"/>
                  <a:pt x="404930" y="2890821"/>
                  <a:pt x="409713" y="2893109"/>
                </a:cubicBezTo>
                <a:cubicBezTo>
                  <a:pt x="405737" y="2896251"/>
                  <a:pt x="389675" y="2874546"/>
                  <a:pt x="387234" y="2871416"/>
                </a:cubicBezTo>
                <a:cubicBezTo>
                  <a:pt x="395073" y="2874327"/>
                  <a:pt x="404738" y="2882877"/>
                  <a:pt x="385815" y="2868493"/>
                </a:cubicBezTo>
                <a:cubicBezTo>
                  <a:pt x="415033" y="2875754"/>
                  <a:pt x="469995" y="2900102"/>
                  <a:pt x="452419" y="2871502"/>
                </a:cubicBezTo>
                <a:lnTo>
                  <a:pt x="467995" y="2879054"/>
                </a:lnTo>
                <a:lnTo>
                  <a:pt x="466059" y="2880245"/>
                </a:lnTo>
                <a:cubicBezTo>
                  <a:pt x="465996" y="2880849"/>
                  <a:pt x="466943" y="2881205"/>
                  <a:pt x="468064" y="2881270"/>
                </a:cubicBezTo>
                <a:lnTo>
                  <a:pt x="471057" y="2880540"/>
                </a:lnTo>
                <a:lnTo>
                  <a:pt x="471573" y="2880789"/>
                </a:lnTo>
                <a:lnTo>
                  <a:pt x="473556" y="2881707"/>
                </a:lnTo>
                <a:lnTo>
                  <a:pt x="474248" y="2883844"/>
                </a:lnTo>
                <a:cubicBezTo>
                  <a:pt x="474984" y="2884654"/>
                  <a:pt x="475607" y="2885110"/>
                  <a:pt x="475565" y="2884606"/>
                </a:cubicBezTo>
                <a:lnTo>
                  <a:pt x="474154" y="2881984"/>
                </a:lnTo>
                <a:lnTo>
                  <a:pt x="499007" y="2893489"/>
                </a:lnTo>
                <a:cubicBezTo>
                  <a:pt x="517738" y="2901582"/>
                  <a:pt x="535017" y="2907399"/>
                  <a:pt x="536908" y="2901858"/>
                </a:cubicBezTo>
                <a:cubicBezTo>
                  <a:pt x="530397" y="2897900"/>
                  <a:pt x="533241" y="2903745"/>
                  <a:pt x="546802" y="2892015"/>
                </a:cubicBezTo>
                <a:cubicBezTo>
                  <a:pt x="528878" y="2873553"/>
                  <a:pt x="516520" y="2888820"/>
                  <a:pt x="513099" y="2894607"/>
                </a:cubicBezTo>
                <a:lnTo>
                  <a:pt x="512615" y="2895572"/>
                </a:lnTo>
                <a:lnTo>
                  <a:pt x="492408" y="2888321"/>
                </a:lnTo>
                <a:cubicBezTo>
                  <a:pt x="465613" y="2876819"/>
                  <a:pt x="424741" y="2854678"/>
                  <a:pt x="416511" y="2839176"/>
                </a:cubicBezTo>
                <a:cubicBezTo>
                  <a:pt x="440662" y="2832233"/>
                  <a:pt x="439700" y="2862331"/>
                  <a:pt x="474147" y="2848262"/>
                </a:cubicBezTo>
                <a:cubicBezTo>
                  <a:pt x="458699" y="2824046"/>
                  <a:pt x="495431" y="2848640"/>
                  <a:pt x="511221" y="2845267"/>
                </a:cubicBezTo>
                <a:cubicBezTo>
                  <a:pt x="502461" y="2846118"/>
                  <a:pt x="499196" y="2850724"/>
                  <a:pt x="499695" y="2857412"/>
                </a:cubicBezTo>
                <a:cubicBezTo>
                  <a:pt x="504836" y="2860432"/>
                  <a:pt x="507665" y="2858702"/>
                  <a:pt x="510008" y="2857862"/>
                </a:cubicBezTo>
                <a:lnTo>
                  <a:pt x="513380" y="2857973"/>
                </a:lnTo>
                <a:lnTo>
                  <a:pt x="517409" y="2863647"/>
                </a:lnTo>
                <a:cubicBezTo>
                  <a:pt x="515809" y="2860359"/>
                  <a:pt x="514545" y="2858702"/>
                  <a:pt x="513387" y="2857973"/>
                </a:cubicBezTo>
                <a:lnTo>
                  <a:pt x="513380" y="2857973"/>
                </a:lnTo>
                <a:lnTo>
                  <a:pt x="508667" y="2851332"/>
                </a:lnTo>
                <a:cubicBezTo>
                  <a:pt x="558347" y="2866706"/>
                  <a:pt x="808994" y="2938756"/>
                  <a:pt x="812339" y="2951291"/>
                </a:cubicBezTo>
                <a:cubicBezTo>
                  <a:pt x="835641" y="2965250"/>
                  <a:pt x="963684" y="3022902"/>
                  <a:pt x="961473" y="3001379"/>
                </a:cubicBezTo>
                <a:cubicBezTo>
                  <a:pt x="957806" y="3003266"/>
                  <a:pt x="1046139" y="3052842"/>
                  <a:pt x="1022740" y="3034913"/>
                </a:cubicBezTo>
                <a:cubicBezTo>
                  <a:pt x="1021616" y="3037319"/>
                  <a:pt x="1046911" y="3046414"/>
                  <a:pt x="1070822" y="3054077"/>
                </a:cubicBezTo>
                <a:lnTo>
                  <a:pt x="1071502" y="3054280"/>
                </a:lnTo>
                <a:lnTo>
                  <a:pt x="1071510" y="3054546"/>
                </a:lnTo>
                <a:cubicBezTo>
                  <a:pt x="1074811" y="3060155"/>
                  <a:pt x="1083441" y="3067879"/>
                  <a:pt x="1077139" y="3058161"/>
                </a:cubicBezTo>
                <a:lnTo>
                  <a:pt x="1075163" y="3055378"/>
                </a:lnTo>
                <a:lnTo>
                  <a:pt x="1102175" y="3063479"/>
                </a:lnTo>
                <a:cubicBezTo>
                  <a:pt x="1109959" y="3065578"/>
                  <a:pt x="1113925" y="3066299"/>
                  <a:pt x="1110590" y="3064635"/>
                </a:cubicBezTo>
                <a:cubicBezTo>
                  <a:pt x="1073745" y="3031786"/>
                  <a:pt x="1043531" y="3048690"/>
                  <a:pt x="1040195" y="3035641"/>
                </a:cubicBezTo>
                <a:lnTo>
                  <a:pt x="1040270" y="3033537"/>
                </a:lnTo>
                <a:lnTo>
                  <a:pt x="1041852" y="3034353"/>
                </a:lnTo>
                <a:cubicBezTo>
                  <a:pt x="1047335" y="3035964"/>
                  <a:pt x="1054870" y="3036838"/>
                  <a:pt x="1055531" y="3036312"/>
                </a:cubicBezTo>
                <a:cubicBezTo>
                  <a:pt x="1055531" y="3036312"/>
                  <a:pt x="1046175" y="3026509"/>
                  <a:pt x="1046175" y="3026509"/>
                </a:cubicBezTo>
                <a:cubicBezTo>
                  <a:pt x="1052700" y="3023884"/>
                  <a:pt x="1070867" y="3031530"/>
                  <a:pt x="1089174" y="3039700"/>
                </a:cubicBezTo>
                <a:lnTo>
                  <a:pt x="1093137" y="3041433"/>
                </a:lnTo>
                <a:lnTo>
                  <a:pt x="1107244" y="3049321"/>
                </a:lnTo>
                <a:cubicBezTo>
                  <a:pt x="1120682" y="3055903"/>
                  <a:pt x="1130385" y="3059112"/>
                  <a:pt x="1133012" y="3056024"/>
                </a:cubicBezTo>
                <a:cubicBezTo>
                  <a:pt x="1129471" y="3056292"/>
                  <a:pt x="1123092" y="3054252"/>
                  <a:pt x="1115306" y="3051125"/>
                </a:cubicBezTo>
                <a:lnTo>
                  <a:pt x="1093137" y="3041433"/>
                </a:lnTo>
                <a:lnTo>
                  <a:pt x="1059078" y="3022382"/>
                </a:lnTo>
                <a:cubicBezTo>
                  <a:pt x="1023958" y="3001573"/>
                  <a:pt x="987272" y="2978967"/>
                  <a:pt x="975767" y="2977943"/>
                </a:cubicBezTo>
                <a:cubicBezTo>
                  <a:pt x="970751" y="2994046"/>
                  <a:pt x="955364" y="3000136"/>
                  <a:pt x="941744" y="2981561"/>
                </a:cubicBezTo>
                <a:cubicBezTo>
                  <a:pt x="943779" y="2981976"/>
                  <a:pt x="944798" y="2982181"/>
                  <a:pt x="945105" y="2980926"/>
                </a:cubicBezTo>
                <a:cubicBezTo>
                  <a:pt x="953347" y="2986556"/>
                  <a:pt x="954979" y="2984252"/>
                  <a:pt x="963335" y="2980685"/>
                </a:cubicBezTo>
                <a:cubicBezTo>
                  <a:pt x="905300" y="2968881"/>
                  <a:pt x="719124" y="2895455"/>
                  <a:pt x="679067" y="2845160"/>
                </a:cubicBezTo>
                <a:cubicBezTo>
                  <a:pt x="677840" y="2850177"/>
                  <a:pt x="689846" y="2857889"/>
                  <a:pt x="692899" y="2858508"/>
                </a:cubicBezTo>
                <a:cubicBezTo>
                  <a:pt x="686791" y="2857269"/>
                  <a:pt x="615115" y="2840056"/>
                  <a:pt x="622375" y="2819143"/>
                </a:cubicBezTo>
                <a:lnTo>
                  <a:pt x="622887" y="2826816"/>
                </a:lnTo>
                <a:lnTo>
                  <a:pt x="621796" y="2824786"/>
                </a:lnTo>
                <a:cubicBezTo>
                  <a:pt x="619443" y="2823485"/>
                  <a:pt x="616766" y="2824587"/>
                  <a:pt x="613807" y="2827936"/>
                </a:cubicBezTo>
                <a:cubicBezTo>
                  <a:pt x="619724" y="2821235"/>
                  <a:pt x="618611" y="2817060"/>
                  <a:pt x="608430" y="2814988"/>
                </a:cubicBezTo>
                <a:cubicBezTo>
                  <a:pt x="607156" y="2814728"/>
                  <a:pt x="609930" y="2815128"/>
                  <a:pt x="614886" y="2816033"/>
                </a:cubicBezTo>
                <a:lnTo>
                  <a:pt x="628189" y="2818811"/>
                </a:lnTo>
                <a:lnTo>
                  <a:pt x="639445" y="2824939"/>
                </a:lnTo>
                <a:cubicBezTo>
                  <a:pt x="652982" y="2831376"/>
                  <a:pt x="663626" y="2835104"/>
                  <a:pt x="667983" y="2833686"/>
                </a:cubicBezTo>
                <a:cubicBezTo>
                  <a:pt x="665496" y="2828571"/>
                  <a:pt x="649332" y="2823636"/>
                  <a:pt x="634432" y="2820112"/>
                </a:cubicBezTo>
                <a:lnTo>
                  <a:pt x="628189" y="2818811"/>
                </a:lnTo>
                <a:lnTo>
                  <a:pt x="593540" y="2799943"/>
                </a:lnTo>
                <a:cubicBezTo>
                  <a:pt x="561677" y="2781113"/>
                  <a:pt x="531813" y="2761210"/>
                  <a:pt x="531102" y="2759747"/>
                </a:cubicBezTo>
                <a:cubicBezTo>
                  <a:pt x="554405" y="2773708"/>
                  <a:pt x="658934" y="2822626"/>
                  <a:pt x="717105" y="2812067"/>
                </a:cubicBezTo>
                <a:cubicBezTo>
                  <a:pt x="703176" y="2794746"/>
                  <a:pt x="624024" y="2733866"/>
                  <a:pt x="558437" y="2731065"/>
                </a:cubicBezTo>
                <a:lnTo>
                  <a:pt x="555209" y="2737349"/>
                </a:lnTo>
                <a:lnTo>
                  <a:pt x="541764" y="2727200"/>
                </a:lnTo>
                <a:cubicBezTo>
                  <a:pt x="505921" y="2710094"/>
                  <a:pt x="429287" y="2683394"/>
                  <a:pt x="437945" y="2664412"/>
                </a:cubicBezTo>
                <a:cubicBezTo>
                  <a:pt x="417696" y="2651073"/>
                  <a:pt x="414604" y="2676786"/>
                  <a:pt x="381848" y="2649050"/>
                </a:cubicBezTo>
                <a:cubicBezTo>
                  <a:pt x="384227" y="2642619"/>
                  <a:pt x="399982" y="2655207"/>
                  <a:pt x="395181" y="2650466"/>
                </a:cubicBezTo>
                <a:lnTo>
                  <a:pt x="387383" y="2643299"/>
                </a:lnTo>
                <a:lnTo>
                  <a:pt x="392201" y="2638973"/>
                </a:lnTo>
                <a:lnTo>
                  <a:pt x="396783" y="2632161"/>
                </a:lnTo>
                <a:lnTo>
                  <a:pt x="404679" y="2639371"/>
                </a:lnTo>
                <a:lnTo>
                  <a:pt x="413564" y="2651057"/>
                </a:lnTo>
                <a:lnTo>
                  <a:pt x="412693" y="2651865"/>
                </a:lnTo>
                <a:cubicBezTo>
                  <a:pt x="411933" y="2652782"/>
                  <a:pt x="411644" y="2653422"/>
                  <a:pt x="412391" y="2653100"/>
                </a:cubicBezTo>
                <a:lnTo>
                  <a:pt x="414112" y="2651780"/>
                </a:lnTo>
                <a:lnTo>
                  <a:pt x="415782" y="2653977"/>
                </a:lnTo>
                <a:cubicBezTo>
                  <a:pt x="422520" y="2661932"/>
                  <a:pt x="427965" y="2663697"/>
                  <a:pt x="432374" y="2643521"/>
                </a:cubicBezTo>
                <a:cubicBezTo>
                  <a:pt x="454043" y="2659784"/>
                  <a:pt x="511158" y="2675350"/>
                  <a:pt x="484396" y="2658054"/>
                </a:cubicBezTo>
                <a:cubicBezTo>
                  <a:pt x="484396" y="2658054"/>
                  <a:pt x="591654" y="2722015"/>
                  <a:pt x="530714" y="2674060"/>
                </a:cubicBezTo>
                <a:cubicBezTo>
                  <a:pt x="556784" y="2676725"/>
                  <a:pt x="562586" y="2679223"/>
                  <a:pt x="548830" y="2683012"/>
                </a:cubicBezTo>
                <a:cubicBezTo>
                  <a:pt x="551770" y="2692830"/>
                  <a:pt x="558609" y="2682367"/>
                  <a:pt x="563183" y="2689882"/>
                </a:cubicBezTo>
                <a:cubicBezTo>
                  <a:pt x="568889" y="2688408"/>
                  <a:pt x="533539" y="2693073"/>
                  <a:pt x="557977" y="2698044"/>
                </a:cubicBezTo>
                <a:cubicBezTo>
                  <a:pt x="562472" y="2688420"/>
                  <a:pt x="565526" y="2689042"/>
                  <a:pt x="570503" y="2699274"/>
                </a:cubicBezTo>
                <a:cubicBezTo>
                  <a:pt x="567496" y="2700638"/>
                  <a:pt x="568931" y="2693687"/>
                  <a:pt x="571132" y="2686889"/>
                </a:cubicBezTo>
                <a:lnTo>
                  <a:pt x="573426" y="2680821"/>
                </a:lnTo>
                <a:lnTo>
                  <a:pt x="578990" y="2684806"/>
                </a:lnTo>
                <a:cubicBezTo>
                  <a:pt x="597776" y="2692391"/>
                  <a:pt x="651529" y="2694679"/>
                  <a:pt x="619297" y="2692076"/>
                </a:cubicBezTo>
                <a:cubicBezTo>
                  <a:pt x="631937" y="2684111"/>
                  <a:pt x="686383" y="2714940"/>
                  <a:pt x="680965" y="2728326"/>
                </a:cubicBezTo>
                <a:cubicBezTo>
                  <a:pt x="709378" y="2730154"/>
                  <a:pt x="677314" y="2717047"/>
                  <a:pt x="666845" y="2703063"/>
                </a:cubicBezTo>
                <a:cubicBezTo>
                  <a:pt x="679309" y="2694732"/>
                  <a:pt x="762466" y="2726709"/>
                  <a:pt x="808883" y="2751585"/>
                </a:cubicBezTo>
                <a:lnTo>
                  <a:pt x="818092" y="2757034"/>
                </a:lnTo>
                <a:lnTo>
                  <a:pt x="819134" y="2757742"/>
                </a:lnTo>
                <a:lnTo>
                  <a:pt x="819293" y="2757742"/>
                </a:lnTo>
                <a:lnTo>
                  <a:pt x="828533" y="2763210"/>
                </a:lnTo>
                <a:cubicBezTo>
                  <a:pt x="833730" y="2766742"/>
                  <a:pt x="837407" y="2769857"/>
                  <a:pt x="839072" y="2772336"/>
                </a:cubicBezTo>
                <a:lnTo>
                  <a:pt x="847239" y="2770263"/>
                </a:lnTo>
                <a:lnTo>
                  <a:pt x="849610" y="2775139"/>
                </a:lnTo>
                <a:cubicBezTo>
                  <a:pt x="851416" y="2776493"/>
                  <a:pt x="853886" y="2777324"/>
                  <a:pt x="856076" y="2777112"/>
                </a:cubicBezTo>
                <a:cubicBezTo>
                  <a:pt x="856690" y="2774602"/>
                  <a:pt x="855217" y="2772986"/>
                  <a:pt x="853204" y="2771918"/>
                </a:cubicBezTo>
                <a:lnTo>
                  <a:pt x="847602" y="2770172"/>
                </a:lnTo>
                <a:lnTo>
                  <a:pt x="855454" y="2768176"/>
                </a:lnTo>
                <a:lnTo>
                  <a:pt x="867558" y="2768495"/>
                </a:lnTo>
                <a:lnTo>
                  <a:pt x="891577" y="2778070"/>
                </a:lnTo>
                <a:cubicBezTo>
                  <a:pt x="950290" y="2800430"/>
                  <a:pt x="999920" y="2816080"/>
                  <a:pt x="1011646" y="2814021"/>
                </a:cubicBezTo>
                <a:lnTo>
                  <a:pt x="1003586" y="2804743"/>
                </a:lnTo>
                <a:lnTo>
                  <a:pt x="1010221" y="2807028"/>
                </a:lnTo>
                <a:lnTo>
                  <a:pt x="1015960" y="2809382"/>
                </a:lnTo>
                <a:lnTo>
                  <a:pt x="1029121" y="2817409"/>
                </a:lnTo>
                <a:cubicBezTo>
                  <a:pt x="1043177" y="2826031"/>
                  <a:pt x="1056888" y="2834417"/>
                  <a:pt x="1057043" y="2833790"/>
                </a:cubicBezTo>
                <a:cubicBezTo>
                  <a:pt x="1064629" y="2833356"/>
                  <a:pt x="1074274" y="2835237"/>
                  <a:pt x="1085420" y="2838788"/>
                </a:cubicBezTo>
                <a:lnTo>
                  <a:pt x="1109097" y="2848303"/>
                </a:lnTo>
                <a:lnTo>
                  <a:pt x="1137029" y="2860819"/>
                </a:lnTo>
                <a:lnTo>
                  <a:pt x="1165861" y="2875022"/>
                </a:lnTo>
                <a:cubicBezTo>
                  <a:pt x="1210646" y="2898046"/>
                  <a:pt x="1258946" y="2924584"/>
                  <a:pt x="1295780" y="2937355"/>
                </a:cubicBezTo>
                <a:lnTo>
                  <a:pt x="1305146" y="2939531"/>
                </a:lnTo>
                <a:lnTo>
                  <a:pt x="1317386" y="2945252"/>
                </a:lnTo>
                <a:cubicBezTo>
                  <a:pt x="1323277" y="2947948"/>
                  <a:pt x="1328120" y="2950084"/>
                  <a:pt x="1331763" y="2951566"/>
                </a:cubicBezTo>
                <a:cubicBezTo>
                  <a:pt x="1353243" y="2959886"/>
                  <a:pt x="1379162" y="2969440"/>
                  <a:pt x="1406821" y="2979530"/>
                </a:cubicBezTo>
                <a:lnTo>
                  <a:pt x="1479208" y="3005947"/>
                </a:lnTo>
                <a:lnTo>
                  <a:pt x="1490953" y="3012426"/>
                </a:lnTo>
                <a:cubicBezTo>
                  <a:pt x="1553327" y="3046350"/>
                  <a:pt x="1615283" y="3077061"/>
                  <a:pt x="1629709" y="3066166"/>
                </a:cubicBezTo>
                <a:cubicBezTo>
                  <a:pt x="1602180" y="3052005"/>
                  <a:pt x="1549171" y="3031676"/>
                  <a:pt x="1492306" y="3010725"/>
                </a:cubicBezTo>
                <a:lnTo>
                  <a:pt x="1479208" y="3005947"/>
                </a:lnTo>
                <a:lnTo>
                  <a:pt x="1444835" y="2986981"/>
                </a:lnTo>
                <a:cubicBezTo>
                  <a:pt x="1400108" y="2962134"/>
                  <a:pt x="1361773" y="2940877"/>
                  <a:pt x="1349705" y="2939411"/>
                </a:cubicBezTo>
                <a:cubicBezTo>
                  <a:pt x="1344746" y="2943835"/>
                  <a:pt x="1337404" y="2945449"/>
                  <a:pt x="1328231" y="2944895"/>
                </a:cubicBezTo>
                <a:lnTo>
                  <a:pt x="1305146" y="2939531"/>
                </a:lnTo>
                <a:lnTo>
                  <a:pt x="1296708" y="2935586"/>
                </a:lnTo>
                <a:cubicBezTo>
                  <a:pt x="1265329" y="2920719"/>
                  <a:pt x="1219504" y="2898461"/>
                  <a:pt x="1168625" y="2874977"/>
                </a:cubicBezTo>
                <a:lnTo>
                  <a:pt x="1137029" y="2860819"/>
                </a:lnTo>
                <a:lnTo>
                  <a:pt x="1122805" y="2853812"/>
                </a:lnTo>
                <a:lnTo>
                  <a:pt x="1109097" y="2848303"/>
                </a:lnTo>
                <a:lnTo>
                  <a:pt x="1089689" y="2839607"/>
                </a:lnTo>
                <a:lnTo>
                  <a:pt x="1015960" y="2809382"/>
                </a:lnTo>
                <a:lnTo>
                  <a:pt x="1009432" y="2805401"/>
                </a:lnTo>
                <a:cubicBezTo>
                  <a:pt x="1003883" y="2802070"/>
                  <a:pt x="999903" y="2799777"/>
                  <a:pt x="999139" y="2799623"/>
                </a:cubicBezTo>
                <a:lnTo>
                  <a:pt x="1003586" y="2804743"/>
                </a:lnTo>
                <a:lnTo>
                  <a:pt x="937265" y="2781874"/>
                </a:lnTo>
                <a:cubicBezTo>
                  <a:pt x="914816" y="2775238"/>
                  <a:pt x="894624" y="2770613"/>
                  <a:pt x="877869" y="2768767"/>
                </a:cubicBezTo>
                <a:lnTo>
                  <a:pt x="867558" y="2768495"/>
                </a:lnTo>
                <a:lnTo>
                  <a:pt x="830902" y="2753882"/>
                </a:lnTo>
                <a:cubicBezTo>
                  <a:pt x="748810" y="2719733"/>
                  <a:pt x="667642" y="2680177"/>
                  <a:pt x="655701" y="2661286"/>
                </a:cubicBezTo>
                <a:cubicBezTo>
                  <a:pt x="658045" y="2660443"/>
                  <a:pt x="583427" y="2633415"/>
                  <a:pt x="568481" y="2615886"/>
                </a:cubicBezTo>
                <a:cubicBezTo>
                  <a:pt x="574762" y="2613705"/>
                  <a:pt x="584074" y="2613872"/>
                  <a:pt x="595580" y="2615780"/>
                </a:cubicBezTo>
                <a:cubicBezTo>
                  <a:pt x="676131" y="2629157"/>
                  <a:pt x="864216" y="2728059"/>
                  <a:pt x="872269" y="2706647"/>
                </a:cubicBezTo>
                <a:cubicBezTo>
                  <a:pt x="899039" y="2717360"/>
                  <a:pt x="927082" y="2728333"/>
                  <a:pt x="955874" y="2739456"/>
                </a:cubicBezTo>
                <a:lnTo>
                  <a:pt x="992929" y="2753641"/>
                </a:lnTo>
                <a:lnTo>
                  <a:pt x="993868" y="2756240"/>
                </a:lnTo>
                <a:cubicBezTo>
                  <a:pt x="994666" y="2757883"/>
                  <a:pt x="995788" y="2758770"/>
                  <a:pt x="997775" y="2757198"/>
                </a:cubicBezTo>
                <a:lnTo>
                  <a:pt x="997618" y="2755437"/>
                </a:lnTo>
                <a:lnTo>
                  <a:pt x="1043966" y="2773178"/>
                </a:lnTo>
                <a:cubicBezTo>
                  <a:pt x="1103490" y="2795820"/>
                  <a:pt x="1163904" y="2818646"/>
                  <a:pt x="1221008" y="2840796"/>
                </a:cubicBezTo>
                <a:cubicBezTo>
                  <a:pt x="1289517" y="2866584"/>
                  <a:pt x="1610574" y="3057005"/>
                  <a:pt x="1695468" y="3020270"/>
                </a:cubicBezTo>
                <a:cubicBezTo>
                  <a:pt x="1680020" y="2996057"/>
                  <a:pt x="1716753" y="3020648"/>
                  <a:pt x="1732545" y="3017275"/>
                </a:cubicBezTo>
                <a:cubicBezTo>
                  <a:pt x="1723785" y="3018127"/>
                  <a:pt x="1720520" y="3022731"/>
                  <a:pt x="1721019" y="3029419"/>
                </a:cubicBezTo>
                <a:cubicBezTo>
                  <a:pt x="1726157" y="3032440"/>
                  <a:pt x="1728986" y="3030711"/>
                  <a:pt x="1731330" y="3029871"/>
                </a:cubicBezTo>
                <a:lnTo>
                  <a:pt x="1734704" y="3029982"/>
                </a:lnTo>
                <a:lnTo>
                  <a:pt x="1738731" y="3035656"/>
                </a:lnTo>
                <a:cubicBezTo>
                  <a:pt x="1737132" y="3032367"/>
                  <a:pt x="1735868" y="3030711"/>
                  <a:pt x="1734710" y="3029982"/>
                </a:cubicBezTo>
                <a:lnTo>
                  <a:pt x="1734704" y="3029982"/>
                </a:lnTo>
                <a:lnTo>
                  <a:pt x="1729989" y="3023341"/>
                </a:lnTo>
                <a:cubicBezTo>
                  <a:pt x="1779670" y="3038714"/>
                  <a:pt x="2030317" y="3110765"/>
                  <a:pt x="2033661" y="3123298"/>
                </a:cubicBezTo>
                <a:cubicBezTo>
                  <a:pt x="2056965" y="3137258"/>
                  <a:pt x="2185008" y="3194909"/>
                  <a:pt x="2182797" y="3173388"/>
                </a:cubicBezTo>
                <a:cubicBezTo>
                  <a:pt x="2179125" y="3175276"/>
                  <a:pt x="2267460" y="3224851"/>
                  <a:pt x="2244061" y="3206920"/>
                </a:cubicBezTo>
                <a:cubicBezTo>
                  <a:pt x="2242937" y="3209326"/>
                  <a:pt x="2268233" y="3218424"/>
                  <a:pt x="2292144" y="3226084"/>
                </a:cubicBezTo>
                <a:lnTo>
                  <a:pt x="2293776" y="3226575"/>
                </a:lnTo>
                <a:lnTo>
                  <a:pt x="2296632" y="3230126"/>
                </a:lnTo>
                <a:cubicBezTo>
                  <a:pt x="2298361" y="3231793"/>
                  <a:pt x="2299645" y="3232549"/>
                  <a:pt x="2299190" y="3231139"/>
                </a:cubicBezTo>
                <a:lnTo>
                  <a:pt x="2297242" y="3227613"/>
                </a:lnTo>
                <a:lnTo>
                  <a:pt x="2323494" y="3235486"/>
                </a:lnTo>
                <a:cubicBezTo>
                  <a:pt x="2331281" y="3237584"/>
                  <a:pt x="2335247" y="3238309"/>
                  <a:pt x="2331914" y="3236644"/>
                </a:cubicBezTo>
                <a:cubicBezTo>
                  <a:pt x="2295065" y="3203794"/>
                  <a:pt x="2264855" y="3220698"/>
                  <a:pt x="2261519" y="3207649"/>
                </a:cubicBezTo>
                <a:lnTo>
                  <a:pt x="2261594" y="3205546"/>
                </a:lnTo>
                <a:lnTo>
                  <a:pt x="2263171" y="3206363"/>
                </a:lnTo>
                <a:cubicBezTo>
                  <a:pt x="2268654" y="3207972"/>
                  <a:pt x="2276189" y="3208847"/>
                  <a:pt x="2276854" y="3208323"/>
                </a:cubicBezTo>
                <a:cubicBezTo>
                  <a:pt x="2276854" y="3208323"/>
                  <a:pt x="2267498" y="3198517"/>
                  <a:pt x="2267498" y="3198517"/>
                </a:cubicBezTo>
                <a:cubicBezTo>
                  <a:pt x="2274019" y="3195891"/>
                  <a:pt x="2292189" y="3203538"/>
                  <a:pt x="2310496" y="3211707"/>
                </a:cubicBezTo>
                <a:lnTo>
                  <a:pt x="2314460" y="3213441"/>
                </a:lnTo>
                <a:lnTo>
                  <a:pt x="2328565" y="3221330"/>
                </a:lnTo>
                <a:lnTo>
                  <a:pt x="2342580" y="3227102"/>
                </a:lnTo>
                <a:lnTo>
                  <a:pt x="2358499" y="3246005"/>
                </a:lnTo>
                <a:cubicBezTo>
                  <a:pt x="2380668" y="3263361"/>
                  <a:pt x="2415511" y="3271467"/>
                  <a:pt x="2448589" y="3276343"/>
                </a:cubicBezTo>
                <a:lnTo>
                  <a:pt x="2490936" y="3281486"/>
                </a:lnTo>
                <a:lnTo>
                  <a:pt x="2495344" y="3284289"/>
                </a:lnTo>
                <a:lnTo>
                  <a:pt x="2495595" y="3284397"/>
                </a:lnTo>
                <a:lnTo>
                  <a:pt x="2495268" y="3286494"/>
                </a:lnTo>
                <a:cubicBezTo>
                  <a:pt x="2497999" y="3292812"/>
                  <a:pt x="2507407" y="3301312"/>
                  <a:pt x="2523506" y="3296683"/>
                </a:cubicBezTo>
                <a:cubicBezTo>
                  <a:pt x="2520807" y="3296793"/>
                  <a:pt x="2521042" y="3292561"/>
                  <a:pt x="2520211" y="3287781"/>
                </a:cubicBezTo>
                <a:lnTo>
                  <a:pt x="2519457" y="3285691"/>
                </a:lnTo>
                <a:lnTo>
                  <a:pt x="2528087" y="3287302"/>
                </a:lnTo>
                <a:cubicBezTo>
                  <a:pt x="2533124" y="3288781"/>
                  <a:pt x="2536362" y="3290572"/>
                  <a:pt x="2537261" y="3292896"/>
                </a:cubicBezTo>
                <a:cubicBezTo>
                  <a:pt x="2531458" y="3290398"/>
                  <a:pt x="2530574" y="3267828"/>
                  <a:pt x="2510499" y="3275600"/>
                </a:cubicBezTo>
                <a:cubicBezTo>
                  <a:pt x="2513987" y="3276638"/>
                  <a:pt x="2516205" y="3278486"/>
                  <a:pt x="2517657" y="3280676"/>
                </a:cubicBezTo>
                <a:lnTo>
                  <a:pt x="2519457" y="3285691"/>
                </a:lnTo>
                <a:lnTo>
                  <a:pt x="2514671" y="3284796"/>
                </a:lnTo>
                <a:lnTo>
                  <a:pt x="2515339" y="3283663"/>
                </a:lnTo>
                <a:cubicBezTo>
                  <a:pt x="2514616" y="3281704"/>
                  <a:pt x="2512630" y="3279982"/>
                  <a:pt x="2510288" y="3280824"/>
                </a:cubicBezTo>
                <a:lnTo>
                  <a:pt x="2511134" y="3284136"/>
                </a:lnTo>
                <a:lnTo>
                  <a:pt x="2508112" y="3283570"/>
                </a:lnTo>
                <a:lnTo>
                  <a:pt x="2500632" y="3282663"/>
                </a:lnTo>
                <a:lnTo>
                  <a:pt x="2500402" y="3282423"/>
                </a:lnTo>
                <a:cubicBezTo>
                  <a:pt x="2498579" y="3281030"/>
                  <a:pt x="2497174" y="3280494"/>
                  <a:pt x="2496188" y="3280571"/>
                </a:cubicBezTo>
                <a:lnTo>
                  <a:pt x="2495950" y="3282095"/>
                </a:lnTo>
                <a:lnTo>
                  <a:pt x="2490936" y="3281486"/>
                </a:lnTo>
                <a:lnTo>
                  <a:pt x="2471931" y="3269401"/>
                </a:lnTo>
                <a:cubicBezTo>
                  <a:pt x="2455451" y="3258146"/>
                  <a:pt x="2440216" y="3246157"/>
                  <a:pt x="2444239" y="3245000"/>
                </a:cubicBezTo>
                <a:cubicBezTo>
                  <a:pt x="2440070" y="3240202"/>
                  <a:pt x="2376828" y="3236558"/>
                  <a:pt x="2357097" y="3216740"/>
                </a:cubicBezTo>
                <a:lnTo>
                  <a:pt x="2352355" y="3227485"/>
                </a:lnTo>
                <a:lnTo>
                  <a:pt x="2336625" y="3223132"/>
                </a:lnTo>
                <a:lnTo>
                  <a:pt x="2314460" y="3213441"/>
                </a:lnTo>
                <a:lnTo>
                  <a:pt x="2280401" y="3194391"/>
                </a:lnTo>
                <a:cubicBezTo>
                  <a:pt x="2245281" y="3173582"/>
                  <a:pt x="2208596" y="3150976"/>
                  <a:pt x="2197088" y="3149952"/>
                </a:cubicBezTo>
                <a:cubicBezTo>
                  <a:pt x="2192074" y="3166055"/>
                  <a:pt x="2176687" y="3172145"/>
                  <a:pt x="2163066" y="3153570"/>
                </a:cubicBezTo>
                <a:cubicBezTo>
                  <a:pt x="2165101" y="3153983"/>
                  <a:pt x="2166121" y="3154191"/>
                  <a:pt x="2166429" y="3152937"/>
                </a:cubicBezTo>
                <a:cubicBezTo>
                  <a:pt x="2174668" y="3158564"/>
                  <a:pt x="2176303" y="3156262"/>
                  <a:pt x="2184659" y="3152693"/>
                </a:cubicBezTo>
                <a:cubicBezTo>
                  <a:pt x="2126625" y="3140888"/>
                  <a:pt x="1940447" y="3067463"/>
                  <a:pt x="1900389" y="3017169"/>
                </a:cubicBezTo>
                <a:cubicBezTo>
                  <a:pt x="1899161" y="3022188"/>
                  <a:pt x="1911168" y="3029897"/>
                  <a:pt x="1914222" y="3030517"/>
                </a:cubicBezTo>
                <a:cubicBezTo>
                  <a:pt x="1908115" y="3029277"/>
                  <a:pt x="1836436" y="3012065"/>
                  <a:pt x="1843697" y="2991150"/>
                </a:cubicBezTo>
                <a:lnTo>
                  <a:pt x="1844207" y="2998824"/>
                </a:lnTo>
                <a:lnTo>
                  <a:pt x="1843119" y="2996795"/>
                </a:lnTo>
                <a:cubicBezTo>
                  <a:pt x="1840765" y="2995493"/>
                  <a:pt x="1838089" y="2996594"/>
                  <a:pt x="1835131" y="2999944"/>
                </a:cubicBezTo>
                <a:cubicBezTo>
                  <a:pt x="1841048" y="2993247"/>
                  <a:pt x="1839933" y="2989067"/>
                  <a:pt x="1829752" y="2986999"/>
                </a:cubicBezTo>
                <a:cubicBezTo>
                  <a:pt x="1828480" y="2986737"/>
                  <a:pt x="1831253" y="2987138"/>
                  <a:pt x="1836209" y="2988042"/>
                </a:cubicBezTo>
                <a:lnTo>
                  <a:pt x="1849513" y="2990819"/>
                </a:lnTo>
                <a:lnTo>
                  <a:pt x="1860767" y="2996947"/>
                </a:lnTo>
                <a:cubicBezTo>
                  <a:pt x="1874306" y="3003385"/>
                  <a:pt x="1884949" y="3007112"/>
                  <a:pt x="1889304" y="3005694"/>
                </a:cubicBezTo>
                <a:cubicBezTo>
                  <a:pt x="1886816" y="3000577"/>
                  <a:pt x="1870656" y="2995646"/>
                  <a:pt x="1855753" y="2992121"/>
                </a:cubicBezTo>
                <a:lnTo>
                  <a:pt x="1849513" y="2990819"/>
                </a:lnTo>
                <a:lnTo>
                  <a:pt x="1814864" y="2971951"/>
                </a:lnTo>
                <a:cubicBezTo>
                  <a:pt x="1783000" y="2953122"/>
                  <a:pt x="1753134" y="2933217"/>
                  <a:pt x="1752425" y="2931755"/>
                </a:cubicBezTo>
                <a:cubicBezTo>
                  <a:pt x="1775726" y="2945717"/>
                  <a:pt x="1880257" y="2994634"/>
                  <a:pt x="1938427" y="2984075"/>
                </a:cubicBezTo>
                <a:cubicBezTo>
                  <a:pt x="1924499" y="2966754"/>
                  <a:pt x="1845347" y="2905876"/>
                  <a:pt x="1779761" y="2903073"/>
                </a:cubicBezTo>
                <a:lnTo>
                  <a:pt x="1776532" y="2909356"/>
                </a:lnTo>
                <a:lnTo>
                  <a:pt x="1763088" y="2899210"/>
                </a:lnTo>
                <a:cubicBezTo>
                  <a:pt x="1727241" y="2882102"/>
                  <a:pt x="1650608" y="2855402"/>
                  <a:pt x="1659268" y="2836419"/>
                </a:cubicBezTo>
                <a:cubicBezTo>
                  <a:pt x="1639018" y="2823082"/>
                  <a:pt x="1635926" y="2848793"/>
                  <a:pt x="1603172" y="2821060"/>
                </a:cubicBezTo>
                <a:cubicBezTo>
                  <a:pt x="1605549" y="2814628"/>
                  <a:pt x="1621304" y="2827217"/>
                  <a:pt x="1616504" y="2822474"/>
                </a:cubicBezTo>
                <a:lnTo>
                  <a:pt x="1608707" y="2815308"/>
                </a:lnTo>
                <a:lnTo>
                  <a:pt x="1613522" y="2810981"/>
                </a:lnTo>
                <a:lnTo>
                  <a:pt x="1618104" y="2804169"/>
                </a:lnTo>
                <a:lnTo>
                  <a:pt x="1626002" y="2811378"/>
                </a:lnTo>
                <a:lnTo>
                  <a:pt x="1632995" y="2820577"/>
                </a:lnTo>
                <a:lnTo>
                  <a:pt x="1632594" y="2820951"/>
                </a:lnTo>
                <a:cubicBezTo>
                  <a:pt x="1631834" y="2821867"/>
                  <a:pt x="1631545" y="2822507"/>
                  <a:pt x="1632292" y="2822185"/>
                </a:cubicBezTo>
                <a:lnTo>
                  <a:pt x="1633508" y="2821254"/>
                </a:lnTo>
                <a:lnTo>
                  <a:pt x="1637105" y="2825985"/>
                </a:lnTo>
                <a:cubicBezTo>
                  <a:pt x="1643838" y="2833940"/>
                  <a:pt x="1649288" y="2835705"/>
                  <a:pt x="1653697" y="2815531"/>
                </a:cubicBezTo>
                <a:cubicBezTo>
                  <a:pt x="1675366" y="2831790"/>
                  <a:pt x="1732481" y="2847358"/>
                  <a:pt x="1705719" y="2830063"/>
                </a:cubicBezTo>
                <a:cubicBezTo>
                  <a:pt x="1705719" y="2830063"/>
                  <a:pt x="1812976" y="2894023"/>
                  <a:pt x="1752037" y="2846067"/>
                </a:cubicBezTo>
                <a:cubicBezTo>
                  <a:pt x="1778107" y="2848734"/>
                  <a:pt x="1783910" y="2851231"/>
                  <a:pt x="1770152" y="2855021"/>
                </a:cubicBezTo>
                <a:cubicBezTo>
                  <a:pt x="1773094" y="2864838"/>
                  <a:pt x="1779933" y="2854376"/>
                  <a:pt x="1784505" y="2861891"/>
                </a:cubicBezTo>
                <a:cubicBezTo>
                  <a:pt x="1790210" y="2860416"/>
                  <a:pt x="1754862" y="2865081"/>
                  <a:pt x="1779298" y="2870051"/>
                </a:cubicBezTo>
                <a:cubicBezTo>
                  <a:pt x="1783793" y="2860429"/>
                  <a:pt x="1786848" y="2861052"/>
                  <a:pt x="1791824" y="2871280"/>
                </a:cubicBezTo>
                <a:cubicBezTo>
                  <a:pt x="1790321" y="2871964"/>
                  <a:pt x="1789927" y="2870567"/>
                  <a:pt x="1790186" y="2868151"/>
                </a:cubicBezTo>
                <a:lnTo>
                  <a:pt x="1791876" y="2861260"/>
                </a:lnTo>
                <a:lnTo>
                  <a:pt x="1796071" y="2865396"/>
                </a:lnTo>
                <a:cubicBezTo>
                  <a:pt x="1797767" y="2865575"/>
                  <a:pt x="1799267" y="2864893"/>
                  <a:pt x="1799776" y="2864996"/>
                </a:cubicBezTo>
                <a:cubicBezTo>
                  <a:pt x="1798403" y="2864058"/>
                  <a:pt x="1797438" y="2862546"/>
                  <a:pt x="1796230" y="2861476"/>
                </a:cubicBezTo>
                <a:lnTo>
                  <a:pt x="1791997" y="2860756"/>
                </a:lnTo>
                <a:lnTo>
                  <a:pt x="1792453" y="2858897"/>
                </a:lnTo>
                <a:lnTo>
                  <a:pt x="1794749" y="2852829"/>
                </a:lnTo>
                <a:lnTo>
                  <a:pt x="1800312" y="2856813"/>
                </a:lnTo>
                <a:cubicBezTo>
                  <a:pt x="1819097" y="2864397"/>
                  <a:pt x="1872850" y="2866687"/>
                  <a:pt x="1840621" y="2864085"/>
                </a:cubicBezTo>
                <a:cubicBezTo>
                  <a:pt x="1853258" y="2856120"/>
                  <a:pt x="1907704" y="2886949"/>
                  <a:pt x="1902288" y="2900335"/>
                </a:cubicBezTo>
                <a:cubicBezTo>
                  <a:pt x="1930701" y="2902161"/>
                  <a:pt x="1898636" y="2889055"/>
                  <a:pt x="1888167" y="2875072"/>
                </a:cubicBezTo>
                <a:cubicBezTo>
                  <a:pt x="1904784" y="2863964"/>
                  <a:pt x="2047081" y="2924514"/>
                  <a:pt x="2060396" y="2944345"/>
                </a:cubicBezTo>
                <a:lnTo>
                  <a:pt x="2068711" y="2942577"/>
                </a:lnTo>
                <a:lnTo>
                  <a:pt x="2069510" y="2944222"/>
                </a:lnTo>
                <a:cubicBezTo>
                  <a:pt x="2071318" y="2945578"/>
                  <a:pt x="2073784" y="2946409"/>
                  <a:pt x="2075975" y="2946198"/>
                </a:cubicBezTo>
                <a:lnTo>
                  <a:pt x="2073422" y="2941576"/>
                </a:lnTo>
                <a:lnTo>
                  <a:pt x="2079861" y="2940206"/>
                </a:lnTo>
                <a:lnTo>
                  <a:pt x="2093223" y="2942035"/>
                </a:lnTo>
                <a:lnTo>
                  <a:pt x="2113917" y="2950285"/>
                </a:lnTo>
                <a:cubicBezTo>
                  <a:pt x="2133487" y="2957739"/>
                  <a:pt x="2152047" y="2964447"/>
                  <a:pt x="2168534" y="2970003"/>
                </a:cubicBezTo>
                <a:lnTo>
                  <a:pt x="2173864" y="2971619"/>
                </a:lnTo>
                <a:lnTo>
                  <a:pt x="2218616" y="2994304"/>
                </a:lnTo>
                <a:cubicBezTo>
                  <a:pt x="2236476" y="3003618"/>
                  <a:pt x="2252335" y="3011699"/>
                  <a:pt x="2264092" y="3016067"/>
                </a:cubicBezTo>
                <a:cubicBezTo>
                  <a:pt x="2622302" y="3150824"/>
                  <a:pt x="2979477" y="3298543"/>
                  <a:pt x="3336882" y="3427869"/>
                </a:cubicBezTo>
                <a:cubicBezTo>
                  <a:pt x="3327929" y="3420780"/>
                  <a:pt x="3344007" y="3429316"/>
                  <a:pt x="3347677" y="3427429"/>
                </a:cubicBezTo>
                <a:cubicBezTo>
                  <a:pt x="3144615" y="3340033"/>
                  <a:pt x="2813892" y="3141060"/>
                  <a:pt x="2572044" y="3111627"/>
                </a:cubicBezTo>
                <a:cubicBezTo>
                  <a:pt x="2532375" y="3147022"/>
                  <a:pt x="2340088" y="3002547"/>
                  <a:pt x="2279381" y="3006007"/>
                </a:cubicBezTo>
                <a:cubicBezTo>
                  <a:pt x="2279075" y="3007260"/>
                  <a:pt x="2224536" y="2972461"/>
                  <a:pt x="2221481" y="2971839"/>
                </a:cubicBezTo>
                <a:cubicBezTo>
                  <a:pt x="2227283" y="2974334"/>
                  <a:pt x="2231450" y="2979134"/>
                  <a:pt x="2233987" y="2986236"/>
                </a:cubicBezTo>
                <a:cubicBezTo>
                  <a:pt x="2230076" y="2986923"/>
                  <a:pt x="2221957" y="2985642"/>
                  <a:pt x="2210692" y="2982801"/>
                </a:cubicBezTo>
                <a:lnTo>
                  <a:pt x="2173864" y="2971619"/>
                </a:lnTo>
                <a:lnTo>
                  <a:pt x="2161119" y="2965160"/>
                </a:lnTo>
                <a:cubicBezTo>
                  <a:pt x="2141348" y="2955869"/>
                  <a:pt x="2121671" y="2947834"/>
                  <a:pt x="2104185" y="2943536"/>
                </a:cubicBezTo>
                <a:lnTo>
                  <a:pt x="2093223" y="2942035"/>
                </a:lnTo>
                <a:lnTo>
                  <a:pt x="2053241" y="2926097"/>
                </a:lnTo>
                <a:cubicBezTo>
                  <a:pt x="1971151" y="2891949"/>
                  <a:pt x="1889982" y="2852391"/>
                  <a:pt x="1878042" y="2833499"/>
                </a:cubicBezTo>
                <a:cubicBezTo>
                  <a:pt x="1880385" y="2832660"/>
                  <a:pt x="1805771" y="2805630"/>
                  <a:pt x="1790822" y="2788101"/>
                </a:cubicBezTo>
                <a:cubicBezTo>
                  <a:pt x="1841058" y="2770662"/>
                  <a:pt x="2085406" y="2903333"/>
                  <a:pt x="2094607" y="2878864"/>
                </a:cubicBezTo>
                <a:lnTo>
                  <a:pt x="2099474" y="2880774"/>
                </a:lnTo>
                <a:lnTo>
                  <a:pt x="2096336" y="2880532"/>
                </a:lnTo>
                <a:cubicBezTo>
                  <a:pt x="2097856" y="2887425"/>
                  <a:pt x="2103252" y="2887206"/>
                  <a:pt x="2107631" y="2886780"/>
                </a:cubicBezTo>
                <a:lnTo>
                  <a:pt x="2105396" y="2883104"/>
                </a:lnTo>
                <a:lnTo>
                  <a:pt x="2214278" y="2925896"/>
                </a:lnTo>
                <a:lnTo>
                  <a:pt x="2215275" y="2927009"/>
                </a:lnTo>
                <a:lnTo>
                  <a:pt x="2216314" y="2926694"/>
                </a:lnTo>
                <a:lnTo>
                  <a:pt x="2411496" y="3003405"/>
                </a:lnTo>
                <a:cubicBezTo>
                  <a:pt x="2520197" y="3045106"/>
                  <a:pt x="2631051" y="3086750"/>
                  <a:pt x="2741293" y="3127610"/>
                </a:cubicBezTo>
                <a:cubicBezTo>
                  <a:pt x="2847973" y="3167746"/>
                  <a:pt x="2941764" y="3247408"/>
                  <a:pt x="3056068" y="3225875"/>
                </a:cubicBezTo>
                <a:cubicBezTo>
                  <a:pt x="3042142" y="3208555"/>
                  <a:pt x="2962989" y="3147676"/>
                  <a:pt x="2897404" y="3144872"/>
                </a:cubicBezTo>
                <a:lnTo>
                  <a:pt x="2894176" y="3151156"/>
                </a:lnTo>
                <a:lnTo>
                  <a:pt x="2880729" y="3141008"/>
                </a:lnTo>
                <a:cubicBezTo>
                  <a:pt x="2844886" y="3123902"/>
                  <a:pt x="2768250" y="3097202"/>
                  <a:pt x="2776908" y="3078219"/>
                </a:cubicBezTo>
                <a:cubicBezTo>
                  <a:pt x="2756660" y="3064882"/>
                  <a:pt x="2753567" y="3090595"/>
                  <a:pt x="2720812" y="3062860"/>
                </a:cubicBezTo>
                <a:cubicBezTo>
                  <a:pt x="2723190" y="3056428"/>
                  <a:pt x="2738945" y="3069017"/>
                  <a:pt x="2734145" y="3064275"/>
                </a:cubicBezTo>
                <a:lnTo>
                  <a:pt x="2726349" y="3057108"/>
                </a:lnTo>
                <a:lnTo>
                  <a:pt x="2731166" y="3052782"/>
                </a:lnTo>
                <a:lnTo>
                  <a:pt x="2735748" y="3045971"/>
                </a:lnTo>
                <a:lnTo>
                  <a:pt x="2743644" y="3053178"/>
                </a:lnTo>
                <a:lnTo>
                  <a:pt x="2749693" y="3061135"/>
                </a:lnTo>
                <a:lnTo>
                  <a:pt x="2749524" y="3061291"/>
                </a:lnTo>
                <a:cubicBezTo>
                  <a:pt x="2748765" y="3062206"/>
                  <a:pt x="2748474" y="3062846"/>
                  <a:pt x="2749220" y="3062526"/>
                </a:cubicBezTo>
                <a:lnTo>
                  <a:pt x="2750185" y="3061786"/>
                </a:lnTo>
                <a:lnTo>
                  <a:pt x="2754747" y="3067785"/>
                </a:lnTo>
                <a:cubicBezTo>
                  <a:pt x="2761483" y="3075739"/>
                  <a:pt x="2766930" y="3077506"/>
                  <a:pt x="2771338" y="3057330"/>
                </a:cubicBezTo>
                <a:cubicBezTo>
                  <a:pt x="2793008" y="3073591"/>
                  <a:pt x="2850123" y="3089159"/>
                  <a:pt x="2823362" y="3071862"/>
                </a:cubicBezTo>
                <a:cubicBezTo>
                  <a:pt x="2823362" y="3071862"/>
                  <a:pt x="2930617" y="3135824"/>
                  <a:pt x="2869679" y="3087869"/>
                </a:cubicBezTo>
                <a:cubicBezTo>
                  <a:pt x="2895749" y="3090536"/>
                  <a:pt x="2901549" y="3093034"/>
                  <a:pt x="2887796" y="3096820"/>
                </a:cubicBezTo>
                <a:cubicBezTo>
                  <a:pt x="2890735" y="3106639"/>
                  <a:pt x="2897572" y="3096176"/>
                  <a:pt x="2902146" y="3103691"/>
                </a:cubicBezTo>
                <a:cubicBezTo>
                  <a:pt x="2907852" y="3102217"/>
                  <a:pt x="2872504" y="3106882"/>
                  <a:pt x="2896940" y="3111850"/>
                </a:cubicBezTo>
                <a:cubicBezTo>
                  <a:pt x="2901435" y="3102229"/>
                  <a:pt x="2904491" y="3102849"/>
                  <a:pt x="2909466" y="3113083"/>
                </a:cubicBezTo>
                <a:cubicBezTo>
                  <a:pt x="2907963" y="3113765"/>
                  <a:pt x="2907571" y="3112367"/>
                  <a:pt x="2907829" y="3109950"/>
                </a:cubicBezTo>
                <a:lnTo>
                  <a:pt x="2909666" y="3102448"/>
                </a:lnTo>
                <a:lnTo>
                  <a:pt x="2913002" y="3105733"/>
                </a:lnTo>
                <a:cubicBezTo>
                  <a:pt x="2914695" y="3105915"/>
                  <a:pt x="2916197" y="3105231"/>
                  <a:pt x="2916708" y="3105335"/>
                </a:cubicBezTo>
                <a:cubicBezTo>
                  <a:pt x="2915337" y="3104397"/>
                  <a:pt x="2914369" y="3102882"/>
                  <a:pt x="2913161" y="3101815"/>
                </a:cubicBezTo>
                <a:lnTo>
                  <a:pt x="2909957" y="3101268"/>
                </a:lnTo>
                <a:lnTo>
                  <a:pt x="2910095" y="3100697"/>
                </a:lnTo>
                <a:lnTo>
                  <a:pt x="2912391" y="3094630"/>
                </a:lnTo>
                <a:lnTo>
                  <a:pt x="2917953" y="3098612"/>
                </a:lnTo>
                <a:cubicBezTo>
                  <a:pt x="2936739" y="3106199"/>
                  <a:pt x="2990493" y="3108487"/>
                  <a:pt x="2958262" y="3105885"/>
                </a:cubicBezTo>
                <a:cubicBezTo>
                  <a:pt x="2970902" y="3097917"/>
                  <a:pt x="3025346" y="3128746"/>
                  <a:pt x="3019931" y="3142134"/>
                </a:cubicBezTo>
                <a:cubicBezTo>
                  <a:pt x="3048343" y="3143962"/>
                  <a:pt x="3016281" y="3130855"/>
                  <a:pt x="3005809" y="3116872"/>
                </a:cubicBezTo>
                <a:cubicBezTo>
                  <a:pt x="3022426" y="3105762"/>
                  <a:pt x="3164725" y="3166315"/>
                  <a:pt x="3178037" y="3186145"/>
                </a:cubicBezTo>
                <a:lnTo>
                  <a:pt x="3186352" y="3184378"/>
                </a:lnTo>
                <a:lnTo>
                  <a:pt x="3186443" y="3184563"/>
                </a:lnTo>
                <a:cubicBezTo>
                  <a:pt x="3188248" y="3185917"/>
                  <a:pt x="3190715" y="3186747"/>
                  <a:pt x="3192908" y="3186536"/>
                </a:cubicBezTo>
                <a:lnTo>
                  <a:pt x="3191151" y="3183356"/>
                </a:lnTo>
                <a:lnTo>
                  <a:pt x="3197501" y="3182005"/>
                </a:lnTo>
                <a:lnTo>
                  <a:pt x="3210865" y="3183836"/>
                </a:lnTo>
                <a:lnTo>
                  <a:pt x="3231558" y="3192086"/>
                </a:lnTo>
                <a:cubicBezTo>
                  <a:pt x="3251130" y="3199538"/>
                  <a:pt x="3269693" y="3206247"/>
                  <a:pt x="3286176" y="3211802"/>
                </a:cubicBezTo>
                <a:lnTo>
                  <a:pt x="3291503" y="3213417"/>
                </a:lnTo>
                <a:lnTo>
                  <a:pt x="3315467" y="3225566"/>
                </a:lnTo>
                <a:lnTo>
                  <a:pt x="3308213" y="3222004"/>
                </a:lnTo>
                <a:cubicBezTo>
                  <a:pt x="3305197" y="3221228"/>
                  <a:pt x="3302142" y="3220605"/>
                  <a:pt x="3299394" y="3218730"/>
                </a:cubicBezTo>
                <a:cubicBezTo>
                  <a:pt x="3298981" y="3222598"/>
                  <a:pt x="3301728" y="3224471"/>
                  <a:pt x="3305381" y="3225380"/>
                </a:cubicBezTo>
                <a:lnTo>
                  <a:pt x="3316750" y="3226217"/>
                </a:lnTo>
                <a:lnTo>
                  <a:pt x="3336255" y="3236105"/>
                </a:lnTo>
                <a:cubicBezTo>
                  <a:pt x="3354118" y="3245417"/>
                  <a:pt x="3369977" y="3253499"/>
                  <a:pt x="3381734" y="3257866"/>
                </a:cubicBezTo>
                <a:lnTo>
                  <a:pt x="3811872" y="3425148"/>
                </a:lnTo>
                <a:lnTo>
                  <a:pt x="3814310" y="3418059"/>
                </a:lnTo>
                <a:lnTo>
                  <a:pt x="3852185" y="3440827"/>
                </a:lnTo>
                <a:lnTo>
                  <a:pt x="3940825" y="3475298"/>
                </a:lnTo>
                <a:lnTo>
                  <a:pt x="4205576" y="3577935"/>
                </a:lnTo>
                <a:lnTo>
                  <a:pt x="4232675" y="3592465"/>
                </a:lnTo>
                <a:lnTo>
                  <a:pt x="4245243" y="3592834"/>
                </a:lnTo>
                <a:lnTo>
                  <a:pt x="4220218" y="3583612"/>
                </a:lnTo>
                <a:lnTo>
                  <a:pt x="4205576" y="3577935"/>
                </a:lnTo>
                <a:lnTo>
                  <a:pt x="4180848" y="3564677"/>
                </a:lnTo>
                <a:cubicBezTo>
                  <a:pt x="4145094" y="3545490"/>
                  <a:pt x="4114500" y="3529390"/>
                  <a:pt x="4094295" y="3521330"/>
                </a:cubicBezTo>
                <a:cubicBezTo>
                  <a:pt x="3980392" y="3475772"/>
                  <a:pt x="3804858" y="3367631"/>
                  <a:pt x="3689685" y="3353428"/>
                </a:cubicBezTo>
                <a:cubicBezTo>
                  <a:pt x="3650019" y="3388825"/>
                  <a:pt x="3457730" y="3244346"/>
                  <a:pt x="3397026" y="3247805"/>
                </a:cubicBezTo>
                <a:cubicBezTo>
                  <a:pt x="3396717" y="3249060"/>
                  <a:pt x="3342175" y="3214259"/>
                  <a:pt x="3339122" y="3213637"/>
                </a:cubicBezTo>
                <a:cubicBezTo>
                  <a:pt x="3344923" y="3216136"/>
                  <a:pt x="3349092" y="3220935"/>
                  <a:pt x="3351628" y="3228037"/>
                </a:cubicBezTo>
                <a:cubicBezTo>
                  <a:pt x="3347720" y="3228723"/>
                  <a:pt x="3339596" y="3227441"/>
                  <a:pt x="3328334" y="3224600"/>
                </a:cubicBezTo>
                <a:lnTo>
                  <a:pt x="3291503" y="3213417"/>
                </a:lnTo>
                <a:lnTo>
                  <a:pt x="3278761" y="3206960"/>
                </a:lnTo>
                <a:cubicBezTo>
                  <a:pt x="3258992" y="3197671"/>
                  <a:pt x="3239312" y="3189633"/>
                  <a:pt x="3221827" y="3185338"/>
                </a:cubicBezTo>
                <a:lnTo>
                  <a:pt x="3210865" y="3183836"/>
                </a:lnTo>
                <a:lnTo>
                  <a:pt x="3170883" y="3167896"/>
                </a:lnTo>
                <a:cubicBezTo>
                  <a:pt x="3088793" y="3133749"/>
                  <a:pt x="3007626" y="3094193"/>
                  <a:pt x="2995684" y="3075300"/>
                </a:cubicBezTo>
                <a:cubicBezTo>
                  <a:pt x="2998026" y="3074458"/>
                  <a:pt x="2923411" y="3047431"/>
                  <a:pt x="2908464" y="3029903"/>
                </a:cubicBezTo>
                <a:cubicBezTo>
                  <a:pt x="2958700" y="3012460"/>
                  <a:pt x="3203048" y="3145133"/>
                  <a:pt x="3212249" y="3120664"/>
                </a:cubicBezTo>
                <a:lnTo>
                  <a:pt x="3213494" y="3121162"/>
                </a:lnTo>
                <a:lnTo>
                  <a:pt x="3217843" y="3126739"/>
                </a:lnTo>
                <a:cubicBezTo>
                  <a:pt x="3219929" y="3127494"/>
                  <a:pt x="3222374" y="3127333"/>
                  <a:pt x="3224565" y="3127119"/>
                </a:cubicBezTo>
                <a:lnTo>
                  <a:pt x="3223339" y="3125107"/>
                </a:lnTo>
                <a:lnTo>
                  <a:pt x="3490515" y="3232143"/>
                </a:lnTo>
                <a:cubicBezTo>
                  <a:pt x="3777542" y="3345777"/>
                  <a:pt x="4085057" y="3464133"/>
                  <a:pt x="4360963" y="3571615"/>
                </a:cubicBezTo>
                <a:lnTo>
                  <a:pt x="4748337" y="3712804"/>
                </a:lnTo>
                <a:lnTo>
                  <a:pt x="5053964" y="3790597"/>
                </a:lnTo>
                <a:cubicBezTo>
                  <a:pt x="5178376" y="3821941"/>
                  <a:pt x="5301578" y="3852805"/>
                  <a:pt x="5418159" y="3882269"/>
                </a:cubicBezTo>
                <a:cubicBezTo>
                  <a:pt x="5658126" y="3942775"/>
                  <a:pt x="5899400" y="3994041"/>
                  <a:pt x="6136522" y="4028365"/>
                </a:cubicBezTo>
                <a:cubicBezTo>
                  <a:pt x="6191266" y="4035808"/>
                  <a:pt x="6240292" y="4040723"/>
                  <a:pt x="6320976" y="4063716"/>
                </a:cubicBezTo>
                <a:cubicBezTo>
                  <a:pt x="6308549" y="4061695"/>
                  <a:pt x="6306160" y="4059430"/>
                  <a:pt x="6314688" y="4055950"/>
                </a:cubicBezTo>
                <a:cubicBezTo>
                  <a:pt x="6299147" y="4049531"/>
                  <a:pt x="6295713" y="4051336"/>
                  <a:pt x="6281780" y="4046080"/>
                </a:cubicBezTo>
                <a:cubicBezTo>
                  <a:pt x="6348970" y="4022321"/>
                  <a:pt x="6529036" y="4094703"/>
                  <a:pt x="6606756" y="4110194"/>
                </a:cubicBezTo>
                <a:lnTo>
                  <a:pt x="6724403" y="4123508"/>
                </a:lnTo>
                <a:lnTo>
                  <a:pt x="6973540" y="4104063"/>
                </a:lnTo>
                <a:cubicBezTo>
                  <a:pt x="7111987" y="4087082"/>
                  <a:pt x="7252136" y="4067824"/>
                  <a:pt x="7393750" y="4068269"/>
                </a:cubicBezTo>
                <a:cubicBezTo>
                  <a:pt x="7571924" y="4068635"/>
                  <a:pt x="7729137" y="4026598"/>
                  <a:pt x="7879037" y="3961841"/>
                </a:cubicBezTo>
                <a:cubicBezTo>
                  <a:pt x="8527632" y="3680722"/>
                  <a:pt x="9019253" y="3268063"/>
                  <a:pt x="9383400" y="2754879"/>
                </a:cubicBezTo>
                <a:cubicBezTo>
                  <a:pt x="9434583" y="2686549"/>
                  <a:pt x="9484551" y="2614433"/>
                  <a:pt x="9531592" y="2540806"/>
                </a:cubicBezTo>
                <a:cubicBezTo>
                  <a:pt x="9498199" y="2709904"/>
                  <a:pt x="9348544" y="2828476"/>
                  <a:pt x="9281272" y="2983249"/>
                </a:cubicBezTo>
                <a:cubicBezTo>
                  <a:pt x="9354152" y="2929274"/>
                  <a:pt x="9406555" y="2864731"/>
                  <a:pt x="9453109" y="2797171"/>
                </a:cubicBezTo>
                <a:cubicBezTo>
                  <a:pt x="9500151" y="2723545"/>
                  <a:pt x="9550116" y="2651428"/>
                  <a:pt x="9592527" y="2578570"/>
                </a:cubicBezTo>
                <a:cubicBezTo>
                  <a:pt x="9637860" y="2507221"/>
                  <a:pt x="9677348" y="2432855"/>
                  <a:pt x="9709277" y="2357747"/>
                </a:cubicBezTo>
                <a:cubicBezTo>
                  <a:pt x="9745838" y="2281870"/>
                  <a:pt x="9770208" y="2206019"/>
                  <a:pt x="9800919" y="2127123"/>
                </a:cubicBezTo>
                <a:cubicBezTo>
                  <a:pt x="9826026" y="2136922"/>
                  <a:pt x="9804823" y="2154402"/>
                  <a:pt x="9817739" y="2164226"/>
                </a:cubicBezTo>
                <a:cubicBezTo>
                  <a:pt x="9822372" y="2163459"/>
                  <a:pt x="9827002" y="2162693"/>
                  <a:pt x="9828706" y="2160413"/>
                </a:cubicBezTo>
                <a:cubicBezTo>
                  <a:pt x="9862832" y="2114860"/>
                  <a:pt x="9878917" y="2066314"/>
                  <a:pt x="9893786" y="2013983"/>
                </a:cubicBezTo>
                <a:cubicBezTo>
                  <a:pt x="9935463" y="1855477"/>
                  <a:pt x="9964956" y="1696999"/>
                  <a:pt x="9978113" y="1533250"/>
                </a:cubicBezTo>
                <a:cubicBezTo>
                  <a:pt x="9981039" y="1496862"/>
                  <a:pt x="9989813" y="1463492"/>
                  <a:pt x="10022475" y="1436134"/>
                </a:cubicBezTo>
                <a:lnTo>
                  <a:pt x="10038610" y="1399963"/>
                </a:lnTo>
                <a:lnTo>
                  <a:pt x="10039214" y="1399963"/>
                </a:lnTo>
                <a:lnTo>
                  <a:pt x="10041387" y="1390479"/>
                </a:lnTo>
                <a:lnTo>
                  <a:pt x="10034082" y="1386661"/>
                </a:lnTo>
                <a:cubicBezTo>
                  <a:pt x="10027372" y="1379526"/>
                  <a:pt x="10027321" y="1368005"/>
                  <a:pt x="10027217" y="1344964"/>
                </a:cubicBezTo>
                <a:cubicBezTo>
                  <a:pt x="10026563" y="1295157"/>
                  <a:pt x="10020783" y="1246718"/>
                  <a:pt x="10008952" y="1198245"/>
                </a:cubicBezTo>
                <a:cubicBezTo>
                  <a:pt x="10006455" y="1186827"/>
                  <a:pt x="10009566" y="1171717"/>
                  <a:pt x="9986731" y="1176709"/>
                </a:cubicBezTo>
                <a:cubicBezTo>
                  <a:pt x="9927079" y="1189874"/>
                  <a:pt x="9872246" y="1173743"/>
                  <a:pt x="9815806" y="1153645"/>
                </a:cubicBezTo>
                <a:cubicBezTo>
                  <a:pt x="9696429" y="1109692"/>
                  <a:pt x="9606551" y="1034252"/>
                  <a:pt x="9555779" y="915976"/>
                </a:cubicBezTo>
                <a:cubicBezTo>
                  <a:pt x="9498819" y="780677"/>
                  <a:pt x="9490537" y="638435"/>
                  <a:pt x="9506697" y="495165"/>
                </a:cubicBezTo>
                <a:cubicBezTo>
                  <a:pt x="9513802" y="431205"/>
                  <a:pt x="9515097" y="366048"/>
                  <a:pt x="9541312" y="297540"/>
                </a:cubicBezTo>
                <a:cubicBezTo>
                  <a:pt x="9545897" y="351791"/>
                  <a:pt x="9562889" y="392845"/>
                  <a:pt x="9587574" y="431849"/>
                </a:cubicBezTo>
                <a:cubicBezTo>
                  <a:pt x="9627027" y="493277"/>
                  <a:pt x="9681691" y="539662"/>
                  <a:pt x="9741517" y="578629"/>
                </a:cubicBezTo>
                <a:cubicBezTo>
                  <a:pt x="9831256" y="637079"/>
                  <a:pt x="9919354" y="697614"/>
                  <a:pt x="9986841" y="781772"/>
                </a:cubicBezTo>
                <a:cubicBezTo>
                  <a:pt x="10058020" y="871536"/>
                  <a:pt x="10093544" y="969714"/>
                  <a:pt x="10057761" y="1084714"/>
                </a:cubicBezTo>
                <a:cubicBezTo>
                  <a:pt x="10051130" y="1105156"/>
                  <a:pt x="10039508" y="1124167"/>
                  <a:pt x="10029245" y="1138884"/>
                </a:cubicBezTo>
                <a:cubicBezTo>
                  <a:pt x="10040734" y="1175778"/>
                  <a:pt x="10048820" y="1207957"/>
                  <a:pt x="10055208" y="1239039"/>
                </a:cubicBezTo>
                <a:lnTo>
                  <a:pt x="10067427" y="1311523"/>
                </a:lnTo>
                <a:lnTo>
                  <a:pt x="10078319" y="1294375"/>
                </a:lnTo>
                <a:lnTo>
                  <a:pt x="10091026" y="1282295"/>
                </a:lnTo>
                <a:lnTo>
                  <a:pt x="10098539" y="1262296"/>
                </a:lnTo>
                <a:cubicBezTo>
                  <a:pt x="10121440" y="1204664"/>
                  <a:pt x="10147213" y="1147917"/>
                  <a:pt x="10184323" y="1080762"/>
                </a:cubicBezTo>
                <a:cubicBezTo>
                  <a:pt x="10173771" y="1056214"/>
                  <a:pt x="10162526" y="1024994"/>
                  <a:pt x="10158992" y="993184"/>
                </a:cubicBezTo>
                <a:cubicBezTo>
                  <a:pt x="10141321" y="814694"/>
                  <a:pt x="10222612" y="682151"/>
                  <a:pt x="10353388" y="572582"/>
                </a:cubicBezTo>
                <a:cubicBezTo>
                  <a:pt x="10477095" y="470084"/>
                  <a:pt x="10623775" y="408231"/>
                  <a:pt x="10772222" y="349913"/>
                </a:cubicBezTo>
                <a:cubicBezTo>
                  <a:pt x="10871188" y="311033"/>
                  <a:pt x="10964850" y="259784"/>
                  <a:pt x="11040840" y="182025"/>
                </a:cubicBezTo>
                <a:cubicBezTo>
                  <a:pt x="11088556" y="132542"/>
                  <a:pt x="11125668" y="77759"/>
                  <a:pt x="111486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675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652F82-1B28-446D-9A89-2991121CE926}"/>
              </a:ext>
            </a:extLst>
          </p:cNvPr>
          <p:cNvGrpSpPr/>
          <p:nvPr userDrawn="1"/>
        </p:nvGrpSpPr>
        <p:grpSpPr>
          <a:xfrm>
            <a:off x="840823" y="3616245"/>
            <a:ext cx="4848059" cy="2663680"/>
            <a:chOff x="-548507" y="477868"/>
            <a:chExt cx="11570449" cy="63571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1DF99BF-E5E1-4679-BBE1-3D5461B3145B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2D9DDB-0445-42AB-A40E-04709184F662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4ABF7A-2100-4B49-B01A-E05FF133F9F6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B1C3E2C-4EFF-439A-A163-D6FC95AB5D9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FAECAA9-12CF-4E20-B8AF-5EFD009BEFFB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761BB0E-8BC9-4D39-940E-B2DEF47A6B5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D7B24DB7-3BC6-4D3B-BFD6-9ED3F20552C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44E67EB-43BB-4E87-9E17-D0DBD6E68E5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A2EE66F-0930-41B4-AB79-D029128B69F1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10B08DB6-58F8-4E6D-A01D-2CB8B7E9A76B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A8E941A-97B6-46EA-B97C-25E54CB4285B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30A080F-6FAD-42BC-A9B0-AAC9364468D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6474840" y="0"/>
            <a:ext cx="5717161" cy="685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5ACF33D-2983-4D30-B435-F08789E5CAC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526713" y="3757736"/>
            <a:ext cx="3470770" cy="2191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65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EF623C-A923-4255-95D0-927CA3157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9988" cy="5494582"/>
          </a:xfrm>
          <a:custGeom>
            <a:avLst/>
            <a:gdLst>
              <a:gd name="connsiteX0" fmla="*/ 12199988 w 12199988"/>
              <a:gd name="connsiteY0" fmla="*/ 4722 h 5494582"/>
              <a:gd name="connsiteX1" fmla="*/ 12199988 w 12199988"/>
              <a:gd name="connsiteY1" fmla="*/ 5494582 h 5494582"/>
              <a:gd name="connsiteX2" fmla="*/ 12194954 w 12199988"/>
              <a:gd name="connsiteY2" fmla="*/ 5494582 h 5494582"/>
              <a:gd name="connsiteX3" fmla="*/ 12195555 w 12199988"/>
              <a:gd name="connsiteY3" fmla="*/ 5239857 h 5494582"/>
              <a:gd name="connsiteX4" fmla="*/ 12199374 w 12199988"/>
              <a:gd name="connsiteY4" fmla="*/ 3621714 h 5494582"/>
              <a:gd name="connsiteX5" fmla="*/ 0 w 12199988"/>
              <a:gd name="connsiteY5" fmla="*/ 4985311 h 5494582"/>
              <a:gd name="connsiteX6" fmla="*/ 0 w 12199988"/>
              <a:gd name="connsiteY6" fmla="*/ 1273842 h 5494582"/>
              <a:gd name="connsiteX7" fmla="*/ 0 w 12199988"/>
              <a:gd name="connsiteY7" fmla="*/ 0 h 5494582"/>
              <a:gd name="connsiteX8" fmla="*/ 12199988 w 12199988"/>
              <a:gd name="connsiteY8" fmla="*/ 0 h 5494582"/>
              <a:gd name="connsiteX9" fmla="*/ 12199988 w 12199988"/>
              <a:gd name="connsiteY9" fmla="*/ 1 h 5494582"/>
              <a:gd name="connsiteX10" fmla="*/ 0 w 12199988"/>
              <a:gd name="connsiteY10" fmla="*/ 1 h 549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9988" h="5494582">
                <a:moveTo>
                  <a:pt x="12199988" y="4722"/>
                </a:moveTo>
                <a:lnTo>
                  <a:pt x="12199988" y="5494582"/>
                </a:lnTo>
                <a:lnTo>
                  <a:pt x="12194954" y="5494582"/>
                </a:lnTo>
                <a:lnTo>
                  <a:pt x="12195555" y="5239857"/>
                </a:lnTo>
                <a:cubicBezTo>
                  <a:pt x="12198415" y="4702064"/>
                  <a:pt x="12201276" y="4164270"/>
                  <a:pt x="12199374" y="3621714"/>
                </a:cubicBezTo>
                <a:lnTo>
                  <a:pt x="0" y="4985311"/>
                </a:lnTo>
                <a:lnTo>
                  <a:pt x="0" y="1273842"/>
                </a:lnTo>
                <a:close/>
                <a:moveTo>
                  <a:pt x="0" y="0"/>
                </a:moveTo>
                <a:lnTo>
                  <a:pt x="12199988" y="0"/>
                </a:lnTo>
                <a:lnTo>
                  <a:pt x="12199988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040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S LAYOUT_0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EC9EBF-7CB6-4114-9A01-A8D1B188C213}"/>
              </a:ext>
            </a:extLst>
          </p:cNvPr>
          <p:cNvSpPr/>
          <p:nvPr userDrawn="1"/>
        </p:nvSpPr>
        <p:spPr>
          <a:xfrm>
            <a:off x="0" y="0"/>
            <a:ext cx="10077450" cy="6867525"/>
          </a:xfrm>
          <a:custGeom>
            <a:avLst/>
            <a:gdLst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10077450 w 10077450"/>
              <a:gd name="connsiteY2" fmla="*/ 6858000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7267575 w 10077450"/>
              <a:gd name="connsiteY2" fmla="*/ 6858000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58000"/>
              <a:gd name="connsiteX1" fmla="*/ 10077450 w 10077450"/>
              <a:gd name="connsiteY1" fmla="*/ 0 h 6858000"/>
              <a:gd name="connsiteX2" fmla="*/ 6629400 w 10077450"/>
              <a:gd name="connsiteY2" fmla="*/ 6848475 h 6858000"/>
              <a:gd name="connsiteX3" fmla="*/ 0 w 10077450"/>
              <a:gd name="connsiteY3" fmla="*/ 6858000 h 6858000"/>
              <a:gd name="connsiteX4" fmla="*/ 0 w 10077450"/>
              <a:gd name="connsiteY4" fmla="*/ 0 h 6858000"/>
              <a:gd name="connsiteX0" fmla="*/ 0 w 10077450"/>
              <a:gd name="connsiteY0" fmla="*/ 0 h 6867525"/>
              <a:gd name="connsiteX1" fmla="*/ 10077450 w 10077450"/>
              <a:gd name="connsiteY1" fmla="*/ 0 h 6867525"/>
              <a:gd name="connsiteX2" fmla="*/ 6991350 w 10077450"/>
              <a:gd name="connsiteY2" fmla="*/ 6867525 h 6867525"/>
              <a:gd name="connsiteX3" fmla="*/ 0 w 10077450"/>
              <a:gd name="connsiteY3" fmla="*/ 6858000 h 6867525"/>
              <a:gd name="connsiteX4" fmla="*/ 0 w 10077450"/>
              <a:gd name="connsiteY4" fmla="*/ 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7450" h="6867525">
                <a:moveTo>
                  <a:pt x="0" y="0"/>
                </a:moveTo>
                <a:lnTo>
                  <a:pt x="10077450" y="0"/>
                </a:lnTo>
                <a:lnTo>
                  <a:pt x="6991350" y="686752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6096000" y="1497527"/>
            <a:ext cx="5347063" cy="4877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863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4491"/>
            <a:ext cx="11573197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>
              <a:defRPr lang="en-US" altLang="ko-KR" sz="5400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65487"/>
            <a:ext cx="11573197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>
              <a:defRPr lang="en-US" altLang="ko-KR" sz="5400" dirty="0">
                <a:solidFill>
                  <a:schemeClr val="accent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marL="0" lvl="0" indent="0" algn="ctr">
              <a:buFontTx/>
              <a:buNone/>
            </a:pPr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C3E40AC-16AE-436F-8203-2D323BA05D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92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35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6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0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0" r:id="rId5"/>
    <p:sldLayoutId id="2147483671" r:id="rId6"/>
    <p:sldLayoutId id="2147483673" r:id="rId7"/>
    <p:sldLayoutId id="2147483672" r:id="rId8"/>
    <p:sldLayoutId id="2147483674" r:id="rId9"/>
    <p:sldLayoutId id="2147483675" r:id="rId10"/>
    <p:sldLayoutId id="2147483677" r:id="rId11"/>
    <p:sldLayoutId id="2147483676" r:id="rId12"/>
    <p:sldLayoutId id="2147483665" r:id="rId13"/>
    <p:sldLayoutId id="2147483680" r:id="rId14"/>
    <p:sldLayoutId id="2147483678" r:id="rId15"/>
    <p:sldLayoutId id="2147483682" r:id="rId16"/>
    <p:sldLayoutId id="2147483681" r:id="rId17"/>
    <p:sldLayoutId id="2147483679" r:id="rId18"/>
    <p:sldLayoutId id="2147483684" r:id="rId19"/>
    <p:sldLayoutId id="2147483660" r:id="rId20"/>
    <p:sldLayoutId id="214748365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0" y="481725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rPr>
              <a:t>Free PPT Templates</a:t>
            </a:r>
            <a:endParaRPr lang="ko-KR" altLang="en-US" sz="5400" dirty="0">
              <a:solidFill>
                <a:schemeClr val="bg1"/>
              </a:solidFill>
              <a:effectLst>
                <a:outerShdw blurRad="12700" dist="88900" dir="3000000" algn="tl" rotWithShape="0">
                  <a:schemeClr val="accent2">
                    <a:alpha val="40000"/>
                  </a:schemeClr>
                </a:outerShdw>
              </a:effectLst>
              <a:latin typeface="+mj-lt"/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5E6855-914E-43DF-83AA-E9A0767676E2}"/>
              </a:ext>
            </a:extLst>
          </p:cNvPr>
          <p:cNvGrpSpPr/>
          <p:nvPr/>
        </p:nvGrpSpPr>
        <p:grpSpPr>
          <a:xfrm>
            <a:off x="10067454" y="194480"/>
            <a:ext cx="1684599" cy="413563"/>
            <a:chOff x="864753" y="5755727"/>
            <a:chExt cx="1544830" cy="413563"/>
          </a:xfrm>
        </p:grpSpPr>
        <p:sp>
          <p:nvSpPr>
            <p:cNvPr id="16" name="Rounded Rectangle 7">
              <a:extLst>
                <a:ext uri="{FF2B5EF4-FFF2-40B4-BE49-F238E27FC236}">
                  <a16:creationId xmlns:a16="http://schemas.microsoft.com/office/drawing/2014/main" id="{3C30DC19-4FDC-41E9-B435-B446BAFF0CFA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4FF565D-8087-4F79-8AD2-3BDC22862668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1BC0911-6642-4DDF-BD76-11C432339C0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BEB044-0DBF-47B2-98EF-49A498ED6E26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D6D844D-301B-4425-A1CE-FF0AD31CB091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1D9903F-1B6F-42E9-85C0-ED5C7F6FCF51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46673C6C-F4E2-45EA-9333-0F52A6A69329}"/>
              </a:ext>
            </a:extLst>
          </p:cNvPr>
          <p:cNvSpPr txBox="1"/>
          <p:nvPr/>
        </p:nvSpPr>
        <p:spPr>
          <a:xfrm>
            <a:off x="0" y="6467568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74" y="5686572"/>
            <a:ext cx="121918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en-US" altLang="ko-KR" sz="2000" dirty="0">
                <a:latin typeface="+mn-lt"/>
              </a:rPr>
              <a:t>Insert the Sub Title of Your Presentation</a:t>
            </a:r>
            <a:endParaRPr lang="ko-KR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775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6C3A9E-41B0-4F3F-8ED1-C8F943405424}"/>
              </a:ext>
            </a:extLst>
          </p:cNvPr>
          <p:cNvGrpSpPr/>
          <p:nvPr/>
        </p:nvGrpSpPr>
        <p:grpSpPr>
          <a:xfrm>
            <a:off x="5622958" y="1730374"/>
            <a:ext cx="593022" cy="1165662"/>
            <a:chOff x="4136752" y="1733231"/>
            <a:chExt cx="723792" cy="1422710"/>
          </a:xfrm>
          <a:solidFill>
            <a:schemeClr val="accent4"/>
          </a:solidFill>
        </p:grpSpPr>
        <p:sp>
          <p:nvSpPr>
            <p:cNvPr id="4" name="Chevron 4">
              <a:extLst>
                <a:ext uri="{FF2B5EF4-FFF2-40B4-BE49-F238E27FC236}">
                  <a16:creationId xmlns:a16="http://schemas.microsoft.com/office/drawing/2014/main" id="{E591A606-FC89-45C7-A6FE-D85D3AEEC0D9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E29D6F-7B7B-48B9-9E52-E791D0229C0B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95D5BC-17E5-4A68-B67A-90258F227BAA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2DA9F4-F4E0-4CA3-81E4-736690F9BF67}"/>
              </a:ext>
            </a:extLst>
          </p:cNvPr>
          <p:cNvGrpSpPr/>
          <p:nvPr/>
        </p:nvGrpSpPr>
        <p:grpSpPr>
          <a:xfrm rot="10800000">
            <a:off x="5969610" y="2790930"/>
            <a:ext cx="593022" cy="1165662"/>
            <a:chOff x="4136752" y="1733231"/>
            <a:chExt cx="723792" cy="1422710"/>
          </a:xfrm>
          <a:solidFill>
            <a:schemeClr val="bg1"/>
          </a:solidFill>
        </p:grpSpPr>
        <p:sp>
          <p:nvSpPr>
            <p:cNvPr id="8" name="Chevron 8">
              <a:extLst>
                <a:ext uri="{FF2B5EF4-FFF2-40B4-BE49-F238E27FC236}">
                  <a16:creationId xmlns:a16="http://schemas.microsoft.com/office/drawing/2014/main" id="{FC64A614-D03A-4BF8-B40E-03FBE4A54653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57561C-EE14-4242-9597-4E2666CDEB9A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C78E53-BABB-49BD-A860-26BA5A65DCAD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08C6C2-9191-4328-8ADB-A11F927E954B}"/>
              </a:ext>
            </a:extLst>
          </p:cNvPr>
          <p:cNvGrpSpPr/>
          <p:nvPr/>
        </p:nvGrpSpPr>
        <p:grpSpPr>
          <a:xfrm>
            <a:off x="5622958" y="3851484"/>
            <a:ext cx="593022" cy="1165662"/>
            <a:chOff x="4136752" y="1733231"/>
            <a:chExt cx="723792" cy="1422710"/>
          </a:xfrm>
          <a:solidFill>
            <a:schemeClr val="accent2"/>
          </a:solidFill>
        </p:grpSpPr>
        <p:sp>
          <p:nvSpPr>
            <p:cNvPr id="12" name="Chevron 12">
              <a:extLst>
                <a:ext uri="{FF2B5EF4-FFF2-40B4-BE49-F238E27FC236}">
                  <a16:creationId xmlns:a16="http://schemas.microsoft.com/office/drawing/2014/main" id="{EFD6B005-BB7C-4748-8C00-66A459A046E3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87F653-C5FF-4C9B-93F6-8B6C11F2C87E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A4D2AF-B9A1-426C-99F7-9A27423C3A8F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04991-EB08-4AD6-AC8B-61D8FD3A6E84}"/>
              </a:ext>
            </a:extLst>
          </p:cNvPr>
          <p:cNvGrpSpPr/>
          <p:nvPr/>
        </p:nvGrpSpPr>
        <p:grpSpPr>
          <a:xfrm rot="10800000">
            <a:off x="5969610" y="4912040"/>
            <a:ext cx="593022" cy="1165662"/>
            <a:chOff x="4136752" y="1733231"/>
            <a:chExt cx="723792" cy="1422710"/>
          </a:xfrm>
          <a:solidFill>
            <a:schemeClr val="bg1"/>
          </a:solidFill>
        </p:grpSpPr>
        <p:sp>
          <p:nvSpPr>
            <p:cNvPr id="16" name="Chevron 16">
              <a:extLst>
                <a:ext uri="{FF2B5EF4-FFF2-40B4-BE49-F238E27FC236}">
                  <a16:creationId xmlns:a16="http://schemas.microsoft.com/office/drawing/2014/main" id="{166C8ADA-E28D-4C02-B06B-6B4F6E485B91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070625-737A-40EE-A70E-EF1062A49FFE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519840-270C-45EE-9BB8-01A715726B05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E073541-BBC2-4158-B9CE-D48E5FCE70C5}"/>
              </a:ext>
            </a:extLst>
          </p:cNvPr>
          <p:cNvSpPr txBox="1"/>
          <p:nvPr/>
        </p:nvSpPr>
        <p:spPr>
          <a:xfrm>
            <a:off x="4447243" y="1761068"/>
            <a:ext cx="104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6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335C74-DD21-4331-81F8-C0BBABDA1F7A}"/>
              </a:ext>
            </a:extLst>
          </p:cNvPr>
          <p:cNvSpPr txBox="1"/>
          <p:nvPr/>
        </p:nvSpPr>
        <p:spPr>
          <a:xfrm>
            <a:off x="6721273" y="2883678"/>
            <a:ext cx="104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F176EE-E118-486B-85AE-6649DA8DFD4A}"/>
              </a:ext>
            </a:extLst>
          </p:cNvPr>
          <p:cNvSpPr txBox="1"/>
          <p:nvPr/>
        </p:nvSpPr>
        <p:spPr>
          <a:xfrm>
            <a:off x="6721273" y="5002768"/>
            <a:ext cx="104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F1142C-2BED-49CA-8ACC-991FE6E48E98}"/>
              </a:ext>
            </a:extLst>
          </p:cNvPr>
          <p:cNvSpPr txBox="1"/>
          <p:nvPr/>
        </p:nvSpPr>
        <p:spPr>
          <a:xfrm>
            <a:off x="4447243" y="3922648"/>
            <a:ext cx="104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6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03BB65-D63F-4A99-8B81-8F0A4ECFFD6A}"/>
              </a:ext>
            </a:extLst>
          </p:cNvPr>
          <p:cNvGrpSpPr/>
          <p:nvPr/>
        </p:nvGrpSpPr>
        <p:grpSpPr>
          <a:xfrm>
            <a:off x="7159286" y="1807232"/>
            <a:ext cx="4024530" cy="923330"/>
            <a:chOff x="2551704" y="4283314"/>
            <a:chExt cx="935720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EE58E1-D03A-460F-B0A7-B91CCED0E290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Easy to change colors, photos.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4D9592F-726E-400E-82ED-D26199800C08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4A570B-6FAF-493C-ADCE-A27AE106B837}"/>
              </a:ext>
            </a:extLst>
          </p:cNvPr>
          <p:cNvGrpSpPr/>
          <p:nvPr/>
        </p:nvGrpSpPr>
        <p:grpSpPr>
          <a:xfrm>
            <a:off x="7159286" y="3986424"/>
            <a:ext cx="4024530" cy="923330"/>
            <a:chOff x="2551704" y="4283314"/>
            <a:chExt cx="935720" cy="92333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F248B0-C98C-444F-82C3-9AED15928BF2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Easy to change colors, photos.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438946-D83C-4E9B-8ABD-A07525000226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9B1B2A2-8D18-4218-AF2B-25325B0F417E}"/>
              </a:ext>
            </a:extLst>
          </p:cNvPr>
          <p:cNvGrpSpPr/>
          <p:nvPr/>
        </p:nvGrpSpPr>
        <p:grpSpPr>
          <a:xfrm>
            <a:off x="1046287" y="2896828"/>
            <a:ext cx="4015361" cy="923330"/>
            <a:chOff x="2551704" y="4283314"/>
            <a:chExt cx="935720" cy="92333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C3787A-DB98-4060-BA5E-417C60CA6A46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Easy to change colors, photos.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2B9450-DD9C-46AD-B26C-D46A7AC8EB75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FA2C41-649E-4C0D-8604-77ADCC93FC32}"/>
              </a:ext>
            </a:extLst>
          </p:cNvPr>
          <p:cNvGrpSpPr/>
          <p:nvPr/>
        </p:nvGrpSpPr>
        <p:grpSpPr>
          <a:xfrm>
            <a:off x="1046286" y="5076021"/>
            <a:ext cx="4015361" cy="923330"/>
            <a:chOff x="2551704" y="4283314"/>
            <a:chExt cx="935720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F37108-2E96-43B7-B9D2-7A7B4472CBFC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Easy to change colors, photos.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E70015-1EA0-4F76-88E2-449B9D7A2CDD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F47697-9B9B-4B41-80B4-B4210FE8703E}"/>
              </a:ext>
            </a:extLst>
          </p:cNvPr>
          <p:cNvCxnSpPr/>
          <p:nvPr/>
        </p:nvCxnSpPr>
        <p:spPr>
          <a:xfrm>
            <a:off x="6930859" y="1737375"/>
            <a:ext cx="4320000" cy="0"/>
          </a:xfrm>
          <a:prstGeom prst="line">
            <a:avLst/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64CE2D-08C6-4E49-9B20-7E1C72F6231B}"/>
              </a:ext>
            </a:extLst>
          </p:cNvPr>
          <p:cNvCxnSpPr/>
          <p:nvPr/>
        </p:nvCxnSpPr>
        <p:spPr>
          <a:xfrm>
            <a:off x="6930859" y="2776729"/>
            <a:ext cx="4320000" cy="0"/>
          </a:xfrm>
          <a:prstGeom prst="line">
            <a:avLst/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0D11F25-421D-4205-A027-413C0C742730}"/>
              </a:ext>
            </a:extLst>
          </p:cNvPr>
          <p:cNvCxnSpPr/>
          <p:nvPr/>
        </p:nvCxnSpPr>
        <p:spPr>
          <a:xfrm>
            <a:off x="6930859" y="3909589"/>
            <a:ext cx="4320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A5F406-1342-47B5-874F-565AAB234D84}"/>
              </a:ext>
            </a:extLst>
          </p:cNvPr>
          <p:cNvCxnSpPr/>
          <p:nvPr/>
        </p:nvCxnSpPr>
        <p:spPr>
          <a:xfrm>
            <a:off x="6930859" y="4948943"/>
            <a:ext cx="4320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9AC2C9-1F01-45EE-A712-8C98FFFDA0EC}"/>
              </a:ext>
            </a:extLst>
          </p:cNvPr>
          <p:cNvCxnSpPr/>
          <p:nvPr/>
        </p:nvCxnSpPr>
        <p:spPr>
          <a:xfrm>
            <a:off x="941475" y="2809332"/>
            <a:ext cx="4320000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95ACC81-B863-4695-A016-3E5119856B44}"/>
              </a:ext>
            </a:extLst>
          </p:cNvPr>
          <p:cNvCxnSpPr/>
          <p:nvPr/>
        </p:nvCxnSpPr>
        <p:spPr>
          <a:xfrm>
            <a:off x="941475" y="3848686"/>
            <a:ext cx="4320000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F20F7C-8F55-4469-AEFC-50F8FABEAEB8}"/>
              </a:ext>
            </a:extLst>
          </p:cNvPr>
          <p:cNvCxnSpPr/>
          <p:nvPr/>
        </p:nvCxnSpPr>
        <p:spPr>
          <a:xfrm>
            <a:off x="941475" y="5011659"/>
            <a:ext cx="4320000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F9756A-C929-4A7C-A42C-29B89F5F2583}"/>
              </a:ext>
            </a:extLst>
          </p:cNvPr>
          <p:cNvCxnSpPr/>
          <p:nvPr/>
        </p:nvCxnSpPr>
        <p:spPr>
          <a:xfrm>
            <a:off x="941475" y="6051013"/>
            <a:ext cx="4320000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92B8799-5620-46D2-97C2-64FC9F661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81518"/>
            <a:ext cx="11573197" cy="84023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Infographic Style</a:t>
            </a:r>
          </a:p>
        </p:txBody>
      </p:sp>
      <p:grpSp>
        <p:nvGrpSpPr>
          <p:cNvPr id="7" name="Group 19">
            <a:extLst>
              <a:ext uri="{FF2B5EF4-FFF2-40B4-BE49-F238E27FC236}">
                <a16:creationId xmlns:a16="http://schemas.microsoft.com/office/drawing/2014/main" id="{0D0B8F5F-C746-43B2-BC8E-5953409EF25C}"/>
              </a:ext>
            </a:extLst>
          </p:cNvPr>
          <p:cNvGrpSpPr/>
          <p:nvPr/>
        </p:nvGrpSpPr>
        <p:grpSpPr>
          <a:xfrm>
            <a:off x="777332" y="5042773"/>
            <a:ext cx="2422710" cy="1049863"/>
            <a:chOff x="386010" y="4557961"/>
            <a:chExt cx="2025749" cy="10498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344A31-461C-4D19-846C-843F24DB8249}"/>
                </a:ext>
              </a:extLst>
            </p:cNvPr>
            <p:cNvSpPr txBox="1"/>
            <p:nvPr/>
          </p:nvSpPr>
          <p:spPr>
            <a:xfrm>
              <a:off x="386010" y="4557961"/>
              <a:ext cx="202574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Contents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5F222F-59EB-4934-AD9A-7D09438CCD13}"/>
                </a:ext>
              </a:extLst>
            </p:cNvPr>
            <p:cNvSpPr txBox="1"/>
            <p:nvPr/>
          </p:nvSpPr>
          <p:spPr>
            <a:xfrm>
              <a:off x="386010" y="4869160"/>
              <a:ext cx="202574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10" name="Group 20">
            <a:extLst>
              <a:ext uri="{FF2B5EF4-FFF2-40B4-BE49-F238E27FC236}">
                <a16:creationId xmlns:a16="http://schemas.microsoft.com/office/drawing/2014/main" id="{153D68CC-8909-4351-9E23-1E352020F401}"/>
              </a:ext>
            </a:extLst>
          </p:cNvPr>
          <p:cNvGrpSpPr/>
          <p:nvPr/>
        </p:nvGrpSpPr>
        <p:grpSpPr>
          <a:xfrm>
            <a:off x="3470828" y="5042773"/>
            <a:ext cx="2422710" cy="1049863"/>
            <a:chOff x="386010" y="4557961"/>
            <a:chExt cx="2025749" cy="10498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83F6D4-8FEE-4CCC-8B19-906B1AA2DBC3}"/>
                </a:ext>
              </a:extLst>
            </p:cNvPr>
            <p:cNvSpPr txBox="1"/>
            <p:nvPr/>
          </p:nvSpPr>
          <p:spPr>
            <a:xfrm>
              <a:off x="386010" y="4557961"/>
              <a:ext cx="202574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Contents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B1545D-EDBB-421E-B9F1-7EF929DBCF0D}"/>
                </a:ext>
              </a:extLst>
            </p:cNvPr>
            <p:cNvSpPr txBox="1"/>
            <p:nvPr/>
          </p:nvSpPr>
          <p:spPr>
            <a:xfrm>
              <a:off x="386010" y="4869160"/>
              <a:ext cx="202574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13" name="Group 23">
            <a:extLst>
              <a:ext uri="{FF2B5EF4-FFF2-40B4-BE49-F238E27FC236}">
                <a16:creationId xmlns:a16="http://schemas.microsoft.com/office/drawing/2014/main" id="{9510DA19-B722-414C-9C6F-FDA12A478F6B}"/>
              </a:ext>
            </a:extLst>
          </p:cNvPr>
          <p:cNvGrpSpPr/>
          <p:nvPr/>
        </p:nvGrpSpPr>
        <p:grpSpPr>
          <a:xfrm>
            <a:off x="6164324" y="5042773"/>
            <a:ext cx="2422710" cy="1049863"/>
            <a:chOff x="386010" y="4557961"/>
            <a:chExt cx="2025749" cy="10498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69065D-4B95-46CA-8CFB-A884DC75A29F}"/>
                </a:ext>
              </a:extLst>
            </p:cNvPr>
            <p:cNvSpPr txBox="1"/>
            <p:nvPr/>
          </p:nvSpPr>
          <p:spPr>
            <a:xfrm>
              <a:off x="386010" y="4557961"/>
              <a:ext cx="202574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Contents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9F30DE-0027-4506-A6A2-DF44AA37200C}"/>
                </a:ext>
              </a:extLst>
            </p:cNvPr>
            <p:cNvSpPr txBox="1"/>
            <p:nvPr/>
          </p:nvSpPr>
          <p:spPr>
            <a:xfrm>
              <a:off x="386010" y="4869160"/>
              <a:ext cx="202574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16" name="Group 26">
            <a:extLst>
              <a:ext uri="{FF2B5EF4-FFF2-40B4-BE49-F238E27FC236}">
                <a16:creationId xmlns:a16="http://schemas.microsoft.com/office/drawing/2014/main" id="{249BC5A5-ECD6-49B5-9C06-DB5DE9126BE8}"/>
              </a:ext>
            </a:extLst>
          </p:cNvPr>
          <p:cNvGrpSpPr/>
          <p:nvPr/>
        </p:nvGrpSpPr>
        <p:grpSpPr>
          <a:xfrm>
            <a:off x="8857821" y="5042773"/>
            <a:ext cx="2422710" cy="1049863"/>
            <a:chOff x="386010" y="4557961"/>
            <a:chExt cx="2025749" cy="10498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9070F5-8940-4219-8C76-11F2CEA89CF5}"/>
                </a:ext>
              </a:extLst>
            </p:cNvPr>
            <p:cNvSpPr txBox="1"/>
            <p:nvPr/>
          </p:nvSpPr>
          <p:spPr>
            <a:xfrm>
              <a:off x="386010" y="4557961"/>
              <a:ext cx="202574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Contents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673592-790E-4105-9605-96105558C0D6}"/>
                </a:ext>
              </a:extLst>
            </p:cNvPr>
            <p:cNvSpPr txBox="1"/>
            <p:nvPr/>
          </p:nvSpPr>
          <p:spPr>
            <a:xfrm>
              <a:off x="386010" y="4869160"/>
              <a:ext cx="2025749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D2990BA-E5DB-40A6-818E-C0D7E75E4817}"/>
              </a:ext>
            </a:extLst>
          </p:cNvPr>
          <p:cNvSpPr txBox="1"/>
          <p:nvPr/>
        </p:nvSpPr>
        <p:spPr>
          <a:xfrm>
            <a:off x="1404161" y="1812327"/>
            <a:ext cx="13056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Option A</a:t>
            </a:r>
          </a:p>
        </p:txBody>
      </p:sp>
      <p:cxnSp>
        <p:nvCxnSpPr>
          <p:cNvPr id="20" name="Straight Connector 33">
            <a:extLst>
              <a:ext uri="{FF2B5EF4-FFF2-40B4-BE49-F238E27FC236}">
                <a16:creationId xmlns:a16="http://schemas.microsoft.com/office/drawing/2014/main" id="{DA3B8F48-9B38-4C8E-86FE-F4C29FC11A05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2709832" y="1950827"/>
            <a:ext cx="1387825" cy="1117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5F12D70-BA33-4E25-B67D-D1EFF0D119AF}"/>
              </a:ext>
            </a:extLst>
          </p:cNvPr>
          <p:cNvSpPr txBox="1"/>
          <p:nvPr/>
        </p:nvSpPr>
        <p:spPr>
          <a:xfrm>
            <a:off x="4097657" y="1813444"/>
            <a:ext cx="13056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</a:rPr>
              <a:t>Option B</a:t>
            </a:r>
          </a:p>
        </p:txBody>
      </p:sp>
      <p:cxnSp>
        <p:nvCxnSpPr>
          <p:cNvPr id="22" name="Straight Connector 38">
            <a:extLst>
              <a:ext uri="{FF2B5EF4-FFF2-40B4-BE49-F238E27FC236}">
                <a16:creationId xmlns:a16="http://schemas.microsoft.com/office/drawing/2014/main" id="{4A5B6794-6693-44D4-AF90-239ED38FA23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5403328" y="1951944"/>
            <a:ext cx="1387825" cy="1117"/>
          </a:xfrm>
          <a:prstGeom prst="line">
            <a:avLst/>
          </a:prstGeom>
          <a:ln w="19050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FD147E-3D94-41CD-8765-DFBCA879C518}"/>
              </a:ext>
            </a:extLst>
          </p:cNvPr>
          <p:cNvSpPr txBox="1"/>
          <p:nvPr/>
        </p:nvSpPr>
        <p:spPr>
          <a:xfrm>
            <a:off x="6791153" y="1814561"/>
            <a:ext cx="13056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>
                <a:solidFill>
                  <a:schemeClr val="accent3"/>
                </a:solidFill>
              </a:rPr>
              <a:t>Option C</a:t>
            </a:r>
            <a:endParaRPr lang="en-US" altLang="ko-KR" dirty="0">
              <a:solidFill>
                <a:schemeClr val="accent3"/>
              </a:solidFill>
            </a:endParaRPr>
          </a:p>
        </p:txBody>
      </p:sp>
      <p:cxnSp>
        <p:nvCxnSpPr>
          <p:cNvPr id="24" name="Straight Connector 40">
            <a:extLst>
              <a:ext uri="{FF2B5EF4-FFF2-40B4-BE49-F238E27FC236}">
                <a16:creationId xmlns:a16="http://schemas.microsoft.com/office/drawing/2014/main" id="{4D09336A-DA24-433D-A39F-EC24A2793792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8096824" y="1953061"/>
            <a:ext cx="1387826" cy="1117"/>
          </a:xfrm>
          <a:prstGeom prst="line">
            <a:avLst/>
          </a:prstGeom>
          <a:ln w="19050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C72C5A3-333B-431F-9793-E4622B19ADB9}"/>
              </a:ext>
            </a:extLst>
          </p:cNvPr>
          <p:cNvSpPr txBox="1"/>
          <p:nvPr/>
        </p:nvSpPr>
        <p:spPr>
          <a:xfrm>
            <a:off x="9484650" y="1815678"/>
            <a:ext cx="13056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</a:rPr>
              <a:t>Option D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54901-4F9F-49E4-A1E7-3084209C2DE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87D2523-FC17-4CA7-A006-6750E3123B3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1CA350-E6AE-42D9-8432-C16DC5A786A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8BDC94-0987-4CB5-A78D-50FB35DAF8CC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/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7EB54D-36BF-410C-AB41-727889E9C454}"/>
              </a:ext>
            </a:extLst>
          </p:cNvPr>
          <p:cNvCxnSpPr>
            <a:cxnSpLocks/>
          </p:cNvCxnSpPr>
          <p:nvPr/>
        </p:nvCxnSpPr>
        <p:spPr>
          <a:xfrm flipV="1">
            <a:off x="817123" y="5308766"/>
            <a:ext cx="10513115" cy="21992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825A3F-3422-4F33-9183-F0877B8D7C97}"/>
              </a:ext>
            </a:extLst>
          </p:cNvPr>
          <p:cNvSpPr/>
          <p:nvPr/>
        </p:nvSpPr>
        <p:spPr>
          <a:xfrm>
            <a:off x="9031458" y="1766078"/>
            <a:ext cx="1868610" cy="5400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D320D923-8843-49CB-BCF9-28AC9EACF411}"/>
              </a:ext>
            </a:extLst>
          </p:cNvPr>
          <p:cNvSpPr/>
          <p:nvPr/>
        </p:nvSpPr>
        <p:spPr>
          <a:xfrm>
            <a:off x="9031562" y="2305768"/>
            <a:ext cx="1868402" cy="2816651"/>
          </a:xfrm>
          <a:custGeom>
            <a:avLst/>
            <a:gdLst/>
            <a:ahLst/>
            <a:cxnLst/>
            <a:rect l="l" t="t" r="r" b="b"/>
            <a:pathLst>
              <a:path w="1868402" h="2816651">
                <a:moveTo>
                  <a:pt x="0" y="0"/>
                </a:moveTo>
                <a:lnTo>
                  <a:pt x="1868402" y="0"/>
                </a:lnTo>
                <a:lnTo>
                  <a:pt x="1868402" y="2520000"/>
                </a:lnTo>
                <a:lnTo>
                  <a:pt x="1106260" y="2520000"/>
                </a:lnTo>
                <a:lnTo>
                  <a:pt x="934202" y="2816651"/>
                </a:lnTo>
                <a:lnTo>
                  <a:pt x="762145" y="2520000"/>
                </a:lnTo>
                <a:lnTo>
                  <a:pt x="0" y="2520000"/>
                </a:lnTo>
                <a:close/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5" name="Isosceles Triangle 31">
            <a:extLst>
              <a:ext uri="{FF2B5EF4-FFF2-40B4-BE49-F238E27FC236}">
                <a16:creationId xmlns:a16="http://schemas.microsoft.com/office/drawing/2014/main" id="{9BB70EF3-AEEB-4CF8-A887-7FA3E7546216}"/>
              </a:ext>
            </a:extLst>
          </p:cNvPr>
          <p:cNvSpPr/>
          <p:nvPr/>
        </p:nvSpPr>
        <p:spPr>
          <a:xfrm rot="10800000">
            <a:off x="1363728" y="3925768"/>
            <a:ext cx="1868402" cy="1205021"/>
          </a:xfrm>
          <a:custGeom>
            <a:avLst/>
            <a:gdLst/>
            <a:ahLst/>
            <a:cxnLst/>
            <a:rect l="l" t="t" r="r" b="b"/>
            <a:pathLst>
              <a:path w="1868402" h="1205021">
                <a:moveTo>
                  <a:pt x="1868402" y="1205021"/>
                </a:moveTo>
                <a:lnTo>
                  <a:pt x="0" y="1205021"/>
                </a:lnTo>
                <a:lnTo>
                  <a:pt x="0" y="305021"/>
                </a:lnTo>
                <a:lnTo>
                  <a:pt x="757289" y="305021"/>
                </a:lnTo>
                <a:lnTo>
                  <a:pt x="934201" y="0"/>
                </a:lnTo>
                <a:lnTo>
                  <a:pt x="1111113" y="305021"/>
                </a:lnTo>
                <a:lnTo>
                  <a:pt x="1868402" y="305021"/>
                </a:ln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5DA245-CEE2-493D-A13E-F880BBA10710}"/>
              </a:ext>
            </a:extLst>
          </p:cNvPr>
          <p:cNvSpPr/>
          <p:nvPr/>
        </p:nvSpPr>
        <p:spPr>
          <a:xfrm>
            <a:off x="6475512" y="2301514"/>
            <a:ext cx="1868610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B3DDCC6F-C2C8-4D71-A367-9B6286F34B51}"/>
              </a:ext>
            </a:extLst>
          </p:cNvPr>
          <p:cNvSpPr/>
          <p:nvPr/>
        </p:nvSpPr>
        <p:spPr>
          <a:xfrm>
            <a:off x="6475616" y="2845768"/>
            <a:ext cx="1868402" cy="2279441"/>
          </a:xfrm>
          <a:custGeom>
            <a:avLst/>
            <a:gdLst/>
            <a:ahLst/>
            <a:cxnLst/>
            <a:rect l="l" t="t" r="r" b="b"/>
            <a:pathLst>
              <a:path w="1868402" h="2279441">
                <a:moveTo>
                  <a:pt x="0" y="0"/>
                </a:moveTo>
                <a:lnTo>
                  <a:pt x="1868402" y="0"/>
                </a:lnTo>
                <a:lnTo>
                  <a:pt x="1868402" y="1980000"/>
                </a:lnTo>
                <a:lnTo>
                  <a:pt x="1107878" y="1980000"/>
                </a:lnTo>
                <a:lnTo>
                  <a:pt x="934202" y="2279441"/>
                </a:lnTo>
                <a:lnTo>
                  <a:pt x="760526" y="1980000"/>
                </a:lnTo>
                <a:lnTo>
                  <a:pt x="0" y="1980000"/>
                </a:ln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17F601-A42C-4026-8B55-5E55A68D6B3B}"/>
              </a:ext>
            </a:extLst>
          </p:cNvPr>
          <p:cNvSpPr/>
          <p:nvPr/>
        </p:nvSpPr>
        <p:spPr>
          <a:xfrm>
            <a:off x="3919568" y="2845766"/>
            <a:ext cx="1868610" cy="5400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9" name="Rectangle 35">
            <a:extLst>
              <a:ext uri="{FF2B5EF4-FFF2-40B4-BE49-F238E27FC236}">
                <a16:creationId xmlns:a16="http://schemas.microsoft.com/office/drawing/2014/main" id="{C5A94FFF-89C3-4439-9B23-5C6D2AE531B6}"/>
              </a:ext>
            </a:extLst>
          </p:cNvPr>
          <p:cNvSpPr/>
          <p:nvPr/>
        </p:nvSpPr>
        <p:spPr>
          <a:xfrm>
            <a:off x="3919672" y="3386976"/>
            <a:ext cx="1868402" cy="1741020"/>
          </a:xfrm>
          <a:custGeom>
            <a:avLst/>
            <a:gdLst/>
            <a:ahLst/>
            <a:cxnLst/>
            <a:rect l="l" t="t" r="r" b="b"/>
            <a:pathLst>
              <a:path w="1868402" h="1741020">
                <a:moveTo>
                  <a:pt x="0" y="0"/>
                </a:moveTo>
                <a:lnTo>
                  <a:pt x="1868402" y="0"/>
                </a:lnTo>
                <a:lnTo>
                  <a:pt x="1868402" y="1438789"/>
                </a:lnTo>
                <a:lnTo>
                  <a:pt x="1109496" y="1438789"/>
                </a:lnTo>
                <a:lnTo>
                  <a:pt x="934202" y="1741020"/>
                </a:lnTo>
                <a:lnTo>
                  <a:pt x="758908" y="1438789"/>
                </a:lnTo>
                <a:lnTo>
                  <a:pt x="0" y="1438789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7A947F-08A3-4F18-AA09-15F810E50F6F}"/>
              </a:ext>
            </a:extLst>
          </p:cNvPr>
          <p:cNvSpPr/>
          <p:nvPr/>
        </p:nvSpPr>
        <p:spPr>
          <a:xfrm>
            <a:off x="1363622" y="3392250"/>
            <a:ext cx="1868610" cy="54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2CB7D-CED4-416E-A30A-9E2F5837D752}"/>
              </a:ext>
            </a:extLst>
          </p:cNvPr>
          <p:cNvGrpSpPr/>
          <p:nvPr/>
        </p:nvGrpSpPr>
        <p:grpSpPr>
          <a:xfrm>
            <a:off x="2179258" y="5200754"/>
            <a:ext cx="7892877" cy="221214"/>
            <a:chOff x="774376" y="3284984"/>
            <a:chExt cx="7892877" cy="221214"/>
          </a:xfrm>
          <a:solidFill>
            <a:schemeClr val="accent5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A506B66-AB25-435E-A85E-3ED4F145D199}"/>
                </a:ext>
              </a:extLst>
            </p:cNvPr>
            <p:cNvSpPr/>
            <p:nvPr/>
          </p:nvSpPr>
          <p:spPr>
            <a:xfrm>
              <a:off x="774376" y="3284984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E848FA-1C1B-4008-8AC7-C0B4431964D2}"/>
                </a:ext>
              </a:extLst>
            </p:cNvPr>
            <p:cNvSpPr/>
            <p:nvPr/>
          </p:nvSpPr>
          <p:spPr>
            <a:xfrm>
              <a:off x="3333327" y="3284984"/>
              <a:ext cx="216024" cy="2160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BEF022-14D7-4EFA-827D-CE85E307D0D0}"/>
                </a:ext>
              </a:extLst>
            </p:cNvPr>
            <p:cNvSpPr/>
            <p:nvPr/>
          </p:nvSpPr>
          <p:spPr>
            <a:xfrm>
              <a:off x="5892278" y="3290174"/>
              <a:ext cx="216024" cy="216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2D72A2-52EB-4748-B857-E438CA18A573}"/>
                </a:ext>
              </a:extLst>
            </p:cNvPr>
            <p:cNvSpPr/>
            <p:nvPr/>
          </p:nvSpPr>
          <p:spPr>
            <a:xfrm>
              <a:off x="8451229" y="3284984"/>
              <a:ext cx="216024" cy="2160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ADAEF62-037C-4B57-AB36-174A14480C02}"/>
              </a:ext>
            </a:extLst>
          </p:cNvPr>
          <p:cNvSpPr txBox="1"/>
          <p:nvPr/>
        </p:nvSpPr>
        <p:spPr>
          <a:xfrm>
            <a:off x="1437525" y="3508363"/>
            <a:ext cx="1720804" cy="307777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A8E95F-30FB-4534-BDB1-471FF699ECC0}"/>
              </a:ext>
            </a:extLst>
          </p:cNvPr>
          <p:cNvSpPr txBox="1"/>
          <p:nvPr/>
        </p:nvSpPr>
        <p:spPr>
          <a:xfrm>
            <a:off x="3993470" y="2961879"/>
            <a:ext cx="17208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1A58B5-00FA-41B0-A816-677E5A122AA5}"/>
              </a:ext>
            </a:extLst>
          </p:cNvPr>
          <p:cNvSpPr txBox="1"/>
          <p:nvPr/>
        </p:nvSpPr>
        <p:spPr>
          <a:xfrm>
            <a:off x="6549415" y="2415395"/>
            <a:ext cx="17208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B8F1A7-B526-4F1E-85AD-7604F2B159F4}"/>
              </a:ext>
            </a:extLst>
          </p:cNvPr>
          <p:cNvSpPr txBox="1"/>
          <p:nvPr/>
        </p:nvSpPr>
        <p:spPr>
          <a:xfrm>
            <a:off x="9105361" y="1868911"/>
            <a:ext cx="17208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257F27-49D5-46F0-AA6C-A84F24C4B6A1}"/>
              </a:ext>
            </a:extLst>
          </p:cNvPr>
          <p:cNvSpPr txBox="1"/>
          <p:nvPr/>
        </p:nvSpPr>
        <p:spPr>
          <a:xfrm>
            <a:off x="1470001" y="3942108"/>
            <a:ext cx="1655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A5E679-EE19-4AE8-8295-EA22EEA0AEA0}"/>
              </a:ext>
            </a:extLst>
          </p:cNvPr>
          <p:cNvSpPr txBox="1"/>
          <p:nvPr/>
        </p:nvSpPr>
        <p:spPr>
          <a:xfrm>
            <a:off x="4059780" y="3488048"/>
            <a:ext cx="1588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BF323B-801A-40AD-B886-50ABD269FF83}"/>
              </a:ext>
            </a:extLst>
          </p:cNvPr>
          <p:cNvSpPr txBox="1"/>
          <p:nvPr/>
        </p:nvSpPr>
        <p:spPr>
          <a:xfrm>
            <a:off x="6615725" y="2940443"/>
            <a:ext cx="1588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D3AC60-A48A-4F53-84B5-81AE6B74DC13}"/>
              </a:ext>
            </a:extLst>
          </p:cNvPr>
          <p:cNvSpPr txBox="1"/>
          <p:nvPr/>
        </p:nvSpPr>
        <p:spPr>
          <a:xfrm>
            <a:off x="9171671" y="2379861"/>
            <a:ext cx="1588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7301AF7-4F8A-478B-A74F-3C1D43C2B740}"/>
              </a:ext>
            </a:extLst>
          </p:cNvPr>
          <p:cNvGrpSpPr/>
          <p:nvPr/>
        </p:nvGrpSpPr>
        <p:grpSpPr>
          <a:xfrm>
            <a:off x="1415884" y="5463276"/>
            <a:ext cx="1764089" cy="579492"/>
            <a:chOff x="661588" y="5061430"/>
            <a:chExt cx="1764089" cy="579492"/>
          </a:xfrm>
        </p:grpSpPr>
        <p:sp>
          <p:nvSpPr>
            <p:cNvPr id="27" name="Chevron 50">
              <a:extLst>
                <a:ext uri="{FF2B5EF4-FFF2-40B4-BE49-F238E27FC236}">
                  <a16:creationId xmlns:a16="http://schemas.microsoft.com/office/drawing/2014/main" id="{6B0C3B00-941B-450B-B476-F29CDE67C3DD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845926-A70F-4218-8CCC-16AE4AB356CF}"/>
                </a:ext>
              </a:extLst>
            </p:cNvPr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Chevron 56">
              <a:extLst>
                <a:ext uri="{FF2B5EF4-FFF2-40B4-BE49-F238E27FC236}">
                  <a16:creationId xmlns:a16="http://schemas.microsoft.com/office/drawing/2014/main" id="{3C9E8753-2A9F-49AE-A1BF-96767FB449FC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1FAFED-6B0D-455B-B28D-BBFD2A0BCBA2}"/>
                </a:ext>
              </a:extLst>
            </p:cNvPr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151941-DAFB-42EF-B181-B18E388ED60B}"/>
              </a:ext>
            </a:extLst>
          </p:cNvPr>
          <p:cNvGrpSpPr/>
          <p:nvPr/>
        </p:nvGrpSpPr>
        <p:grpSpPr>
          <a:xfrm>
            <a:off x="3971829" y="5463276"/>
            <a:ext cx="1764089" cy="579492"/>
            <a:chOff x="661588" y="5061430"/>
            <a:chExt cx="1764089" cy="579492"/>
          </a:xfrm>
        </p:grpSpPr>
        <p:sp>
          <p:nvSpPr>
            <p:cNvPr id="32" name="Chevron 63">
              <a:extLst>
                <a:ext uri="{FF2B5EF4-FFF2-40B4-BE49-F238E27FC236}">
                  <a16:creationId xmlns:a16="http://schemas.microsoft.com/office/drawing/2014/main" id="{B0A4EA56-44BE-40E5-AAC0-78F8ED2F7393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84E051A-DEDF-40A5-A588-A4B05777690B}"/>
                </a:ext>
              </a:extLst>
            </p:cNvPr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Chevron 65">
              <a:extLst>
                <a:ext uri="{FF2B5EF4-FFF2-40B4-BE49-F238E27FC236}">
                  <a16:creationId xmlns:a16="http://schemas.microsoft.com/office/drawing/2014/main" id="{2A1C074C-16F2-4BA0-B942-5103E49998E2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4FBE7E9-E7C2-4EDC-B577-B16ACAD918FB}"/>
                </a:ext>
              </a:extLst>
            </p:cNvPr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3CFE589-2773-4AC0-B49F-CC031BB2136E}"/>
              </a:ext>
            </a:extLst>
          </p:cNvPr>
          <p:cNvGrpSpPr/>
          <p:nvPr/>
        </p:nvGrpSpPr>
        <p:grpSpPr>
          <a:xfrm>
            <a:off x="6527774" y="5463276"/>
            <a:ext cx="1764089" cy="579492"/>
            <a:chOff x="661588" y="5061430"/>
            <a:chExt cx="1764089" cy="579492"/>
          </a:xfrm>
        </p:grpSpPr>
        <p:sp>
          <p:nvSpPr>
            <p:cNvPr id="37" name="Chevron 68">
              <a:extLst>
                <a:ext uri="{FF2B5EF4-FFF2-40B4-BE49-F238E27FC236}">
                  <a16:creationId xmlns:a16="http://schemas.microsoft.com/office/drawing/2014/main" id="{2B175D5E-3349-4F5F-9934-976372991FCD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5A854A8-D242-44DD-A7CC-05EF2D93B37F}"/>
                </a:ext>
              </a:extLst>
            </p:cNvPr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Chevron 70">
              <a:extLst>
                <a:ext uri="{FF2B5EF4-FFF2-40B4-BE49-F238E27FC236}">
                  <a16:creationId xmlns:a16="http://schemas.microsoft.com/office/drawing/2014/main" id="{D89E994D-DF6B-4347-91E0-F78DC2E1E46A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00E644-3DFF-4DA5-AC7B-8D228EE62667}"/>
                </a:ext>
              </a:extLst>
            </p:cNvPr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2EDD40E-7F0C-4A3B-B2E2-7C5719A5A7C0}"/>
              </a:ext>
            </a:extLst>
          </p:cNvPr>
          <p:cNvGrpSpPr/>
          <p:nvPr/>
        </p:nvGrpSpPr>
        <p:grpSpPr>
          <a:xfrm>
            <a:off x="9083720" y="5463276"/>
            <a:ext cx="1764089" cy="579492"/>
            <a:chOff x="661588" y="5061430"/>
            <a:chExt cx="1764089" cy="579492"/>
          </a:xfrm>
        </p:grpSpPr>
        <p:sp>
          <p:nvSpPr>
            <p:cNvPr id="42" name="Chevron 73">
              <a:extLst>
                <a:ext uri="{FF2B5EF4-FFF2-40B4-BE49-F238E27FC236}">
                  <a16:creationId xmlns:a16="http://schemas.microsoft.com/office/drawing/2014/main" id="{99084115-FADA-405C-81B7-70056CD2AB92}"/>
                </a:ext>
              </a:extLst>
            </p:cNvPr>
            <p:cNvSpPr/>
            <p:nvPr/>
          </p:nvSpPr>
          <p:spPr>
            <a:xfrm>
              <a:off x="661588" y="5073929"/>
              <a:ext cx="252000" cy="252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57897A0-5E18-46D2-A47F-0A8B71D39CED}"/>
                </a:ext>
              </a:extLst>
            </p:cNvPr>
            <p:cNvSpPr txBox="1"/>
            <p:nvPr/>
          </p:nvSpPr>
          <p:spPr>
            <a:xfrm>
              <a:off x="913589" y="5061430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Chevron 75">
              <a:extLst>
                <a:ext uri="{FF2B5EF4-FFF2-40B4-BE49-F238E27FC236}">
                  <a16:creationId xmlns:a16="http://schemas.microsoft.com/office/drawing/2014/main" id="{FDB09F61-5DD4-4A72-BE9C-9F03A628D87C}"/>
                </a:ext>
              </a:extLst>
            </p:cNvPr>
            <p:cNvSpPr/>
            <p:nvPr/>
          </p:nvSpPr>
          <p:spPr>
            <a:xfrm>
              <a:off x="661588" y="5376422"/>
              <a:ext cx="252000" cy="252000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04C9C9-DD7D-4C6E-9CA5-24C43ADBE2B8}"/>
                </a:ext>
              </a:extLst>
            </p:cNvPr>
            <p:cNvSpPr txBox="1"/>
            <p:nvPr/>
          </p:nvSpPr>
          <p:spPr>
            <a:xfrm>
              <a:off x="913589" y="5363923"/>
              <a:ext cx="151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16">
            <a:extLst>
              <a:ext uri="{FF2B5EF4-FFF2-40B4-BE49-F238E27FC236}">
                <a16:creationId xmlns:a16="http://schemas.microsoft.com/office/drawing/2014/main" id="{D7E4EADC-8E99-42CD-816D-8EB9801396A7}"/>
              </a:ext>
            </a:extLst>
          </p:cNvPr>
          <p:cNvSpPr/>
          <p:nvPr/>
        </p:nvSpPr>
        <p:spPr>
          <a:xfrm>
            <a:off x="3286353" y="5434937"/>
            <a:ext cx="4922661" cy="1432116"/>
          </a:xfrm>
          <a:custGeom>
            <a:avLst/>
            <a:gdLst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631596 w 5468347"/>
              <a:gd name="connsiteY4" fmla="*/ 1574966 h 1582918"/>
              <a:gd name="connsiteX5" fmla="*/ 3269121 w 5468347"/>
              <a:gd name="connsiteY5" fmla="*/ 1173092 h 1582918"/>
              <a:gd name="connsiteX6" fmla="*/ 3214235 w 5468347"/>
              <a:gd name="connsiteY6" fmla="*/ 1161143 h 1582918"/>
              <a:gd name="connsiteX7" fmla="*/ 2448153 w 5468347"/>
              <a:gd name="connsiteY7" fmla="*/ 854408 h 1582918"/>
              <a:gd name="connsiteX8" fmla="*/ 1572398 w 5468347"/>
              <a:gd name="connsiteY8" fmla="*/ 937852 h 1582918"/>
              <a:gd name="connsiteX9" fmla="*/ 1281447 w 5468347"/>
              <a:gd name="connsiteY9" fmla="*/ 827716 h 1582918"/>
              <a:gd name="connsiteX10" fmla="*/ 158263 w 5468347"/>
              <a:gd name="connsiteY10" fmla="*/ 615914 h 1582918"/>
              <a:gd name="connsiteX11" fmla="*/ 231087 w 5468347"/>
              <a:gd name="connsiteY11" fmla="*/ 457382 h 1582918"/>
              <a:gd name="connsiteX12" fmla="*/ 1414 w 5468347"/>
              <a:gd name="connsiteY12" fmla="*/ 410090 h 1582918"/>
              <a:gd name="connsiteX13" fmla="*/ 417937 w 5468347"/>
              <a:gd name="connsiteY13" fmla="*/ 270533 h 1582918"/>
              <a:gd name="connsiteX14" fmla="*/ 1051890 w 5468347"/>
              <a:gd name="connsiteY14" fmla="*/ 437363 h 1582918"/>
              <a:gd name="connsiteX15" fmla="*/ 1549535 w 5468347"/>
              <a:gd name="connsiteY15" fmla="*/ 367846 h 1582918"/>
              <a:gd name="connsiteX16" fmla="*/ 1138815 w 5468347"/>
              <a:gd name="connsiteY16" fmla="*/ 345621 h 1582918"/>
              <a:gd name="connsiteX17" fmla="*/ 991889 w 5468347"/>
              <a:gd name="connsiteY17" fmla="*/ 115890 h 1582918"/>
              <a:gd name="connsiteX18" fmla="*/ 1647486 w 5468347"/>
              <a:gd name="connsiteY18" fmla="*/ 92040 h 1582918"/>
              <a:gd name="connsiteX19" fmla="*/ 2035402 w 5468347"/>
              <a:gd name="connsiteY19" fmla="*/ 849 h 1582918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631596 w 5468347"/>
              <a:gd name="connsiteY4" fmla="*/ 1574966 h 1582918"/>
              <a:gd name="connsiteX5" fmla="*/ 3214235 w 5468347"/>
              <a:gd name="connsiteY5" fmla="*/ 1161143 h 1582918"/>
              <a:gd name="connsiteX6" fmla="*/ 2448153 w 5468347"/>
              <a:gd name="connsiteY6" fmla="*/ 854408 h 1582918"/>
              <a:gd name="connsiteX7" fmla="*/ 1572398 w 5468347"/>
              <a:gd name="connsiteY7" fmla="*/ 937852 h 1582918"/>
              <a:gd name="connsiteX8" fmla="*/ 1281447 w 5468347"/>
              <a:gd name="connsiteY8" fmla="*/ 827716 h 1582918"/>
              <a:gd name="connsiteX9" fmla="*/ 158263 w 5468347"/>
              <a:gd name="connsiteY9" fmla="*/ 615914 h 1582918"/>
              <a:gd name="connsiteX10" fmla="*/ 231087 w 5468347"/>
              <a:gd name="connsiteY10" fmla="*/ 457382 h 1582918"/>
              <a:gd name="connsiteX11" fmla="*/ 1414 w 5468347"/>
              <a:gd name="connsiteY11" fmla="*/ 410090 h 1582918"/>
              <a:gd name="connsiteX12" fmla="*/ 417937 w 5468347"/>
              <a:gd name="connsiteY12" fmla="*/ 270533 h 1582918"/>
              <a:gd name="connsiteX13" fmla="*/ 1051890 w 5468347"/>
              <a:gd name="connsiteY13" fmla="*/ 437363 h 1582918"/>
              <a:gd name="connsiteX14" fmla="*/ 1549535 w 5468347"/>
              <a:gd name="connsiteY14" fmla="*/ 367846 h 1582918"/>
              <a:gd name="connsiteX15" fmla="*/ 1138815 w 5468347"/>
              <a:gd name="connsiteY15" fmla="*/ 345621 h 1582918"/>
              <a:gd name="connsiteX16" fmla="*/ 991889 w 5468347"/>
              <a:gd name="connsiteY16" fmla="*/ 115890 h 1582918"/>
              <a:gd name="connsiteX17" fmla="*/ 1647486 w 5468347"/>
              <a:gd name="connsiteY17" fmla="*/ 92040 h 1582918"/>
              <a:gd name="connsiteX18" fmla="*/ 2035402 w 5468347"/>
              <a:gd name="connsiteY18" fmla="*/ 849 h 1582918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4021210 w 5468347"/>
              <a:gd name="connsiteY4" fmla="*/ 1574966 h 1582918"/>
              <a:gd name="connsiteX5" fmla="*/ 3214235 w 5468347"/>
              <a:gd name="connsiteY5" fmla="*/ 1161143 h 1582918"/>
              <a:gd name="connsiteX6" fmla="*/ 2448153 w 5468347"/>
              <a:gd name="connsiteY6" fmla="*/ 854408 h 1582918"/>
              <a:gd name="connsiteX7" fmla="*/ 1572398 w 5468347"/>
              <a:gd name="connsiteY7" fmla="*/ 937852 h 1582918"/>
              <a:gd name="connsiteX8" fmla="*/ 1281447 w 5468347"/>
              <a:gd name="connsiteY8" fmla="*/ 827716 h 1582918"/>
              <a:gd name="connsiteX9" fmla="*/ 158263 w 5468347"/>
              <a:gd name="connsiteY9" fmla="*/ 615914 h 1582918"/>
              <a:gd name="connsiteX10" fmla="*/ 231087 w 5468347"/>
              <a:gd name="connsiteY10" fmla="*/ 457382 h 1582918"/>
              <a:gd name="connsiteX11" fmla="*/ 1414 w 5468347"/>
              <a:gd name="connsiteY11" fmla="*/ 410090 h 1582918"/>
              <a:gd name="connsiteX12" fmla="*/ 417937 w 5468347"/>
              <a:gd name="connsiteY12" fmla="*/ 270533 h 1582918"/>
              <a:gd name="connsiteX13" fmla="*/ 1051890 w 5468347"/>
              <a:gd name="connsiteY13" fmla="*/ 437363 h 1582918"/>
              <a:gd name="connsiteX14" fmla="*/ 1549535 w 5468347"/>
              <a:gd name="connsiteY14" fmla="*/ 367846 h 1582918"/>
              <a:gd name="connsiteX15" fmla="*/ 1138815 w 5468347"/>
              <a:gd name="connsiteY15" fmla="*/ 345621 h 1582918"/>
              <a:gd name="connsiteX16" fmla="*/ 991889 w 5468347"/>
              <a:gd name="connsiteY16" fmla="*/ 115890 h 1582918"/>
              <a:gd name="connsiteX17" fmla="*/ 1647486 w 5468347"/>
              <a:gd name="connsiteY17" fmla="*/ 92040 h 1582918"/>
              <a:gd name="connsiteX18" fmla="*/ 2035402 w 5468347"/>
              <a:gd name="connsiteY18" fmla="*/ 849 h 1582918"/>
              <a:gd name="connsiteX0" fmla="*/ 2035402 w 5468347"/>
              <a:gd name="connsiteY0" fmla="*/ 849 h 1590869"/>
              <a:gd name="connsiteX1" fmla="*/ 2596704 w 5468347"/>
              <a:gd name="connsiteY1" fmla="*/ 141538 h 1590869"/>
              <a:gd name="connsiteX2" fmla="*/ 3488648 w 5468347"/>
              <a:gd name="connsiteY2" fmla="*/ 570305 h 1590869"/>
              <a:gd name="connsiteX3" fmla="*/ 5468347 w 5468347"/>
              <a:gd name="connsiteY3" fmla="*/ 1582918 h 1590869"/>
              <a:gd name="connsiteX4" fmla="*/ 3862184 w 5468347"/>
              <a:gd name="connsiteY4" fmla="*/ 1590869 h 1590869"/>
              <a:gd name="connsiteX5" fmla="*/ 3214235 w 5468347"/>
              <a:gd name="connsiteY5" fmla="*/ 1161143 h 1590869"/>
              <a:gd name="connsiteX6" fmla="*/ 2448153 w 5468347"/>
              <a:gd name="connsiteY6" fmla="*/ 854408 h 1590869"/>
              <a:gd name="connsiteX7" fmla="*/ 1572398 w 5468347"/>
              <a:gd name="connsiteY7" fmla="*/ 937852 h 1590869"/>
              <a:gd name="connsiteX8" fmla="*/ 1281447 w 5468347"/>
              <a:gd name="connsiteY8" fmla="*/ 827716 h 1590869"/>
              <a:gd name="connsiteX9" fmla="*/ 158263 w 5468347"/>
              <a:gd name="connsiteY9" fmla="*/ 615914 h 1590869"/>
              <a:gd name="connsiteX10" fmla="*/ 231087 w 5468347"/>
              <a:gd name="connsiteY10" fmla="*/ 457382 h 1590869"/>
              <a:gd name="connsiteX11" fmla="*/ 1414 w 5468347"/>
              <a:gd name="connsiteY11" fmla="*/ 410090 h 1590869"/>
              <a:gd name="connsiteX12" fmla="*/ 417937 w 5468347"/>
              <a:gd name="connsiteY12" fmla="*/ 270533 h 1590869"/>
              <a:gd name="connsiteX13" fmla="*/ 1051890 w 5468347"/>
              <a:gd name="connsiteY13" fmla="*/ 437363 h 1590869"/>
              <a:gd name="connsiteX14" fmla="*/ 1549535 w 5468347"/>
              <a:gd name="connsiteY14" fmla="*/ 367846 h 1590869"/>
              <a:gd name="connsiteX15" fmla="*/ 1138815 w 5468347"/>
              <a:gd name="connsiteY15" fmla="*/ 345621 h 1590869"/>
              <a:gd name="connsiteX16" fmla="*/ 991889 w 5468347"/>
              <a:gd name="connsiteY16" fmla="*/ 115890 h 1590869"/>
              <a:gd name="connsiteX17" fmla="*/ 1647486 w 5468347"/>
              <a:gd name="connsiteY17" fmla="*/ 92040 h 1590869"/>
              <a:gd name="connsiteX18" fmla="*/ 2035402 w 5468347"/>
              <a:gd name="connsiteY18" fmla="*/ 849 h 1590869"/>
              <a:gd name="connsiteX0" fmla="*/ 2035402 w 5468347"/>
              <a:gd name="connsiteY0" fmla="*/ 849 h 1590869"/>
              <a:gd name="connsiteX1" fmla="*/ 2596704 w 5468347"/>
              <a:gd name="connsiteY1" fmla="*/ 141538 h 1590869"/>
              <a:gd name="connsiteX2" fmla="*/ 3488648 w 5468347"/>
              <a:gd name="connsiteY2" fmla="*/ 570305 h 1590869"/>
              <a:gd name="connsiteX3" fmla="*/ 5468347 w 5468347"/>
              <a:gd name="connsiteY3" fmla="*/ 1582918 h 1590869"/>
              <a:gd name="connsiteX4" fmla="*/ 3862184 w 5468347"/>
              <a:gd name="connsiteY4" fmla="*/ 1590869 h 1590869"/>
              <a:gd name="connsiteX5" fmla="*/ 3214235 w 5468347"/>
              <a:gd name="connsiteY5" fmla="*/ 1161143 h 1590869"/>
              <a:gd name="connsiteX6" fmla="*/ 2448153 w 5468347"/>
              <a:gd name="connsiteY6" fmla="*/ 854408 h 1590869"/>
              <a:gd name="connsiteX7" fmla="*/ 1572398 w 5468347"/>
              <a:gd name="connsiteY7" fmla="*/ 937852 h 1590869"/>
              <a:gd name="connsiteX8" fmla="*/ 1281447 w 5468347"/>
              <a:gd name="connsiteY8" fmla="*/ 827716 h 1590869"/>
              <a:gd name="connsiteX9" fmla="*/ 158263 w 5468347"/>
              <a:gd name="connsiteY9" fmla="*/ 615914 h 1590869"/>
              <a:gd name="connsiteX10" fmla="*/ 231087 w 5468347"/>
              <a:gd name="connsiteY10" fmla="*/ 457382 h 1590869"/>
              <a:gd name="connsiteX11" fmla="*/ 1414 w 5468347"/>
              <a:gd name="connsiteY11" fmla="*/ 410090 h 1590869"/>
              <a:gd name="connsiteX12" fmla="*/ 417937 w 5468347"/>
              <a:gd name="connsiteY12" fmla="*/ 270533 h 1590869"/>
              <a:gd name="connsiteX13" fmla="*/ 1051890 w 5468347"/>
              <a:gd name="connsiteY13" fmla="*/ 437363 h 1590869"/>
              <a:gd name="connsiteX14" fmla="*/ 1549535 w 5468347"/>
              <a:gd name="connsiteY14" fmla="*/ 367846 h 1590869"/>
              <a:gd name="connsiteX15" fmla="*/ 1138815 w 5468347"/>
              <a:gd name="connsiteY15" fmla="*/ 345621 h 1590869"/>
              <a:gd name="connsiteX16" fmla="*/ 991889 w 5468347"/>
              <a:gd name="connsiteY16" fmla="*/ 115890 h 1590869"/>
              <a:gd name="connsiteX17" fmla="*/ 1647486 w 5468347"/>
              <a:gd name="connsiteY17" fmla="*/ 92040 h 1590869"/>
              <a:gd name="connsiteX18" fmla="*/ 2035402 w 5468347"/>
              <a:gd name="connsiteY18" fmla="*/ 849 h 159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68347" h="1590869">
                <a:moveTo>
                  <a:pt x="2035402" y="849"/>
                </a:moveTo>
                <a:cubicBezTo>
                  <a:pt x="2197434" y="-5873"/>
                  <a:pt x="2388365" y="26053"/>
                  <a:pt x="2596704" y="141538"/>
                </a:cubicBezTo>
                <a:cubicBezTo>
                  <a:pt x="2882877" y="296530"/>
                  <a:pt x="3113344" y="409742"/>
                  <a:pt x="3488648" y="570305"/>
                </a:cubicBezTo>
                <a:lnTo>
                  <a:pt x="5468347" y="1582918"/>
                </a:lnTo>
                <a:lnTo>
                  <a:pt x="3862184" y="1590869"/>
                </a:lnTo>
                <a:cubicBezTo>
                  <a:pt x="3609095" y="1421123"/>
                  <a:pt x="3449907" y="1283886"/>
                  <a:pt x="3214235" y="1161143"/>
                </a:cubicBezTo>
                <a:cubicBezTo>
                  <a:pt x="2978563" y="1038400"/>
                  <a:pt x="2766821" y="883267"/>
                  <a:pt x="2448153" y="854408"/>
                </a:cubicBezTo>
                <a:cubicBezTo>
                  <a:pt x="2143410" y="808837"/>
                  <a:pt x="1776133" y="951121"/>
                  <a:pt x="1572398" y="937852"/>
                </a:cubicBezTo>
                <a:cubicBezTo>
                  <a:pt x="1505125" y="926208"/>
                  <a:pt x="1357077" y="858858"/>
                  <a:pt x="1281447" y="827716"/>
                </a:cubicBezTo>
                <a:cubicBezTo>
                  <a:pt x="885698" y="751545"/>
                  <a:pt x="570724" y="664232"/>
                  <a:pt x="158263" y="615914"/>
                </a:cubicBezTo>
                <a:cubicBezTo>
                  <a:pt x="86907" y="604850"/>
                  <a:pt x="149248" y="490730"/>
                  <a:pt x="231087" y="457382"/>
                </a:cubicBezTo>
                <a:lnTo>
                  <a:pt x="1414" y="410090"/>
                </a:lnTo>
                <a:cubicBezTo>
                  <a:pt x="-19437" y="255872"/>
                  <a:pt x="193679" y="238135"/>
                  <a:pt x="417937" y="270533"/>
                </a:cubicBezTo>
                <a:cubicBezTo>
                  <a:pt x="654322" y="317787"/>
                  <a:pt x="815504" y="362256"/>
                  <a:pt x="1051890" y="437363"/>
                </a:cubicBezTo>
                <a:cubicBezTo>
                  <a:pt x="1217771" y="414191"/>
                  <a:pt x="1436574" y="452295"/>
                  <a:pt x="1549535" y="367846"/>
                </a:cubicBezTo>
                <a:cubicBezTo>
                  <a:pt x="1412629" y="360438"/>
                  <a:pt x="1256225" y="378097"/>
                  <a:pt x="1138815" y="345621"/>
                </a:cubicBezTo>
                <a:cubicBezTo>
                  <a:pt x="1000710" y="335892"/>
                  <a:pt x="896026" y="181325"/>
                  <a:pt x="991889" y="115890"/>
                </a:cubicBezTo>
                <a:cubicBezTo>
                  <a:pt x="1199280" y="54090"/>
                  <a:pt x="1518085" y="131556"/>
                  <a:pt x="1647486" y="92040"/>
                </a:cubicBezTo>
                <a:cubicBezTo>
                  <a:pt x="1740234" y="52939"/>
                  <a:pt x="1873369" y="7571"/>
                  <a:pt x="2035402" y="84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Freeform 20">
            <a:extLst>
              <a:ext uri="{FF2B5EF4-FFF2-40B4-BE49-F238E27FC236}">
                <a16:creationId xmlns:a16="http://schemas.microsoft.com/office/drawing/2014/main" id="{74026D19-7686-439C-866C-DB9388FAD6D8}"/>
              </a:ext>
            </a:extLst>
          </p:cNvPr>
          <p:cNvSpPr/>
          <p:nvPr/>
        </p:nvSpPr>
        <p:spPr>
          <a:xfrm rot="10800000">
            <a:off x="300188" y="1673761"/>
            <a:ext cx="4922661" cy="1432116"/>
          </a:xfrm>
          <a:custGeom>
            <a:avLst/>
            <a:gdLst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631596 w 5468347"/>
              <a:gd name="connsiteY4" fmla="*/ 1574966 h 1582918"/>
              <a:gd name="connsiteX5" fmla="*/ 3269121 w 5468347"/>
              <a:gd name="connsiteY5" fmla="*/ 1173092 h 1582918"/>
              <a:gd name="connsiteX6" fmla="*/ 3214235 w 5468347"/>
              <a:gd name="connsiteY6" fmla="*/ 1161143 h 1582918"/>
              <a:gd name="connsiteX7" fmla="*/ 2448153 w 5468347"/>
              <a:gd name="connsiteY7" fmla="*/ 854408 h 1582918"/>
              <a:gd name="connsiteX8" fmla="*/ 1572398 w 5468347"/>
              <a:gd name="connsiteY8" fmla="*/ 937852 h 1582918"/>
              <a:gd name="connsiteX9" fmla="*/ 1281447 w 5468347"/>
              <a:gd name="connsiteY9" fmla="*/ 827716 h 1582918"/>
              <a:gd name="connsiteX10" fmla="*/ 158263 w 5468347"/>
              <a:gd name="connsiteY10" fmla="*/ 615914 h 1582918"/>
              <a:gd name="connsiteX11" fmla="*/ 231087 w 5468347"/>
              <a:gd name="connsiteY11" fmla="*/ 457382 h 1582918"/>
              <a:gd name="connsiteX12" fmla="*/ 1414 w 5468347"/>
              <a:gd name="connsiteY12" fmla="*/ 410090 h 1582918"/>
              <a:gd name="connsiteX13" fmla="*/ 417937 w 5468347"/>
              <a:gd name="connsiteY13" fmla="*/ 270533 h 1582918"/>
              <a:gd name="connsiteX14" fmla="*/ 1051890 w 5468347"/>
              <a:gd name="connsiteY14" fmla="*/ 437363 h 1582918"/>
              <a:gd name="connsiteX15" fmla="*/ 1549535 w 5468347"/>
              <a:gd name="connsiteY15" fmla="*/ 367846 h 1582918"/>
              <a:gd name="connsiteX16" fmla="*/ 1138815 w 5468347"/>
              <a:gd name="connsiteY16" fmla="*/ 345621 h 1582918"/>
              <a:gd name="connsiteX17" fmla="*/ 991889 w 5468347"/>
              <a:gd name="connsiteY17" fmla="*/ 115890 h 1582918"/>
              <a:gd name="connsiteX18" fmla="*/ 1647486 w 5468347"/>
              <a:gd name="connsiteY18" fmla="*/ 92040 h 1582918"/>
              <a:gd name="connsiteX19" fmla="*/ 2035402 w 5468347"/>
              <a:gd name="connsiteY19" fmla="*/ 849 h 1582918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3631596 w 5468347"/>
              <a:gd name="connsiteY4" fmla="*/ 1574966 h 1582918"/>
              <a:gd name="connsiteX5" fmla="*/ 3214235 w 5468347"/>
              <a:gd name="connsiteY5" fmla="*/ 1161143 h 1582918"/>
              <a:gd name="connsiteX6" fmla="*/ 2448153 w 5468347"/>
              <a:gd name="connsiteY6" fmla="*/ 854408 h 1582918"/>
              <a:gd name="connsiteX7" fmla="*/ 1572398 w 5468347"/>
              <a:gd name="connsiteY7" fmla="*/ 937852 h 1582918"/>
              <a:gd name="connsiteX8" fmla="*/ 1281447 w 5468347"/>
              <a:gd name="connsiteY8" fmla="*/ 827716 h 1582918"/>
              <a:gd name="connsiteX9" fmla="*/ 158263 w 5468347"/>
              <a:gd name="connsiteY9" fmla="*/ 615914 h 1582918"/>
              <a:gd name="connsiteX10" fmla="*/ 231087 w 5468347"/>
              <a:gd name="connsiteY10" fmla="*/ 457382 h 1582918"/>
              <a:gd name="connsiteX11" fmla="*/ 1414 w 5468347"/>
              <a:gd name="connsiteY11" fmla="*/ 410090 h 1582918"/>
              <a:gd name="connsiteX12" fmla="*/ 417937 w 5468347"/>
              <a:gd name="connsiteY12" fmla="*/ 270533 h 1582918"/>
              <a:gd name="connsiteX13" fmla="*/ 1051890 w 5468347"/>
              <a:gd name="connsiteY13" fmla="*/ 437363 h 1582918"/>
              <a:gd name="connsiteX14" fmla="*/ 1549535 w 5468347"/>
              <a:gd name="connsiteY14" fmla="*/ 367846 h 1582918"/>
              <a:gd name="connsiteX15" fmla="*/ 1138815 w 5468347"/>
              <a:gd name="connsiteY15" fmla="*/ 345621 h 1582918"/>
              <a:gd name="connsiteX16" fmla="*/ 991889 w 5468347"/>
              <a:gd name="connsiteY16" fmla="*/ 115890 h 1582918"/>
              <a:gd name="connsiteX17" fmla="*/ 1647486 w 5468347"/>
              <a:gd name="connsiteY17" fmla="*/ 92040 h 1582918"/>
              <a:gd name="connsiteX18" fmla="*/ 2035402 w 5468347"/>
              <a:gd name="connsiteY18" fmla="*/ 849 h 1582918"/>
              <a:gd name="connsiteX0" fmla="*/ 2035402 w 5468347"/>
              <a:gd name="connsiteY0" fmla="*/ 849 h 1582918"/>
              <a:gd name="connsiteX1" fmla="*/ 2596704 w 5468347"/>
              <a:gd name="connsiteY1" fmla="*/ 141538 h 1582918"/>
              <a:gd name="connsiteX2" fmla="*/ 3488648 w 5468347"/>
              <a:gd name="connsiteY2" fmla="*/ 570305 h 1582918"/>
              <a:gd name="connsiteX3" fmla="*/ 5468347 w 5468347"/>
              <a:gd name="connsiteY3" fmla="*/ 1582918 h 1582918"/>
              <a:gd name="connsiteX4" fmla="*/ 4021210 w 5468347"/>
              <a:gd name="connsiteY4" fmla="*/ 1574966 h 1582918"/>
              <a:gd name="connsiteX5" fmla="*/ 3214235 w 5468347"/>
              <a:gd name="connsiteY5" fmla="*/ 1161143 h 1582918"/>
              <a:gd name="connsiteX6" fmla="*/ 2448153 w 5468347"/>
              <a:gd name="connsiteY6" fmla="*/ 854408 h 1582918"/>
              <a:gd name="connsiteX7" fmla="*/ 1572398 w 5468347"/>
              <a:gd name="connsiteY7" fmla="*/ 937852 h 1582918"/>
              <a:gd name="connsiteX8" fmla="*/ 1281447 w 5468347"/>
              <a:gd name="connsiteY8" fmla="*/ 827716 h 1582918"/>
              <a:gd name="connsiteX9" fmla="*/ 158263 w 5468347"/>
              <a:gd name="connsiteY9" fmla="*/ 615914 h 1582918"/>
              <a:gd name="connsiteX10" fmla="*/ 231087 w 5468347"/>
              <a:gd name="connsiteY10" fmla="*/ 457382 h 1582918"/>
              <a:gd name="connsiteX11" fmla="*/ 1414 w 5468347"/>
              <a:gd name="connsiteY11" fmla="*/ 410090 h 1582918"/>
              <a:gd name="connsiteX12" fmla="*/ 417937 w 5468347"/>
              <a:gd name="connsiteY12" fmla="*/ 270533 h 1582918"/>
              <a:gd name="connsiteX13" fmla="*/ 1051890 w 5468347"/>
              <a:gd name="connsiteY13" fmla="*/ 437363 h 1582918"/>
              <a:gd name="connsiteX14" fmla="*/ 1549535 w 5468347"/>
              <a:gd name="connsiteY14" fmla="*/ 367846 h 1582918"/>
              <a:gd name="connsiteX15" fmla="*/ 1138815 w 5468347"/>
              <a:gd name="connsiteY15" fmla="*/ 345621 h 1582918"/>
              <a:gd name="connsiteX16" fmla="*/ 991889 w 5468347"/>
              <a:gd name="connsiteY16" fmla="*/ 115890 h 1582918"/>
              <a:gd name="connsiteX17" fmla="*/ 1647486 w 5468347"/>
              <a:gd name="connsiteY17" fmla="*/ 92040 h 1582918"/>
              <a:gd name="connsiteX18" fmla="*/ 2035402 w 5468347"/>
              <a:gd name="connsiteY18" fmla="*/ 849 h 1582918"/>
              <a:gd name="connsiteX0" fmla="*/ 2035402 w 5468347"/>
              <a:gd name="connsiteY0" fmla="*/ 849 h 1590869"/>
              <a:gd name="connsiteX1" fmla="*/ 2596704 w 5468347"/>
              <a:gd name="connsiteY1" fmla="*/ 141538 h 1590869"/>
              <a:gd name="connsiteX2" fmla="*/ 3488648 w 5468347"/>
              <a:gd name="connsiteY2" fmla="*/ 570305 h 1590869"/>
              <a:gd name="connsiteX3" fmla="*/ 5468347 w 5468347"/>
              <a:gd name="connsiteY3" fmla="*/ 1582918 h 1590869"/>
              <a:gd name="connsiteX4" fmla="*/ 3862184 w 5468347"/>
              <a:gd name="connsiteY4" fmla="*/ 1590869 h 1590869"/>
              <a:gd name="connsiteX5" fmla="*/ 3214235 w 5468347"/>
              <a:gd name="connsiteY5" fmla="*/ 1161143 h 1590869"/>
              <a:gd name="connsiteX6" fmla="*/ 2448153 w 5468347"/>
              <a:gd name="connsiteY6" fmla="*/ 854408 h 1590869"/>
              <a:gd name="connsiteX7" fmla="*/ 1572398 w 5468347"/>
              <a:gd name="connsiteY7" fmla="*/ 937852 h 1590869"/>
              <a:gd name="connsiteX8" fmla="*/ 1281447 w 5468347"/>
              <a:gd name="connsiteY8" fmla="*/ 827716 h 1590869"/>
              <a:gd name="connsiteX9" fmla="*/ 158263 w 5468347"/>
              <a:gd name="connsiteY9" fmla="*/ 615914 h 1590869"/>
              <a:gd name="connsiteX10" fmla="*/ 231087 w 5468347"/>
              <a:gd name="connsiteY10" fmla="*/ 457382 h 1590869"/>
              <a:gd name="connsiteX11" fmla="*/ 1414 w 5468347"/>
              <a:gd name="connsiteY11" fmla="*/ 410090 h 1590869"/>
              <a:gd name="connsiteX12" fmla="*/ 417937 w 5468347"/>
              <a:gd name="connsiteY12" fmla="*/ 270533 h 1590869"/>
              <a:gd name="connsiteX13" fmla="*/ 1051890 w 5468347"/>
              <a:gd name="connsiteY13" fmla="*/ 437363 h 1590869"/>
              <a:gd name="connsiteX14" fmla="*/ 1549535 w 5468347"/>
              <a:gd name="connsiteY14" fmla="*/ 367846 h 1590869"/>
              <a:gd name="connsiteX15" fmla="*/ 1138815 w 5468347"/>
              <a:gd name="connsiteY15" fmla="*/ 345621 h 1590869"/>
              <a:gd name="connsiteX16" fmla="*/ 991889 w 5468347"/>
              <a:gd name="connsiteY16" fmla="*/ 115890 h 1590869"/>
              <a:gd name="connsiteX17" fmla="*/ 1647486 w 5468347"/>
              <a:gd name="connsiteY17" fmla="*/ 92040 h 1590869"/>
              <a:gd name="connsiteX18" fmla="*/ 2035402 w 5468347"/>
              <a:gd name="connsiteY18" fmla="*/ 849 h 1590869"/>
              <a:gd name="connsiteX0" fmla="*/ 2035402 w 5468347"/>
              <a:gd name="connsiteY0" fmla="*/ 849 h 1590869"/>
              <a:gd name="connsiteX1" fmla="*/ 2596704 w 5468347"/>
              <a:gd name="connsiteY1" fmla="*/ 141538 h 1590869"/>
              <a:gd name="connsiteX2" fmla="*/ 3488648 w 5468347"/>
              <a:gd name="connsiteY2" fmla="*/ 570305 h 1590869"/>
              <a:gd name="connsiteX3" fmla="*/ 5468347 w 5468347"/>
              <a:gd name="connsiteY3" fmla="*/ 1582918 h 1590869"/>
              <a:gd name="connsiteX4" fmla="*/ 3862184 w 5468347"/>
              <a:gd name="connsiteY4" fmla="*/ 1590869 h 1590869"/>
              <a:gd name="connsiteX5" fmla="*/ 3214235 w 5468347"/>
              <a:gd name="connsiteY5" fmla="*/ 1161143 h 1590869"/>
              <a:gd name="connsiteX6" fmla="*/ 2448153 w 5468347"/>
              <a:gd name="connsiteY6" fmla="*/ 854408 h 1590869"/>
              <a:gd name="connsiteX7" fmla="*/ 1572398 w 5468347"/>
              <a:gd name="connsiteY7" fmla="*/ 937852 h 1590869"/>
              <a:gd name="connsiteX8" fmla="*/ 1281447 w 5468347"/>
              <a:gd name="connsiteY8" fmla="*/ 827716 h 1590869"/>
              <a:gd name="connsiteX9" fmla="*/ 158263 w 5468347"/>
              <a:gd name="connsiteY9" fmla="*/ 615914 h 1590869"/>
              <a:gd name="connsiteX10" fmla="*/ 231087 w 5468347"/>
              <a:gd name="connsiteY10" fmla="*/ 457382 h 1590869"/>
              <a:gd name="connsiteX11" fmla="*/ 1414 w 5468347"/>
              <a:gd name="connsiteY11" fmla="*/ 410090 h 1590869"/>
              <a:gd name="connsiteX12" fmla="*/ 417937 w 5468347"/>
              <a:gd name="connsiteY12" fmla="*/ 270533 h 1590869"/>
              <a:gd name="connsiteX13" fmla="*/ 1051890 w 5468347"/>
              <a:gd name="connsiteY13" fmla="*/ 437363 h 1590869"/>
              <a:gd name="connsiteX14" fmla="*/ 1549535 w 5468347"/>
              <a:gd name="connsiteY14" fmla="*/ 367846 h 1590869"/>
              <a:gd name="connsiteX15" fmla="*/ 1138815 w 5468347"/>
              <a:gd name="connsiteY15" fmla="*/ 345621 h 1590869"/>
              <a:gd name="connsiteX16" fmla="*/ 991889 w 5468347"/>
              <a:gd name="connsiteY16" fmla="*/ 115890 h 1590869"/>
              <a:gd name="connsiteX17" fmla="*/ 1647486 w 5468347"/>
              <a:gd name="connsiteY17" fmla="*/ 92040 h 1590869"/>
              <a:gd name="connsiteX18" fmla="*/ 2035402 w 5468347"/>
              <a:gd name="connsiteY18" fmla="*/ 849 h 159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68347" h="1590869">
                <a:moveTo>
                  <a:pt x="2035402" y="849"/>
                </a:moveTo>
                <a:cubicBezTo>
                  <a:pt x="2197434" y="-5873"/>
                  <a:pt x="2388365" y="26053"/>
                  <a:pt x="2596704" y="141538"/>
                </a:cubicBezTo>
                <a:cubicBezTo>
                  <a:pt x="2882877" y="296530"/>
                  <a:pt x="3113344" y="409742"/>
                  <a:pt x="3488648" y="570305"/>
                </a:cubicBezTo>
                <a:lnTo>
                  <a:pt x="5468347" y="1582918"/>
                </a:lnTo>
                <a:lnTo>
                  <a:pt x="3862184" y="1590869"/>
                </a:lnTo>
                <a:cubicBezTo>
                  <a:pt x="3609095" y="1421123"/>
                  <a:pt x="3449907" y="1283886"/>
                  <a:pt x="3214235" y="1161143"/>
                </a:cubicBezTo>
                <a:cubicBezTo>
                  <a:pt x="2978563" y="1038400"/>
                  <a:pt x="2766821" y="883267"/>
                  <a:pt x="2448153" y="854408"/>
                </a:cubicBezTo>
                <a:cubicBezTo>
                  <a:pt x="2143410" y="808837"/>
                  <a:pt x="1776133" y="951121"/>
                  <a:pt x="1572398" y="937852"/>
                </a:cubicBezTo>
                <a:cubicBezTo>
                  <a:pt x="1505125" y="926208"/>
                  <a:pt x="1357077" y="858858"/>
                  <a:pt x="1281447" y="827716"/>
                </a:cubicBezTo>
                <a:cubicBezTo>
                  <a:pt x="885698" y="751545"/>
                  <a:pt x="570724" y="664232"/>
                  <a:pt x="158263" y="615914"/>
                </a:cubicBezTo>
                <a:cubicBezTo>
                  <a:pt x="86907" y="604850"/>
                  <a:pt x="149248" y="490730"/>
                  <a:pt x="231087" y="457382"/>
                </a:cubicBezTo>
                <a:lnTo>
                  <a:pt x="1414" y="410090"/>
                </a:lnTo>
                <a:cubicBezTo>
                  <a:pt x="-19437" y="255872"/>
                  <a:pt x="193679" y="238135"/>
                  <a:pt x="417937" y="270533"/>
                </a:cubicBezTo>
                <a:cubicBezTo>
                  <a:pt x="654322" y="317787"/>
                  <a:pt x="815504" y="362256"/>
                  <a:pt x="1051890" y="437363"/>
                </a:cubicBezTo>
                <a:cubicBezTo>
                  <a:pt x="1217771" y="414191"/>
                  <a:pt x="1436574" y="452295"/>
                  <a:pt x="1549535" y="367846"/>
                </a:cubicBezTo>
                <a:cubicBezTo>
                  <a:pt x="1412629" y="360438"/>
                  <a:pt x="1256225" y="378097"/>
                  <a:pt x="1138815" y="345621"/>
                </a:cubicBezTo>
                <a:cubicBezTo>
                  <a:pt x="1000710" y="335892"/>
                  <a:pt x="896026" y="181325"/>
                  <a:pt x="991889" y="115890"/>
                </a:cubicBezTo>
                <a:cubicBezTo>
                  <a:pt x="1199280" y="54090"/>
                  <a:pt x="1518085" y="131556"/>
                  <a:pt x="1647486" y="92040"/>
                </a:cubicBezTo>
                <a:cubicBezTo>
                  <a:pt x="1740234" y="52939"/>
                  <a:pt x="1873369" y="7571"/>
                  <a:pt x="2035402" y="84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D7C7F44-BD46-4177-B3F8-485E6F4800B4}"/>
              </a:ext>
            </a:extLst>
          </p:cNvPr>
          <p:cNvSpPr/>
          <p:nvPr/>
        </p:nvSpPr>
        <p:spPr>
          <a:xfrm>
            <a:off x="4463322" y="3736609"/>
            <a:ext cx="1534075" cy="153158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Freeform 18">
            <a:extLst>
              <a:ext uri="{FF2B5EF4-FFF2-40B4-BE49-F238E27FC236}">
                <a16:creationId xmlns:a16="http://schemas.microsoft.com/office/drawing/2014/main" id="{34079614-730F-43A9-9550-9B0340E82C57}"/>
              </a:ext>
            </a:extLst>
          </p:cNvPr>
          <p:cNvSpPr>
            <a:spLocks/>
          </p:cNvSpPr>
          <p:nvPr/>
        </p:nvSpPr>
        <p:spPr bwMode="auto">
          <a:xfrm>
            <a:off x="3002368" y="3536648"/>
            <a:ext cx="1574285" cy="1764292"/>
          </a:xfrm>
          <a:custGeom>
            <a:avLst/>
            <a:gdLst>
              <a:gd name="T0" fmla="*/ 1131 w 2400"/>
              <a:gd name="T1" fmla="*/ 40 h 3356"/>
              <a:gd name="T2" fmla="*/ 1129 w 2400"/>
              <a:gd name="T3" fmla="*/ 60 h 3356"/>
              <a:gd name="T4" fmla="*/ 1071 w 2400"/>
              <a:gd name="T5" fmla="*/ 253 h 3356"/>
              <a:gd name="T6" fmla="*/ 1006 w 2400"/>
              <a:gd name="T7" fmla="*/ 665 h 3356"/>
              <a:gd name="T8" fmla="*/ 1020 w 2400"/>
              <a:gd name="T9" fmla="*/ 853 h 3356"/>
              <a:gd name="T10" fmla="*/ 1289 w 2400"/>
              <a:gd name="T11" fmla="*/ 678 h 3356"/>
              <a:gd name="T12" fmla="*/ 1480 w 2400"/>
              <a:gd name="T13" fmla="*/ 327 h 3356"/>
              <a:gd name="T14" fmla="*/ 1409 w 2400"/>
              <a:gd name="T15" fmla="*/ 565 h 3356"/>
              <a:gd name="T16" fmla="*/ 1226 w 2400"/>
              <a:gd name="T17" fmla="*/ 845 h 3356"/>
              <a:gd name="T18" fmla="*/ 1022 w 2400"/>
              <a:gd name="T19" fmla="*/ 1149 h 3356"/>
              <a:gd name="T20" fmla="*/ 1171 w 2400"/>
              <a:gd name="T21" fmla="*/ 1656 h 3356"/>
              <a:gd name="T22" fmla="*/ 1237 w 2400"/>
              <a:gd name="T23" fmla="*/ 1789 h 3356"/>
              <a:gd name="T24" fmla="*/ 1409 w 2400"/>
              <a:gd name="T25" fmla="*/ 1784 h 3356"/>
              <a:gd name="T26" fmla="*/ 1588 w 2400"/>
              <a:gd name="T27" fmla="*/ 1556 h 3356"/>
              <a:gd name="T28" fmla="*/ 1851 w 2400"/>
              <a:gd name="T29" fmla="*/ 893 h 3356"/>
              <a:gd name="T30" fmla="*/ 1953 w 2400"/>
              <a:gd name="T31" fmla="*/ 344 h 3356"/>
              <a:gd name="T32" fmla="*/ 1962 w 2400"/>
              <a:gd name="T33" fmla="*/ 582 h 3356"/>
              <a:gd name="T34" fmla="*/ 1935 w 2400"/>
              <a:gd name="T35" fmla="*/ 882 h 3356"/>
              <a:gd name="T36" fmla="*/ 1960 w 2400"/>
              <a:gd name="T37" fmla="*/ 1240 h 3356"/>
              <a:gd name="T38" fmla="*/ 2217 w 2400"/>
              <a:gd name="T39" fmla="*/ 1069 h 3356"/>
              <a:gd name="T40" fmla="*/ 1993 w 2400"/>
              <a:gd name="T41" fmla="*/ 1294 h 3356"/>
              <a:gd name="T42" fmla="*/ 1757 w 2400"/>
              <a:gd name="T43" fmla="*/ 1500 h 3356"/>
              <a:gd name="T44" fmla="*/ 1584 w 2400"/>
              <a:gd name="T45" fmla="*/ 1814 h 3356"/>
              <a:gd name="T46" fmla="*/ 1555 w 2400"/>
              <a:gd name="T47" fmla="*/ 1931 h 3356"/>
              <a:gd name="T48" fmla="*/ 1824 w 2400"/>
              <a:gd name="T49" fmla="*/ 1924 h 3356"/>
              <a:gd name="T50" fmla="*/ 2244 w 2400"/>
              <a:gd name="T51" fmla="*/ 1718 h 3356"/>
              <a:gd name="T52" fmla="*/ 2377 w 2400"/>
              <a:gd name="T53" fmla="*/ 1620 h 3356"/>
              <a:gd name="T54" fmla="*/ 2089 w 2400"/>
              <a:gd name="T55" fmla="*/ 1947 h 3356"/>
              <a:gd name="T56" fmla="*/ 1815 w 2400"/>
              <a:gd name="T57" fmla="*/ 2073 h 3356"/>
              <a:gd name="T58" fmla="*/ 1564 w 2400"/>
              <a:gd name="T59" fmla="*/ 2124 h 3356"/>
              <a:gd name="T60" fmla="*/ 1426 w 2400"/>
              <a:gd name="T61" fmla="*/ 2360 h 3356"/>
              <a:gd name="T62" fmla="*/ 1422 w 2400"/>
              <a:gd name="T63" fmla="*/ 2785 h 3356"/>
              <a:gd name="T64" fmla="*/ 1400 w 2400"/>
              <a:gd name="T65" fmla="*/ 3356 h 3356"/>
              <a:gd name="T66" fmla="*/ 1144 w 2400"/>
              <a:gd name="T67" fmla="*/ 3124 h 3356"/>
              <a:gd name="T68" fmla="*/ 1200 w 2400"/>
              <a:gd name="T69" fmla="*/ 2647 h 3356"/>
              <a:gd name="T70" fmla="*/ 1166 w 2400"/>
              <a:gd name="T71" fmla="*/ 2158 h 3356"/>
              <a:gd name="T72" fmla="*/ 1011 w 2400"/>
              <a:gd name="T73" fmla="*/ 1822 h 3356"/>
              <a:gd name="T74" fmla="*/ 779 w 2400"/>
              <a:gd name="T75" fmla="*/ 1782 h 3356"/>
              <a:gd name="T76" fmla="*/ 462 w 2400"/>
              <a:gd name="T77" fmla="*/ 1816 h 3356"/>
              <a:gd name="T78" fmla="*/ 124 w 2400"/>
              <a:gd name="T79" fmla="*/ 1724 h 3356"/>
              <a:gd name="T80" fmla="*/ 609 w 2400"/>
              <a:gd name="T81" fmla="*/ 1716 h 3356"/>
              <a:gd name="T82" fmla="*/ 451 w 2400"/>
              <a:gd name="T83" fmla="*/ 1322 h 3356"/>
              <a:gd name="T84" fmla="*/ 71 w 2400"/>
              <a:gd name="T85" fmla="*/ 1191 h 3356"/>
              <a:gd name="T86" fmla="*/ 59 w 2400"/>
              <a:gd name="T87" fmla="*/ 1154 h 3356"/>
              <a:gd name="T88" fmla="*/ 319 w 2400"/>
              <a:gd name="T89" fmla="*/ 1254 h 3356"/>
              <a:gd name="T90" fmla="*/ 477 w 2400"/>
              <a:gd name="T91" fmla="*/ 1229 h 3356"/>
              <a:gd name="T92" fmla="*/ 251 w 2400"/>
              <a:gd name="T93" fmla="*/ 644 h 3356"/>
              <a:gd name="T94" fmla="*/ 220 w 2400"/>
              <a:gd name="T95" fmla="*/ 469 h 3356"/>
              <a:gd name="T96" fmla="*/ 266 w 2400"/>
              <a:gd name="T97" fmla="*/ 604 h 3356"/>
              <a:gd name="T98" fmla="*/ 391 w 2400"/>
              <a:gd name="T99" fmla="*/ 942 h 3356"/>
              <a:gd name="T100" fmla="*/ 404 w 2400"/>
              <a:gd name="T101" fmla="*/ 956 h 3356"/>
              <a:gd name="T102" fmla="*/ 442 w 2400"/>
              <a:gd name="T103" fmla="*/ 889 h 3356"/>
              <a:gd name="T104" fmla="*/ 546 w 2400"/>
              <a:gd name="T105" fmla="*/ 605 h 3356"/>
              <a:gd name="T106" fmla="*/ 517 w 2400"/>
              <a:gd name="T107" fmla="*/ 847 h 3356"/>
              <a:gd name="T108" fmla="*/ 711 w 2400"/>
              <a:gd name="T109" fmla="*/ 1353 h 3356"/>
              <a:gd name="T110" fmla="*/ 937 w 2400"/>
              <a:gd name="T111" fmla="*/ 1160 h 3356"/>
              <a:gd name="T112" fmla="*/ 971 w 2400"/>
              <a:gd name="T113" fmla="*/ 511 h 3356"/>
              <a:gd name="T114" fmla="*/ 1137 w 2400"/>
              <a:gd name="T115" fmla="*/ 0 h 3356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463 w 10000"/>
              <a:gd name="connsiteY198" fmla="*/ 10000 h 10714"/>
              <a:gd name="connsiteX199" fmla="*/ 4463 w 10000"/>
              <a:gd name="connsiteY199" fmla="*/ 9991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463 w 10000"/>
              <a:gd name="connsiteY198" fmla="*/ 10000 h 10714"/>
              <a:gd name="connsiteX199" fmla="*/ 3043 w 10000"/>
              <a:gd name="connsiteY199" fmla="*/ 9881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68"/>
              <a:gd name="connsiteX1" fmla="*/ 4721 w 10000"/>
              <a:gd name="connsiteY1" fmla="*/ 48 h 10768"/>
              <a:gd name="connsiteX2" fmla="*/ 4713 w 10000"/>
              <a:gd name="connsiteY2" fmla="*/ 80 h 10768"/>
              <a:gd name="connsiteX3" fmla="*/ 4704 w 10000"/>
              <a:gd name="connsiteY3" fmla="*/ 101 h 10768"/>
              <a:gd name="connsiteX4" fmla="*/ 4704 w 10000"/>
              <a:gd name="connsiteY4" fmla="*/ 113 h 10768"/>
              <a:gd name="connsiteX5" fmla="*/ 4713 w 10000"/>
              <a:gd name="connsiteY5" fmla="*/ 119 h 10768"/>
              <a:gd name="connsiteX6" fmla="*/ 4713 w 10000"/>
              <a:gd name="connsiteY6" fmla="*/ 125 h 10768"/>
              <a:gd name="connsiteX7" fmla="*/ 4721 w 10000"/>
              <a:gd name="connsiteY7" fmla="*/ 125 h 10768"/>
              <a:gd name="connsiteX8" fmla="*/ 4721 w 10000"/>
              <a:gd name="connsiteY8" fmla="*/ 125 h 10768"/>
              <a:gd name="connsiteX9" fmla="*/ 4721 w 10000"/>
              <a:gd name="connsiteY9" fmla="*/ 134 h 10768"/>
              <a:gd name="connsiteX10" fmla="*/ 4713 w 10000"/>
              <a:gd name="connsiteY10" fmla="*/ 152 h 10768"/>
              <a:gd name="connsiteX11" fmla="*/ 4704 w 10000"/>
              <a:gd name="connsiteY11" fmla="*/ 179 h 10768"/>
              <a:gd name="connsiteX12" fmla="*/ 4692 w 10000"/>
              <a:gd name="connsiteY12" fmla="*/ 221 h 10768"/>
              <a:gd name="connsiteX13" fmla="*/ 4667 w 10000"/>
              <a:gd name="connsiteY13" fmla="*/ 280 h 10768"/>
              <a:gd name="connsiteX14" fmla="*/ 4629 w 10000"/>
              <a:gd name="connsiteY14" fmla="*/ 364 h 10768"/>
              <a:gd name="connsiteX15" fmla="*/ 4592 w 10000"/>
              <a:gd name="connsiteY15" fmla="*/ 465 h 10768"/>
              <a:gd name="connsiteX16" fmla="*/ 4533 w 10000"/>
              <a:gd name="connsiteY16" fmla="*/ 596 h 10768"/>
              <a:gd name="connsiteX17" fmla="*/ 4463 w 10000"/>
              <a:gd name="connsiteY17" fmla="*/ 754 h 10768"/>
              <a:gd name="connsiteX18" fmla="*/ 4379 w 10000"/>
              <a:gd name="connsiteY18" fmla="*/ 1001 h 10768"/>
              <a:gd name="connsiteX19" fmla="*/ 4321 w 10000"/>
              <a:gd name="connsiteY19" fmla="*/ 1266 h 10768"/>
              <a:gd name="connsiteX20" fmla="*/ 4275 w 10000"/>
              <a:gd name="connsiteY20" fmla="*/ 1538 h 10768"/>
              <a:gd name="connsiteX21" fmla="*/ 4213 w 10000"/>
              <a:gd name="connsiteY21" fmla="*/ 1827 h 10768"/>
              <a:gd name="connsiteX22" fmla="*/ 4204 w 10000"/>
              <a:gd name="connsiteY22" fmla="*/ 1889 h 10768"/>
              <a:gd name="connsiteX23" fmla="*/ 4192 w 10000"/>
              <a:gd name="connsiteY23" fmla="*/ 1982 h 10768"/>
              <a:gd name="connsiteX24" fmla="*/ 4183 w 10000"/>
              <a:gd name="connsiteY24" fmla="*/ 2080 h 10768"/>
              <a:gd name="connsiteX25" fmla="*/ 4175 w 10000"/>
              <a:gd name="connsiteY25" fmla="*/ 2187 h 10768"/>
              <a:gd name="connsiteX26" fmla="*/ 4175 w 10000"/>
              <a:gd name="connsiteY26" fmla="*/ 2297 h 10768"/>
              <a:gd name="connsiteX27" fmla="*/ 4192 w 10000"/>
              <a:gd name="connsiteY27" fmla="*/ 2396 h 10768"/>
              <a:gd name="connsiteX28" fmla="*/ 4213 w 10000"/>
              <a:gd name="connsiteY28" fmla="*/ 2482 h 10768"/>
              <a:gd name="connsiteX29" fmla="*/ 4250 w 10000"/>
              <a:gd name="connsiteY29" fmla="*/ 2542 h 10768"/>
              <a:gd name="connsiteX30" fmla="*/ 4450 w 10000"/>
              <a:gd name="connsiteY30" fmla="*/ 2530 h 10768"/>
              <a:gd name="connsiteX31" fmla="*/ 4646 w 10000"/>
              <a:gd name="connsiteY31" fmla="*/ 2482 h 10768"/>
              <a:gd name="connsiteX32" fmla="*/ 4833 w 10000"/>
              <a:gd name="connsiteY32" fmla="*/ 2405 h 10768"/>
              <a:gd name="connsiteX33" fmla="*/ 5025 w 10000"/>
              <a:gd name="connsiteY33" fmla="*/ 2297 h 10768"/>
              <a:gd name="connsiteX34" fmla="*/ 5200 w 10000"/>
              <a:gd name="connsiteY34" fmla="*/ 2172 h 10768"/>
              <a:gd name="connsiteX35" fmla="*/ 5371 w 10000"/>
              <a:gd name="connsiteY35" fmla="*/ 2020 h 10768"/>
              <a:gd name="connsiteX36" fmla="*/ 5533 w 10000"/>
              <a:gd name="connsiteY36" fmla="*/ 1859 h 10768"/>
              <a:gd name="connsiteX37" fmla="*/ 5683 w 10000"/>
              <a:gd name="connsiteY37" fmla="*/ 1690 h 10768"/>
              <a:gd name="connsiteX38" fmla="*/ 5829 w 10000"/>
              <a:gd name="connsiteY38" fmla="*/ 1511 h 10768"/>
              <a:gd name="connsiteX39" fmla="*/ 5954 w 10000"/>
              <a:gd name="connsiteY39" fmla="*/ 1326 h 10768"/>
              <a:gd name="connsiteX40" fmla="*/ 6071 w 10000"/>
              <a:gd name="connsiteY40" fmla="*/ 1147 h 10768"/>
              <a:gd name="connsiteX41" fmla="*/ 6167 w 10000"/>
              <a:gd name="connsiteY41" fmla="*/ 974 h 10768"/>
              <a:gd name="connsiteX42" fmla="*/ 6213 w 10000"/>
              <a:gd name="connsiteY42" fmla="*/ 974 h 10768"/>
              <a:gd name="connsiteX43" fmla="*/ 6213 w 10000"/>
              <a:gd name="connsiteY43" fmla="*/ 992 h 10768"/>
              <a:gd name="connsiteX44" fmla="*/ 6138 w 10000"/>
              <a:gd name="connsiteY44" fmla="*/ 1165 h 10768"/>
              <a:gd name="connsiteX45" fmla="*/ 6054 w 10000"/>
              <a:gd name="connsiteY45" fmla="*/ 1344 h 10768"/>
              <a:gd name="connsiteX46" fmla="*/ 5963 w 10000"/>
              <a:gd name="connsiteY46" fmla="*/ 1517 h 10768"/>
              <a:gd name="connsiteX47" fmla="*/ 5871 w 10000"/>
              <a:gd name="connsiteY47" fmla="*/ 1684 h 10768"/>
              <a:gd name="connsiteX48" fmla="*/ 5775 w 10000"/>
              <a:gd name="connsiteY48" fmla="*/ 1847 h 10768"/>
              <a:gd name="connsiteX49" fmla="*/ 5667 w 10000"/>
              <a:gd name="connsiteY49" fmla="*/ 1999 h 10768"/>
              <a:gd name="connsiteX50" fmla="*/ 5554 w 10000"/>
              <a:gd name="connsiteY50" fmla="*/ 2145 h 10768"/>
              <a:gd name="connsiteX51" fmla="*/ 5417 w 10000"/>
              <a:gd name="connsiteY51" fmla="*/ 2279 h 10768"/>
              <a:gd name="connsiteX52" fmla="*/ 5275 w 10000"/>
              <a:gd name="connsiteY52" fmla="*/ 2411 h 10768"/>
              <a:gd name="connsiteX53" fmla="*/ 5108 w 10000"/>
              <a:gd name="connsiteY53" fmla="*/ 2518 h 10768"/>
              <a:gd name="connsiteX54" fmla="*/ 4917 w 10000"/>
              <a:gd name="connsiteY54" fmla="*/ 2616 h 10768"/>
              <a:gd name="connsiteX55" fmla="*/ 4704 w 10000"/>
              <a:gd name="connsiteY55" fmla="*/ 2703 h 10768"/>
              <a:gd name="connsiteX56" fmla="*/ 4479 w 10000"/>
              <a:gd name="connsiteY56" fmla="*/ 2768 h 10768"/>
              <a:gd name="connsiteX57" fmla="*/ 4213 w 10000"/>
              <a:gd name="connsiteY57" fmla="*/ 2813 h 10768"/>
              <a:gd name="connsiteX58" fmla="*/ 4221 w 10000"/>
              <a:gd name="connsiteY58" fmla="*/ 3126 h 10768"/>
              <a:gd name="connsiteX59" fmla="*/ 4258 w 10000"/>
              <a:gd name="connsiteY59" fmla="*/ 3424 h 10768"/>
              <a:gd name="connsiteX60" fmla="*/ 4321 w 10000"/>
              <a:gd name="connsiteY60" fmla="*/ 3707 h 10768"/>
              <a:gd name="connsiteX61" fmla="*/ 4404 w 10000"/>
              <a:gd name="connsiteY61" fmla="*/ 3975 h 10768"/>
              <a:gd name="connsiteX62" fmla="*/ 4508 w 10000"/>
              <a:gd name="connsiteY62" fmla="*/ 4231 h 10768"/>
              <a:gd name="connsiteX63" fmla="*/ 4621 w 10000"/>
              <a:gd name="connsiteY63" fmla="*/ 4476 h 10768"/>
              <a:gd name="connsiteX64" fmla="*/ 4750 w 10000"/>
              <a:gd name="connsiteY64" fmla="*/ 4708 h 10768"/>
              <a:gd name="connsiteX65" fmla="*/ 4879 w 10000"/>
              <a:gd name="connsiteY65" fmla="*/ 4934 h 10768"/>
              <a:gd name="connsiteX66" fmla="*/ 4917 w 10000"/>
              <a:gd name="connsiteY66" fmla="*/ 4988 h 10768"/>
              <a:gd name="connsiteX67" fmla="*/ 4950 w 10000"/>
              <a:gd name="connsiteY67" fmla="*/ 5054 h 10768"/>
              <a:gd name="connsiteX68" fmla="*/ 4996 w 10000"/>
              <a:gd name="connsiteY68" fmla="*/ 5125 h 10768"/>
              <a:gd name="connsiteX69" fmla="*/ 5038 w 10000"/>
              <a:gd name="connsiteY69" fmla="*/ 5200 h 10768"/>
              <a:gd name="connsiteX70" fmla="*/ 5092 w 10000"/>
              <a:gd name="connsiteY70" fmla="*/ 5271 h 10768"/>
              <a:gd name="connsiteX71" fmla="*/ 5154 w 10000"/>
              <a:gd name="connsiteY71" fmla="*/ 5331 h 10768"/>
              <a:gd name="connsiteX72" fmla="*/ 5229 w 10000"/>
              <a:gd name="connsiteY72" fmla="*/ 5384 h 10768"/>
              <a:gd name="connsiteX73" fmla="*/ 5313 w 10000"/>
              <a:gd name="connsiteY73" fmla="*/ 5423 h 10768"/>
              <a:gd name="connsiteX74" fmla="*/ 5413 w 10000"/>
              <a:gd name="connsiteY74" fmla="*/ 5438 h 10768"/>
              <a:gd name="connsiteX75" fmla="*/ 5517 w 10000"/>
              <a:gd name="connsiteY75" fmla="*/ 5435 h 10768"/>
              <a:gd name="connsiteX76" fmla="*/ 5704 w 10000"/>
              <a:gd name="connsiteY76" fmla="*/ 5390 h 10768"/>
              <a:gd name="connsiteX77" fmla="*/ 5871 w 10000"/>
              <a:gd name="connsiteY77" fmla="*/ 5316 h 10768"/>
              <a:gd name="connsiteX78" fmla="*/ 6033 w 10000"/>
              <a:gd name="connsiteY78" fmla="*/ 5223 h 10768"/>
              <a:gd name="connsiteX79" fmla="*/ 6167 w 10000"/>
              <a:gd name="connsiteY79" fmla="*/ 5113 h 10768"/>
              <a:gd name="connsiteX80" fmla="*/ 6296 w 10000"/>
              <a:gd name="connsiteY80" fmla="*/ 4994 h 10768"/>
              <a:gd name="connsiteX81" fmla="*/ 6417 w 10000"/>
              <a:gd name="connsiteY81" fmla="*/ 4869 h 10768"/>
              <a:gd name="connsiteX82" fmla="*/ 6525 w 10000"/>
              <a:gd name="connsiteY82" fmla="*/ 4750 h 10768"/>
              <a:gd name="connsiteX83" fmla="*/ 6617 w 10000"/>
              <a:gd name="connsiteY83" fmla="*/ 4636 h 10768"/>
              <a:gd name="connsiteX84" fmla="*/ 6821 w 10000"/>
              <a:gd name="connsiteY84" fmla="*/ 4377 h 10768"/>
              <a:gd name="connsiteX85" fmla="*/ 7017 w 10000"/>
              <a:gd name="connsiteY85" fmla="*/ 4085 h 10768"/>
              <a:gd name="connsiteX86" fmla="*/ 7213 w 10000"/>
              <a:gd name="connsiteY86" fmla="*/ 3766 h 10768"/>
              <a:gd name="connsiteX87" fmla="*/ 7396 w 10000"/>
              <a:gd name="connsiteY87" fmla="*/ 3418 h 10768"/>
              <a:gd name="connsiteX88" fmla="*/ 7563 w 10000"/>
              <a:gd name="connsiteY88" fmla="*/ 3051 h 10768"/>
              <a:gd name="connsiteX89" fmla="*/ 7713 w 10000"/>
              <a:gd name="connsiteY89" fmla="*/ 2661 h 10768"/>
              <a:gd name="connsiteX90" fmla="*/ 7850 w 10000"/>
              <a:gd name="connsiteY90" fmla="*/ 2253 h 10768"/>
              <a:gd name="connsiteX91" fmla="*/ 7950 w 10000"/>
              <a:gd name="connsiteY91" fmla="*/ 1830 h 10768"/>
              <a:gd name="connsiteX92" fmla="*/ 8025 w 10000"/>
              <a:gd name="connsiteY92" fmla="*/ 1397 h 10768"/>
              <a:gd name="connsiteX93" fmla="*/ 8071 w 10000"/>
              <a:gd name="connsiteY93" fmla="*/ 954 h 10768"/>
              <a:gd name="connsiteX94" fmla="*/ 8108 w 10000"/>
              <a:gd name="connsiteY94" fmla="*/ 974 h 10768"/>
              <a:gd name="connsiteX95" fmla="*/ 8138 w 10000"/>
              <a:gd name="connsiteY95" fmla="*/ 1025 h 10768"/>
              <a:gd name="connsiteX96" fmla="*/ 8163 w 10000"/>
              <a:gd name="connsiteY96" fmla="*/ 1100 h 10768"/>
              <a:gd name="connsiteX97" fmla="*/ 8175 w 10000"/>
              <a:gd name="connsiteY97" fmla="*/ 1198 h 10768"/>
              <a:gd name="connsiteX98" fmla="*/ 8183 w 10000"/>
              <a:gd name="connsiteY98" fmla="*/ 1311 h 10768"/>
              <a:gd name="connsiteX99" fmla="*/ 8183 w 10000"/>
              <a:gd name="connsiteY99" fmla="*/ 1442 h 10768"/>
              <a:gd name="connsiteX100" fmla="*/ 8183 w 10000"/>
              <a:gd name="connsiteY100" fmla="*/ 1582 h 10768"/>
              <a:gd name="connsiteX101" fmla="*/ 8175 w 10000"/>
              <a:gd name="connsiteY101" fmla="*/ 1734 h 10768"/>
              <a:gd name="connsiteX102" fmla="*/ 8163 w 10000"/>
              <a:gd name="connsiteY102" fmla="*/ 1889 h 10768"/>
              <a:gd name="connsiteX103" fmla="*/ 8146 w 10000"/>
              <a:gd name="connsiteY103" fmla="*/ 2047 h 10768"/>
              <a:gd name="connsiteX104" fmla="*/ 8121 w 10000"/>
              <a:gd name="connsiteY104" fmla="*/ 2205 h 10768"/>
              <a:gd name="connsiteX105" fmla="*/ 8108 w 10000"/>
              <a:gd name="connsiteY105" fmla="*/ 2357 h 10768"/>
              <a:gd name="connsiteX106" fmla="*/ 8083 w 10000"/>
              <a:gd name="connsiteY106" fmla="*/ 2497 h 10768"/>
              <a:gd name="connsiteX107" fmla="*/ 8063 w 10000"/>
              <a:gd name="connsiteY107" fmla="*/ 2628 h 10768"/>
              <a:gd name="connsiteX108" fmla="*/ 8038 w 10000"/>
              <a:gd name="connsiteY108" fmla="*/ 2741 h 10768"/>
              <a:gd name="connsiteX109" fmla="*/ 8017 w 10000"/>
              <a:gd name="connsiteY109" fmla="*/ 2834 h 10768"/>
              <a:gd name="connsiteX110" fmla="*/ 8000 w 10000"/>
              <a:gd name="connsiteY110" fmla="*/ 2908 h 10768"/>
              <a:gd name="connsiteX111" fmla="*/ 7700 w 10000"/>
              <a:gd name="connsiteY111" fmla="*/ 3754 h 10768"/>
              <a:gd name="connsiteX112" fmla="*/ 7942 w 10000"/>
              <a:gd name="connsiteY112" fmla="*/ 3737 h 10768"/>
              <a:gd name="connsiteX113" fmla="*/ 8167 w 10000"/>
              <a:gd name="connsiteY113" fmla="*/ 3695 h 10768"/>
              <a:gd name="connsiteX114" fmla="*/ 8379 w 10000"/>
              <a:gd name="connsiteY114" fmla="*/ 3635 h 10768"/>
              <a:gd name="connsiteX115" fmla="*/ 8583 w 10000"/>
              <a:gd name="connsiteY115" fmla="*/ 3558 h 10768"/>
              <a:gd name="connsiteX116" fmla="*/ 8767 w 10000"/>
              <a:gd name="connsiteY116" fmla="*/ 3471 h 10768"/>
              <a:gd name="connsiteX117" fmla="*/ 8933 w 10000"/>
              <a:gd name="connsiteY117" fmla="*/ 3376 h 10768"/>
              <a:gd name="connsiteX118" fmla="*/ 9092 w 10000"/>
              <a:gd name="connsiteY118" fmla="*/ 3278 h 10768"/>
              <a:gd name="connsiteX119" fmla="*/ 9238 w 10000"/>
              <a:gd name="connsiteY119" fmla="*/ 3185 h 10768"/>
              <a:gd name="connsiteX120" fmla="*/ 9250 w 10000"/>
              <a:gd name="connsiteY120" fmla="*/ 3230 h 10768"/>
              <a:gd name="connsiteX121" fmla="*/ 9117 w 10000"/>
              <a:gd name="connsiteY121" fmla="*/ 3376 h 10768"/>
              <a:gd name="connsiteX122" fmla="*/ 8954 w 10000"/>
              <a:gd name="connsiteY122" fmla="*/ 3516 h 10768"/>
              <a:gd name="connsiteX123" fmla="*/ 8758 w 10000"/>
              <a:gd name="connsiteY123" fmla="*/ 3641 h 10768"/>
              <a:gd name="connsiteX124" fmla="*/ 8538 w 10000"/>
              <a:gd name="connsiteY124" fmla="*/ 3754 h 10768"/>
              <a:gd name="connsiteX125" fmla="*/ 8304 w 10000"/>
              <a:gd name="connsiteY125" fmla="*/ 3856 h 10768"/>
              <a:gd name="connsiteX126" fmla="*/ 8054 w 10000"/>
              <a:gd name="connsiteY126" fmla="*/ 3945 h 10768"/>
              <a:gd name="connsiteX127" fmla="*/ 7796 w 10000"/>
              <a:gd name="connsiteY127" fmla="*/ 4014 h 10768"/>
              <a:gd name="connsiteX128" fmla="*/ 7533 w 10000"/>
              <a:gd name="connsiteY128" fmla="*/ 4064 h 10768"/>
              <a:gd name="connsiteX129" fmla="*/ 7479 w 10000"/>
              <a:gd name="connsiteY129" fmla="*/ 4184 h 10768"/>
              <a:gd name="connsiteX130" fmla="*/ 7404 w 10000"/>
              <a:gd name="connsiteY130" fmla="*/ 4324 h 10768"/>
              <a:gd name="connsiteX131" fmla="*/ 7321 w 10000"/>
              <a:gd name="connsiteY131" fmla="*/ 4470 h 10768"/>
              <a:gd name="connsiteX132" fmla="*/ 7213 w 10000"/>
              <a:gd name="connsiteY132" fmla="*/ 4628 h 10768"/>
              <a:gd name="connsiteX133" fmla="*/ 7100 w 10000"/>
              <a:gd name="connsiteY133" fmla="*/ 4794 h 10768"/>
              <a:gd name="connsiteX134" fmla="*/ 6979 w 10000"/>
              <a:gd name="connsiteY134" fmla="*/ 4958 h 10768"/>
              <a:gd name="connsiteX135" fmla="*/ 6850 w 10000"/>
              <a:gd name="connsiteY135" fmla="*/ 5113 h 10768"/>
              <a:gd name="connsiteX136" fmla="*/ 6721 w 10000"/>
              <a:gd name="connsiteY136" fmla="*/ 5265 h 10768"/>
              <a:gd name="connsiteX137" fmla="*/ 6600 w 10000"/>
              <a:gd name="connsiteY137" fmla="*/ 5405 h 10768"/>
              <a:gd name="connsiteX138" fmla="*/ 6471 w 10000"/>
              <a:gd name="connsiteY138" fmla="*/ 5530 h 10768"/>
              <a:gd name="connsiteX139" fmla="*/ 6358 w 10000"/>
              <a:gd name="connsiteY139" fmla="*/ 5641 h 10768"/>
              <a:gd name="connsiteX140" fmla="*/ 6250 w 10000"/>
              <a:gd name="connsiteY140" fmla="*/ 5721 h 10768"/>
              <a:gd name="connsiteX141" fmla="*/ 6267 w 10000"/>
              <a:gd name="connsiteY141" fmla="*/ 5781 h 10768"/>
              <a:gd name="connsiteX142" fmla="*/ 6296 w 10000"/>
              <a:gd name="connsiteY142" fmla="*/ 5793 h 10768"/>
              <a:gd name="connsiteX143" fmla="*/ 6479 w 10000"/>
              <a:gd name="connsiteY143" fmla="*/ 5754 h 10768"/>
              <a:gd name="connsiteX144" fmla="*/ 6663 w 10000"/>
              <a:gd name="connsiteY144" fmla="*/ 5736 h 10768"/>
              <a:gd name="connsiteX145" fmla="*/ 6858 w 10000"/>
              <a:gd name="connsiteY145" fmla="*/ 5736 h 10768"/>
              <a:gd name="connsiteX146" fmla="*/ 7046 w 10000"/>
              <a:gd name="connsiteY146" fmla="*/ 5742 h 10768"/>
              <a:gd name="connsiteX147" fmla="*/ 7246 w 10000"/>
              <a:gd name="connsiteY147" fmla="*/ 5748 h 10768"/>
              <a:gd name="connsiteX148" fmla="*/ 7425 w 10000"/>
              <a:gd name="connsiteY148" fmla="*/ 5748 h 10768"/>
              <a:gd name="connsiteX149" fmla="*/ 7600 w 10000"/>
              <a:gd name="connsiteY149" fmla="*/ 5733 h 10768"/>
              <a:gd name="connsiteX150" fmla="*/ 7950 w 10000"/>
              <a:gd name="connsiteY150" fmla="*/ 5673 h 10768"/>
              <a:gd name="connsiteX151" fmla="*/ 8275 w 10000"/>
              <a:gd name="connsiteY151" fmla="*/ 5596 h 10768"/>
              <a:gd name="connsiteX152" fmla="*/ 8579 w 10000"/>
              <a:gd name="connsiteY152" fmla="*/ 5504 h 10768"/>
              <a:gd name="connsiteX153" fmla="*/ 8858 w 10000"/>
              <a:gd name="connsiteY153" fmla="*/ 5390 h 10768"/>
              <a:gd name="connsiteX154" fmla="*/ 9117 w 10000"/>
              <a:gd name="connsiteY154" fmla="*/ 5265 h 10768"/>
              <a:gd name="connsiteX155" fmla="*/ 9350 w 10000"/>
              <a:gd name="connsiteY155" fmla="*/ 5119 h 10768"/>
              <a:gd name="connsiteX156" fmla="*/ 9563 w 10000"/>
              <a:gd name="connsiteY156" fmla="*/ 4967 h 10768"/>
              <a:gd name="connsiteX157" fmla="*/ 9758 w 10000"/>
              <a:gd name="connsiteY157" fmla="*/ 4794 h 10768"/>
              <a:gd name="connsiteX158" fmla="*/ 9933 w 10000"/>
              <a:gd name="connsiteY158" fmla="*/ 4610 h 10768"/>
              <a:gd name="connsiteX159" fmla="*/ 10000 w 10000"/>
              <a:gd name="connsiteY159" fmla="*/ 4648 h 10768"/>
              <a:gd name="connsiteX160" fmla="*/ 10000 w 10000"/>
              <a:gd name="connsiteY160" fmla="*/ 4660 h 10768"/>
              <a:gd name="connsiteX161" fmla="*/ 9904 w 10000"/>
              <a:gd name="connsiteY161" fmla="*/ 4827 h 10768"/>
              <a:gd name="connsiteX162" fmla="*/ 9767 w 10000"/>
              <a:gd name="connsiteY162" fmla="*/ 5000 h 10768"/>
              <a:gd name="connsiteX163" fmla="*/ 9600 w 10000"/>
              <a:gd name="connsiteY163" fmla="*/ 5173 h 10768"/>
              <a:gd name="connsiteX164" fmla="*/ 9404 w 10000"/>
              <a:gd name="connsiteY164" fmla="*/ 5343 h 10768"/>
              <a:gd name="connsiteX165" fmla="*/ 9183 w 10000"/>
              <a:gd name="connsiteY165" fmla="*/ 5504 h 10768"/>
              <a:gd name="connsiteX166" fmla="*/ 8950 w 10000"/>
              <a:gd name="connsiteY166" fmla="*/ 5662 h 10768"/>
              <a:gd name="connsiteX167" fmla="*/ 8704 w 10000"/>
              <a:gd name="connsiteY167" fmla="*/ 5802 h 10768"/>
              <a:gd name="connsiteX168" fmla="*/ 8463 w 10000"/>
              <a:gd name="connsiteY168" fmla="*/ 5927 h 10768"/>
              <a:gd name="connsiteX169" fmla="*/ 8229 w 10000"/>
              <a:gd name="connsiteY169" fmla="*/ 6025 h 10768"/>
              <a:gd name="connsiteX170" fmla="*/ 8000 w 10000"/>
              <a:gd name="connsiteY170" fmla="*/ 6105 h 10768"/>
              <a:gd name="connsiteX171" fmla="*/ 7879 w 10000"/>
              <a:gd name="connsiteY171" fmla="*/ 6132 h 10768"/>
              <a:gd name="connsiteX172" fmla="*/ 7729 w 10000"/>
              <a:gd name="connsiteY172" fmla="*/ 6153 h 10768"/>
              <a:gd name="connsiteX173" fmla="*/ 7563 w 10000"/>
              <a:gd name="connsiteY173" fmla="*/ 6177 h 10768"/>
              <a:gd name="connsiteX174" fmla="*/ 7388 w 10000"/>
              <a:gd name="connsiteY174" fmla="*/ 6198 h 10768"/>
              <a:gd name="connsiteX175" fmla="*/ 7204 w 10000"/>
              <a:gd name="connsiteY175" fmla="*/ 6219 h 10768"/>
              <a:gd name="connsiteX176" fmla="*/ 7017 w 10000"/>
              <a:gd name="connsiteY176" fmla="*/ 6240 h 10768"/>
              <a:gd name="connsiteX177" fmla="*/ 6842 w 10000"/>
              <a:gd name="connsiteY177" fmla="*/ 6263 h 10768"/>
              <a:gd name="connsiteX178" fmla="*/ 6675 w 10000"/>
              <a:gd name="connsiteY178" fmla="*/ 6290 h 10768"/>
              <a:gd name="connsiteX179" fmla="*/ 6517 w 10000"/>
              <a:gd name="connsiteY179" fmla="*/ 6329 h 10768"/>
              <a:gd name="connsiteX180" fmla="*/ 6388 w 10000"/>
              <a:gd name="connsiteY180" fmla="*/ 6365 h 10768"/>
              <a:gd name="connsiteX181" fmla="*/ 6288 w 10000"/>
              <a:gd name="connsiteY181" fmla="*/ 6415 h 10768"/>
              <a:gd name="connsiteX182" fmla="*/ 6213 w 10000"/>
              <a:gd name="connsiteY182" fmla="*/ 6475 h 10768"/>
              <a:gd name="connsiteX183" fmla="*/ 6092 w 10000"/>
              <a:gd name="connsiteY183" fmla="*/ 6648 h 10768"/>
              <a:gd name="connsiteX184" fmla="*/ 6008 w 10000"/>
              <a:gd name="connsiteY184" fmla="*/ 6836 h 10768"/>
              <a:gd name="connsiteX185" fmla="*/ 5942 w 10000"/>
              <a:gd name="connsiteY185" fmla="*/ 7032 h 10768"/>
              <a:gd name="connsiteX186" fmla="*/ 5904 w 10000"/>
              <a:gd name="connsiteY186" fmla="*/ 7232 h 10768"/>
              <a:gd name="connsiteX187" fmla="*/ 5888 w 10000"/>
              <a:gd name="connsiteY187" fmla="*/ 7443 h 10768"/>
              <a:gd name="connsiteX188" fmla="*/ 5879 w 10000"/>
              <a:gd name="connsiteY188" fmla="*/ 7655 h 10768"/>
              <a:gd name="connsiteX189" fmla="*/ 5888 w 10000"/>
              <a:gd name="connsiteY189" fmla="*/ 7867 h 10768"/>
              <a:gd name="connsiteX190" fmla="*/ 5904 w 10000"/>
              <a:gd name="connsiteY190" fmla="*/ 8084 h 10768"/>
              <a:gd name="connsiteX191" fmla="*/ 5925 w 10000"/>
              <a:gd name="connsiteY191" fmla="*/ 8299 h 10768"/>
              <a:gd name="connsiteX192" fmla="*/ 5950 w 10000"/>
              <a:gd name="connsiteY192" fmla="*/ 8510 h 10768"/>
              <a:gd name="connsiteX193" fmla="*/ 5954 w 10000"/>
              <a:gd name="connsiteY193" fmla="*/ 8820 h 10768"/>
              <a:gd name="connsiteX194" fmla="*/ 5933 w 10000"/>
              <a:gd name="connsiteY194" fmla="*/ 9130 h 10768"/>
              <a:gd name="connsiteX195" fmla="*/ 5896 w 10000"/>
              <a:gd name="connsiteY195" fmla="*/ 9428 h 10768"/>
              <a:gd name="connsiteX196" fmla="*/ 5850 w 10000"/>
              <a:gd name="connsiteY196" fmla="*/ 9720 h 10768"/>
              <a:gd name="connsiteX197" fmla="*/ 5756 w 10000"/>
              <a:gd name="connsiteY197" fmla="*/ 10714 h 10768"/>
              <a:gd name="connsiteX198" fmla="*/ 3964 w 10000"/>
              <a:gd name="connsiteY198" fmla="*/ 10768 h 10768"/>
              <a:gd name="connsiteX199" fmla="*/ 3043 w 10000"/>
              <a:gd name="connsiteY199" fmla="*/ 9881 h 10768"/>
              <a:gd name="connsiteX200" fmla="*/ 4546 w 10000"/>
              <a:gd name="connsiteY200" fmla="*/ 9848 h 10768"/>
              <a:gd name="connsiteX201" fmla="*/ 4629 w 10000"/>
              <a:gd name="connsiteY201" fmla="*/ 9687 h 10768"/>
              <a:gd name="connsiteX202" fmla="*/ 4700 w 10000"/>
              <a:gd name="connsiteY202" fmla="*/ 9508 h 10768"/>
              <a:gd name="connsiteX203" fmla="*/ 4767 w 10000"/>
              <a:gd name="connsiteY203" fmla="*/ 9309 h 10768"/>
              <a:gd name="connsiteX204" fmla="*/ 4829 w 10000"/>
              <a:gd name="connsiteY204" fmla="*/ 9097 h 10768"/>
              <a:gd name="connsiteX205" fmla="*/ 4879 w 10000"/>
              <a:gd name="connsiteY205" fmla="*/ 8868 h 10768"/>
              <a:gd name="connsiteX206" fmla="*/ 4917 w 10000"/>
              <a:gd name="connsiteY206" fmla="*/ 8635 h 10768"/>
              <a:gd name="connsiteX207" fmla="*/ 4954 w 10000"/>
              <a:gd name="connsiteY207" fmla="*/ 8391 h 10768"/>
              <a:gd name="connsiteX208" fmla="*/ 4979 w 10000"/>
              <a:gd name="connsiteY208" fmla="*/ 8144 h 10768"/>
              <a:gd name="connsiteX209" fmla="*/ 5000 w 10000"/>
              <a:gd name="connsiteY209" fmla="*/ 7887 h 10768"/>
              <a:gd name="connsiteX210" fmla="*/ 5000 w 10000"/>
              <a:gd name="connsiteY210" fmla="*/ 7634 h 10768"/>
              <a:gd name="connsiteX211" fmla="*/ 5000 w 10000"/>
              <a:gd name="connsiteY211" fmla="*/ 7384 h 10768"/>
              <a:gd name="connsiteX212" fmla="*/ 4979 w 10000"/>
              <a:gd name="connsiteY212" fmla="*/ 7133 h 10768"/>
              <a:gd name="connsiteX213" fmla="*/ 4950 w 10000"/>
              <a:gd name="connsiteY213" fmla="*/ 6892 h 10768"/>
              <a:gd name="connsiteX214" fmla="*/ 4913 w 10000"/>
              <a:gd name="connsiteY214" fmla="*/ 6657 h 10768"/>
              <a:gd name="connsiteX215" fmla="*/ 4858 w 10000"/>
              <a:gd name="connsiteY215" fmla="*/ 6430 h 10768"/>
              <a:gd name="connsiteX216" fmla="*/ 4783 w 10000"/>
              <a:gd name="connsiteY216" fmla="*/ 6219 h 10768"/>
              <a:gd name="connsiteX217" fmla="*/ 4700 w 10000"/>
              <a:gd name="connsiteY217" fmla="*/ 6019 h 10768"/>
              <a:gd name="connsiteX218" fmla="*/ 4600 w 10000"/>
              <a:gd name="connsiteY218" fmla="*/ 5840 h 10768"/>
              <a:gd name="connsiteX219" fmla="*/ 4488 w 10000"/>
              <a:gd name="connsiteY219" fmla="*/ 5682 h 10768"/>
              <a:gd name="connsiteX220" fmla="*/ 4358 w 10000"/>
              <a:gd name="connsiteY220" fmla="*/ 5542 h 10768"/>
              <a:gd name="connsiteX221" fmla="*/ 4213 w 10000"/>
              <a:gd name="connsiteY221" fmla="*/ 5429 h 10768"/>
              <a:gd name="connsiteX222" fmla="*/ 4046 w 10000"/>
              <a:gd name="connsiteY222" fmla="*/ 5343 h 10768"/>
              <a:gd name="connsiteX223" fmla="*/ 3904 w 10000"/>
              <a:gd name="connsiteY223" fmla="*/ 5292 h 10768"/>
              <a:gd name="connsiteX224" fmla="*/ 3746 w 10000"/>
              <a:gd name="connsiteY224" fmla="*/ 5271 h 10768"/>
              <a:gd name="connsiteX225" fmla="*/ 3583 w 10000"/>
              <a:gd name="connsiteY225" fmla="*/ 5271 h 10768"/>
              <a:gd name="connsiteX226" fmla="*/ 3413 w 10000"/>
              <a:gd name="connsiteY226" fmla="*/ 5286 h 10768"/>
              <a:gd name="connsiteX227" fmla="*/ 3246 w 10000"/>
              <a:gd name="connsiteY227" fmla="*/ 5310 h 10768"/>
              <a:gd name="connsiteX228" fmla="*/ 3079 w 10000"/>
              <a:gd name="connsiteY228" fmla="*/ 5343 h 10768"/>
              <a:gd name="connsiteX229" fmla="*/ 2913 w 10000"/>
              <a:gd name="connsiteY229" fmla="*/ 5369 h 10768"/>
              <a:gd name="connsiteX230" fmla="*/ 2750 w 10000"/>
              <a:gd name="connsiteY230" fmla="*/ 5396 h 10768"/>
              <a:gd name="connsiteX231" fmla="*/ 2600 w 10000"/>
              <a:gd name="connsiteY231" fmla="*/ 5411 h 10768"/>
              <a:gd name="connsiteX232" fmla="*/ 2258 w 10000"/>
              <a:gd name="connsiteY232" fmla="*/ 5423 h 10768"/>
              <a:gd name="connsiteX233" fmla="*/ 1925 w 10000"/>
              <a:gd name="connsiteY233" fmla="*/ 5411 h 10768"/>
              <a:gd name="connsiteX234" fmla="*/ 1617 w 10000"/>
              <a:gd name="connsiteY234" fmla="*/ 5384 h 10768"/>
              <a:gd name="connsiteX235" fmla="*/ 1321 w 10000"/>
              <a:gd name="connsiteY235" fmla="*/ 5346 h 10768"/>
              <a:gd name="connsiteX236" fmla="*/ 1033 w 10000"/>
              <a:gd name="connsiteY236" fmla="*/ 5298 h 10768"/>
              <a:gd name="connsiteX237" fmla="*/ 758 w 10000"/>
              <a:gd name="connsiteY237" fmla="*/ 5250 h 10768"/>
              <a:gd name="connsiteX238" fmla="*/ 500 w 10000"/>
              <a:gd name="connsiteY238" fmla="*/ 5197 h 10768"/>
              <a:gd name="connsiteX239" fmla="*/ 517 w 10000"/>
              <a:gd name="connsiteY239" fmla="*/ 5137 h 10768"/>
              <a:gd name="connsiteX240" fmla="*/ 871 w 10000"/>
              <a:gd name="connsiteY240" fmla="*/ 5173 h 10768"/>
              <a:gd name="connsiteX241" fmla="*/ 1221 w 10000"/>
              <a:gd name="connsiteY241" fmla="*/ 5197 h 10768"/>
              <a:gd name="connsiteX242" fmla="*/ 1563 w 10000"/>
              <a:gd name="connsiteY242" fmla="*/ 5206 h 10768"/>
              <a:gd name="connsiteX243" fmla="*/ 1896 w 10000"/>
              <a:gd name="connsiteY243" fmla="*/ 5197 h 10768"/>
              <a:gd name="connsiteX244" fmla="*/ 2221 w 10000"/>
              <a:gd name="connsiteY244" fmla="*/ 5164 h 10768"/>
              <a:gd name="connsiteX245" fmla="*/ 2538 w 10000"/>
              <a:gd name="connsiteY245" fmla="*/ 5113 h 10768"/>
              <a:gd name="connsiteX246" fmla="*/ 2842 w 10000"/>
              <a:gd name="connsiteY246" fmla="*/ 5045 h 10768"/>
              <a:gd name="connsiteX247" fmla="*/ 3129 w 10000"/>
              <a:gd name="connsiteY247" fmla="*/ 4946 h 10768"/>
              <a:gd name="connsiteX248" fmla="*/ 3500 w 10000"/>
              <a:gd name="connsiteY248" fmla="*/ 4815 h 10768"/>
              <a:gd name="connsiteX249" fmla="*/ 2821 w 10000"/>
              <a:gd name="connsiteY249" fmla="*/ 4389 h 10768"/>
              <a:gd name="connsiteX250" fmla="*/ 2213 w 10000"/>
              <a:gd name="connsiteY250" fmla="*/ 3912 h 10768"/>
              <a:gd name="connsiteX251" fmla="*/ 1879 w 10000"/>
              <a:gd name="connsiteY251" fmla="*/ 3939 h 10768"/>
              <a:gd name="connsiteX252" fmla="*/ 1554 w 10000"/>
              <a:gd name="connsiteY252" fmla="*/ 3939 h 10768"/>
              <a:gd name="connsiteX253" fmla="*/ 1258 w 10000"/>
              <a:gd name="connsiteY253" fmla="*/ 3912 h 10768"/>
              <a:gd name="connsiteX254" fmla="*/ 979 w 10000"/>
              <a:gd name="connsiteY254" fmla="*/ 3856 h 10768"/>
              <a:gd name="connsiteX255" fmla="*/ 721 w 10000"/>
              <a:gd name="connsiteY255" fmla="*/ 3775 h 10768"/>
              <a:gd name="connsiteX256" fmla="*/ 496 w 10000"/>
              <a:gd name="connsiteY256" fmla="*/ 3674 h 10768"/>
              <a:gd name="connsiteX257" fmla="*/ 296 w 10000"/>
              <a:gd name="connsiteY257" fmla="*/ 3549 h 10768"/>
              <a:gd name="connsiteX258" fmla="*/ 129 w 10000"/>
              <a:gd name="connsiteY258" fmla="*/ 3403 h 10768"/>
              <a:gd name="connsiteX259" fmla="*/ 0 w 10000"/>
              <a:gd name="connsiteY259" fmla="*/ 3245 h 10768"/>
              <a:gd name="connsiteX260" fmla="*/ 17 w 10000"/>
              <a:gd name="connsiteY260" fmla="*/ 3218 h 10768"/>
              <a:gd name="connsiteX261" fmla="*/ 71 w 10000"/>
              <a:gd name="connsiteY261" fmla="*/ 3245 h 10768"/>
              <a:gd name="connsiteX262" fmla="*/ 138 w 10000"/>
              <a:gd name="connsiteY262" fmla="*/ 3349 h 10768"/>
              <a:gd name="connsiteX263" fmla="*/ 246 w 10000"/>
              <a:gd name="connsiteY263" fmla="*/ 3439 h 10768"/>
              <a:gd name="connsiteX264" fmla="*/ 379 w 10000"/>
              <a:gd name="connsiteY264" fmla="*/ 3528 h 10768"/>
              <a:gd name="connsiteX265" fmla="*/ 538 w 10000"/>
              <a:gd name="connsiteY265" fmla="*/ 3597 h 10768"/>
              <a:gd name="connsiteX266" fmla="*/ 721 w 10000"/>
              <a:gd name="connsiteY266" fmla="*/ 3656 h 10768"/>
              <a:gd name="connsiteX267" fmla="*/ 913 w 10000"/>
              <a:gd name="connsiteY267" fmla="*/ 3701 h 10768"/>
              <a:gd name="connsiteX268" fmla="*/ 1117 w 10000"/>
              <a:gd name="connsiteY268" fmla="*/ 3728 h 10768"/>
              <a:gd name="connsiteX269" fmla="*/ 1329 w 10000"/>
              <a:gd name="connsiteY269" fmla="*/ 3737 h 10768"/>
              <a:gd name="connsiteX270" fmla="*/ 1533 w 10000"/>
              <a:gd name="connsiteY270" fmla="*/ 3734 h 10768"/>
              <a:gd name="connsiteX271" fmla="*/ 1646 w 10000"/>
              <a:gd name="connsiteY271" fmla="*/ 3722 h 10768"/>
              <a:gd name="connsiteX272" fmla="*/ 1746 w 10000"/>
              <a:gd name="connsiteY272" fmla="*/ 3722 h 10768"/>
              <a:gd name="connsiteX273" fmla="*/ 1833 w 10000"/>
              <a:gd name="connsiteY273" fmla="*/ 3710 h 10768"/>
              <a:gd name="connsiteX274" fmla="*/ 1917 w 10000"/>
              <a:gd name="connsiteY274" fmla="*/ 3695 h 10768"/>
              <a:gd name="connsiteX275" fmla="*/ 1988 w 10000"/>
              <a:gd name="connsiteY275" fmla="*/ 3662 h 10768"/>
              <a:gd name="connsiteX276" fmla="*/ 1788 w 10000"/>
              <a:gd name="connsiteY276" fmla="*/ 3391 h 10768"/>
              <a:gd name="connsiteX277" fmla="*/ 1617 w 10000"/>
              <a:gd name="connsiteY277" fmla="*/ 3126 h 10768"/>
              <a:gd name="connsiteX278" fmla="*/ 1454 w 10000"/>
              <a:gd name="connsiteY278" fmla="*/ 2849 h 10768"/>
              <a:gd name="connsiteX279" fmla="*/ 1313 w 10000"/>
              <a:gd name="connsiteY279" fmla="*/ 2563 h 10768"/>
              <a:gd name="connsiteX280" fmla="*/ 1175 w 10000"/>
              <a:gd name="connsiteY280" fmla="*/ 2253 h 10768"/>
              <a:gd name="connsiteX281" fmla="*/ 1046 w 10000"/>
              <a:gd name="connsiteY281" fmla="*/ 1919 h 10768"/>
              <a:gd name="connsiteX282" fmla="*/ 1033 w 10000"/>
              <a:gd name="connsiteY282" fmla="*/ 1859 h 10768"/>
              <a:gd name="connsiteX283" fmla="*/ 1000 w 10000"/>
              <a:gd name="connsiteY283" fmla="*/ 1776 h 10768"/>
              <a:gd name="connsiteX284" fmla="*/ 979 w 10000"/>
              <a:gd name="connsiteY284" fmla="*/ 1684 h 10768"/>
              <a:gd name="connsiteX285" fmla="*/ 950 w 10000"/>
              <a:gd name="connsiteY285" fmla="*/ 1591 h 10768"/>
              <a:gd name="connsiteX286" fmla="*/ 925 w 10000"/>
              <a:gd name="connsiteY286" fmla="*/ 1490 h 10768"/>
              <a:gd name="connsiteX287" fmla="*/ 917 w 10000"/>
              <a:gd name="connsiteY287" fmla="*/ 1397 h 10768"/>
              <a:gd name="connsiteX288" fmla="*/ 917 w 10000"/>
              <a:gd name="connsiteY288" fmla="*/ 1311 h 10768"/>
              <a:gd name="connsiteX289" fmla="*/ 933 w 10000"/>
              <a:gd name="connsiteY289" fmla="*/ 1234 h 10768"/>
              <a:gd name="connsiteX290" fmla="*/ 963 w 10000"/>
              <a:gd name="connsiteY290" fmla="*/ 1180 h 10768"/>
              <a:gd name="connsiteX291" fmla="*/ 1000 w 10000"/>
              <a:gd name="connsiteY291" fmla="*/ 1192 h 10768"/>
              <a:gd name="connsiteX292" fmla="*/ 1033 w 10000"/>
              <a:gd name="connsiteY292" fmla="*/ 1496 h 10768"/>
              <a:gd name="connsiteX293" fmla="*/ 1108 w 10000"/>
              <a:gd name="connsiteY293" fmla="*/ 1800 h 10768"/>
              <a:gd name="connsiteX294" fmla="*/ 1221 w 10000"/>
              <a:gd name="connsiteY294" fmla="*/ 2098 h 10768"/>
              <a:gd name="connsiteX295" fmla="*/ 1358 w 10000"/>
              <a:gd name="connsiteY295" fmla="*/ 2372 h 10768"/>
              <a:gd name="connsiteX296" fmla="*/ 1508 w 10000"/>
              <a:gd name="connsiteY296" fmla="*/ 2628 h 10768"/>
              <a:gd name="connsiteX297" fmla="*/ 1646 w 10000"/>
              <a:gd name="connsiteY297" fmla="*/ 2795 h 10768"/>
              <a:gd name="connsiteX298" fmla="*/ 1629 w 10000"/>
              <a:gd name="connsiteY298" fmla="*/ 2801 h 10768"/>
              <a:gd name="connsiteX299" fmla="*/ 1629 w 10000"/>
              <a:gd name="connsiteY299" fmla="*/ 2807 h 10768"/>
              <a:gd name="connsiteX300" fmla="*/ 1638 w 10000"/>
              <a:gd name="connsiteY300" fmla="*/ 2813 h 10768"/>
              <a:gd name="connsiteX301" fmla="*/ 1646 w 10000"/>
              <a:gd name="connsiteY301" fmla="*/ 2816 h 10768"/>
              <a:gd name="connsiteX302" fmla="*/ 1663 w 10000"/>
              <a:gd name="connsiteY302" fmla="*/ 2822 h 10768"/>
              <a:gd name="connsiteX303" fmla="*/ 1667 w 10000"/>
              <a:gd name="connsiteY303" fmla="*/ 2834 h 10768"/>
              <a:gd name="connsiteX304" fmla="*/ 1675 w 10000"/>
              <a:gd name="connsiteY304" fmla="*/ 2840 h 10768"/>
              <a:gd name="connsiteX305" fmla="*/ 1683 w 10000"/>
              <a:gd name="connsiteY305" fmla="*/ 2849 h 10768"/>
              <a:gd name="connsiteX306" fmla="*/ 1683 w 10000"/>
              <a:gd name="connsiteY306" fmla="*/ 2843 h 10768"/>
              <a:gd name="connsiteX307" fmla="*/ 1675 w 10000"/>
              <a:gd name="connsiteY307" fmla="*/ 2840 h 10768"/>
              <a:gd name="connsiteX308" fmla="*/ 1675 w 10000"/>
              <a:gd name="connsiteY308" fmla="*/ 2840 h 10768"/>
              <a:gd name="connsiteX309" fmla="*/ 1646 w 10000"/>
              <a:gd name="connsiteY309" fmla="*/ 2795 h 10768"/>
              <a:gd name="connsiteX310" fmla="*/ 1746 w 10000"/>
              <a:gd name="connsiteY310" fmla="*/ 2741 h 10768"/>
              <a:gd name="connsiteX311" fmla="*/ 1842 w 10000"/>
              <a:gd name="connsiteY311" fmla="*/ 2649 h 10768"/>
              <a:gd name="connsiteX312" fmla="*/ 1933 w 10000"/>
              <a:gd name="connsiteY312" fmla="*/ 2542 h 10768"/>
              <a:gd name="connsiteX313" fmla="*/ 2017 w 10000"/>
              <a:gd name="connsiteY313" fmla="*/ 2411 h 10768"/>
              <a:gd name="connsiteX314" fmla="*/ 2092 w 10000"/>
              <a:gd name="connsiteY314" fmla="*/ 2265 h 10768"/>
              <a:gd name="connsiteX315" fmla="*/ 2163 w 10000"/>
              <a:gd name="connsiteY315" fmla="*/ 2113 h 10768"/>
              <a:gd name="connsiteX316" fmla="*/ 2221 w 10000"/>
              <a:gd name="connsiteY316" fmla="*/ 1955 h 10768"/>
              <a:gd name="connsiteX317" fmla="*/ 2275 w 10000"/>
              <a:gd name="connsiteY317" fmla="*/ 1803 h 10768"/>
              <a:gd name="connsiteX318" fmla="*/ 2321 w 10000"/>
              <a:gd name="connsiteY318" fmla="*/ 1657 h 10768"/>
              <a:gd name="connsiteX319" fmla="*/ 2329 w 10000"/>
              <a:gd name="connsiteY319" fmla="*/ 1853 h 10768"/>
              <a:gd name="connsiteX320" fmla="*/ 2321 w 10000"/>
              <a:gd name="connsiteY320" fmla="*/ 2032 h 10768"/>
              <a:gd name="connsiteX321" fmla="*/ 2283 w 10000"/>
              <a:gd name="connsiteY321" fmla="*/ 2199 h 10768"/>
              <a:gd name="connsiteX322" fmla="*/ 2229 w 10000"/>
              <a:gd name="connsiteY322" fmla="*/ 2366 h 10768"/>
              <a:gd name="connsiteX323" fmla="*/ 2154 w 10000"/>
              <a:gd name="connsiteY323" fmla="*/ 2524 h 10768"/>
              <a:gd name="connsiteX324" fmla="*/ 2046 w 10000"/>
              <a:gd name="connsiteY324" fmla="*/ 2682 h 10768"/>
              <a:gd name="connsiteX325" fmla="*/ 1796 w 10000"/>
              <a:gd name="connsiteY325" fmla="*/ 3027 h 10768"/>
              <a:gd name="connsiteX326" fmla="*/ 2054 w 10000"/>
              <a:gd name="connsiteY326" fmla="*/ 3305 h 10768"/>
              <a:gd name="connsiteX327" fmla="*/ 2333 w 10000"/>
              <a:gd name="connsiteY327" fmla="*/ 3564 h 10768"/>
              <a:gd name="connsiteX328" fmla="*/ 2638 w 10000"/>
              <a:gd name="connsiteY328" fmla="*/ 3808 h 10768"/>
              <a:gd name="connsiteX329" fmla="*/ 2963 w 10000"/>
              <a:gd name="connsiteY329" fmla="*/ 4032 h 10768"/>
              <a:gd name="connsiteX330" fmla="*/ 4129 w 10000"/>
              <a:gd name="connsiteY330" fmla="*/ 4610 h 10768"/>
              <a:gd name="connsiteX331" fmla="*/ 4167 w 10000"/>
              <a:gd name="connsiteY331" fmla="*/ 4589 h 10768"/>
              <a:gd name="connsiteX332" fmla="*/ 4071 w 10000"/>
              <a:gd name="connsiteY332" fmla="*/ 4333 h 10768"/>
              <a:gd name="connsiteX333" fmla="*/ 3996 w 10000"/>
              <a:gd name="connsiteY333" fmla="*/ 4058 h 10768"/>
              <a:gd name="connsiteX334" fmla="*/ 3933 w 10000"/>
              <a:gd name="connsiteY334" fmla="*/ 3760 h 10768"/>
              <a:gd name="connsiteX335" fmla="*/ 3904 w 10000"/>
              <a:gd name="connsiteY335" fmla="*/ 3456 h 10768"/>
              <a:gd name="connsiteX336" fmla="*/ 3879 w 10000"/>
              <a:gd name="connsiteY336" fmla="*/ 3138 h 10768"/>
              <a:gd name="connsiteX337" fmla="*/ 3879 w 10000"/>
              <a:gd name="connsiteY337" fmla="*/ 2813 h 10768"/>
              <a:gd name="connsiteX338" fmla="*/ 3896 w 10000"/>
              <a:gd name="connsiteY338" fmla="*/ 2485 h 10768"/>
              <a:gd name="connsiteX339" fmla="*/ 3933 w 10000"/>
              <a:gd name="connsiteY339" fmla="*/ 2160 h 10768"/>
              <a:gd name="connsiteX340" fmla="*/ 3988 w 10000"/>
              <a:gd name="connsiteY340" fmla="*/ 1836 h 10768"/>
              <a:gd name="connsiteX341" fmla="*/ 4046 w 10000"/>
              <a:gd name="connsiteY341" fmla="*/ 1523 h 10768"/>
              <a:gd name="connsiteX342" fmla="*/ 4129 w 10000"/>
              <a:gd name="connsiteY342" fmla="*/ 1219 h 10768"/>
              <a:gd name="connsiteX343" fmla="*/ 4229 w 10000"/>
              <a:gd name="connsiteY343" fmla="*/ 933 h 10768"/>
              <a:gd name="connsiteX344" fmla="*/ 4333 w 10000"/>
              <a:gd name="connsiteY344" fmla="*/ 662 h 10768"/>
              <a:gd name="connsiteX345" fmla="*/ 4454 w 10000"/>
              <a:gd name="connsiteY345" fmla="*/ 417 h 10768"/>
              <a:gd name="connsiteX346" fmla="*/ 4583 w 10000"/>
              <a:gd name="connsiteY346" fmla="*/ 194 h 10768"/>
              <a:gd name="connsiteX347" fmla="*/ 4738 w 10000"/>
              <a:gd name="connsiteY347" fmla="*/ 0 h 10768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117 w 10000"/>
              <a:gd name="connsiteY198" fmla="*/ 10686 h 10714"/>
              <a:gd name="connsiteX199" fmla="*/ 3043 w 10000"/>
              <a:gd name="connsiteY199" fmla="*/ 9881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14"/>
              <a:gd name="connsiteX1" fmla="*/ 4721 w 10000"/>
              <a:gd name="connsiteY1" fmla="*/ 48 h 10714"/>
              <a:gd name="connsiteX2" fmla="*/ 4713 w 10000"/>
              <a:gd name="connsiteY2" fmla="*/ 80 h 10714"/>
              <a:gd name="connsiteX3" fmla="*/ 4704 w 10000"/>
              <a:gd name="connsiteY3" fmla="*/ 101 h 10714"/>
              <a:gd name="connsiteX4" fmla="*/ 4704 w 10000"/>
              <a:gd name="connsiteY4" fmla="*/ 113 h 10714"/>
              <a:gd name="connsiteX5" fmla="*/ 4713 w 10000"/>
              <a:gd name="connsiteY5" fmla="*/ 119 h 10714"/>
              <a:gd name="connsiteX6" fmla="*/ 4713 w 10000"/>
              <a:gd name="connsiteY6" fmla="*/ 125 h 10714"/>
              <a:gd name="connsiteX7" fmla="*/ 4721 w 10000"/>
              <a:gd name="connsiteY7" fmla="*/ 125 h 10714"/>
              <a:gd name="connsiteX8" fmla="*/ 4721 w 10000"/>
              <a:gd name="connsiteY8" fmla="*/ 125 h 10714"/>
              <a:gd name="connsiteX9" fmla="*/ 4721 w 10000"/>
              <a:gd name="connsiteY9" fmla="*/ 134 h 10714"/>
              <a:gd name="connsiteX10" fmla="*/ 4713 w 10000"/>
              <a:gd name="connsiteY10" fmla="*/ 152 h 10714"/>
              <a:gd name="connsiteX11" fmla="*/ 4704 w 10000"/>
              <a:gd name="connsiteY11" fmla="*/ 179 h 10714"/>
              <a:gd name="connsiteX12" fmla="*/ 4692 w 10000"/>
              <a:gd name="connsiteY12" fmla="*/ 221 h 10714"/>
              <a:gd name="connsiteX13" fmla="*/ 4667 w 10000"/>
              <a:gd name="connsiteY13" fmla="*/ 280 h 10714"/>
              <a:gd name="connsiteX14" fmla="*/ 4629 w 10000"/>
              <a:gd name="connsiteY14" fmla="*/ 364 h 10714"/>
              <a:gd name="connsiteX15" fmla="*/ 4592 w 10000"/>
              <a:gd name="connsiteY15" fmla="*/ 465 h 10714"/>
              <a:gd name="connsiteX16" fmla="*/ 4533 w 10000"/>
              <a:gd name="connsiteY16" fmla="*/ 596 h 10714"/>
              <a:gd name="connsiteX17" fmla="*/ 4463 w 10000"/>
              <a:gd name="connsiteY17" fmla="*/ 754 h 10714"/>
              <a:gd name="connsiteX18" fmla="*/ 4379 w 10000"/>
              <a:gd name="connsiteY18" fmla="*/ 1001 h 10714"/>
              <a:gd name="connsiteX19" fmla="*/ 4321 w 10000"/>
              <a:gd name="connsiteY19" fmla="*/ 1266 h 10714"/>
              <a:gd name="connsiteX20" fmla="*/ 4275 w 10000"/>
              <a:gd name="connsiteY20" fmla="*/ 1538 h 10714"/>
              <a:gd name="connsiteX21" fmla="*/ 4213 w 10000"/>
              <a:gd name="connsiteY21" fmla="*/ 1827 h 10714"/>
              <a:gd name="connsiteX22" fmla="*/ 4204 w 10000"/>
              <a:gd name="connsiteY22" fmla="*/ 1889 h 10714"/>
              <a:gd name="connsiteX23" fmla="*/ 4192 w 10000"/>
              <a:gd name="connsiteY23" fmla="*/ 1982 h 10714"/>
              <a:gd name="connsiteX24" fmla="*/ 4183 w 10000"/>
              <a:gd name="connsiteY24" fmla="*/ 2080 h 10714"/>
              <a:gd name="connsiteX25" fmla="*/ 4175 w 10000"/>
              <a:gd name="connsiteY25" fmla="*/ 2187 h 10714"/>
              <a:gd name="connsiteX26" fmla="*/ 4175 w 10000"/>
              <a:gd name="connsiteY26" fmla="*/ 2297 h 10714"/>
              <a:gd name="connsiteX27" fmla="*/ 4192 w 10000"/>
              <a:gd name="connsiteY27" fmla="*/ 2396 h 10714"/>
              <a:gd name="connsiteX28" fmla="*/ 4213 w 10000"/>
              <a:gd name="connsiteY28" fmla="*/ 2482 h 10714"/>
              <a:gd name="connsiteX29" fmla="*/ 4250 w 10000"/>
              <a:gd name="connsiteY29" fmla="*/ 2542 h 10714"/>
              <a:gd name="connsiteX30" fmla="*/ 4450 w 10000"/>
              <a:gd name="connsiteY30" fmla="*/ 2530 h 10714"/>
              <a:gd name="connsiteX31" fmla="*/ 4646 w 10000"/>
              <a:gd name="connsiteY31" fmla="*/ 2482 h 10714"/>
              <a:gd name="connsiteX32" fmla="*/ 4833 w 10000"/>
              <a:gd name="connsiteY32" fmla="*/ 2405 h 10714"/>
              <a:gd name="connsiteX33" fmla="*/ 5025 w 10000"/>
              <a:gd name="connsiteY33" fmla="*/ 2297 h 10714"/>
              <a:gd name="connsiteX34" fmla="*/ 5200 w 10000"/>
              <a:gd name="connsiteY34" fmla="*/ 2172 h 10714"/>
              <a:gd name="connsiteX35" fmla="*/ 5371 w 10000"/>
              <a:gd name="connsiteY35" fmla="*/ 2020 h 10714"/>
              <a:gd name="connsiteX36" fmla="*/ 5533 w 10000"/>
              <a:gd name="connsiteY36" fmla="*/ 1859 h 10714"/>
              <a:gd name="connsiteX37" fmla="*/ 5683 w 10000"/>
              <a:gd name="connsiteY37" fmla="*/ 1690 h 10714"/>
              <a:gd name="connsiteX38" fmla="*/ 5829 w 10000"/>
              <a:gd name="connsiteY38" fmla="*/ 1511 h 10714"/>
              <a:gd name="connsiteX39" fmla="*/ 5954 w 10000"/>
              <a:gd name="connsiteY39" fmla="*/ 1326 h 10714"/>
              <a:gd name="connsiteX40" fmla="*/ 6071 w 10000"/>
              <a:gd name="connsiteY40" fmla="*/ 1147 h 10714"/>
              <a:gd name="connsiteX41" fmla="*/ 6167 w 10000"/>
              <a:gd name="connsiteY41" fmla="*/ 974 h 10714"/>
              <a:gd name="connsiteX42" fmla="*/ 6213 w 10000"/>
              <a:gd name="connsiteY42" fmla="*/ 974 h 10714"/>
              <a:gd name="connsiteX43" fmla="*/ 6213 w 10000"/>
              <a:gd name="connsiteY43" fmla="*/ 992 h 10714"/>
              <a:gd name="connsiteX44" fmla="*/ 6138 w 10000"/>
              <a:gd name="connsiteY44" fmla="*/ 1165 h 10714"/>
              <a:gd name="connsiteX45" fmla="*/ 6054 w 10000"/>
              <a:gd name="connsiteY45" fmla="*/ 1344 h 10714"/>
              <a:gd name="connsiteX46" fmla="*/ 5963 w 10000"/>
              <a:gd name="connsiteY46" fmla="*/ 1517 h 10714"/>
              <a:gd name="connsiteX47" fmla="*/ 5871 w 10000"/>
              <a:gd name="connsiteY47" fmla="*/ 1684 h 10714"/>
              <a:gd name="connsiteX48" fmla="*/ 5775 w 10000"/>
              <a:gd name="connsiteY48" fmla="*/ 1847 h 10714"/>
              <a:gd name="connsiteX49" fmla="*/ 5667 w 10000"/>
              <a:gd name="connsiteY49" fmla="*/ 1999 h 10714"/>
              <a:gd name="connsiteX50" fmla="*/ 5554 w 10000"/>
              <a:gd name="connsiteY50" fmla="*/ 2145 h 10714"/>
              <a:gd name="connsiteX51" fmla="*/ 5417 w 10000"/>
              <a:gd name="connsiteY51" fmla="*/ 2279 h 10714"/>
              <a:gd name="connsiteX52" fmla="*/ 5275 w 10000"/>
              <a:gd name="connsiteY52" fmla="*/ 2411 h 10714"/>
              <a:gd name="connsiteX53" fmla="*/ 5108 w 10000"/>
              <a:gd name="connsiteY53" fmla="*/ 2518 h 10714"/>
              <a:gd name="connsiteX54" fmla="*/ 4917 w 10000"/>
              <a:gd name="connsiteY54" fmla="*/ 2616 h 10714"/>
              <a:gd name="connsiteX55" fmla="*/ 4704 w 10000"/>
              <a:gd name="connsiteY55" fmla="*/ 2703 h 10714"/>
              <a:gd name="connsiteX56" fmla="*/ 4479 w 10000"/>
              <a:gd name="connsiteY56" fmla="*/ 2768 h 10714"/>
              <a:gd name="connsiteX57" fmla="*/ 4213 w 10000"/>
              <a:gd name="connsiteY57" fmla="*/ 2813 h 10714"/>
              <a:gd name="connsiteX58" fmla="*/ 4221 w 10000"/>
              <a:gd name="connsiteY58" fmla="*/ 3126 h 10714"/>
              <a:gd name="connsiteX59" fmla="*/ 4258 w 10000"/>
              <a:gd name="connsiteY59" fmla="*/ 3424 h 10714"/>
              <a:gd name="connsiteX60" fmla="*/ 4321 w 10000"/>
              <a:gd name="connsiteY60" fmla="*/ 3707 h 10714"/>
              <a:gd name="connsiteX61" fmla="*/ 4404 w 10000"/>
              <a:gd name="connsiteY61" fmla="*/ 3975 h 10714"/>
              <a:gd name="connsiteX62" fmla="*/ 4508 w 10000"/>
              <a:gd name="connsiteY62" fmla="*/ 4231 h 10714"/>
              <a:gd name="connsiteX63" fmla="*/ 4621 w 10000"/>
              <a:gd name="connsiteY63" fmla="*/ 4476 h 10714"/>
              <a:gd name="connsiteX64" fmla="*/ 4750 w 10000"/>
              <a:gd name="connsiteY64" fmla="*/ 4708 h 10714"/>
              <a:gd name="connsiteX65" fmla="*/ 4879 w 10000"/>
              <a:gd name="connsiteY65" fmla="*/ 4934 h 10714"/>
              <a:gd name="connsiteX66" fmla="*/ 4917 w 10000"/>
              <a:gd name="connsiteY66" fmla="*/ 4988 h 10714"/>
              <a:gd name="connsiteX67" fmla="*/ 4950 w 10000"/>
              <a:gd name="connsiteY67" fmla="*/ 5054 h 10714"/>
              <a:gd name="connsiteX68" fmla="*/ 4996 w 10000"/>
              <a:gd name="connsiteY68" fmla="*/ 5125 h 10714"/>
              <a:gd name="connsiteX69" fmla="*/ 5038 w 10000"/>
              <a:gd name="connsiteY69" fmla="*/ 5200 h 10714"/>
              <a:gd name="connsiteX70" fmla="*/ 5092 w 10000"/>
              <a:gd name="connsiteY70" fmla="*/ 5271 h 10714"/>
              <a:gd name="connsiteX71" fmla="*/ 5154 w 10000"/>
              <a:gd name="connsiteY71" fmla="*/ 5331 h 10714"/>
              <a:gd name="connsiteX72" fmla="*/ 5229 w 10000"/>
              <a:gd name="connsiteY72" fmla="*/ 5384 h 10714"/>
              <a:gd name="connsiteX73" fmla="*/ 5313 w 10000"/>
              <a:gd name="connsiteY73" fmla="*/ 5423 h 10714"/>
              <a:gd name="connsiteX74" fmla="*/ 5413 w 10000"/>
              <a:gd name="connsiteY74" fmla="*/ 5438 h 10714"/>
              <a:gd name="connsiteX75" fmla="*/ 5517 w 10000"/>
              <a:gd name="connsiteY75" fmla="*/ 5435 h 10714"/>
              <a:gd name="connsiteX76" fmla="*/ 5704 w 10000"/>
              <a:gd name="connsiteY76" fmla="*/ 5390 h 10714"/>
              <a:gd name="connsiteX77" fmla="*/ 5871 w 10000"/>
              <a:gd name="connsiteY77" fmla="*/ 5316 h 10714"/>
              <a:gd name="connsiteX78" fmla="*/ 6033 w 10000"/>
              <a:gd name="connsiteY78" fmla="*/ 5223 h 10714"/>
              <a:gd name="connsiteX79" fmla="*/ 6167 w 10000"/>
              <a:gd name="connsiteY79" fmla="*/ 5113 h 10714"/>
              <a:gd name="connsiteX80" fmla="*/ 6296 w 10000"/>
              <a:gd name="connsiteY80" fmla="*/ 4994 h 10714"/>
              <a:gd name="connsiteX81" fmla="*/ 6417 w 10000"/>
              <a:gd name="connsiteY81" fmla="*/ 4869 h 10714"/>
              <a:gd name="connsiteX82" fmla="*/ 6525 w 10000"/>
              <a:gd name="connsiteY82" fmla="*/ 4750 h 10714"/>
              <a:gd name="connsiteX83" fmla="*/ 6617 w 10000"/>
              <a:gd name="connsiteY83" fmla="*/ 4636 h 10714"/>
              <a:gd name="connsiteX84" fmla="*/ 6821 w 10000"/>
              <a:gd name="connsiteY84" fmla="*/ 4377 h 10714"/>
              <a:gd name="connsiteX85" fmla="*/ 7017 w 10000"/>
              <a:gd name="connsiteY85" fmla="*/ 4085 h 10714"/>
              <a:gd name="connsiteX86" fmla="*/ 7213 w 10000"/>
              <a:gd name="connsiteY86" fmla="*/ 3766 h 10714"/>
              <a:gd name="connsiteX87" fmla="*/ 7396 w 10000"/>
              <a:gd name="connsiteY87" fmla="*/ 3418 h 10714"/>
              <a:gd name="connsiteX88" fmla="*/ 7563 w 10000"/>
              <a:gd name="connsiteY88" fmla="*/ 3051 h 10714"/>
              <a:gd name="connsiteX89" fmla="*/ 7713 w 10000"/>
              <a:gd name="connsiteY89" fmla="*/ 2661 h 10714"/>
              <a:gd name="connsiteX90" fmla="*/ 7850 w 10000"/>
              <a:gd name="connsiteY90" fmla="*/ 2253 h 10714"/>
              <a:gd name="connsiteX91" fmla="*/ 7950 w 10000"/>
              <a:gd name="connsiteY91" fmla="*/ 1830 h 10714"/>
              <a:gd name="connsiteX92" fmla="*/ 8025 w 10000"/>
              <a:gd name="connsiteY92" fmla="*/ 1397 h 10714"/>
              <a:gd name="connsiteX93" fmla="*/ 8071 w 10000"/>
              <a:gd name="connsiteY93" fmla="*/ 954 h 10714"/>
              <a:gd name="connsiteX94" fmla="*/ 8108 w 10000"/>
              <a:gd name="connsiteY94" fmla="*/ 974 h 10714"/>
              <a:gd name="connsiteX95" fmla="*/ 8138 w 10000"/>
              <a:gd name="connsiteY95" fmla="*/ 1025 h 10714"/>
              <a:gd name="connsiteX96" fmla="*/ 8163 w 10000"/>
              <a:gd name="connsiteY96" fmla="*/ 1100 h 10714"/>
              <a:gd name="connsiteX97" fmla="*/ 8175 w 10000"/>
              <a:gd name="connsiteY97" fmla="*/ 1198 h 10714"/>
              <a:gd name="connsiteX98" fmla="*/ 8183 w 10000"/>
              <a:gd name="connsiteY98" fmla="*/ 1311 h 10714"/>
              <a:gd name="connsiteX99" fmla="*/ 8183 w 10000"/>
              <a:gd name="connsiteY99" fmla="*/ 1442 h 10714"/>
              <a:gd name="connsiteX100" fmla="*/ 8183 w 10000"/>
              <a:gd name="connsiteY100" fmla="*/ 1582 h 10714"/>
              <a:gd name="connsiteX101" fmla="*/ 8175 w 10000"/>
              <a:gd name="connsiteY101" fmla="*/ 1734 h 10714"/>
              <a:gd name="connsiteX102" fmla="*/ 8163 w 10000"/>
              <a:gd name="connsiteY102" fmla="*/ 1889 h 10714"/>
              <a:gd name="connsiteX103" fmla="*/ 8146 w 10000"/>
              <a:gd name="connsiteY103" fmla="*/ 2047 h 10714"/>
              <a:gd name="connsiteX104" fmla="*/ 8121 w 10000"/>
              <a:gd name="connsiteY104" fmla="*/ 2205 h 10714"/>
              <a:gd name="connsiteX105" fmla="*/ 8108 w 10000"/>
              <a:gd name="connsiteY105" fmla="*/ 2357 h 10714"/>
              <a:gd name="connsiteX106" fmla="*/ 8083 w 10000"/>
              <a:gd name="connsiteY106" fmla="*/ 2497 h 10714"/>
              <a:gd name="connsiteX107" fmla="*/ 8063 w 10000"/>
              <a:gd name="connsiteY107" fmla="*/ 2628 h 10714"/>
              <a:gd name="connsiteX108" fmla="*/ 8038 w 10000"/>
              <a:gd name="connsiteY108" fmla="*/ 2741 h 10714"/>
              <a:gd name="connsiteX109" fmla="*/ 8017 w 10000"/>
              <a:gd name="connsiteY109" fmla="*/ 2834 h 10714"/>
              <a:gd name="connsiteX110" fmla="*/ 8000 w 10000"/>
              <a:gd name="connsiteY110" fmla="*/ 2908 h 10714"/>
              <a:gd name="connsiteX111" fmla="*/ 7700 w 10000"/>
              <a:gd name="connsiteY111" fmla="*/ 3754 h 10714"/>
              <a:gd name="connsiteX112" fmla="*/ 7942 w 10000"/>
              <a:gd name="connsiteY112" fmla="*/ 3737 h 10714"/>
              <a:gd name="connsiteX113" fmla="*/ 8167 w 10000"/>
              <a:gd name="connsiteY113" fmla="*/ 3695 h 10714"/>
              <a:gd name="connsiteX114" fmla="*/ 8379 w 10000"/>
              <a:gd name="connsiteY114" fmla="*/ 3635 h 10714"/>
              <a:gd name="connsiteX115" fmla="*/ 8583 w 10000"/>
              <a:gd name="connsiteY115" fmla="*/ 3558 h 10714"/>
              <a:gd name="connsiteX116" fmla="*/ 8767 w 10000"/>
              <a:gd name="connsiteY116" fmla="*/ 3471 h 10714"/>
              <a:gd name="connsiteX117" fmla="*/ 8933 w 10000"/>
              <a:gd name="connsiteY117" fmla="*/ 3376 h 10714"/>
              <a:gd name="connsiteX118" fmla="*/ 9092 w 10000"/>
              <a:gd name="connsiteY118" fmla="*/ 3278 h 10714"/>
              <a:gd name="connsiteX119" fmla="*/ 9238 w 10000"/>
              <a:gd name="connsiteY119" fmla="*/ 3185 h 10714"/>
              <a:gd name="connsiteX120" fmla="*/ 9250 w 10000"/>
              <a:gd name="connsiteY120" fmla="*/ 3230 h 10714"/>
              <a:gd name="connsiteX121" fmla="*/ 9117 w 10000"/>
              <a:gd name="connsiteY121" fmla="*/ 3376 h 10714"/>
              <a:gd name="connsiteX122" fmla="*/ 8954 w 10000"/>
              <a:gd name="connsiteY122" fmla="*/ 3516 h 10714"/>
              <a:gd name="connsiteX123" fmla="*/ 8758 w 10000"/>
              <a:gd name="connsiteY123" fmla="*/ 3641 h 10714"/>
              <a:gd name="connsiteX124" fmla="*/ 8538 w 10000"/>
              <a:gd name="connsiteY124" fmla="*/ 3754 h 10714"/>
              <a:gd name="connsiteX125" fmla="*/ 8304 w 10000"/>
              <a:gd name="connsiteY125" fmla="*/ 3856 h 10714"/>
              <a:gd name="connsiteX126" fmla="*/ 8054 w 10000"/>
              <a:gd name="connsiteY126" fmla="*/ 3945 h 10714"/>
              <a:gd name="connsiteX127" fmla="*/ 7796 w 10000"/>
              <a:gd name="connsiteY127" fmla="*/ 4014 h 10714"/>
              <a:gd name="connsiteX128" fmla="*/ 7533 w 10000"/>
              <a:gd name="connsiteY128" fmla="*/ 4064 h 10714"/>
              <a:gd name="connsiteX129" fmla="*/ 7479 w 10000"/>
              <a:gd name="connsiteY129" fmla="*/ 4184 h 10714"/>
              <a:gd name="connsiteX130" fmla="*/ 7404 w 10000"/>
              <a:gd name="connsiteY130" fmla="*/ 4324 h 10714"/>
              <a:gd name="connsiteX131" fmla="*/ 7321 w 10000"/>
              <a:gd name="connsiteY131" fmla="*/ 4470 h 10714"/>
              <a:gd name="connsiteX132" fmla="*/ 7213 w 10000"/>
              <a:gd name="connsiteY132" fmla="*/ 4628 h 10714"/>
              <a:gd name="connsiteX133" fmla="*/ 7100 w 10000"/>
              <a:gd name="connsiteY133" fmla="*/ 4794 h 10714"/>
              <a:gd name="connsiteX134" fmla="*/ 6979 w 10000"/>
              <a:gd name="connsiteY134" fmla="*/ 4958 h 10714"/>
              <a:gd name="connsiteX135" fmla="*/ 6850 w 10000"/>
              <a:gd name="connsiteY135" fmla="*/ 5113 h 10714"/>
              <a:gd name="connsiteX136" fmla="*/ 6721 w 10000"/>
              <a:gd name="connsiteY136" fmla="*/ 5265 h 10714"/>
              <a:gd name="connsiteX137" fmla="*/ 6600 w 10000"/>
              <a:gd name="connsiteY137" fmla="*/ 5405 h 10714"/>
              <a:gd name="connsiteX138" fmla="*/ 6471 w 10000"/>
              <a:gd name="connsiteY138" fmla="*/ 5530 h 10714"/>
              <a:gd name="connsiteX139" fmla="*/ 6358 w 10000"/>
              <a:gd name="connsiteY139" fmla="*/ 5641 h 10714"/>
              <a:gd name="connsiteX140" fmla="*/ 6250 w 10000"/>
              <a:gd name="connsiteY140" fmla="*/ 5721 h 10714"/>
              <a:gd name="connsiteX141" fmla="*/ 6267 w 10000"/>
              <a:gd name="connsiteY141" fmla="*/ 5781 h 10714"/>
              <a:gd name="connsiteX142" fmla="*/ 6296 w 10000"/>
              <a:gd name="connsiteY142" fmla="*/ 5793 h 10714"/>
              <a:gd name="connsiteX143" fmla="*/ 6479 w 10000"/>
              <a:gd name="connsiteY143" fmla="*/ 5754 h 10714"/>
              <a:gd name="connsiteX144" fmla="*/ 6663 w 10000"/>
              <a:gd name="connsiteY144" fmla="*/ 5736 h 10714"/>
              <a:gd name="connsiteX145" fmla="*/ 6858 w 10000"/>
              <a:gd name="connsiteY145" fmla="*/ 5736 h 10714"/>
              <a:gd name="connsiteX146" fmla="*/ 7046 w 10000"/>
              <a:gd name="connsiteY146" fmla="*/ 5742 h 10714"/>
              <a:gd name="connsiteX147" fmla="*/ 7246 w 10000"/>
              <a:gd name="connsiteY147" fmla="*/ 5748 h 10714"/>
              <a:gd name="connsiteX148" fmla="*/ 7425 w 10000"/>
              <a:gd name="connsiteY148" fmla="*/ 5748 h 10714"/>
              <a:gd name="connsiteX149" fmla="*/ 7600 w 10000"/>
              <a:gd name="connsiteY149" fmla="*/ 5733 h 10714"/>
              <a:gd name="connsiteX150" fmla="*/ 7950 w 10000"/>
              <a:gd name="connsiteY150" fmla="*/ 5673 h 10714"/>
              <a:gd name="connsiteX151" fmla="*/ 8275 w 10000"/>
              <a:gd name="connsiteY151" fmla="*/ 5596 h 10714"/>
              <a:gd name="connsiteX152" fmla="*/ 8579 w 10000"/>
              <a:gd name="connsiteY152" fmla="*/ 5504 h 10714"/>
              <a:gd name="connsiteX153" fmla="*/ 8858 w 10000"/>
              <a:gd name="connsiteY153" fmla="*/ 5390 h 10714"/>
              <a:gd name="connsiteX154" fmla="*/ 9117 w 10000"/>
              <a:gd name="connsiteY154" fmla="*/ 5265 h 10714"/>
              <a:gd name="connsiteX155" fmla="*/ 9350 w 10000"/>
              <a:gd name="connsiteY155" fmla="*/ 5119 h 10714"/>
              <a:gd name="connsiteX156" fmla="*/ 9563 w 10000"/>
              <a:gd name="connsiteY156" fmla="*/ 4967 h 10714"/>
              <a:gd name="connsiteX157" fmla="*/ 9758 w 10000"/>
              <a:gd name="connsiteY157" fmla="*/ 4794 h 10714"/>
              <a:gd name="connsiteX158" fmla="*/ 9933 w 10000"/>
              <a:gd name="connsiteY158" fmla="*/ 4610 h 10714"/>
              <a:gd name="connsiteX159" fmla="*/ 10000 w 10000"/>
              <a:gd name="connsiteY159" fmla="*/ 4648 h 10714"/>
              <a:gd name="connsiteX160" fmla="*/ 10000 w 10000"/>
              <a:gd name="connsiteY160" fmla="*/ 4660 h 10714"/>
              <a:gd name="connsiteX161" fmla="*/ 9904 w 10000"/>
              <a:gd name="connsiteY161" fmla="*/ 4827 h 10714"/>
              <a:gd name="connsiteX162" fmla="*/ 9767 w 10000"/>
              <a:gd name="connsiteY162" fmla="*/ 5000 h 10714"/>
              <a:gd name="connsiteX163" fmla="*/ 9600 w 10000"/>
              <a:gd name="connsiteY163" fmla="*/ 5173 h 10714"/>
              <a:gd name="connsiteX164" fmla="*/ 9404 w 10000"/>
              <a:gd name="connsiteY164" fmla="*/ 5343 h 10714"/>
              <a:gd name="connsiteX165" fmla="*/ 9183 w 10000"/>
              <a:gd name="connsiteY165" fmla="*/ 5504 h 10714"/>
              <a:gd name="connsiteX166" fmla="*/ 8950 w 10000"/>
              <a:gd name="connsiteY166" fmla="*/ 5662 h 10714"/>
              <a:gd name="connsiteX167" fmla="*/ 8704 w 10000"/>
              <a:gd name="connsiteY167" fmla="*/ 5802 h 10714"/>
              <a:gd name="connsiteX168" fmla="*/ 8463 w 10000"/>
              <a:gd name="connsiteY168" fmla="*/ 5927 h 10714"/>
              <a:gd name="connsiteX169" fmla="*/ 8229 w 10000"/>
              <a:gd name="connsiteY169" fmla="*/ 6025 h 10714"/>
              <a:gd name="connsiteX170" fmla="*/ 8000 w 10000"/>
              <a:gd name="connsiteY170" fmla="*/ 6105 h 10714"/>
              <a:gd name="connsiteX171" fmla="*/ 7879 w 10000"/>
              <a:gd name="connsiteY171" fmla="*/ 6132 h 10714"/>
              <a:gd name="connsiteX172" fmla="*/ 7729 w 10000"/>
              <a:gd name="connsiteY172" fmla="*/ 6153 h 10714"/>
              <a:gd name="connsiteX173" fmla="*/ 7563 w 10000"/>
              <a:gd name="connsiteY173" fmla="*/ 6177 h 10714"/>
              <a:gd name="connsiteX174" fmla="*/ 7388 w 10000"/>
              <a:gd name="connsiteY174" fmla="*/ 6198 h 10714"/>
              <a:gd name="connsiteX175" fmla="*/ 7204 w 10000"/>
              <a:gd name="connsiteY175" fmla="*/ 6219 h 10714"/>
              <a:gd name="connsiteX176" fmla="*/ 7017 w 10000"/>
              <a:gd name="connsiteY176" fmla="*/ 6240 h 10714"/>
              <a:gd name="connsiteX177" fmla="*/ 6842 w 10000"/>
              <a:gd name="connsiteY177" fmla="*/ 6263 h 10714"/>
              <a:gd name="connsiteX178" fmla="*/ 6675 w 10000"/>
              <a:gd name="connsiteY178" fmla="*/ 6290 h 10714"/>
              <a:gd name="connsiteX179" fmla="*/ 6517 w 10000"/>
              <a:gd name="connsiteY179" fmla="*/ 6329 h 10714"/>
              <a:gd name="connsiteX180" fmla="*/ 6388 w 10000"/>
              <a:gd name="connsiteY180" fmla="*/ 6365 h 10714"/>
              <a:gd name="connsiteX181" fmla="*/ 6288 w 10000"/>
              <a:gd name="connsiteY181" fmla="*/ 6415 h 10714"/>
              <a:gd name="connsiteX182" fmla="*/ 6213 w 10000"/>
              <a:gd name="connsiteY182" fmla="*/ 6475 h 10714"/>
              <a:gd name="connsiteX183" fmla="*/ 6092 w 10000"/>
              <a:gd name="connsiteY183" fmla="*/ 6648 h 10714"/>
              <a:gd name="connsiteX184" fmla="*/ 6008 w 10000"/>
              <a:gd name="connsiteY184" fmla="*/ 6836 h 10714"/>
              <a:gd name="connsiteX185" fmla="*/ 5942 w 10000"/>
              <a:gd name="connsiteY185" fmla="*/ 7032 h 10714"/>
              <a:gd name="connsiteX186" fmla="*/ 5904 w 10000"/>
              <a:gd name="connsiteY186" fmla="*/ 7232 h 10714"/>
              <a:gd name="connsiteX187" fmla="*/ 5888 w 10000"/>
              <a:gd name="connsiteY187" fmla="*/ 7443 h 10714"/>
              <a:gd name="connsiteX188" fmla="*/ 5879 w 10000"/>
              <a:gd name="connsiteY188" fmla="*/ 7655 h 10714"/>
              <a:gd name="connsiteX189" fmla="*/ 5888 w 10000"/>
              <a:gd name="connsiteY189" fmla="*/ 7867 h 10714"/>
              <a:gd name="connsiteX190" fmla="*/ 5904 w 10000"/>
              <a:gd name="connsiteY190" fmla="*/ 8084 h 10714"/>
              <a:gd name="connsiteX191" fmla="*/ 5925 w 10000"/>
              <a:gd name="connsiteY191" fmla="*/ 8299 h 10714"/>
              <a:gd name="connsiteX192" fmla="*/ 5950 w 10000"/>
              <a:gd name="connsiteY192" fmla="*/ 8510 h 10714"/>
              <a:gd name="connsiteX193" fmla="*/ 5954 w 10000"/>
              <a:gd name="connsiteY193" fmla="*/ 8820 h 10714"/>
              <a:gd name="connsiteX194" fmla="*/ 5933 w 10000"/>
              <a:gd name="connsiteY194" fmla="*/ 9130 h 10714"/>
              <a:gd name="connsiteX195" fmla="*/ 5896 w 10000"/>
              <a:gd name="connsiteY195" fmla="*/ 9428 h 10714"/>
              <a:gd name="connsiteX196" fmla="*/ 5850 w 10000"/>
              <a:gd name="connsiteY196" fmla="*/ 9720 h 10714"/>
              <a:gd name="connsiteX197" fmla="*/ 5756 w 10000"/>
              <a:gd name="connsiteY197" fmla="*/ 10714 h 10714"/>
              <a:gd name="connsiteX198" fmla="*/ 4117 w 10000"/>
              <a:gd name="connsiteY198" fmla="*/ 10686 h 10714"/>
              <a:gd name="connsiteX199" fmla="*/ 4309 w 10000"/>
              <a:gd name="connsiteY199" fmla="*/ 10293 h 10714"/>
              <a:gd name="connsiteX200" fmla="*/ 4546 w 10000"/>
              <a:gd name="connsiteY200" fmla="*/ 9848 h 10714"/>
              <a:gd name="connsiteX201" fmla="*/ 4629 w 10000"/>
              <a:gd name="connsiteY201" fmla="*/ 9687 h 10714"/>
              <a:gd name="connsiteX202" fmla="*/ 4700 w 10000"/>
              <a:gd name="connsiteY202" fmla="*/ 9508 h 10714"/>
              <a:gd name="connsiteX203" fmla="*/ 4767 w 10000"/>
              <a:gd name="connsiteY203" fmla="*/ 9309 h 10714"/>
              <a:gd name="connsiteX204" fmla="*/ 4829 w 10000"/>
              <a:gd name="connsiteY204" fmla="*/ 9097 h 10714"/>
              <a:gd name="connsiteX205" fmla="*/ 4879 w 10000"/>
              <a:gd name="connsiteY205" fmla="*/ 8868 h 10714"/>
              <a:gd name="connsiteX206" fmla="*/ 4917 w 10000"/>
              <a:gd name="connsiteY206" fmla="*/ 8635 h 10714"/>
              <a:gd name="connsiteX207" fmla="*/ 4954 w 10000"/>
              <a:gd name="connsiteY207" fmla="*/ 8391 h 10714"/>
              <a:gd name="connsiteX208" fmla="*/ 4979 w 10000"/>
              <a:gd name="connsiteY208" fmla="*/ 8144 h 10714"/>
              <a:gd name="connsiteX209" fmla="*/ 5000 w 10000"/>
              <a:gd name="connsiteY209" fmla="*/ 7887 h 10714"/>
              <a:gd name="connsiteX210" fmla="*/ 5000 w 10000"/>
              <a:gd name="connsiteY210" fmla="*/ 7634 h 10714"/>
              <a:gd name="connsiteX211" fmla="*/ 5000 w 10000"/>
              <a:gd name="connsiteY211" fmla="*/ 7384 h 10714"/>
              <a:gd name="connsiteX212" fmla="*/ 4979 w 10000"/>
              <a:gd name="connsiteY212" fmla="*/ 7133 h 10714"/>
              <a:gd name="connsiteX213" fmla="*/ 4950 w 10000"/>
              <a:gd name="connsiteY213" fmla="*/ 6892 h 10714"/>
              <a:gd name="connsiteX214" fmla="*/ 4913 w 10000"/>
              <a:gd name="connsiteY214" fmla="*/ 6657 h 10714"/>
              <a:gd name="connsiteX215" fmla="*/ 4858 w 10000"/>
              <a:gd name="connsiteY215" fmla="*/ 6430 h 10714"/>
              <a:gd name="connsiteX216" fmla="*/ 4783 w 10000"/>
              <a:gd name="connsiteY216" fmla="*/ 6219 h 10714"/>
              <a:gd name="connsiteX217" fmla="*/ 4700 w 10000"/>
              <a:gd name="connsiteY217" fmla="*/ 6019 h 10714"/>
              <a:gd name="connsiteX218" fmla="*/ 4600 w 10000"/>
              <a:gd name="connsiteY218" fmla="*/ 5840 h 10714"/>
              <a:gd name="connsiteX219" fmla="*/ 4488 w 10000"/>
              <a:gd name="connsiteY219" fmla="*/ 5682 h 10714"/>
              <a:gd name="connsiteX220" fmla="*/ 4358 w 10000"/>
              <a:gd name="connsiteY220" fmla="*/ 5542 h 10714"/>
              <a:gd name="connsiteX221" fmla="*/ 4213 w 10000"/>
              <a:gd name="connsiteY221" fmla="*/ 5429 h 10714"/>
              <a:gd name="connsiteX222" fmla="*/ 4046 w 10000"/>
              <a:gd name="connsiteY222" fmla="*/ 5343 h 10714"/>
              <a:gd name="connsiteX223" fmla="*/ 3904 w 10000"/>
              <a:gd name="connsiteY223" fmla="*/ 5292 h 10714"/>
              <a:gd name="connsiteX224" fmla="*/ 3746 w 10000"/>
              <a:gd name="connsiteY224" fmla="*/ 5271 h 10714"/>
              <a:gd name="connsiteX225" fmla="*/ 3583 w 10000"/>
              <a:gd name="connsiteY225" fmla="*/ 5271 h 10714"/>
              <a:gd name="connsiteX226" fmla="*/ 3413 w 10000"/>
              <a:gd name="connsiteY226" fmla="*/ 5286 h 10714"/>
              <a:gd name="connsiteX227" fmla="*/ 3246 w 10000"/>
              <a:gd name="connsiteY227" fmla="*/ 5310 h 10714"/>
              <a:gd name="connsiteX228" fmla="*/ 3079 w 10000"/>
              <a:gd name="connsiteY228" fmla="*/ 5343 h 10714"/>
              <a:gd name="connsiteX229" fmla="*/ 2913 w 10000"/>
              <a:gd name="connsiteY229" fmla="*/ 5369 h 10714"/>
              <a:gd name="connsiteX230" fmla="*/ 2750 w 10000"/>
              <a:gd name="connsiteY230" fmla="*/ 5396 h 10714"/>
              <a:gd name="connsiteX231" fmla="*/ 2600 w 10000"/>
              <a:gd name="connsiteY231" fmla="*/ 5411 h 10714"/>
              <a:gd name="connsiteX232" fmla="*/ 2258 w 10000"/>
              <a:gd name="connsiteY232" fmla="*/ 5423 h 10714"/>
              <a:gd name="connsiteX233" fmla="*/ 1925 w 10000"/>
              <a:gd name="connsiteY233" fmla="*/ 5411 h 10714"/>
              <a:gd name="connsiteX234" fmla="*/ 1617 w 10000"/>
              <a:gd name="connsiteY234" fmla="*/ 5384 h 10714"/>
              <a:gd name="connsiteX235" fmla="*/ 1321 w 10000"/>
              <a:gd name="connsiteY235" fmla="*/ 5346 h 10714"/>
              <a:gd name="connsiteX236" fmla="*/ 1033 w 10000"/>
              <a:gd name="connsiteY236" fmla="*/ 5298 h 10714"/>
              <a:gd name="connsiteX237" fmla="*/ 758 w 10000"/>
              <a:gd name="connsiteY237" fmla="*/ 5250 h 10714"/>
              <a:gd name="connsiteX238" fmla="*/ 500 w 10000"/>
              <a:gd name="connsiteY238" fmla="*/ 5197 h 10714"/>
              <a:gd name="connsiteX239" fmla="*/ 517 w 10000"/>
              <a:gd name="connsiteY239" fmla="*/ 5137 h 10714"/>
              <a:gd name="connsiteX240" fmla="*/ 871 w 10000"/>
              <a:gd name="connsiteY240" fmla="*/ 5173 h 10714"/>
              <a:gd name="connsiteX241" fmla="*/ 1221 w 10000"/>
              <a:gd name="connsiteY241" fmla="*/ 5197 h 10714"/>
              <a:gd name="connsiteX242" fmla="*/ 1563 w 10000"/>
              <a:gd name="connsiteY242" fmla="*/ 5206 h 10714"/>
              <a:gd name="connsiteX243" fmla="*/ 1896 w 10000"/>
              <a:gd name="connsiteY243" fmla="*/ 5197 h 10714"/>
              <a:gd name="connsiteX244" fmla="*/ 2221 w 10000"/>
              <a:gd name="connsiteY244" fmla="*/ 5164 h 10714"/>
              <a:gd name="connsiteX245" fmla="*/ 2538 w 10000"/>
              <a:gd name="connsiteY245" fmla="*/ 5113 h 10714"/>
              <a:gd name="connsiteX246" fmla="*/ 2842 w 10000"/>
              <a:gd name="connsiteY246" fmla="*/ 5045 h 10714"/>
              <a:gd name="connsiteX247" fmla="*/ 3129 w 10000"/>
              <a:gd name="connsiteY247" fmla="*/ 4946 h 10714"/>
              <a:gd name="connsiteX248" fmla="*/ 3500 w 10000"/>
              <a:gd name="connsiteY248" fmla="*/ 4815 h 10714"/>
              <a:gd name="connsiteX249" fmla="*/ 2821 w 10000"/>
              <a:gd name="connsiteY249" fmla="*/ 4389 h 10714"/>
              <a:gd name="connsiteX250" fmla="*/ 2213 w 10000"/>
              <a:gd name="connsiteY250" fmla="*/ 3912 h 10714"/>
              <a:gd name="connsiteX251" fmla="*/ 1879 w 10000"/>
              <a:gd name="connsiteY251" fmla="*/ 3939 h 10714"/>
              <a:gd name="connsiteX252" fmla="*/ 1554 w 10000"/>
              <a:gd name="connsiteY252" fmla="*/ 3939 h 10714"/>
              <a:gd name="connsiteX253" fmla="*/ 1258 w 10000"/>
              <a:gd name="connsiteY253" fmla="*/ 3912 h 10714"/>
              <a:gd name="connsiteX254" fmla="*/ 979 w 10000"/>
              <a:gd name="connsiteY254" fmla="*/ 3856 h 10714"/>
              <a:gd name="connsiteX255" fmla="*/ 721 w 10000"/>
              <a:gd name="connsiteY255" fmla="*/ 3775 h 10714"/>
              <a:gd name="connsiteX256" fmla="*/ 496 w 10000"/>
              <a:gd name="connsiteY256" fmla="*/ 3674 h 10714"/>
              <a:gd name="connsiteX257" fmla="*/ 296 w 10000"/>
              <a:gd name="connsiteY257" fmla="*/ 3549 h 10714"/>
              <a:gd name="connsiteX258" fmla="*/ 129 w 10000"/>
              <a:gd name="connsiteY258" fmla="*/ 3403 h 10714"/>
              <a:gd name="connsiteX259" fmla="*/ 0 w 10000"/>
              <a:gd name="connsiteY259" fmla="*/ 3245 h 10714"/>
              <a:gd name="connsiteX260" fmla="*/ 17 w 10000"/>
              <a:gd name="connsiteY260" fmla="*/ 3218 h 10714"/>
              <a:gd name="connsiteX261" fmla="*/ 71 w 10000"/>
              <a:gd name="connsiteY261" fmla="*/ 3245 h 10714"/>
              <a:gd name="connsiteX262" fmla="*/ 138 w 10000"/>
              <a:gd name="connsiteY262" fmla="*/ 3349 h 10714"/>
              <a:gd name="connsiteX263" fmla="*/ 246 w 10000"/>
              <a:gd name="connsiteY263" fmla="*/ 3439 h 10714"/>
              <a:gd name="connsiteX264" fmla="*/ 379 w 10000"/>
              <a:gd name="connsiteY264" fmla="*/ 3528 h 10714"/>
              <a:gd name="connsiteX265" fmla="*/ 538 w 10000"/>
              <a:gd name="connsiteY265" fmla="*/ 3597 h 10714"/>
              <a:gd name="connsiteX266" fmla="*/ 721 w 10000"/>
              <a:gd name="connsiteY266" fmla="*/ 3656 h 10714"/>
              <a:gd name="connsiteX267" fmla="*/ 913 w 10000"/>
              <a:gd name="connsiteY267" fmla="*/ 3701 h 10714"/>
              <a:gd name="connsiteX268" fmla="*/ 1117 w 10000"/>
              <a:gd name="connsiteY268" fmla="*/ 3728 h 10714"/>
              <a:gd name="connsiteX269" fmla="*/ 1329 w 10000"/>
              <a:gd name="connsiteY269" fmla="*/ 3737 h 10714"/>
              <a:gd name="connsiteX270" fmla="*/ 1533 w 10000"/>
              <a:gd name="connsiteY270" fmla="*/ 3734 h 10714"/>
              <a:gd name="connsiteX271" fmla="*/ 1646 w 10000"/>
              <a:gd name="connsiteY271" fmla="*/ 3722 h 10714"/>
              <a:gd name="connsiteX272" fmla="*/ 1746 w 10000"/>
              <a:gd name="connsiteY272" fmla="*/ 3722 h 10714"/>
              <a:gd name="connsiteX273" fmla="*/ 1833 w 10000"/>
              <a:gd name="connsiteY273" fmla="*/ 3710 h 10714"/>
              <a:gd name="connsiteX274" fmla="*/ 1917 w 10000"/>
              <a:gd name="connsiteY274" fmla="*/ 3695 h 10714"/>
              <a:gd name="connsiteX275" fmla="*/ 1988 w 10000"/>
              <a:gd name="connsiteY275" fmla="*/ 3662 h 10714"/>
              <a:gd name="connsiteX276" fmla="*/ 1788 w 10000"/>
              <a:gd name="connsiteY276" fmla="*/ 3391 h 10714"/>
              <a:gd name="connsiteX277" fmla="*/ 1617 w 10000"/>
              <a:gd name="connsiteY277" fmla="*/ 3126 h 10714"/>
              <a:gd name="connsiteX278" fmla="*/ 1454 w 10000"/>
              <a:gd name="connsiteY278" fmla="*/ 2849 h 10714"/>
              <a:gd name="connsiteX279" fmla="*/ 1313 w 10000"/>
              <a:gd name="connsiteY279" fmla="*/ 2563 h 10714"/>
              <a:gd name="connsiteX280" fmla="*/ 1175 w 10000"/>
              <a:gd name="connsiteY280" fmla="*/ 2253 h 10714"/>
              <a:gd name="connsiteX281" fmla="*/ 1046 w 10000"/>
              <a:gd name="connsiteY281" fmla="*/ 1919 h 10714"/>
              <a:gd name="connsiteX282" fmla="*/ 1033 w 10000"/>
              <a:gd name="connsiteY282" fmla="*/ 1859 h 10714"/>
              <a:gd name="connsiteX283" fmla="*/ 1000 w 10000"/>
              <a:gd name="connsiteY283" fmla="*/ 1776 h 10714"/>
              <a:gd name="connsiteX284" fmla="*/ 979 w 10000"/>
              <a:gd name="connsiteY284" fmla="*/ 1684 h 10714"/>
              <a:gd name="connsiteX285" fmla="*/ 950 w 10000"/>
              <a:gd name="connsiteY285" fmla="*/ 1591 h 10714"/>
              <a:gd name="connsiteX286" fmla="*/ 925 w 10000"/>
              <a:gd name="connsiteY286" fmla="*/ 1490 h 10714"/>
              <a:gd name="connsiteX287" fmla="*/ 917 w 10000"/>
              <a:gd name="connsiteY287" fmla="*/ 1397 h 10714"/>
              <a:gd name="connsiteX288" fmla="*/ 917 w 10000"/>
              <a:gd name="connsiteY288" fmla="*/ 1311 h 10714"/>
              <a:gd name="connsiteX289" fmla="*/ 933 w 10000"/>
              <a:gd name="connsiteY289" fmla="*/ 1234 h 10714"/>
              <a:gd name="connsiteX290" fmla="*/ 963 w 10000"/>
              <a:gd name="connsiteY290" fmla="*/ 1180 h 10714"/>
              <a:gd name="connsiteX291" fmla="*/ 1000 w 10000"/>
              <a:gd name="connsiteY291" fmla="*/ 1192 h 10714"/>
              <a:gd name="connsiteX292" fmla="*/ 1033 w 10000"/>
              <a:gd name="connsiteY292" fmla="*/ 1496 h 10714"/>
              <a:gd name="connsiteX293" fmla="*/ 1108 w 10000"/>
              <a:gd name="connsiteY293" fmla="*/ 1800 h 10714"/>
              <a:gd name="connsiteX294" fmla="*/ 1221 w 10000"/>
              <a:gd name="connsiteY294" fmla="*/ 2098 h 10714"/>
              <a:gd name="connsiteX295" fmla="*/ 1358 w 10000"/>
              <a:gd name="connsiteY295" fmla="*/ 2372 h 10714"/>
              <a:gd name="connsiteX296" fmla="*/ 1508 w 10000"/>
              <a:gd name="connsiteY296" fmla="*/ 2628 h 10714"/>
              <a:gd name="connsiteX297" fmla="*/ 1646 w 10000"/>
              <a:gd name="connsiteY297" fmla="*/ 2795 h 10714"/>
              <a:gd name="connsiteX298" fmla="*/ 1629 w 10000"/>
              <a:gd name="connsiteY298" fmla="*/ 2801 h 10714"/>
              <a:gd name="connsiteX299" fmla="*/ 1629 w 10000"/>
              <a:gd name="connsiteY299" fmla="*/ 2807 h 10714"/>
              <a:gd name="connsiteX300" fmla="*/ 1638 w 10000"/>
              <a:gd name="connsiteY300" fmla="*/ 2813 h 10714"/>
              <a:gd name="connsiteX301" fmla="*/ 1646 w 10000"/>
              <a:gd name="connsiteY301" fmla="*/ 2816 h 10714"/>
              <a:gd name="connsiteX302" fmla="*/ 1663 w 10000"/>
              <a:gd name="connsiteY302" fmla="*/ 2822 h 10714"/>
              <a:gd name="connsiteX303" fmla="*/ 1667 w 10000"/>
              <a:gd name="connsiteY303" fmla="*/ 2834 h 10714"/>
              <a:gd name="connsiteX304" fmla="*/ 1675 w 10000"/>
              <a:gd name="connsiteY304" fmla="*/ 2840 h 10714"/>
              <a:gd name="connsiteX305" fmla="*/ 1683 w 10000"/>
              <a:gd name="connsiteY305" fmla="*/ 2849 h 10714"/>
              <a:gd name="connsiteX306" fmla="*/ 1683 w 10000"/>
              <a:gd name="connsiteY306" fmla="*/ 2843 h 10714"/>
              <a:gd name="connsiteX307" fmla="*/ 1675 w 10000"/>
              <a:gd name="connsiteY307" fmla="*/ 2840 h 10714"/>
              <a:gd name="connsiteX308" fmla="*/ 1675 w 10000"/>
              <a:gd name="connsiteY308" fmla="*/ 2840 h 10714"/>
              <a:gd name="connsiteX309" fmla="*/ 1646 w 10000"/>
              <a:gd name="connsiteY309" fmla="*/ 2795 h 10714"/>
              <a:gd name="connsiteX310" fmla="*/ 1746 w 10000"/>
              <a:gd name="connsiteY310" fmla="*/ 2741 h 10714"/>
              <a:gd name="connsiteX311" fmla="*/ 1842 w 10000"/>
              <a:gd name="connsiteY311" fmla="*/ 2649 h 10714"/>
              <a:gd name="connsiteX312" fmla="*/ 1933 w 10000"/>
              <a:gd name="connsiteY312" fmla="*/ 2542 h 10714"/>
              <a:gd name="connsiteX313" fmla="*/ 2017 w 10000"/>
              <a:gd name="connsiteY313" fmla="*/ 2411 h 10714"/>
              <a:gd name="connsiteX314" fmla="*/ 2092 w 10000"/>
              <a:gd name="connsiteY314" fmla="*/ 2265 h 10714"/>
              <a:gd name="connsiteX315" fmla="*/ 2163 w 10000"/>
              <a:gd name="connsiteY315" fmla="*/ 2113 h 10714"/>
              <a:gd name="connsiteX316" fmla="*/ 2221 w 10000"/>
              <a:gd name="connsiteY316" fmla="*/ 1955 h 10714"/>
              <a:gd name="connsiteX317" fmla="*/ 2275 w 10000"/>
              <a:gd name="connsiteY317" fmla="*/ 1803 h 10714"/>
              <a:gd name="connsiteX318" fmla="*/ 2321 w 10000"/>
              <a:gd name="connsiteY318" fmla="*/ 1657 h 10714"/>
              <a:gd name="connsiteX319" fmla="*/ 2329 w 10000"/>
              <a:gd name="connsiteY319" fmla="*/ 1853 h 10714"/>
              <a:gd name="connsiteX320" fmla="*/ 2321 w 10000"/>
              <a:gd name="connsiteY320" fmla="*/ 2032 h 10714"/>
              <a:gd name="connsiteX321" fmla="*/ 2283 w 10000"/>
              <a:gd name="connsiteY321" fmla="*/ 2199 h 10714"/>
              <a:gd name="connsiteX322" fmla="*/ 2229 w 10000"/>
              <a:gd name="connsiteY322" fmla="*/ 2366 h 10714"/>
              <a:gd name="connsiteX323" fmla="*/ 2154 w 10000"/>
              <a:gd name="connsiteY323" fmla="*/ 2524 h 10714"/>
              <a:gd name="connsiteX324" fmla="*/ 2046 w 10000"/>
              <a:gd name="connsiteY324" fmla="*/ 2682 h 10714"/>
              <a:gd name="connsiteX325" fmla="*/ 1796 w 10000"/>
              <a:gd name="connsiteY325" fmla="*/ 3027 h 10714"/>
              <a:gd name="connsiteX326" fmla="*/ 2054 w 10000"/>
              <a:gd name="connsiteY326" fmla="*/ 3305 h 10714"/>
              <a:gd name="connsiteX327" fmla="*/ 2333 w 10000"/>
              <a:gd name="connsiteY327" fmla="*/ 3564 h 10714"/>
              <a:gd name="connsiteX328" fmla="*/ 2638 w 10000"/>
              <a:gd name="connsiteY328" fmla="*/ 3808 h 10714"/>
              <a:gd name="connsiteX329" fmla="*/ 2963 w 10000"/>
              <a:gd name="connsiteY329" fmla="*/ 4032 h 10714"/>
              <a:gd name="connsiteX330" fmla="*/ 4129 w 10000"/>
              <a:gd name="connsiteY330" fmla="*/ 4610 h 10714"/>
              <a:gd name="connsiteX331" fmla="*/ 4167 w 10000"/>
              <a:gd name="connsiteY331" fmla="*/ 4589 h 10714"/>
              <a:gd name="connsiteX332" fmla="*/ 4071 w 10000"/>
              <a:gd name="connsiteY332" fmla="*/ 4333 h 10714"/>
              <a:gd name="connsiteX333" fmla="*/ 3996 w 10000"/>
              <a:gd name="connsiteY333" fmla="*/ 4058 h 10714"/>
              <a:gd name="connsiteX334" fmla="*/ 3933 w 10000"/>
              <a:gd name="connsiteY334" fmla="*/ 3760 h 10714"/>
              <a:gd name="connsiteX335" fmla="*/ 3904 w 10000"/>
              <a:gd name="connsiteY335" fmla="*/ 3456 h 10714"/>
              <a:gd name="connsiteX336" fmla="*/ 3879 w 10000"/>
              <a:gd name="connsiteY336" fmla="*/ 3138 h 10714"/>
              <a:gd name="connsiteX337" fmla="*/ 3879 w 10000"/>
              <a:gd name="connsiteY337" fmla="*/ 2813 h 10714"/>
              <a:gd name="connsiteX338" fmla="*/ 3896 w 10000"/>
              <a:gd name="connsiteY338" fmla="*/ 2485 h 10714"/>
              <a:gd name="connsiteX339" fmla="*/ 3933 w 10000"/>
              <a:gd name="connsiteY339" fmla="*/ 2160 h 10714"/>
              <a:gd name="connsiteX340" fmla="*/ 3988 w 10000"/>
              <a:gd name="connsiteY340" fmla="*/ 1836 h 10714"/>
              <a:gd name="connsiteX341" fmla="*/ 4046 w 10000"/>
              <a:gd name="connsiteY341" fmla="*/ 1523 h 10714"/>
              <a:gd name="connsiteX342" fmla="*/ 4129 w 10000"/>
              <a:gd name="connsiteY342" fmla="*/ 1219 h 10714"/>
              <a:gd name="connsiteX343" fmla="*/ 4229 w 10000"/>
              <a:gd name="connsiteY343" fmla="*/ 933 h 10714"/>
              <a:gd name="connsiteX344" fmla="*/ 4333 w 10000"/>
              <a:gd name="connsiteY344" fmla="*/ 662 h 10714"/>
              <a:gd name="connsiteX345" fmla="*/ 4454 w 10000"/>
              <a:gd name="connsiteY345" fmla="*/ 417 h 10714"/>
              <a:gd name="connsiteX346" fmla="*/ 4583 w 10000"/>
              <a:gd name="connsiteY346" fmla="*/ 194 h 10714"/>
              <a:gd name="connsiteX347" fmla="*/ 4738 w 10000"/>
              <a:gd name="connsiteY347" fmla="*/ 0 h 10714"/>
              <a:gd name="connsiteX0" fmla="*/ 4738 w 10000"/>
              <a:gd name="connsiteY0" fmla="*/ 0 h 10741"/>
              <a:gd name="connsiteX1" fmla="*/ 4721 w 10000"/>
              <a:gd name="connsiteY1" fmla="*/ 48 h 10741"/>
              <a:gd name="connsiteX2" fmla="*/ 4713 w 10000"/>
              <a:gd name="connsiteY2" fmla="*/ 80 h 10741"/>
              <a:gd name="connsiteX3" fmla="*/ 4704 w 10000"/>
              <a:gd name="connsiteY3" fmla="*/ 101 h 10741"/>
              <a:gd name="connsiteX4" fmla="*/ 4704 w 10000"/>
              <a:gd name="connsiteY4" fmla="*/ 113 h 10741"/>
              <a:gd name="connsiteX5" fmla="*/ 4713 w 10000"/>
              <a:gd name="connsiteY5" fmla="*/ 119 h 10741"/>
              <a:gd name="connsiteX6" fmla="*/ 4713 w 10000"/>
              <a:gd name="connsiteY6" fmla="*/ 125 h 10741"/>
              <a:gd name="connsiteX7" fmla="*/ 4721 w 10000"/>
              <a:gd name="connsiteY7" fmla="*/ 125 h 10741"/>
              <a:gd name="connsiteX8" fmla="*/ 4721 w 10000"/>
              <a:gd name="connsiteY8" fmla="*/ 125 h 10741"/>
              <a:gd name="connsiteX9" fmla="*/ 4721 w 10000"/>
              <a:gd name="connsiteY9" fmla="*/ 134 h 10741"/>
              <a:gd name="connsiteX10" fmla="*/ 4713 w 10000"/>
              <a:gd name="connsiteY10" fmla="*/ 152 h 10741"/>
              <a:gd name="connsiteX11" fmla="*/ 4704 w 10000"/>
              <a:gd name="connsiteY11" fmla="*/ 179 h 10741"/>
              <a:gd name="connsiteX12" fmla="*/ 4692 w 10000"/>
              <a:gd name="connsiteY12" fmla="*/ 221 h 10741"/>
              <a:gd name="connsiteX13" fmla="*/ 4667 w 10000"/>
              <a:gd name="connsiteY13" fmla="*/ 280 h 10741"/>
              <a:gd name="connsiteX14" fmla="*/ 4629 w 10000"/>
              <a:gd name="connsiteY14" fmla="*/ 364 h 10741"/>
              <a:gd name="connsiteX15" fmla="*/ 4592 w 10000"/>
              <a:gd name="connsiteY15" fmla="*/ 465 h 10741"/>
              <a:gd name="connsiteX16" fmla="*/ 4533 w 10000"/>
              <a:gd name="connsiteY16" fmla="*/ 596 h 10741"/>
              <a:gd name="connsiteX17" fmla="*/ 4463 w 10000"/>
              <a:gd name="connsiteY17" fmla="*/ 754 h 10741"/>
              <a:gd name="connsiteX18" fmla="*/ 4379 w 10000"/>
              <a:gd name="connsiteY18" fmla="*/ 1001 h 10741"/>
              <a:gd name="connsiteX19" fmla="*/ 4321 w 10000"/>
              <a:gd name="connsiteY19" fmla="*/ 1266 h 10741"/>
              <a:gd name="connsiteX20" fmla="*/ 4275 w 10000"/>
              <a:gd name="connsiteY20" fmla="*/ 1538 h 10741"/>
              <a:gd name="connsiteX21" fmla="*/ 4213 w 10000"/>
              <a:gd name="connsiteY21" fmla="*/ 1827 h 10741"/>
              <a:gd name="connsiteX22" fmla="*/ 4204 w 10000"/>
              <a:gd name="connsiteY22" fmla="*/ 1889 h 10741"/>
              <a:gd name="connsiteX23" fmla="*/ 4192 w 10000"/>
              <a:gd name="connsiteY23" fmla="*/ 1982 h 10741"/>
              <a:gd name="connsiteX24" fmla="*/ 4183 w 10000"/>
              <a:gd name="connsiteY24" fmla="*/ 2080 h 10741"/>
              <a:gd name="connsiteX25" fmla="*/ 4175 w 10000"/>
              <a:gd name="connsiteY25" fmla="*/ 2187 h 10741"/>
              <a:gd name="connsiteX26" fmla="*/ 4175 w 10000"/>
              <a:gd name="connsiteY26" fmla="*/ 2297 h 10741"/>
              <a:gd name="connsiteX27" fmla="*/ 4192 w 10000"/>
              <a:gd name="connsiteY27" fmla="*/ 2396 h 10741"/>
              <a:gd name="connsiteX28" fmla="*/ 4213 w 10000"/>
              <a:gd name="connsiteY28" fmla="*/ 2482 h 10741"/>
              <a:gd name="connsiteX29" fmla="*/ 4250 w 10000"/>
              <a:gd name="connsiteY29" fmla="*/ 2542 h 10741"/>
              <a:gd name="connsiteX30" fmla="*/ 4450 w 10000"/>
              <a:gd name="connsiteY30" fmla="*/ 2530 h 10741"/>
              <a:gd name="connsiteX31" fmla="*/ 4646 w 10000"/>
              <a:gd name="connsiteY31" fmla="*/ 2482 h 10741"/>
              <a:gd name="connsiteX32" fmla="*/ 4833 w 10000"/>
              <a:gd name="connsiteY32" fmla="*/ 2405 h 10741"/>
              <a:gd name="connsiteX33" fmla="*/ 5025 w 10000"/>
              <a:gd name="connsiteY33" fmla="*/ 2297 h 10741"/>
              <a:gd name="connsiteX34" fmla="*/ 5200 w 10000"/>
              <a:gd name="connsiteY34" fmla="*/ 2172 h 10741"/>
              <a:gd name="connsiteX35" fmla="*/ 5371 w 10000"/>
              <a:gd name="connsiteY35" fmla="*/ 2020 h 10741"/>
              <a:gd name="connsiteX36" fmla="*/ 5533 w 10000"/>
              <a:gd name="connsiteY36" fmla="*/ 1859 h 10741"/>
              <a:gd name="connsiteX37" fmla="*/ 5683 w 10000"/>
              <a:gd name="connsiteY37" fmla="*/ 1690 h 10741"/>
              <a:gd name="connsiteX38" fmla="*/ 5829 w 10000"/>
              <a:gd name="connsiteY38" fmla="*/ 1511 h 10741"/>
              <a:gd name="connsiteX39" fmla="*/ 5954 w 10000"/>
              <a:gd name="connsiteY39" fmla="*/ 1326 h 10741"/>
              <a:gd name="connsiteX40" fmla="*/ 6071 w 10000"/>
              <a:gd name="connsiteY40" fmla="*/ 1147 h 10741"/>
              <a:gd name="connsiteX41" fmla="*/ 6167 w 10000"/>
              <a:gd name="connsiteY41" fmla="*/ 974 h 10741"/>
              <a:gd name="connsiteX42" fmla="*/ 6213 w 10000"/>
              <a:gd name="connsiteY42" fmla="*/ 974 h 10741"/>
              <a:gd name="connsiteX43" fmla="*/ 6213 w 10000"/>
              <a:gd name="connsiteY43" fmla="*/ 992 h 10741"/>
              <a:gd name="connsiteX44" fmla="*/ 6138 w 10000"/>
              <a:gd name="connsiteY44" fmla="*/ 1165 h 10741"/>
              <a:gd name="connsiteX45" fmla="*/ 6054 w 10000"/>
              <a:gd name="connsiteY45" fmla="*/ 1344 h 10741"/>
              <a:gd name="connsiteX46" fmla="*/ 5963 w 10000"/>
              <a:gd name="connsiteY46" fmla="*/ 1517 h 10741"/>
              <a:gd name="connsiteX47" fmla="*/ 5871 w 10000"/>
              <a:gd name="connsiteY47" fmla="*/ 1684 h 10741"/>
              <a:gd name="connsiteX48" fmla="*/ 5775 w 10000"/>
              <a:gd name="connsiteY48" fmla="*/ 1847 h 10741"/>
              <a:gd name="connsiteX49" fmla="*/ 5667 w 10000"/>
              <a:gd name="connsiteY49" fmla="*/ 1999 h 10741"/>
              <a:gd name="connsiteX50" fmla="*/ 5554 w 10000"/>
              <a:gd name="connsiteY50" fmla="*/ 2145 h 10741"/>
              <a:gd name="connsiteX51" fmla="*/ 5417 w 10000"/>
              <a:gd name="connsiteY51" fmla="*/ 2279 h 10741"/>
              <a:gd name="connsiteX52" fmla="*/ 5275 w 10000"/>
              <a:gd name="connsiteY52" fmla="*/ 2411 h 10741"/>
              <a:gd name="connsiteX53" fmla="*/ 5108 w 10000"/>
              <a:gd name="connsiteY53" fmla="*/ 2518 h 10741"/>
              <a:gd name="connsiteX54" fmla="*/ 4917 w 10000"/>
              <a:gd name="connsiteY54" fmla="*/ 2616 h 10741"/>
              <a:gd name="connsiteX55" fmla="*/ 4704 w 10000"/>
              <a:gd name="connsiteY55" fmla="*/ 2703 h 10741"/>
              <a:gd name="connsiteX56" fmla="*/ 4479 w 10000"/>
              <a:gd name="connsiteY56" fmla="*/ 2768 h 10741"/>
              <a:gd name="connsiteX57" fmla="*/ 4213 w 10000"/>
              <a:gd name="connsiteY57" fmla="*/ 2813 h 10741"/>
              <a:gd name="connsiteX58" fmla="*/ 4221 w 10000"/>
              <a:gd name="connsiteY58" fmla="*/ 3126 h 10741"/>
              <a:gd name="connsiteX59" fmla="*/ 4258 w 10000"/>
              <a:gd name="connsiteY59" fmla="*/ 3424 h 10741"/>
              <a:gd name="connsiteX60" fmla="*/ 4321 w 10000"/>
              <a:gd name="connsiteY60" fmla="*/ 3707 h 10741"/>
              <a:gd name="connsiteX61" fmla="*/ 4404 w 10000"/>
              <a:gd name="connsiteY61" fmla="*/ 3975 h 10741"/>
              <a:gd name="connsiteX62" fmla="*/ 4508 w 10000"/>
              <a:gd name="connsiteY62" fmla="*/ 4231 h 10741"/>
              <a:gd name="connsiteX63" fmla="*/ 4621 w 10000"/>
              <a:gd name="connsiteY63" fmla="*/ 4476 h 10741"/>
              <a:gd name="connsiteX64" fmla="*/ 4750 w 10000"/>
              <a:gd name="connsiteY64" fmla="*/ 4708 h 10741"/>
              <a:gd name="connsiteX65" fmla="*/ 4879 w 10000"/>
              <a:gd name="connsiteY65" fmla="*/ 4934 h 10741"/>
              <a:gd name="connsiteX66" fmla="*/ 4917 w 10000"/>
              <a:gd name="connsiteY66" fmla="*/ 4988 h 10741"/>
              <a:gd name="connsiteX67" fmla="*/ 4950 w 10000"/>
              <a:gd name="connsiteY67" fmla="*/ 5054 h 10741"/>
              <a:gd name="connsiteX68" fmla="*/ 4996 w 10000"/>
              <a:gd name="connsiteY68" fmla="*/ 5125 h 10741"/>
              <a:gd name="connsiteX69" fmla="*/ 5038 w 10000"/>
              <a:gd name="connsiteY69" fmla="*/ 5200 h 10741"/>
              <a:gd name="connsiteX70" fmla="*/ 5092 w 10000"/>
              <a:gd name="connsiteY70" fmla="*/ 5271 h 10741"/>
              <a:gd name="connsiteX71" fmla="*/ 5154 w 10000"/>
              <a:gd name="connsiteY71" fmla="*/ 5331 h 10741"/>
              <a:gd name="connsiteX72" fmla="*/ 5229 w 10000"/>
              <a:gd name="connsiteY72" fmla="*/ 5384 h 10741"/>
              <a:gd name="connsiteX73" fmla="*/ 5313 w 10000"/>
              <a:gd name="connsiteY73" fmla="*/ 5423 h 10741"/>
              <a:gd name="connsiteX74" fmla="*/ 5413 w 10000"/>
              <a:gd name="connsiteY74" fmla="*/ 5438 h 10741"/>
              <a:gd name="connsiteX75" fmla="*/ 5517 w 10000"/>
              <a:gd name="connsiteY75" fmla="*/ 5435 h 10741"/>
              <a:gd name="connsiteX76" fmla="*/ 5704 w 10000"/>
              <a:gd name="connsiteY76" fmla="*/ 5390 h 10741"/>
              <a:gd name="connsiteX77" fmla="*/ 5871 w 10000"/>
              <a:gd name="connsiteY77" fmla="*/ 5316 h 10741"/>
              <a:gd name="connsiteX78" fmla="*/ 6033 w 10000"/>
              <a:gd name="connsiteY78" fmla="*/ 5223 h 10741"/>
              <a:gd name="connsiteX79" fmla="*/ 6167 w 10000"/>
              <a:gd name="connsiteY79" fmla="*/ 5113 h 10741"/>
              <a:gd name="connsiteX80" fmla="*/ 6296 w 10000"/>
              <a:gd name="connsiteY80" fmla="*/ 4994 h 10741"/>
              <a:gd name="connsiteX81" fmla="*/ 6417 w 10000"/>
              <a:gd name="connsiteY81" fmla="*/ 4869 h 10741"/>
              <a:gd name="connsiteX82" fmla="*/ 6525 w 10000"/>
              <a:gd name="connsiteY82" fmla="*/ 4750 h 10741"/>
              <a:gd name="connsiteX83" fmla="*/ 6617 w 10000"/>
              <a:gd name="connsiteY83" fmla="*/ 4636 h 10741"/>
              <a:gd name="connsiteX84" fmla="*/ 6821 w 10000"/>
              <a:gd name="connsiteY84" fmla="*/ 4377 h 10741"/>
              <a:gd name="connsiteX85" fmla="*/ 7017 w 10000"/>
              <a:gd name="connsiteY85" fmla="*/ 4085 h 10741"/>
              <a:gd name="connsiteX86" fmla="*/ 7213 w 10000"/>
              <a:gd name="connsiteY86" fmla="*/ 3766 h 10741"/>
              <a:gd name="connsiteX87" fmla="*/ 7396 w 10000"/>
              <a:gd name="connsiteY87" fmla="*/ 3418 h 10741"/>
              <a:gd name="connsiteX88" fmla="*/ 7563 w 10000"/>
              <a:gd name="connsiteY88" fmla="*/ 3051 h 10741"/>
              <a:gd name="connsiteX89" fmla="*/ 7713 w 10000"/>
              <a:gd name="connsiteY89" fmla="*/ 2661 h 10741"/>
              <a:gd name="connsiteX90" fmla="*/ 7850 w 10000"/>
              <a:gd name="connsiteY90" fmla="*/ 2253 h 10741"/>
              <a:gd name="connsiteX91" fmla="*/ 7950 w 10000"/>
              <a:gd name="connsiteY91" fmla="*/ 1830 h 10741"/>
              <a:gd name="connsiteX92" fmla="*/ 8025 w 10000"/>
              <a:gd name="connsiteY92" fmla="*/ 1397 h 10741"/>
              <a:gd name="connsiteX93" fmla="*/ 8071 w 10000"/>
              <a:gd name="connsiteY93" fmla="*/ 954 h 10741"/>
              <a:gd name="connsiteX94" fmla="*/ 8108 w 10000"/>
              <a:gd name="connsiteY94" fmla="*/ 974 h 10741"/>
              <a:gd name="connsiteX95" fmla="*/ 8138 w 10000"/>
              <a:gd name="connsiteY95" fmla="*/ 1025 h 10741"/>
              <a:gd name="connsiteX96" fmla="*/ 8163 w 10000"/>
              <a:gd name="connsiteY96" fmla="*/ 1100 h 10741"/>
              <a:gd name="connsiteX97" fmla="*/ 8175 w 10000"/>
              <a:gd name="connsiteY97" fmla="*/ 1198 h 10741"/>
              <a:gd name="connsiteX98" fmla="*/ 8183 w 10000"/>
              <a:gd name="connsiteY98" fmla="*/ 1311 h 10741"/>
              <a:gd name="connsiteX99" fmla="*/ 8183 w 10000"/>
              <a:gd name="connsiteY99" fmla="*/ 1442 h 10741"/>
              <a:gd name="connsiteX100" fmla="*/ 8183 w 10000"/>
              <a:gd name="connsiteY100" fmla="*/ 1582 h 10741"/>
              <a:gd name="connsiteX101" fmla="*/ 8175 w 10000"/>
              <a:gd name="connsiteY101" fmla="*/ 1734 h 10741"/>
              <a:gd name="connsiteX102" fmla="*/ 8163 w 10000"/>
              <a:gd name="connsiteY102" fmla="*/ 1889 h 10741"/>
              <a:gd name="connsiteX103" fmla="*/ 8146 w 10000"/>
              <a:gd name="connsiteY103" fmla="*/ 2047 h 10741"/>
              <a:gd name="connsiteX104" fmla="*/ 8121 w 10000"/>
              <a:gd name="connsiteY104" fmla="*/ 2205 h 10741"/>
              <a:gd name="connsiteX105" fmla="*/ 8108 w 10000"/>
              <a:gd name="connsiteY105" fmla="*/ 2357 h 10741"/>
              <a:gd name="connsiteX106" fmla="*/ 8083 w 10000"/>
              <a:gd name="connsiteY106" fmla="*/ 2497 h 10741"/>
              <a:gd name="connsiteX107" fmla="*/ 8063 w 10000"/>
              <a:gd name="connsiteY107" fmla="*/ 2628 h 10741"/>
              <a:gd name="connsiteX108" fmla="*/ 8038 w 10000"/>
              <a:gd name="connsiteY108" fmla="*/ 2741 h 10741"/>
              <a:gd name="connsiteX109" fmla="*/ 8017 w 10000"/>
              <a:gd name="connsiteY109" fmla="*/ 2834 h 10741"/>
              <a:gd name="connsiteX110" fmla="*/ 8000 w 10000"/>
              <a:gd name="connsiteY110" fmla="*/ 2908 h 10741"/>
              <a:gd name="connsiteX111" fmla="*/ 7700 w 10000"/>
              <a:gd name="connsiteY111" fmla="*/ 3754 h 10741"/>
              <a:gd name="connsiteX112" fmla="*/ 7942 w 10000"/>
              <a:gd name="connsiteY112" fmla="*/ 3737 h 10741"/>
              <a:gd name="connsiteX113" fmla="*/ 8167 w 10000"/>
              <a:gd name="connsiteY113" fmla="*/ 3695 h 10741"/>
              <a:gd name="connsiteX114" fmla="*/ 8379 w 10000"/>
              <a:gd name="connsiteY114" fmla="*/ 3635 h 10741"/>
              <a:gd name="connsiteX115" fmla="*/ 8583 w 10000"/>
              <a:gd name="connsiteY115" fmla="*/ 3558 h 10741"/>
              <a:gd name="connsiteX116" fmla="*/ 8767 w 10000"/>
              <a:gd name="connsiteY116" fmla="*/ 3471 h 10741"/>
              <a:gd name="connsiteX117" fmla="*/ 8933 w 10000"/>
              <a:gd name="connsiteY117" fmla="*/ 3376 h 10741"/>
              <a:gd name="connsiteX118" fmla="*/ 9092 w 10000"/>
              <a:gd name="connsiteY118" fmla="*/ 3278 h 10741"/>
              <a:gd name="connsiteX119" fmla="*/ 9238 w 10000"/>
              <a:gd name="connsiteY119" fmla="*/ 3185 h 10741"/>
              <a:gd name="connsiteX120" fmla="*/ 9250 w 10000"/>
              <a:gd name="connsiteY120" fmla="*/ 3230 h 10741"/>
              <a:gd name="connsiteX121" fmla="*/ 9117 w 10000"/>
              <a:gd name="connsiteY121" fmla="*/ 3376 h 10741"/>
              <a:gd name="connsiteX122" fmla="*/ 8954 w 10000"/>
              <a:gd name="connsiteY122" fmla="*/ 3516 h 10741"/>
              <a:gd name="connsiteX123" fmla="*/ 8758 w 10000"/>
              <a:gd name="connsiteY123" fmla="*/ 3641 h 10741"/>
              <a:gd name="connsiteX124" fmla="*/ 8538 w 10000"/>
              <a:gd name="connsiteY124" fmla="*/ 3754 h 10741"/>
              <a:gd name="connsiteX125" fmla="*/ 8304 w 10000"/>
              <a:gd name="connsiteY125" fmla="*/ 3856 h 10741"/>
              <a:gd name="connsiteX126" fmla="*/ 8054 w 10000"/>
              <a:gd name="connsiteY126" fmla="*/ 3945 h 10741"/>
              <a:gd name="connsiteX127" fmla="*/ 7796 w 10000"/>
              <a:gd name="connsiteY127" fmla="*/ 4014 h 10741"/>
              <a:gd name="connsiteX128" fmla="*/ 7533 w 10000"/>
              <a:gd name="connsiteY128" fmla="*/ 4064 h 10741"/>
              <a:gd name="connsiteX129" fmla="*/ 7479 w 10000"/>
              <a:gd name="connsiteY129" fmla="*/ 4184 h 10741"/>
              <a:gd name="connsiteX130" fmla="*/ 7404 w 10000"/>
              <a:gd name="connsiteY130" fmla="*/ 4324 h 10741"/>
              <a:gd name="connsiteX131" fmla="*/ 7321 w 10000"/>
              <a:gd name="connsiteY131" fmla="*/ 4470 h 10741"/>
              <a:gd name="connsiteX132" fmla="*/ 7213 w 10000"/>
              <a:gd name="connsiteY132" fmla="*/ 4628 h 10741"/>
              <a:gd name="connsiteX133" fmla="*/ 7100 w 10000"/>
              <a:gd name="connsiteY133" fmla="*/ 4794 h 10741"/>
              <a:gd name="connsiteX134" fmla="*/ 6979 w 10000"/>
              <a:gd name="connsiteY134" fmla="*/ 4958 h 10741"/>
              <a:gd name="connsiteX135" fmla="*/ 6850 w 10000"/>
              <a:gd name="connsiteY135" fmla="*/ 5113 h 10741"/>
              <a:gd name="connsiteX136" fmla="*/ 6721 w 10000"/>
              <a:gd name="connsiteY136" fmla="*/ 5265 h 10741"/>
              <a:gd name="connsiteX137" fmla="*/ 6600 w 10000"/>
              <a:gd name="connsiteY137" fmla="*/ 5405 h 10741"/>
              <a:gd name="connsiteX138" fmla="*/ 6471 w 10000"/>
              <a:gd name="connsiteY138" fmla="*/ 5530 h 10741"/>
              <a:gd name="connsiteX139" fmla="*/ 6358 w 10000"/>
              <a:gd name="connsiteY139" fmla="*/ 5641 h 10741"/>
              <a:gd name="connsiteX140" fmla="*/ 6250 w 10000"/>
              <a:gd name="connsiteY140" fmla="*/ 5721 h 10741"/>
              <a:gd name="connsiteX141" fmla="*/ 6267 w 10000"/>
              <a:gd name="connsiteY141" fmla="*/ 5781 h 10741"/>
              <a:gd name="connsiteX142" fmla="*/ 6296 w 10000"/>
              <a:gd name="connsiteY142" fmla="*/ 5793 h 10741"/>
              <a:gd name="connsiteX143" fmla="*/ 6479 w 10000"/>
              <a:gd name="connsiteY143" fmla="*/ 5754 h 10741"/>
              <a:gd name="connsiteX144" fmla="*/ 6663 w 10000"/>
              <a:gd name="connsiteY144" fmla="*/ 5736 h 10741"/>
              <a:gd name="connsiteX145" fmla="*/ 6858 w 10000"/>
              <a:gd name="connsiteY145" fmla="*/ 5736 h 10741"/>
              <a:gd name="connsiteX146" fmla="*/ 7046 w 10000"/>
              <a:gd name="connsiteY146" fmla="*/ 5742 h 10741"/>
              <a:gd name="connsiteX147" fmla="*/ 7246 w 10000"/>
              <a:gd name="connsiteY147" fmla="*/ 5748 h 10741"/>
              <a:gd name="connsiteX148" fmla="*/ 7425 w 10000"/>
              <a:gd name="connsiteY148" fmla="*/ 5748 h 10741"/>
              <a:gd name="connsiteX149" fmla="*/ 7600 w 10000"/>
              <a:gd name="connsiteY149" fmla="*/ 5733 h 10741"/>
              <a:gd name="connsiteX150" fmla="*/ 7950 w 10000"/>
              <a:gd name="connsiteY150" fmla="*/ 5673 h 10741"/>
              <a:gd name="connsiteX151" fmla="*/ 8275 w 10000"/>
              <a:gd name="connsiteY151" fmla="*/ 5596 h 10741"/>
              <a:gd name="connsiteX152" fmla="*/ 8579 w 10000"/>
              <a:gd name="connsiteY152" fmla="*/ 5504 h 10741"/>
              <a:gd name="connsiteX153" fmla="*/ 8858 w 10000"/>
              <a:gd name="connsiteY153" fmla="*/ 5390 h 10741"/>
              <a:gd name="connsiteX154" fmla="*/ 9117 w 10000"/>
              <a:gd name="connsiteY154" fmla="*/ 5265 h 10741"/>
              <a:gd name="connsiteX155" fmla="*/ 9350 w 10000"/>
              <a:gd name="connsiteY155" fmla="*/ 5119 h 10741"/>
              <a:gd name="connsiteX156" fmla="*/ 9563 w 10000"/>
              <a:gd name="connsiteY156" fmla="*/ 4967 h 10741"/>
              <a:gd name="connsiteX157" fmla="*/ 9758 w 10000"/>
              <a:gd name="connsiteY157" fmla="*/ 4794 h 10741"/>
              <a:gd name="connsiteX158" fmla="*/ 9933 w 10000"/>
              <a:gd name="connsiteY158" fmla="*/ 4610 h 10741"/>
              <a:gd name="connsiteX159" fmla="*/ 10000 w 10000"/>
              <a:gd name="connsiteY159" fmla="*/ 4648 h 10741"/>
              <a:gd name="connsiteX160" fmla="*/ 10000 w 10000"/>
              <a:gd name="connsiteY160" fmla="*/ 4660 h 10741"/>
              <a:gd name="connsiteX161" fmla="*/ 9904 w 10000"/>
              <a:gd name="connsiteY161" fmla="*/ 4827 h 10741"/>
              <a:gd name="connsiteX162" fmla="*/ 9767 w 10000"/>
              <a:gd name="connsiteY162" fmla="*/ 5000 h 10741"/>
              <a:gd name="connsiteX163" fmla="*/ 9600 w 10000"/>
              <a:gd name="connsiteY163" fmla="*/ 5173 h 10741"/>
              <a:gd name="connsiteX164" fmla="*/ 9404 w 10000"/>
              <a:gd name="connsiteY164" fmla="*/ 5343 h 10741"/>
              <a:gd name="connsiteX165" fmla="*/ 9183 w 10000"/>
              <a:gd name="connsiteY165" fmla="*/ 5504 h 10741"/>
              <a:gd name="connsiteX166" fmla="*/ 8950 w 10000"/>
              <a:gd name="connsiteY166" fmla="*/ 5662 h 10741"/>
              <a:gd name="connsiteX167" fmla="*/ 8704 w 10000"/>
              <a:gd name="connsiteY167" fmla="*/ 5802 h 10741"/>
              <a:gd name="connsiteX168" fmla="*/ 8463 w 10000"/>
              <a:gd name="connsiteY168" fmla="*/ 5927 h 10741"/>
              <a:gd name="connsiteX169" fmla="*/ 8229 w 10000"/>
              <a:gd name="connsiteY169" fmla="*/ 6025 h 10741"/>
              <a:gd name="connsiteX170" fmla="*/ 8000 w 10000"/>
              <a:gd name="connsiteY170" fmla="*/ 6105 h 10741"/>
              <a:gd name="connsiteX171" fmla="*/ 7879 w 10000"/>
              <a:gd name="connsiteY171" fmla="*/ 6132 h 10741"/>
              <a:gd name="connsiteX172" fmla="*/ 7729 w 10000"/>
              <a:gd name="connsiteY172" fmla="*/ 6153 h 10741"/>
              <a:gd name="connsiteX173" fmla="*/ 7563 w 10000"/>
              <a:gd name="connsiteY173" fmla="*/ 6177 h 10741"/>
              <a:gd name="connsiteX174" fmla="*/ 7388 w 10000"/>
              <a:gd name="connsiteY174" fmla="*/ 6198 h 10741"/>
              <a:gd name="connsiteX175" fmla="*/ 7204 w 10000"/>
              <a:gd name="connsiteY175" fmla="*/ 6219 h 10741"/>
              <a:gd name="connsiteX176" fmla="*/ 7017 w 10000"/>
              <a:gd name="connsiteY176" fmla="*/ 6240 h 10741"/>
              <a:gd name="connsiteX177" fmla="*/ 6842 w 10000"/>
              <a:gd name="connsiteY177" fmla="*/ 6263 h 10741"/>
              <a:gd name="connsiteX178" fmla="*/ 6675 w 10000"/>
              <a:gd name="connsiteY178" fmla="*/ 6290 h 10741"/>
              <a:gd name="connsiteX179" fmla="*/ 6517 w 10000"/>
              <a:gd name="connsiteY179" fmla="*/ 6329 h 10741"/>
              <a:gd name="connsiteX180" fmla="*/ 6388 w 10000"/>
              <a:gd name="connsiteY180" fmla="*/ 6365 h 10741"/>
              <a:gd name="connsiteX181" fmla="*/ 6288 w 10000"/>
              <a:gd name="connsiteY181" fmla="*/ 6415 h 10741"/>
              <a:gd name="connsiteX182" fmla="*/ 6213 w 10000"/>
              <a:gd name="connsiteY182" fmla="*/ 6475 h 10741"/>
              <a:gd name="connsiteX183" fmla="*/ 6092 w 10000"/>
              <a:gd name="connsiteY183" fmla="*/ 6648 h 10741"/>
              <a:gd name="connsiteX184" fmla="*/ 6008 w 10000"/>
              <a:gd name="connsiteY184" fmla="*/ 6836 h 10741"/>
              <a:gd name="connsiteX185" fmla="*/ 5942 w 10000"/>
              <a:gd name="connsiteY185" fmla="*/ 7032 h 10741"/>
              <a:gd name="connsiteX186" fmla="*/ 5904 w 10000"/>
              <a:gd name="connsiteY186" fmla="*/ 7232 h 10741"/>
              <a:gd name="connsiteX187" fmla="*/ 5888 w 10000"/>
              <a:gd name="connsiteY187" fmla="*/ 7443 h 10741"/>
              <a:gd name="connsiteX188" fmla="*/ 5879 w 10000"/>
              <a:gd name="connsiteY188" fmla="*/ 7655 h 10741"/>
              <a:gd name="connsiteX189" fmla="*/ 5888 w 10000"/>
              <a:gd name="connsiteY189" fmla="*/ 7867 h 10741"/>
              <a:gd name="connsiteX190" fmla="*/ 5904 w 10000"/>
              <a:gd name="connsiteY190" fmla="*/ 8084 h 10741"/>
              <a:gd name="connsiteX191" fmla="*/ 5925 w 10000"/>
              <a:gd name="connsiteY191" fmla="*/ 8299 h 10741"/>
              <a:gd name="connsiteX192" fmla="*/ 5950 w 10000"/>
              <a:gd name="connsiteY192" fmla="*/ 8510 h 10741"/>
              <a:gd name="connsiteX193" fmla="*/ 5954 w 10000"/>
              <a:gd name="connsiteY193" fmla="*/ 8820 h 10741"/>
              <a:gd name="connsiteX194" fmla="*/ 5933 w 10000"/>
              <a:gd name="connsiteY194" fmla="*/ 9130 h 10741"/>
              <a:gd name="connsiteX195" fmla="*/ 5896 w 10000"/>
              <a:gd name="connsiteY195" fmla="*/ 9428 h 10741"/>
              <a:gd name="connsiteX196" fmla="*/ 5850 w 10000"/>
              <a:gd name="connsiteY196" fmla="*/ 9720 h 10741"/>
              <a:gd name="connsiteX197" fmla="*/ 5909 w 10000"/>
              <a:gd name="connsiteY197" fmla="*/ 10741 h 10741"/>
              <a:gd name="connsiteX198" fmla="*/ 4117 w 10000"/>
              <a:gd name="connsiteY198" fmla="*/ 10686 h 10741"/>
              <a:gd name="connsiteX199" fmla="*/ 4309 w 10000"/>
              <a:gd name="connsiteY199" fmla="*/ 10293 h 10741"/>
              <a:gd name="connsiteX200" fmla="*/ 4546 w 10000"/>
              <a:gd name="connsiteY200" fmla="*/ 9848 h 10741"/>
              <a:gd name="connsiteX201" fmla="*/ 4629 w 10000"/>
              <a:gd name="connsiteY201" fmla="*/ 9687 h 10741"/>
              <a:gd name="connsiteX202" fmla="*/ 4700 w 10000"/>
              <a:gd name="connsiteY202" fmla="*/ 9508 h 10741"/>
              <a:gd name="connsiteX203" fmla="*/ 4767 w 10000"/>
              <a:gd name="connsiteY203" fmla="*/ 9309 h 10741"/>
              <a:gd name="connsiteX204" fmla="*/ 4829 w 10000"/>
              <a:gd name="connsiteY204" fmla="*/ 9097 h 10741"/>
              <a:gd name="connsiteX205" fmla="*/ 4879 w 10000"/>
              <a:gd name="connsiteY205" fmla="*/ 8868 h 10741"/>
              <a:gd name="connsiteX206" fmla="*/ 4917 w 10000"/>
              <a:gd name="connsiteY206" fmla="*/ 8635 h 10741"/>
              <a:gd name="connsiteX207" fmla="*/ 4954 w 10000"/>
              <a:gd name="connsiteY207" fmla="*/ 8391 h 10741"/>
              <a:gd name="connsiteX208" fmla="*/ 4979 w 10000"/>
              <a:gd name="connsiteY208" fmla="*/ 8144 h 10741"/>
              <a:gd name="connsiteX209" fmla="*/ 5000 w 10000"/>
              <a:gd name="connsiteY209" fmla="*/ 7887 h 10741"/>
              <a:gd name="connsiteX210" fmla="*/ 5000 w 10000"/>
              <a:gd name="connsiteY210" fmla="*/ 7634 h 10741"/>
              <a:gd name="connsiteX211" fmla="*/ 5000 w 10000"/>
              <a:gd name="connsiteY211" fmla="*/ 7384 h 10741"/>
              <a:gd name="connsiteX212" fmla="*/ 4979 w 10000"/>
              <a:gd name="connsiteY212" fmla="*/ 7133 h 10741"/>
              <a:gd name="connsiteX213" fmla="*/ 4950 w 10000"/>
              <a:gd name="connsiteY213" fmla="*/ 6892 h 10741"/>
              <a:gd name="connsiteX214" fmla="*/ 4913 w 10000"/>
              <a:gd name="connsiteY214" fmla="*/ 6657 h 10741"/>
              <a:gd name="connsiteX215" fmla="*/ 4858 w 10000"/>
              <a:gd name="connsiteY215" fmla="*/ 6430 h 10741"/>
              <a:gd name="connsiteX216" fmla="*/ 4783 w 10000"/>
              <a:gd name="connsiteY216" fmla="*/ 6219 h 10741"/>
              <a:gd name="connsiteX217" fmla="*/ 4700 w 10000"/>
              <a:gd name="connsiteY217" fmla="*/ 6019 h 10741"/>
              <a:gd name="connsiteX218" fmla="*/ 4600 w 10000"/>
              <a:gd name="connsiteY218" fmla="*/ 5840 h 10741"/>
              <a:gd name="connsiteX219" fmla="*/ 4488 w 10000"/>
              <a:gd name="connsiteY219" fmla="*/ 5682 h 10741"/>
              <a:gd name="connsiteX220" fmla="*/ 4358 w 10000"/>
              <a:gd name="connsiteY220" fmla="*/ 5542 h 10741"/>
              <a:gd name="connsiteX221" fmla="*/ 4213 w 10000"/>
              <a:gd name="connsiteY221" fmla="*/ 5429 h 10741"/>
              <a:gd name="connsiteX222" fmla="*/ 4046 w 10000"/>
              <a:gd name="connsiteY222" fmla="*/ 5343 h 10741"/>
              <a:gd name="connsiteX223" fmla="*/ 3904 w 10000"/>
              <a:gd name="connsiteY223" fmla="*/ 5292 h 10741"/>
              <a:gd name="connsiteX224" fmla="*/ 3746 w 10000"/>
              <a:gd name="connsiteY224" fmla="*/ 5271 h 10741"/>
              <a:gd name="connsiteX225" fmla="*/ 3583 w 10000"/>
              <a:gd name="connsiteY225" fmla="*/ 5271 h 10741"/>
              <a:gd name="connsiteX226" fmla="*/ 3413 w 10000"/>
              <a:gd name="connsiteY226" fmla="*/ 5286 h 10741"/>
              <a:gd name="connsiteX227" fmla="*/ 3246 w 10000"/>
              <a:gd name="connsiteY227" fmla="*/ 5310 h 10741"/>
              <a:gd name="connsiteX228" fmla="*/ 3079 w 10000"/>
              <a:gd name="connsiteY228" fmla="*/ 5343 h 10741"/>
              <a:gd name="connsiteX229" fmla="*/ 2913 w 10000"/>
              <a:gd name="connsiteY229" fmla="*/ 5369 h 10741"/>
              <a:gd name="connsiteX230" fmla="*/ 2750 w 10000"/>
              <a:gd name="connsiteY230" fmla="*/ 5396 h 10741"/>
              <a:gd name="connsiteX231" fmla="*/ 2600 w 10000"/>
              <a:gd name="connsiteY231" fmla="*/ 5411 h 10741"/>
              <a:gd name="connsiteX232" fmla="*/ 2258 w 10000"/>
              <a:gd name="connsiteY232" fmla="*/ 5423 h 10741"/>
              <a:gd name="connsiteX233" fmla="*/ 1925 w 10000"/>
              <a:gd name="connsiteY233" fmla="*/ 5411 h 10741"/>
              <a:gd name="connsiteX234" fmla="*/ 1617 w 10000"/>
              <a:gd name="connsiteY234" fmla="*/ 5384 h 10741"/>
              <a:gd name="connsiteX235" fmla="*/ 1321 w 10000"/>
              <a:gd name="connsiteY235" fmla="*/ 5346 h 10741"/>
              <a:gd name="connsiteX236" fmla="*/ 1033 w 10000"/>
              <a:gd name="connsiteY236" fmla="*/ 5298 h 10741"/>
              <a:gd name="connsiteX237" fmla="*/ 758 w 10000"/>
              <a:gd name="connsiteY237" fmla="*/ 5250 h 10741"/>
              <a:gd name="connsiteX238" fmla="*/ 500 w 10000"/>
              <a:gd name="connsiteY238" fmla="*/ 5197 h 10741"/>
              <a:gd name="connsiteX239" fmla="*/ 517 w 10000"/>
              <a:gd name="connsiteY239" fmla="*/ 5137 h 10741"/>
              <a:gd name="connsiteX240" fmla="*/ 871 w 10000"/>
              <a:gd name="connsiteY240" fmla="*/ 5173 h 10741"/>
              <a:gd name="connsiteX241" fmla="*/ 1221 w 10000"/>
              <a:gd name="connsiteY241" fmla="*/ 5197 h 10741"/>
              <a:gd name="connsiteX242" fmla="*/ 1563 w 10000"/>
              <a:gd name="connsiteY242" fmla="*/ 5206 h 10741"/>
              <a:gd name="connsiteX243" fmla="*/ 1896 w 10000"/>
              <a:gd name="connsiteY243" fmla="*/ 5197 h 10741"/>
              <a:gd name="connsiteX244" fmla="*/ 2221 w 10000"/>
              <a:gd name="connsiteY244" fmla="*/ 5164 h 10741"/>
              <a:gd name="connsiteX245" fmla="*/ 2538 w 10000"/>
              <a:gd name="connsiteY245" fmla="*/ 5113 h 10741"/>
              <a:gd name="connsiteX246" fmla="*/ 2842 w 10000"/>
              <a:gd name="connsiteY246" fmla="*/ 5045 h 10741"/>
              <a:gd name="connsiteX247" fmla="*/ 3129 w 10000"/>
              <a:gd name="connsiteY247" fmla="*/ 4946 h 10741"/>
              <a:gd name="connsiteX248" fmla="*/ 3500 w 10000"/>
              <a:gd name="connsiteY248" fmla="*/ 4815 h 10741"/>
              <a:gd name="connsiteX249" fmla="*/ 2821 w 10000"/>
              <a:gd name="connsiteY249" fmla="*/ 4389 h 10741"/>
              <a:gd name="connsiteX250" fmla="*/ 2213 w 10000"/>
              <a:gd name="connsiteY250" fmla="*/ 3912 h 10741"/>
              <a:gd name="connsiteX251" fmla="*/ 1879 w 10000"/>
              <a:gd name="connsiteY251" fmla="*/ 3939 h 10741"/>
              <a:gd name="connsiteX252" fmla="*/ 1554 w 10000"/>
              <a:gd name="connsiteY252" fmla="*/ 3939 h 10741"/>
              <a:gd name="connsiteX253" fmla="*/ 1258 w 10000"/>
              <a:gd name="connsiteY253" fmla="*/ 3912 h 10741"/>
              <a:gd name="connsiteX254" fmla="*/ 979 w 10000"/>
              <a:gd name="connsiteY254" fmla="*/ 3856 h 10741"/>
              <a:gd name="connsiteX255" fmla="*/ 721 w 10000"/>
              <a:gd name="connsiteY255" fmla="*/ 3775 h 10741"/>
              <a:gd name="connsiteX256" fmla="*/ 496 w 10000"/>
              <a:gd name="connsiteY256" fmla="*/ 3674 h 10741"/>
              <a:gd name="connsiteX257" fmla="*/ 296 w 10000"/>
              <a:gd name="connsiteY257" fmla="*/ 3549 h 10741"/>
              <a:gd name="connsiteX258" fmla="*/ 129 w 10000"/>
              <a:gd name="connsiteY258" fmla="*/ 3403 h 10741"/>
              <a:gd name="connsiteX259" fmla="*/ 0 w 10000"/>
              <a:gd name="connsiteY259" fmla="*/ 3245 h 10741"/>
              <a:gd name="connsiteX260" fmla="*/ 17 w 10000"/>
              <a:gd name="connsiteY260" fmla="*/ 3218 h 10741"/>
              <a:gd name="connsiteX261" fmla="*/ 71 w 10000"/>
              <a:gd name="connsiteY261" fmla="*/ 3245 h 10741"/>
              <a:gd name="connsiteX262" fmla="*/ 138 w 10000"/>
              <a:gd name="connsiteY262" fmla="*/ 3349 h 10741"/>
              <a:gd name="connsiteX263" fmla="*/ 246 w 10000"/>
              <a:gd name="connsiteY263" fmla="*/ 3439 h 10741"/>
              <a:gd name="connsiteX264" fmla="*/ 379 w 10000"/>
              <a:gd name="connsiteY264" fmla="*/ 3528 h 10741"/>
              <a:gd name="connsiteX265" fmla="*/ 538 w 10000"/>
              <a:gd name="connsiteY265" fmla="*/ 3597 h 10741"/>
              <a:gd name="connsiteX266" fmla="*/ 721 w 10000"/>
              <a:gd name="connsiteY266" fmla="*/ 3656 h 10741"/>
              <a:gd name="connsiteX267" fmla="*/ 913 w 10000"/>
              <a:gd name="connsiteY267" fmla="*/ 3701 h 10741"/>
              <a:gd name="connsiteX268" fmla="*/ 1117 w 10000"/>
              <a:gd name="connsiteY268" fmla="*/ 3728 h 10741"/>
              <a:gd name="connsiteX269" fmla="*/ 1329 w 10000"/>
              <a:gd name="connsiteY269" fmla="*/ 3737 h 10741"/>
              <a:gd name="connsiteX270" fmla="*/ 1533 w 10000"/>
              <a:gd name="connsiteY270" fmla="*/ 3734 h 10741"/>
              <a:gd name="connsiteX271" fmla="*/ 1646 w 10000"/>
              <a:gd name="connsiteY271" fmla="*/ 3722 h 10741"/>
              <a:gd name="connsiteX272" fmla="*/ 1746 w 10000"/>
              <a:gd name="connsiteY272" fmla="*/ 3722 h 10741"/>
              <a:gd name="connsiteX273" fmla="*/ 1833 w 10000"/>
              <a:gd name="connsiteY273" fmla="*/ 3710 h 10741"/>
              <a:gd name="connsiteX274" fmla="*/ 1917 w 10000"/>
              <a:gd name="connsiteY274" fmla="*/ 3695 h 10741"/>
              <a:gd name="connsiteX275" fmla="*/ 1988 w 10000"/>
              <a:gd name="connsiteY275" fmla="*/ 3662 h 10741"/>
              <a:gd name="connsiteX276" fmla="*/ 1788 w 10000"/>
              <a:gd name="connsiteY276" fmla="*/ 3391 h 10741"/>
              <a:gd name="connsiteX277" fmla="*/ 1617 w 10000"/>
              <a:gd name="connsiteY277" fmla="*/ 3126 h 10741"/>
              <a:gd name="connsiteX278" fmla="*/ 1454 w 10000"/>
              <a:gd name="connsiteY278" fmla="*/ 2849 h 10741"/>
              <a:gd name="connsiteX279" fmla="*/ 1313 w 10000"/>
              <a:gd name="connsiteY279" fmla="*/ 2563 h 10741"/>
              <a:gd name="connsiteX280" fmla="*/ 1175 w 10000"/>
              <a:gd name="connsiteY280" fmla="*/ 2253 h 10741"/>
              <a:gd name="connsiteX281" fmla="*/ 1046 w 10000"/>
              <a:gd name="connsiteY281" fmla="*/ 1919 h 10741"/>
              <a:gd name="connsiteX282" fmla="*/ 1033 w 10000"/>
              <a:gd name="connsiteY282" fmla="*/ 1859 h 10741"/>
              <a:gd name="connsiteX283" fmla="*/ 1000 w 10000"/>
              <a:gd name="connsiteY283" fmla="*/ 1776 h 10741"/>
              <a:gd name="connsiteX284" fmla="*/ 979 w 10000"/>
              <a:gd name="connsiteY284" fmla="*/ 1684 h 10741"/>
              <a:gd name="connsiteX285" fmla="*/ 950 w 10000"/>
              <a:gd name="connsiteY285" fmla="*/ 1591 h 10741"/>
              <a:gd name="connsiteX286" fmla="*/ 925 w 10000"/>
              <a:gd name="connsiteY286" fmla="*/ 1490 h 10741"/>
              <a:gd name="connsiteX287" fmla="*/ 917 w 10000"/>
              <a:gd name="connsiteY287" fmla="*/ 1397 h 10741"/>
              <a:gd name="connsiteX288" fmla="*/ 917 w 10000"/>
              <a:gd name="connsiteY288" fmla="*/ 1311 h 10741"/>
              <a:gd name="connsiteX289" fmla="*/ 933 w 10000"/>
              <a:gd name="connsiteY289" fmla="*/ 1234 h 10741"/>
              <a:gd name="connsiteX290" fmla="*/ 963 w 10000"/>
              <a:gd name="connsiteY290" fmla="*/ 1180 h 10741"/>
              <a:gd name="connsiteX291" fmla="*/ 1000 w 10000"/>
              <a:gd name="connsiteY291" fmla="*/ 1192 h 10741"/>
              <a:gd name="connsiteX292" fmla="*/ 1033 w 10000"/>
              <a:gd name="connsiteY292" fmla="*/ 1496 h 10741"/>
              <a:gd name="connsiteX293" fmla="*/ 1108 w 10000"/>
              <a:gd name="connsiteY293" fmla="*/ 1800 h 10741"/>
              <a:gd name="connsiteX294" fmla="*/ 1221 w 10000"/>
              <a:gd name="connsiteY294" fmla="*/ 2098 h 10741"/>
              <a:gd name="connsiteX295" fmla="*/ 1358 w 10000"/>
              <a:gd name="connsiteY295" fmla="*/ 2372 h 10741"/>
              <a:gd name="connsiteX296" fmla="*/ 1508 w 10000"/>
              <a:gd name="connsiteY296" fmla="*/ 2628 h 10741"/>
              <a:gd name="connsiteX297" fmla="*/ 1646 w 10000"/>
              <a:gd name="connsiteY297" fmla="*/ 2795 h 10741"/>
              <a:gd name="connsiteX298" fmla="*/ 1629 w 10000"/>
              <a:gd name="connsiteY298" fmla="*/ 2801 h 10741"/>
              <a:gd name="connsiteX299" fmla="*/ 1629 w 10000"/>
              <a:gd name="connsiteY299" fmla="*/ 2807 h 10741"/>
              <a:gd name="connsiteX300" fmla="*/ 1638 w 10000"/>
              <a:gd name="connsiteY300" fmla="*/ 2813 h 10741"/>
              <a:gd name="connsiteX301" fmla="*/ 1646 w 10000"/>
              <a:gd name="connsiteY301" fmla="*/ 2816 h 10741"/>
              <a:gd name="connsiteX302" fmla="*/ 1663 w 10000"/>
              <a:gd name="connsiteY302" fmla="*/ 2822 h 10741"/>
              <a:gd name="connsiteX303" fmla="*/ 1667 w 10000"/>
              <a:gd name="connsiteY303" fmla="*/ 2834 h 10741"/>
              <a:gd name="connsiteX304" fmla="*/ 1675 w 10000"/>
              <a:gd name="connsiteY304" fmla="*/ 2840 h 10741"/>
              <a:gd name="connsiteX305" fmla="*/ 1683 w 10000"/>
              <a:gd name="connsiteY305" fmla="*/ 2849 h 10741"/>
              <a:gd name="connsiteX306" fmla="*/ 1683 w 10000"/>
              <a:gd name="connsiteY306" fmla="*/ 2843 h 10741"/>
              <a:gd name="connsiteX307" fmla="*/ 1675 w 10000"/>
              <a:gd name="connsiteY307" fmla="*/ 2840 h 10741"/>
              <a:gd name="connsiteX308" fmla="*/ 1675 w 10000"/>
              <a:gd name="connsiteY308" fmla="*/ 2840 h 10741"/>
              <a:gd name="connsiteX309" fmla="*/ 1646 w 10000"/>
              <a:gd name="connsiteY309" fmla="*/ 2795 h 10741"/>
              <a:gd name="connsiteX310" fmla="*/ 1746 w 10000"/>
              <a:gd name="connsiteY310" fmla="*/ 2741 h 10741"/>
              <a:gd name="connsiteX311" fmla="*/ 1842 w 10000"/>
              <a:gd name="connsiteY311" fmla="*/ 2649 h 10741"/>
              <a:gd name="connsiteX312" fmla="*/ 1933 w 10000"/>
              <a:gd name="connsiteY312" fmla="*/ 2542 h 10741"/>
              <a:gd name="connsiteX313" fmla="*/ 2017 w 10000"/>
              <a:gd name="connsiteY313" fmla="*/ 2411 h 10741"/>
              <a:gd name="connsiteX314" fmla="*/ 2092 w 10000"/>
              <a:gd name="connsiteY314" fmla="*/ 2265 h 10741"/>
              <a:gd name="connsiteX315" fmla="*/ 2163 w 10000"/>
              <a:gd name="connsiteY315" fmla="*/ 2113 h 10741"/>
              <a:gd name="connsiteX316" fmla="*/ 2221 w 10000"/>
              <a:gd name="connsiteY316" fmla="*/ 1955 h 10741"/>
              <a:gd name="connsiteX317" fmla="*/ 2275 w 10000"/>
              <a:gd name="connsiteY317" fmla="*/ 1803 h 10741"/>
              <a:gd name="connsiteX318" fmla="*/ 2321 w 10000"/>
              <a:gd name="connsiteY318" fmla="*/ 1657 h 10741"/>
              <a:gd name="connsiteX319" fmla="*/ 2329 w 10000"/>
              <a:gd name="connsiteY319" fmla="*/ 1853 h 10741"/>
              <a:gd name="connsiteX320" fmla="*/ 2321 w 10000"/>
              <a:gd name="connsiteY320" fmla="*/ 2032 h 10741"/>
              <a:gd name="connsiteX321" fmla="*/ 2283 w 10000"/>
              <a:gd name="connsiteY321" fmla="*/ 2199 h 10741"/>
              <a:gd name="connsiteX322" fmla="*/ 2229 w 10000"/>
              <a:gd name="connsiteY322" fmla="*/ 2366 h 10741"/>
              <a:gd name="connsiteX323" fmla="*/ 2154 w 10000"/>
              <a:gd name="connsiteY323" fmla="*/ 2524 h 10741"/>
              <a:gd name="connsiteX324" fmla="*/ 2046 w 10000"/>
              <a:gd name="connsiteY324" fmla="*/ 2682 h 10741"/>
              <a:gd name="connsiteX325" fmla="*/ 1796 w 10000"/>
              <a:gd name="connsiteY325" fmla="*/ 3027 h 10741"/>
              <a:gd name="connsiteX326" fmla="*/ 2054 w 10000"/>
              <a:gd name="connsiteY326" fmla="*/ 3305 h 10741"/>
              <a:gd name="connsiteX327" fmla="*/ 2333 w 10000"/>
              <a:gd name="connsiteY327" fmla="*/ 3564 h 10741"/>
              <a:gd name="connsiteX328" fmla="*/ 2638 w 10000"/>
              <a:gd name="connsiteY328" fmla="*/ 3808 h 10741"/>
              <a:gd name="connsiteX329" fmla="*/ 2963 w 10000"/>
              <a:gd name="connsiteY329" fmla="*/ 4032 h 10741"/>
              <a:gd name="connsiteX330" fmla="*/ 4129 w 10000"/>
              <a:gd name="connsiteY330" fmla="*/ 4610 h 10741"/>
              <a:gd name="connsiteX331" fmla="*/ 4167 w 10000"/>
              <a:gd name="connsiteY331" fmla="*/ 4589 h 10741"/>
              <a:gd name="connsiteX332" fmla="*/ 4071 w 10000"/>
              <a:gd name="connsiteY332" fmla="*/ 4333 h 10741"/>
              <a:gd name="connsiteX333" fmla="*/ 3996 w 10000"/>
              <a:gd name="connsiteY333" fmla="*/ 4058 h 10741"/>
              <a:gd name="connsiteX334" fmla="*/ 3933 w 10000"/>
              <a:gd name="connsiteY334" fmla="*/ 3760 h 10741"/>
              <a:gd name="connsiteX335" fmla="*/ 3904 w 10000"/>
              <a:gd name="connsiteY335" fmla="*/ 3456 h 10741"/>
              <a:gd name="connsiteX336" fmla="*/ 3879 w 10000"/>
              <a:gd name="connsiteY336" fmla="*/ 3138 h 10741"/>
              <a:gd name="connsiteX337" fmla="*/ 3879 w 10000"/>
              <a:gd name="connsiteY337" fmla="*/ 2813 h 10741"/>
              <a:gd name="connsiteX338" fmla="*/ 3896 w 10000"/>
              <a:gd name="connsiteY338" fmla="*/ 2485 h 10741"/>
              <a:gd name="connsiteX339" fmla="*/ 3933 w 10000"/>
              <a:gd name="connsiteY339" fmla="*/ 2160 h 10741"/>
              <a:gd name="connsiteX340" fmla="*/ 3988 w 10000"/>
              <a:gd name="connsiteY340" fmla="*/ 1836 h 10741"/>
              <a:gd name="connsiteX341" fmla="*/ 4046 w 10000"/>
              <a:gd name="connsiteY341" fmla="*/ 1523 h 10741"/>
              <a:gd name="connsiteX342" fmla="*/ 4129 w 10000"/>
              <a:gd name="connsiteY342" fmla="*/ 1219 h 10741"/>
              <a:gd name="connsiteX343" fmla="*/ 4229 w 10000"/>
              <a:gd name="connsiteY343" fmla="*/ 933 h 10741"/>
              <a:gd name="connsiteX344" fmla="*/ 4333 w 10000"/>
              <a:gd name="connsiteY344" fmla="*/ 662 h 10741"/>
              <a:gd name="connsiteX345" fmla="*/ 4454 w 10000"/>
              <a:gd name="connsiteY345" fmla="*/ 417 h 10741"/>
              <a:gd name="connsiteX346" fmla="*/ 4583 w 10000"/>
              <a:gd name="connsiteY346" fmla="*/ 194 h 10741"/>
              <a:gd name="connsiteX347" fmla="*/ 4738 w 10000"/>
              <a:gd name="connsiteY347" fmla="*/ 0 h 10741"/>
              <a:gd name="connsiteX0" fmla="*/ 4738 w 10000"/>
              <a:gd name="connsiteY0" fmla="*/ 0 h 10686"/>
              <a:gd name="connsiteX1" fmla="*/ 4721 w 10000"/>
              <a:gd name="connsiteY1" fmla="*/ 48 h 10686"/>
              <a:gd name="connsiteX2" fmla="*/ 4713 w 10000"/>
              <a:gd name="connsiteY2" fmla="*/ 80 h 10686"/>
              <a:gd name="connsiteX3" fmla="*/ 4704 w 10000"/>
              <a:gd name="connsiteY3" fmla="*/ 101 h 10686"/>
              <a:gd name="connsiteX4" fmla="*/ 4704 w 10000"/>
              <a:gd name="connsiteY4" fmla="*/ 113 h 10686"/>
              <a:gd name="connsiteX5" fmla="*/ 4713 w 10000"/>
              <a:gd name="connsiteY5" fmla="*/ 119 h 10686"/>
              <a:gd name="connsiteX6" fmla="*/ 4713 w 10000"/>
              <a:gd name="connsiteY6" fmla="*/ 125 h 10686"/>
              <a:gd name="connsiteX7" fmla="*/ 4721 w 10000"/>
              <a:gd name="connsiteY7" fmla="*/ 125 h 10686"/>
              <a:gd name="connsiteX8" fmla="*/ 4721 w 10000"/>
              <a:gd name="connsiteY8" fmla="*/ 125 h 10686"/>
              <a:gd name="connsiteX9" fmla="*/ 4721 w 10000"/>
              <a:gd name="connsiteY9" fmla="*/ 134 h 10686"/>
              <a:gd name="connsiteX10" fmla="*/ 4713 w 10000"/>
              <a:gd name="connsiteY10" fmla="*/ 152 h 10686"/>
              <a:gd name="connsiteX11" fmla="*/ 4704 w 10000"/>
              <a:gd name="connsiteY11" fmla="*/ 179 h 10686"/>
              <a:gd name="connsiteX12" fmla="*/ 4692 w 10000"/>
              <a:gd name="connsiteY12" fmla="*/ 221 h 10686"/>
              <a:gd name="connsiteX13" fmla="*/ 4667 w 10000"/>
              <a:gd name="connsiteY13" fmla="*/ 280 h 10686"/>
              <a:gd name="connsiteX14" fmla="*/ 4629 w 10000"/>
              <a:gd name="connsiteY14" fmla="*/ 364 h 10686"/>
              <a:gd name="connsiteX15" fmla="*/ 4592 w 10000"/>
              <a:gd name="connsiteY15" fmla="*/ 465 h 10686"/>
              <a:gd name="connsiteX16" fmla="*/ 4533 w 10000"/>
              <a:gd name="connsiteY16" fmla="*/ 596 h 10686"/>
              <a:gd name="connsiteX17" fmla="*/ 4463 w 10000"/>
              <a:gd name="connsiteY17" fmla="*/ 754 h 10686"/>
              <a:gd name="connsiteX18" fmla="*/ 4379 w 10000"/>
              <a:gd name="connsiteY18" fmla="*/ 1001 h 10686"/>
              <a:gd name="connsiteX19" fmla="*/ 4321 w 10000"/>
              <a:gd name="connsiteY19" fmla="*/ 1266 h 10686"/>
              <a:gd name="connsiteX20" fmla="*/ 4275 w 10000"/>
              <a:gd name="connsiteY20" fmla="*/ 1538 h 10686"/>
              <a:gd name="connsiteX21" fmla="*/ 4213 w 10000"/>
              <a:gd name="connsiteY21" fmla="*/ 1827 h 10686"/>
              <a:gd name="connsiteX22" fmla="*/ 4204 w 10000"/>
              <a:gd name="connsiteY22" fmla="*/ 1889 h 10686"/>
              <a:gd name="connsiteX23" fmla="*/ 4192 w 10000"/>
              <a:gd name="connsiteY23" fmla="*/ 1982 h 10686"/>
              <a:gd name="connsiteX24" fmla="*/ 4183 w 10000"/>
              <a:gd name="connsiteY24" fmla="*/ 2080 h 10686"/>
              <a:gd name="connsiteX25" fmla="*/ 4175 w 10000"/>
              <a:gd name="connsiteY25" fmla="*/ 2187 h 10686"/>
              <a:gd name="connsiteX26" fmla="*/ 4175 w 10000"/>
              <a:gd name="connsiteY26" fmla="*/ 2297 h 10686"/>
              <a:gd name="connsiteX27" fmla="*/ 4192 w 10000"/>
              <a:gd name="connsiteY27" fmla="*/ 2396 h 10686"/>
              <a:gd name="connsiteX28" fmla="*/ 4213 w 10000"/>
              <a:gd name="connsiteY28" fmla="*/ 2482 h 10686"/>
              <a:gd name="connsiteX29" fmla="*/ 4250 w 10000"/>
              <a:gd name="connsiteY29" fmla="*/ 2542 h 10686"/>
              <a:gd name="connsiteX30" fmla="*/ 4450 w 10000"/>
              <a:gd name="connsiteY30" fmla="*/ 2530 h 10686"/>
              <a:gd name="connsiteX31" fmla="*/ 4646 w 10000"/>
              <a:gd name="connsiteY31" fmla="*/ 2482 h 10686"/>
              <a:gd name="connsiteX32" fmla="*/ 4833 w 10000"/>
              <a:gd name="connsiteY32" fmla="*/ 2405 h 10686"/>
              <a:gd name="connsiteX33" fmla="*/ 5025 w 10000"/>
              <a:gd name="connsiteY33" fmla="*/ 2297 h 10686"/>
              <a:gd name="connsiteX34" fmla="*/ 5200 w 10000"/>
              <a:gd name="connsiteY34" fmla="*/ 2172 h 10686"/>
              <a:gd name="connsiteX35" fmla="*/ 5371 w 10000"/>
              <a:gd name="connsiteY35" fmla="*/ 2020 h 10686"/>
              <a:gd name="connsiteX36" fmla="*/ 5533 w 10000"/>
              <a:gd name="connsiteY36" fmla="*/ 1859 h 10686"/>
              <a:gd name="connsiteX37" fmla="*/ 5683 w 10000"/>
              <a:gd name="connsiteY37" fmla="*/ 1690 h 10686"/>
              <a:gd name="connsiteX38" fmla="*/ 5829 w 10000"/>
              <a:gd name="connsiteY38" fmla="*/ 1511 h 10686"/>
              <a:gd name="connsiteX39" fmla="*/ 5954 w 10000"/>
              <a:gd name="connsiteY39" fmla="*/ 1326 h 10686"/>
              <a:gd name="connsiteX40" fmla="*/ 6071 w 10000"/>
              <a:gd name="connsiteY40" fmla="*/ 1147 h 10686"/>
              <a:gd name="connsiteX41" fmla="*/ 6167 w 10000"/>
              <a:gd name="connsiteY41" fmla="*/ 974 h 10686"/>
              <a:gd name="connsiteX42" fmla="*/ 6213 w 10000"/>
              <a:gd name="connsiteY42" fmla="*/ 974 h 10686"/>
              <a:gd name="connsiteX43" fmla="*/ 6213 w 10000"/>
              <a:gd name="connsiteY43" fmla="*/ 992 h 10686"/>
              <a:gd name="connsiteX44" fmla="*/ 6138 w 10000"/>
              <a:gd name="connsiteY44" fmla="*/ 1165 h 10686"/>
              <a:gd name="connsiteX45" fmla="*/ 6054 w 10000"/>
              <a:gd name="connsiteY45" fmla="*/ 1344 h 10686"/>
              <a:gd name="connsiteX46" fmla="*/ 5963 w 10000"/>
              <a:gd name="connsiteY46" fmla="*/ 1517 h 10686"/>
              <a:gd name="connsiteX47" fmla="*/ 5871 w 10000"/>
              <a:gd name="connsiteY47" fmla="*/ 1684 h 10686"/>
              <a:gd name="connsiteX48" fmla="*/ 5775 w 10000"/>
              <a:gd name="connsiteY48" fmla="*/ 1847 h 10686"/>
              <a:gd name="connsiteX49" fmla="*/ 5667 w 10000"/>
              <a:gd name="connsiteY49" fmla="*/ 1999 h 10686"/>
              <a:gd name="connsiteX50" fmla="*/ 5554 w 10000"/>
              <a:gd name="connsiteY50" fmla="*/ 2145 h 10686"/>
              <a:gd name="connsiteX51" fmla="*/ 5417 w 10000"/>
              <a:gd name="connsiteY51" fmla="*/ 2279 h 10686"/>
              <a:gd name="connsiteX52" fmla="*/ 5275 w 10000"/>
              <a:gd name="connsiteY52" fmla="*/ 2411 h 10686"/>
              <a:gd name="connsiteX53" fmla="*/ 5108 w 10000"/>
              <a:gd name="connsiteY53" fmla="*/ 2518 h 10686"/>
              <a:gd name="connsiteX54" fmla="*/ 4917 w 10000"/>
              <a:gd name="connsiteY54" fmla="*/ 2616 h 10686"/>
              <a:gd name="connsiteX55" fmla="*/ 4704 w 10000"/>
              <a:gd name="connsiteY55" fmla="*/ 2703 h 10686"/>
              <a:gd name="connsiteX56" fmla="*/ 4479 w 10000"/>
              <a:gd name="connsiteY56" fmla="*/ 2768 h 10686"/>
              <a:gd name="connsiteX57" fmla="*/ 4213 w 10000"/>
              <a:gd name="connsiteY57" fmla="*/ 2813 h 10686"/>
              <a:gd name="connsiteX58" fmla="*/ 4221 w 10000"/>
              <a:gd name="connsiteY58" fmla="*/ 3126 h 10686"/>
              <a:gd name="connsiteX59" fmla="*/ 4258 w 10000"/>
              <a:gd name="connsiteY59" fmla="*/ 3424 h 10686"/>
              <a:gd name="connsiteX60" fmla="*/ 4321 w 10000"/>
              <a:gd name="connsiteY60" fmla="*/ 3707 h 10686"/>
              <a:gd name="connsiteX61" fmla="*/ 4404 w 10000"/>
              <a:gd name="connsiteY61" fmla="*/ 3975 h 10686"/>
              <a:gd name="connsiteX62" fmla="*/ 4508 w 10000"/>
              <a:gd name="connsiteY62" fmla="*/ 4231 h 10686"/>
              <a:gd name="connsiteX63" fmla="*/ 4621 w 10000"/>
              <a:gd name="connsiteY63" fmla="*/ 4476 h 10686"/>
              <a:gd name="connsiteX64" fmla="*/ 4750 w 10000"/>
              <a:gd name="connsiteY64" fmla="*/ 4708 h 10686"/>
              <a:gd name="connsiteX65" fmla="*/ 4879 w 10000"/>
              <a:gd name="connsiteY65" fmla="*/ 4934 h 10686"/>
              <a:gd name="connsiteX66" fmla="*/ 4917 w 10000"/>
              <a:gd name="connsiteY66" fmla="*/ 4988 h 10686"/>
              <a:gd name="connsiteX67" fmla="*/ 4950 w 10000"/>
              <a:gd name="connsiteY67" fmla="*/ 5054 h 10686"/>
              <a:gd name="connsiteX68" fmla="*/ 4996 w 10000"/>
              <a:gd name="connsiteY68" fmla="*/ 5125 h 10686"/>
              <a:gd name="connsiteX69" fmla="*/ 5038 w 10000"/>
              <a:gd name="connsiteY69" fmla="*/ 5200 h 10686"/>
              <a:gd name="connsiteX70" fmla="*/ 5092 w 10000"/>
              <a:gd name="connsiteY70" fmla="*/ 5271 h 10686"/>
              <a:gd name="connsiteX71" fmla="*/ 5154 w 10000"/>
              <a:gd name="connsiteY71" fmla="*/ 5331 h 10686"/>
              <a:gd name="connsiteX72" fmla="*/ 5229 w 10000"/>
              <a:gd name="connsiteY72" fmla="*/ 5384 h 10686"/>
              <a:gd name="connsiteX73" fmla="*/ 5313 w 10000"/>
              <a:gd name="connsiteY73" fmla="*/ 5423 h 10686"/>
              <a:gd name="connsiteX74" fmla="*/ 5413 w 10000"/>
              <a:gd name="connsiteY74" fmla="*/ 5438 h 10686"/>
              <a:gd name="connsiteX75" fmla="*/ 5517 w 10000"/>
              <a:gd name="connsiteY75" fmla="*/ 5435 h 10686"/>
              <a:gd name="connsiteX76" fmla="*/ 5704 w 10000"/>
              <a:gd name="connsiteY76" fmla="*/ 5390 h 10686"/>
              <a:gd name="connsiteX77" fmla="*/ 5871 w 10000"/>
              <a:gd name="connsiteY77" fmla="*/ 5316 h 10686"/>
              <a:gd name="connsiteX78" fmla="*/ 6033 w 10000"/>
              <a:gd name="connsiteY78" fmla="*/ 5223 h 10686"/>
              <a:gd name="connsiteX79" fmla="*/ 6167 w 10000"/>
              <a:gd name="connsiteY79" fmla="*/ 5113 h 10686"/>
              <a:gd name="connsiteX80" fmla="*/ 6296 w 10000"/>
              <a:gd name="connsiteY80" fmla="*/ 4994 h 10686"/>
              <a:gd name="connsiteX81" fmla="*/ 6417 w 10000"/>
              <a:gd name="connsiteY81" fmla="*/ 4869 h 10686"/>
              <a:gd name="connsiteX82" fmla="*/ 6525 w 10000"/>
              <a:gd name="connsiteY82" fmla="*/ 4750 h 10686"/>
              <a:gd name="connsiteX83" fmla="*/ 6617 w 10000"/>
              <a:gd name="connsiteY83" fmla="*/ 4636 h 10686"/>
              <a:gd name="connsiteX84" fmla="*/ 6821 w 10000"/>
              <a:gd name="connsiteY84" fmla="*/ 4377 h 10686"/>
              <a:gd name="connsiteX85" fmla="*/ 7017 w 10000"/>
              <a:gd name="connsiteY85" fmla="*/ 4085 h 10686"/>
              <a:gd name="connsiteX86" fmla="*/ 7213 w 10000"/>
              <a:gd name="connsiteY86" fmla="*/ 3766 h 10686"/>
              <a:gd name="connsiteX87" fmla="*/ 7396 w 10000"/>
              <a:gd name="connsiteY87" fmla="*/ 3418 h 10686"/>
              <a:gd name="connsiteX88" fmla="*/ 7563 w 10000"/>
              <a:gd name="connsiteY88" fmla="*/ 3051 h 10686"/>
              <a:gd name="connsiteX89" fmla="*/ 7713 w 10000"/>
              <a:gd name="connsiteY89" fmla="*/ 2661 h 10686"/>
              <a:gd name="connsiteX90" fmla="*/ 7850 w 10000"/>
              <a:gd name="connsiteY90" fmla="*/ 2253 h 10686"/>
              <a:gd name="connsiteX91" fmla="*/ 7950 w 10000"/>
              <a:gd name="connsiteY91" fmla="*/ 1830 h 10686"/>
              <a:gd name="connsiteX92" fmla="*/ 8025 w 10000"/>
              <a:gd name="connsiteY92" fmla="*/ 1397 h 10686"/>
              <a:gd name="connsiteX93" fmla="*/ 8071 w 10000"/>
              <a:gd name="connsiteY93" fmla="*/ 954 h 10686"/>
              <a:gd name="connsiteX94" fmla="*/ 8108 w 10000"/>
              <a:gd name="connsiteY94" fmla="*/ 974 h 10686"/>
              <a:gd name="connsiteX95" fmla="*/ 8138 w 10000"/>
              <a:gd name="connsiteY95" fmla="*/ 1025 h 10686"/>
              <a:gd name="connsiteX96" fmla="*/ 8163 w 10000"/>
              <a:gd name="connsiteY96" fmla="*/ 1100 h 10686"/>
              <a:gd name="connsiteX97" fmla="*/ 8175 w 10000"/>
              <a:gd name="connsiteY97" fmla="*/ 1198 h 10686"/>
              <a:gd name="connsiteX98" fmla="*/ 8183 w 10000"/>
              <a:gd name="connsiteY98" fmla="*/ 1311 h 10686"/>
              <a:gd name="connsiteX99" fmla="*/ 8183 w 10000"/>
              <a:gd name="connsiteY99" fmla="*/ 1442 h 10686"/>
              <a:gd name="connsiteX100" fmla="*/ 8183 w 10000"/>
              <a:gd name="connsiteY100" fmla="*/ 1582 h 10686"/>
              <a:gd name="connsiteX101" fmla="*/ 8175 w 10000"/>
              <a:gd name="connsiteY101" fmla="*/ 1734 h 10686"/>
              <a:gd name="connsiteX102" fmla="*/ 8163 w 10000"/>
              <a:gd name="connsiteY102" fmla="*/ 1889 h 10686"/>
              <a:gd name="connsiteX103" fmla="*/ 8146 w 10000"/>
              <a:gd name="connsiteY103" fmla="*/ 2047 h 10686"/>
              <a:gd name="connsiteX104" fmla="*/ 8121 w 10000"/>
              <a:gd name="connsiteY104" fmla="*/ 2205 h 10686"/>
              <a:gd name="connsiteX105" fmla="*/ 8108 w 10000"/>
              <a:gd name="connsiteY105" fmla="*/ 2357 h 10686"/>
              <a:gd name="connsiteX106" fmla="*/ 8083 w 10000"/>
              <a:gd name="connsiteY106" fmla="*/ 2497 h 10686"/>
              <a:gd name="connsiteX107" fmla="*/ 8063 w 10000"/>
              <a:gd name="connsiteY107" fmla="*/ 2628 h 10686"/>
              <a:gd name="connsiteX108" fmla="*/ 8038 w 10000"/>
              <a:gd name="connsiteY108" fmla="*/ 2741 h 10686"/>
              <a:gd name="connsiteX109" fmla="*/ 8017 w 10000"/>
              <a:gd name="connsiteY109" fmla="*/ 2834 h 10686"/>
              <a:gd name="connsiteX110" fmla="*/ 8000 w 10000"/>
              <a:gd name="connsiteY110" fmla="*/ 2908 h 10686"/>
              <a:gd name="connsiteX111" fmla="*/ 7700 w 10000"/>
              <a:gd name="connsiteY111" fmla="*/ 3754 h 10686"/>
              <a:gd name="connsiteX112" fmla="*/ 7942 w 10000"/>
              <a:gd name="connsiteY112" fmla="*/ 3737 h 10686"/>
              <a:gd name="connsiteX113" fmla="*/ 8167 w 10000"/>
              <a:gd name="connsiteY113" fmla="*/ 3695 h 10686"/>
              <a:gd name="connsiteX114" fmla="*/ 8379 w 10000"/>
              <a:gd name="connsiteY114" fmla="*/ 3635 h 10686"/>
              <a:gd name="connsiteX115" fmla="*/ 8583 w 10000"/>
              <a:gd name="connsiteY115" fmla="*/ 3558 h 10686"/>
              <a:gd name="connsiteX116" fmla="*/ 8767 w 10000"/>
              <a:gd name="connsiteY116" fmla="*/ 3471 h 10686"/>
              <a:gd name="connsiteX117" fmla="*/ 8933 w 10000"/>
              <a:gd name="connsiteY117" fmla="*/ 3376 h 10686"/>
              <a:gd name="connsiteX118" fmla="*/ 9092 w 10000"/>
              <a:gd name="connsiteY118" fmla="*/ 3278 h 10686"/>
              <a:gd name="connsiteX119" fmla="*/ 9238 w 10000"/>
              <a:gd name="connsiteY119" fmla="*/ 3185 h 10686"/>
              <a:gd name="connsiteX120" fmla="*/ 9250 w 10000"/>
              <a:gd name="connsiteY120" fmla="*/ 3230 h 10686"/>
              <a:gd name="connsiteX121" fmla="*/ 9117 w 10000"/>
              <a:gd name="connsiteY121" fmla="*/ 3376 h 10686"/>
              <a:gd name="connsiteX122" fmla="*/ 8954 w 10000"/>
              <a:gd name="connsiteY122" fmla="*/ 3516 h 10686"/>
              <a:gd name="connsiteX123" fmla="*/ 8758 w 10000"/>
              <a:gd name="connsiteY123" fmla="*/ 3641 h 10686"/>
              <a:gd name="connsiteX124" fmla="*/ 8538 w 10000"/>
              <a:gd name="connsiteY124" fmla="*/ 3754 h 10686"/>
              <a:gd name="connsiteX125" fmla="*/ 8304 w 10000"/>
              <a:gd name="connsiteY125" fmla="*/ 3856 h 10686"/>
              <a:gd name="connsiteX126" fmla="*/ 8054 w 10000"/>
              <a:gd name="connsiteY126" fmla="*/ 3945 h 10686"/>
              <a:gd name="connsiteX127" fmla="*/ 7796 w 10000"/>
              <a:gd name="connsiteY127" fmla="*/ 4014 h 10686"/>
              <a:gd name="connsiteX128" fmla="*/ 7533 w 10000"/>
              <a:gd name="connsiteY128" fmla="*/ 4064 h 10686"/>
              <a:gd name="connsiteX129" fmla="*/ 7479 w 10000"/>
              <a:gd name="connsiteY129" fmla="*/ 4184 h 10686"/>
              <a:gd name="connsiteX130" fmla="*/ 7404 w 10000"/>
              <a:gd name="connsiteY130" fmla="*/ 4324 h 10686"/>
              <a:gd name="connsiteX131" fmla="*/ 7321 w 10000"/>
              <a:gd name="connsiteY131" fmla="*/ 4470 h 10686"/>
              <a:gd name="connsiteX132" fmla="*/ 7213 w 10000"/>
              <a:gd name="connsiteY132" fmla="*/ 4628 h 10686"/>
              <a:gd name="connsiteX133" fmla="*/ 7100 w 10000"/>
              <a:gd name="connsiteY133" fmla="*/ 4794 h 10686"/>
              <a:gd name="connsiteX134" fmla="*/ 6979 w 10000"/>
              <a:gd name="connsiteY134" fmla="*/ 4958 h 10686"/>
              <a:gd name="connsiteX135" fmla="*/ 6850 w 10000"/>
              <a:gd name="connsiteY135" fmla="*/ 5113 h 10686"/>
              <a:gd name="connsiteX136" fmla="*/ 6721 w 10000"/>
              <a:gd name="connsiteY136" fmla="*/ 5265 h 10686"/>
              <a:gd name="connsiteX137" fmla="*/ 6600 w 10000"/>
              <a:gd name="connsiteY137" fmla="*/ 5405 h 10686"/>
              <a:gd name="connsiteX138" fmla="*/ 6471 w 10000"/>
              <a:gd name="connsiteY138" fmla="*/ 5530 h 10686"/>
              <a:gd name="connsiteX139" fmla="*/ 6358 w 10000"/>
              <a:gd name="connsiteY139" fmla="*/ 5641 h 10686"/>
              <a:gd name="connsiteX140" fmla="*/ 6250 w 10000"/>
              <a:gd name="connsiteY140" fmla="*/ 5721 h 10686"/>
              <a:gd name="connsiteX141" fmla="*/ 6267 w 10000"/>
              <a:gd name="connsiteY141" fmla="*/ 5781 h 10686"/>
              <a:gd name="connsiteX142" fmla="*/ 6296 w 10000"/>
              <a:gd name="connsiteY142" fmla="*/ 5793 h 10686"/>
              <a:gd name="connsiteX143" fmla="*/ 6479 w 10000"/>
              <a:gd name="connsiteY143" fmla="*/ 5754 h 10686"/>
              <a:gd name="connsiteX144" fmla="*/ 6663 w 10000"/>
              <a:gd name="connsiteY144" fmla="*/ 5736 h 10686"/>
              <a:gd name="connsiteX145" fmla="*/ 6858 w 10000"/>
              <a:gd name="connsiteY145" fmla="*/ 5736 h 10686"/>
              <a:gd name="connsiteX146" fmla="*/ 7046 w 10000"/>
              <a:gd name="connsiteY146" fmla="*/ 5742 h 10686"/>
              <a:gd name="connsiteX147" fmla="*/ 7246 w 10000"/>
              <a:gd name="connsiteY147" fmla="*/ 5748 h 10686"/>
              <a:gd name="connsiteX148" fmla="*/ 7425 w 10000"/>
              <a:gd name="connsiteY148" fmla="*/ 5748 h 10686"/>
              <a:gd name="connsiteX149" fmla="*/ 7600 w 10000"/>
              <a:gd name="connsiteY149" fmla="*/ 5733 h 10686"/>
              <a:gd name="connsiteX150" fmla="*/ 7950 w 10000"/>
              <a:gd name="connsiteY150" fmla="*/ 5673 h 10686"/>
              <a:gd name="connsiteX151" fmla="*/ 8275 w 10000"/>
              <a:gd name="connsiteY151" fmla="*/ 5596 h 10686"/>
              <a:gd name="connsiteX152" fmla="*/ 8579 w 10000"/>
              <a:gd name="connsiteY152" fmla="*/ 5504 h 10686"/>
              <a:gd name="connsiteX153" fmla="*/ 8858 w 10000"/>
              <a:gd name="connsiteY153" fmla="*/ 5390 h 10686"/>
              <a:gd name="connsiteX154" fmla="*/ 9117 w 10000"/>
              <a:gd name="connsiteY154" fmla="*/ 5265 h 10686"/>
              <a:gd name="connsiteX155" fmla="*/ 9350 w 10000"/>
              <a:gd name="connsiteY155" fmla="*/ 5119 h 10686"/>
              <a:gd name="connsiteX156" fmla="*/ 9563 w 10000"/>
              <a:gd name="connsiteY156" fmla="*/ 4967 h 10686"/>
              <a:gd name="connsiteX157" fmla="*/ 9758 w 10000"/>
              <a:gd name="connsiteY157" fmla="*/ 4794 h 10686"/>
              <a:gd name="connsiteX158" fmla="*/ 9933 w 10000"/>
              <a:gd name="connsiteY158" fmla="*/ 4610 h 10686"/>
              <a:gd name="connsiteX159" fmla="*/ 10000 w 10000"/>
              <a:gd name="connsiteY159" fmla="*/ 4648 h 10686"/>
              <a:gd name="connsiteX160" fmla="*/ 10000 w 10000"/>
              <a:gd name="connsiteY160" fmla="*/ 4660 h 10686"/>
              <a:gd name="connsiteX161" fmla="*/ 9904 w 10000"/>
              <a:gd name="connsiteY161" fmla="*/ 4827 h 10686"/>
              <a:gd name="connsiteX162" fmla="*/ 9767 w 10000"/>
              <a:gd name="connsiteY162" fmla="*/ 5000 h 10686"/>
              <a:gd name="connsiteX163" fmla="*/ 9600 w 10000"/>
              <a:gd name="connsiteY163" fmla="*/ 5173 h 10686"/>
              <a:gd name="connsiteX164" fmla="*/ 9404 w 10000"/>
              <a:gd name="connsiteY164" fmla="*/ 5343 h 10686"/>
              <a:gd name="connsiteX165" fmla="*/ 9183 w 10000"/>
              <a:gd name="connsiteY165" fmla="*/ 5504 h 10686"/>
              <a:gd name="connsiteX166" fmla="*/ 8950 w 10000"/>
              <a:gd name="connsiteY166" fmla="*/ 5662 h 10686"/>
              <a:gd name="connsiteX167" fmla="*/ 8704 w 10000"/>
              <a:gd name="connsiteY167" fmla="*/ 5802 h 10686"/>
              <a:gd name="connsiteX168" fmla="*/ 8463 w 10000"/>
              <a:gd name="connsiteY168" fmla="*/ 5927 h 10686"/>
              <a:gd name="connsiteX169" fmla="*/ 8229 w 10000"/>
              <a:gd name="connsiteY169" fmla="*/ 6025 h 10686"/>
              <a:gd name="connsiteX170" fmla="*/ 8000 w 10000"/>
              <a:gd name="connsiteY170" fmla="*/ 6105 h 10686"/>
              <a:gd name="connsiteX171" fmla="*/ 7879 w 10000"/>
              <a:gd name="connsiteY171" fmla="*/ 6132 h 10686"/>
              <a:gd name="connsiteX172" fmla="*/ 7729 w 10000"/>
              <a:gd name="connsiteY172" fmla="*/ 6153 h 10686"/>
              <a:gd name="connsiteX173" fmla="*/ 7563 w 10000"/>
              <a:gd name="connsiteY173" fmla="*/ 6177 h 10686"/>
              <a:gd name="connsiteX174" fmla="*/ 7388 w 10000"/>
              <a:gd name="connsiteY174" fmla="*/ 6198 h 10686"/>
              <a:gd name="connsiteX175" fmla="*/ 7204 w 10000"/>
              <a:gd name="connsiteY175" fmla="*/ 6219 h 10686"/>
              <a:gd name="connsiteX176" fmla="*/ 7017 w 10000"/>
              <a:gd name="connsiteY176" fmla="*/ 6240 h 10686"/>
              <a:gd name="connsiteX177" fmla="*/ 6842 w 10000"/>
              <a:gd name="connsiteY177" fmla="*/ 6263 h 10686"/>
              <a:gd name="connsiteX178" fmla="*/ 6675 w 10000"/>
              <a:gd name="connsiteY178" fmla="*/ 6290 h 10686"/>
              <a:gd name="connsiteX179" fmla="*/ 6517 w 10000"/>
              <a:gd name="connsiteY179" fmla="*/ 6329 h 10686"/>
              <a:gd name="connsiteX180" fmla="*/ 6388 w 10000"/>
              <a:gd name="connsiteY180" fmla="*/ 6365 h 10686"/>
              <a:gd name="connsiteX181" fmla="*/ 6288 w 10000"/>
              <a:gd name="connsiteY181" fmla="*/ 6415 h 10686"/>
              <a:gd name="connsiteX182" fmla="*/ 6213 w 10000"/>
              <a:gd name="connsiteY182" fmla="*/ 6475 h 10686"/>
              <a:gd name="connsiteX183" fmla="*/ 6092 w 10000"/>
              <a:gd name="connsiteY183" fmla="*/ 6648 h 10686"/>
              <a:gd name="connsiteX184" fmla="*/ 6008 w 10000"/>
              <a:gd name="connsiteY184" fmla="*/ 6836 h 10686"/>
              <a:gd name="connsiteX185" fmla="*/ 5942 w 10000"/>
              <a:gd name="connsiteY185" fmla="*/ 7032 h 10686"/>
              <a:gd name="connsiteX186" fmla="*/ 5904 w 10000"/>
              <a:gd name="connsiteY186" fmla="*/ 7232 h 10686"/>
              <a:gd name="connsiteX187" fmla="*/ 5888 w 10000"/>
              <a:gd name="connsiteY187" fmla="*/ 7443 h 10686"/>
              <a:gd name="connsiteX188" fmla="*/ 5879 w 10000"/>
              <a:gd name="connsiteY188" fmla="*/ 7655 h 10686"/>
              <a:gd name="connsiteX189" fmla="*/ 5888 w 10000"/>
              <a:gd name="connsiteY189" fmla="*/ 7867 h 10686"/>
              <a:gd name="connsiteX190" fmla="*/ 5904 w 10000"/>
              <a:gd name="connsiteY190" fmla="*/ 8084 h 10686"/>
              <a:gd name="connsiteX191" fmla="*/ 5925 w 10000"/>
              <a:gd name="connsiteY191" fmla="*/ 8299 h 10686"/>
              <a:gd name="connsiteX192" fmla="*/ 5950 w 10000"/>
              <a:gd name="connsiteY192" fmla="*/ 8510 h 10686"/>
              <a:gd name="connsiteX193" fmla="*/ 5954 w 10000"/>
              <a:gd name="connsiteY193" fmla="*/ 8820 h 10686"/>
              <a:gd name="connsiteX194" fmla="*/ 5933 w 10000"/>
              <a:gd name="connsiteY194" fmla="*/ 9130 h 10686"/>
              <a:gd name="connsiteX195" fmla="*/ 5896 w 10000"/>
              <a:gd name="connsiteY195" fmla="*/ 9428 h 10686"/>
              <a:gd name="connsiteX196" fmla="*/ 5850 w 10000"/>
              <a:gd name="connsiteY196" fmla="*/ 9720 h 10686"/>
              <a:gd name="connsiteX197" fmla="*/ 5794 w 10000"/>
              <a:gd name="connsiteY197" fmla="*/ 10686 h 10686"/>
              <a:gd name="connsiteX198" fmla="*/ 4117 w 10000"/>
              <a:gd name="connsiteY198" fmla="*/ 10686 h 10686"/>
              <a:gd name="connsiteX199" fmla="*/ 4309 w 10000"/>
              <a:gd name="connsiteY199" fmla="*/ 10293 h 10686"/>
              <a:gd name="connsiteX200" fmla="*/ 4546 w 10000"/>
              <a:gd name="connsiteY200" fmla="*/ 9848 h 10686"/>
              <a:gd name="connsiteX201" fmla="*/ 4629 w 10000"/>
              <a:gd name="connsiteY201" fmla="*/ 9687 h 10686"/>
              <a:gd name="connsiteX202" fmla="*/ 4700 w 10000"/>
              <a:gd name="connsiteY202" fmla="*/ 9508 h 10686"/>
              <a:gd name="connsiteX203" fmla="*/ 4767 w 10000"/>
              <a:gd name="connsiteY203" fmla="*/ 9309 h 10686"/>
              <a:gd name="connsiteX204" fmla="*/ 4829 w 10000"/>
              <a:gd name="connsiteY204" fmla="*/ 9097 h 10686"/>
              <a:gd name="connsiteX205" fmla="*/ 4879 w 10000"/>
              <a:gd name="connsiteY205" fmla="*/ 8868 h 10686"/>
              <a:gd name="connsiteX206" fmla="*/ 4917 w 10000"/>
              <a:gd name="connsiteY206" fmla="*/ 8635 h 10686"/>
              <a:gd name="connsiteX207" fmla="*/ 4954 w 10000"/>
              <a:gd name="connsiteY207" fmla="*/ 8391 h 10686"/>
              <a:gd name="connsiteX208" fmla="*/ 4979 w 10000"/>
              <a:gd name="connsiteY208" fmla="*/ 8144 h 10686"/>
              <a:gd name="connsiteX209" fmla="*/ 5000 w 10000"/>
              <a:gd name="connsiteY209" fmla="*/ 7887 h 10686"/>
              <a:gd name="connsiteX210" fmla="*/ 5000 w 10000"/>
              <a:gd name="connsiteY210" fmla="*/ 7634 h 10686"/>
              <a:gd name="connsiteX211" fmla="*/ 5000 w 10000"/>
              <a:gd name="connsiteY211" fmla="*/ 7384 h 10686"/>
              <a:gd name="connsiteX212" fmla="*/ 4979 w 10000"/>
              <a:gd name="connsiteY212" fmla="*/ 7133 h 10686"/>
              <a:gd name="connsiteX213" fmla="*/ 4950 w 10000"/>
              <a:gd name="connsiteY213" fmla="*/ 6892 h 10686"/>
              <a:gd name="connsiteX214" fmla="*/ 4913 w 10000"/>
              <a:gd name="connsiteY214" fmla="*/ 6657 h 10686"/>
              <a:gd name="connsiteX215" fmla="*/ 4858 w 10000"/>
              <a:gd name="connsiteY215" fmla="*/ 6430 h 10686"/>
              <a:gd name="connsiteX216" fmla="*/ 4783 w 10000"/>
              <a:gd name="connsiteY216" fmla="*/ 6219 h 10686"/>
              <a:gd name="connsiteX217" fmla="*/ 4700 w 10000"/>
              <a:gd name="connsiteY217" fmla="*/ 6019 h 10686"/>
              <a:gd name="connsiteX218" fmla="*/ 4600 w 10000"/>
              <a:gd name="connsiteY218" fmla="*/ 5840 h 10686"/>
              <a:gd name="connsiteX219" fmla="*/ 4488 w 10000"/>
              <a:gd name="connsiteY219" fmla="*/ 5682 h 10686"/>
              <a:gd name="connsiteX220" fmla="*/ 4358 w 10000"/>
              <a:gd name="connsiteY220" fmla="*/ 5542 h 10686"/>
              <a:gd name="connsiteX221" fmla="*/ 4213 w 10000"/>
              <a:gd name="connsiteY221" fmla="*/ 5429 h 10686"/>
              <a:gd name="connsiteX222" fmla="*/ 4046 w 10000"/>
              <a:gd name="connsiteY222" fmla="*/ 5343 h 10686"/>
              <a:gd name="connsiteX223" fmla="*/ 3904 w 10000"/>
              <a:gd name="connsiteY223" fmla="*/ 5292 h 10686"/>
              <a:gd name="connsiteX224" fmla="*/ 3746 w 10000"/>
              <a:gd name="connsiteY224" fmla="*/ 5271 h 10686"/>
              <a:gd name="connsiteX225" fmla="*/ 3583 w 10000"/>
              <a:gd name="connsiteY225" fmla="*/ 5271 h 10686"/>
              <a:gd name="connsiteX226" fmla="*/ 3413 w 10000"/>
              <a:gd name="connsiteY226" fmla="*/ 5286 h 10686"/>
              <a:gd name="connsiteX227" fmla="*/ 3246 w 10000"/>
              <a:gd name="connsiteY227" fmla="*/ 5310 h 10686"/>
              <a:gd name="connsiteX228" fmla="*/ 3079 w 10000"/>
              <a:gd name="connsiteY228" fmla="*/ 5343 h 10686"/>
              <a:gd name="connsiteX229" fmla="*/ 2913 w 10000"/>
              <a:gd name="connsiteY229" fmla="*/ 5369 h 10686"/>
              <a:gd name="connsiteX230" fmla="*/ 2750 w 10000"/>
              <a:gd name="connsiteY230" fmla="*/ 5396 h 10686"/>
              <a:gd name="connsiteX231" fmla="*/ 2600 w 10000"/>
              <a:gd name="connsiteY231" fmla="*/ 5411 h 10686"/>
              <a:gd name="connsiteX232" fmla="*/ 2258 w 10000"/>
              <a:gd name="connsiteY232" fmla="*/ 5423 h 10686"/>
              <a:gd name="connsiteX233" fmla="*/ 1925 w 10000"/>
              <a:gd name="connsiteY233" fmla="*/ 5411 h 10686"/>
              <a:gd name="connsiteX234" fmla="*/ 1617 w 10000"/>
              <a:gd name="connsiteY234" fmla="*/ 5384 h 10686"/>
              <a:gd name="connsiteX235" fmla="*/ 1321 w 10000"/>
              <a:gd name="connsiteY235" fmla="*/ 5346 h 10686"/>
              <a:gd name="connsiteX236" fmla="*/ 1033 w 10000"/>
              <a:gd name="connsiteY236" fmla="*/ 5298 h 10686"/>
              <a:gd name="connsiteX237" fmla="*/ 758 w 10000"/>
              <a:gd name="connsiteY237" fmla="*/ 5250 h 10686"/>
              <a:gd name="connsiteX238" fmla="*/ 500 w 10000"/>
              <a:gd name="connsiteY238" fmla="*/ 5197 h 10686"/>
              <a:gd name="connsiteX239" fmla="*/ 517 w 10000"/>
              <a:gd name="connsiteY239" fmla="*/ 5137 h 10686"/>
              <a:gd name="connsiteX240" fmla="*/ 871 w 10000"/>
              <a:gd name="connsiteY240" fmla="*/ 5173 h 10686"/>
              <a:gd name="connsiteX241" fmla="*/ 1221 w 10000"/>
              <a:gd name="connsiteY241" fmla="*/ 5197 h 10686"/>
              <a:gd name="connsiteX242" fmla="*/ 1563 w 10000"/>
              <a:gd name="connsiteY242" fmla="*/ 5206 h 10686"/>
              <a:gd name="connsiteX243" fmla="*/ 1896 w 10000"/>
              <a:gd name="connsiteY243" fmla="*/ 5197 h 10686"/>
              <a:gd name="connsiteX244" fmla="*/ 2221 w 10000"/>
              <a:gd name="connsiteY244" fmla="*/ 5164 h 10686"/>
              <a:gd name="connsiteX245" fmla="*/ 2538 w 10000"/>
              <a:gd name="connsiteY245" fmla="*/ 5113 h 10686"/>
              <a:gd name="connsiteX246" fmla="*/ 2842 w 10000"/>
              <a:gd name="connsiteY246" fmla="*/ 5045 h 10686"/>
              <a:gd name="connsiteX247" fmla="*/ 3129 w 10000"/>
              <a:gd name="connsiteY247" fmla="*/ 4946 h 10686"/>
              <a:gd name="connsiteX248" fmla="*/ 3500 w 10000"/>
              <a:gd name="connsiteY248" fmla="*/ 4815 h 10686"/>
              <a:gd name="connsiteX249" fmla="*/ 2821 w 10000"/>
              <a:gd name="connsiteY249" fmla="*/ 4389 h 10686"/>
              <a:gd name="connsiteX250" fmla="*/ 2213 w 10000"/>
              <a:gd name="connsiteY250" fmla="*/ 3912 h 10686"/>
              <a:gd name="connsiteX251" fmla="*/ 1879 w 10000"/>
              <a:gd name="connsiteY251" fmla="*/ 3939 h 10686"/>
              <a:gd name="connsiteX252" fmla="*/ 1554 w 10000"/>
              <a:gd name="connsiteY252" fmla="*/ 3939 h 10686"/>
              <a:gd name="connsiteX253" fmla="*/ 1258 w 10000"/>
              <a:gd name="connsiteY253" fmla="*/ 3912 h 10686"/>
              <a:gd name="connsiteX254" fmla="*/ 979 w 10000"/>
              <a:gd name="connsiteY254" fmla="*/ 3856 h 10686"/>
              <a:gd name="connsiteX255" fmla="*/ 721 w 10000"/>
              <a:gd name="connsiteY255" fmla="*/ 3775 h 10686"/>
              <a:gd name="connsiteX256" fmla="*/ 496 w 10000"/>
              <a:gd name="connsiteY256" fmla="*/ 3674 h 10686"/>
              <a:gd name="connsiteX257" fmla="*/ 296 w 10000"/>
              <a:gd name="connsiteY257" fmla="*/ 3549 h 10686"/>
              <a:gd name="connsiteX258" fmla="*/ 129 w 10000"/>
              <a:gd name="connsiteY258" fmla="*/ 3403 h 10686"/>
              <a:gd name="connsiteX259" fmla="*/ 0 w 10000"/>
              <a:gd name="connsiteY259" fmla="*/ 3245 h 10686"/>
              <a:gd name="connsiteX260" fmla="*/ 17 w 10000"/>
              <a:gd name="connsiteY260" fmla="*/ 3218 h 10686"/>
              <a:gd name="connsiteX261" fmla="*/ 71 w 10000"/>
              <a:gd name="connsiteY261" fmla="*/ 3245 h 10686"/>
              <a:gd name="connsiteX262" fmla="*/ 138 w 10000"/>
              <a:gd name="connsiteY262" fmla="*/ 3349 h 10686"/>
              <a:gd name="connsiteX263" fmla="*/ 246 w 10000"/>
              <a:gd name="connsiteY263" fmla="*/ 3439 h 10686"/>
              <a:gd name="connsiteX264" fmla="*/ 379 w 10000"/>
              <a:gd name="connsiteY264" fmla="*/ 3528 h 10686"/>
              <a:gd name="connsiteX265" fmla="*/ 538 w 10000"/>
              <a:gd name="connsiteY265" fmla="*/ 3597 h 10686"/>
              <a:gd name="connsiteX266" fmla="*/ 721 w 10000"/>
              <a:gd name="connsiteY266" fmla="*/ 3656 h 10686"/>
              <a:gd name="connsiteX267" fmla="*/ 913 w 10000"/>
              <a:gd name="connsiteY267" fmla="*/ 3701 h 10686"/>
              <a:gd name="connsiteX268" fmla="*/ 1117 w 10000"/>
              <a:gd name="connsiteY268" fmla="*/ 3728 h 10686"/>
              <a:gd name="connsiteX269" fmla="*/ 1329 w 10000"/>
              <a:gd name="connsiteY269" fmla="*/ 3737 h 10686"/>
              <a:gd name="connsiteX270" fmla="*/ 1533 w 10000"/>
              <a:gd name="connsiteY270" fmla="*/ 3734 h 10686"/>
              <a:gd name="connsiteX271" fmla="*/ 1646 w 10000"/>
              <a:gd name="connsiteY271" fmla="*/ 3722 h 10686"/>
              <a:gd name="connsiteX272" fmla="*/ 1746 w 10000"/>
              <a:gd name="connsiteY272" fmla="*/ 3722 h 10686"/>
              <a:gd name="connsiteX273" fmla="*/ 1833 w 10000"/>
              <a:gd name="connsiteY273" fmla="*/ 3710 h 10686"/>
              <a:gd name="connsiteX274" fmla="*/ 1917 w 10000"/>
              <a:gd name="connsiteY274" fmla="*/ 3695 h 10686"/>
              <a:gd name="connsiteX275" fmla="*/ 1988 w 10000"/>
              <a:gd name="connsiteY275" fmla="*/ 3662 h 10686"/>
              <a:gd name="connsiteX276" fmla="*/ 1788 w 10000"/>
              <a:gd name="connsiteY276" fmla="*/ 3391 h 10686"/>
              <a:gd name="connsiteX277" fmla="*/ 1617 w 10000"/>
              <a:gd name="connsiteY277" fmla="*/ 3126 h 10686"/>
              <a:gd name="connsiteX278" fmla="*/ 1454 w 10000"/>
              <a:gd name="connsiteY278" fmla="*/ 2849 h 10686"/>
              <a:gd name="connsiteX279" fmla="*/ 1313 w 10000"/>
              <a:gd name="connsiteY279" fmla="*/ 2563 h 10686"/>
              <a:gd name="connsiteX280" fmla="*/ 1175 w 10000"/>
              <a:gd name="connsiteY280" fmla="*/ 2253 h 10686"/>
              <a:gd name="connsiteX281" fmla="*/ 1046 w 10000"/>
              <a:gd name="connsiteY281" fmla="*/ 1919 h 10686"/>
              <a:gd name="connsiteX282" fmla="*/ 1033 w 10000"/>
              <a:gd name="connsiteY282" fmla="*/ 1859 h 10686"/>
              <a:gd name="connsiteX283" fmla="*/ 1000 w 10000"/>
              <a:gd name="connsiteY283" fmla="*/ 1776 h 10686"/>
              <a:gd name="connsiteX284" fmla="*/ 979 w 10000"/>
              <a:gd name="connsiteY284" fmla="*/ 1684 h 10686"/>
              <a:gd name="connsiteX285" fmla="*/ 950 w 10000"/>
              <a:gd name="connsiteY285" fmla="*/ 1591 h 10686"/>
              <a:gd name="connsiteX286" fmla="*/ 925 w 10000"/>
              <a:gd name="connsiteY286" fmla="*/ 1490 h 10686"/>
              <a:gd name="connsiteX287" fmla="*/ 917 w 10000"/>
              <a:gd name="connsiteY287" fmla="*/ 1397 h 10686"/>
              <a:gd name="connsiteX288" fmla="*/ 917 w 10000"/>
              <a:gd name="connsiteY288" fmla="*/ 1311 h 10686"/>
              <a:gd name="connsiteX289" fmla="*/ 933 w 10000"/>
              <a:gd name="connsiteY289" fmla="*/ 1234 h 10686"/>
              <a:gd name="connsiteX290" fmla="*/ 963 w 10000"/>
              <a:gd name="connsiteY290" fmla="*/ 1180 h 10686"/>
              <a:gd name="connsiteX291" fmla="*/ 1000 w 10000"/>
              <a:gd name="connsiteY291" fmla="*/ 1192 h 10686"/>
              <a:gd name="connsiteX292" fmla="*/ 1033 w 10000"/>
              <a:gd name="connsiteY292" fmla="*/ 1496 h 10686"/>
              <a:gd name="connsiteX293" fmla="*/ 1108 w 10000"/>
              <a:gd name="connsiteY293" fmla="*/ 1800 h 10686"/>
              <a:gd name="connsiteX294" fmla="*/ 1221 w 10000"/>
              <a:gd name="connsiteY294" fmla="*/ 2098 h 10686"/>
              <a:gd name="connsiteX295" fmla="*/ 1358 w 10000"/>
              <a:gd name="connsiteY295" fmla="*/ 2372 h 10686"/>
              <a:gd name="connsiteX296" fmla="*/ 1508 w 10000"/>
              <a:gd name="connsiteY296" fmla="*/ 2628 h 10686"/>
              <a:gd name="connsiteX297" fmla="*/ 1646 w 10000"/>
              <a:gd name="connsiteY297" fmla="*/ 2795 h 10686"/>
              <a:gd name="connsiteX298" fmla="*/ 1629 w 10000"/>
              <a:gd name="connsiteY298" fmla="*/ 2801 h 10686"/>
              <a:gd name="connsiteX299" fmla="*/ 1629 w 10000"/>
              <a:gd name="connsiteY299" fmla="*/ 2807 h 10686"/>
              <a:gd name="connsiteX300" fmla="*/ 1638 w 10000"/>
              <a:gd name="connsiteY300" fmla="*/ 2813 h 10686"/>
              <a:gd name="connsiteX301" fmla="*/ 1646 w 10000"/>
              <a:gd name="connsiteY301" fmla="*/ 2816 h 10686"/>
              <a:gd name="connsiteX302" fmla="*/ 1663 w 10000"/>
              <a:gd name="connsiteY302" fmla="*/ 2822 h 10686"/>
              <a:gd name="connsiteX303" fmla="*/ 1667 w 10000"/>
              <a:gd name="connsiteY303" fmla="*/ 2834 h 10686"/>
              <a:gd name="connsiteX304" fmla="*/ 1675 w 10000"/>
              <a:gd name="connsiteY304" fmla="*/ 2840 h 10686"/>
              <a:gd name="connsiteX305" fmla="*/ 1683 w 10000"/>
              <a:gd name="connsiteY305" fmla="*/ 2849 h 10686"/>
              <a:gd name="connsiteX306" fmla="*/ 1683 w 10000"/>
              <a:gd name="connsiteY306" fmla="*/ 2843 h 10686"/>
              <a:gd name="connsiteX307" fmla="*/ 1675 w 10000"/>
              <a:gd name="connsiteY307" fmla="*/ 2840 h 10686"/>
              <a:gd name="connsiteX308" fmla="*/ 1675 w 10000"/>
              <a:gd name="connsiteY308" fmla="*/ 2840 h 10686"/>
              <a:gd name="connsiteX309" fmla="*/ 1646 w 10000"/>
              <a:gd name="connsiteY309" fmla="*/ 2795 h 10686"/>
              <a:gd name="connsiteX310" fmla="*/ 1746 w 10000"/>
              <a:gd name="connsiteY310" fmla="*/ 2741 h 10686"/>
              <a:gd name="connsiteX311" fmla="*/ 1842 w 10000"/>
              <a:gd name="connsiteY311" fmla="*/ 2649 h 10686"/>
              <a:gd name="connsiteX312" fmla="*/ 1933 w 10000"/>
              <a:gd name="connsiteY312" fmla="*/ 2542 h 10686"/>
              <a:gd name="connsiteX313" fmla="*/ 2017 w 10000"/>
              <a:gd name="connsiteY313" fmla="*/ 2411 h 10686"/>
              <a:gd name="connsiteX314" fmla="*/ 2092 w 10000"/>
              <a:gd name="connsiteY314" fmla="*/ 2265 h 10686"/>
              <a:gd name="connsiteX315" fmla="*/ 2163 w 10000"/>
              <a:gd name="connsiteY315" fmla="*/ 2113 h 10686"/>
              <a:gd name="connsiteX316" fmla="*/ 2221 w 10000"/>
              <a:gd name="connsiteY316" fmla="*/ 1955 h 10686"/>
              <a:gd name="connsiteX317" fmla="*/ 2275 w 10000"/>
              <a:gd name="connsiteY317" fmla="*/ 1803 h 10686"/>
              <a:gd name="connsiteX318" fmla="*/ 2321 w 10000"/>
              <a:gd name="connsiteY318" fmla="*/ 1657 h 10686"/>
              <a:gd name="connsiteX319" fmla="*/ 2329 w 10000"/>
              <a:gd name="connsiteY319" fmla="*/ 1853 h 10686"/>
              <a:gd name="connsiteX320" fmla="*/ 2321 w 10000"/>
              <a:gd name="connsiteY320" fmla="*/ 2032 h 10686"/>
              <a:gd name="connsiteX321" fmla="*/ 2283 w 10000"/>
              <a:gd name="connsiteY321" fmla="*/ 2199 h 10686"/>
              <a:gd name="connsiteX322" fmla="*/ 2229 w 10000"/>
              <a:gd name="connsiteY322" fmla="*/ 2366 h 10686"/>
              <a:gd name="connsiteX323" fmla="*/ 2154 w 10000"/>
              <a:gd name="connsiteY323" fmla="*/ 2524 h 10686"/>
              <a:gd name="connsiteX324" fmla="*/ 2046 w 10000"/>
              <a:gd name="connsiteY324" fmla="*/ 2682 h 10686"/>
              <a:gd name="connsiteX325" fmla="*/ 1796 w 10000"/>
              <a:gd name="connsiteY325" fmla="*/ 3027 h 10686"/>
              <a:gd name="connsiteX326" fmla="*/ 2054 w 10000"/>
              <a:gd name="connsiteY326" fmla="*/ 3305 h 10686"/>
              <a:gd name="connsiteX327" fmla="*/ 2333 w 10000"/>
              <a:gd name="connsiteY327" fmla="*/ 3564 h 10686"/>
              <a:gd name="connsiteX328" fmla="*/ 2638 w 10000"/>
              <a:gd name="connsiteY328" fmla="*/ 3808 h 10686"/>
              <a:gd name="connsiteX329" fmla="*/ 2963 w 10000"/>
              <a:gd name="connsiteY329" fmla="*/ 4032 h 10686"/>
              <a:gd name="connsiteX330" fmla="*/ 4129 w 10000"/>
              <a:gd name="connsiteY330" fmla="*/ 4610 h 10686"/>
              <a:gd name="connsiteX331" fmla="*/ 4167 w 10000"/>
              <a:gd name="connsiteY331" fmla="*/ 4589 h 10686"/>
              <a:gd name="connsiteX332" fmla="*/ 4071 w 10000"/>
              <a:gd name="connsiteY332" fmla="*/ 4333 h 10686"/>
              <a:gd name="connsiteX333" fmla="*/ 3996 w 10000"/>
              <a:gd name="connsiteY333" fmla="*/ 4058 h 10686"/>
              <a:gd name="connsiteX334" fmla="*/ 3933 w 10000"/>
              <a:gd name="connsiteY334" fmla="*/ 3760 h 10686"/>
              <a:gd name="connsiteX335" fmla="*/ 3904 w 10000"/>
              <a:gd name="connsiteY335" fmla="*/ 3456 h 10686"/>
              <a:gd name="connsiteX336" fmla="*/ 3879 w 10000"/>
              <a:gd name="connsiteY336" fmla="*/ 3138 h 10686"/>
              <a:gd name="connsiteX337" fmla="*/ 3879 w 10000"/>
              <a:gd name="connsiteY337" fmla="*/ 2813 h 10686"/>
              <a:gd name="connsiteX338" fmla="*/ 3896 w 10000"/>
              <a:gd name="connsiteY338" fmla="*/ 2485 h 10686"/>
              <a:gd name="connsiteX339" fmla="*/ 3933 w 10000"/>
              <a:gd name="connsiteY339" fmla="*/ 2160 h 10686"/>
              <a:gd name="connsiteX340" fmla="*/ 3988 w 10000"/>
              <a:gd name="connsiteY340" fmla="*/ 1836 h 10686"/>
              <a:gd name="connsiteX341" fmla="*/ 4046 w 10000"/>
              <a:gd name="connsiteY341" fmla="*/ 1523 h 10686"/>
              <a:gd name="connsiteX342" fmla="*/ 4129 w 10000"/>
              <a:gd name="connsiteY342" fmla="*/ 1219 h 10686"/>
              <a:gd name="connsiteX343" fmla="*/ 4229 w 10000"/>
              <a:gd name="connsiteY343" fmla="*/ 933 h 10686"/>
              <a:gd name="connsiteX344" fmla="*/ 4333 w 10000"/>
              <a:gd name="connsiteY344" fmla="*/ 662 h 10686"/>
              <a:gd name="connsiteX345" fmla="*/ 4454 w 10000"/>
              <a:gd name="connsiteY345" fmla="*/ 417 h 10686"/>
              <a:gd name="connsiteX346" fmla="*/ 4583 w 10000"/>
              <a:gd name="connsiteY346" fmla="*/ 194 h 10686"/>
              <a:gd name="connsiteX347" fmla="*/ 4738 w 10000"/>
              <a:gd name="connsiteY347" fmla="*/ 0 h 1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</a:cxnLst>
            <a:rect l="l" t="t" r="r" b="b"/>
            <a:pathLst>
              <a:path w="10000" h="10686">
                <a:moveTo>
                  <a:pt x="4738" y="0"/>
                </a:moveTo>
                <a:cubicBezTo>
                  <a:pt x="4732" y="16"/>
                  <a:pt x="4727" y="32"/>
                  <a:pt x="4721" y="48"/>
                </a:cubicBezTo>
                <a:cubicBezTo>
                  <a:pt x="4718" y="59"/>
                  <a:pt x="4716" y="69"/>
                  <a:pt x="4713" y="80"/>
                </a:cubicBezTo>
                <a:lnTo>
                  <a:pt x="4704" y="101"/>
                </a:lnTo>
                <a:lnTo>
                  <a:pt x="4704" y="113"/>
                </a:lnTo>
                <a:lnTo>
                  <a:pt x="4713" y="119"/>
                </a:lnTo>
                <a:lnTo>
                  <a:pt x="4713" y="125"/>
                </a:lnTo>
                <a:lnTo>
                  <a:pt x="4721" y="125"/>
                </a:lnTo>
                <a:lnTo>
                  <a:pt x="4721" y="125"/>
                </a:lnTo>
                <a:lnTo>
                  <a:pt x="4721" y="134"/>
                </a:lnTo>
                <a:cubicBezTo>
                  <a:pt x="4718" y="140"/>
                  <a:pt x="4716" y="146"/>
                  <a:pt x="4713" y="152"/>
                </a:cubicBezTo>
                <a:lnTo>
                  <a:pt x="4704" y="179"/>
                </a:lnTo>
                <a:lnTo>
                  <a:pt x="4692" y="221"/>
                </a:lnTo>
                <a:cubicBezTo>
                  <a:pt x="4684" y="241"/>
                  <a:pt x="4675" y="260"/>
                  <a:pt x="4667" y="280"/>
                </a:cubicBezTo>
                <a:cubicBezTo>
                  <a:pt x="4654" y="308"/>
                  <a:pt x="4642" y="336"/>
                  <a:pt x="4629" y="364"/>
                </a:cubicBezTo>
                <a:cubicBezTo>
                  <a:pt x="4617" y="398"/>
                  <a:pt x="4604" y="431"/>
                  <a:pt x="4592" y="465"/>
                </a:cubicBezTo>
                <a:cubicBezTo>
                  <a:pt x="4572" y="509"/>
                  <a:pt x="4553" y="552"/>
                  <a:pt x="4533" y="596"/>
                </a:cubicBezTo>
                <a:cubicBezTo>
                  <a:pt x="4510" y="649"/>
                  <a:pt x="4486" y="701"/>
                  <a:pt x="4463" y="754"/>
                </a:cubicBezTo>
                <a:cubicBezTo>
                  <a:pt x="4435" y="836"/>
                  <a:pt x="4407" y="919"/>
                  <a:pt x="4379" y="1001"/>
                </a:cubicBezTo>
                <a:cubicBezTo>
                  <a:pt x="4360" y="1089"/>
                  <a:pt x="4340" y="1178"/>
                  <a:pt x="4321" y="1266"/>
                </a:cubicBezTo>
                <a:cubicBezTo>
                  <a:pt x="4306" y="1357"/>
                  <a:pt x="4290" y="1447"/>
                  <a:pt x="4275" y="1538"/>
                </a:cubicBezTo>
                <a:cubicBezTo>
                  <a:pt x="4254" y="1634"/>
                  <a:pt x="4234" y="1731"/>
                  <a:pt x="4213" y="1827"/>
                </a:cubicBezTo>
                <a:cubicBezTo>
                  <a:pt x="4210" y="1848"/>
                  <a:pt x="4207" y="1868"/>
                  <a:pt x="4204" y="1889"/>
                </a:cubicBezTo>
                <a:lnTo>
                  <a:pt x="4192" y="1982"/>
                </a:lnTo>
                <a:cubicBezTo>
                  <a:pt x="4189" y="2015"/>
                  <a:pt x="4186" y="2047"/>
                  <a:pt x="4183" y="2080"/>
                </a:cubicBezTo>
                <a:cubicBezTo>
                  <a:pt x="4180" y="2116"/>
                  <a:pt x="4178" y="2151"/>
                  <a:pt x="4175" y="2187"/>
                </a:cubicBezTo>
                <a:lnTo>
                  <a:pt x="4175" y="2297"/>
                </a:lnTo>
                <a:cubicBezTo>
                  <a:pt x="4181" y="2330"/>
                  <a:pt x="4186" y="2363"/>
                  <a:pt x="4192" y="2396"/>
                </a:cubicBezTo>
                <a:cubicBezTo>
                  <a:pt x="4199" y="2425"/>
                  <a:pt x="4206" y="2453"/>
                  <a:pt x="4213" y="2482"/>
                </a:cubicBezTo>
                <a:cubicBezTo>
                  <a:pt x="4225" y="2502"/>
                  <a:pt x="4238" y="2522"/>
                  <a:pt x="4250" y="2542"/>
                </a:cubicBezTo>
                <a:lnTo>
                  <a:pt x="4450" y="2530"/>
                </a:lnTo>
                <a:lnTo>
                  <a:pt x="4646" y="2482"/>
                </a:lnTo>
                <a:lnTo>
                  <a:pt x="4833" y="2405"/>
                </a:lnTo>
                <a:lnTo>
                  <a:pt x="5025" y="2297"/>
                </a:lnTo>
                <a:lnTo>
                  <a:pt x="5200" y="2172"/>
                </a:lnTo>
                <a:lnTo>
                  <a:pt x="5371" y="2020"/>
                </a:lnTo>
                <a:lnTo>
                  <a:pt x="5533" y="1859"/>
                </a:lnTo>
                <a:lnTo>
                  <a:pt x="5683" y="1690"/>
                </a:lnTo>
                <a:lnTo>
                  <a:pt x="5829" y="1511"/>
                </a:lnTo>
                <a:lnTo>
                  <a:pt x="5954" y="1326"/>
                </a:lnTo>
                <a:lnTo>
                  <a:pt x="6071" y="1147"/>
                </a:lnTo>
                <a:cubicBezTo>
                  <a:pt x="6103" y="1089"/>
                  <a:pt x="6135" y="1032"/>
                  <a:pt x="6167" y="974"/>
                </a:cubicBezTo>
                <a:lnTo>
                  <a:pt x="6213" y="974"/>
                </a:lnTo>
                <a:lnTo>
                  <a:pt x="6213" y="992"/>
                </a:lnTo>
                <a:cubicBezTo>
                  <a:pt x="6188" y="1050"/>
                  <a:pt x="6163" y="1107"/>
                  <a:pt x="6138" y="1165"/>
                </a:cubicBezTo>
                <a:cubicBezTo>
                  <a:pt x="6110" y="1225"/>
                  <a:pt x="6082" y="1284"/>
                  <a:pt x="6054" y="1344"/>
                </a:cubicBezTo>
                <a:cubicBezTo>
                  <a:pt x="6024" y="1402"/>
                  <a:pt x="5993" y="1459"/>
                  <a:pt x="5963" y="1517"/>
                </a:cubicBezTo>
                <a:lnTo>
                  <a:pt x="5871" y="1684"/>
                </a:lnTo>
                <a:cubicBezTo>
                  <a:pt x="5839" y="1738"/>
                  <a:pt x="5807" y="1793"/>
                  <a:pt x="5775" y="1847"/>
                </a:cubicBezTo>
                <a:lnTo>
                  <a:pt x="5667" y="1999"/>
                </a:lnTo>
                <a:lnTo>
                  <a:pt x="5554" y="2145"/>
                </a:lnTo>
                <a:lnTo>
                  <a:pt x="5417" y="2279"/>
                </a:lnTo>
                <a:lnTo>
                  <a:pt x="5275" y="2411"/>
                </a:lnTo>
                <a:lnTo>
                  <a:pt x="5108" y="2518"/>
                </a:lnTo>
                <a:lnTo>
                  <a:pt x="4917" y="2616"/>
                </a:lnTo>
                <a:lnTo>
                  <a:pt x="4704" y="2703"/>
                </a:lnTo>
                <a:lnTo>
                  <a:pt x="4479" y="2768"/>
                </a:lnTo>
                <a:lnTo>
                  <a:pt x="4213" y="2813"/>
                </a:lnTo>
                <a:cubicBezTo>
                  <a:pt x="4216" y="2917"/>
                  <a:pt x="4218" y="3022"/>
                  <a:pt x="4221" y="3126"/>
                </a:cubicBezTo>
                <a:cubicBezTo>
                  <a:pt x="4233" y="3225"/>
                  <a:pt x="4246" y="3325"/>
                  <a:pt x="4258" y="3424"/>
                </a:cubicBezTo>
                <a:cubicBezTo>
                  <a:pt x="4279" y="3518"/>
                  <a:pt x="4300" y="3613"/>
                  <a:pt x="4321" y="3707"/>
                </a:cubicBezTo>
                <a:cubicBezTo>
                  <a:pt x="4349" y="3796"/>
                  <a:pt x="4376" y="3886"/>
                  <a:pt x="4404" y="3975"/>
                </a:cubicBezTo>
                <a:cubicBezTo>
                  <a:pt x="4439" y="4060"/>
                  <a:pt x="4473" y="4146"/>
                  <a:pt x="4508" y="4231"/>
                </a:cubicBezTo>
                <a:cubicBezTo>
                  <a:pt x="4546" y="4313"/>
                  <a:pt x="4583" y="4394"/>
                  <a:pt x="4621" y="4476"/>
                </a:cubicBezTo>
                <a:lnTo>
                  <a:pt x="4750" y="4708"/>
                </a:lnTo>
                <a:lnTo>
                  <a:pt x="4879" y="4934"/>
                </a:lnTo>
                <a:cubicBezTo>
                  <a:pt x="4892" y="4952"/>
                  <a:pt x="4904" y="4970"/>
                  <a:pt x="4917" y="4988"/>
                </a:cubicBezTo>
                <a:lnTo>
                  <a:pt x="4950" y="5054"/>
                </a:lnTo>
                <a:cubicBezTo>
                  <a:pt x="4965" y="5078"/>
                  <a:pt x="4981" y="5101"/>
                  <a:pt x="4996" y="5125"/>
                </a:cubicBezTo>
                <a:lnTo>
                  <a:pt x="5038" y="5200"/>
                </a:lnTo>
                <a:cubicBezTo>
                  <a:pt x="5056" y="5224"/>
                  <a:pt x="5074" y="5247"/>
                  <a:pt x="5092" y="5271"/>
                </a:cubicBezTo>
                <a:cubicBezTo>
                  <a:pt x="5113" y="5291"/>
                  <a:pt x="5133" y="5311"/>
                  <a:pt x="5154" y="5331"/>
                </a:cubicBezTo>
                <a:cubicBezTo>
                  <a:pt x="5179" y="5349"/>
                  <a:pt x="5204" y="5366"/>
                  <a:pt x="5229" y="5384"/>
                </a:cubicBezTo>
                <a:lnTo>
                  <a:pt x="5313" y="5423"/>
                </a:lnTo>
                <a:lnTo>
                  <a:pt x="5413" y="5438"/>
                </a:lnTo>
                <a:lnTo>
                  <a:pt x="5517" y="5435"/>
                </a:lnTo>
                <a:lnTo>
                  <a:pt x="5704" y="5390"/>
                </a:lnTo>
                <a:lnTo>
                  <a:pt x="5871" y="5316"/>
                </a:lnTo>
                <a:lnTo>
                  <a:pt x="6033" y="5223"/>
                </a:lnTo>
                <a:lnTo>
                  <a:pt x="6167" y="5113"/>
                </a:lnTo>
                <a:lnTo>
                  <a:pt x="6296" y="4994"/>
                </a:lnTo>
                <a:cubicBezTo>
                  <a:pt x="6336" y="4952"/>
                  <a:pt x="6377" y="4911"/>
                  <a:pt x="6417" y="4869"/>
                </a:cubicBezTo>
                <a:lnTo>
                  <a:pt x="6525" y="4750"/>
                </a:lnTo>
                <a:cubicBezTo>
                  <a:pt x="6556" y="4712"/>
                  <a:pt x="6586" y="4674"/>
                  <a:pt x="6617" y="4636"/>
                </a:cubicBezTo>
                <a:lnTo>
                  <a:pt x="6821" y="4377"/>
                </a:lnTo>
                <a:lnTo>
                  <a:pt x="7017" y="4085"/>
                </a:lnTo>
                <a:lnTo>
                  <a:pt x="7213" y="3766"/>
                </a:lnTo>
                <a:lnTo>
                  <a:pt x="7396" y="3418"/>
                </a:lnTo>
                <a:cubicBezTo>
                  <a:pt x="7452" y="3296"/>
                  <a:pt x="7507" y="3173"/>
                  <a:pt x="7563" y="3051"/>
                </a:cubicBezTo>
                <a:lnTo>
                  <a:pt x="7713" y="2661"/>
                </a:lnTo>
                <a:cubicBezTo>
                  <a:pt x="7759" y="2525"/>
                  <a:pt x="7804" y="2389"/>
                  <a:pt x="7850" y="2253"/>
                </a:cubicBezTo>
                <a:cubicBezTo>
                  <a:pt x="7883" y="2112"/>
                  <a:pt x="7917" y="1971"/>
                  <a:pt x="7950" y="1830"/>
                </a:cubicBezTo>
                <a:cubicBezTo>
                  <a:pt x="7975" y="1686"/>
                  <a:pt x="8000" y="1541"/>
                  <a:pt x="8025" y="1397"/>
                </a:cubicBezTo>
                <a:cubicBezTo>
                  <a:pt x="8040" y="1249"/>
                  <a:pt x="8056" y="1102"/>
                  <a:pt x="8071" y="954"/>
                </a:cubicBezTo>
                <a:cubicBezTo>
                  <a:pt x="8083" y="961"/>
                  <a:pt x="8096" y="967"/>
                  <a:pt x="8108" y="974"/>
                </a:cubicBezTo>
                <a:lnTo>
                  <a:pt x="8138" y="1025"/>
                </a:lnTo>
                <a:cubicBezTo>
                  <a:pt x="8146" y="1050"/>
                  <a:pt x="8155" y="1075"/>
                  <a:pt x="8163" y="1100"/>
                </a:cubicBezTo>
                <a:cubicBezTo>
                  <a:pt x="8167" y="1133"/>
                  <a:pt x="8171" y="1165"/>
                  <a:pt x="8175" y="1198"/>
                </a:cubicBezTo>
                <a:cubicBezTo>
                  <a:pt x="8178" y="1236"/>
                  <a:pt x="8180" y="1273"/>
                  <a:pt x="8183" y="1311"/>
                </a:cubicBezTo>
                <a:lnTo>
                  <a:pt x="8183" y="1442"/>
                </a:lnTo>
                <a:lnTo>
                  <a:pt x="8183" y="1582"/>
                </a:lnTo>
                <a:cubicBezTo>
                  <a:pt x="8180" y="1633"/>
                  <a:pt x="8178" y="1683"/>
                  <a:pt x="8175" y="1734"/>
                </a:cubicBezTo>
                <a:cubicBezTo>
                  <a:pt x="8171" y="1786"/>
                  <a:pt x="8167" y="1837"/>
                  <a:pt x="8163" y="1889"/>
                </a:cubicBezTo>
                <a:cubicBezTo>
                  <a:pt x="8157" y="1942"/>
                  <a:pt x="8152" y="1994"/>
                  <a:pt x="8146" y="2047"/>
                </a:cubicBezTo>
                <a:cubicBezTo>
                  <a:pt x="8138" y="2100"/>
                  <a:pt x="8129" y="2152"/>
                  <a:pt x="8121" y="2205"/>
                </a:cubicBezTo>
                <a:cubicBezTo>
                  <a:pt x="8117" y="2256"/>
                  <a:pt x="8112" y="2306"/>
                  <a:pt x="8108" y="2357"/>
                </a:cubicBezTo>
                <a:cubicBezTo>
                  <a:pt x="8100" y="2404"/>
                  <a:pt x="8091" y="2450"/>
                  <a:pt x="8083" y="2497"/>
                </a:cubicBezTo>
                <a:cubicBezTo>
                  <a:pt x="8076" y="2541"/>
                  <a:pt x="8070" y="2584"/>
                  <a:pt x="8063" y="2628"/>
                </a:cubicBezTo>
                <a:cubicBezTo>
                  <a:pt x="8055" y="2666"/>
                  <a:pt x="8046" y="2703"/>
                  <a:pt x="8038" y="2741"/>
                </a:cubicBezTo>
                <a:lnTo>
                  <a:pt x="8017" y="2834"/>
                </a:lnTo>
                <a:cubicBezTo>
                  <a:pt x="8011" y="2859"/>
                  <a:pt x="8006" y="2883"/>
                  <a:pt x="8000" y="2908"/>
                </a:cubicBezTo>
                <a:lnTo>
                  <a:pt x="7700" y="3754"/>
                </a:lnTo>
                <a:lnTo>
                  <a:pt x="7942" y="3737"/>
                </a:lnTo>
                <a:lnTo>
                  <a:pt x="8167" y="3695"/>
                </a:lnTo>
                <a:lnTo>
                  <a:pt x="8379" y="3635"/>
                </a:lnTo>
                <a:lnTo>
                  <a:pt x="8583" y="3558"/>
                </a:lnTo>
                <a:lnTo>
                  <a:pt x="8767" y="3471"/>
                </a:lnTo>
                <a:lnTo>
                  <a:pt x="8933" y="3376"/>
                </a:lnTo>
                <a:lnTo>
                  <a:pt x="9092" y="3278"/>
                </a:lnTo>
                <a:lnTo>
                  <a:pt x="9238" y="3185"/>
                </a:lnTo>
                <a:lnTo>
                  <a:pt x="9250" y="3230"/>
                </a:lnTo>
                <a:cubicBezTo>
                  <a:pt x="9206" y="3279"/>
                  <a:pt x="9161" y="3327"/>
                  <a:pt x="9117" y="3376"/>
                </a:cubicBezTo>
                <a:cubicBezTo>
                  <a:pt x="9063" y="3423"/>
                  <a:pt x="9008" y="3469"/>
                  <a:pt x="8954" y="3516"/>
                </a:cubicBezTo>
                <a:lnTo>
                  <a:pt x="8758" y="3641"/>
                </a:lnTo>
                <a:lnTo>
                  <a:pt x="8538" y="3754"/>
                </a:lnTo>
                <a:lnTo>
                  <a:pt x="8304" y="3856"/>
                </a:lnTo>
                <a:lnTo>
                  <a:pt x="8054" y="3945"/>
                </a:lnTo>
                <a:lnTo>
                  <a:pt x="7796" y="4014"/>
                </a:lnTo>
                <a:lnTo>
                  <a:pt x="7533" y="4064"/>
                </a:lnTo>
                <a:lnTo>
                  <a:pt x="7479" y="4184"/>
                </a:lnTo>
                <a:cubicBezTo>
                  <a:pt x="7454" y="4231"/>
                  <a:pt x="7429" y="4277"/>
                  <a:pt x="7404" y="4324"/>
                </a:cubicBezTo>
                <a:lnTo>
                  <a:pt x="7321" y="4470"/>
                </a:lnTo>
                <a:lnTo>
                  <a:pt x="7213" y="4628"/>
                </a:lnTo>
                <a:cubicBezTo>
                  <a:pt x="7175" y="4683"/>
                  <a:pt x="7138" y="4739"/>
                  <a:pt x="7100" y="4794"/>
                </a:cubicBezTo>
                <a:cubicBezTo>
                  <a:pt x="7060" y="4849"/>
                  <a:pt x="7019" y="4903"/>
                  <a:pt x="6979" y="4958"/>
                </a:cubicBezTo>
                <a:lnTo>
                  <a:pt x="6850" y="5113"/>
                </a:lnTo>
                <a:lnTo>
                  <a:pt x="6721" y="5265"/>
                </a:lnTo>
                <a:cubicBezTo>
                  <a:pt x="6681" y="5312"/>
                  <a:pt x="6640" y="5358"/>
                  <a:pt x="6600" y="5405"/>
                </a:cubicBezTo>
                <a:lnTo>
                  <a:pt x="6471" y="5530"/>
                </a:lnTo>
                <a:lnTo>
                  <a:pt x="6358" y="5641"/>
                </a:lnTo>
                <a:lnTo>
                  <a:pt x="6250" y="5721"/>
                </a:lnTo>
                <a:cubicBezTo>
                  <a:pt x="6256" y="5741"/>
                  <a:pt x="6261" y="5761"/>
                  <a:pt x="6267" y="5781"/>
                </a:cubicBezTo>
                <a:cubicBezTo>
                  <a:pt x="6277" y="5785"/>
                  <a:pt x="6286" y="5789"/>
                  <a:pt x="6296" y="5793"/>
                </a:cubicBezTo>
                <a:lnTo>
                  <a:pt x="6479" y="5754"/>
                </a:lnTo>
                <a:lnTo>
                  <a:pt x="6663" y="5736"/>
                </a:lnTo>
                <a:lnTo>
                  <a:pt x="6858" y="5736"/>
                </a:lnTo>
                <a:lnTo>
                  <a:pt x="7046" y="5742"/>
                </a:lnTo>
                <a:lnTo>
                  <a:pt x="7246" y="5748"/>
                </a:lnTo>
                <a:lnTo>
                  <a:pt x="7425" y="5748"/>
                </a:lnTo>
                <a:lnTo>
                  <a:pt x="7600" y="5733"/>
                </a:lnTo>
                <a:lnTo>
                  <a:pt x="7950" y="5673"/>
                </a:lnTo>
                <a:lnTo>
                  <a:pt x="8275" y="5596"/>
                </a:lnTo>
                <a:lnTo>
                  <a:pt x="8579" y="5504"/>
                </a:lnTo>
                <a:lnTo>
                  <a:pt x="8858" y="5390"/>
                </a:lnTo>
                <a:lnTo>
                  <a:pt x="9117" y="5265"/>
                </a:lnTo>
                <a:lnTo>
                  <a:pt x="9350" y="5119"/>
                </a:lnTo>
                <a:lnTo>
                  <a:pt x="9563" y="4967"/>
                </a:lnTo>
                <a:lnTo>
                  <a:pt x="9758" y="4794"/>
                </a:lnTo>
                <a:lnTo>
                  <a:pt x="9933" y="4610"/>
                </a:lnTo>
                <a:cubicBezTo>
                  <a:pt x="9955" y="4623"/>
                  <a:pt x="9978" y="4635"/>
                  <a:pt x="10000" y="4648"/>
                </a:cubicBezTo>
                <a:lnTo>
                  <a:pt x="10000" y="4660"/>
                </a:lnTo>
                <a:cubicBezTo>
                  <a:pt x="9968" y="4716"/>
                  <a:pt x="9936" y="4771"/>
                  <a:pt x="9904" y="4827"/>
                </a:cubicBezTo>
                <a:lnTo>
                  <a:pt x="9767" y="5000"/>
                </a:lnTo>
                <a:lnTo>
                  <a:pt x="9600" y="5173"/>
                </a:lnTo>
                <a:lnTo>
                  <a:pt x="9404" y="5343"/>
                </a:lnTo>
                <a:lnTo>
                  <a:pt x="9183" y="5504"/>
                </a:lnTo>
                <a:lnTo>
                  <a:pt x="8950" y="5662"/>
                </a:lnTo>
                <a:lnTo>
                  <a:pt x="8704" y="5802"/>
                </a:lnTo>
                <a:lnTo>
                  <a:pt x="8463" y="5927"/>
                </a:lnTo>
                <a:lnTo>
                  <a:pt x="8229" y="6025"/>
                </a:lnTo>
                <a:lnTo>
                  <a:pt x="8000" y="6105"/>
                </a:lnTo>
                <a:lnTo>
                  <a:pt x="7879" y="6132"/>
                </a:lnTo>
                <a:lnTo>
                  <a:pt x="7729" y="6153"/>
                </a:lnTo>
                <a:lnTo>
                  <a:pt x="7563" y="6177"/>
                </a:lnTo>
                <a:lnTo>
                  <a:pt x="7388" y="6198"/>
                </a:lnTo>
                <a:lnTo>
                  <a:pt x="7204" y="6219"/>
                </a:lnTo>
                <a:lnTo>
                  <a:pt x="7017" y="6240"/>
                </a:lnTo>
                <a:lnTo>
                  <a:pt x="6842" y="6263"/>
                </a:lnTo>
                <a:lnTo>
                  <a:pt x="6675" y="6290"/>
                </a:lnTo>
                <a:lnTo>
                  <a:pt x="6517" y="6329"/>
                </a:lnTo>
                <a:lnTo>
                  <a:pt x="6388" y="6365"/>
                </a:lnTo>
                <a:cubicBezTo>
                  <a:pt x="6355" y="6382"/>
                  <a:pt x="6321" y="6398"/>
                  <a:pt x="6288" y="6415"/>
                </a:cubicBezTo>
                <a:lnTo>
                  <a:pt x="6213" y="6475"/>
                </a:lnTo>
                <a:cubicBezTo>
                  <a:pt x="6173" y="6533"/>
                  <a:pt x="6132" y="6590"/>
                  <a:pt x="6092" y="6648"/>
                </a:cubicBezTo>
                <a:cubicBezTo>
                  <a:pt x="6064" y="6711"/>
                  <a:pt x="6036" y="6773"/>
                  <a:pt x="6008" y="6836"/>
                </a:cubicBezTo>
                <a:cubicBezTo>
                  <a:pt x="5986" y="6901"/>
                  <a:pt x="5964" y="6967"/>
                  <a:pt x="5942" y="7032"/>
                </a:cubicBezTo>
                <a:cubicBezTo>
                  <a:pt x="5929" y="7099"/>
                  <a:pt x="5917" y="7165"/>
                  <a:pt x="5904" y="7232"/>
                </a:cubicBezTo>
                <a:cubicBezTo>
                  <a:pt x="5899" y="7302"/>
                  <a:pt x="5893" y="7373"/>
                  <a:pt x="5888" y="7443"/>
                </a:cubicBezTo>
                <a:cubicBezTo>
                  <a:pt x="5885" y="7514"/>
                  <a:pt x="5882" y="7584"/>
                  <a:pt x="5879" y="7655"/>
                </a:cubicBezTo>
                <a:cubicBezTo>
                  <a:pt x="5882" y="7726"/>
                  <a:pt x="5885" y="7796"/>
                  <a:pt x="5888" y="7867"/>
                </a:cubicBezTo>
                <a:cubicBezTo>
                  <a:pt x="5893" y="7939"/>
                  <a:pt x="5899" y="8012"/>
                  <a:pt x="5904" y="8084"/>
                </a:cubicBezTo>
                <a:cubicBezTo>
                  <a:pt x="5911" y="8156"/>
                  <a:pt x="5918" y="8227"/>
                  <a:pt x="5925" y="8299"/>
                </a:cubicBezTo>
                <a:cubicBezTo>
                  <a:pt x="5933" y="8369"/>
                  <a:pt x="5942" y="8440"/>
                  <a:pt x="5950" y="8510"/>
                </a:cubicBezTo>
                <a:cubicBezTo>
                  <a:pt x="5951" y="8613"/>
                  <a:pt x="5953" y="8717"/>
                  <a:pt x="5954" y="8820"/>
                </a:cubicBezTo>
                <a:cubicBezTo>
                  <a:pt x="5947" y="8923"/>
                  <a:pt x="5940" y="9027"/>
                  <a:pt x="5933" y="9130"/>
                </a:cubicBezTo>
                <a:cubicBezTo>
                  <a:pt x="5921" y="9229"/>
                  <a:pt x="5908" y="9329"/>
                  <a:pt x="5896" y="9428"/>
                </a:cubicBezTo>
                <a:cubicBezTo>
                  <a:pt x="5881" y="9525"/>
                  <a:pt x="5865" y="9623"/>
                  <a:pt x="5850" y="9720"/>
                </a:cubicBezTo>
                <a:cubicBezTo>
                  <a:pt x="5819" y="10051"/>
                  <a:pt x="5825" y="10355"/>
                  <a:pt x="5794" y="10686"/>
                </a:cubicBezTo>
                <a:lnTo>
                  <a:pt x="4117" y="10686"/>
                </a:lnTo>
                <a:lnTo>
                  <a:pt x="4309" y="10293"/>
                </a:lnTo>
                <a:lnTo>
                  <a:pt x="4546" y="9848"/>
                </a:lnTo>
                <a:cubicBezTo>
                  <a:pt x="4574" y="9794"/>
                  <a:pt x="4601" y="9741"/>
                  <a:pt x="4629" y="9687"/>
                </a:cubicBezTo>
                <a:cubicBezTo>
                  <a:pt x="4653" y="9627"/>
                  <a:pt x="4676" y="9568"/>
                  <a:pt x="4700" y="9508"/>
                </a:cubicBezTo>
                <a:cubicBezTo>
                  <a:pt x="4722" y="9442"/>
                  <a:pt x="4745" y="9375"/>
                  <a:pt x="4767" y="9309"/>
                </a:cubicBezTo>
                <a:cubicBezTo>
                  <a:pt x="4788" y="9238"/>
                  <a:pt x="4808" y="9168"/>
                  <a:pt x="4829" y="9097"/>
                </a:cubicBezTo>
                <a:cubicBezTo>
                  <a:pt x="4846" y="9021"/>
                  <a:pt x="4862" y="8944"/>
                  <a:pt x="4879" y="8868"/>
                </a:cubicBezTo>
                <a:cubicBezTo>
                  <a:pt x="4892" y="8790"/>
                  <a:pt x="4904" y="8713"/>
                  <a:pt x="4917" y="8635"/>
                </a:cubicBezTo>
                <a:cubicBezTo>
                  <a:pt x="4929" y="8554"/>
                  <a:pt x="4942" y="8472"/>
                  <a:pt x="4954" y="8391"/>
                </a:cubicBezTo>
                <a:cubicBezTo>
                  <a:pt x="4962" y="8309"/>
                  <a:pt x="4971" y="8226"/>
                  <a:pt x="4979" y="8144"/>
                </a:cubicBezTo>
                <a:cubicBezTo>
                  <a:pt x="4986" y="8058"/>
                  <a:pt x="4993" y="7973"/>
                  <a:pt x="5000" y="7887"/>
                </a:cubicBezTo>
                <a:lnTo>
                  <a:pt x="5000" y="7634"/>
                </a:lnTo>
                <a:lnTo>
                  <a:pt x="5000" y="7384"/>
                </a:lnTo>
                <a:cubicBezTo>
                  <a:pt x="4993" y="7300"/>
                  <a:pt x="4986" y="7217"/>
                  <a:pt x="4979" y="7133"/>
                </a:cubicBezTo>
                <a:cubicBezTo>
                  <a:pt x="4969" y="7053"/>
                  <a:pt x="4960" y="6972"/>
                  <a:pt x="4950" y="6892"/>
                </a:cubicBezTo>
                <a:cubicBezTo>
                  <a:pt x="4938" y="6814"/>
                  <a:pt x="4925" y="6735"/>
                  <a:pt x="4913" y="6657"/>
                </a:cubicBezTo>
                <a:cubicBezTo>
                  <a:pt x="4895" y="6581"/>
                  <a:pt x="4876" y="6506"/>
                  <a:pt x="4858" y="6430"/>
                </a:cubicBezTo>
                <a:cubicBezTo>
                  <a:pt x="4833" y="6360"/>
                  <a:pt x="4808" y="6289"/>
                  <a:pt x="4783" y="6219"/>
                </a:cubicBezTo>
                <a:cubicBezTo>
                  <a:pt x="4755" y="6152"/>
                  <a:pt x="4728" y="6086"/>
                  <a:pt x="4700" y="6019"/>
                </a:cubicBezTo>
                <a:cubicBezTo>
                  <a:pt x="4667" y="5959"/>
                  <a:pt x="4633" y="5900"/>
                  <a:pt x="4600" y="5840"/>
                </a:cubicBezTo>
                <a:cubicBezTo>
                  <a:pt x="4563" y="5787"/>
                  <a:pt x="4525" y="5735"/>
                  <a:pt x="4488" y="5682"/>
                </a:cubicBezTo>
                <a:cubicBezTo>
                  <a:pt x="4445" y="5635"/>
                  <a:pt x="4401" y="5589"/>
                  <a:pt x="4358" y="5542"/>
                </a:cubicBezTo>
                <a:cubicBezTo>
                  <a:pt x="4310" y="5504"/>
                  <a:pt x="4261" y="5467"/>
                  <a:pt x="4213" y="5429"/>
                </a:cubicBezTo>
                <a:lnTo>
                  <a:pt x="4046" y="5343"/>
                </a:lnTo>
                <a:lnTo>
                  <a:pt x="3904" y="5292"/>
                </a:lnTo>
                <a:lnTo>
                  <a:pt x="3746" y="5271"/>
                </a:lnTo>
                <a:lnTo>
                  <a:pt x="3583" y="5271"/>
                </a:lnTo>
                <a:lnTo>
                  <a:pt x="3413" y="5286"/>
                </a:lnTo>
                <a:lnTo>
                  <a:pt x="3246" y="5310"/>
                </a:lnTo>
                <a:lnTo>
                  <a:pt x="3079" y="5343"/>
                </a:lnTo>
                <a:lnTo>
                  <a:pt x="2913" y="5369"/>
                </a:lnTo>
                <a:lnTo>
                  <a:pt x="2750" y="5396"/>
                </a:lnTo>
                <a:lnTo>
                  <a:pt x="2600" y="5411"/>
                </a:lnTo>
                <a:lnTo>
                  <a:pt x="2258" y="5423"/>
                </a:lnTo>
                <a:lnTo>
                  <a:pt x="1925" y="5411"/>
                </a:lnTo>
                <a:lnTo>
                  <a:pt x="1617" y="5384"/>
                </a:lnTo>
                <a:lnTo>
                  <a:pt x="1321" y="5346"/>
                </a:lnTo>
                <a:lnTo>
                  <a:pt x="1033" y="5298"/>
                </a:lnTo>
                <a:lnTo>
                  <a:pt x="758" y="5250"/>
                </a:lnTo>
                <a:lnTo>
                  <a:pt x="500" y="5197"/>
                </a:lnTo>
                <a:cubicBezTo>
                  <a:pt x="506" y="5177"/>
                  <a:pt x="511" y="5157"/>
                  <a:pt x="517" y="5137"/>
                </a:cubicBezTo>
                <a:lnTo>
                  <a:pt x="871" y="5173"/>
                </a:lnTo>
                <a:lnTo>
                  <a:pt x="1221" y="5197"/>
                </a:lnTo>
                <a:lnTo>
                  <a:pt x="1563" y="5206"/>
                </a:lnTo>
                <a:lnTo>
                  <a:pt x="1896" y="5197"/>
                </a:lnTo>
                <a:lnTo>
                  <a:pt x="2221" y="5164"/>
                </a:lnTo>
                <a:lnTo>
                  <a:pt x="2538" y="5113"/>
                </a:lnTo>
                <a:lnTo>
                  <a:pt x="2842" y="5045"/>
                </a:lnTo>
                <a:lnTo>
                  <a:pt x="3129" y="4946"/>
                </a:lnTo>
                <a:lnTo>
                  <a:pt x="3500" y="4815"/>
                </a:lnTo>
                <a:lnTo>
                  <a:pt x="2821" y="4389"/>
                </a:lnTo>
                <a:lnTo>
                  <a:pt x="2213" y="3912"/>
                </a:lnTo>
                <a:lnTo>
                  <a:pt x="1879" y="3939"/>
                </a:lnTo>
                <a:lnTo>
                  <a:pt x="1554" y="3939"/>
                </a:lnTo>
                <a:lnTo>
                  <a:pt x="1258" y="3912"/>
                </a:lnTo>
                <a:lnTo>
                  <a:pt x="979" y="3856"/>
                </a:lnTo>
                <a:lnTo>
                  <a:pt x="721" y="3775"/>
                </a:lnTo>
                <a:lnTo>
                  <a:pt x="496" y="3674"/>
                </a:lnTo>
                <a:lnTo>
                  <a:pt x="296" y="3549"/>
                </a:lnTo>
                <a:lnTo>
                  <a:pt x="129" y="3403"/>
                </a:lnTo>
                <a:lnTo>
                  <a:pt x="0" y="3245"/>
                </a:lnTo>
                <a:cubicBezTo>
                  <a:pt x="6" y="3236"/>
                  <a:pt x="11" y="3227"/>
                  <a:pt x="17" y="3218"/>
                </a:cubicBezTo>
                <a:lnTo>
                  <a:pt x="71" y="3245"/>
                </a:lnTo>
                <a:cubicBezTo>
                  <a:pt x="93" y="3280"/>
                  <a:pt x="116" y="3314"/>
                  <a:pt x="138" y="3349"/>
                </a:cubicBezTo>
                <a:lnTo>
                  <a:pt x="246" y="3439"/>
                </a:lnTo>
                <a:cubicBezTo>
                  <a:pt x="290" y="3469"/>
                  <a:pt x="335" y="3498"/>
                  <a:pt x="379" y="3528"/>
                </a:cubicBezTo>
                <a:lnTo>
                  <a:pt x="538" y="3597"/>
                </a:lnTo>
                <a:lnTo>
                  <a:pt x="721" y="3656"/>
                </a:lnTo>
                <a:lnTo>
                  <a:pt x="913" y="3701"/>
                </a:lnTo>
                <a:lnTo>
                  <a:pt x="1117" y="3728"/>
                </a:lnTo>
                <a:lnTo>
                  <a:pt x="1329" y="3737"/>
                </a:lnTo>
                <a:lnTo>
                  <a:pt x="1533" y="3734"/>
                </a:lnTo>
                <a:lnTo>
                  <a:pt x="1646" y="3722"/>
                </a:lnTo>
                <a:lnTo>
                  <a:pt x="1746" y="3722"/>
                </a:lnTo>
                <a:lnTo>
                  <a:pt x="1833" y="3710"/>
                </a:lnTo>
                <a:lnTo>
                  <a:pt x="1917" y="3695"/>
                </a:lnTo>
                <a:lnTo>
                  <a:pt x="1988" y="3662"/>
                </a:lnTo>
                <a:cubicBezTo>
                  <a:pt x="1921" y="3572"/>
                  <a:pt x="1855" y="3481"/>
                  <a:pt x="1788" y="3391"/>
                </a:cubicBezTo>
                <a:lnTo>
                  <a:pt x="1617" y="3126"/>
                </a:lnTo>
                <a:lnTo>
                  <a:pt x="1454" y="2849"/>
                </a:lnTo>
                <a:lnTo>
                  <a:pt x="1313" y="2563"/>
                </a:lnTo>
                <a:lnTo>
                  <a:pt x="1175" y="2253"/>
                </a:lnTo>
                <a:lnTo>
                  <a:pt x="1046" y="1919"/>
                </a:lnTo>
                <a:cubicBezTo>
                  <a:pt x="1042" y="1899"/>
                  <a:pt x="1037" y="1879"/>
                  <a:pt x="1033" y="1859"/>
                </a:cubicBezTo>
                <a:cubicBezTo>
                  <a:pt x="1022" y="1831"/>
                  <a:pt x="1011" y="1804"/>
                  <a:pt x="1000" y="1776"/>
                </a:cubicBezTo>
                <a:cubicBezTo>
                  <a:pt x="993" y="1745"/>
                  <a:pt x="986" y="1715"/>
                  <a:pt x="979" y="1684"/>
                </a:cubicBezTo>
                <a:cubicBezTo>
                  <a:pt x="969" y="1653"/>
                  <a:pt x="960" y="1622"/>
                  <a:pt x="950" y="1591"/>
                </a:cubicBezTo>
                <a:cubicBezTo>
                  <a:pt x="942" y="1557"/>
                  <a:pt x="933" y="1524"/>
                  <a:pt x="925" y="1490"/>
                </a:cubicBezTo>
                <a:cubicBezTo>
                  <a:pt x="922" y="1459"/>
                  <a:pt x="920" y="1428"/>
                  <a:pt x="917" y="1397"/>
                </a:cubicBezTo>
                <a:lnTo>
                  <a:pt x="917" y="1311"/>
                </a:lnTo>
                <a:cubicBezTo>
                  <a:pt x="922" y="1285"/>
                  <a:pt x="928" y="1260"/>
                  <a:pt x="933" y="1234"/>
                </a:cubicBezTo>
                <a:lnTo>
                  <a:pt x="963" y="1180"/>
                </a:lnTo>
                <a:lnTo>
                  <a:pt x="1000" y="1192"/>
                </a:lnTo>
                <a:cubicBezTo>
                  <a:pt x="1011" y="1293"/>
                  <a:pt x="1022" y="1395"/>
                  <a:pt x="1033" y="1496"/>
                </a:cubicBezTo>
                <a:cubicBezTo>
                  <a:pt x="1058" y="1597"/>
                  <a:pt x="1083" y="1699"/>
                  <a:pt x="1108" y="1800"/>
                </a:cubicBezTo>
                <a:cubicBezTo>
                  <a:pt x="1146" y="1899"/>
                  <a:pt x="1183" y="1999"/>
                  <a:pt x="1221" y="2098"/>
                </a:cubicBezTo>
                <a:cubicBezTo>
                  <a:pt x="1267" y="2189"/>
                  <a:pt x="1312" y="2281"/>
                  <a:pt x="1358" y="2372"/>
                </a:cubicBezTo>
                <a:lnTo>
                  <a:pt x="1508" y="2628"/>
                </a:lnTo>
                <a:lnTo>
                  <a:pt x="1646" y="2795"/>
                </a:lnTo>
                <a:cubicBezTo>
                  <a:pt x="1640" y="2797"/>
                  <a:pt x="1635" y="2799"/>
                  <a:pt x="1629" y="2801"/>
                </a:cubicBezTo>
                <a:lnTo>
                  <a:pt x="1629" y="2807"/>
                </a:lnTo>
                <a:lnTo>
                  <a:pt x="1638" y="2813"/>
                </a:lnTo>
                <a:cubicBezTo>
                  <a:pt x="1641" y="2814"/>
                  <a:pt x="1643" y="2815"/>
                  <a:pt x="1646" y="2816"/>
                </a:cubicBezTo>
                <a:cubicBezTo>
                  <a:pt x="1652" y="2818"/>
                  <a:pt x="1657" y="2820"/>
                  <a:pt x="1663" y="2822"/>
                </a:cubicBezTo>
                <a:cubicBezTo>
                  <a:pt x="1664" y="2826"/>
                  <a:pt x="1666" y="2830"/>
                  <a:pt x="1667" y="2834"/>
                </a:cubicBezTo>
                <a:cubicBezTo>
                  <a:pt x="1670" y="2836"/>
                  <a:pt x="1672" y="2838"/>
                  <a:pt x="1675" y="2840"/>
                </a:cubicBezTo>
                <a:cubicBezTo>
                  <a:pt x="1678" y="2843"/>
                  <a:pt x="1680" y="2846"/>
                  <a:pt x="1683" y="2849"/>
                </a:cubicBezTo>
                <a:lnTo>
                  <a:pt x="1683" y="2843"/>
                </a:lnTo>
                <a:cubicBezTo>
                  <a:pt x="1680" y="2842"/>
                  <a:pt x="1678" y="2841"/>
                  <a:pt x="1675" y="2840"/>
                </a:cubicBezTo>
                <a:lnTo>
                  <a:pt x="1675" y="2840"/>
                </a:lnTo>
                <a:cubicBezTo>
                  <a:pt x="1665" y="2825"/>
                  <a:pt x="1656" y="2810"/>
                  <a:pt x="1646" y="2795"/>
                </a:cubicBezTo>
                <a:lnTo>
                  <a:pt x="1746" y="2741"/>
                </a:lnTo>
                <a:cubicBezTo>
                  <a:pt x="1778" y="2710"/>
                  <a:pt x="1810" y="2680"/>
                  <a:pt x="1842" y="2649"/>
                </a:cubicBezTo>
                <a:cubicBezTo>
                  <a:pt x="1872" y="2613"/>
                  <a:pt x="1903" y="2578"/>
                  <a:pt x="1933" y="2542"/>
                </a:cubicBezTo>
                <a:cubicBezTo>
                  <a:pt x="1961" y="2498"/>
                  <a:pt x="1989" y="2455"/>
                  <a:pt x="2017" y="2411"/>
                </a:cubicBezTo>
                <a:cubicBezTo>
                  <a:pt x="2042" y="2362"/>
                  <a:pt x="2067" y="2314"/>
                  <a:pt x="2092" y="2265"/>
                </a:cubicBezTo>
                <a:cubicBezTo>
                  <a:pt x="2116" y="2214"/>
                  <a:pt x="2139" y="2164"/>
                  <a:pt x="2163" y="2113"/>
                </a:cubicBezTo>
                <a:cubicBezTo>
                  <a:pt x="2182" y="2060"/>
                  <a:pt x="2202" y="2008"/>
                  <a:pt x="2221" y="1955"/>
                </a:cubicBezTo>
                <a:cubicBezTo>
                  <a:pt x="2239" y="1904"/>
                  <a:pt x="2257" y="1854"/>
                  <a:pt x="2275" y="1803"/>
                </a:cubicBezTo>
                <a:cubicBezTo>
                  <a:pt x="2290" y="1754"/>
                  <a:pt x="2306" y="1706"/>
                  <a:pt x="2321" y="1657"/>
                </a:cubicBezTo>
                <a:cubicBezTo>
                  <a:pt x="2324" y="1722"/>
                  <a:pt x="2326" y="1788"/>
                  <a:pt x="2329" y="1853"/>
                </a:cubicBezTo>
                <a:cubicBezTo>
                  <a:pt x="2326" y="1913"/>
                  <a:pt x="2324" y="1972"/>
                  <a:pt x="2321" y="2032"/>
                </a:cubicBezTo>
                <a:cubicBezTo>
                  <a:pt x="2308" y="2088"/>
                  <a:pt x="2296" y="2143"/>
                  <a:pt x="2283" y="2199"/>
                </a:cubicBezTo>
                <a:cubicBezTo>
                  <a:pt x="2265" y="2255"/>
                  <a:pt x="2247" y="2310"/>
                  <a:pt x="2229" y="2366"/>
                </a:cubicBezTo>
                <a:cubicBezTo>
                  <a:pt x="2204" y="2419"/>
                  <a:pt x="2179" y="2471"/>
                  <a:pt x="2154" y="2524"/>
                </a:cubicBezTo>
                <a:lnTo>
                  <a:pt x="2046" y="2682"/>
                </a:lnTo>
                <a:lnTo>
                  <a:pt x="1796" y="3027"/>
                </a:lnTo>
                <a:lnTo>
                  <a:pt x="2054" y="3305"/>
                </a:lnTo>
                <a:lnTo>
                  <a:pt x="2333" y="3564"/>
                </a:lnTo>
                <a:lnTo>
                  <a:pt x="2638" y="3808"/>
                </a:lnTo>
                <a:lnTo>
                  <a:pt x="2963" y="4032"/>
                </a:lnTo>
                <a:lnTo>
                  <a:pt x="4129" y="4610"/>
                </a:lnTo>
                <a:cubicBezTo>
                  <a:pt x="4142" y="4603"/>
                  <a:pt x="4154" y="4596"/>
                  <a:pt x="4167" y="4589"/>
                </a:cubicBezTo>
                <a:cubicBezTo>
                  <a:pt x="4135" y="4504"/>
                  <a:pt x="4103" y="4418"/>
                  <a:pt x="4071" y="4333"/>
                </a:cubicBezTo>
                <a:cubicBezTo>
                  <a:pt x="4046" y="4241"/>
                  <a:pt x="4021" y="4150"/>
                  <a:pt x="3996" y="4058"/>
                </a:cubicBezTo>
                <a:cubicBezTo>
                  <a:pt x="3975" y="3959"/>
                  <a:pt x="3954" y="3859"/>
                  <a:pt x="3933" y="3760"/>
                </a:cubicBezTo>
                <a:cubicBezTo>
                  <a:pt x="3923" y="3659"/>
                  <a:pt x="3914" y="3557"/>
                  <a:pt x="3904" y="3456"/>
                </a:cubicBezTo>
                <a:cubicBezTo>
                  <a:pt x="3896" y="3350"/>
                  <a:pt x="3887" y="3244"/>
                  <a:pt x="3879" y="3138"/>
                </a:cubicBezTo>
                <a:lnTo>
                  <a:pt x="3879" y="2813"/>
                </a:lnTo>
                <a:cubicBezTo>
                  <a:pt x="3885" y="2704"/>
                  <a:pt x="3890" y="2594"/>
                  <a:pt x="3896" y="2485"/>
                </a:cubicBezTo>
                <a:cubicBezTo>
                  <a:pt x="3908" y="2377"/>
                  <a:pt x="3921" y="2268"/>
                  <a:pt x="3933" y="2160"/>
                </a:cubicBezTo>
                <a:cubicBezTo>
                  <a:pt x="3951" y="2052"/>
                  <a:pt x="3970" y="1944"/>
                  <a:pt x="3988" y="1836"/>
                </a:cubicBezTo>
                <a:cubicBezTo>
                  <a:pt x="4007" y="1732"/>
                  <a:pt x="4027" y="1627"/>
                  <a:pt x="4046" y="1523"/>
                </a:cubicBezTo>
                <a:cubicBezTo>
                  <a:pt x="4074" y="1422"/>
                  <a:pt x="4101" y="1320"/>
                  <a:pt x="4129" y="1219"/>
                </a:cubicBezTo>
                <a:cubicBezTo>
                  <a:pt x="4162" y="1124"/>
                  <a:pt x="4196" y="1028"/>
                  <a:pt x="4229" y="933"/>
                </a:cubicBezTo>
                <a:cubicBezTo>
                  <a:pt x="4264" y="843"/>
                  <a:pt x="4298" y="752"/>
                  <a:pt x="4333" y="662"/>
                </a:cubicBezTo>
                <a:cubicBezTo>
                  <a:pt x="4373" y="580"/>
                  <a:pt x="4414" y="499"/>
                  <a:pt x="4454" y="417"/>
                </a:cubicBezTo>
                <a:lnTo>
                  <a:pt x="4583" y="194"/>
                </a:lnTo>
                <a:lnTo>
                  <a:pt x="4738" y="0"/>
                </a:lnTo>
                <a:close/>
              </a:path>
            </a:pathLst>
          </a:custGeom>
          <a:solidFill>
            <a:schemeClr val="accent6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800"/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84D74610-E8A9-44A0-8977-6B7A2B3FD8E4}"/>
              </a:ext>
            </a:extLst>
          </p:cNvPr>
          <p:cNvSpPr>
            <a:spLocks noEditPoints="1"/>
          </p:cNvSpPr>
          <p:nvPr/>
        </p:nvSpPr>
        <p:spPr bwMode="auto">
          <a:xfrm>
            <a:off x="3373764" y="5150740"/>
            <a:ext cx="1377523" cy="150200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8B351F6-03F6-42BC-9F84-16A189DB5291}"/>
              </a:ext>
            </a:extLst>
          </p:cNvPr>
          <p:cNvSpPr>
            <a:spLocks noEditPoints="1"/>
          </p:cNvSpPr>
          <p:nvPr/>
        </p:nvSpPr>
        <p:spPr bwMode="auto">
          <a:xfrm>
            <a:off x="4619874" y="5150740"/>
            <a:ext cx="1377523" cy="150200"/>
          </a:xfrm>
          <a:custGeom>
            <a:avLst/>
            <a:gdLst>
              <a:gd name="T0" fmla="*/ 4482 w 5998"/>
              <a:gd name="T1" fmla="*/ 420 h 654"/>
              <a:gd name="T2" fmla="*/ 1794 w 5998"/>
              <a:gd name="T3" fmla="*/ 367 h 654"/>
              <a:gd name="T4" fmla="*/ 4798 w 5998"/>
              <a:gd name="T5" fmla="*/ 367 h 654"/>
              <a:gd name="T6" fmla="*/ 3151 w 5998"/>
              <a:gd name="T7" fmla="*/ 420 h 654"/>
              <a:gd name="T8" fmla="*/ 2643 w 5998"/>
              <a:gd name="T9" fmla="*/ 345 h 654"/>
              <a:gd name="T10" fmla="*/ 3914 w 5998"/>
              <a:gd name="T11" fmla="*/ 314 h 654"/>
              <a:gd name="T12" fmla="*/ 3342 w 5998"/>
              <a:gd name="T13" fmla="*/ 411 h 654"/>
              <a:gd name="T14" fmla="*/ 4691 w 5998"/>
              <a:gd name="T15" fmla="*/ 334 h 654"/>
              <a:gd name="T16" fmla="*/ 5785 w 5998"/>
              <a:gd name="T17" fmla="*/ 280 h 654"/>
              <a:gd name="T18" fmla="*/ 3431 w 5998"/>
              <a:gd name="T19" fmla="*/ 374 h 654"/>
              <a:gd name="T20" fmla="*/ 3051 w 5998"/>
              <a:gd name="T21" fmla="*/ 392 h 654"/>
              <a:gd name="T22" fmla="*/ 2302 w 5998"/>
              <a:gd name="T23" fmla="*/ 298 h 654"/>
              <a:gd name="T24" fmla="*/ 5942 w 5998"/>
              <a:gd name="T25" fmla="*/ 214 h 654"/>
              <a:gd name="T26" fmla="*/ 2011 w 5998"/>
              <a:gd name="T27" fmla="*/ 260 h 654"/>
              <a:gd name="T28" fmla="*/ 5338 w 5998"/>
              <a:gd name="T29" fmla="*/ 187 h 654"/>
              <a:gd name="T30" fmla="*/ 2351 w 5998"/>
              <a:gd name="T31" fmla="*/ 267 h 654"/>
              <a:gd name="T32" fmla="*/ 1998 w 5998"/>
              <a:gd name="T33" fmla="*/ 163 h 654"/>
              <a:gd name="T34" fmla="*/ 2534 w 5998"/>
              <a:gd name="T35" fmla="*/ 171 h 654"/>
              <a:gd name="T36" fmla="*/ 3734 w 5998"/>
              <a:gd name="T37" fmla="*/ 40 h 654"/>
              <a:gd name="T38" fmla="*/ 3865 w 5998"/>
              <a:gd name="T39" fmla="*/ 214 h 654"/>
              <a:gd name="T40" fmla="*/ 3980 w 5998"/>
              <a:gd name="T41" fmla="*/ 136 h 654"/>
              <a:gd name="T42" fmla="*/ 4140 w 5998"/>
              <a:gd name="T43" fmla="*/ 178 h 654"/>
              <a:gd name="T44" fmla="*/ 4265 w 5998"/>
              <a:gd name="T45" fmla="*/ 347 h 654"/>
              <a:gd name="T46" fmla="*/ 4465 w 5998"/>
              <a:gd name="T47" fmla="*/ 323 h 654"/>
              <a:gd name="T48" fmla="*/ 4525 w 5998"/>
              <a:gd name="T49" fmla="*/ 220 h 654"/>
              <a:gd name="T50" fmla="*/ 4645 w 5998"/>
              <a:gd name="T51" fmla="*/ 311 h 654"/>
              <a:gd name="T52" fmla="*/ 4794 w 5998"/>
              <a:gd name="T53" fmla="*/ 280 h 654"/>
              <a:gd name="T54" fmla="*/ 4849 w 5998"/>
              <a:gd name="T55" fmla="*/ 209 h 654"/>
              <a:gd name="T56" fmla="*/ 5034 w 5998"/>
              <a:gd name="T57" fmla="*/ 271 h 654"/>
              <a:gd name="T58" fmla="*/ 5125 w 5998"/>
              <a:gd name="T59" fmla="*/ 67 h 654"/>
              <a:gd name="T60" fmla="*/ 5262 w 5998"/>
              <a:gd name="T61" fmla="*/ 327 h 654"/>
              <a:gd name="T62" fmla="*/ 5414 w 5998"/>
              <a:gd name="T63" fmla="*/ 163 h 654"/>
              <a:gd name="T64" fmla="*/ 5565 w 5998"/>
              <a:gd name="T65" fmla="*/ 283 h 654"/>
              <a:gd name="T66" fmla="*/ 5654 w 5998"/>
              <a:gd name="T67" fmla="*/ 156 h 654"/>
              <a:gd name="T68" fmla="*/ 5774 w 5998"/>
              <a:gd name="T69" fmla="*/ 300 h 654"/>
              <a:gd name="T70" fmla="*/ 5891 w 5998"/>
              <a:gd name="T71" fmla="*/ 136 h 654"/>
              <a:gd name="T72" fmla="*/ 51 w 5998"/>
              <a:gd name="T73" fmla="*/ 287 h 654"/>
              <a:gd name="T74" fmla="*/ 145 w 5998"/>
              <a:gd name="T75" fmla="*/ 214 h 654"/>
              <a:gd name="T76" fmla="*/ 251 w 5998"/>
              <a:gd name="T77" fmla="*/ 131 h 654"/>
              <a:gd name="T78" fmla="*/ 420 w 5998"/>
              <a:gd name="T79" fmla="*/ 178 h 654"/>
              <a:gd name="T80" fmla="*/ 545 w 5998"/>
              <a:gd name="T81" fmla="*/ 347 h 654"/>
              <a:gd name="T82" fmla="*/ 745 w 5998"/>
              <a:gd name="T83" fmla="*/ 323 h 654"/>
              <a:gd name="T84" fmla="*/ 814 w 5998"/>
              <a:gd name="T85" fmla="*/ 254 h 654"/>
              <a:gd name="T86" fmla="*/ 934 w 5998"/>
              <a:gd name="T87" fmla="*/ 367 h 654"/>
              <a:gd name="T88" fmla="*/ 1063 w 5998"/>
              <a:gd name="T89" fmla="*/ 223 h 654"/>
              <a:gd name="T90" fmla="*/ 1165 w 5998"/>
              <a:gd name="T91" fmla="*/ 247 h 654"/>
              <a:gd name="T92" fmla="*/ 1303 w 5998"/>
              <a:gd name="T93" fmla="*/ 183 h 654"/>
              <a:gd name="T94" fmla="*/ 1420 w 5998"/>
              <a:gd name="T95" fmla="*/ 98 h 654"/>
              <a:gd name="T96" fmla="*/ 1578 w 5998"/>
              <a:gd name="T97" fmla="*/ 143 h 654"/>
              <a:gd name="T98" fmla="*/ 1762 w 5998"/>
              <a:gd name="T99" fmla="*/ 123 h 654"/>
              <a:gd name="T100" fmla="*/ 1871 w 5998"/>
              <a:gd name="T101" fmla="*/ 260 h 654"/>
              <a:gd name="T102" fmla="*/ 1962 w 5998"/>
              <a:gd name="T103" fmla="*/ 43 h 654"/>
              <a:gd name="T104" fmla="*/ 2098 w 5998"/>
              <a:gd name="T105" fmla="*/ 267 h 654"/>
              <a:gd name="T106" fmla="*/ 2227 w 5998"/>
              <a:gd name="T107" fmla="*/ 185 h 654"/>
              <a:gd name="T108" fmla="*/ 2402 w 5998"/>
              <a:gd name="T109" fmla="*/ 143 h 654"/>
              <a:gd name="T110" fmla="*/ 2578 w 5998"/>
              <a:gd name="T111" fmla="*/ 131 h 654"/>
              <a:gd name="T112" fmla="*/ 2731 w 5998"/>
              <a:gd name="T113" fmla="*/ 94 h 654"/>
              <a:gd name="T114" fmla="*/ 2878 w 5998"/>
              <a:gd name="T115" fmla="*/ 274 h 654"/>
              <a:gd name="T116" fmla="*/ 3003 w 5998"/>
              <a:gd name="T117" fmla="*/ 285 h 654"/>
              <a:gd name="T118" fmla="*/ 3191 w 5998"/>
              <a:gd name="T119" fmla="*/ 67 h 654"/>
              <a:gd name="T120" fmla="*/ 3311 w 5998"/>
              <a:gd name="T121" fmla="*/ 251 h 654"/>
              <a:gd name="T122" fmla="*/ 3476 w 5998"/>
              <a:gd name="T123" fmla="*/ 292 h 654"/>
              <a:gd name="T124" fmla="*/ 3578 w 5998"/>
              <a:gd name="T125" fmla="*/ 31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998" h="654">
                <a:moveTo>
                  <a:pt x="2642" y="447"/>
                </a:moveTo>
                <a:lnTo>
                  <a:pt x="2642" y="460"/>
                </a:lnTo>
                <a:lnTo>
                  <a:pt x="2645" y="460"/>
                </a:lnTo>
                <a:lnTo>
                  <a:pt x="2645" y="447"/>
                </a:lnTo>
                <a:lnTo>
                  <a:pt x="2642" y="447"/>
                </a:lnTo>
                <a:close/>
                <a:moveTo>
                  <a:pt x="4805" y="443"/>
                </a:moveTo>
                <a:lnTo>
                  <a:pt x="4805" y="463"/>
                </a:lnTo>
                <a:lnTo>
                  <a:pt x="4811" y="463"/>
                </a:lnTo>
                <a:lnTo>
                  <a:pt x="4811" y="443"/>
                </a:lnTo>
                <a:lnTo>
                  <a:pt x="4805" y="443"/>
                </a:lnTo>
                <a:close/>
                <a:moveTo>
                  <a:pt x="1085" y="443"/>
                </a:moveTo>
                <a:lnTo>
                  <a:pt x="1085" y="463"/>
                </a:lnTo>
                <a:lnTo>
                  <a:pt x="1091" y="463"/>
                </a:lnTo>
                <a:lnTo>
                  <a:pt x="1091" y="443"/>
                </a:lnTo>
                <a:lnTo>
                  <a:pt x="1085" y="443"/>
                </a:lnTo>
                <a:close/>
                <a:moveTo>
                  <a:pt x="38" y="440"/>
                </a:moveTo>
                <a:lnTo>
                  <a:pt x="38" y="463"/>
                </a:lnTo>
                <a:lnTo>
                  <a:pt x="42" y="463"/>
                </a:lnTo>
                <a:lnTo>
                  <a:pt x="42" y="440"/>
                </a:lnTo>
                <a:lnTo>
                  <a:pt x="38" y="440"/>
                </a:lnTo>
                <a:close/>
                <a:moveTo>
                  <a:pt x="5774" y="434"/>
                </a:moveTo>
                <a:lnTo>
                  <a:pt x="5774" y="460"/>
                </a:lnTo>
                <a:lnTo>
                  <a:pt x="5778" y="460"/>
                </a:lnTo>
                <a:lnTo>
                  <a:pt x="5778" y="434"/>
                </a:lnTo>
                <a:lnTo>
                  <a:pt x="5774" y="434"/>
                </a:lnTo>
                <a:close/>
                <a:moveTo>
                  <a:pt x="2054" y="434"/>
                </a:moveTo>
                <a:lnTo>
                  <a:pt x="2054" y="460"/>
                </a:lnTo>
                <a:lnTo>
                  <a:pt x="2058" y="460"/>
                </a:lnTo>
                <a:lnTo>
                  <a:pt x="2058" y="434"/>
                </a:lnTo>
                <a:lnTo>
                  <a:pt x="2054" y="434"/>
                </a:lnTo>
                <a:close/>
                <a:moveTo>
                  <a:pt x="5362" y="431"/>
                </a:moveTo>
                <a:lnTo>
                  <a:pt x="5360" y="443"/>
                </a:lnTo>
                <a:lnTo>
                  <a:pt x="5360" y="452"/>
                </a:lnTo>
                <a:lnTo>
                  <a:pt x="5362" y="463"/>
                </a:lnTo>
                <a:lnTo>
                  <a:pt x="5365" y="463"/>
                </a:lnTo>
                <a:lnTo>
                  <a:pt x="5365" y="431"/>
                </a:lnTo>
                <a:lnTo>
                  <a:pt x="5362" y="431"/>
                </a:lnTo>
                <a:close/>
                <a:moveTo>
                  <a:pt x="1642" y="431"/>
                </a:moveTo>
                <a:lnTo>
                  <a:pt x="1640" y="443"/>
                </a:lnTo>
                <a:lnTo>
                  <a:pt x="1640" y="452"/>
                </a:lnTo>
                <a:lnTo>
                  <a:pt x="1642" y="463"/>
                </a:lnTo>
                <a:lnTo>
                  <a:pt x="1645" y="463"/>
                </a:lnTo>
                <a:lnTo>
                  <a:pt x="1645" y="431"/>
                </a:lnTo>
                <a:lnTo>
                  <a:pt x="1642" y="431"/>
                </a:lnTo>
                <a:close/>
                <a:moveTo>
                  <a:pt x="2551" y="427"/>
                </a:moveTo>
                <a:lnTo>
                  <a:pt x="2551" y="443"/>
                </a:lnTo>
                <a:lnTo>
                  <a:pt x="2554" y="443"/>
                </a:lnTo>
                <a:lnTo>
                  <a:pt x="2554" y="427"/>
                </a:lnTo>
                <a:lnTo>
                  <a:pt x="2551" y="427"/>
                </a:lnTo>
                <a:close/>
                <a:moveTo>
                  <a:pt x="4274" y="423"/>
                </a:moveTo>
                <a:lnTo>
                  <a:pt x="4274" y="443"/>
                </a:lnTo>
                <a:lnTo>
                  <a:pt x="4278" y="443"/>
                </a:lnTo>
                <a:lnTo>
                  <a:pt x="4278" y="423"/>
                </a:lnTo>
                <a:lnTo>
                  <a:pt x="4274" y="423"/>
                </a:lnTo>
                <a:close/>
                <a:moveTo>
                  <a:pt x="554" y="423"/>
                </a:moveTo>
                <a:lnTo>
                  <a:pt x="554" y="443"/>
                </a:lnTo>
                <a:lnTo>
                  <a:pt x="558" y="443"/>
                </a:lnTo>
                <a:lnTo>
                  <a:pt x="558" y="423"/>
                </a:lnTo>
                <a:lnTo>
                  <a:pt x="554" y="423"/>
                </a:lnTo>
                <a:close/>
                <a:moveTo>
                  <a:pt x="5365" y="416"/>
                </a:moveTo>
                <a:lnTo>
                  <a:pt x="5365" y="427"/>
                </a:lnTo>
                <a:lnTo>
                  <a:pt x="5371" y="427"/>
                </a:lnTo>
                <a:lnTo>
                  <a:pt x="5371" y="416"/>
                </a:lnTo>
                <a:lnTo>
                  <a:pt x="5365" y="416"/>
                </a:lnTo>
                <a:close/>
                <a:moveTo>
                  <a:pt x="1645" y="416"/>
                </a:moveTo>
                <a:lnTo>
                  <a:pt x="1645" y="427"/>
                </a:lnTo>
                <a:lnTo>
                  <a:pt x="1651" y="427"/>
                </a:lnTo>
                <a:lnTo>
                  <a:pt x="1651" y="416"/>
                </a:lnTo>
                <a:lnTo>
                  <a:pt x="1645" y="416"/>
                </a:lnTo>
                <a:close/>
                <a:moveTo>
                  <a:pt x="4478" y="407"/>
                </a:moveTo>
                <a:lnTo>
                  <a:pt x="4478" y="420"/>
                </a:lnTo>
                <a:lnTo>
                  <a:pt x="4482" y="420"/>
                </a:lnTo>
                <a:lnTo>
                  <a:pt x="4482" y="407"/>
                </a:lnTo>
                <a:lnTo>
                  <a:pt x="4478" y="407"/>
                </a:lnTo>
                <a:close/>
                <a:moveTo>
                  <a:pt x="758" y="407"/>
                </a:moveTo>
                <a:lnTo>
                  <a:pt x="758" y="420"/>
                </a:lnTo>
                <a:lnTo>
                  <a:pt x="762" y="420"/>
                </a:lnTo>
                <a:lnTo>
                  <a:pt x="762" y="407"/>
                </a:lnTo>
                <a:lnTo>
                  <a:pt x="758" y="407"/>
                </a:lnTo>
                <a:close/>
                <a:moveTo>
                  <a:pt x="5365" y="380"/>
                </a:moveTo>
                <a:lnTo>
                  <a:pt x="5365" y="407"/>
                </a:lnTo>
                <a:lnTo>
                  <a:pt x="5371" y="407"/>
                </a:lnTo>
                <a:lnTo>
                  <a:pt x="5371" y="380"/>
                </a:lnTo>
                <a:lnTo>
                  <a:pt x="5365" y="380"/>
                </a:lnTo>
                <a:close/>
                <a:moveTo>
                  <a:pt x="1645" y="380"/>
                </a:moveTo>
                <a:lnTo>
                  <a:pt x="1645" y="407"/>
                </a:lnTo>
                <a:lnTo>
                  <a:pt x="1651" y="407"/>
                </a:lnTo>
                <a:lnTo>
                  <a:pt x="1651" y="380"/>
                </a:lnTo>
                <a:lnTo>
                  <a:pt x="1645" y="380"/>
                </a:lnTo>
                <a:close/>
                <a:moveTo>
                  <a:pt x="5505" y="371"/>
                </a:moveTo>
                <a:lnTo>
                  <a:pt x="5505" y="385"/>
                </a:lnTo>
                <a:lnTo>
                  <a:pt x="5503" y="400"/>
                </a:lnTo>
                <a:lnTo>
                  <a:pt x="5505" y="412"/>
                </a:lnTo>
                <a:lnTo>
                  <a:pt x="5511" y="423"/>
                </a:lnTo>
                <a:lnTo>
                  <a:pt x="5511" y="411"/>
                </a:lnTo>
                <a:lnTo>
                  <a:pt x="5511" y="394"/>
                </a:lnTo>
                <a:lnTo>
                  <a:pt x="5511" y="381"/>
                </a:lnTo>
                <a:lnTo>
                  <a:pt x="5505" y="371"/>
                </a:lnTo>
                <a:close/>
                <a:moveTo>
                  <a:pt x="1785" y="371"/>
                </a:moveTo>
                <a:lnTo>
                  <a:pt x="1785" y="385"/>
                </a:lnTo>
                <a:lnTo>
                  <a:pt x="1783" y="400"/>
                </a:lnTo>
                <a:lnTo>
                  <a:pt x="1785" y="412"/>
                </a:lnTo>
                <a:lnTo>
                  <a:pt x="1791" y="423"/>
                </a:lnTo>
                <a:lnTo>
                  <a:pt x="1791" y="411"/>
                </a:lnTo>
                <a:lnTo>
                  <a:pt x="1791" y="394"/>
                </a:lnTo>
                <a:lnTo>
                  <a:pt x="1791" y="381"/>
                </a:lnTo>
                <a:lnTo>
                  <a:pt x="1785" y="371"/>
                </a:lnTo>
                <a:close/>
                <a:moveTo>
                  <a:pt x="2351" y="367"/>
                </a:moveTo>
                <a:lnTo>
                  <a:pt x="2349" y="380"/>
                </a:lnTo>
                <a:lnTo>
                  <a:pt x="2349" y="396"/>
                </a:lnTo>
                <a:lnTo>
                  <a:pt x="2351" y="409"/>
                </a:lnTo>
                <a:lnTo>
                  <a:pt x="2354" y="420"/>
                </a:lnTo>
                <a:lnTo>
                  <a:pt x="2354" y="405"/>
                </a:lnTo>
                <a:lnTo>
                  <a:pt x="2354" y="391"/>
                </a:lnTo>
                <a:lnTo>
                  <a:pt x="2354" y="376"/>
                </a:lnTo>
                <a:lnTo>
                  <a:pt x="2351" y="367"/>
                </a:lnTo>
                <a:close/>
                <a:moveTo>
                  <a:pt x="2305" y="363"/>
                </a:moveTo>
                <a:lnTo>
                  <a:pt x="2305" y="374"/>
                </a:lnTo>
                <a:lnTo>
                  <a:pt x="2311" y="374"/>
                </a:lnTo>
                <a:lnTo>
                  <a:pt x="2311" y="363"/>
                </a:lnTo>
                <a:lnTo>
                  <a:pt x="2305" y="363"/>
                </a:lnTo>
                <a:close/>
                <a:moveTo>
                  <a:pt x="5511" y="360"/>
                </a:moveTo>
                <a:lnTo>
                  <a:pt x="5511" y="367"/>
                </a:lnTo>
                <a:lnTo>
                  <a:pt x="5514" y="367"/>
                </a:lnTo>
                <a:lnTo>
                  <a:pt x="5514" y="360"/>
                </a:lnTo>
                <a:lnTo>
                  <a:pt x="5511" y="360"/>
                </a:lnTo>
                <a:close/>
                <a:moveTo>
                  <a:pt x="5218" y="360"/>
                </a:moveTo>
                <a:lnTo>
                  <a:pt x="5218" y="387"/>
                </a:lnTo>
                <a:lnTo>
                  <a:pt x="5222" y="387"/>
                </a:lnTo>
                <a:lnTo>
                  <a:pt x="5222" y="360"/>
                </a:lnTo>
                <a:lnTo>
                  <a:pt x="5218" y="360"/>
                </a:lnTo>
                <a:close/>
                <a:moveTo>
                  <a:pt x="4374" y="360"/>
                </a:moveTo>
                <a:lnTo>
                  <a:pt x="4374" y="383"/>
                </a:lnTo>
                <a:lnTo>
                  <a:pt x="4378" y="383"/>
                </a:lnTo>
                <a:lnTo>
                  <a:pt x="4378" y="360"/>
                </a:lnTo>
                <a:lnTo>
                  <a:pt x="4374" y="360"/>
                </a:lnTo>
                <a:close/>
                <a:moveTo>
                  <a:pt x="3485" y="360"/>
                </a:moveTo>
                <a:lnTo>
                  <a:pt x="3485" y="367"/>
                </a:lnTo>
                <a:lnTo>
                  <a:pt x="3491" y="367"/>
                </a:lnTo>
                <a:lnTo>
                  <a:pt x="3491" y="360"/>
                </a:lnTo>
                <a:lnTo>
                  <a:pt x="3485" y="360"/>
                </a:lnTo>
                <a:close/>
                <a:moveTo>
                  <a:pt x="1791" y="360"/>
                </a:moveTo>
                <a:lnTo>
                  <a:pt x="1791" y="367"/>
                </a:lnTo>
                <a:lnTo>
                  <a:pt x="1794" y="367"/>
                </a:lnTo>
                <a:lnTo>
                  <a:pt x="1794" y="360"/>
                </a:lnTo>
                <a:lnTo>
                  <a:pt x="1791" y="360"/>
                </a:lnTo>
                <a:close/>
                <a:moveTo>
                  <a:pt x="1498" y="360"/>
                </a:moveTo>
                <a:lnTo>
                  <a:pt x="1498" y="387"/>
                </a:lnTo>
                <a:lnTo>
                  <a:pt x="1502" y="387"/>
                </a:lnTo>
                <a:lnTo>
                  <a:pt x="1502" y="360"/>
                </a:lnTo>
                <a:lnTo>
                  <a:pt x="1498" y="360"/>
                </a:lnTo>
                <a:close/>
                <a:moveTo>
                  <a:pt x="654" y="360"/>
                </a:moveTo>
                <a:lnTo>
                  <a:pt x="654" y="383"/>
                </a:lnTo>
                <a:lnTo>
                  <a:pt x="658" y="383"/>
                </a:lnTo>
                <a:lnTo>
                  <a:pt x="658" y="360"/>
                </a:lnTo>
                <a:lnTo>
                  <a:pt x="654" y="360"/>
                </a:lnTo>
                <a:close/>
                <a:moveTo>
                  <a:pt x="5971" y="356"/>
                </a:moveTo>
                <a:lnTo>
                  <a:pt x="5971" y="380"/>
                </a:lnTo>
                <a:lnTo>
                  <a:pt x="5974" y="380"/>
                </a:lnTo>
                <a:lnTo>
                  <a:pt x="5974" y="356"/>
                </a:lnTo>
                <a:lnTo>
                  <a:pt x="5971" y="356"/>
                </a:lnTo>
                <a:close/>
                <a:moveTo>
                  <a:pt x="4898" y="356"/>
                </a:moveTo>
                <a:lnTo>
                  <a:pt x="4898" y="383"/>
                </a:lnTo>
                <a:lnTo>
                  <a:pt x="4902" y="383"/>
                </a:lnTo>
                <a:lnTo>
                  <a:pt x="4902" y="356"/>
                </a:lnTo>
                <a:lnTo>
                  <a:pt x="4898" y="356"/>
                </a:lnTo>
                <a:close/>
                <a:moveTo>
                  <a:pt x="4665" y="356"/>
                </a:moveTo>
                <a:lnTo>
                  <a:pt x="4665" y="374"/>
                </a:lnTo>
                <a:lnTo>
                  <a:pt x="4671" y="374"/>
                </a:lnTo>
                <a:lnTo>
                  <a:pt x="4671" y="356"/>
                </a:lnTo>
                <a:lnTo>
                  <a:pt x="4665" y="356"/>
                </a:lnTo>
                <a:close/>
                <a:moveTo>
                  <a:pt x="2251" y="356"/>
                </a:moveTo>
                <a:lnTo>
                  <a:pt x="2251" y="380"/>
                </a:lnTo>
                <a:lnTo>
                  <a:pt x="2254" y="380"/>
                </a:lnTo>
                <a:lnTo>
                  <a:pt x="2254" y="356"/>
                </a:lnTo>
                <a:lnTo>
                  <a:pt x="2251" y="356"/>
                </a:lnTo>
                <a:close/>
                <a:moveTo>
                  <a:pt x="1178" y="356"/>
                </a:moveTo>
                <a:lnTo>
                  <a:pt x="1178" y="383"/>
                </a:lnTo>
                <a:lnTo>
                  <a:pt x="1182" y="383"/>
                </a:lnTo>
                <a:lnTo>
                  <a:pt x="1182" y="356"/>
                </a:lnTo>
                <a:lnTo>
                  <a:pt x="1178" y="356"/>
                </a:lnTo>
                <a:close/>
                <a:moveTo>
                  <a:pt x="945" y="356"/>
                </a:moveTo>
                <a:lnTo>
                  <a:pt x="945" y="374"/>
                </a:lnTo>
                <a:lnTo>
                  <a:pt x="951" y="374"/>
                </a:lnTo>
                <a:lnTo>
                  <a:pt x="951" y="356"/>
                </a:lnTo>
                <a:lnTo>
                  <a:pt x="945" y="356"/>
                </a:lnTo>
                <a:close/>
                <a:moveTo>
                  <a:pt x="5771" y="347"/>
                </a:moveTo>
                <a:lnTo>
                  <a:pt x="5769" y="361"/>
                </a:lnTo>
                <a:lnTo>
                  <a:pt x="5769" y="381"/>
                </a:lnTo>
                <a:lnTo>
                  <a:pt x="5769" y="403"/>
                </a:lnTo>
                <a:lnTo>
                  <a:pt x="5771" y="421"/>
                </a:lnTo>
                <a:lnTo>
                  <a:pt x="5774" y="431"/>
                </a:lnTo>
                <a:lnTo>
                  <a:pt x="5774" y="416"/>
                </a:lnTo>
                <a:lnTo>
                  <a:pt x="5774" y="396"/>
                </a:lnTo>
                <a:lnTo>
                  <a:pt x="5774" y="376"/>
                </a:lnTo>
                <a:lnTo>
                  <a:pt x="5774" y="358"/>
                </a:lnTo>
                <a:lnTo>
                  <a:pt x="5771" y="347"/>
                </a:lnTo>
                <a:close/>
                <a:moveTo>
                  <a:pt x="4778" y="347"/>
                </a:moveTo>
                <a:lnTo>
                  <a:pt x="4782" y="354"/>
                </a:lnTo>
                <a:lnTo>
                  <a:pt x="4783" y="361"/>
                </a:lnTo>
                <a:lnTo>
                  <a:pt x="4787" y="369"/>
                </a:lnTo>
                <a:lnTo>
                  <a:pt x="4791" y="374"/>
                </a:lnTo>
                <a:lnTo>
                  <a:pt x="4791" y="391"/>
                </a:lnTo>
                <a:lnTo>
                  <a:pt x="4794" y="391"/>
                </a:lnTo>
                <a:lnTo>
                  <a:pt x="4796" y="403"/>
                </a:lnTo>
                <a:lnTo>
                  <a:pt x="4798" y="414"/>
                </a:lnTo>
                <a:lnTo>
                  <a:pt x="4802" y="423"/>
                </a:lnTo>
                <a:lnTo>
                  <a:pt x="4803" y="420"/>
                </a:lnTo>
                <a:lnTo>
                  <a:pt x="4807" y="416"/>
                </a:lnTo>
                <a:lnTo>
                  <a:pt x="4807" y="414"/>
                </a:lnTo>
                <a:lnTo>
                  <a:pt x="4809" y="409"/>
                </a:lnTo>
                <a:lnTo>
                  <a:pt x="4811" y="403"/>
                </a:lnTo>
                <a:lnTo>
                  <a:pt x="4805" y="403"/>
                </a:lnTo>
                <a:lnTo>
                  <a:pt x="4802" y="383"/>
                </a:lnTo>
                <a:lnTo>
                  <a:pt x="4798" y="383"/>
                </a:lnTo>
                <a:lnTo>
                  <a:pt x="4798" y="367"/>
                </a:lnTo>
                <a:lnTo>
                  <a:pt x="4791" y="363"/>
                </a:lnTo>
                <a:lnTo>
                  <a:pt x="4791" y="356"/>
                </a:lnTo>
                <a:lnTo>
                  <a:pt x="4778" y="347"/>
                </a:lnTo>
                <a:close/>
                <a:moveTo>
                  <a:pt x="2051" y="347"/>
                </a:moveTo>
                <a:lnTo>
                  <a:pt x="2049" y="361"/>
                </a:lnTo>
                <a:lnTo>
                  <a:pt x="2049" y="381"/>
                </a:lnTo>
                <a:lnTo>
                  <a:pt x="2049" y="403"/>
                </a:lnTo>
                <a:lnTo>
                  <a:pt x="2051" y="421"/>
                </a:lnTo>
                <a:lnTo>
                  <a:pt x="2054" y="431"/>
                </a:lnTo>
                <a:lnTo>
                  <a:pt x="2054" y="416"/>
                </a:lnTo>
                <a:lnTo>
                  <a:pt x="2054" y="396"/>
                </a:lnTo>
                <a:lnTo>
                  <a:pt x="2054" y="376"/>
                </a:lnTo>
                <a:lnTo>
                  <a:pt x="2054" y="358"/>
                </a:lnTo>
                <a:lnTo>
                  <a:pt x="2051" y="347"/>
                </a:lnTo>
                <a:close/>
                <a:moveTo>
                  <a:pt x="1058" y="347"/>
                </a:moveTo>
                <a:lnTo>
                  <a:pt x="1062" y="354"/>
                </a:lnTo>
                <a:lnTo>
                  <a:pt x="1063" y="361"/>
                </a:lnTo>
                <a:lnTo>
                  <a:pt x="1067" y="369"/>
                </a:lnTo>
                <a:lnTo>
                  <a:pt x="1071" y="374"/>
                </a:lnTo>
                <a:lnTo>
                  <a:pt x="1071" y="391"/>
                </a:lnTo>
                <a:lnTo>
                  <a:pt x="1074" y="391"/>
                </a:lnTo>
                <a:lnTo>
                  <a:pt x="1076" y="403"/>
                </a:lnTo>
                <a:lnTo>
                  <a:pt x="1078" y="414"/>
                </a:lnTo>
                <a:lnTo>
                  <a:pt x="1082" y="423"/>
                </a:lnTo>
                <a:lnTo>
                  <a:pt x="1085" y="420"/>
                </a:lnTo>
                <a:lnTo>
                  <a:pt x="1087" y="416"/>
                </a:lnTo>
                <a:lnTo>
                  <a:pt x="1087" y="414"/>
                </a:lnTo>
                <a:lnTo>
                  <a:pt x="1089" y="409"/>
                </a:lnTo>
                <a:lnTo>
                  <a:pt x="1091" y="403"/>
                </a:lnTo>
                <a:lnTo>
                  <a:pt x="1085" y="403"/>
                </a:lnTo>
                <a:lnTo>
                  <a:pt x="1082" y="383"/>
                </a:lnTo>
                <a:lnTo>
                  <a:pt x="1078" y="383"/>
                </a:lnTo>
                <a:lnTo>
                  <a:pt x="1078" y="367"/>
                </a:lnTo>
                <a:lnTo>
                  <a:pt x="1071" y="363"/>
                </a:lnTo>
                <a:lnTo>
                  <a:pt x="1071" y="356"/>
                </a:lnTo>
                <a:lnTo>
                  <a:pt x="1058" y="347"/>
                </a:lnTo>
                <a:close/>
                <a:moveTo>
                  <a:pt x="5002" y="343"/>
                </a:moveTo>
                <a:lnTo>
                  <a:pt x="4998" y="356"/>
                </a:lnTo>
                <a:lnTo>
                  <a:pt x="4994" y="356"/>
                </a:lnTo>
                <a:lnTo>
                  <a:pt x="4998" y="411"/>
                </a:lnTo>
                <a:lnTo>
                  <a:pt x="5002" y="411"/>
                </a:lnTo>
                <a:lnTo>
                  <a:pt x="5002" y="440"/>
                </a:lnTo>
                <a:lnTo>
                  <a:pt x="5005" y="440"/>
                </a:lnTo>
                <a:lnTo>
                  <a:pt x="5007" y="425"/>
                </a:lnTo>
                <a:lnTo>
                  <a:pt x="5007" y="407"/>
                </a:lnTo>
                <a:lnTo>
                  <a:pt x="5007" y="387"/>
                </a:lnTo>
                <a:lnTo>
                  <a:pt x="5007" y="367"/>
                </a:lnTo>
                <a:lnTo>
                  <a:pt x="5005" y="352"/>
                </a:lnTo>
                <a:lnTo>
                  <a:pt x="5002" y="343"/>
                </a:lnTo>
                <a:close/>
                <a:moveTo>
                  <a:pt x="4958" y="343"/>
                </a:moveTo>
                <a:lnTo>
                  <a:pt x="4958" y="351"/>
                </a:lnTo>
                <a:lnTo>
                  <a:pt x="4951" y="356"/>
                </a:lnTo>
                <a:lnTo>
                  <a:pt x="4954" y="400"/>
                </a:lnTo>
                <a:lnTo>
                  <a:pt x="4958" y="400"/>
                </a:lnTo>
                <a:lnTo>
                  <a:pt x="4960" y="411"/>
                </a:lnTo>
                <a:lnTo>
                  <a:pt x="4958" y="421"/>
                </a:lnTo>
                <a:lnTo>
                  <a:pt x="4958" y="431"/>
                </a:lnTo>
                <a:lnTo>
                  <a:pt x="4962" y="440"/>
                </a:lnTo>
                <a:lnTo>
                  <a:pt x="4962" y="425"/>
                </a:lnTo>
                <a:lnTo>
                  <a:pt x="4963" y="407"/>
                </a:lnTo>
                <a:lnTo>
                  <a:pt x="4963" y="387"/>
                </a:lnTo>
                <a:lnTo>
                  <a:pt x="4963" y="367"/>
                </a:lnTo>
                <a:lnTo>
                  <a:pt x="4962" y="352"/>
                </a:lnTo>
                <a:lnTo>
                  <a:pt x="4958" y="343"/>
                </a:lnTo>
                <a:close/>
                <a:moveTo>
                  <a:pt x="3162" y="343"/>
                </a:moveTo>
                <a:lnTo>
                  <a:pt x="3154" y="380"/>
                </a:lnTo>
                <a:lnTo>
                  <a:pt x="3151" y="380"/>
                </a:lnTo>
                <a:lnTo>
                  <a:pt x="3151" y="391"/>
                </a:lnTo>
                <a:lnTo>
                  <a:pt x="3145" y="391"/>
                </a:lnTo>
                <a:lnTo>
                  <a:pt x="3145" y="396"/>
                </a:lnTo>
                <a:lnTo>
                  <a:pt x="3151" y="396"/>
                </a:lnTo>
                <a:lnTo>
                  <a:pt x="3151" y="420"/>
                </a:lnTo>
                <a:lnTo>
                  <a:pt x="3154" y="420"/>
                </a:lnTo>
                <a:lnTo>
                  <a:pt x="3154" y="463"/>
                </a:lnTo>
                <a:lnTo>
                  <a:pt x="3158" y="463"/>
                </a:lnTo>
                <a:lnTo>
                  <a:pt x="3158" y="460"/>
                </a:lnTo>
                <a:lnTo>
                  <a:pt x="3162" y="449"/>
                </a:lnTo>
                <a:lnTo>
                  <a:pt x="3163" y="436"/>
                </a:lnTo>
                <a:lnTo>
                  <a:pt x="3162" y="418"/>
                </a:lnTo>
                <a:lnTo>
                  <a:pt x="3162" y="401"/>
                </a:lnTo>
                <a:lnTo>
                  <a:pt x="3160" y="385"/>
                </a:lnTo>
                <a:lnTo>
                  <a:pt x="3162" y="371"/>
                </a:lnTo>
                <a:lnTo>
                  <a:pt x="3165" y="371"/>
                </a:lnTo>
                <a:lnTo>
                  <a:pt x="3165" y="343"/>
                </a:lnTo>
                <a:lnTo>
                  <a:pt x="3162" y="343"/>
                </a:lnTo>
                <a:close/>
                <a:moveTo>
                  <a:pt x="1282" y="343"/>
                </a:moveTo>
                <a:lnTo>
                  <a:pt x="1278" y="356"/>
                </a:lnTo>
                <a:lnTo>
                  <a:pt x="1274" y="356"/>
                </a:lnTo>
                <a:lnTo>
                  <a:pt x="1278" y="411"/>
                </a:lnTo>
                <a:lnTo>
                  <a:pt x="1282" y="411"/>
                </a:lnTo>
                <a:lnTo>
                  <a:pt x="1282" y="440"/>
                </a:lnTo>
                <a:lnTo>
                  <a:pt x="1285" y="440"/>
                </a:lnTo>
                <a:lnTo>
                  <a:pt x="1287" y="425"/>
                </a:lnTo>
                <a:lnTo>
                  <a:pt x="1287" y="407"/>
                </a:lnTo>
                <a:lnTo>
                  <a:pt x="1287" y="387"/>
                </a:lnTo>
                <a:lnTo>
                  <a:pt x="1287" y="367"/>
                </a:lnTo>
                <a:lnTo>
                  <a:pt x="1285" y="352"/>
                </a:lnTo>
                <a:lnTo>
                  <a:pt x="1282" y="343"/>
                </a:lnTo>
                <a:close/>
                <a:moveTo>
                  <a:pt x="1238" y="343"/>
                </a:moveTo>
                <a:lnTo>
                  <a:pt x="1238" y="351"/>
                </a:lnTo>
                <a:lnTo>
                  <a:pt x="1231" y="356"/>
                </a:lnTo>
                <a:lnTo>
                  <a:pt x="1234" y="400"/>
                </a:lnTo>
                <a:lnTo>
                  <a:pt x="1238" y="400"/>
                </a:lnTo>
                <a:lnTo>
                  <a:pt x="1240" y="411"/>
                </a:lnTo>
                <a:lnTo>
                  <a:pt x="1238" y="421"/>
                </a:lnTo>
                <a:lnTo>
                  <a:pt x="1238" y="431"/>
                </a:lnTo>
                <a:lnTo>
                  <a:pt x="1242" y="440"/>
                </a:lnTo>
                <a:lnTo>
                  <a:pt x="1242" y="425"/>
                </a:lnTo>
                <a:lnTo>
                  <a:pt x="1243" y="407"/>
                </a:lnTo>
                <a:lnTo>
                  <a:pt x="1243" y="387"/>
                </a:lnTo>
                <a:lnTo>
                  <a:pt x="1243" y="367"/>
                </a:lnTo>
                <a:lnTo>
                  <a:pt x="1242" y="352"/>
                </a:lnTo>
                <a:lnTo>
                  <a:pt x="1238" y="343"/>
                </a:lnTo>
                <a:close/>
                <a:moveTo>
                  <a:pt x="3911" y="340"/>
                </a:moveTo>
                <a:lnTo>
                  <a:pt x="3909" y="351"/>
                </a:lnTo>
                <a:lnTo>
                  <a:pt x="3909" y="363"/>
                </a:lnTo>
                <a:lnTo>
                  <a:pt x="3911" y="374"/>
                </a:lnTo>
                <a:lnTo>
                  <a:pt x="3914" y="383"/>
                </a:lnTo>
                <a:lnTo>
                  <a:pt x="3914" y="367"/>
                </a:lnTo>
                <a:lnTo>
                  <a:pt x="3914" y="352"/>
                </a:lnTo>
                <a:lnTo>
                  <a:pt x="3918" y="340"/>
                </a:lnTo>
                <a:lnTo>
                  <a:pt x="3911" y="340"/>
                </a:lnTo>
                <a:close/>
                <a:moveTo>
                  <a:pt x="3671" y="340"/>
                </a:moveTo>
                <a:lnTo>
                  <a:pt x="3671" y="343"/>
                </a:lnTo>
                <a:lnTo>
                  <a:pt x="3673" y="351"/>
                </a:lnTo>
                <a:lnTo>
                  <a:pt x="3673" y="361"/>
                </a:lnTo>
                <a:lnTo>
                  <a:pt x="3673" y="372"/>
                </a:lnTo>
                <a:lnTo>
                  <a:pt x="3674" y="383"/>
                </a:lnTo>
                <a:lnTo>
                  <a:pt x="3678" y="383"/>
                </a:lnTo>
                <a:lnTo>
                  <a:pt x="3678" y="451"/>
                </a:lnTo>
                <a:lnTo>
                  <a:pt x="3682" y="451"/>
                </a:lnTo>
                <a:lnTo>
                  <a:pt x="3678" y="463"/>
                </a:lnTo>
                <a:lnTo>
                  <a:pt x="3685" y="463"/>
                </a:lnTo>
                <a:lnTo>
                  <a:pt x="3694" y="340"/>
                </a:lnTo>
                <a:lnTo>
                  <a:pt x="3671" y="340"/>
                </a:lnTo>
                <a:close/>
                <a:moveTo>
                  <a:pt x="2638" y="340"/>
                </a:moveTo>
                <a:lnTo>
                  <a:pt x="2642" y="380"/>
                </a:lnTo>
                <a:lnTo>
                  <a:pt x="2645" y="380"/>
                </a:lnTo>
                <a:lnTo>
                  <a:pt x="2645" y="360"/>
                </a:lnTo>
                <a:lnTo>
                  <a:pt x="2642" y="360"/>
                </a:lnTo>
                <a:lnTo>
                  <a:pt x="2643" y="354"/>
                </a:lnTo>
                <a:lnTo>
                  <a:pt x="2645" y="351"/>
                </a:lnTo>
                <a:lnTo>
                  <a:pt x="2645" y="349"/>
                </a:lnTo>
                <a:lnTo>
                  <a:pt x="2643" y="345"/>
                </a:lnTo>
                <a:lnTo>
                  <a:pt x="2642" y="343"/>
                </a:lnTo>
                <a:lnTo>
                  <a:pt x="2638" y="340"/>
                </a:lnTo>
                <a:close/>
                <a:moveTo>
                  <a:pt x="2311" y="340"/>
                </a:moveTo>
                <a:lnTo>
                  <a:pt x="2311" y="356"/>
                </a:lnTo>
                <a:lnTo>
                  <a:pt x="2314" y="356"/>
                </a:lnTo>
                <a:lnTo>
                  <a:pt x="2314" y="340"/>
                </a:lnTo>
                <a:lnTo>
                  <a:pt x="2311" y="340"/>
                </a:lnTo>
                <a:close/>
                <a:moveTo>
                  <a:pt x="191" y="340"/>
                </a:moveTo>
                <a:lnTo>
                  <a:pt x="189" y="351"/>
                </a:lnTo>
                <a:lnTo>
                  <a:pt x="189" y="363"/>
                </a:lnTo>
                <a:lnTo>
                  <a:pt x="191" y="374"/>
                </a:lnTo>
                <a:lnTo>
                  <a:pt x="194" y="383"/>
                </a:lnTo>
                <a:lnTo>
                  <a:pt x="194" y="367"/>
                </a:lnTo>
                <a:lnTo>
                  <a:pt x="194" y="352"/>
                </a:lnTo>
                <a:lnTo>
                  <a:pt x="198" y="340"/>
                </a:lnTo>
                <a:lnTo>
                  <a:pt x="191" y="340"/>
                </a:lnTo>
                <a:close/>
                <a:moveTo>
                  <a:pt x="62" y="331"/>
                </a:moveTo>
                <a:lnTo>
                  <a:pt x="62" y="356"/>
                </a:lnTo>
                <a:lnTo>
                  <a:pt x="65" y="356"/>
                </a:lnTo>
                <a:lnTo>
                  <a:pt x="65" y="331"/>
                </a:lnTo>
                <a:lnTo>
                  <a:pt x="62" y="331"/>
                </a:lnTo>
                <a:close/>
                <a:moveTo>
                  <a:pt x="4594" y="327"/>
                </a:moveTo>
                <a:lnTo>
                  <a:pt x="4594" y="351"/>
                </a:lnTo>
                <a:lnTo>
                  <a:pt x="4598" y="351"/>
                </a:lnTo>
                <a:lnTo>
                  <a:pt x="4598" y="327"/>
                </a:lnTo>
                <a:lnTo>
                  <a:pt x="4594" y="327"/>
                </a:lnTo>
                <a:close/>
                <a:moveTo>
                  <a:pt x="4551" y="327"/>
                </a:moveTo>
                <a:lnTo>
                  <a:pt x="4551" y="338"/>
                </a:lnTo>
                <a:lnTo>
                  <a:pt x="4554" y="351"/>
                </a:lnTo>
                <a:lnTo>
                  <a:pt x="4558" y="360"/>
                </a:lnTo>
                <a:lnTo>
                  <a:pt x="4558" y="345"/>
                </a:lnTo>
                <a:lnTo>
                  <a:pt x="4556" y="334"/>
                </a:lnTo>
                <a:lnTo>
                  <a:pt x="4551" y="327"/>
                </a:lnTo>
                <a:close/>
                <a:moveTo>
                  <a:pt x="3251" y="327"/>
                </a:moveTo>
                <a:lnTo>
                  <a:pt x="3249" y="340"/>
                </a:lnTo>
                <a:lnTo>
                  <a:pt x="3249" y="356"/>
                </a:lnTo>
                <a:lnTo>
                  <a:pt x="3251" y="369"/>
                </a:lnTo>
                <a:lnTo>
                  <a:pt x="3254" y="380"/>
                </a:lnTo>
                <a:lnTo>
                  <a:pt x="3254" y="365"/>
                </a:lnTo>
                <a:lnTo>
                  <a:pt x="3254" y="351"/>
                </a:lnTo>
                <a:lnTo>
                  <a:pt x="3254" y="336"/>
                </a:lnTo>
                <a:lnTo>
                  <a:pt x="3251" y="327"/>
                </a:lnTo>
                <a:close/>
                <a:moveTo>
                  <a:pt x="874" y="327"/>
                </a:moveTo>
                <a:lnTo>
                  <a:pt x="874" y="351"/>
                </a:lnTo>
                <a:lnTo>
                  <a:pt x="878" y="351"/>
                </a:lnTo>
                <a:lnTo>
                  <a:pt x="878" y="327"/>
                </a:lnTo>
                <a:lnTo>
                  <a:pt x="874" y="327"/>
                </a:lnTo>
                <a:close/>
                <a:moveTo>
                  <a:pt x="831" y="327"/>
                </a:moveTo>
                <a:lnTo>
                  <a:pt x="831" y="338"/>
                </a:lnTo>
                <a:lnTo>
                  <a:pt x="834" y="351"/>
                </a:lnTo>
                <a:lnTo>
                  <a:pt x="838" y="360"/>
                </a:lnTo>
                <a:lnTo>
                  <a:pt x="838" y="345"/>
                </a:lnTo>
                <a:lnTo>
                  <a:pt x="836" y="334"/>
                </a:lnTo>
                <a:lnTo>
                  <a:pt x="831" y="327"/>
                </a:lnTo>
                <a:close/>
                <a:moveTo>
                  <a:pt x="5445" y="314"/>
                </a:moveTo>
                <a:lnTo>
                  <a:pt x="5445" y="327"/>
                </a:lnTo>
                <a:lnTo>
                  <a:pt x="5445" y="345"/>
                </a:lnTo>
                <a:lnTo>
                  <a:pt x="5445" y="363"/>
                </a:lnTo>
                <a:lnTo>
                  <a:pt x="5445" y="380"/>
                </a:lnTo>
                <a:lnTo>
                  <a:pt x="5447" y="394"/>
                </a:lnTo>
                <a:lnTo>
                  <a:pt x="5451" y="403"/>
                </a:lnTo>
                <a:lnTo>
                  <a:pt x="5451" y="391"/>
                </a:lnTo>
                <a:lnTo>
                  <a:pt x="5451" y="374"/>
                </a:lnTo>
                <a:lnTo>
                  <a:pt x="5451" y="356"/>
                </a:lnTo>
                <a:lnTo>
                  <a:pt x="5451" y="338"/>
                </a:lnTo>
                <a:lnTo>
                  <a:pt x="5449" y="323"/>
                </a:lnTo>
                <a:lnTo>
                  <a:pt x="5445" y="314"/>
                </a:lnTo>
                <a:close/>
                <a:moveTo>
                  <a:pt x="3914" y="314"/>
                </a:moveTo>
                <a:lnTo>
                  <a:pt x="3914" y="334"/>
                </a:lnTo>
                <a:lnTo>
                  <a:pt x="3918" y="334"/>
                </a:lnTo>
                <a:lnTo>
                  <a:pt x="3918" y="314"/>
                </a:lnTo>
                <a:lnTo>
                  <a:pt x="3914" y="314"/>
                </a:lnTo>
                <a:close/>
                <a:moveTo>
                  <a:pt x="1725" y="314"/>
                </a:moveTo>
                <a:lnTo>
                  <a:pt x="1725" y="327"/>
                </a:lnTo>
                <a:lnTo>
                  <a:pt x="1725" y="345"/>
                </a:lnTo>
                <a:lnTo>
                  <a:pt x="1725" y="363"/>
                </a:lnTo>
                <a:lnTo>
                  <a:pt x="1725" y="380"/>
                </a:lnTo>
                <a:lnTo>
                  <a:pt x="1727" y="394"/>
                </a:lnTo>
                <a:lnTo>
                  <a:pt x="1731" y="403"/>
                </a:lnTo>
                <a:lnTo>
                  <a:pt x="1731" y="391"/>
                </a:lnTo>
                <a:lnTo>
                  <a:pt x="1731" y="374"/>
                </a:lnTo>
                <a:lnTo>
                  <a:pt x="1731" y="356"/>
                </a:lnTo>
                <a:lnTo>
                  <a:pt x="1731" y="338"/>
                </a:lnTo>
                <a:lnTo>
                  <a:pt x="1729" y="323"/>
                </a:lnTo>
                <a:lnTo>
                  <a:pt x="1725" y="314"/>
                </a:lnTo>
                <a:close/>
                <a:moveTo>
                  <a:pt x="194" y="314"/>
                </a:moveTo>
                <a:lnTo>
                  <a:pt x="194" y="334"/>
                </a:lnTo>
                <a:lnTo>
                  <a:pt x="198" y="334"/>
                </a:lnTo>
                <a:lnTo>
                  <a:pt x="198" y="314"/>
                </a:lnTo>
                <a:lnTo>
                  <a:pt x="194" y="314"/>
                </a:lnTo>
                <a:close/>
                <a:moveTo>
                  <a:pt x="4598" y="311"/>
                </a:moveTo>
                <a:lnTo>
                  <a:pt x="4598" y="323"/>
                </a:lnTo>
                <a:lnTo>
                  <a:pt x="4602" y="323"/>
                </a:lnTo>
                <a:lnTo>
                  <a:pt x="4602" y="311"/>
                </a:lnTo>
                <a:lnTo>
                  <a:pt x="4598" y="311"/>
                </a:lnTo>
                <a:close/>
                <a:moveTo>
                  <a:pt x="4142" y="311"/>
                </a:moveTo>
                <a:lnTo>
                  <a:pt x="4142" y="334"/>
                </a:lnTo>
                <a:lnTo>
                  <a:pt x="4145" y="334"/>
                </a:lnTo>
                <a:lnTo>
                  <a:pt x="4145" y="311"/>
                </a:lnTo>
                <a:lnTo>
                  <a:pt x="4142" y="311"/>
                </a:lnTo>
                <a:close/>
                <a:moveTo>
                  <a:pt x="878" y="311"/>
                </a:moveTo>
                <a:lnTo>
                  <a:pt x="878" y="323"/>
                </a:lnTo>
                <a:lnTo>
                  <a:pt x="882" y="323"/>
                </a:lnTo>
                <a:lnTo>
                  <a:pt x="882" y="311"/>
                </a:lnTo>
                <a:lnTo>
                  <a:pt x="878" y="311"/>
                </a:lnTo>
                <a:close/>
                <a:moveTo>
                  <a:pt x="422" y="311"/>
                </a:moveTo>
                <a:lnTo>
                  <a:pt x="422" y="334"/>
                </a:lnTo>
                <a:lnTo>
                  <a:pt x="425" y="334"/>
                </a:lnTo>
                <a:lnTo>
                  <a:pt x="425" y="311"/>
                </a:lnTo>
                <a:lnTo>
                  <a:pt x="422" y="311"/>
                </a:lnTo>
                <a:close/>
                <a:moveTo>
                  <a:pt x="4891" y="307"/>
                </a:moveTo>
                <a:lnTo>
                  <a:pt x="4891" y="314"/>
                </a:lnTo>
                <a:lnTo>
                  <a:pt x="4894" y="314"/>
                </a:lnTo>
                <a:lnTo>
                  <a:pt x="4894" y="307"/>
                </a:lnTo>
                <a:lnTo>
                  <a:pt x="4891" y="307"/>
                </a:lnTo>
                <a:close/>
                <a:moveTo>
                  <a:pt x="4374" y="307"/>
                </a:moveTo>
                <a:lnTo>
                  <a:pt x="4374" y="320"/>
                </a:lnTo>
                <a:lnTo>
                  <a:pt x="4373" y="332"/>
                </a:lnTo>
                <a:lnTo>
                  <a:pt x="4374" y="343"/>
                </a:lnTo>
                <a:lnTo>
                  <a:pt x="4378" y="351"/>
                </a:lnTo>
                <a:lnTo>
                  <a:pt x="4378" y="340"/>
                </a:lnTo>
                <a:lnTo>
                  <a:pt x="4378" y="327"/>
                </a:lnTo>
                <a:lnTo>
                  <a:pt x="4378" y="316"/>
                </a:lnTo>
                <a:lnTo>
                  <a:pt x="4374" y="307"/>
                </a:lnTo>
                <a:close/>
                <a:moveTo>
                  <a:pt x="3491" y="307"/>
                </a:moveTo>
                <a:lnTo>
                  <a:pt x="3489" y="320"/>
                </a:lnTo>
                <a:lnTo>
                  <a:pt x="3491" y="334"/>
                </a:lnTo>
                <a:lnTo>
                  <a:pt x="3494" y="343"/>
                </a:lnTo>
                <a:lnTo>
                  <a:pt x="3494" y="331"/>
                </a:lnTo>
                <a:lnTo>
                  <a:pt x="3494" y="316"/>
                </a:lnTo>
                <a:lnTo>
                  <a:pt x="3491" y="307"/>
                </a:lnTo>
                <a:close/>
                <a:moveTo>
                  <a:pt x="3334" y="307"/>
                </a:moveTo>
                <a:lnTo>
                  <a:pt x="3333" y="334"/>
                </a:lnTo>
                <a:lnTo>
                  <a:pt x="3331" y="363"/>
                </a:lnTo>
                <a:lnTo>
                  <a:pt x="3331" y="392"/>
                </a:lnTo>
                <a:lnTo>
                  <a:pt x="3334" y="420"/>
                </a:lnTo>
                <a:lnTo>
                  <a:pt x="3334" y="432"/>
                </a:lnTo>
                <a:lnTo>
                  <a:pt x="3334" y="445"/>
                </a:lnTo>
                <a:lnTo>
                  <a:pt x="3338" y="456"/>
                </a:lnTo>
                <a:lnTo>
                  <a:pt x="3338" y="431"/>
                </a:lnTo>
                <a:lnTo>
                  <a:pt x="3342" y="431"/>
                </a:lnTo>
                <a:lnTo>
                  <a:pt x="3342" y="427"/>
                </a:lnTo>
                <a:lnTo>
                  <a:pt x="3338" y="427"/>
                </a:lnTo>
                <a:lnTo>
                  <a:pt x="3342" y="411"/>
                </a:lnTo>
                <a:lnTo>
                  <a:pt x="3338" y="411"/>
                </a:lnTo>
                <a:lnTo>
                  <a:pt x="3338" y="343"/>
                </a:lnTo>
                <a:lnTo>
                  <a:pt x="3338" y="329"/>
                </a:lnTo>
                <a:lnTo>
                  <a:pt x="3338" y="316"/>
                </a:lnTo>
                <a:lnTo>
                  <a:pt x="3334" y="307"/>
                </a:lnTo>
                <a:close/>
                <a:moveTo>
                  <a:pt x="2454" y="307"/>
                </a:moveTo>
                <a:lnTo>
                  <a:pt x="2454" y="334"/>
                </a:lnTo>
                <a:lnTo>
                  <a:pt x="2458" y="334"/>
                </a:lnTo>
                <a:lnTo>
                  <a:pt x="2458" y="307"/>
                </a:lnTo>
                <a:lnTo>
                  <a:pt x="2454" y="307"/>
                </a:lnTo>
                <a:close/>
                <a:moveTo>
                  <a:pt x="1171" y="307"/>
                </a:moveTo>
                <a:lnTo>
                  <a:pt x="1171" y="314"/>
                </a:lnTo>
                <a:lnTo>
                  <a:pt x="1174" y="314"/>
                </a:lnTo>
                <a:lnTo>
                  <a:pt x="1174" y="307"/>
                </a:lnTo>
                <a:lnTo>
                  <a:pt x="1171" y="307"/>
                </a:lnTo>
                <a:close/>
                <a:moveTo>
                  <a:pt x="654" y="307"/>
                </a:moveTo>
                <a:lnTo>
                  <a:pt x="654" y="320"/>
                </a:lnTo>
                <a:lnTo>
                  <a:pt x="653" y="332"/>
                </a:lnTo>
                <a:lnTo>
                  <a:pt x="654" y="343"/>
                </a:lnTo>
                <a:lnTo>
                  <a:pt x="658" y="351"/>
                </a:lnTo>
                <a:lnTo>
                  <a:pt x="658" y="340"/>
                </a:lnTo>
                <a:lnTo>
                  <a:pt x="658" y="327"/>
                </a:lnTo>
                <a:lnTo>
                  <a:pt x="658" y="316"/>
                </a:lnTo>
                <a:lnTo>
                  <a:pt x="654" y="307"/>
                </a:lnTo>
                <a:close/>
                <a:moveTo>
                  <a:pt x="5245" y="303"/>
                </a:moveTo>
                <a:lnTo>
                  <a:pt x="5245" y="363"/>
                </a:lnTo>
                <a:lnTo>
                  <a:pt x="5251" y="363"/>
                </a:lnTo>
                <a:lnTo>
                  <a:pt x="5251" y="367"/>
                </a:lnTo>
                <a:lnTo>
                  <a:pt x="5245" y="367"/>
                </a:lnTo>
                <a:lnTo>
                  <a:pt x="5245" y="380"/>
                </a:lnTo>
                <a:lnTo>
                  <a:pt x="5247" y="394"/>
                </a:lnTo>
                <a:lnTo>
                  <a:pt x="5251" y="403"/>
                </a:lnTo>
                <a:lnTo>
                  <a:pt x="5251" y="416"/>
                </a:lnTo>
                <a:lnTo>
                  <a:pt x="5251" y="429"/>
                </a:lnTo>
                <a:lnTo>
                  <a:pt x="5254" y="440"/>
                </a:lnTo>
                <a:lnTo>
                  <a:pt x="5254" y="414"/>
                </a:lnTo>
                <a:lnTo>
                  <a:pt x="5254" y="387"/>
                </a:lnTo>
                <a:lnTo>
                  <a:pt x="5254" y="361"/>
                </a:lnTo>
                <a:lnTo>
                  <a:pt x="5251" y="340"/>
                </a:lnTo>
                <a:lnTo>
                  <a:pt x="5249" y="325"/>
                </a:lnTo>
                <a:lnTo>
                  <a:pt x="5249" y="312"/>
                </a:lnTo>
                <a:lnTo>
                  <a:pt x="5245" y="303"/>
                </a:lnTo>
                <a:close/>
                <a:moveTo>
                  <a:pt x="1525" y="303"/>
                </a:moveTo>
                <a:lnTo>
                  <a:pt x="1525" y="363"/>
                </a:lnTo>
                <a:lnTo>
                  <a:pt x="1531" y="363"/>
                </a:lnTo>
                <a:lnTo>
                  <a:pt x="1531" y="367"/>
                </a:lnTo>
                <a:lnTo>
                  <a:pt x="1525" y="367"/>
                </a:lnTo>
                <a:lnTo>
                  <a:pt x="1525" y="380"/>
                </a:lnTo>
                <a:lnTo>
                  <a:pt x="1527" y="394"/>
                </a:lnTo>
                <a:lnTo>
                  <a:pt x="1531" y="403"/>
                </a:lnTo>
                <a:lnTo>
                  <a:pt x="1531" y="416"/>
                </a:lnTo>
                <a:lnTo>
                  <a:pt x="1531" y="429"/>
                </a:lnTo>
                <a:lnTo>
                  <a:pt x="1534" y="440"/>
                </a:lnTo>
                <a:lnTo>
                  <a:pt x="1534" y="414"/>
                </a:lnTo>
                <a:lnTo>
                  <a:pt x="1534" y="387"/>
                </a:lnTo>
                <a:lnTo>
                  <a:pt x="1534" y="361"/>
                </a:lnTo>
                <a:lnTo>
                  <a:pt x="1531" y="340"/>
                </a:lnTo>
                <a:lnTo>
                  <a:pt x="1529" y="325"/>
                </a:lnTo>
                <a:lnTo>
                  <a:pt x="1529" y="312"/>
                </a:lnTo>
                <a:lnTo>
                  <a:pt x="1525" y="303"/>
                </a:lnTo>
                <a:close/>
                <a:moveTo>
                  <a:pt x="5791" y="300"/>
                </a:moveTo>
                <a:lnTo>
                  <a:pt x="5791" y="307"/>
                </a:lnTo>
                <a:lnTo>
                  <a:pt x="5794" y="307"/>
                </a:lnTo>
                <a:lnTo>
                  <a:pt x="5794" y="300"/>
                </a:lnTo>
                <a:lnTo>
                  <a:pt x="5791" y="300"/>
                </a:lnTo>
                <a:close/>
                <a:moveTo>
                  <a:pt x="4682" y="300"/>
                </a:moveTo>
                <a:lnTo>
                  <a:pt x="4694" y="374"/>
                </a:lnTo>
                <a:lnTo>
                  <a:pt x="4694" y="389"/>
                </a:lnTo>
                <a:lnTo>
                  <a:pt x="4694" y="401"/>
                </a:lnTo>
                <a:lnTo>
                  <a:pt x="4698" y="411"/>
                </a:lnTo>
                <a:lnTo>
                  <a:pt x="4698" y="340"/>
                </a:lnTo>
                <a:lnTo>
                  <a:pt x="4691" y="334"/>
                </a:lnTo>
                <a:lnTo>
                  <a:pt x="4691" y="327"/>
                </a:lnTo>
                <a:lnTo>
                  <a:pt x="4698" y="327"/>
                </a:lnTo>
                <a:lnTo>
                  <a:pt x="4698" y="311"/>
                </a:lnTo>
                <a:lnTo>
                  <a:pt x="4694" y="311"/>
                </a:lnTo>
                <a:lnTo>
                  <a:pt x="4694" y="307"/>
                </a:lnTo>
                <a:lnTo>
                  <a:pt x="4698" y="307"/>
                </a:lnTo>
                <a:lnTo>
                  <a:pt x="4698" y="300"/>
                </a:lnTo>
                <a:lnTo>
                  <a:pt x="4682" y="300"/>
                </a:lnTo>
                <a:close/>
                <a:moveTo>
                  <a:pt x="2071" y="300"/>
                </a:moveTo>
                <a:lnTo>
                  <a:pt x="2071" y="307"/>
                </a:lnTo>
                <a:lnTo>
                  <a:pt x="2074" y="307"/>
                </a:lnTo>
                <a:lnTo>
                  <a:pt x="2074" y="300"/>
                </a:lnTo>
                <a:lnTo>
                  <a:pt x="2071" y="300"/>
                </a:lnTo>
                <a:close/>
                <a:moveTo>
                  <a:pt x="962" y="300"/>
                </a:moveTo>
                <a:lnTo>
                  <a:pt x="974" y="374"/>
                </a:lnTo>
                <a:lnTo>
                  <a:pt x="974" y="389"/>
                </a:lnTo>
                <a:lnTo>
                  <a:pt x="974" y="401"/>
                </a:lnTo>
                <a:lnTo>
                  <a:pt x="978" y="411"/>
                </a:lnTo>
                <a:lnTo>
                  <a:pt x="978" y="340"/>
                </a:lnTo>
                <a:lnTo>
                  <a:pt x="971" y="334"/>
                </a:lnTo>
                <a:lnTo>
                  <a:pt x="971" y="327"/>
                </a:lnTo>
                <a:lnTo>
                  <a:pt x="978" y="327"/>
                </a:lnTo>
                <a:lnTo>
                  <a:pt x="978" y="311"/>
                </a:lnTo>
                <a:lnTo>
                  <a:pt x="974" y="311"/>
                </a:lnTo>
                <a:lnTo>
                  <a:pt x="974" y="307"/>
                </a:lnTo>
                <a:lnTo>
                  <a:pt x="978" y="307"/>
                </a:lnTo>
                <a:lnTo>
                  <a:pt x="978" y="300"/>
                </a:lnTo>
                <a:lnTo>
                  <a:pt x="962" y="300"/>
                </a:lnTo>
                <a:close/>
                <a:moveTo>
                  <a:pt x="5378" y="296"/>
                </a:moveTo>
                <a:lnTo>
                  <a:pt x="5378" y="311"/>
                </a:lnTo>
                <a:lnTo>
                  <a:pt x="5378" y="325"/>
                </a:lnTo>
                <a:lnTo>
                  <a:pt x="5382" y="334"/>
                </a:lnTo>
                <a:lnTo>
                  <a:pt x="5383" y="320"/>
                </a:lnTo>
                <a:lnTo>
                  <a:pt x="5382" y="305"/>
                </a:lnTo>
                <a:lnTo>
                  <a:pt x="5378" y="296"/>
                </a:lnTo>
                <a:close/>
                <a:moveTo>
                  <a:pt x="3038" y="296"/>
                </a:moveTo>
                <a:lnTo>
                  <a:pt x="3022" y="298"/>
                </a:lnTo>
                <a:lnTo>
                  <a:pt x="3002" y="300"/>
                </a:lnTo>
                <a:lnTo>
                  <a:pt x="2998" y="316"/>
                </a:lnTo>
                <a:lnTo>
                  <a:pt x="2996" y="336"/>
                </a:lnTo>
                <a:lnTo>
                  <a:pt x="2996" y="358"/>
                </a:lnTo>
                <a:lnTo>
                  <a:pt x="2998" y="380"/>
                </a:lnTo>
                <a:lnTo>
                  <a:pt x="3002" y="380"/>
                </a:lnTo>
                <a:lnTo>
                  <a:pt x="3002" y="391"/>
                </a:lnTo>
                <a:lnTo>
                  <a:pt x="3005" y="391"/>
                </a:lnTo>
                <a:lnTo>
                  <a:pt x="3014" y="331"/>
                </a:lnTo>
                <a:lnTo>
                  <a:pt x="3025" y="331"/>
                </a:lnTo>
                <a:lnTo>
                  <a:pt x="3023" y="343"/>
                </a:lnTo>
                <a:lnTo>
                  <a:pt x="3022" y="358"/>
                </a:lnTo>
                <a:lnTo>
                  <a:pt x="3022" y="372"/>
                </a:lnTo>
                <a:lnTo>
                  <a:pt x="3025" y="383"/>
                </a:lnTo>
                <a:lnTo>
                  <a:pt x="3027" y="351"/>
                </a:lnTo>
                <a:lnTo>
                  <a:pt x="3033" y="321"/>
                </a:lnTo>
                <a:lnTo>
                  <a:pt x="3038" y="296"/>
                </a:lnTo>
                <a:close/>
                <a:moveTo>
                  <a:pt x="1658" y="296"/>
                </a:moveTo>
                <a:lnTo>
                  <a:pt x="1658" y="311"/>
                </a:lnTo>
                <a:lnTo>
                  <a:pt x="1658" y="325"/>
                </a:lnTo>
                <a:lnTo>
                  <a:pt x="1662" y="334"/>
                </a:lnTo>
                <a:lnTo>
                  <a:pt x="1663" y="320"/>
                </a:lnTo>
                <a:lnTo>
                  <a:pt x="1662" y="305"/>
                </a:lnTo>
                <a:lnTo>
                  <a:pt x="1658" y="296"/>
                </a:lnTo>
                <a:close/>
                <a:moveTo>
                  <a:pt x="2902" y="283"/>
                </a:moveTo>
                <a:lnTo>
                  <a:pt x="2894" y="360"/>
                </a:lnTo>
                <a:lnTo>
                  <a:pt x="2898" y="360"/>
                </a:lnTo>
                <a:lnTo>
                  <a:pt x="2898" y="356"/>
                </a:lnTo>
                <a:lnTo>
                  <a:pt x="2902" y="349"/>
                </a:lnTo>
                <a:lnTo>
                  <a:pt x="2903" y="336"/>
                </a:lnTo>
                <a:lnTo>
                  <a:pt x="2905" y="320"/>
                </a:lnTo>
                <a:lnTo>
                  <a:pt x="2905" y="303"/>
                </a:lnTo>
                <a:lnTo>
                  <a:pt x="2905" y="291"/>
                </a:lnTo>
                <a:lnTo>
                  <a:pt x="2902" y="283"/>
                </a:lnTo>
                <a:close/>
                <a:moveTo>
                  <a:pt x="5785" y="280"/>
                </a:moveTo>
                <a:lnTo>
                  <a:pt x="5785" y="287"/>
                </a:lnTo>
                <a:lnTo>
                  <a:pt x="5791" y="287"/>
                </a:lnTo>
                <a:lnTo>
                  <a:pt x="5791" y="280"/>
                </a:lnTo>
                <a:lnTo>
                  <a:pt x="5785" y="280"/>
                </a:lnTo>
                <a:close/>
                <a:moveTo>
                  <a:pt x="2065" y="280"/>
                </a:moveTo>
                <a:lnTo>
                  <a:pt x="2065" y="287"/>
                </a:lnTo>
                <a:lnTo>
                  <a:pt x="2071" y="287"/>
                </a:lnTo>
                <a:lnTo>
                  <a:pt x="2071" y="280"/>
                </a:lnTo>
                <a:lnTo>
                  <a:pt x="2065" y="280"/>
                </a:lnTo>
                <a:close/>
                <a:moveTo>
                  <a:pt x="3831" y="274"/>
                </a:moveTo>
                <a:lnTo>
                  <a:pt x="3831" y="343"/>
                </a:lnTo>
                <a:lnTo>
                  <a:pt x="3834" y="343"/>
                </a:lnTo>
                <a:lnTo>
                  <a:pt x="3834" y="356"/>
                </a:lnTo>
                <a:lnTo>
                  <a:pt x="3838" y="356"/>
                </a:lnTo>
                <a:lnTo>
                  <a:pt x="3838" y="374"/>
                </a:lnTo>
                <a:lnTo>
                  <a:pt x="3842" y="374"/>
                </a:lnTo>
                <a:lnTo>
                  <a:pt x="3842" y="400"/>
                </a:lnTo>
                <a:lnTo>
                  <a:pt x="3845" y="400"/>
                </a:lnTo>
                <a:lnTo>
                  <a:pt x="3847" y="378"/>
                </a:lnTo>
                <a:lnTo>
                  <a:pt x="3845" y="354"/>
                </a:lnTo>
                <a:lnTo>
                  <a:pt x="3845" y="329"/>
                </a:lnTo>
                <a:lnTo>
                  <a:pt x="3842" y="307"/>
                </a:lnTo>
                <a:lnTo>
                  <a:pt x="3838" y="287"/>
                </a:lnTo>
                <a:lnTo>
                  <a:pt x="3831" y="274"/>
                </a:lnTo>
                <a:close/>
                <a:moveTo>
                  <a:pt x="3342" y="274"/>
                </a:moveTo>
                <a:lnTo>
                  <a:pt x="3343" y="283"/>
                </a:lnTo>
                <a:lnTo>
                  <a:pt x="3345" y="298"/>
                </a:lnTo>
                <a:lnTo>
                  <a:pt x="3349" y="312"/>
                </a:lnTo>
                <a:lnTo>
                  <a:pt x="3351" y="325"/>
                </a:lnTo>
                <a:lnTo>
                  <a:pt x="3354" y="331"/>
                </a:lnTo>
                <a:lnTo>
                  <a:pt x="3351" y="274"/>
                </a:lnTo>
                <a:lnTo>
                  <a:pt x="3342" y="274"/>
                </a:lnTo>
                <a:close/>
                <a:moveTo>
                  <a:pt x="2905" y="271"/>
                </a:moveTo>
                <a:lnTo>
                  <a:pt x="2905" y="280"/>
                </a:lnTo>
                <a:lnTo>
                  <a:pt x="2911" y="280"/>
                </a:lnTo>
                <a:lnTo>
                  <a:pt x="2911" y="271"/>
                </a:lnTo>
                <a:lnTo>
                  <a:pt x="2905" y="271"/>
                </a:lnTo>
                <a:close/>
                <a:moveTo>
                  <a:pt x="5782" y="267"/>
                </a:moveTo>
                <a:lnTo>
                  <a:pt x="5782" y="274"/>
                </a:lnTo>
                <a:lnTo>
                  <a:pt x="5785" y="274"/>
                </a:lnTo>
                <a:lnTo>
                  <a:pt x="5785" y="267"/>
                </a:lnTo>
                <a:lnTo>
                  <a:pt x="5782" y="267"/>
                </a:lnTo>
                <a:close/>
                <a:moveTo>
                  <a:pt x="2062" y="267"/>
                </a:moveTo>
                <a:lnTo>
                  <a:pt x="2062" y="274"/>
                </a:lnTo>
                <a:lnTo>
                  <a:pt x="2065" y="274"/>
                </a:lnTo>
                <a:lnTo>
                  <a:pt x="2065" y="267"/>
                </a:lnTo>
                <a:lnTo>
                  <a:pt x="2062" y="267"/>
                </a:lnTo>
                <a:close/>
                <a:moveTo>
                  <a:pt x="5754" y="263"/>
                </a:moveTo>
                <a:lnTo>
                  <a:pt x="5754" y="271"/>
                </a:lnTo>
                <a:lnTo>
                  <a:pt x="5758" y="271"/>
                </a:lnTo>
                <a:lnTo>
                  <a:pt x="5758" y="263"/>
                </a:lnTo>
                <a:lnTo>
                  <a:pt x="5754" y="263"/>
                </a:lnTo>
                <a:close/>
                <a:moveTo>
                  <a:pt x="2334" y="263"/>
                </a:moveTo>
                <a:lnTo>
                  <a:pt x="2333" y="280"/>
                </a:lnTo>
                <a:lnTo>
                  <a:pt x="2333" y="294"/>
                </a:lnTo>
                <a:lnTo>
                  <a:pt x="2338" y="311"/>
                </a:lnTo>
                <a:lnTo>
                  <a:pt x="2338" y="327"/>
                </a:lnTo>
                <a:lnTo>
                  <a:pt x="2342" y="327"/>
                </a:lnTo>
                <a:lnTo>
                  <a:pt x="2342" y="311"/>
                </a:lnTo>
                <a:lnTo>
                  <a:pt x="2340" y="292"/>
                </a:lnTo>
                <a:lnTo>
                  <a:pt x="2338" y="274"/>
                </a:lnTo>
                <a:lnTo>
                  <a:pt x="2334" y="263"/>
                </a:lnTo>
                <a:close/>
                <a:moveTo>
                  <a:pt x="2034" y="263"/>
                </a:moveTo>
                <a:lnTo>
                  <a:pt x="2034" y="271"/>
                </a:lnTo>
                <a:lnTo>
                  <a:pt x="2038" y="271"/>
                </a:lnTo>
                <a:lnTo>
                  <a:pt x="2038" y="263"/>
                </a:lnTo>
                <a:lnTo>
                  <a:pt x="2034" y="263"/>
                </a:lnTo>
                <a:close/>
                <a:moveTo>
                  <a:pt x="3431" y="247"/>
                </a:moveTo>
                <a:lnTo>
                  <a:pt x="3429" y="280"/>
                </a:lnTo>
                <a:lnTo>
                  <a:pt x="3425" y="312"/>
                </a:lnTo>
                <a:lnTo>
                  <a:pt x="3425" y="345"/>
                </a:lnTo>
                <a:lnTo>
                  <a:pt x="3431" y="374"/>
                </a:lnTo>
                <a:lnTo>
                  <a:pt x="3431" y="407"/>
                </a:lnTo>
                <a:lnTo>
                  <a:pt x="3434" y="407"/>
                </a:lnTo>
                <a:lnTo>
                  <a:pt x="3436" y="381"/>
                </a:lnTo>
                <a:lnTo>
                  <a:pt x="3438" y="352"/>
                </a:lnTo>
                <a:lnTo>
                  <a:pt x="3440" y="323"/>
                </a:lnTo>
                <a:lnTo>
                  <a:pt x="3438" y="296"/>
                </a:lnTo>
                <a:lnTo>
                  <a:pt x="3434" y="271"/>
                </a:lnTo>
                <a:lnTo>
                  <a:pt x="3434" y="247"/>
                </a:lnTo>
                <a:lnTo>
                  <a:pt x="3431" y="247"/>
                </a:lnTo>
                <a:close/>
                <a:moveTo>
                  <a:pt x="4234" y="243"/>
                </a:moveTo>
                <a:lnTo>
                  <a:pt x="4234" y="251"/>
                </a:lnTo>
                <a:lnTo>
                  <a:pt x="4238" y="251"/>
                </a:lnTo>
                <a:lnTo>
                  <a:pt x="4238" y="243"/>
                </a:lnTo>
                <a:lnTo>
                  <a:pt x="4234" y="243"/>
                </a:lnTo>
                <a:close/>
                <a:moveTo>
                  <a:pt x="4022" y="243"/>
                </a:moveTo>
                <a:lnTo>
                  <a:pt x="4022" y="256"/>
                </a:lnTo>
                <a:lnTo>
                  <a:pt x="4020" y="271"/>
                </a:lnTo>
                <a:lnTo>
                  <a:pt x="4020" y="285"/>
                </a:lnTo>
                <a:lnTo>
                  <a:pt x="4022" y="298"/>
                </a:lnTo>
                <a:lnTo>
                  <a:pt x="4025" y="307"/>
                </a:lnTo>
                <a:lnTo>
                  <a:pt x="4027" y="294"/>
                </a:lnTo>
                <a:lnTo>
                  <a:pt x="4027" y="280"/>
                </a:lnTo>
                <a:lnTo>
                  <a:pt x="4027" y="265"/>
                </a:lnTo>
                <a:lnTo>
                  <a:pt x="4025" y="252"/>
                </a:lnTo>
                <a:lnTo>
                  <a:pt x="4022" y="243"/>
                </a:lnTo>
                <a:close/>
                <a:moveTo>
                  <a:pt x="514" y="243"/>
                </a:moveTo>
                <a:lnTo>
                  <a:pt x="514" y="251"/>
                </a:lnTo>
                <a:lnTo>
                  <a:pt x="518" y="251"/>
                </a:lnTo>
                <a:lnTo>
                  <a:pt x="518" y="243"/>
                </a:lnTo>
                <a:lnTo>
                  <a:pt x="514" y="243"/>
                </a:lnTo>
                <a:close/>
                <a:moveTo>
                  <a:pt x="302" y="243"/>
                </a:moveTo>
                <a:lnTo>
                  <a:pt x="302" y="256"/>
                </a:lnTo>
                <a:lnTo>
                  <a:pt x="300" y="271"/>
                </a:lnTo>
                <a:lnTo>
                  <a:pt x="300" y="285"/>
                </a:lnTo>
                <a:lnTo>
                  <a:pt x="302" y="298"/>
                </a:lnTo>
                <a:lnTo>
                  <a:pt x="305" y="307"/>
                </a:lnTo>
                <a:lnTo>
                  <a:pt x="307" y="294"/>
                </a:lnTo>
                <a:lnTo>
                  <a:pt x="307" y="280"/>
                </a:lnTo>
                <a:lnTo>
                  <a:pt x="307" y="265"/>
                </a:lnTo>
                <a:lnTo>
                  <a:pt x="305" y="252"/>
                </a:lnTo>
                <a:lnTo>
                  <a:pt x="302" y="243"/>
                </a:lnTo>
                <a:close/>
                <a:moveTo>
                  <a:pt x="4618" y="240"/>
                </a:moveTo>
                <a:lnTo>
                  <a:pt x="4618" y="254"/>
                </a:lnTo>
                <a:lnTo>
                  <a:pt x="4616" y="274"/>
                </a:lnTo>
                <a:lnTo>
                  <a:pt x="4616" y="294"/>
                </a:lnTo>
                <a:lnTo>
                  <a:pt x="4618" y="312"/>
                </a:lnTo>
                <a:lnTo>
                  <a:pt x="4622" y="323"/>
                </a:lnTo>
                <a:lnTo>
                  <a:pt x="4622" y="309"/>
                </a:lnTo>
                <a:lnTo>
                  <a:pt x="4623" y="289"/>
                </a:lnTo>
                <a:lnTo>
                  <a:pt x="4623" y="267"/>
                </a:lnTo>
                <a:lnTo>
                  <a:pt x="4622" y="249"/>
                </a:lnTo>
                <a:lnTo>
                  <a:pt x="4618" y="240"/>
                </a:lnTo>
                <a:close/>
                <a:moveTo>
                  <a:pt x="898" y="240"/>
                </a:moveTo>
                <a:lnTo>
                  <a:pt x="898" y="254"/>
                </a:lnTo>
                <a:lnTo>
                  <a:pt x="896" y="274"/>
                </a:lnTo>
                <a:lnTo>
                  <a:pt x="896" y="294"/>
                </a:lnTo>
                <a:lnTo>
                  <a:pt x="898" y="312"/>
                </a:lnTo>
                <a:lnTo>
                  <a:pt x="902" y="323"/>
                </a:lnTo>
                <a:lnTo>
                  <a:pt x="902" y="309"/>
                </a:lnTo>
                <a:lnTo>
                  <a:pt x="903" y="289"/>
                </a:lnTo>
                <a:lnTo>
                  <a:pt x="903" y="267"/>
                </a:lnTo>
                <a:lnTo>
                  <a:pt x="902" y="249"/>
                </a:lnTo>
                <a:lnTo>
                  <a:pt x="898" y="240"/>
                </a:lnTo>
                <a:close/>
                <a:moveTo>
                  <a:pt x="3065" y="231"/>
                </a:moveTo>
                <a:lnTo>
                  <a:pt x="3062" y="258"/>
                </a:lnTo>
                <a:lnTo>
                  <a:pt x="3054" y="283"/>
                </a:lnTo>
                <a:lnTo>
                  <a:pt x="3054" y="314"/>
                </a:lnTo>
                <a:lnTo>
                  <a:pt x="3051" y="314"/>
                </a:lnTo>
                <a:lnTo>
                  <a:pt x="3049" y="329"/>
                </a:lnTo>
                <a:lnTo>
                  <a:pt x="3047" y="349"/>
                </a:lnTo>
                <a:lnTo>
                  <a:pt x="3049" y="371"/>
                </a:lnTo>
                <a:lnTo>
                  <a:pt x="3051" y="392"/>
                </a:lnTo>
                <a:lnTo>
                  <a:pt x="3053" y="412"/>
                </a:lnTo>
                <a:lnTo>
                  <a:pt x="3054" y="423"/>
                </a:lnTo>
                <a:lnTo>
                  <a:pt x="3054" y="434"/>
                </a:lnTo>
                <a:lnTo>
                  <a:pt x="3054" y="445"/>
                </a:lnTo>
                <a:lnTo>
                  <a:pt x="3054" y="454"/>
                </a:lnTo>
                <a:lnTo>
                  <a:pt x="3058" y="463"/>
                </a:lnTo>
                <a:lnTo>
                  <a:pt x="3062" y="380"/>
                </a:lnTo>
                <a:lnTo>
                  <a:pt x="3065" y="380"/>
                </a:lnTo>
                <a:lnTo>
                  <a:pt x="3065" y="291"/>
                </a:lnTo>
                <a:lnTo>
                  <a:pt x="3067" y="278"/>
                </a:lnTo>
                <a:lnTo>
                  <a:pt x="3067" y="263"/>
                </a:lnTo>
                <a:lnTo>
                  <a:pt x="3069" y="251"/>
                </a:lnTo>
                <a:lnTo>
                  <a:pt x="3069" y="238"/>
                </a:lnTo>
                <a:lnTo>
                  <a:pt x="3065" y="231"/>
                </a:lnTo>
                <a:close/>
                <a:moveTo>
                  <a:pt x="4205" y="223"/>
                </a:moveTo>
                <a:lnTo>
                  <a:pt x="4203" y="234"/>
                </a:lnTo>
                <a:lnTo>
                  <a:pt x="4200" y="252"/>
                </a:lnTo>
                <a:lnTo>
                  <a:pt x="4198" y="272"/>
                </a:lnTo>
                <a:lnTo>
                  <a:pt x="4196" y="294"/>
                </a:lnTo>
                <a:lnTo>
                  <a:pt x="4196" y="311"/>
                </a:lnTo>
                <a:lnTo>
                  <a:pt x="4198" y="320"/>
                </a:lnTo>
                <a:lnTo>
                  <a:pt x="4202" y="298"/>
                </a:lnTo>
                <a:lnTo>
                  <a:pt x="4205" y="278"/>
                </a:lnTo>
                <a:lnTo>
                  <a:pt x="4209" y="260"/>
                </a:lnTo>
                <a:lnTo>
                  <a:pt x="4205" y="240"/>
                </a:lnTo>
                <a:lnTo>
                  <a:pt x="4205" y="234"/>
                </a:lnTo>
                <a:lnTo>
                  <a:pt x="4205" y="231"/>
                </a:lnTo>
                <a:lnTo>
                  <a:pt x="4207" y="229"/>
                </a:lnTo>
                <a:lnTo>
                  <a:pt x="4209" y="225"/>
                </a:lnTo>
                <a:lnTo>
                  <a:pt x="4211" y="223"/>
                </a:lnTo>
                <a:lnTo>
                  <a:pt x="4205" y="223"/>
                </a:lnTo>
                <a:close/>
                <a:moveTo>
                  <a:pt x="485" y="223"/>
                </a:moveTo>
                <a:lnTo>
                  <a:pt x="483" y="234"/>
                </a:lnTo>
                <a:lnTo>
                  <a:pt x="480" y="252"/>
                </a:lnTo>
                <a:lnTo>
                  <a:pt x="478" y="272"/>
                </a:lnTo>
                <a:lnTo>
                  <a:pt x="476" y="294"/>
                </a:lnTo>
                <a:lnTo>
                  <a:pt x="476" y="311"/>
                </a:lnTo>
                <a:lnTo>
                  <a:pt x="478" y="320"/>
                </a:lnTo>
                <a:lnTo>
                  <a:pt x="482" y="298"/>
                </a:lnTo>
                <a:lnTo>
                  <a:pt x="485" y="278"/>
                </a:lnTo>
                <a:lnTo>
                  <a:pt x="489" y="260"/>
                </a:lnTo>
                <a:lnTo>
                  <a:pt x="485" y="240"/>
                </a:lnTo>
                <a:lnTo>
                  <a:pt x="485" y="234"/>
                </a:lnTo>
                <a:lnTo>
                  <a:pt x="485" y="231"/>
                </a:lnTo>
                <a:lnTo>
                  <a:pt x="487" y="229"/>
                </a:lnTo>
                <a:lnTo>
                  <a:pt x="489" y="225"/>
                </a:lnTo>
                <a:lnTo>
                  <a:pt x="491" y="223"/>
                </a:lnTo>
                <a:lnTo>
                  <a:pt x="485" y="223"/>
                </a:lnTo>
                <a:close/>
                <a:moveTo>
                  <a:pt x="5758" y="220"/>
                </a:moveTo>
                <a:lnTo>
                  <a:pt x="5758" y="231"/>
                </a:lnTo>
                <a:lnTo>
                  <a:pt x="5762" y="231"/>
                </a:lnTo>
                <a:lnTo>
                  <a:pt x="5762" y="220"/>
                </a:lnTo>
                <a:lnTo>
                  <a:pt x="5758" y="220"/>
                </a:lnTo>
                <a:close/>
                <a:moveTo>
                  <a:pt x="2038" y="220"/>
                </a:moveTo>
                <a:lnTo>
                  <a:pt x="2038" y="231"/>
                </a:lnTo>
                <a:lnTo>
                  <a:pt x="2042" y="231"/>
                </a:lnTo>
                <a:lnTo>
                  <a:pt x="2042" y="220"/>
                </a:lnTo>
                <a:lnTo>
                  <a:pt x="2038" y="220"/>
                </a:lnTo>
                <a:close/>
                <a:moveTo>
                  <a:pt x="3438" y="214"/>
                </a:moveTo>
                <a:lnTo>
                  <a:pt x="3438" y="221"/>
                </a:lnTo>
                <a:lnTo>
                  <a:pt x="3438" y="229"/>
                </a:lnTo>
                <a:lnTo>
                  <a:pt x="3436" y="232"/>
                </a:lnTo>
                <a:lnTo>
                  <a:pt x="3434" y="238"/>
                </a:lnTo>
                <a:lnTo>
                  <a:pt x="3434" y="243"/>
                </a:lnTo>
                <a:lnTo>
                  <a:pt x="3442" y="243"/>
                </a:lnTo>
                <a:lnTo>
                  <a:pt x="3442" y="214"/>
                </a:lnTo>
                <a:lnTo>
                  <a:pt x="3438" y="214"/>
                </a:lnTo>
                <a:close/>
                <a:moveTo>
                  <a:pt x="2302" y="214"/>
                </a:moveTo>
                <a:lnTo>
                  <a:pt x="2302" y="231"/>
                </a:lnTo>
                <a:lnTo>
                  <a:pt x="2302" y="251"/>
                </a:lnTo>
                <a:lnTo>
                  <a:pt x="2300" y="276"/>
                </a:lnTo>
                <a:lnTo>
                  <a:pt x="2302" y="298"/>
                </a:lnTo>
                <a:lnTo>
                  <a:pt x="2303" y="316"/>
                </a:lnTo>
                <a:lnTo>
                  <a:pt x="2305" y="327"/>
                </a:lnTo>
                <a:lnTo>
                  <a:pt x="2311" y="300"/>
                </a:lnTo>
                <a:lnTo>
                  <a:pt x="2314" y="300"/>
                </a:lnTo>
                <a:lnTo>
                  <a:pt x="2316" y="283"/>
                </a:lnTo>
                <a:lnTo>
                  <a:pt x="2314" y="261"/>
                </a:lnTo>
                <a:lnTo>
                  <a:pt x="2313" y="241"/>
                </a:lnTo>
                <a:lnTo>
                  <a:pt x="2307" y="225"/>
                </a:lnTo>
                <a:lnTo>
                  <a:pt x="2302" y="214"/>
                </a:lnTo>
                <a:close/>
                <a:moveTo>
                  <a:pt x="4434" y="211"/>
                </a:moveTo>
                <a:lnTo>
                  <a:pt x="4431" y="236"/>
                </a:lnTo>
                <a:lnTo>
                  <a:pt x="4431" y="265"/>
                </a:lnTo>
                <a:lnTo>
                  <a:pt x="4431" y="296"/>
                </a:lnTo>
                <a:lnTo>
                  <a:pt x="4433" y="327"/>
                </a:lnTo>
                <a:lnTo>
                  <a:pt x="4433" y="354"/>
                </a:lnTo>
                <a:lnTo>
                  <a:pt x="4431" y="374"/>
                </a:lnTo>
                <a:lnTo>
                  <a:pt x="4431" y="385"/>
                </a:lnTo>
                <a:lnTo>
                  <a:pt x="4433" y="398"/>
                </a:lnTo>
                <a:lnTo>
                  <a:pt x="4436" y="412"/>
                </a:lnTo>
                <a:lnTo>
                  <a:pt x="4438" y="420"/>
                </a:lnTo>
                <a:lnTo>
                  <a:pt x="4440" y="383"/>
                </a:lnTo>
                <a:lnTo>
                  <a:pt x="4443" y="347"/>
                </a:lnTo>
                <a:lnTo>
                  <a:pt x="4445" y="312"/>
                </a:lnTo>
                <a:lnTo>
                  <a:pt x="4443" y="276"/>
                </a:lnTo>
                <a:lnTo>
                  <a:pt x="4438" y="243"/>
                </a:lnTo>
                <a:lnTo>
                  <a:pt x="4438" y="211"/>
                </a:lnTo>
                <a:lnTo>
                  <a:pt x="4434" y="211"/>
                </a:lnTo>
                <a:close/>
                <a:moveTo>
                  <a:pt x="714" y="211"/>
                </a:moveTo>
                <a:lnTo>
                  <a:pt x="711" y="236"/>
                </a:lnTo>
                <a:lnTo>
                  <a:pt x="711" y="265"/>
                </a:lnTo>
                <a:lnTo>
                  <a:pt x="711" y="296"/>
                </a:lnTo>
                <a:lnTo>
                  <a:pt x="713" y="327"/>
                </a:lnTo>
                <a:lnTo>
                  <a:pt x="713" y="354"/>
                </a:lnTo>
                <a:lnTo>
                  <a:pt x="711" y="374"/>
                </a:lnTo>
                <a:lnTo>
                  <a:pt x="711" y="385"/>
                </a:lnTo>
                <a:lnTo>
                  <a:pt x="713" y="398"/>
                </a:lnTo>
                <a:lnTo>
                  <a:pt x="716" y="412"/>
                </a:lnTo>
                <a:lnTo>
                  <a:pt x="718" y="420"/>
                </a:lnTo>
                <a:lnTo>
                  <a:pt x="720" y="383"/>
                </a:lnTo>
                <a:lnTo>
                  <a:pt x="723" y="347"/>
                </a:lnTo>
                <a:lnTo>
                  <a:pt x="725" y="312"/>
                </a:lnTo>
                <a:lnTo>
                  <a:pt x="723" y="276"/>
                </a:lnTo>
                <a:lnTo>
                  <a:pt x="718" y="243"/>
                </a:lnTo>
                <a:lnTo>
                  <a:pt x="718" y="211"/>
                </a:lnTo>
                <a:lnTo>
                  <a:pt x="714" y="211"/>
                </a:lnTo>
                <a:close/>
                <a:moveTo>
                  <a:pt x="5491" y="207"/>
                </a:moveTo>
                <a:lnTo>
                  <a:pt x="5494" y="278"/>
                </a:lnTo>
                <a:lnTo>
                  <a:pt x="5498" y="351"/>
                </a:lnTo>
                <a:lnTo>
                  <a:pt x="5505" y="351"/>
                </a:lnTo>
                <a:lnTo>
                  <a:pt x="5511" y="334"/>
                </a:lnTo>
                <a:lnTo>
                  <a:pt x="5514" y="334"/>
                </a:lnTo>
                <a:lnTo>
                  <a:pt x="5505" y="240"/>
                </a:lnTo>
                <a:lnTo>
                  <a:pt x="5502" y="240"/>
                </a:lnTo>
                <a:lnTo>
                  <a:pt x="5502" y="231"/>
                </a:lnTo>
                <a:lnTo>
                  <a:pt x="5498" y="231"/>
                </a:lnTo>
                <a:lnTo>
                  <a:pt x="5494" y="207"/>
                </a:lnTo>
                <a:lnTo>
                  <a:pt x="5491" y="207"/>
                </a:lnTo>
                <a:close/>
                <a:moveTo>
                  <a:pt x="1771" y="207"/>
                </a:moveTo>
                <a:lnTo>
                  <a:pt x="1774" y="278"/>
                </a:lnTo>
                <a:lnTo>
                  <a:pt x="1778" y="351"/>
                </a:lnTo>
                <a:lnTo>
                  <a:pt x="1785" y="351"/>
                </a:lnTo>
                <a:lnTo>
                  <a:pt x="1791" y="334"/>
                </a:lnTo>
                <a:lnTo>
                  <a:pt x="1794" y="334"/>
                </a:lnTo>
                <a:lnTo>
                  <a:pt x="1785" y="240"/>
                </a:lnTo>
                <a:lnTo>
                  <a:pt x="1782" y="240"/>
                </a:lnTo>
                <a:lnTo>
                  <a:pt x="1782" y="231"/>
                </a:lnTo>
                <a:lnTo>
                  <a:pt x="1778" y="231"/>
                </a:lnTo>
                <a:lnTo>
                  <a:pt x="1774" y="207"/>
                </a:lnTo>
                <a:lnTo>
                  <a:pt x="1771" y="207"/>
                </a:lnTo>
                <a:close/>
                <a:moveTo>
                  <a:pt x="5938" y="203"/>
                </a:moveTo>
                <a:lnTo>
                  <a:pt x="5938" y="214"/>
                </a:lnTo>
                <a:lnTo>
                  <a:pt x="5942" y="214"/>
                </a:lnTo>
                <a:lnTo>
                  <a:pt x="5942" y="203"/>
                </a:lnTo>
                <a:lnTo>
                  <a:pt x="5938" y="203"/>
                </a:lnTo>
                <a:close/>
                <a:moveTo>
                  <a:pt x="2218" y="203"/>
                </a:moveTo>
                <a:lnTo>
                  <a:pt x="2218" y="214"/>
                </a:lnTo>
                <a:lnTo>
                  <a:pt x="2222" y="214"/>
                </a:lnTo>
                <a:lnTo>
                  <a:pt x="2222" y="203"/>
                </a:lnTo>
                <a:lnTo>
                  <a:pt x="2218" y="203"/>
                </a:lnTo>
                <a:close/>
                <a:moveTo>
                  <a:pt x="2405" y="196"/>
                </a:moveTo>
                <a:lnTo>
                  <a:pt x="2400" y="232"/>
                </a:lnTo>
                <a:lnTo>
                  <a:pt x="2391" y="267"/>
                </a:lnTo>
                <a:lnTo>
                  <a:pt x="2387" y="285"/>
                </a:lnTo>
                <a:lnTo>
                  <a:pt x="2387" y="309"/>
                </a:lnTo>
                <a:lnTo>
                  <a:pt x="2391" y="332"/>
                </a:lnTo>
                <a:lnTo>
                  <a:pt x="2393" y="354"/>
                </a:lnTo>
                <a:lnTo>
                  <a:pt x="2394" y="371"/>
                </a:lnTo>
                <a:lnTo>
                  <a:pt x="2394" y="387"/>
                </a:lnTo>
                <a:lnTo>
                  <a:pt x="2394" y="405"/>
                </a:lnTo>
                <a:lnTo>
                  <a:pt x="2396" y="425"/>
                </a:lnTo>
                <a:lnTo>
                  <a:pt x="2398" y="441"/>
                </a:lnTo>
                <a:lnTo>
                  <a:pt x="2402" y="451"/>
                </a:lnTo>
                <a:lnTo>
                  <a:pt x="2403" y="405"/>
                </a:lnTo>
                <a:lnTo>
                  <a:pt x="2409" y="363"/>
                </a:lnTo>
                <a:lnTo>
                  <a:pt x="2413" y="318"/>
                </a:lnTo>
                <a:lnTo>
                  <a:pt x="2414" y="271"/>
                </a:lnTo>
                <a:lnTo>
                  <a:pt x="2414" y="254"/>
                </a:lnTo>
                <a:lnTo>
                  <a:pt x="2414" y="238"/>
                </a:lnTo>
                <a:lnTo>
                  <a:pt x="2414" y="220"/>
                </a:lnTo>
                <a:lnTo>
                  <a:pt x="2413" y="205"/>
                </a:lnTo>
                <a:lnTo>
                  <a:pt x="2405" y="196"/>
                </a:lnTo>
                <a:close/>
                <a:moveTo>
                  <a:pt x="5725" y="180"/>
                </a:moveTo>
                <a:lnTo>
                  <a:pt x="5718" y="271"/>
                </a:lnTo>
                <a:lnTo>
                  <a:pt x="5722" y="271"/>
                </a:lnTo>
                <a:lnTo>
                  <a:pt x="5722" y="269"/>
                </a:lnTo>
                <a:lnTo>
                  <a:pt x="5723" y="265"/>
                </a:lnTo>
                <a:lnTo>
                  <a:pt x="5723" y="263"/>
                </a:lnTo>
                <a:lnTo>
                  <a:pt x="5725" y="260"/>
                </a:lnTo>
                <a:lnTo>
                  <a:pt x="5727" y="258"/>
                </a:lnTo>
                <a:lnTo>
                  <a:pt x="5731" y="260"/>
                </a:lnTo>
                <a:lnTo>
                  <a:pt x="5731" y="263"/>
                </a:lnTo>
                <a:lnTo>
                  <a:pt x="5734" y="263"/>
                </a:lnTo>
                <a:lnTo>
                  <a:pt x="5725" y="296"/>
                </a:lnTo>
                <a:lnTo>
                  <a:pt x="5720" y="334"/>
                </a:lnTo>
                <a:lnTo>
                  <a:pt x="5718" y="374"/>
                </a:lnTo>
                <a:lnTo>
                  <a:pt x="5718" y="387"/>
                </a:lnTo>
                <a:lnTo>
                  <a:pt x="5718" y="400"/>
                </a:lnTo>
                <a:lnTo>
                  <a:pt x="5718" y="411"/>
                </a:lnTo>
                <a:lnTo>
                  <a:pt x="5722" y="420"/>
                </a:lnTo>
                <a:lnTo>
                  <a:pt x="5722" y="387"/>
                </a:lnTo>
                <a:lnTo>
                  <a:pt x="5725" y="387"/>
                </a:lnTo>
                <a:lnTo>
                  <a:pt x="5734" y="334"/>
                </a:lnTo>
                <a:lnTo>
                  <a:pt x="5742" y="331"/>
                </a:lnTo>
                <a:lnTo>
                  <a:pt x="5742" y="274"/>
                </a:lnTo>
                <a:lnTo>
                  <a:pt x="5745" y="274"/>
                </a:lnTo>
                <a:lnTo>
                  <a:pt x="5745" y="240"/>
                </a:lnTo>
                <a:lnTo>
                  <a:pt x="5747" y="238"/>
                </a:lnTo>
                <a:lnTo>
                  <a:pt x="5747" y="238"/>
                </a:lnTo>
                <a:lnTo>
                  <a:pt x="5749" y="236"/>
                </a:lnTo>
                <a:lnTo>
                  <a:pt x="5751" y="234"/>
                </a:lnTo>
                <a:lnTo>
                  <a:pt x="5751" y="231"/>
                </a:lnTo>
                <a:lnTo>
                  <a:pt x="5745" y="231"/>
                </a:lnTo>
                <a:lnTo>
                  <a:pt x="5742" y="212"/>
                </a:lnTo>
                <a:lnTo>
                  <a:pt x="5736" y="194"/>
                </a:lnTo>
                <a:lnTo>
                  <a:pt x="5725" y="180"/>
                </a:lnTo>
                <a:close/>
                <a:moveTo>
                  <a:pt x="2005" y="180"/>
                </a:moveTo>
                <a:lnTo>
                  <a:pt x="1998" y="271"/>
                </a:lnTo>
                <a:lnTo>
                  <a:pt x="2002" y="271"/>
                </a:lnTo>
                <a:lnTo>
                  <a:pt x="2002" y="269"/>
                </a:lnTo>
                <a:lnTo>
                  <a:pt x="2003" y="265"/>
                </a:lnTo>
                <a:lnTo>
                  <a:pt x="2003" y="263"/>
                </a:lnTo>
                <a:lnTo>
                  <a:pt x="2005" y="260"/>
                </a:lnTo>
                <a:lnTo>
                  <a:pt x="2007" y="258"/>
                </a:lnTo>
                <a:lnTo>
                  <a:pt x="2011" y="260"/>
                </a:lnTo>
                <a:lnTo>
                  <a:pt x="2011" y="263"/>
                </a:lnTo>
                <a:lnTo>
                  <a:pt x="2014" y="263"/>
                </a:lnTo>
                <a:lnTo>
                  <a:pt x="2005" y="296"/>
                </a:lnTo>
                <a:lnTo>
                  <a:pt x="2000" y="334"/>
                </a:lnTo>
                <a:lnTo>
                  <a:pt x="1998" y="374"/>
                </a:lnTo>
                <a:lnTo>
                  <a:pt x="1998" y="387"/>
                </a:lnTo>
                <a:lnTo>
                  <a:pt x="1998" y="400"/>
                </a:lnTo>
                <a:lnTo>
                  <a:pt x="1998" y="411"/>
                </a:lnTo>
                <a:lnTo>
                  <a:pt x="2002" y="420"/>
                </a:lnTo>
                <a:lnTo>
                  <a:pt x="2002" y="387"/>
                </a:lnTo>
                <a:lnTo>
                  <a:pt x="2005" y="387"/>
                </a:lnTo>
                <a:lnTo>
                  <a:pt x="2014" y="334"/>
                </a:lnTo>
                <a:lnTo>
                  <a:pt x="2022" y="331"/>
                </a:lnTo>
                <a:lnTo>
                  <a:pt x="2022" y="274"/>
                </a:lnTo>
                <a:lnTo>
                  <a:pt x="2025" y="274"/>
                </a:lnTo>
                <a:lnTo>
                  <a:pt x="2025" y="240"/>
                </a:lnTo>
                <a:lnTo>
                  <a:pt x="2027" y="238"/>
                </a:lnTo>
                <a:lnTo>
                  <a:pt x="2027" y="238"/>
                </a:lnTo>
                <a:lnTo>
                  <a:pt x="2029" y="236"/>
                </a:lnTo>
                <a:lnTo>
                  <a:pt x="2031" y="234"/>
                </a:lnTo>
                <a:lnTo>
                  <a:pt x="2031" y="231"/>
                </a:lnTo>
                <a:lnTo>
                  <a:pt x="2025" y="231"/>
                </a:lnTo>
                <a:lnTo>
                  <a:pt x="2022" y="212"/>
                </a:lnTo>
                <a:lnTo>
                  <a:pt x="2016" y="194"/>
                </a:lnTo>
                <a:lnTo>
                  <a:pt x="2005" y="180"/>
                </a:lnTo>
                <a:close/>
                <a:moveTo>
                  <a:pt x="5322" y="167"/>
                </a:moveTo>
                <a:lnTo>
                  <a:pt x="5322" y="220"/>
                </a:lnTo>
                <a:lnTo>
                  <a:pt x="5325" y="220"/>
                </a:lnTo>
                <a:lnTo>
                  <a:pt x="5322" y="231"/>
                </a:lnTo>
                <a:lnTo>
                  <a:pt x="5325" y="231"/>
                </a:lnTo>
                <a:lnTo>
                  <a:pt x="5325" y="300"/>
                </a:lnTo>
                <a:lnTo>
                  <a:pt x="5331" y="300"/>
                </a:lnTo>
                <a:lnTo>
                  <a:pt x="5331" y="314"/>
                </a:lnTo>
                <a:lnTo>
                  <a:pt x="5334" y="314"/>
                </a:lnTo>
                <a:lnTo>
                  <a:pt x="5334" y="331"/>
                </a:lnTo>
                <a:lnTo>
                  <a:pt x="5338" y="331"/>
                </a:lnTo>
                <a:lnTo>
                  <a:pt x="5338" y="360"/>
                </a:lnTo>
                <a:lnTo>
                  <a:pt x="5342" y="360"/>
                </a:lnTo>
                <a:lnTo>
                  <a:pt x="5342" y="334"/>
                </a:lnTo>
                <a:lnTo>
                  <a:pt x="5345" y="334"/>
                </a:lnTo>
                <a:lnTo>
                  <a:pt x="5347" y="334"/>
                </a:lnTo>
                <a:lnTo>
                  <a:pt x="5349" y="332"/>
                </a:lnTo>
                <a:lnTo>
                  <a:pt x="5349" y="332"/>
                </a:lnTo>
                <a:lnTo>
                  <a:pt x="5349" y="332"/>
                </a:lnTo>
                <a:lnTo>
                  <a:pt x="5351" y="332"/>
                </a:lnTo>
                <a:lnTo>
                  <a:pt x="5354" y="331"/>
                </a:lnTo>
                <a:lnTo>
                  <a:pt x="5351" y="354"/>
                </a:lnTo>
                <a:lnTo>
                  <a:pt x="5347" y="376"/>
                </a:lnTo>
                <a:lnTo>
                  <a:pt x="5345" y="403"/>
                </a:lnTo>
                <a:lnTo>
                  <a:pt x="5351" y="403"/>
                </a:lnTo>
                <a:lnTo>
                  <a:pt x="5351" y="372"/>
                </a:lnTo>
                <a:lnTo>
                  <a:pt x="5356" y="347"/>
                </a:lnTo>
                <a:lnTo>
                  <a:pt x="5362" y="323"/>
                </a:lnTo>
                <a:lnTo>
                  <a:pt x="5363" y="300"/>
                </a:lnTo>
                <a:lnTo>
                  <a:pt x="5358" y="278"/>
                </a:lnTo>
                <a:lnTo>
                  <a:pt x="5354" y="260"/>
                </a:lnTo>
                <a:lnTo>
                  <a:pt x="5362" y="260"/>
                </a:lnTo>
                <a:lnTo>
                  <a:pt x="5365" y="271"/>
                </a:lnTo>
                <a:lnTo>
                  <a:pt x="5371" y="271"/>
                </a:lnTo>
                <a:lnTo>
                  <a:pt x="5371" y="243"/>
                </a:lnTo>
                <a:lnTo>
                  <a:pt x="5373" y="241"/>
                </a:lnTo>
                <a:lnTo>
                  <a:pt x="5373" y="241"/>
                </a:lnTo>
                <a:lnTo>
                  <a:pt x="5373" y="240"/>
                </a:lnTo>
                <a:lnTo>
                  <a:pt x="5373" y="240"/>
                </a:lnTo>
                <a:lnTo>
                  <a:pt x="5373" y="238"/>
                </a:lnTo>
                <a:lnTo>
                  <a:pt x="5374" y="236"/>
                </a:lnTo>
                <a:lnTo>
                  <a:pt x="5365" y="225"/>
                </a:lnTo>
                <a:lnTo>
                  <a:pt x="5360" y="214"/>
                </a:lnTo>
                <a:lnTo>
                  <a:pt x="5354" y="203"/>
                </a:lnTo>
                <a:lnTo>
                  <a:pt x="5345" y="200"/>
                </a:lnTo>
                <a:lnTo>
                  <a:pt x="5345" y="191"/>
                </a:lnTo>
                <a:lnTo>
                  <a:pt x="5338" y="187"/>
                </a:lnTo>
                <a:lnTo>
                  <a:pt x="5325" y="167"/>
                </a:lnTo>
                <a:lnTo>
                  <a:pt x="5322" y="167"/>
                </a:lnTo>
                <a:close/>
                <a:moveTo>
                  <a:pt x="3725" y="167"/>
                </a:moveTo>
                <a:lnTo>
                  <a:pt x="3725" y="271"/>
                </a:lnTo>
                <a:lnTo>
                  <a:pt x="3731" y="271"/>
                </a:lnTo>
                <a:lnTo>
                  <a:pt x="3734" y="307"/>
                </a:lnTo>
                <a:lnTo>
                  <a:pt x="3742" y="307"/>
                </a:lnTo>
                <a:lnTo>
                  <a:pt x="3742" y="278"/>
                </a:lnTo>
                <a:lnTo>
                  <a:pt x="3740" y="249"/>
                </a:lnTo>
                <a:lnTo>
                  <a:pt x="3734" y="223"/>
                </a:lnTo>
                <a:lnTo>
                  <a:pt x="3733" y="209"/>
                </a:lnTo>
                <a:lnTo>
                  <a:pt x="3733" y="192"/>
                </a:lnTo>
                <a:lnTo>
                  <a:pt x="3731" y="178"/>
                </a:lnTo>
                <a:lnTo>
                  <a:pt x="3725" y="167"/>
                </a:lnTo>
                <a:close/>
                <a:moveTo>
                  <a:pt x="1602" y="167"/>
                </a:moveTo>
                <a:lnTo>
                  <a:pt x="1602" y="220"/>
                </a:lnTo>
                <a:lnTo>
                  <a:pt x="1605" y="220"/>
                </a:lnTo>
                <a:lnTo>
                  <a:pt x="1602" y="231"/>
                </a:lnTo>
                <a:lnTo>
                  <a:pt x="1605" y="231"/>
                </a:lnTo>
                <a:lnTo>
                  <a:pt x="1605" y="300"/>
                </a:lnTo>
                <a:lnTo>
                  <a:pt x="1611" y="300"/>
                </a:lnTo>
                <a:lnTo>
                  <a:pt x="1611" y="314"/>
                </a:lnTo>
                <a:lnTo>
                  <a:pt x="1614" y="314"/>
                </a:lnTo>
                <a:lnTo>
                  <a:pt x="1614" y="331"/>
                </a:lnTo>
                <a:lnTo>
                  <a:pt x="1618" y="331"/>
                </a:lnTo>
                <a:lnTo>
                  <a:pt x="1618" y="360"/>
                </a:lnTo>
                <a:lnTo>
                  <a:pt x="1622" y="360"/>
                </a:lnTo>
                <a:lnTo>
                  <a:pt x="1622" y="334"/>
                </a:lnTo>
                <a:lnTo>
                  <a:pt x="1625" y="334"/>
                </a:lnTo>
                <a:lnTo>
                  <a:pt x="1627" y="334"/>
                </a:lnTo>
                <a:lnTo>
                  <a:pt x="1629" y="332"/>
                </a:lnTo>
                <a:lnTo>
                  <a:pt x="1629" y="332"/>
                </a:lnTo>
                <a:lnTo>
                  <a:pt x="1629" y="332"/>
                </a:lnTo>
                <a:lnTo>
                  <a:pt x="1631" y="332"/>
                </a:lnTo>
                <a:lnTo>
                  <a:pt x="1634" y="331"/>
                </a:lnTo>
                <a:lnTo>
                  <a:pt x="1631" y="354"/>
                </a:lnTo>
                <a:lnTo>
                  <a:pt x="1627" y="376"/>
                </a:lnTo>
                <a:lnTo>
                  <a:pt x="1625" y="403"/>
                </a:lnTo>
                <a:lnTo>
                  <a:pt x="1631" y="403"/>
                </a:lnTo>
                <a:lnTo>
                  <a:pt x="1631" y="372"/>
                </a:lnTo>
                <a:lnTo>
                  <a:pt x="1636" y="347"/>
                </a:lnTo>
                <a:lnTo>
                  <a:pt x="1642" y="323"/>
                </a:lnTo>
                <a:lnTo>
                  <a:pt x="1643" y="300"/>
                </a:lnTo>
                <a:lnTo>
                  <a:pt x="1638" y="278"/>
                </a:lnTo>
                <a:lnTo>
                  <a:pt x="1634" y="260"/>
                </a:lnTo>
                <a:lnTo>
                  <a:pt x="1642" y="260"/>
                </a:lnTo>
                <a:lnTo>
                  <a:pt x="1645" y="271"/>
                </a:lnTo>
                <a:lnTo>
                  <a:pt x="1651" y="271"/>
                </a:lnTo>
                <a:lnTo>
                  <a:pt x="1651" y="243"/>
                </a:lnTo>
                <a:lnTo>
                  <a:pt x="1653" y="241"/>
                </a:lnTo>
                <a:lnTo>
                  <a:pt x="1653" y="241"/>
                </a:lnTo>
                <a:lnTo>
                  <a:pt x="1653" y="240"/>
                </a:lnTo>
                <a:lnTo>
                  <a:pt x="1653" y="240"/>
                </a:lnTo>
                <a:lnTo>
                  <a:pt x="1653" y="238"/>
                </a:lnTo>
                <a:lnTo>
                  <a:pt x="1654" y="236"/>
                </a:lnTo>
                <a:lnTo>
                  <a:pt x="1645" y="225"/>
                </a:lnTo>
                <a:lnTo>
                  <a:pt x="1640" y="214"/>
                </a:lnTo>
                <a:lnTo>
                  <a:pt x="1634" y="203"/>
                </a:lnTo>
                <a:lnTo>
                  <a:pt x="1625" y="200"/>
                </a:lnTo>
                <a:lnTo>
                  <a:pt x="1625" y="191"/>
                </a:lnTo>
                <a:lnTo>
                  <a:pt x="1618" y="187"/>
                </a:lnTo>
                <a:lnTo>
                  <a:pt x="1605" y="167"/>
                </a:lnTo>
                <a:lnTo>
                  <a:pt x="1602" y="167"/>
                </a:lnTo>
                <a:close/>
                <a:moveTo>
                  <a:pt x="2398" y="154"/>
                </a:moveTo>
                <a:lnTo>
                  <a:pt x="2398" y="160"/>
                </a:lnTo>
                <a:lnTo>
                  <a:pt x="2385" y="171"/>
                </a:lnTo>
                <a:lnTo>
                  <a:pt x="2373" y="189"/>
                </a:lnTo>
                <a:lnTo>
                  <a:pt x="2360" y="211"/>
                </a:lnTo>
                <a:lnTo>
                  <a:pt x="2351" y="234"/>
                </a:lnTo>
                <a:lnTo>
                  <a:pt x="2345" y="254"/>
                </a:lnTo>
                <a:lnTo>
                  <a:pt x="2351" y="254"/>
                </a:lnTo>
                <a:lnTo>
                  <a:pt x="2351" y="267"/>
                </a:lnTo>
                <a:lnTo>
                  <a:pt x="2354" y="267"/>
                </a:lnTo>
                <a:lnTo>
                  <a:pt x="2354" y="263"/>
                </a:lnTo>
                <a:lnTo>
                  <a:pt x="2356" y="260"/>
                </a:lnTo>
                <a:lnTo>
                  <a:pt x="2356" y="258"/>
                </a:lnTo>
                <a:lnTo>
                  <a:pt x="2358" y="258"/>
                </a:lnTo>
                <a:lnTo>
                  <a:pt x="2362" y="256"/>
                </a:lnTo>
                <a:lnTo>
                  <a:pt x="2365" y="254"/>
                </a:lnTo>
                <a:lnTo>
                  <a:pt x="2362" y="274"/>
                </a:lnTo>
                <a:lnTo>
                  <a:pt x="2358" y="274"/>
                </a:lnTo>
                <a:lnTo>
                  <a:pt x="2358" y="285"/>
                </a:lnTo>
                <a:lnTo>
                  <a:pt x="2360" y="296"/>
                </a:lnTo>
                <a:lnTo>
                  <a:pt x="2363" y="311"/>
                </a:lnTo>
                <a:lnTo>
                  <a:pt x="2367" y="321"/>
                </a:lnTo>
                <a:lnTo>
                  <a:pt x="2371" y="327"/>
                </a:lnTo>
                <a:lnTo>
                  <a:pt x="2373" y="291"/>
                </a:lnTo>
                <a:lnTo>
                  <a:pt x="2380" y="256"/>
                </a:lnTo>
                <a:lnTo>
                  <a:pt x="2389" y="223"/>
                </a:lnTo>
                <a:lnTo>
                  <a:pt x="2398" y="191"/>
                </a:lnTo>
                <a:lnTo>
                  <a:pt x="2411" y="187"/>
                </a:lnTo>
                <a:lnTo>
                  <a:pt x="2407" y="171"/>
                </a:lnTo>
                <a:lnTo>
                  <a:pt x="2402" y="154"/>
                </a:lnTo>
                <a:lnTo>
                  <a:pt x="2398" y="154"/>
                </a:lnTo>
                <a:close/>
                <a:moveTo>
                  <a:pt x="5705" y="151"/>
                </a:moveTo>
                <a:lnTo>
                  <a:pt x="5702" y="176"/>
                </a:lnTo>
                <a:lnTo>
                  <a:pt x="5698" y="176"/>
                </a:lnTo>
                <a:lnTo>
                  <a:pt x="5694" y="267"/>
                </a:lnTo>
                <a:lnTo>
                  <a:pt x="5698" y="267"/>
                </a:lnTo>
                <a:lnTo>
                  <a:pt x="5700" y="278"/>
                </a:lnTo>
                <a:lnTo>
                  <a:pt x="5698" y="289"/>
                </a:lnTo>
                <a:lnTo>
                  <a:pt x="5698" y="300"/>
                </a:lnTo>
                <a:lnTo>
                  <a:pt x="5702" y="307"/>
                </a:lnTo>
                <a:lnTo>
                  <a:pt x="5703" y="283"/>
                </a:lnTo>
                <a:lnTo>
                  <a:pt x="5705" y="261"/>
                </a:lnTo>
                <a:lnTo>
                  <a:pt x="5711" y="243"/>
                </a:lnTo>
                <a:lnTo>
                  <a:pt x="5711" y="207"/>
                </a:lnTo>
                <a:lnTo>
                  <a:pt x="5714" y="207"/>
                </a:lnTo>
                <a:lnTo>
                  <a:pt x="5714" y="176"/>
                </a:lnTo>
                <a:lnTo>
                  <a:pt x="5718" y="176"/>
                </a:lnTo>
                <a:lnTo>
                  <a:pt x="5718" y="171"/>
                </a:lnTo>
                <a:lnTo>
                  <a:pt x="5714" y="171"/>
                </a:lnTo>
                <a:lnTo>
                  <a:pt x="5714" y="169"/>
                </a:lnTo>
                <a:lnTo>
                  <a:pt x="5714" y="167"/>
                </a:lnTo>
                <a:lnTo>
                  <a:pt x="5714" y="165"/>
                </a:lnTo>
                <a:lnTo>
                  <a:pt x="5716" y="165"/>
                </a:lnTo>
                <a:lnTo>
                  <a:pt x="5716" y="163"/>
                </a:lnTo>
                <a:lnTo>
                  <a:pt x="5718" y="163"/>
                </a:lnTo>
                <a:lnTo>
                  <a:pt x="5714" y="151"/>
                </a:lnTo>
                <a:lnTo>
                  <a:pt x="5705" y="151"/>
                </a:lnTo>
                <a:close/>
                <a:moveTo>
                  <a:pt x="1985" y="151"/>
                </a:moveTo>
                <a:lnTo>
                  <a:pt x="1982" y="176"/>
                </a:lnTo>
                <a:lnTo>
                  <a:pt x="1978" y="176"/>
                </a:lnTo>
                <a:lnTo>
                  <a:pt x="1974" y="267"/>
                </a:lnTo>
                <a:lnTo>
                  <a:pt x="1978" y="267"/>
                </a:lnTo>
                <a:lnTo>
                  <a:pt x="1980" y="278"/>
                </a:lnTo>
                <a:lnTo>
                  <a:pt x="1978" y="289"/>
                </a:lnTo>
                <a:lnTo>
                  <a:pt x="1978" y="300"/>
                </a:lnTo>
                <a:lnTo>
                  <a:pt x="1982" y="307"/>
                </a:lnTo>
                <a:lnTo>
                  <a:pt x="1983" y="283"/>
                </a:lnTo>
                <a:lnTo>
                  <a:pt x="1985" y="261"/>
                </a:lnTo>
                <a:lnTo>
                  <a:pt x="1991" y="243"/>
                </a:lnTo>
                <a:lnTo>
                  <a:pt x="1991" y="207"/>
                </a:lnTo>
                <a:lnTo>
                  <a:pt x="1994" y="207"/>
                </a:lnTo>
                <a:lnTo>
                  <a:pt x="1994" y="176"/>
                </a:lnTo>
                <a:lnTo>
                  <a:pt x="1998" y="176"/>
                </a:lnTo>
                <a:lnTo>
                  <a:pt x="1998" y="171"/>
                </a:lnTo>
                <a:lnTo>
                  <a:pt x="1994" y="171"/>
                </a:lnTo>
                <a:lnTo>
                  <a:pt x="1994" y="169"/>
                </a:lnTo>
                <a:lnTo>
                  <a:pt x="1994" y="167"/>
                </a:lnTo>
                <a:lnTo>
                  <a:pt x="1994" y="165"/>
                </a:lnTo>
                <a:lnTo>
                  <a:pt x="1996" y="165"/>
                </a:lnTo>
                <a:lnTo>
                  <a:pt x="1996" y="163"/>
                </a:lnTo>
                <a:lnTo>
                  <a:pt x="1998" y="163"/>
                </a:lnTo>
                <a:lnTo>
                  <a:pt x="1994" y="151"/>
                </a:lnTo>
                <a:lnTo>
                  <a:pt x="1985" y="151"/>
                </a:lnTo>
                <a:close/>
                <a:moveTo>
                  <a:pt x="5774" y="127"/>
                </a:moveTo>
                <a:lnTo>
                  <a:pt x="5773" y="140"/>
                </a:lnTo>
                <a:lnTo>
                  <a:pt x="5769" y="156"/>
                </a:lnTo>
                <a:lnTo>
                  <a:pt x="5765" y="174"/>
                </a:lnTo>
                <a:lnTo>
                  <a:pt x="5763" y="191"/>
                </a:lnTo>
                <a:lnTo>
                  <a:pt x="5763" y="205"/>
                </a:lnTo>
                <a:lnTo>
                  <a:pt x="5765" y="214"/>
                </a:lnTo>
                <a:lnTo>
                  <a:pt x="5767" y="201"/>
                </a:lnTo>
                <a:lnTo>
                  <a:pt x="5769" y="183"/>
                </a:lnTo>
                <a:lnTo>
                  <a:pt x="5773" y="165"/>
                </a:lnTo>
                <a:lnTo>
                  <a:pt x="5774" y="149"/>
                </a:lnTo>
                <a:lnTo>
                  <a:pt x="5776" y="134"/>
                </a:lnTo>
                <a:lnTo>
                  <a:pt x="5774" y="127"/>
                </a:lnTo>
                <a:close/>
                <a:moveTo>
                  <a:pt x="2054" y="127"/>
                </a:moveTo>
                <a:lnTo>
                  <a:pt x="2053" y="140"/>
                </a:lnTo>
                <a:lnTo>
                  <a:pt x="2049" y="156"/>
                </a:lnTo>
                <a:lnTo>
                  <a:pt x="2045" y="174"/>
                </a:lnTo>
                <a:lnTo>
                  <a:pt x="2043" y="191"/>
                </a:lnTo>
                <a:lnTo>
                  <a:pt x="2043" y="205"/>
                </a:lnTo>
                <a:lnTo>
                  <a:pt x="2045" y="214"/>
                </a:lnTo>
                <a:lnTo>
                  <a:pt x="2047" y="201"/>
                </a:lnTo>
                <a:lnTo>
                  <a:pt x="2049" y="183"/>
                </a:lnTo>
                <a:lnTo>
                  <a:pt x="2053" y="165"/>
                </a:lnTo>
                <a:lnTo>
                  <a:pt x="2054" y="149"/>
                </a:lnTo>
                <a:lnTo>
                  <a:pt x="2056" y="134"/>
                </a:lnTo>
                <a:lnTo>
                  <a:pt x="2054" y="127"/>
                </a:lnTo>
                <a:close/>
                <a:moveTo>
                  <a:pt x="5722" y="123"/>
                </a:moveTo>
                <a:lnTo>
                  <a:pt x="5718" y="131"/>
                </a:lnTo>
                <a:lnTo>
                  <a:pt x="5720" y="131"/>
                </a:lnTo>
                <a:lnTo>
                  <a:pt x="5722" y="129"/>
                </a:lnTo>
                <a:lnTo>
                  <a:pt x="5723" y="127"/>
                </a:lnTo>
                <a:lnTo>
                  <a:pt x="5725" y="125"/>
                </a:lnTo>
                <a:lnTo>
                  <a:pt x="5727" y="125"/>
                </a:lnTo>
                <a:lnTo>
                  <a:pt x="5725" y="123"/>
                </a:lnTo>
                <a:lnTo>
                  <a:pt x="5722" y="123"/>
                </a:lnTo>
                <a:close/>
                <a:moveTo>
                  <a:pt x="2002" y="123"/>
                </a:moveTo>
                <a:lnTo>
                  <a:pt x="1998" y="131"/>
                </a:lnTo>
                <a:lnTo>
                  <a:pt x="2000" y="131"/>
                </a:lnTo>
                <a:lnTo>
                  <a:pt x="2002" y="129"/>
                </a:lnTo>
                <a:lnTo>
                  <a:pt x="2003" y="127"/>
                </a:lnTo>
                <a:lnTo>
                  <a:pt x="2005" y="125"/>
                </a:lnTo>
                <a:lnTo>
                  <a:pt x="2007" y="125"/>
                </a:lnTo>
                <a:lnTo>
                  <a:pt x="2005" y="123"/>
                </a:lnTo>
                <a:lnTo>
                  <a:pt x="2002" y="123"/>
                </a:lnTo>
                <a:close/>
                <a:moveTo>
                  <a:pt x="5682" y="120"/>
                </a:moveTo>
                <a:lnTo>
                  <a:pt x="5682" y="131"/>
                </a:lnTo>
                <a:lnTo>
                  <a:pt x="5683" y="145"/>
                </a:lnTo>
                <a:lnTo>
                  <a:pt x="5685" y="160"/>
                </a:lnTo>
                <a:lnTo>
                  <a:pt x="5691" y="167"/>
                </a:lnTo>
                <a:lnTo>
                  <a:pt x="5698" y="131"/>
                </a:lnTo>
                <a:lnTo>
                  <a:pt x="5691" y="127"/>
                </a:lnTo>
                <a:lnTo>
                  <a:pt x="5691" y="120"/>
                </a:lnTo>
                <a:lnTo>
                  <a:pt x="5682" y="120"/>
                </a:lnTo>
                <a:close/>
                <a:moveTo>
                  <a:pt x="1962" y="120"/>
                </a:moveTo>
                <a:lnTo>
                  <a:pt x="1962" y="131"/>
                </a:lnTo>
                <a:lnTo>
                  <a:pt x="1963" y="145"/>
                </a:lnTo>
                <a:lnTo>
                  <a:pt x="1965" y="160"/>
                </a:lnTo>
                <a:lnTo>
                  <a:pt x="1971" y="167"/>
                </a:lnTo>
                <a:lnTo>
                  <a:pt x="1978" y="131"/>
                </a:lnTo>
                <a:lnTo>
                  <a:pt x="1971" y="127"/>
                </a:lnTo>
                <a:lnTo>
                  <a:pt x="1971" y="120"/>
                </a:lnTo>
                <a:lnTo>
                  <a:pt x="1962" y="120"/>
                </a:lnTo>
                <a:close/>
                <a:moveTo>
                  <a:pt x="2551" y="76"/>
                </a:moveTo>
                <a:lnTo>
                  <a:pt x="2551" y="80"/>
                </a:lnTo>
                <a:lnTo>
                  <a:pt x="2545" y="89"/>
                </a:lnTo>
                <a:lnTo>
                  <a:pt x="2543" y="100"/>
                </a:lnTo>
                <a:lnTo>
                  <a:pt x="2543" y="111"/>
                </a:lnTo>
                <a:lnTo>
                  <a:pt x="2542" y="123"/>
                </a:lnTo>
                <a:lnTo>
                  <a:pt x="2538" y="123"/>
                </a:lnTo>
                <a:lnTo>
                  <a:pt x="2534" y="171"/>
                </a:lnTo>
                <a:lnTo>
                  <a:pt x="2531" y="171"/>
                </a:lnTo>
                <a:lnTo>
                  <a:pt x="2531" y="207"/>
                </a:lnTo>
                <a:lnTo>
                  <a:pt x="2525" y="207"/>
                </a:lnTo>
                <a:lnTo>
                  <a:pt x="2525" y="251"/>
                </a:lnTo>
                <a:lnTo>
                  <a:pt x="2522" y="251"/>
                </a:lnTo>
                <a:lnTo>
                  <a:pt x="2520" y="265"/>
                </a:lnTo>
                <a:lnTo>
                  <a:pt x="2520" y="283"/>
                </a:lnTo>
                <a:lnTo>
                  <a:pt x="2522" y="301"/>
                </a:lnTo>
                <a:lnTo>
                  <a:pt x="2525" y="311"/>
                </a:lnTo>
                <a:lnTo>
                  <a:pt x="2527" y="292"/>
                </a:lnTo>
                <a:lnTo>
                  <a:pt x="2533" y="276"/>
                </a:lnTo>
                <a:lnTo>
                  <a:pt x="2538" y="263"/>
                </a:lnTo>
                <a:lnTo>
                  <a:pt x="2542" y="247"/>
                </a:lnTo>
                <a:lnTo>
                  <a:pt x="2551" y="247"/>
                </a:lnTo>
                <a:lnTo>
                  <a:pt x="2547" y="261"/>
                </a:lnTo>
                <a:lnTo>
                  <a:pt x="2543" y="272"/>
                </a:lnTo>
                <a:lnTo>
                  <a:pt x="2538" y="283"/>
                </a:lnTo>
                <a:lnTo>
                  <a:pt x="2538" y="296"/>
                </a:lnTo>
                <a:lnTo>
                  <a:pt x="2534" y="296"/>
                </a:lnTo>
                <a:lnTo>
                  <a:pt x="2538" y="303"/>
                </a:lnTo>
                <a:lnTo>
                  <a:pt x="2534" y="303"/>
                </a:lnTo>
                <a:lnTo>
                  <a:pt x="2531" y="334"/>
                </a:lnTo>
                <a:lnTo>
                  <a:pt x="2525" y="334"/>
                </a:lnTo>
                <a:lnTo>
                  <a:pt x="2525" y="347"/>
                </a:lnTo>
                <a:lnTo>
                  <a:pt x="2525" y="360"/>
                </a:lnTo>
                <a:lnTo>
                  <a:pt x="2527" y="372"/>
                </a:lnTo>
                <a:lnTo>
                  <a:pt x="2531" y="380"/>
                </a:lnTo>
                <a:lnTo>
                  <a:pt x="2533" y="343"/>
                </a:lnTo>
                <a:lnTo>
                  <a:pt x="2540" y="309"/>
                </a:lnTo>
                <a:lnTo>
                  <a:pt x="2551" y="280"/>
                </a:lnTo>
                <a:lnTo>
                  <a:pt x="2554" y="251"/>
                </a:lnTo>
                <a:lnTo>
                  <a:pt x="2558" y="251"/>
                </a:lnTo>
                <a:lnTo>
                  <a:pt x="2560" y="249"/>
                </a:lnTo>
                <a:lnTo>
                  <a:pt x="2560" y="249"/>
                </a:lnTo>
                <a:lnTo>
                  <a:pt x="2560" y="249"/>
                </a:lnTo>
                <a:lnTo>
                  <a:pt x="2562" y="249"/>
                </a:lnTo>
                <a:lnTo>
                  <a:pt x="2563" y="249"/>
                </a:lnTo>
                <a:lnTo>
                  <a:pt x="2565" y="247"/>
                </a:lnTo>
                <a:lnTo>
                  <a:pt x="2562" y="269"/>
                </a:lnTo>
                <a:lnTo>
                  <a:pt x="2554" y="287"/>
                </a:lnTo>
                <a:lnTo>
                  <a:pt x="2554" y="307"/>
                </a:lnTo>
                <a:lnTo>
                  <a:pt x="2551" y="307"/>
                </a:lnTo>
                <a:lnTo>
                  <a:pt x="2551" y="407"/>
                </a:lnTo>
                <a:lnTo>
                  <a:pt x="2554" y="407"/>
                </a:lnTo>
                <a:lnTo>
                  <a:pt x="2554" y="403"/>
                </a:lnTo>
                <a:lnTo>
                  <a:pt x="2558" y="392"/>
                </a:lnTo>
                <a:lnTo>
                  <a:pt x="2560" y="380"/>
                </a:lnTo>
                <a:lnTo>
                  <a:pt x="2560" y="365"/>
                </a:lnTo>
                <a:lnTo>
                  <a:pt x="2562" y="351"/>
                </a:lnTo>
                <a:lnTo>
                  <a:pt x="2565" y="351"/>
                </a:lnTo>
                <a:lnTo>
                  <a:pt x="2565" y="334"/>
                </a:lnTo>
                <a:lnTo>
                  <a:pt x="2571" y="334"/>
                </a:lnTo>
                <a:lnTo>
                  <a:pt x="2574" y="300"/>
                </a:lnTo>
                <a:lnTo>
                  <a:pt x="2578" y="300"/>
                </a:lnTo>
                <a:lnTo>
                  <a:pt x="2578" y="247"/>
                </a:lnTo>
                <a:lnTo>
                  <a:pt x="2578" y="212"/>
                </a:lnTo>
                <a:lnTo>
                  <a:pt x="2576" y="180"/>
                </a:lnTo>
                <a:lnTo>
                  <a:pt x="2571" y="151"/>
                </a:lnTo>
                <a:lnTo>
                  <a:pt x="2571" y="131"/>
                </a:lnTo>
                <a:lnTo>
                  <a:pt x="2565" y="131"/>
                </a:lnTo>
                <a:lnTo>
                  <a:pt x="2565" y="120"/>
                </a:lnTo>
                <a:lnTo>
                  <a:pt x="2562" y="120"/>
                </a:lnTo>
                <a:lnTo>
                  <a:pt x="2562" y="103"/>
                </a:lnTo>
                <a:lnTo>
                  <a:pt x="2558" y="103"/>
                </a:lnTo>
                <a:lnTo>
                  <a:pt x="2554" y="76"/>
                </a:lnTo>
                <a:lnTo>
                  <a:pt x="2551" y="76"/>
                </a:lnTo>
                <a:close/>
                <a:moveTo>
                  <a:pt x="3725" y="0"/>
                </a:moveTo>
                <a:lnTo>
                  <a:pt x="3738" y="0"/>
                </a:lnTo>
                <a:lnTo>
                  <a:pt x="3738" y="3"/>
                </a:lnTo>
                <a:lnTo>
                  <a:pt x="3734" y="12"/>
                </a:lnTo>
                <a:lnTo>
                  <a:pt x="3734" y="25"/>
                </a:lnTo>
                <a:lnTo>
                  <a:pt x="3734" y="40"/>
                </a:lnTo>
                <a:lnTo>
                  <a:pt x="3731" y="40"/>
                </a:lnTo>
                <a:lnTo>
                  <a:pt x="3731" y="123"/>
                </a:lnTo>
                <a:lnTo>
                  <a:pt x="3725" y="123"/>
                </a:lnTo>
                <a:lnTo>
                  <a:pt x="3725" y="127"/>
                </a:lnTo>
                <a:lnTo>
                  <a:pt x="3731" y="127"/>
                </a:lnTo>
                <a:lnTo>
                  <a:pt x="3731" y="140"/>
                </a:lnTo>
                <a:lnTo>
                  <a:pt x="3725" y="140"/>
                </a:lnTo>
                <a:lnTo>
                  <a:pt x="3725" y="143"/>
                </a:lnTo>
                <a:lnTo>
                  <a:pt x="3734" y="147"/>
                </a:lnTo>
                <a:lnTo>
                  <a:pt x="3734" y="167"/>
                </a:lnTo>
                <a:lnTo>
                  <a:pt x="3738" y="167"/>
                </a:lnTo>
                <a:lnTo>
                  <a:pt x="3738" y="183"/>
                </a:lnTo>
                <a:lnTo>
                  <a:pt x="3742" y="183"/>
                </a:lnTo>
                <a:lnTo>
                  <a:pt x="3742" y="203"/>
                </a:lnTo>
                <a:lnTo>
                  <a:pt x="3745" y="203"/>
                </a:lnTo>
                <a:lnTo>
                  <a:pt x="3751" y="247"/>
                </a:lnTo>
                <a:lnTo>
                  <a:pt x="3754" y="247"/>
                </a:lnTo>
                <a:lnTo>
                  <a:pt x="3754" y="254"/>
                </a:lnTo>
                <a:lnTo>
                  <a:pt x="3762" y="260"/>
                </a:lnTo>
                <a:lnTo>
                  <a:pt x="3762" y="274"/>
                </a:lnTo>
                <a:lnTo>
                  <a:pt x="3765" y="274"/>
                </a:lnTo>
                <a:lnTo>
                  <a:pt x="3758" y="180"/>
                </a:lnTo>
                <a:lnTo>
                  <a:pt x="3753" y="165"/>
                </a:lnTo>
                <a:lnTo>
                  <a:pt x="3751" y="147"/>
                </a:lnTo>
                <a:lnTo>
                  <a:pt x="3754" y="147"/>
                </a:lnTo>
                <a:lnTo>
                  <a:pt x="3754" y="151"/>
                </a:lnTo>
                <a:lnTo>
                  <a:pt x="3765" y="147"/>
                </a:lnTo>
                <a:lnTo>
                  <a:pt x="3765" y="151"/>
                </a:lnTo>
                <a:lnTo>
                  <a:pt x="3771" y="151"/>
                </a:lnTo>
                <a:lnTo>
                  <a:pt x="3771" y="163"/>
                </a:lnTo>
                <a:lnTo>
                  <a:pt x="3774" y="163"/>
                </a:lnTo>
                <a:lnTo>
                  <a:pt x="3771" y="123"/>
                </a:lnTo>
                <a:lnTo>
                  <a:pt x="3782" y="123"/>
                </a:lnTo>
                <a:lnTo>
                  <a:pt x="3785" y="147"/>
                </a:lnTo>
                <a:lnTo>
                  <a:pt x="3791" y="167"/>
                </a:lnTo>
                <a:lnTo>
                  <a:pt x="3791" y="203"/>
                </a:lnTo>
                <a:lnTo>
                  <a:pt x="3794" y="203"/>
                </a:lnTo>
                <a:lnTo>
                  <a:pt x="3794" y="231"/>
                </a:lnTo>
                <a:lnTo>
                  <a:pt x="3798" y="231"/>
                </a:lnTo>
                <a:lnTo>
                  <a:pt x="3798" y="240"/>
                </a:lnTo>
                <a:lnTo>
                  <a:pt x="3802" y="240"/>
                </a:lnTo>
                <a:lnTo>
                  <a:pt x="3805" y="263"/>
                </a:lnTo>
                <a:lnTo>
                  <a:pt x="3811" y="263"/>
                </a:lnTo>
                <a:lnTo>
                  <a:pt x="3811" y="231"/>
                </a:lnTo>
                <a:lnTo>
                  <a:pt x="3813" y="201"/>
                </a:lnTo>
                <a:lnTo>
                  <a:pt x="3818" y="176"/>
                </a:lnTo>
                <a:lnTo>
                  <a:pt x="3822" y="176"/>
                </a:lnTo>
                <a:lnTo>
                  <a:pt x="3822" y="180"/>
                </a:lnTo>
                <a:lnTo>
                  <a:pt x="3825" y="180"/>
                </a:lnTo>
                <a:lnTo>
                  <a:pt x="3825" y="183"/>
                </a:lnTo>
                <a:lnTo>
                  <a:pt x="3822" y="191"/>
                </a:lnTo>
                <a:lnTo>
                  <a:pt x="3831" y="187"/>
                </a:lnTo>
                <a:lnTo>
                  <a:pt x="3831" y="254"/>
                </a:lnTo>
                <a:lnTo>
                  <a:pt x="3838" y="265"/>
                </a:lnTo>
                <a:lnTo>
                  <a:pt x="3845" y="281"/>
                </a:lnTo>
                <a:lnTo>
                  <a:pt x="3851" y="300"/>
                </a:lnTo>
                <a:lnTo>
                  <a:pt x="3854" y="320"/>
                </a:lnTo>
                <a:lnTo>
                  <a:pt x="3858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0" y="334"/>
                </a:lnTo>
                <a:lnTo>
                  <a:pt x="3862" y="332"/>
                </a:lnTo>
                <a:lnTo>
                  <a:pt x="3862" y="331"/>
                </a:lnTo>
                <a:lnTo>
                  <a:pt x="3865" y="331"/>
                </a:lnTo>
                <a:lnTo>
                  <a:pt x="3862" y="314"/>
                </a:lnTo>
                <a:lnTo>
                  <a:pt x="3863" y="294"/>
                </a:lnTo>
                <a:lnTo>
                  <a:pt x="3863" y="269"/>
                </a:lnTo>
                <a:lnTo>
                  <a:pt x="3863" y="245"/>
                </a:lnTo>
                <a:lnTo>
                  <a:pt x="3865" y="223"/>
                </a:lnTo>
                <a:lnTo>
                  <a:pt x="3871" y="223"/>
                </a:lnTo>
                <a:lnTo>
                  <a:pt x="3865" y="214"/>
                </a:lnTo>
                <a:lnTo>
                  <a:pt x="3871" y="214"/>
                </a:lnTo>
                <a:lnTo>
                  <a:pt x="3871" y="180"/>
                </a:lnTo>
                <a:lnTo>
                  <a:pt x="3874" y="180"/>
                </a:lnTo>
                <a:lnTo>
                  <a:pt x="3874" y="154"/>
                </a:lnTo>
                <a:lnTo>
                  <a:pt x="3882" y="132"/>
                </a:lnTo>
                <a:lnTo>
                  <a:pt x="3885" y="107"/>
                </a:lnTo>
                <a:lnTo>
                  <a:pt x="3894" y="107"/>
                </a:lnTo>
                <a:lnTo>
                  <a:pt x="3885" y="167"/>
                </a:lnTo>
                <a:lnTo>
                  <a:pt x="3882" y="167"/>
                </a:lnTo>
                <a:lnTo>
                  <a:pt x="3882" y="203"/>
                </a:lnTo>
                <a:lnTo>
                  <a:pt x="3878" y="203"/>
                </a:lnTo>
                <a:lnTo>
                  <a:pt x="3882" y="211"/>
                </a:lnTo>
                <a:lnTo>
                  <a:pt x="3882" y="214"/>
                </a:lnTo>
                <a:lnTo>
                  <a:pt x="3880" y="218"/>
                </a:lnTo>
                <a:lnTo>
                  <a:pt x="3878" y="218"/>
                </a:lnTo>
                <a:lnTo>
                  <a:pt x="3878" y="220"/>
                </a:lnTo>
                <a:lnTo>
                  <a:pt x="3882" y="260"/>
                </a:lnTo>
                <a:lnTo>
                  <a:pt x="3882" y="323"/>
                </a:lnTo>
                <a:lnTo>
                  <a:pt x="3885" y="323"/>
                </a:lnTo>
                <a:lnTo>
                  <a:pt x="3887" y="336"/>
                </a:lnTo>
                <a:lnTo>
                  <a:pt x="3887" y="349"/>
                </a:lnTo>
                <a:lnTo>
                  <a:pt x="3891" y="360"/>
                </a:lnTo>
                <a:lnTo>
                  <a:pt x="3894" y="327"/>
                </a:lnTo>
                <a:lnTo>
                  <a:pt x="3898" y="327"/>
                </a:lnTo>
                <a:lnTo>
                  <a:pt x="3898" y="320"/>
                </a:lnTo>
                <a:lnTo>
                  <a:pt x="3902" y="320"/>
                </a:lnTo>
                <a:lnTo>
                  <a:pt x="3905" y="300"/>
                </a:lnTo>
                <a:lnTo>
                  <a:pt x="3922" y="287"/>
                </a:lnTo>
                <a:lnTo>
                  <a:pt x="3923" y="256"/>
                </a:lnTo>
                <a:lnTo>
                  <a:pt x="3925" y="221"/>
                </a:lnTo>
                <a:lnTo>
                  <a:pt x="3931" y="185"/>
                </a:lnTo>
                <a:lnTo>
                  <a:pt x="3938" y="154"/>
                </a:lnTo>
                <a:lnTo>
                  <a:pt x="3940" y="143"/>
                </a:lnTo>
                <a:lnTo>
                  <a:pt x="3940" y="132"/>
                </a:lnTo>
                <a:lnTo>
                  <a:pt x="3943" y="123"/>
                </a:lnTo>
                <a:lnTo>
                  <a:pt x="3951" y="114"/>
                </a:lnTo>
                <a:lnTo>
                  <a:pt x="3951" y="111"/>
                </a:lnTo>
                <a:lnTo>
                  <a:pt x="3954" y="111"/>
                </a:lnTo>
                <a:lnTo>
                  <a:pt x="3954" y="131"/>
                </a:lnTo>
                <a:lnTo>
                  <a:pt x="3951" y="131"/>
                </a:lnTo>
                <a:lnTo>
                  <a:pt x="3942" y="191"/>
                </a:lnTo>
                <a:lnTo>
                  <a:pt x="3938" y="211"/>
                </a:lnTo>
                <a:lnTo>
                  <a:pt x="3936" y="238"/>
                </a:lnTo>
                <a:lnTo>
                  <a:pt x="3936" y="271"/>
                </a:lnTo>
                <a:lnTo>
                  <a:pt x="3936" y="305"/>
                </a:lnTo>
                <a:lnTo>
                  <a:pt x="3936" y="338"/>
                </a:lnTo>
                <a:lnTo>
                  <a:pt x="3938" y="365"/>
                </a:lnTo>
                <a:lnTo>
                  <a:pt x="3942" y="383"/>
                </a:lnTo>
                <a:lnTo>
                  <a:pt x="3943" y="394"/>
                </a:lnTo>
                <a:lnTo>
                  <a:pt x="3942" y="407"/>
                </a:lnTo>
                <a:lnTo>
                  <a:pt x="3942" y="418"/>
                </a:lnTo>
                <a:lnTo>
                  <a:pt x="3945" y="427"/>
                </a:lnTo>
                <a:lnTo>
                  <a:pt x="3945" y="283"/>
                </a:lnTo>
                <a:lnTo>
                  <a:pt x="3942" y="283"/>
                </a:lnTo>
                <a:lnTo>
                  <a:pt x="3942" y="251"/>
                </a:lnTo>
                <a:lnTo>
                  <a:pt x="3954" y="254"/>
                </a:lnTo>
                <a:lnTo>
                  <a:pt x="3958" y="283"/>
                </a:lnTo>
                <a:lnTo>
                  <a:pt x="3962" y="283"/>
                </a:lnTo>
                <a:lnTo>
                  <a:pt x="3971" y="207"/>
                </a:lnTo>
                <a:lnTo>
                  <a:pt x="3974" y="207"/>
                </a:lnTo>
                <a:lnTo>
                  <a:pt x="3974" y="196"/>
                </a:lnTo>
                <a:lnTo>
                  <a:pt x="3978" y="196"/>
                </a:lnTo>
                <a:lnTo>
                  <a:pt x="3978" y="180"/>
                </a:lnTo>
                <a:lnTo>
                  <a:pt x="3982" y="180"/>
                </a:lnTo>
                <a:lnTo>
                  <a:pt x="3982" y="169"/>
                </a:lnTo>
                <a:lnTo>
                  <a:pt x="3978" y="156"/>
                </a:lnTo>
                <a:lnTo>
                  <a:pt x="3973" y="143"/>
                </a:lnTo>
                <a:lnTo>
                  <a:pt x="3971" y="131"/>
                </a:lnTo>
                <a:lnTo>
                  <a:pt x="3974" y="132"/>
                </a:lnTo>
                <a:lnTo>
                  <a:pt x="3978" y="132"/>
                </a:lnTo>
                <a:lnTo>
                  <a:pt x="3980" y="134"/>
                </a:lnTo>
                <a:lnTo>
                  <a:pt x="3980" y="136"/>
                </a:lnTo>
                <a:lnTo>
                  <a:pt x="3982" y="138"/>
                </a:lnTo>
                <a:lnTo>
                  <a:pt x="3982" y="143"/>
                </a:lnTo>
                <a:lnTo>
                  <a:pt x="3989" y="154"/>
                </a:lnTo>
                <a:lnTo>
                  <a:pt x="3993" y="171"/>
                </a:lnTo>
                <a:lnTo>
                  <a:pt x="3994" y="185"/>
                </a:lnTo>
                <a:lnTo>
                  <a:pt x="3996" y="200"/>
                </a:lnTo>
                <a:lnTo>
                  <a:pt x="4002" y="211"/>
                </a:lnTo>
                <a:lnTo>
                  <a:pt x="4002" y="203"/>
                </a:lnTo>
                <a:lnTo>
                  <a:pt x="4005" y="192"/>
                </a:lnTo>
                <a:lnTo>
                  <a:pt x="4005" y="180"/>
                </a:lnTo>
                <a:lnTo>
                  <a:pt x="4002" y="167"/>
                </a:lnTo>
                <a:lnTo>
                  <a:pt x="4014" y="167"/>
                </a:lnTo>
                <a:lnTo>
                  <a:pt x="4014" y="151"/>
                </a:lnTo>
                <a:lnTo>
                  <a:pt x="4025" y="151"/>
                </a:lnTo>
                <a:lnTo>
                  <a:pt x="4022" y="200"/>
                </a:lnTo>
                <a:lnTo>
                  <a:pt x="4031" y="203"/>
                </a:lnTo>
                <a:lnTo>
                  <a:pt x="4031" y="220"/>
                </a:lnTo>
                <a:lnTo>
                  <a:pt x="4034" y="220"/>
                </a:lnTo>
                <a:lnTo>
                  <a:pt x="4038" y="236"/>
                </a:lnTo>
                <a:lnTo>
                  <a:pt x="4042" y="236"/>
                </a:lnTo>
                <a:lnTo>
                  <a:pt x="4051" y="271"/>
                </a:lnTo>
                <a:lnTo>
                  <a:pt x="4058" y="271"/>
                </a:lnTo>
                <a:lnTo>
                  <a:pt x="4062" y="307"/>
                </a:lnTo>
                <a:lnTo>
                  <a:pt x="4065" y="307"/>
                </a:lnTo>
                <a:lnTo>
                  <a:pt x="4065" y="303"/>
                </a:lnTo>
                <a:lnTo>
                  <a:pt x="4074" y="289"/>
                </a:lnTo>
                <a:lnTo>
                  <a:pt x="4076" y="269"/>
                </a:lnTo>
                <a:lnTo>
                  <a:pt x="4076" y="245"/>
                </a:lnTo>
                <a:lnTo>
                  <a:pt x="4074" y="221"/>
                </a:lnTo>
                <a:lnTo>
                  <a:pt x="4073" y="198"/>
                </a:lnTo>
                <a:lnTo>
                  <a:pt x="4071" y="180"/>
                </a:lnTo>
                <a:lnTo>
                  <a:pt x="4074" y="180"/>
                </a:lnTo>
                <a:lnTo>
                  <a:pt x="4074" y="183"/>
                </a:lnTo>
                <a:lnTo>
                  <a:pt x="4076" y="185"/>
                </a:lnTo>
                <a:lnTo>
                  <a:pt x="4076" y="185"/>
                </a:lnTo>
                <a:lnTo>
                  <a:pt x="4076" y="183"/>
                </a:lnTo>
                <a:lnTo>
                  <a:pt x="4078" y="181"/>
                </a:lnTo>
                <a:lnTo>
                  <a:pt x="4078" y="178"/>
                </a:lnTo>
                <a:lnTo>
                  <a:pt x="4078" y="176"/>
                </a:lnTo>
                <a:lnTo>
                  <a:pt x="4078" y="176"/>
                </a:lnTo>
                <a:lnTo>
                  <a:pt x="4074" y="176"/>
                </a:lnTo>
                <a:lnTo>
                  <a:pt x="4065" y="123"/>
                </a:lnTo>
                <a:lnTo>
                  <a:pt x="4062" y="123"/>
                </a:lnTo>
                <a:lnTo>
                  <a:pt x="4062" y="100"/>
                </a:lnTo>
                <a:lnTo>
                  <a:pt x="4058" y="100"/>
                </a:lnTo>
                <a:lnTo>
                  <a:pt x="4054" y="80"/>
                </a:lnTo>
                <a:lnTo>
                  <a:pt x="4065" y="80"/>
                </a:lnTo>
                <a:lnTo>
                  <a:pt x="4071" y="112"/>
                </a:lnTo>
                <a:lnTo>
                  <a:pt x="4080" y="145"/>
                </a:lnTo>
                <a:lnTo>
                  <a:pt x="4091" y="176"/>
                </a:lnTo>
                <a:lnTo>
                  <a:pt x="4098" y="240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0" y="238"/>
                </a:lnTo>
                <a:lnTo>
                  <a:pt x="4102" y="236"/>
                </a:lnTo>
                <a:lnTo>
                  <a:pt x="4102" y="236"/>
                </a:lnTo>
                <a:lnTo>
                  <a:pt x="4109" y="227"/>
                </a:lnTo>
                <a:lnTo>
                  <a:pt x="4111" y="218"/>
                </a:lnTo>
                <a:lnTo>
                  <a:pt x="4111" y="207"/>
                </a:lnTo>
                <a:lnTo>
                  <a:pt x="4114" y="196"/>
                </a:lnTo>
                <a:lnTo>
                  <a:pt x="4125" y="156"/>
                </a:lnTo>
                <a:lnTo>
                  <a:pt x="4134" y="114"/>
                </a:lnTo>
                <a:lnTo>
                  <a:pt x="4142" y="114"/>
                </a:lnTo>
                <a:lnTo>
                  <a:pt x="4140" y="143"/>
                </a:lnTo>
                <a:lnTo>
                  <a:pt x="4133" y="169"/>
                </a:lnTo>
                <a:lnTo>
                  <a:pt x="4127" y="194"/>
                </a:lnTo>
                <a:lnTo>
                  <a:pt x="4122" y="220"/>
                </a:lnTo>
                <a:lnTo>
                  <a:pt x="4125" y="220"/>
                </a:lnTo>
                <a:lnTo>
                  <a:pt x="4125" y="211"/>
                </a:lnTo>
                <a:lnTo>
                  <a:pt x="4133" y="198"/>
                </a:lnTo>
                <a:lnTo>
                  <a:pt x="4140" y="178"/>
                </a:lnTo>
                <a:lnTo>
                  <a:pt x="4143" y="154"/>
                </a:lnTo>
                <a:lnTo>
                  <a:pt x="4149" y="132"/>
                </a:lnTo>
                <a:lnTo>
                  <a:pt x="4154" y="114"/>
                </a:lnTo>
                <a:lnTo>
                  <a:pt x="4158" y="114"/>
                </a:lnTo>
                <a:lnTo>
                  <a:pt x="4158" y="140"/>
                </a:lnTo>
                <a:lnTo>
                  <a:pt x="4154" y="140"/>
                </a:lnTo>
                <a:lnTo>
                  <a:pt x="4154" y="160"/>
                </a:lnTo>
                <a:lnTo>
                  <a:pt x="4151" y="160"/>
                </a:lnTo>
                <a:lnTo>
                  <a:pt x="4143" y="189"/>
                </a:lnTo>
                <a:lnTo>
                  <a:pt x="4143" y="220"/>
                </a:lnTo>
                <a:lnTo>
                  <a:pt x="4145" y="252"/>
                </a:lnTo>
                <a:lnTo>
                  <a:pt x="4145" y="287"/>
                </a:lnTo>
                <a:lnTo>
                  <a:pt x="4154" y="287"/>
                </a:lnTo>
                <a:lnTo>
                  <a:pt x="4154" y="311"/>
                </a:lnTo>
                <a:lnTo>
                  <a:pt x="4158" y="311"/>
                </a:lnTo>
                <a:lnTo>
                  <a:pt x="4158" y="307"/>
                </a:lnTo>
                <a:lnTo>
                  <a:pt x="4162" y="307"/>
                </a:lnTo>
                <a:lnTo>
                  <a:pt x="4171" y="260"/>
                </a:lnTo>
                <a:lnTo>
                  <a:pt x="4174" y="260"/>
                </a:lnTo>
                <a:lnTo>
                  <a:pt x="4174" y="243"/>
                </a:lnTo>
                <a:lnTo>
                  <a:pt x="4178" y="243"/>
                </a:lnTo>
                <a:lnTo>
                  <a:pt x="4178" y="223"/>
                </a:lnTo>
                <a:lnTo>
                  <a:pt x="4182" y="223"/>
                </a:lnTo>
                <a:lnTo>
                  <a:pt x="4182" y="211"/>
                </a:lnTo>
                <a:lnTo>
                  <a:pt x="4185" y="211"/>
                </a:lnTo>
                <a:lnTo>
                  <a:pt x="4185" y="196"/>
                </a:lnTo>
                <a:lnTo>
                  <a:pt x="4191" y="196"/>
                </a:lnTo>
                <a:lnTo>
                  <a:pt x="4191" y="176"/>
                </a:lnTo>
                <a:lnTo>
                  <a:pt x="4196" y="156"/>
                </a:lnTo>
                <a:lnTo>
                  <a:pt x="4200" y="138"/>
                </a:lnTo>
                <a:lnTo>
                  <a:pt x="4202" y="114"/>
                </a:lnTo>
                <a:lnTo>
                  <a:pt x="4214" y="114"/>
                </a:lnTo>
                <a:lnTo>
                  <a:pt x="4214" y="120"/>
                </a:lnTo>
                <a:lnTo>
                  <a:pt x="4211" y="120"/>
                </a:lnTo>
                <a:lnTo>
                  <a:pt x="4211" y="143"/>
                </a:lnTo>
                <a:lnTo>
                  <a:pt x="4205" y="143"/>
                </a:lnTo>
                <a:lnTo>
                  <a:pt x="4194" y="211"/>
                </a:lnTo>
                <a:lnTo>
                  <a:pt x="4198" y="211"/>
                </a:lnTo>
                <a:lnTo>
                  <a:pt x="4214" y="154"/>
                </a:lnTo>
                <a:lnTo>
                  <a:pt x="4222" y="154"/>
                </a:lnTo>
                <a:lnTo>
                  <a:pt x="4218" y="176"/>
                </a:lnTo>
                <a:lnTo>
                  <a:pt x="4211" y="194"/>
                </a:lnTo>
                <a:lnTo>
                  <a:pt x="4205" y="214"/>
                </a:lnTo>
                <a:lnTo>
                  <a:pt x="4214" y="214"/>
                </a:lnTo>
                <a:lnTo>
                  <a:pt x="4214" y="231"/>
                </a:lnTo>
                <a:lnTo>
                  <a:pt x="4218" y="231"/>
                </a:lnTo>
                <a:lnTo>
                  <a:pt x="4220" y="216"/>
                </a:lnTo>
                <a:lnTo>
                  <a:pt x="4225" y="203"/>
                </a:lnTo>
                <a:lnTo>
                  <a:pt x="4231" y="191"/>
                </a:lnTo>
                <a:lnTo>
                  <a:pt x="4231" y="171"/>
                </a:lnTo>
                <a:lnTo>
                  <a:pt x="4234" y="171"/>
                </a:lnTo>
                <a:lnTo>
                  <a:pt x="4236" y="169"/>
                </a:lnTo>
                <a:lnTo>
                  <a:pt x="4236" y="169"/>
                </a:lnTo>
                <a:lnTo>
                  <a:pt x="4236" y="169"/>
                </a:lnTo>
                <a:lnTo>
                  <a:pt x="4238" y="169"/>
                </a:lnTo>
                <a:lnTo>
                  <a:pt x="4240" y="169"/>
                </a:lnTo>
                <a:lnTo>
                  <a:pt x="4242" y="167"/>
                </a:lnTo>
                <a:lnTo>
                  <a:pt x="4242" y="180"/>
                </a:lnTo>
                <a:lnTo>
                  <a:pt x="4238" y="196"/>
                </a:lnTo>
                <a:lnTo>
                  <a:pt x="4238" y="211"/>
                </a:lnTo>
                <a:lnTo>
                  <a:pt x="4238" y="225"/>
                </a:lnTo>
                <a:lnTo>
                  <a:pt x="4242" y="236"/>
                </a:lnTo>
                <a:lnTo>
                  <a:pt x="4243" y="212"/>
                </a:lnTo>
                <a:lnTo>
                  <a:pt x="4249" y="192"/>
                </a:lnTo>
                <a:lnTo>
                  <a:pt x="4254" y="172"/>
                </a:lnTo>
                <a:lnTo>
                  <a:pt x="4258" y="151"/>
                </a:lnTo>
                <a:lnTo>
                  <a:pt x="4271" y="151"/>
                </a:lnTo>
                <a:lnTo>
                  <a:pt x="4265" y="189"/>
                </a:lnTo>
                <a:lnTo>
                  <a:pt x="4262" y="229"/>
                </a:lnTo>
                <a:lnTo>
                  <a:pt x="4258" y="271"/>
                </a:lnTo>
                <a:lnTo>
                  <a:pt x="4260" y="311"/>
                </a:lnTo>
                <a:lnTo>
                  <a:pt x="4265" y="347"/>
                </a:lnTo>
                <a:lnTo>
                  <a:pt x="4267" y="360"/>
                </a:lnTo>
                <a:lnTo>
                  <a:pt x="4269" y="374"/>
                </a:lnTo>
                <a:lnTo>
                  <a:pt x="4269" y="389"/>
                </a:lnTo>
                <a:lnTo>
                  <a:pt x="4269" y="401"/>
                </a:lnTo>
                <a:lnTo>
                  <a:pt x="4274" y="411"/>
                </a:lnTo>
                <a:lnTo>
                  <a:pt x="4274" y="311"/>
                </a:lnTo>
                <a:lnTo>
                  <a:pt x="4278" y="311"/>
                </a:lnTo>
                <a:lnTo>
                  <a:pt x="4280" y="294"/>
                </a:lnTo>
                <a:lnTo>
                  <a:pt x="4280" y="276"/>
                </a:lnTo>
                <a:lnTo>
                  <a:pt x="4278" y="263"/>
                </a:lnTo>
                <a:lnTo>
                  <a:pt x="4285" y="263"/>
                </a:lnTo>
                <a:lnTo>
                  <a:pt x="4285" y="247"/>
                </a:lnTo>
                <a:lnTo>
                  <a:pt x="4298" y="247"/>
                </a:lnTo>
                <a:lnTo>
                  <a:pt x="4294" y="271"/>
                </a:lnTo>
                <a:lnTo>
                  <a:pt x="4291" y="271"/>
                </a:lnTo>
                <a:lnTo>
                  <a:pt x="4291" y="281"/>
                </a:lnTo>
                <a:lnTo>
                  <a:pt x="4293" y="296"/>
                </a:lnTo>
                <a:lnTo>
                  <a:pt x="4296" y="314"/>
                </a:lnTo>
                <a:lnTo>
                  <a:pt x="4300" y="331"/>
                </a:lnTo>
                <a:lnTo>
                  <a:pt x="4303" y="345"/>
                </a:lnTo>
                <a:lnTo>
                  <a:pt x="4305" y="351"/>
                </a:lnTo>
                <a:lnTo>
                  <a:pt x="4309" y="311"/>
                </a:lnTo>
                <a:lnTo>
                  <a:pt x="4313" y="271"/>
                </a:lnTo>
                <a:lnTo>
                  <a:pt x="4314" y="227"/>
                </a:lnTo>
                <a:lnTo>
                  <a:pt x="4314" y="191"/>
                </a:lnTo>
                <a:lnTo>
                  <a:pt x="4311" y="191"/>
                </a:lnTo>
                <a:lnTo>
                  <a:pt x="4311" y="163"/>
                </a:lnTo>
                <a:lnTo>
                  <a:pt x="4305" y="163"/>
                </a:lnTo>
                <a:lnTo>
                  <a:pt x="4305" y="136"/>
                </a:lnTo>
                <a:lnTo>
                  <a:pt x="4298" y="103"/>
                </a:lnTo>
                <a:lnTo>
                  <a:pt x="4291" y="71"/>
                </a:lnTo>
                <a:lnTo>
                  <a:pt x="4302" y="76"/>
                </a:lnTo>
                <a:lnTo>
                  <a:pt x="4325" y="207"/>
                </a:lnTo>
                <a:lnTo>
                  <a:pt x="4327" y="221"/>
                </a:lnTo>
                <a:lnTo>
                  <a:pt x="4325" y="238"/>
                </a:lnTo>
                <a:lnTo>
                  <a:pt x="4325" y="252"/>
                </a:lnTo>
                <a:lnTo>
                  <a:pt x="4331" y="263"/>
                </a:lnTo>
                <a:lnTo>
                  <a:pt x="4358" y="103"/>
                </a:lnTo>
                <a:lnTo>
                  <a:pt x="4365" y="103"/>
                </a:lnTo>
                <a:lnTo>
                  <a:pt x="4351" y="211"/>
                </a:lnTo>
                <a:lnTo>
                  <a:pt x="4354" y="211"/>
                </a:lnTo>
                <a:lnTo>
                  <a:pt x="4358" y="183"/>
                </a:lnTo>
                <a:lnTo>
                  <a:pt x="4371" y="183"/>
                </a:lnTo>
                <a:lnTo>
                  <a:pt x="4371" y="214"/>
                </a:lnTo>
                <a:lnTo>
                  <a:pt x="4373" y="245"/>
                </a:lnTo>
                <a:lnTo>
                  <a:pt x="4378" y="271"/>
                </a:lnTo>
                <a:lnTo>
                  <a:pt x="4374" y="283"/>
                </a:lnTo>
                <a:lnTo>
                  <a:pt x="4382" y="283"/>
                </a:lnTo>
                <a:lnTo>
                  <a:pt x="4385" y="311"/>
                </a:lnTo>
                <a:lnTo>
                  <a:pt x="4391" y="311"/>
                </a:lnTo>
                <a:lnTo>
                  <a:pt x="4391" y="307"/>
                </a:lnTo>
                <a:lnTo>
                  <a:pt x="4425" y="200"/>
                </a:lnTo>
                <a:lnTo>
                  <a:pt x="4425" y="183"/>
                </a:lnTo>
                <a:lnTo>
                  <a:pt x="4431" y="183"/>
                </a:lnTo>
                <a:lnTo>
                  <a:pt x="4434" y="154"/>
                </a:lnTo>
                <a:lnTo>
                  <a:pt x="4438" y="154"/>
                </a:lnTo>
                <a:lnTo>
                  <a:pt x="4440" y="154"/>
                </a:lnTo>
                <a:lnTo>
                  <a:pt x="4440" y="152"/>
                </a:lnTo>
                <a:lnTo>
                  <a:pt x="4440" y="152"/>
                </a:lnTo>
                <a:lnTo>
                  <a:pt x="4442" y="152"/>
                </a:lnTo>
                <a:lnTo>
                  <a:pt x="4443" y="152"/>
                </a:lnTo>
                <a:lnTo>
                  <a:pt x="4445" y="151"/>
                </a:lnTo>
                <a:lnTo>
                  <a:pt x="4434" y="207"/>
                </a:lnTo>
                <a:lnTo>
                  <a:pt x="4442" y="207"/>
                </a:lnTo>
                <a:lnTo>
                  <a:pt x="4443" y="223"/>
                </a:lnTo>
                <a:lnTo>
                  <a:pt x="4449" y="236"/>
                </a:lnTo>
                <a:lnTo>
                  <a:pt x="4454" y="247"/>
                </a:lnTo>
                <a:lnTo>
                  <a:pt x="4454" y="267"/>
                </a:lnTo>
                <a:lnTo>
                  <a:pt x="4458" y="267"/>
                </a:lnTo>
                <a:lnTo>
                  <a:pt x="4458" y="280"/>
                </a:lnTo>
                <a:lnTo>
                  <a:pt x="4462" y="280"/>
                </a:lnTo>
                <a:lnTo>
                  <a:pt x="4465" y="323"/>
                </a:lnTo>
                <a:lnTo>
                  <a:pt x="4471" y="323"/>
                </a:lnTo>
                <a:lnTo>
                  <a:pt x="4473" y="338"/>
                </a:lnTo>
                <a:lnTo>
                  <a:pt x="4473" y="352"/>
                </a:lnTo>
                <a:lnTo>
                  <a:pt x="4473" y="365"/>
                </a:lnTo>
                <a:lnTo>
                  <a:pt x="4478" y="374"/>
                </a:lnTo>
                <a:lnTo>
                  <a:pt x="4478" y="367"/>
                </a:lnTo>
                <a:lnTo>
                  <a:pt x="4485" y="358"/>
                </a:lnTo>
                <a:lnTo>
                  <a:pt x="4487" y="343"/>
                </a:lnTo>
                <a:lnTo>
                  <a:pt x="4485" y="327"/>
                </a:lnTo>
                <a:lnTo>
                  <a:pt x="4482" y="327"/>
                </a:lnTo>
                <a:lnTo>
                  <a:pt x="4482" y="300"/>
                </a:lnTo>
                <a:lnTo>
                  <a:pt x="4478" y="300"/>
                </a:lnTo>
                <a:lnTo>
                  <a:pt x="4478" y="280"/>
                </a:lnTo>
                <a:lnTo>
                  <a:pt x="4474" y="280"/>
                </a:lnTo>
                <a:lnTo>
                  <a:pt x="4474" y="271"/>
                </a:lnTo>
                <a:lnTo>
                  <a:pt x="4471" y="271"/>
                </a:lnTo>
                <a:lnTo>
                  <a:pt x="4471" y="267"/>
                </a:lnTo>
                <a:lnTo>
                  <a:pt x="4474" y="267"/>
                </a:lnTo>
                <a:lnTo>
                  <a:pt x="4476" y="265"/>
                </a:lnTo>
                <a:lnTo>
                  <a:pt x="4476" y="265"/>
                </a:lnTo>
                <a:lnTo>
                  <a:pt x="4476" y="265"/>
                </a:lnTo>
                <a:lnTo>
                  <a:pt x="4478" y="265"/>
                </a:lnTo>
                <a:lnTo>
                  <a:pt x="4480" y="263"/>
                </a:lnTo>
                <a:lnTo>
                  <a:pt x="4482" y="263"/>
                </a:lnTo>
                <a:lnTo>
                  <a:pt x="4482" y="274"/>
                </a:lnTo>
                <a:lnTo>
                  <a:pt x="4485" y="274"/>
                </a:lnTo>
                <a:lnTo>
                  <a:pt x="4485" y="260"/>
                </a:lnTo>
                <a:lnTo>
                  <a:pt x="4498" y="260"/>
                </a:lnTo>
                <a:lnTo>
                  <a:pt x="4500" y="280"/>
                </a:lnTo>
                <a:lnTo>
                  <a:pt x="4505" y="298"/>
                </a:lnTo>
                <a:lnTo>
                  <a:pt x="4511" y="314"/>
                </a:lnTo>
                <a:lnTo>
                  <a:pt x="4511" y="347"/>
                </a:lnTo>
                <a:lnTo>
                  <a:pt x="4516" y="385"/>
                </a:lnTo>
                <a:lnTo>
                  <a:pt x="4518" y="431"/>
                </a:lnTo>
                <a:lnTo>
                  <a:pt x="4518" y="441"/>
                </a:lnTo>
                <a:lnTo>
                  <a:pt x="4520" y="449"/>
                </a:lnTo>
                <a:lnTo>
                  <a:pt x="4520" y="454"/>
                </a:lnTo>
                <a:lnTo>
                  <a:pt x="4518" y="463"/>
                </a:lnTo>
                <a:lnTo>
                  <a:pt x="4531" y="463"/>
                </a:lnTo>
                <a:lnTo>
                  <a:pt x="4534" y="314"/>
                </a:lnTo>
                <a:lnTo>
                  <a:pt x="4529" y="300"/>
                </a:lnTo>
                <a:lnTo>
                  <a:pt x="4523" y="283"/>
                </a:lnTo>
                <a:lnTo>
                  <a:pt x="4522" y="263"/>
                </a:lnTo>
                <a:lnTo>
                  <a:pt x="4525" y="263"/>
                </a:lnTo>
                <a:lnTo>
                  <a:pt x="4527" y="267"/>
                </a:lnTo>
                <a:lnTo>
                  <a:pt x="4527" y="267"/>
                </a:lnTo>
                <a:lnTo>
                  <a:pt x="4527" y="269"/>
                </a:lnTo>
                <a:lnTo>
                  <a:pt x="4527" y="269"/>
                </a:lnTo>
                <a:lnTo>
                  <a:pt x="4529" y="269"/>
                </a:lnTo>
                <a:lnTo>
                  <a:pt x="4531" y="271"/>
                </a:lnTo>
                <a:lnTo>
                  <a:pt x="4531" y="260"/>
                </a:lnTo>
                <a:lnTo>
                  <a:pt x="4525" y="247"/>
                </a:lnTo>
                <a:lnTo>
                  <a:pt x="4523" y="232"/>
                </a:lnTo>
                <a:lnTo>
                  <a:pt x="4522" y="220"/>
                </a:lnTo>
                <a:lnTo>
                  <a:pt x="4502" y="163"/>
                </a:lnTo>
                <a:lnTo>
                  <a:pt x="4503" y="161"/>
                </a:lnTo>
                <a:lnTo>
                  <a:pt x="4503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1"/>
                </a:lnTo>
                <a:lnTo>
                  <a:pt x="4505" y="160"/>
                </a:lnTo>
                <a:lnTo>
                  <a:pt x="4507" y="160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09" y="161"/>
                </a:lnTo>
                <a:lnTo>
                  <a:pt x="4511" y="163"/>
                </a:lnTo>
                <a:lnTo>
                  <a:pt x="4516" y="174"/>
                </a:lnTo>
                <a:lnTo>
                  <a:pt x="4520" y="185"/>
                </a:lnTo>
                <a:lnTo>
                  <a:pt x="4522" y="200"/>
                </a:lnTo>
                <a:lnTo>
                  <a:pt x="4525" y="200"/>
                </a:lnTo>
                <a:lnTo>
                  <a:pt x="4525" y="220"/>
                </a:lnTo>
                <a:lnTo>
                  <a:pt x="4531" y="220"/>
                </a:lnTo>
                <a:lnTo>
                  <a:pt x="4531" y="231"/>
                </a:lnTo>
                <a:lnTo>
                  <a:pt x="4534" y="231"/>
                </a:lnTo>
                <a:lnTo>
                  <a:pt x="4534" y="254"/>
                </a:lnTo>
                <a:lnTo>
                  <a:pt x="4538" y="254"/>
                </a:lnTo>
                <a:lnTo>
                  <a:pt x="4538" y="271"/>
                </a:lnTo>
                <a:lnTo>
                  <a:pt x="4543" y="291"/>
                </a:lnTo>
                <a:lnTo>
                  <a:pt x="4551" y="311"/>
                </a:lnTo>
                <a:lnTo>
                  <a:pt x="4554" y="311"/>
                </a:lnTo>
                <a:lnTo>
                  <a:pt x="4554" y="267"/>
                </a:lnTo>
                <a:lnTo>
                  <a:pt x="4551" y="267"/>
                </a:lnTo>
                <a:lnTo>
                  <a:pt x="4551" y="243"/>
                </a:lnTo>
                <a:lnTo>
                  <a:pt x="4545" y="243"/>
                </a:lnTo>
                <a:lnTo>
                  <a:pt x="4542" y="220"/>
                </a:lnTo>
                <a:lnTo>
                  <a:pt x="4534" y="214"/>
                </a:lnTo>
                <a:lnTo>
                  <a:pt x="4531" y="200"/>
                </a:lnTo>
                <a:lnTo>
                  <a:pt x="4538" y="203"/>
                </a:lnTo>
                <a:lnTo>
                  <a:pt x="4525" y="163"/>
                </a:lnTo>
                <a:lnTo>
                  <a:pt x="4534" y="163"/>
                </a:lnTo>
                <a:lnTo>
                  <a:pt x="4585" y="314"/>
                </a:lnTo>
                <a:lnTo>
                  <a:pt x="4585" y="311"/>
                </a:lnTo>
                <a:lnTo>
                  <a:pt x="4589" y="309"/>
                </a:lnTo>
                <a:lnTo>
                  <a:pt x="4589" y="307"/>
                </a:lnTo>
                <a:lnTo>
                  <a:pt x="4589" y="305"/>
                </a:lnTo>
                <a:lnTo>
                  <a:pt x="4589" y="305"/>
                </a:lnTo>
                <a:lnTo>
                  <a:pt x="4589" y="303"/>
                </a:lnTo>
                <a:lnTo>
                  <a:pt x="4589" y="301"/>
                </a:lnTo>
                <a:lnTo>
                  <a:pt x="4591" y="300"/>
                </a:lnTo>
                <a:lnTo>
                  <a:pt x="4594" y="300"/>
                </a:lnTo>
                <a:lnTo>
                  <a:pt x="4594" y="303"/>
                </a:lnTo>
                <a:lnTo>
                  <a:pt x="4596" y="301"/>
                </a:lnTo>
                <a:lnTo>
                  <a:pt x="4596" y="301"/>
                </a:lnTo>
                <a:lnTo>
                  <a:pt x="4596" y="300"/>
                </a:lnTo>
                <a:lnTo>
                  <a:pt x="4596" y="300"/>
                </a:lnTo>
                <a:lnTo>
                  <a:pt x="4598" y="298"/>
                </a:lnTo>
                <a:lnTo>
                  <a:pt x="4598" y="296"/>
                </a:lnTo>
                <a:lnTo>
                  <a:pt x="4591" y="296"/>
                </a:lnTo>
                <a:lnTo>
                  <a:pt x="4585" y="263"/>
                </a:lnTo>
                <a:lnTo>
                  <a:pt x="4594" y="263"/>
                </a:lnTo>
                <a:lnTo>
                  <a:pt x="4594" y="254"/>
                </a:lnTo>
                <a:lnTo>
                  <a:pt x="4602" y="254"/>
                </a:lnTo>
                <a:lnTo>
                  <a:pt x="4602" y="271"/>
                </a:lnTo>
                <a:lnTo>
                  <a:pt x="4600" y="281"/>
                </a:lnTo>
                <a:lnTo>
                  <a:pt x="4602" y="291"/>
                </a:lnTo>
                <a:lnTo>
                  <a:pt x="4605" y="291"/>
                </a:lnTo>
                <a:lnTo>
                  <a:pt x="4611" y="236"/>
                </a:lnTo>
                <a:lnTo>
                  <a:pt x="4618" y="231"/>
                </a:lnTo>
                <a:lnTo>
                  <a:pt x="4618" y="220"/>
                </a:lnTo>
                <a:lnTo>
                  <a:pt x="4622" y="220"/>
                </a:lnTo>
                <a:lnTo>
                  <a:pt x="4622" y="214"/>
                </a:lnTo>
                <a:lnTo>
                  <a:pt x="4618" y="214"/>
                </a:lnTo>
                <a:lnTo>
                  <a:pt x="4618" y="163"/>
                </a:lnTo>
                <a:lnTo>
                  <a:pt x="4614" y="163"/>
                </a:lnTo>
                <a:lnTo>
                  <a:pt x="4614" y="160"/>
                </a:lnTo>
                <a:lnTo>
                  <a:pt x="4618" y="160"/>
                </a:lnTo>
                <a:lnTo>
                  <a:pt x="4618" y="154"/>
                </a:lnTo>
                <a:lnTo>
                  <a:pt x="4614" y="154"/>
                </a:lnTo>
                <a:lnTo>
                  <a:pt x="4614" y="152"/>
                </a:lnTo>
                <a:lnTo>
                  <a:pt x="4616" y="149"/>
                </a:lnTo>
                <a:lnTo>
                  <a:pt x="4618" y="147"/>
                </a:lnTo>
                <a:lnTo>
                  <a:pt x="4618" y="147"/>
                </a:lnTo>
                <a:lnTo>
                  <a:pt x="4614" y="140"/>
                </a:lnTo>
                <a:lnTo>
                  <a:pt x="4614" y="136"/>
                </a:lnTo>
                <a:lnTo>
                  <a:pt x="4618" y="136"/>
                </a:lnTo>
                <a:lnTo>
                  <a:pt x="4618" y="131"/>
                </a:lnTo>
                <a:lnTo>
                  <a:pt x="4614" y="131"/>
                </a:lnTo>
                <a:lnTo>
                  <a:pt x="4618" y="107"/>
                </a:lnTo>
                <a:lnTo>
                  <a:pt x="4625" y="107"/>
                </a:lnTo>
                <a:lnTo>
                  <a:pt x="4625" y="167"/>
                </a:lnTo>
                <a:lnTo>
                  <a:pt x="4634" y="167"/>
                </a:lnTo>
                <a:lnTo>
                  <a:pt x="4642" y="311"/>
                </a:lnTo>
                <a:lnTo>
                  <a:pt x="4645" y="311"/>
                </a:lnTo>
                <a:lnTo>
                  <a:pt x="4647" y="325"/>
                </a:lnTo>
                <a:lnTo>
                  <a:pt x="4647" y="341"/>
                </a:lnTo>
                <a:lnTo>
                  <a:pt x="4649" y="356"/>
                </a:lnTo>
                <a:lnTo>
                  <a:pt x="4654" y="367"/>
                </a:lnTo>
                <a:lnTo>
                  <a:pt x="4651" y="323"/>
                </a:lnTo>
                <a:lnTo>
                  <a:pt x="4654" y="323"/>
                </a:lnTo>
                <a:lnTo>
                  <a:pt x="4658" y="329"/>
                </a:lnTo>
                <a:lnTo>
                  <a:pt x="4662" y="332"/>
                </a:lnTo>
                <a:lnTo>
                  <a:pt x="4665" y="334"/>
                </a:lnTo>
                <a:lnTo>
                  <a:pt x="4665" y="296"/>
                </a:lnTo>
                <a:lnTo>
                  <a:pt x="4658" y="296"/>
                </a:lnTo>
                <a:lnTo>
                  <a:pt x="4658" y="287"/>
                </a:lnTo>
                <a:lnTo>
                  <a:pt x="4665" y="287"/>
                </a:lnTo>
                <a:lnTo>
                  <a:pt x="4662" y="107"/>
                </a:lnTo>
                <a:lnTo>
                  <a:pt x="4674" y="107"/>
                </a:lnTo>
                <a:lnTo>
                  <a:pt x="4674" y="111"/>
                </a:lnTo>
                <a:lnTo>
                  <a:pt x="4671" y="121"/>
                </a:lnTo>
                <a:lnTo>
                  <a:pt x="4669" y="138"/>
                </a:lnTo>
                <a:lnTo>
                  <a:pt x="4669" y="156"/>
                </a:lnTo>
                <a:lnTo>
                  <a:pt x="4671" y="171"/>
                </a:lnTo>
                <a:lnTo>
                  <a:pt x="4682" y="287"/>
                </a:lnTo>
                <a:lnTo>
                  <a:pt x="4687" y="287"/>
                </a:lnTo>
                <a:lnTo>
                  <a:pt x="4691" y="289"/>
                </a:lnTo>
                <a:lnTo>
                  <a:pt x="4694" y="289"/>
                </a:lnTo>
                <a:lnTo>
                  <a:pt x="4698" y="291"/>
                </a:lnTo>
                <a:lnTo>
                  <a:pt x="4698" y="236"/>
                </a:lnTo>
                <a:lnTo>
                  <a:pt x="4711" y="236"/>
                </a:lnTo>
                <a:lnTo>
                  <a:pt x="4713" y="269"/>
                </a:lnTo>
                <a:lnTo>
                  <a:pt x="4722" y="300"/>
                </a:lnTo>
                <a:lnTo>
                  <a:pt x="4725" y="300"/>
                </a:lnTo>
                <a:lnTo>
                  <a:pt x="4725" y="143"/>
                </a:lnTo>
                <a:lnTo>
                  <a:pt x="4738" y="147"/>
                </a:lnTo>
                <a:lnTo>
                  <a:pt x="4742" y="189"/>
                </a:lnTo>
                <a:lnTo>
                  <a:pt x="4751" y="223"/>
                </a:lnTo>
                <a:lnTo>
                  <a:pt x="4751" y="254"/>
                </a:lnTo>
                <a:lnTo>
                  <a:pt x="4754" y="254"/>
                </a:lnTo>
                <a:lnTo>
                  <a:pt x="4758" y="300"/>
                </a:lnTo>
                <a:lnTo>
                  <a:pt x="4765" y="303"/>
                </a:lnTo>
                <a:lnTo>
                  <a:pt x="4765" y="314"/>
                </a:lnTo>
                <a:lnTo>
                  <a:pt x="4769" y="323"/>
                </a:lnTo>
                <a:lnTo>
                  <a:pt x="4774" y="329"/>
                </a:lnTo>
                <a:lnTo>
                  <a:pt x="4780" y="336"/>
                </a:lnTo>
                <a:lnTo>
                  <a:pt x="4785" y="340"/>
                </a:lnTo>
                <a:lnTo>
                  <a:pt x="4794" y="343"/>
                </a:lnTo>
                <a:lnTo>
                  <a:pt x="4794" y="347"/>
                </a:lnTo>
                <a:lnTo>
                  <a:pt x="4796" y="349"/>
                </a:lnTo>
                <a:lnTo>
                  <a:pt x="4796" y="351"/>
                </a:lnTo>
                <a:lnTo>
                  <a:pt x="4798" y="352"/>
                </a:lnTo>
                <a:lnTo>
                  <a:pt x="4800" y="354"/>
                </a:lnTo>
                <a:lnTo>
                  <a:pt x="4802" y="356"/>
                </a:lnTo>
                <a:lnTo>
                  <a:pt x="4803" y="356"/>
                </a:lnTo>
                <a:lnTo>
                  <a:pt x="4803" y="358"/>
                </a:lnTo>
                <a:lnTo>
                  <a:pt x="4803" y="358"/>
                </a:lnTo>
                <a:lnTo>
                  <a:pt x="4803" y="358"/>
                </a:lnTo>
                <a:lnTo>
                  <a:pt x="4805" y="358"/>
                </a:lnTo>
                <a:lnTo>
                  <a:pt x="4805" y="360"/>
                </a:lnTo>
                <a:lnTo>
                  <a:pt x="4805" y="351"/>
                </a:lnTo>
                <a:lnTo>
                  <a:pt x="4802" y="351"/>
                </a:lnTo>
                <a:lnTo>
                  <a:pt x="4802" y="323"/>
                </a:lnTo>
                <a:lnTo>
                  <a:pt x="4798" y="323"/>
                </a:lnTo>
                <a:lnTo>
                  <a:pt x="4791" y="287"/>
                </a:lnTo>
                <a:lnTo>
                  <a:pt x="4785" y="287"/>
                </a:lnTo>
                <a:lnTo>
                  <a:pt x="4785" y="274"/>
                </a:lnTo>
                <a:lnTo>
                  <a:pt x="4782" y="274"/>
                </a:lnTo>
                <a:lnTo>
                  <a:pt x="4780" y="272"/>
                </a:lnTo>
                <a:lnTo>
                  <a:pt x="4780" y="269"/>
                </a:lnTo>
                <a:lnTo>
                  <a:pt x="4780" y="267"/>
                </a:lnTo>
                <a:lnTo>
                  <a:pt x="4778" y="263"/>
                </a:lnTo>
                <a:lnTo>
                  <a:pt x="4778" y="260"/>
                </a:lnTo>
                <a:lnTo>
                  <a:pt x="4782" y="260"/>
                </a:lnTo>
                <a:lnTo>
                  <a:pt x="4789" y="269"/>
                </a:lnTo>
                <a:lnTo>
                  <a:pt x="4794" y="280"/>
                </a:lnTo>
                <a:lnTo>
                  <a:pt x="4798" y="291"/>
                </a:lnTo>
                <a:lnTo>
                  <a:pt x="4802" y="291"/>
                </a:lnTo>
                <a:lnTo>
                  <a:pt x="4794" y="267"/>
                </a:lnTo>
                <a:lnTo>
                  <a:pt x="4783" y="243"/>
                </a:lnTo>
                <a:lnTo>
                  <a:pt x="4774" y="220"/>
                </a:lnTo>
                <a:lnTo>
                  <a:pt x="4778" y="220"/>
                </a:lnTo>
                <a:lnTo>
                  <a:pt x="4782" y="221"/>
                </a:lnTo>
                <a:lnTo>
                  <a:pt x="4783" y="221"/>
                </a:lnTo>
                <a:lnTo>
                  <a:pt x="4783" y="223"/>
                </a:lnTo>
                <a:lnTo>
                  <a:pt x="4785" y="227"/>
                </a:lnTo>
                <a:lnTo>
                  <a:pt x="4785" y="231"/>
                </a:lnTo>
                <a:lnTo>
                  <a:pt x="4796" y="245"/>
                </a:lnTo>
                <a:lnTo>
                  <a:pt x="4803" y="263"/>
                </a:lnTo>
                <a:lnTo>
                  <a:pt x="4809" y="283"/>
                </a:lnTo>
                <a:lnTo>
                  <a:pt x="4814" y="303"/>
                </a:lnTo>
                <a:lnTo>
                  <a:pt x="4818" y="303"/>
                </a:lnTo>
                <a:lnTo>
                  <a:pt x="4818" y="323"/>
                </a:lnTo>
                <a:lnTo>
                  <a:pt x="4822" y="323"/>
                </a:lnTo>
                <a:lnTo>
                  <a:pt x="4814" y="240"/>
                </a:lnTo>
                <a:lnTo>
                  <a:pt x="4811" y="240"/>
                </a:lnTo>
                <a:lnTo>
                  <a:pt x="4811" y="223"/>
                </a:lnTo>
                <a:lnTo>
                  <a:pt x="4805" y="223"/>
                </a:lnTo>
                <a:lnTo>
                  <a:pt x="4802" y="191"/>
                </a:lnTo>
                <a:lnTo>
                  <a:pt x="4798" y="191"/>
                </a:lnTo>
                <a:lnTo>
                  <a:pt x="4798" y="183"/>
                </a:lnTo>
                <a:lnTo>
                  <a:pt x="4794" y="183"/>
                </a:lnTo>
                <a:lnTo>
                  <a:pt x="4794" y="171"/>
                </a:lnTo>
                <a:lnTo>
                  <a:pt x="4791" y="171"/>
                </a:lnTo>
                <a:lnTo>
                  <a:pt x="4785" y="154"/>
                </a:lnTo>
                <a:lnTo>
                  <a:pt x="4782" y="154"/>
                </a:lnTo>
                <a:lnTo>
                  <a:pt x="4782" y="143"/>
                </a:lnTo>
                <a:lnTo>
                  <a:pt x="4778" y="143"/>
                </a:lnTo>
                <a:lnTo>
                  <a:pt x="4771" y="120"/>
                </a:lnTo>
                <a:lnTo>
                  <a:pt x="4765" y="120"/>
                </a:lnTo>
                <a:lnTo>
                  <a:pt x="4765" y="111"/>
                </a:lnTo>
                <a:lnTo>
                  <a:pt x="4758" y="98"/>
                </a:lnTo>
                <a:lnTo>
                  <a:pt x="4751" y="85"/>
                </a:lnTo>
                <a:lnTo>
                  <a:pt x="4745" y="67"/>
                </a:lnTo>
                <a:lnTo>
                  <a:pt x="4758" y="71"/>
                </a:lnTo>
                <a:lnTo>
                  <a:pt x="4762" y="89"/>
                </a:lnTo>
                <a:lnTo>
                  <a:pt x="4771" y="101"/>
                </a:lnTo>
                <a:lnTo>
                  <a:pt x="4778" y="114"/>
                </a:lnTo>
                <a:lnTo>
                  <a:pt x="4778" y="123"/>
                </a:lnTo>
                <a:lnTo>
                  <a:pt x="4782" y="123"/>
                </a:lnTo>
                <a:lnTo>
                  <a:pt x="4782" y="131"/>
                </a:lnTo>
                <a:lnTo>
                  <a:pt x="4785" y="131"/>
                </a:lnTo>
                <a:lnTo>
                  <a:pt x="4785" y="140"/>
                </a:lnTo>
                <a:lnTo>
                  <a:pt x="4791" y="140"/>
                </a:lnTo>
                <a:lnTo>
                  <a:pt x="4791" y="147"/>
                </a:lnTo>
                <a:lnTo>
                  <a:pt x="4794" y="147"/>
                </a:lnTo>
                <a:lnTo>
                  <a:pt x="4802" y="171"/>
                </a:lnTo>
                <a:lnTo>
                  <a:pt x="4805" y="171"/>
                </a:lnTo>
                <a:lnTo>
                  <a:pt x="4805" y="183"/>
                </a:lnTo>
                <a:lnTo>
                  <a:pt x="4811" y="183"/>
                </a:lnTo>
                <a:lnTo>
                  <a:pt x="4811" y="191"/>
                </a:lnTo>
                <a:lnTo>
                  <a:pt x="4814" y="191"/>
                </a:lnTo>
                <a:lnTo>
                  <a:pt x="4822" y="227"/>
                </a:lnTo>
                <a:lnTo>
                  <a:pt x="4825" y="227"/>
                </a:lnTo>
                <a:lnTo>
                  <a:pt x="4825" y="236"/>
                </a:lnTo>
                <a:lnTo>
                  <a:pt x="4831" y="236"/>
                </a:lnTo>
                <a:lnTo>
                  <a:pt x="4831" y="254"/>
                </a:lnTo>
                <a:lnTo>
                  <a:pt x="4834" y="254"/>
                </a:lnTo>
                <a:lnTo>
                  <a:pt x="4836" y="218"/>
                </a:lnTo>
                <a:lnTo>
                  <a:pt x="4838" y="178"/>
                </a:lnTo>
                <a:lnTo>
                  <a:pt x="4834" y="140"/>
                </a:lnTo>
                <a:lnTo>
                  <a:pt x="4825" y="103"/>
                </a:lnTo>
                <a:lnTo>
                  <a:pt x="4838" y="103"/>
                </a:lnTo>
                <a:lnTo>
                  <a:pt x="4843" y="134"/>
                </a:lnTo>
                <a:lnTo>
                  <a:pt x="4851" y="163"/>
                </a:lnTo>
                <a:lnTo>
                  <a:pt x="4851" y="178"/>
                </a:lnTo>
                <a:lnTo>
                  <a:pt x="4851" y="194"/>
                </a:lnTo>
                <a:lnTo>
                  <a:pt x="4849" y="209"/>
                </a:lnTo>
                <a:lnTo>
                  <a:pt x="4854" y="220"/>
                </a:lnTo>
                <a:lnTo>
                  <a:pt x="4858" y="180"/>
                </a:lnTo>
                <a:lnTo>
                  <a:pt x="4865" y="180"/>
                </a:lnTo>
                <a:lnTo>
                  <a:pt x="4871" y="196"/>
                </a:lnTo>
                <a:lnTo>
                  <a:pt x="4874" y="196"/>
                </a:lnTo>
                <a:lnTo>
                  <a:pt x="4874" y="211"/>
                </a:lnTo>
                <a:lnTo>
                  <a:pt x="4878" y="211"/>
                </a:lnTo>
                <a:lnTo>
                  <a:pt x="4882" y="247"/>
                </a:lnTo>
                <a:lnTo>
                  <a:pt x="4885" y="247"/>
                </a:lnTo>
                <a:lnTo>
                  <a:pt x="4885" y="271"/>
                </a:lnTo>
                <a:lnTo>
                  <a:pt x="4894" y="274"/>
                </a:lnTo>
                <a:lnTo>
                  <a:pt x="4894" y="283"/>
                </a:lnTo>
                <a:lnTo>
                  <a:pt x="4898" y="283"/>
                </a:lnTo>
                <a:lnTo>
                  <a:pt x="4898" y="296"/>
                </a:lnTo>
                <a:lnTo>
                  <a:pt x="4902" y="296"/>
                </a:lnTo>
                <a:lnTo>
                  <a:pt x="4905" y="320"/>
                </a:lnTo>
                <a:lnTo>
                  <a:pt x="4911" y="320"/>
                </a:lnTo>
                <a:lnTo>
                  <a:pt x="4913" y="291"/>
                </a:lnTo>
                <a:lnTo>
                  <a:pt x="4918" y="265"/>
                </a:lnTo>
                <a:lnTo>
                  <a:pt x="4927" y="240"/>
                </a:lnTo>
                <a:lnTo>
                  <a:pt x="4934" y="214"/>
                </a:lnTo>
                <a:lnTo>
                  <a:pt x="4931" y="154"/>
                </a:lnTo>
                <a:lnTo>
                  <a:pt x="4942" y="154"/>
                </a:lnTo>
                <a:lnTo>
                  <a:pt x="4945" y="214"/>
                </a:lnTo>
                <a:lnTo>
                  <a:pt x="4954" y="214"/>
                </a:lnTo>
                <a:lnTo>
                  <a:pt x="4958" y="231"/>
                </a:lnTo>
                <a:lnTo>
                  <a:pt x="4951" y="231"/>
                </a:lnTo>
                <a:lnTo>
                  <a:pt x="4951" y="223"/>
                </a:lnTo>
                <a:lnTo>
                  <a:pt x="4945" y="223"/>
                </a:lnTo>
                <a:lnTo>
                  <a:pt x="4945" y="327"/>
                </a:lnTo>
                <a:lnTo>
                  <a:pt x="4951" y="327"/>
                </a:lnTo>
                <a:lnTo>
                  <a:pt x="4951" y="340"/>
                </a:lnTo>
                <a:lnTo>
                  <a:pt x="4954" y="340"/>
                </a:lnTo>
                <a:lnTo>
                  <a:pt x="4956" y="338"/>
                </a:lnTo>
                <a:lnTo>
                  <a:pt x="4956" y="336"/>
                </a:lnTo>
                <a:lnTo>
                  <a:pt x="4956" y="336"/>
                </a:lnTo>
                <a:lnTo>
                  <a:pt x="4956" y="336"/>
                </a:lnTo>
                <a:lnTo>
                  <a:pt x="4958" y="334"/>
                </a:lnTo>
                <a:lnTo>
                  <a:pt x="4965" y="340"/>
                </a:lnTo>
                <a:lnTo>
                  <a:pt x="4965" y="303"/>
                </a:lnTo>
                <a:lnTo>
                  <a:pt x="4962" y="303"/>
                </a:lnTo>
                <a:lnTo>
                  <a:pt x="4962" y="271"/>
                </a:lnTo>
                <a:lnTo>
                  <a:pt x="4951" y="236"/>
                </a:lnTo>
                <a:lnTo>
                  <a:pt x="4962" y="236"/>
                </a:lnTo>
                <a:lnTo>
                  <a:pt x="4965" y="254"/>
                </a:lnTo>
                <a:lnTo>
                  <a:pt x="4971" y="254"/>
                </a:lnTo>
                <a:lnTo>
                  <a:pt x="4971" y="274"/>
                </a:lnTo>
                <a:lnTo>
                  <a:pt x="4974" y="274"/>
                </a:lnTo>
                <a:lnTo>
                  <a:pt x="4974" y="283"/>
                </a:lnTo>
                <a:lnTo>
                  <a:pt x="4978" y="283"/>
                </a:lnTo>
                <a:lnTo>
                  <a:pt x="4978" y="300"/>
                </a:lnTo>
                <a:lnTo>
                  <a:pt x="4982" y="300"/>
                </a:lnTo>
                <a:lnTo>
                  <a:pt x="4982" y="314"/>
                </a:lnTo>
                <a:lnTo>
                  <a:pt x="4985" y="314"/>
                </a:lnTo>
                <a:lnTo>
                  <a:pt x="4991" y="343"/>
                </a:lnTo>
                <a:lnTo>
                  <a:pt x="4994" y="343"/>
                </a:lnTo>
                <a:lnTo>
                  <a:pt x="4998" y="334"/>
                </a:lnTo>
                <a:lnTo>
                  <a:pt x="5002" y="325"/>
                </a:lnTo>
                <a:lnTo>
                  <a:pt x="5002" y="311"/>
                </a:lnTo>
                <a:lnTo>
                  <a:pt x="4991" y="274"/>
                </a:lnTo>
                <a:lnTo>
                  <a:pt x="5002" y="280"/>
                </a:lnTo>
                <a:lnTo>
                  <a:pt x="5003" y="287"/>
                </a:lnTo>
                <a:lnTo>
                  <a:pt x="5007" y="301"/>
                </a:lnTo>
                <a:lnTo>
                  <a:pt x="5011" y="318"/>
                </a:lnTo>
                <a:lnTo>
                  <a:pt x="5014" y="332"/>
                </a:lnTo>
                <a:lnTo>
                  <a:pt x="5020" y="345"/>
                </a:lnTo>
                <a:lnTo>
                  <a:pt x="5022" y="351"/>
                </a:lnTo>
                <a:lnTo>
                  <a:pt x="5023" y="332"/>
                </a:lnTo>
                <a:lnTo>
                  <a:pt x="5025" y="316"/>
                </a:lnTo>
                <a:lnTo>
                  <a:pt x="5025" y="296"/>
                </a:lnTo>
                <a:lnTo>
                  <a:pt x="5022" y="271"/>
                </a:lnTo>
                <a:lnTo>
                  <a:pt x="5034" y="271"/>
                </a:lnTo>
                <a:lnTo>
                  <a:pt x="5036" y="294"/>
                </a:lnTo>
                <a:lnTo>
                  <a:pt x="5043" y="316"/>
                </a:lnTo>
                <a:lnTo>
                  <a:pt x="5051" y="334"/>
                </a:lnTo>
                <a:lnTo>
                  <a:pt x="5051" y="356"/>
                </a:lnTo>
                <a:lnTo>
                  <a:pt x="5054" y="356"/>
                </a:lnTo>
                <a:lnTo>
                  <a:pt x="5042" y="223"/>
                </a:lnTo>
                <a:lnTo>
                  <a:pt x="5038" y="223"/>
                </a:lnTo>
                <a:lnTo>
                  <a:pt x="5034" y="200"/>
                </a:lnTo>
                <a:lnTo>
                  <a:pt x="5031" y="194"/>
                </a:lnTo>
                <a:lnTo>
                  <a:pt x="5029" y="191"/>
                </a:lnTo>
                <a:lnTo>
                  <a:pt x="5025" y="187"/>
                </a:lnTo>
                <a:lnTo>
                  <a:pt x="5023" y="183"/>
                </a:lnTo>
                <a:lnTo>
                  <a:pt x="5020" y="178"/>
                </a:lnTo>
                <a:lnTo>
                  <a:pt x="5018" y="171"/>
                </a:lnTo>
                <a:lnTo>
                  <a:pt x="5031" y="180"/>
                </a:lnTo>
                <a:lnTo>
                  <a:pt x="5042" y="194"/>
                </a:lnTo>
                <a:lnTo>
                  <a:pt x="5051" y="212"/>
                </a:lnTo>
                <a:lnTo>
                  <a:pt x="5058" y="234"/>
                </a:lnTo>
                <a:lnTo>
                  <a:pt x="5065" y="254"/>
                </a:lnTo>
                <a:lnTo>
                  <a:pt x="5071" y="271"/>
                </a:lnTo>
                <a:lnTo>
                  <a:pt x="5071" y="296"/>
                </a:lnTo>
                <a:lnTo>
                  <a:pt x="5078" y="300"/>
                </a:lnTo>
                <a:lnTo>
                  <a:pt x="5074" y="307"/>
                </a:lnTo>
                <a:lnTo>
                  <a:pt x="5082" y="311"/>
                </a:lnTo>
                <a:lnTo>
                  <a:pt x="5082" y="327"/>
                </a:lnTo>
                <a:lnTo>
                  <a:pt x="5085" y="327"/>
                </a:lnTo>
                <a:lnTo>
                  <a:pt x="5085" y="340"/>
                </a:lnTo>
                <a:lnTo>
                  <a:pt x="5091" y="340"/>
                </a:lnTo>
                <a:lnTo>
                  <a:pt x="5093" y="352"/>
                </a:lnTo>
                <a:lnTo>
                  <a:pt x="5093" y="365"/>
                </a:lnTo>
                <a:lnTo>
                  <a:pt x="5098" y="374"/>
                </a:lnTo>
                <a:lnTo>
                  <a:pt x="5100" y="347"/>
                </a:lnTo>
                <a:lnTo>
                  <a:pt x="5102" y="321"/>
                </a:lnTo>
                <a:lnTo>
                  <a:pt x="5098" y="300"/>
                </a:lnTo>
                <a:lnTo>
                  <a:pt x="5098" y="267"/>
                </a:lnTo>
                <a:lnTo>
                  <a:pt x="5094" y="267"/>
                </a:lnTo>
                <a:lnTo>
                  <a:pt x="5091" y="240"/>
                </a:lnTo>
                <a:lnTo>
                  <a:pt x="5085" y="240"/>
                </a:lnTo>
                <a:lnTo>
                  <a:pt x="5083" y="234"/>
                </a:lnTo>
                <a:lnTo>
                  <a:pt x="5080" y="232"/>
                </a:lnTo>
                <a:lnTo>
                  <a:pt x="5078" y="229"/>
                </a:lnTo>
                <a:lnTo>
                  <a:pt x="5076" y="227"/>
                </a:lnTo>
                <a:lnTo>
                  <a:pt x="5074" y="221"/>
                </a:lnTo>
                <a:lnTo>
                  <a:pt x="5074" y="214"/>
                </a:lnTo>
                <a:lnTo>
                  <a:pt x="5082" y="220"/>
                </a:lnTo>
                <a:lnTo>
                  <a:pt x="5058" y="176"/>
                </a:lnTo>
                <a:lnTo>
                  <a:pt x="5065" y="176"/>
                </a:lnTo>
                <a:lnTo>
                  <a:pt x="5102" y="231"/>
                </a:lnTo>
                <a:lnTo>
                  <a:pt x="5102" y="240"/>
                </a:lnTo>
                <a:lnTo>
                  <a:pt x="5105" y="240"/>
                </a:lnTo>
                <a:lnTo>
                  <a:pt x="5105" y="247"/>
                </a:lnTo>
                <a:lnTo>
                  <a:pt x="5111" y="247"/>
                </a:lnTo>
                <a:lnTo>
                  <a:pt x="5114" y="271"/>
                </a:lnTo>
                <a:lnTo>
                  <a:pt x="5118" y="271"/>
                </a:lnTo>
                <a:lnTo>
                  <a:pt x="5118" y="280"/>
                </a:lnTo>
                <a:lnTo>
                  <a:pt x="5122" y="280"/>
                </a:lnTo>
                <a:lnTo>
                  <a:pt x="5122" y="296"/>
                </a:lnTo>
                <a:lnTo>
                  <a:pt x="5125" y="296"/>
                </a:lnTo>
                <a:lnTo>
                  <a:pt x="5131" y="323"/>
                </a:lnTo>
                <a:lnTo>
                  <a:pt x="5134" y="323"/>
                </a:lnTo>
                <a:lnTo>
                  <a:pt x="5136" y="289"/>
                </a:lnTo>
                <a:lnTo>
                  <a:pt x="5138" y="254"/>
                </a:lnTo>
                <a:lnTo>
                  <a:pt x="5140" y="218"/>
                </a:lnTo>
                <a:lnTo>
                  <a:pt x="5140" y="183"/>
                </a:lnTo>
                <a:lnTo>
                  <a:pt x="5134" y="151"/>
                </a:lnTo>
                <a:lnTo>
                  <a:pt x="5134" y="120"/>
                </a:lnTo>
                <a:lnTo>
                  <a:pt x="5131" y="120"/>
                </a:lnTo>
                <a:lnTo>
                  <a:pt x="5127" y="105"/>
                </a:lnTo>
                <a:lnTo>
                  <a:pt x="5127" y="92"/>
                </a:lnTo>
                <a:lnTo>
                  <a:pt x="5129" y="81"/>
                </a:lnTo>
                <a:lnTo>
                  <a:pt x="5129" y="72"/>
                </a:lnTo>
                <a:lnTo>
                  <a:pt x="5125" y="67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7" y="65"/>
                </a:lnTo>
                <a:lnTo>
                  <a:pt x="5129" y="65"/>
                </a:lnTo>
                <a:lnTo>
                  <a:pt x="5131" y="63"/>
                </a:lnTo>
                <a:lnTo>
                  <a:pt x="5131" y="60"/>
                </a:lnTo>
                <a:lnTo>
                  <a:pt x="5133" y="60"/>
                </a:lnTo>
                <a:lnTo>
                  <a:pt x="5134" y="60"/>
                </a:lnTo>
                <a:lnTo>
                  <a:pt x="5136" y="60"/>
                </a:lnTo>
                <a:lnTo>
                  <a:pt x="5136" y="61"/>
                </a:lnTo>
                <a:lnTo>
                  <a:pt x="5136" y="61"/>
                </a:lnTo>
                <a:lnTo>
                  <a:pt x="5138" y="63"/>
                </a:lnTo>
                <a:lnTo>
                  <a:pt x="5142" y="72"/>
                </a:lnTo>
                <a:lnTo>
                  <a:pt x="5142" y="85"/>
                </a:lnTo>
                <a:lnTo>
                  <a:pt x="5140" y="98"/>
                </a:lnTo>
                <a:lnTo>
                  <a:pt x="5142" y="111"/>
                </a:lnTo>
                <a:lnTo>
                  <a:pt x="5151" y="145"/>
                </a:lnTo>
                <a:lnTo>
                  <a:pt x="5158" y="181"/>
                </a:lnTo>
                <a:lnTo>
                  <a:pt x="5165" y="214"/>
                </a:lnTo>
                <a:lnTo>
                  <a:pt x="5165" y="243"/>
                </a:lnTo>
                <a:lnTo>
                  <a:pt x="5171" y="243"/>
                </a:lnTo>
                <a:lnTo>
                  <a:pt x="5173" y="258"/>
                </a:lnTo>
                <a:lnTo>
                  <a:pt x="5173" y="276"/>
                </a:lnTo>
                <a:lnTo>
                  <a:pt x="5171" y="292"/>
                </a:lnTo>
                <a:lnTo>
                  <a:pt x="5173" y="309"/>
                </a:lnTo>
                <a:lnTo>
                  <a:pt x="5178" y="320"/>
                </a:lnTo>
                <a:lnTo>
                  <a:pt x="5185" y="220"/>
                </a:lnTo>
                <a:lnTo>
                  <a:pt x="5191" y="220"/>
                </a:lnTo>
                <a:lnTo>
                  <a:pt x="5193" y="203"/>
                </a:lnTo>
                <a:lnTo>
                  <a:pt x="5193" y="181"/>
                </a:lnTo>
                <a:lnTo>
                  <a:pt x="5191" y="158"/>
                </a:lnTo>
                <a:lnTo>
                  <a:pt x="5191" y="132"/>
                </a:lnTo>
                <a:lnTo>
                  <a:pt x="5191" y="111"/>
                </a:lnTo>
                <a:lnTo>
                  <a:pt x="5202" y="114"/>
                </a:lnTo>
                <a:lnTo>
                  <a:pt x="5194" y="327"/>
                </a:lnTo>
                <a:lnTo>
                  <a:pt x="5194" y="340"/>
                </a:lnTo>
                <a:lnTo>
                  <a:pt x="5193" y="356"/>
                </a:lnTo>
                <a:lnTo>
                  <a:pt x="5193" y="374"/>
                </a:lnTo>
                <a:lnTo>
                  <a:pt x="5193" y="392"/>
                </a:lnTo>
                <a:lnTo>
                  <a:pt x="5194" y="407"/>
                </a:lnTo>
                <a:lnTo>
                  <a:pt x="5198" y="416"/>
                </a:lnTo>
                <a:lnTo>
                  <a:pt x="5200" y="403"/>
                </a:lnTo>
                <a:lnTo>
                  <a:pt x="5202" y="385"/>
                </a:lnTo>
                <a:lnTo>
                  <a:pt x="5207" y="365"/>
                </a:lnTo>
                <a:lnTo>
                  <a:pt x="5211" y="349"/>
                </a:lnTo>
                <a:lnTo>
                  <a:pt x="5214" y="340"/>
                </a:lnTo>
                <a:lnTo>
                  <a:pt x="5216" y="338"/>
                </a:lnTo>
                <a:lnTo>
                  <a:pt x="5216" y="336"/>
                </a:lnTo>
                <a:lnTo>
                  <a:pt x="5216" y="336"/>
                </a:lnTo>
                <a:lnTo>
                  <a:pt x="5218" y="336"/>
                </a:lnTo>
                <a:lnTo>
                  <a:pt x="5220" y="336"/>
                </a:lnTo>
                <a:lnTo>
                  <a:pt x="5222" y="334"/>
                </a:lnTo>
                <a:lnTo>
                  <a:pt x="5222" y="356"/>
                </a:lnTo>
                <a:lnTo>
                  <a:pt x="5225" y="356"/>
                </a:lnTo>
                <a:lnTo>
                  <a:pt x="5231" y="291"/>
                </a:lnTo>
                <a:lnTo>
                  <a:pt x="5233" y="285"/>
                </a:lnTo>
                <a:lnTo>
                  <a:pt x="5236" y="276"/>
                </a:lnTo>
                <a:lnTo>
                  <a:pt x="5240" y="265"/>
                </a:lnTo>
                <a:lnTo>
                  <a:pt x="5238" y="254"/>
                </a:lnTo>
                <a:lnTo>
                  <a:pt x="5231" y="251"/>
                </a:lnTo>
                <a:lnTo>
                  <a:pt x="5231" y="243"/>
                </a:lnTo>
                <a:lnTo>
                  <a:pt x="5238" y="243"/>
                </a:lnTo>
                <a:lnTo>
                  <a:pt x="5251" y="103"/>
                </a:lnTo>
                <a:lnTo>
                  <a:pt x="5258" y="103"/>
                </a:lnTo>
                <a:lnTo>
                  <a:pt x="5251" y="280"/>
                </a:lnTo>
                <a:lnTo>
                  <a:pt x="5254" y="280"/>
                </a:lnTo>
                <a:lnTo>
                  <a:pt x="5254" y="291"/>
                </a:lnTo>
                <a:lnTo>
                  <a:pt x="5258" y="291"/>
                </a:lnTo>
                <a:lnTo>
                  <a:pt x="5260" y="301"/>
                </a:lnTo>
                <a:lnTo>
                  <a:pt x="5262" y="314"/>
                </a:lnTo>
                <a:lnTo>
                  <a:pt x="5262" y="327"/>
                </a:lnTo>
                <a:lnTo>
                  <a:pt x="5265" y="334"/>
                </a:lnTo>
                <a:lnTo>
                  <a:pt x="5285" y="154"/>
                </a:lnTo>
                <a:lnTo>
                  <a:pt x="5294" y="154"/>
                </a:lnTo>
                <a:lnTo>
                  <a:pt x="5298" y="176"/>
                </a:lnTo>
                <a:lnTo>
                  <a:pt x="5298" y="178"/>
                </a:lnTo>
                <a:lnTo>
                  <a:pt x="5296" y="178"/>
                </a:lnTo>
                <a:lnTo>
                  <a:pt x="5296" y="178"/>
                </a:lnTo>
                <a:lnTo>
                  <a:pt x="5294" y="176"/>
                </a:lnTo>
                <a:lnTo>
                  <a:pt x="5294" y="178"/>
                </a:lnTo>
                <a:lnTo>
                  <a:pt x="5294" y="180"/>
                </a:lnTo>
                <a:lnTo>
                  <a:pt x="5298" y="180"/>
                </a:lnTo>
                <a:lnTo>
                  <a:pt x="5298" y="231"/>
                </a:lnTo>
                <a:lnTo>
                  <a:pt x="5302" y="231"/>
                </a:lnTo>
                <a:lnTo>
                  <a:pt x="5311" y="154"/>
                </a:lnTo>
                <a:lnTo>
                  <a:pt x="5298" y="151"/>
                </a:lnTo>
                <a:lnTo>
                  <a:pt x="5298" y="143"/>
                </a:lnTo>
                <a:lnTo>
                  <a:pt x="5303" y="141"/>
                </a:lnTo>
                <a:lnTo>
                  <a:pt x="5307" y="141"/>
                </a:lnTo>
                <a:lnTo>
                  <a:pt x="5311" y="140"/>
                </a:lnTo>
                <a:lnTo>
                  <a:pt x="5314" y="138"/>
                </a:lnTo>
                <a:lnTo>
                  <a:pt x="5318" y="136"/>
                </a:lnTo>
                <a:lnTo>
                  <a:pt x="5322" y="136"/>
                </a:lnTo>
                <a:lnTo>
                  <a:pt x="5322" y="154"/>
                </a:lnTo>
                <a:lnTo>
                  <a:pt x="5333" y="163"/>
                </a:lnTo>
                <a:lnTo>
                  <a:pt x="5345" y="178"/>
                </a:lnTo>
                <a:lnTo>
                  <a:pt x="5358" y="194"/>
                </a:lnTo>
                <a:lnTo>
                  <a:pt x="5369" y="211"/>
                </a:lnTo>
                <a:lnTo>
                  <a:pt x="5374" y="223"/>
                </a:lnTo>
                <a:lnTo>
                  <a:pt x="5378" y="223"/>
                </a:lnTo>
                <a:lnTo>
                  <a:pt x="5367" y="172"/>
                </a:lnTo>
                <a:lnTo>
                  <a:pt x="5354" y="127"/>
                </a:lnTo>
                <a:lnTo>
                  <a:pt x="5351" y="94"/>
                </a:lnTo>
                <a:lnTo>
                  <a:pt x="5343" y="76"/>
                </a:lnTo>
                <a:lnTo>
                  <a:pt x="5338" y="54"/>
                </a:lnTo>
                <a:lnTo>
                  <a:pt x="5345" y="54"/>
                </a:lnTo>
                <a:lnTo>
                  <a:pt x="5371" y="136"/>
                </a:lnTo>
                <a:lnTo>
                  <a:pt x="5371" y="151"/>
                </a:lnTo>
                <a:lnTo>
                  <a:pt x="5374" y="151"/>
                </a:lnTo>
                <a:lnTo>
                  <a:pt x="5378" y="180"/>
                </a:lnTo>
                <a:lnTo>
                  <a:pt x="5382" y="180"/>
                </a:lnTo>
                <a:lnTo>
                  <a:pt x="5382" y="176"/>
                </a:lnTo>
                <a:lnTo>
                  <a:pt x="5385" y="176"/>
                </a:lnTo>
                <a:lnTo>
                  <a:pt x="5394" y="180"/>
                </a:lnTo>
                <a:lnTo>
                  <a:pt x="5393" y="196"/>
                </a:lnTo>
                <a:lnTo>
                  <a:pt x="5391" y="214"/>
                </a:lnTo>
                <a:lnTo>
                  <a:pt x="5385" y="214"/>
                </a:lnTo>
                <a:lnTo>
                  <a:pt x="5385" y="218"/>
                </a:lnTo>
                <a:lnTo>
                  <a:pt x="5387" y="218"/>
                </a:lnTo>
                <a:lnTo>
                  <a:pt x="5387" y="218"/>
                </a:lnTo>
                <a:lnTo>
                  <a:pt x="5389" y="216"/>
                </a:lnTo>
                <a:lnTo>
                  <a:pt x="5389" y="218"/>
                </a:lnTo>
                <a:lnTo>
                  <a:pt x="5391" y="220"/>
                </a:lnTo>
                <a:lnTo>
                  <a:pt x="5391" y="243"/>
                </a:lnTo>
                <a:lnTo>
                  <a:pt x="5398" y="243"/>
                </a:lnTo>
                <a:lnTo>
                  <a:pt x="5396" y="232"/>
                </a:lnTo>
                <a:lnTo>
                  <a:pt x="5398" y="220"/>
                </a:lnTo>
                <a:lnTo>
                  <a:pt x="5398" y="203"/>
                </a:lnTo>
                <a:lnTo>
                  <a:pt x="5398" y="83"/>
                </a:lnTo>
                <a:lnTo>
                  <a:pt x="5405" y="83"/>
                </a:lnTo>
                <a:lnTo>
                  <a:pt x="5405" y="136"/>
                </a:lnTo>
                <a:lnTo>
                  <a:pt x="5411" y="136"/>
                </a:lnTo>
                <a:lnTo>
                  <a:pt x="5405" y="143"/>
                </a:lnTo>
                <a:lnTo>
                  <a:pt x="5411" y="154"/>
                </a:lnTo>
                <a:lnTo>
                  <a:pt x="5409" y="156"/>
                </a:lnTo>
                <a:lnTo>
                  <a:pt x="5407" y="156"/>
                </a:lnTo>
                <a:lnTo>
                  <a:pt x="5405" y="156"/>
                </a:lnTo>
                <a:lnTo>
                  <a:pt x="5405" y="158"/>
                </a:lnTo>
                <a:lnTo>
                  <a:pt x="5405" y="160"/>
                </a:lnTo>
                <a:lnTo>
                  <a:pt x="5411" y="160"/>
                </a:lnTo>
                <a:lnTo>
                  <a:pt x="5411" y="191"/>
                </a:lnTo>
                <a:lnTo>
                  <a:pt x="5414" y="191"/>
                </a:lnTo>
                <a:lnTo>
                  <a:pt x="5414" y="163"/>
                </a:lnTo>
                <a:lnTo>
                  <a:pt x="5422" y="163"/>
                </a:lnTo>
                <a:lnTo>
                  <a:pt x="5425" y="191"/>
                </a:lnTo>
                <a:lnTo>
                  <a:pt x="5433" y="218"/>
                </a:lnTo>
                <a:lnTo>
                  <a:pt x="5438" y="245"/>
                </a:lnTo>
                <a:lnTo>
                  <a:pt x="5442" y="274"/>
                </a:lnTo>
                <a:lnTo>
                  <a:pt x="5451" y="274"/>
                </a:lnTo>
                <a:lnTo>
                  <a:pt x="5453" y="289"/>
                </a:lnTo>
                <a:lnTo>
                  <a:pt x="5456" y="305"/>
                </a:lnTo>
                <a:lnTo>
                  <a:pt x="5462" y="314"/>
                </a:lnTo>
                <a:lnTo>
                  <a:pt x="5463" y="294"/>
                </a:lnTo>
                <a:lnTo>
                  <a:pt x="5465" y="276"/>
                </a:lnTo>
                <a:lnTo>
                  <a:pt x="5471" y="260"/>
                </a:lnTo>
                <a:lnTo>
                  <a:pt x="5471" y="227"/>
                </a:lnTo>
                <a:lnTo>
                  <a:pt x="5474" y="227"/>
                </a:lnTo>
                <a:lnTo>
                  <a:pt x="5474" y="191"/>
                </a:lnTo>
                <a:lnTo>
                  <a:pt x="5478" y="191"/>
                </a:lnTo>
                <a:lnTo>
                  <a:pt x="5480" y="174"/>
                </a:lnTo>
                <a:lnTo>
                  <a:pt x="5480" y="156"/>
                </a:lnTo>
                <a:lnTo>
                  <a:pt x="5480" y="138"/>
                </a:lnTo>
                <a:lnTo>
                  <a:pt x="5482" y="123"/>
                </a:lnTo>
                <a:lnTo>
                  <a:pt x="5485" y="123"/>
                </a:lnTo>
                <a:lnTo>
                  <a:pt x="5485" y="187"/>
                </a:lnTo>
                <a:lnTo>
                  <a:pt x="5494" y="187"/>
                </a:lnTo>
                <a:lnTo>
                  <a:pt x="5493" y="192"/>
                </a:lnTo>
                <a:lnTo>
                  <a:pt x="5493" y="196"/>
                </a:lnTo>
                <a:lnTo>
                  <a:pt x="5491" y="200"/>
                </a:lnTo>
                <a:lnTo>
                  <a:pt x="5491" y="203"/>
                </a:lnTo>
                <a:lnTo>
                  <a:pt x="5502" y="200"/>
                </a:lnTo>
                <a:lnTo>
                  <a:pt x="5498" y="207"/>
                </a:lnTo>
                <a:lnTo>
                  <a:pt x="5505" y="211"/>
                </a:lnTo>
                <a:lnTo>
                  <a:pt x="5505" y="223"/>
                </a:lnTo>
                <a:lnTo>
                  <a:pt x="5511" y="223"/>
                </a:lnTo>
                <a:lnTo>
                  <a:pt x="5511" y="231"/>
                </a:lnTo>
                <a:lnTo>
                  <a:pt x="5514" y="231"/>
                </a:lnTo>
                <a:lnTo>
                  <a:pt x="5514" y="243"/>
                </a:lnTo>
                <a:lnTo>
                  <a:pt x="5518" y="243"/>
                </a:lnTo>
                <a:lnTo>
                  <a:pt x="5518" y="254"/>
                </a:lnTo>
                <a:lnTo>
                  <a:pt x="5522" y="254"/>
                </a:lnTo>
                <a:lnTo>
                  <a:pt x="5522" y="267"/>
                </a:lnTo>
                <a:lnTo>
                  <a:pt x="5525" y="267"/>
                </a:lnTo>
                <a:lnTo>
                  <a:pt x="5525" y="283"/>
                </a:lnTo>
                <a:lnTo>
                  <a:pt x="5531" y="283"/>
                </a:lnTo>
                <a:lnTo>
                  <a:pt x="5534" y="320"/>
                </a:lnTo>
                <a:lnTo>
                  <a:pt x="5538" y="320"/>
                </a:lnTo>
                <a:lnTo>
                  <a:pt x="5540" y="331"/>
                </a:lnTo>
                <a:lnTo>
                  <a:pt x="5540" y="345"/>
                </a:lnTo>
                <a:lnTo>
                  <a:pt x="5540" y="361"/>
                </a:lnTo>
                <a:lnTo>
                  <a:pt x="5542" y="374"/>
                </a:lnTo>
                <a:lnTo>
                  <a:pt x="5545" y="383"/>
                </a:lnTo>
                <a:lnTo>
                  <a:pt x="5545" y="361"/>
                </a:lnTo>
                <a:lnTo>
                  <a:pt x="5545" y="338"/>
                </a:lnTo>
                <a:lnTo>
                  <a:pt x="5545" y="318"/>
                </a:lnTo>
                <a:lnTo>
                  <a:pt x="5545" y="303"/>
                </a:lnTo>
                <a:lnTo>
                  <a:pt x="5547" y="303"/>
                </a:lnTo>
                <a:lnTo>
                  <a:pt x="5547" y="301"/>
                </a:lnTo>
                <a:lnTo>
                  <a:pt x="5549" y="300"/>
                </a:lnTo>
                <a:lnTo>
                  <a:pt x="5551" y="296"/>
                </a:lnTo>
                <a:lnTo>
                  <a:pt x="5551" y="291"/>
                </a:lnTo>
                <a:lnTo>
                  <a:pt x="5545" y="291"/>
                </a:lnTo>
                <a:lnTo>
                  <a:pt x="5545" y="271"/>
                </a:lnTo>
                <a:lnTo>
                  <a:pt x="5542" y="271"/>
                </a:lnTo>
                <a:lnTo>
                  <a:pt x="5540" y="269"/>
                </a:lnTo>
                <a:lnTo>
                  <a:pt x="5540" y="265"/>
                </a:lnTo>
                <a:lnTo>
                  <a:pt x="5540" y="263"/>
                </a:lnTo>
                <a:lnTo>
                  <a:pt x="5538" y="260"/>
                </a:lnTo>
                <a:lnTo>
                  <a:pt x="5538" y="254"/>
                </a:lnTo>
                <a:lnTo>
                  <a:pt x="5545" y="260"/>
                </a:lnTo>
                <a:lnTo>
                  <a:pt x="5545" y="247"/>
                </a:lnTo>
                <a:lnTo>
                  <a:pt x="5558" y="251"/>
                </a:lnTo>
                <a:lnTo>
                  <a:pt x="5560" y="263"/>
                </a:lnTo>
                <a:lnTo>
                  <a:pt x="5563" y="274"/>
                </a:lnTo>
                <a:lnTo>
                  <a:pt x="5565" y="283"/>
                </a:lnTo>
                <a:lnTo>
                  <a:pt x="5565" y="307"/>
                </a:lnTo>
                <a:lnTo>
                  <a:pt x="5578" y="311"/>
                </a:lnTo>
                <a:lnTo>
                  <a:pt x="5578" y="314"/>
                </a:lnTo>
                <a:lnTo>
                  <a:pt x="5574" y="321"/>
                </a:lnTo>
                <a:lnTo>
                  <a:pt x="5573" y="334"/>
                </a:lnTo>
                <a:lnTo>
                  <a:pt x="5573" y="349"/>
                </a:lnTo>
                <a:lnTo>
                  <a:pt x="5574" y="360"/>
                </a:lnTo>
                <a:lnTo>
                  <a:pt x="5578" y="360"/>
                </a:lnTo>
                <a:lnTo>
                  <a:pt x="5585" y="463"/>
                </a:lnTo>
                <a:lnTo>
                  <a:pt x="5594" y="463"/>
                </a:lnTo>
                <a:lnTo>
                  <a:pt x="5596" y="429"/>
                </a:lnTo>
                <a:lnTo>
                  <a:pt x="5598" y="391"/>
                </a:lnTo>
                <a:lnTo>
                  <a:pt x="5598" y="351"/>
                </a:lnTo>
                <a:lnTo>
                  <a:pt x="5598" y="307"/>
                </a:lnTo>
                <a:lnTo>
                  <a:pt x="5594" y="307"/>
                </a:lnTo>
                <a:lnTo>
                  <a:pt x="5594" y="283"/>
                </a:lnTo>
                <a:lnTo>
                  <a:pt x="5591" y="283"/>
                </a:lnTo>
                <a:lnTo>
                  <a:pt x="5585" y="254"/>
                </a:lnTo>
                <a:lnTo>
                  <a:pt x="5591" y="254"/>
                </a:lnTo>
                <a:lnTo>
                  <a:pt x="5591" y="260"/>
                </a:lnTo>
                <a:lnTo>
                  <a:pt x="5596" y="267"/>
                </a:lnTo>
                <a:lnTo>
                  <a:pt x="5600" y="274"/>
                </a:lnTo>
                <a:lnTo>
                  <a:pt x="5600" y="283"/>
                </a:lnTo>
                <a:lnTo>
                  <a:pt x="5602" y="296"/>
                </a:lnTo>
                <a:lnTo>
                  <a:pt x="5605" y="296"/>
                </a:lnTo>
                <a:lnTo>
                  <a:pt x="5605" y="320"/>
                </a:lnTo>
                <a:lnTo>
                  <a:pt x="5611" y="320"/>
                </a:lnTo>
                <a:lnTo>
                  <a:pt x="5611" y="334"/>
                </a:lnTo>
                <a:lnTo>
                  <a:pt x="5614" y="334"/>
                </a:lnTo>
                <a:lnTo>
                  <a:pt x="5616" y="349"/>
                </a:lnTo>
                <a:lnTo>
                  <a:pt x="5616" y="361"/>
                </a:lnTo>
                <a:lnTo>
                  <a:pt x="5616" y="372"/>
                </a:lnTo>
                <a:lnTo>
                  <a:pt x="5622" y="383"/>
                </a:lnTo>
                <a:lnTo>
                  <a:pt x="5623" y="352"/>
                </a:lnTo>
                <a:lnTo>
                  <a:pt x="5625" y="321"/>
                </a:lnTo>
                <a:lnTo>
                  <a:pt x="5627" y="291"/>
                </a:lnTo>
                <a:lnTo>
                  <a:pt x="5622" y="263"/>
                </a:lnTo>
                <a:lnTo>
                  <a:pt x="5622" y="236"/>
                </a:lnTo>
                <a:lnTo>
                  <a:pt x="5618" y="236"/>
                </a:lnTo>
                <a:lnTo>
                  <a:pt x="5614" y="211"/>
                </a:lnTo>
                <a:lnTo>
                  <a:pt x="5605" y="207"/>
                </a:lnTo>
                <a:lnTo>
                  <a:pt x="5594" y="187"/>
                </a:lnTo>
                <a:lnTo>
                  <a:pt x="5605" y="187"/>
                </a:lnTo>
                <a:lnTo>
                  <a:pt x="5605" y="183"/>
                </a:lnTo>
                <a:lnTo>
                  <a:pt x="5596" y="172"/>
                </a:lnTo>
                <a:lnTo>
                  <a:pt x="5587" y="158"/>
                </a:lnTo>
                <a:lnTo>
                  <a:pt x="5582" y="143"/>
                </a:lnTo>
                <a:lnTo>
                  <a:pt x="5594" y="143"/>
                </a:lnTo>
                <a:lnTo>
                  <a:pt x="5596" y="151"/>
                </a:lnTo>
                <a:lnTo>
                  <a:pt x="5600" y="156"/>
                </a:lnTo>
                <a:lnTo>
                  <a:pt x="5603" y="161"/>
                </a:lnTo>
                <a:lnTo>
                  <a:pt x="5607" y="165"/>
                </a:lnTo>
                <a:lnTo>
                  <a:pt x="5611" y="171"/>
                </a:lnTo>
                <a:lnTo>
                  <a:pt x="5611" y="180"/>
                </a:lnTo>
                <a:lnTo>
                  <a:pt x="5614" y="180"/>
                </a:lnTo>
                <a:lnTo>
                  <a:pt x="5614" y="187"/>
                </a:lnTo>
                <a:lnTo>
                  <a:pt x="5622" y="191"/>
                </a:lnTo>
                <a:lnTo>
                  <a:pt x="5625" y="211"/>
                </a:lnTo>
                <a:lnTo>
                  <a:pt x="5631" y="211"/>
                </a:lnTo>
                <a:lnTo>
                  <a:pt x="5634" y="227"/>
                </a:lnTo>
                <a:lnTo>
                  <a:pt x="5638" y="227"/>
                </a:lnTo>
                <a:lnTo>
                  <a:pt x="5638" y="240"/>
                </a:lnTo>
                <a:lnTo>
                  <a:pt x="5642" y="240"/>
                </a:lnTo>
                <a:lnTo>
                  <a:pt x="5642" y="260"/>
                </a:lnTo>
                <a:lnTo>
                  <a:pt x="5645" y="260"/>
                </a:lnTo>
                <a:lnTo>
                  <a:pt x="5654" y="311"/>
                </a:lnTo>
                <a:lnTo>
                  <a:pt x="5658" y="311"/>
                </a:lnTo>
                <a:lnTo>
                  <a:pt x="5660" y="267"/>
                </a:lnTo>
                <a:lnTo>
                  <a:pt x="5663" y="223"/>
                </a:lnTo>
                <a:lnTo>
                  <a:pt x="5665" y="176"/>
                </a:lnTo>
                <a:lnTo>
                  <a:pt x="5658" y="176"/>
                </a:lnTo>
                <a:lnTo>
                  <a:pt x="5654" y="156"/>
                </a:lnTo>
                <a:lnTo>
                  <a:pt x="5645" y="141"/>
                </a:lnTo>
                <a:lnTo>
                  <a:pt x="5636" y="127"/>
                </a:lnTo>
                <a:lnTo>
                  <a:pt x="5627" y="112"/>
                </a:lnTo>
                <a:lnTo>
                  <a:pt x="5622" y="94"/>
                </a:lnTo>
                <a:lnTo>
                  <a:pt x="5631" y="94"/>
                </a:lnTo>
                <a:lnTo>
                  <a:pt x="5634" y="107"/>
                </a:lnTo>
                <a:lnTo>
                  <a:pt x="5642" y="111"/>
                </a:lnTo>
                <a:lnTo>
                  <a:pt x="5654" y="134"/>
                </a:lnTo>
                <a:lnTo>
                  <a:pt x="5662" y="160"/>
                </a:lnTo>
                <a:lnTo>
                  <a:pt x="5665" y="160"/>
                </a:lnTo>
                <a:lnTo>
                  <a:pt x="5665" y="87"/>
                </a:lnTo>
                <a:lnTo>
                  <a:pt x="5671" y="87"/>
                </a:lnTo>
                <a:lnTo>
                  <a:pt x="5671" y="54"/>
                </a:lnTo>
                <a:lnTo>
                  <a:pt x="5674" y="54"/>
                </a:lnTo>
                <a:lnTo>
                  <a:pt x="5676" y="51"/>
                </a:lnTo>
                <a:lnTo>
                  <a:pt x="5676" y="47"/>
                </a:lnTo>
                <a:lnTo>
                  <a:pt x="5676" y="43"/>
                </a:lnTo>
                <a:lnTo>
                  <a:pt x="5678" y="40"/>
                </a:lnTo>
                <a:lnTo>
                  <a:pt x="5680" y="40"/>
                </a:lnTo>
                <a:lnTo>
                  <a:pt x="5680" y="41"/>
                </a:lnTo>
                <a:lnTo>
                  <a:pt x="5680" y="41"/>
                </a:lnTo>
                <a:lnTo>
                  <a:pt x="5680" y="41"/>
                </a:lnTo>
                <a:lnTo>
                  <a:pt x="5682" y="41"/>
                </a:lnTo>
                <a:lnTo>
                  <a:pt x="5682" y="43"/>
                </a:lnTo>
                <a:lnTo>
                  <a:pt x="5685" y="43"/>
                </a:lnTo>
                <a:lnTo>
                  <a:pt x="5682" y="87"/>
                </a:lnTo>
                <a:lnTo>
                  <a:pt x="5678" y="87"/>
                </a:lnTo>
                <a:lnTo>
                  <a:pt x="5682" y="107"/>
                </a:lnTo>
                <a:lnTo>
                  <a:pt x="5689" y="111"/>
                </a:lnTo>
                <a:lnTo>
                  <a:pt x="5693" y="114"/>
                </a:lnTo>
                <a:lnTo>
                  <a:pt x="5698" y="118"/>
                </a:lnTo>
                <a:lnTo>
                  <a:pt x="5703" y="121"/>
                </a:lnTo>
                <a:lnTo>
                  <a:pt x="5711" y="123"/>
                </a:lnTo>
                <a:lnTo>
                  <a:pt x="5711" y="120"/>
                </a:lnTo>
                <a:lnTo>
                  <a:pt x="5722" y="111"/>
                </a:lnTo>
                <a:lnTo>
                  <a:pt x="5722" y="94"/>
                </a:lnTo>
                <a:lnTo>
                  <a:pt x="5734" y="94"/>
                </a:lnTo>
                <a:lnTo>
                  <a:pt x="5734" y="103"/>
                </a:lnTo>
                <a:lnTo>
                  <a:pt x="5731" y="103"/>
                </a:lnTo>
                <a:lnTo>
                  <a:pt x="5731" y="107"/>
                </a:lnTo>
                <a:lnTo>
                  <a:pt x="5734" y="107"/>
                </a:lnTo>
                <a:lnTo>
                  <a:pt x="5733" y="109"/>
                </a:lnTo>
                <a:lnTo>
                  <a:pt x="5733" y="109"/>
                </a:lnTo>
                <a:lnTo>
                  <a:pt x="5733" y="109"/>
                </a:lnTo>
                <a:lnTo>
                  <a:pt x="5731" y="109"/>
                </a:lnTo>
                <a:lnTo>
                  <a:pt x="5731" y="111"/>
                </a:lnTo>
                <a:lnTo>
                  <a:pt x="5731" y="140"/>
                </a:lnTo>
                <a:lnTo>
                  <a:pt x="5725" y="140"/>
                </a:lnTo>
                <a:lnTo>
                  <a:pt x="5731" y="151"/>
                </a:lnTo>
                <a:lnTo>
                  <a:pt x="5725" y="151"/>
                </a:lnTo>
                <a:lnTo>
                  <a:pt x="5725" y="154"/>
                </a:lnTo>
                <a:lnTo>
                  <a:pt x="5731" y="154"/>
                </a:lnTo>
                <a:lnTo>
                  <a:pt x="5731" y="163"/>
                </a:lnTo>
                <a:lnTo>
                  <a:pt x="5738" y="167"/>
                </a:lnTo>
                <a:lnTo>
                  <a:pt x="5751" y="203"/>
                </a:lnTo>
                <a:lnTo>
                  <a:pt x="5754" y="203"/>
                </a:lnTo>
                <a:lnTo>
                  <a:pt x="5756" y="176"/>
                </a:lnTo>
                <a:lnTo>
                  <a:pt x="5760" y="152"/>
                </a:lnTo>
                <a:lnTo>
                  <a:pt x="5765" y="131"/>
                </a:lnTo>
                <a:lnTo>
                  <a:pt x="5771" y="107"/>
                </a:lnTo>
                <a:lnTo>
                  <a:pt x="5782" y="103"/>
                </a:lnTo>
                <a:lnTo>
                  <a:pt x="5782" y="94"/>
                </a:lnTo>
                <a:lnTo>
                  <a:pt x="5794" y="100"/>
                </a:lnTo>
                <a:lnTo>
                  <a:pt x="5791" y="123"/>
                </a:lnTo>
                <a:lnTo>
                  <a:pt x="5785" y="123"/>
                </a:lnTo>
                <a:lnTo>
                  <a:pt x="5785" y="160"/>
                </a:lnTo>
                <a:lnTo>
                  <a:pt x="5782" y="160"/>
                </a:lnTo>
                <a:lnTo>
                  <a:pt x="5778" y="207"/>
                </a:lnTo>
                <a:lnTo>
                  <a:pt x="5774" y="207"/>
                </a:lnTo>
                <a:lnTo>
                  <a:pt x="5774" y="243"/>
                </a:lnTo>
                <a:lnTo>
                  <a:pt x="5771" y="243"/>
                </a:lnTo>
                <a:lnTo>
                  <a:pt x="5774" y="300"/>
                </a:lnTo>
                <a:lnTo>
                  <a:pt x="5778" y="300"/>
                </a:lnTo>
                <a:lnTo>
                  <a:pt x="5780" y="312"/>
                </a:lnTo>
                <a:lnTo>
                  <a:pt x="5780" y="323"/>
                </a:lnTo>
                <a:lnTo>
                  <a:pt x="5780" y="334"/>
                </a:lnTo>
                <a:lnTo>
                  <a:pt x="5785" y="343"/>
                </a:lnTo>
                <a:lnTo>
                  <a:pt x="5783" y="314"/>
                </a:lnTo>
                <a:lnTo>
                  <a:pt x="5778" y="287"/>
                </a:lnTo>
                <a:lnTo>
                  <a:pt x="5774" y="260"/>
                </a:lnTo>
                <a:lnTo>
                  <a:pt x="5776" y="260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6" y="261"/>
                </a:lnTo>
                <a:lnTo>
                  <a:pt x="5778" y="263"/>
                </a:lnTo>
                <a:lnTo>
                  <a:pt x="5791" y="260"/>
                </a:lnTo>
                <a:lnTo>
                  <a:pt x="5791" y="263"/>
                </a:lnTo>
                <a:lnTo>
                  <a:pt x="5796" y="276"/>
                </a:lnTo>
                <a:lnTo>
                  <a:pt x="5802" y="292"/>
                </a:lnTo>
                <a:lnTo>
                  <a:pt x="5807" y="311"/>
                </a:lnTo>
                <a:lnTo>
                  <a:pt x="5811" y="327"/>
                </a:lnTo>
                <a:lnTo>
                  <a:pt x="5811" y="351"/>
                </a:lnTo>
                <a:lnTo>
                  <a:pt x="5814" y="351"/>
                </a:lnTo>
                <a:lnTo>
                  <a:pt x="5814" y="309"/>
                </a:lnTo>
                <a:lnTo>
                  <a:pt x="5818" y="267"/>
                </a:lnTo>
                <a:lnTo>
                  <a:pt x="5825" y="225"/>
                </a:lnTo>
                <a:lnTo>
                  <a:pt x="5834" y="191"/>
                </a:lnTo>
                <a:lnTo>
                  <a:pt x="5842" y="140"/>
                </a:lnTo>
                <a:lnTo>
                  <a:pt x="5845" y="140"/>
                </a:lnTo>
                <a:lnTo>
                  <a:pt x="5847" y="138"/>
                </a:lnTo>
                <a:lnTo>
                  <a:pt x="5849" y="136"/>
                </a:lnTo>
                <a:lnTo>
                  <a:pt x="5849" y="136"/>
                </a:lnTo>
                <a:lnTo>
                  <a:pt x="5849" y="136"/>
                </a:lnTo>
                <a:lnTo>
                  <a:pt x="5851" y="136"/>
                </a:lnTo>
                <a:lnTo>
                  <a:pt x="5854" y="136"/>
                </a:lnTo>
                <a:lnTo>
                  <a:pt x="5853" y="161"/>
                </a:lnTo>
                <a:lnTo>
                  <a:pt x="5853" y="192"/>
                </a:lnTo>
                <a:lnTo>
                  <a:pt x="5851" y="223"/>
                </a:lnTo>
                <a:lnTo>
                  <a:pt x="5849" y="245"/>
                </a:lnTo>
                <a:lnTo>
                  <a:pt x="5849" y="272"/>
                </a:lnTo>
                <a:lnTo>
                  <a:pt x="5853" y="303"/>
                </a:lnTo>
                <a:lnTo>
                  <a:pt x="5858" y="334"/>
                </a:lnTo>
                <a:lnTo>
                  <a:pt x="5863" y="363"/>
                </a:lnTo>
                <a:lnTo>
                  <a:pt x="5871" y="387"/>
                </a:lnTo>
                <a:lnTo>
                  <a:pt x="5873" y="401"/>
                </a:lnTo>
                <a:lnTo>
                  <a:pt x="5873" y="420"/>
                </a:lnTo>
                <a:lnTo>
                  <a:pt x="5873" y="436"/>
                </a:lnTo>
                <a:lnTo>
                  <a:pt x="5873" y="452"/>
                </a:lnTo>
                <a:lnTo>
                  <a:pt x="5878" y="463"/>
                </a:lnTo>
                <a:lnTo>
                  <a:pt x="5885" y="347"/>
                </a:lnTo>
                <a:lnTo>
                  <a:pt x="5882" y="347"/>
                </a:lnTo>
                <a:lnTo>
                  <a:pt x="5882" y="300"/>
                </a:lnTo>
                <a:lnTo>
                  <a:pt x="5874" y="280"/>
                </a:lnTo>
                <a:lnTo>
                  <a:pt x="5871" y="260"/>
                </a:lnTo>
                <a:lnTo>
                  <a:pt x="5882" y="263"/>
                </a:lnTo>
                <a:lnTo>
                  <a:pt x="5883" y="274"/>
                </a:lnTo>
                <a:lnTo>
                  <a:pt x="5889" y="289"/>
                </a:lnTo>
                <a:lnTo>
                  <a:pt x="5893" y="305"/>
                </a:lnTo>
                <a:lnTo>
                  <a:pt x="5898" y="320"/>
                </a:lnTo>
                <a:lnTo>
                  <a:pt x="5902" y="327"/>
                </a:lnTo>
                <a:lnTo>
                  <a:pt x="5902" y="320"/>
                </a:lnTo>
                <a:lnTo>
                  <a:pt x="5905" y="311"/>
                </a:lnTo>
                <a:lnTo>
                  <a:pt x="5907" y="296"/>
                </a:lnTo>
                <a:lnTo>
                  <a:pt x="5907" y="276"/>
                </a:lnTo>
                <a:lnTo>
                  <a:pt x="5907" y="260"/>
                </a:lnTo>
                <a:lnTo>
                  <a:pt x="5905" y="247"/>
                </a:lnTo>
                <a:lnTo>
                  <a:pt x="5902" y="247"/>
                </a:lnTo>
                <a:lnTo>
                  <a:pt x="5902" y="183"/>
                </a:lnTo>
                <a:lnTo>
                  <a:pt x="5898" y="183"/>
                </a:lnTo>
                <a:lnTo>
                  <a:pt x="5898" y="160"/>
                </a:lnTo>
                <a:lnTo>
                  <a:pt x="5894" y="160"/>
                </a:lnTo>
                <a:lnTo>
                  <a:pt x="5894" y="136"/>
                </a:lnTo>
                <a:lnTo>
                  <a:pt x="5891" y="136"/>
                </a:lnTo>
                <a:lnTo>
                  <a:pt x="5891" y="114"/>
                </a:lnTo>
                <a:lnTo>
                  <a:pt x="5885" y="114"/>
                </a:lnTo>
                <a:lnTo>
                  <a:pt x="5885" y="87"/>
                </a:lnTo>
                <a:lnTo>
                  <a:pt x="5882" y="87"/>
                </a:lnTo>
                <a:lnTo>
                  <a:pt x="5878" y="63"/>
                </a:lnTo>
                <a:lnTo>
                  <a:pt x="5891" y="67"/>
                </a:lnTo>
                <a:lnTo>
                  <a:pt x="5918" y="214"/>
                </a:lnTo>
                <a:lnTo>
                  <a:pt x="5920" y="227"/>
                </a:lnTo>
                <a:lnTo>
                  <a:pt x="5918" y="238"/>
                </a:lnTo>
                <a:lnTo>
                  <a:pt x="5918" y="247"/>
                </a:lnTo>
                <a:lnTo>
                  <a:pt x="5922" y="254"/>
                </a:lnTo>
                <a:lnTo>
                  <a:pt x="5934" y="163"/>
                </a:lnTo>
                <a:lnTo>
                  <a:pt x="5943" y="131"/>
                </a:lnTo>
                <a:lnTo>
                  <a:pt x="5951" y="94"/>
                </a:lnTo>
                <a:lnTo>
                  <a:pt x="5962" y="100"/>
                </a:lnTo>
                <a:lnTo>
                  <a:pt x="5960" y="109"/>
                </a:lnTo>
                <a:lnTo>
                  <a:pt x="5954" y="123"/>
                </a:lnTo>
                <a:lnTo>
                  <a:pt x="5951" y="141"/>
                </a:lnTo>
                <a:lnTo>
                  <a:pt x="5947" y="160"/>
                </a:lnTo>
                <a:lnTo>
                  <a:pt x="5945" y="178"/>
                </a:lnTo>
                <a:lnTo>
                  <a:pt x="5943" y="191"/>
                </a:lnTo>
                <a:lnTo>
                  <a:pt x="5945" y="200"/>
                </a:lnTo>
                <a:lnTo>
                  <a:pt x="5947" y="191"/>
                </a:lnTo>
                <a:lnTo>
                  <a:pt x="5947" y="185"/>
                </a:lnTo>
                <a:lnTo>
                  <a:pt x="5949" y="180"/>
                </a:lnTo>
                <a:lnTo>
                  <a:pt x="5953" y="176"/>
                </a:lnTo>
                <a:lnTo>
                  <a:pt x="5956" y="172"/>
                </a:lnTo>
                <a:lnTo>
                  <a:pt x="5962" y="171"/>
                </a:lnTo>
                <a:lnTo>
                  <a:pt x="5962" y="211"/>
                </a:lnTo>
                <a:lnTo>
                  <a:pt x="5965" y="211"/>
                </a:lnTo>
                <a:lnTo>
                  <a:pt x="5965" y="203"/>
                </a:lnTo>
                <a:lnTo>
                  <a:pt x="5978" y="192"/>
                </a:lnTo>
                <a:lnTo>
                  <a:pt x="5987" y="178"/>
                </a:lnTo>
                <a:lnTo>
                  <a:pt x="5998" y="167"/>
                </a:lnTo>
                <a:lnTo>
                  <a:pt x="5998" y="183"/>
                </a:lnTo>
                <a:lnTo>
                  <a:pt x="5987" y="194"/>
                </a:lnTo>
                <a:lnTo>
                  <a:pt x="5980" y="209"/>
                </a:lnTo>
                <a:lnTo>
                  <a:pt x="5971" y="223"/>
                </a:lnTo>
                <a:lnTo>
                  <a:pt x="5962" y="236"/>
                </a:lnTo>
                <a:lnTo>
                  <a:pt x="5982" y="307"/>
                </a:lnTo>
                <a:lnTo>
                  <a:pt x="5985" y="307"/>
                </a:lnTo>
                <a:lnTo>
                  <a:pt x="5987" y="292"/>
                </a:lnTo>
                <a:lnTo>
                  <a:pt x="5991" y="283"/>
                </a:lnTo>
                <a:lnTo>
                  <a:pt x="5994" y="274"/>
                </a:lnTo>
                <a:lnTo>
                  <a:pt x="5994" y="254"/>
                </a:lnTo>
                <a:lnTo>
                  <a:pt x="5998" y="254"/>
                </a:lnTo>
                <a:lnTo>
                  <a:pt x="5998" y="654"/>
                </a:lnTo>
                <a:lnTo>
                  <a:pt x="0" y="654"/>
                </a:lnTo>
                <a:lnTo>
                  <a:pt x="0" y="247"/>
                </a:lnTo>
                <a:lnTo>
                  <a:pt x="2" y="247"/>
                </a:lnTo>
                <a:lnTo>
                  <a:pt x="2" y="254"/>
                </a:lnTo>
                <a:lnTo>
                  <a:pt x="5" y="254"/>
                </a:lnTo>
                <a:lnTo>
                  <a:pt x="5" y="271"/>
                </a:lnTo>
                <a:lnTo>
                  <a:pt x="11" y="271"/>
                </a:lnTo>
                <a:lnTo>
                  <a:pt x="14" y="307"/>
                </a:lnTo>
                <a:lnTo>
                  <a:pt x="25" y="307"/>
                </a:lnTo>
                <a:lnTo>
                  <a:pt x="25" y="323"/>
                </a:lnTo>
                <a:lnTo>
                  <a:pt x="31" y="323"/>
                </a:lnTo>
                <a:lnTo>
                  <a:pt x="31" y="403"/>
                </a:lnTo>
                <a:lnTo>
                  <a:pt x="34" y="403"/>
                </a:lnTo>
                <a:lnTo>
                  <a:pt x="34" y="434"/>
                </a:lnTo>
                <a:lnTo>
                  <a:pt x="38" y="434"/>
                </a:lnTo>
                <a:lnTo>
                  <a:pt x="42" y="300"/>
                </a:lnTo>
                <a:lnTo>
                  <a:pt x="38" y="283"/>
                </a:lnTo>
                <a:lnTo>
                  <a:pt x="33" y="269"/>
                </a:lnTo>
                <a:lnTo>
                  <a:pt x="31" y="251"/>
                </a:lnTo>
                <a:lnTo>
                  <a:pt x="34" y="251"/>
                </a:lnTo>
                <a:lnTo>
                  <a:pt x="34" y="254"/>
                </a:lnTo>
                <a:lnTo>
                  <a:pt x="38" y="254"/>
                </a:lnTo>
                <a:lnTo>
                  <a:pt x="42" y="267"/>
                </a:lnTo>
                <a:lnTo>
                  <a:pt x="45" y="278"/>
                </a:lnTo>
                <a:lnTo>
                  <a:pt x="51" y="287"/>
                </a:lnTo>
                <a:lnTo>
                  <a:pt x="54" y="207"/>
                </a:lnTo>
                <a:lnTo>
                  <a:pt x="45" y="203"/>
                </a:lnTo>
                <a:lnTo>
                  <a:pt x="42" y="187"/>
                </a:lnTo>
                <a:lnTo>
                  <a:pt x="51" y="187"/>
                </a:lnTo>
                <a:lnTo>
                  <a:pt x="45" y="174"/>
                </a:lnTo>
                <a:lnTo>
                  <a:pt x="42" y="161"/>
                </a:lnTo>
                <a:lnTo>
                  <a:pt x="38" y="147"/>
                </a:lnTo>
                <a:lnTo>
                  <a:pt x="43" y="149"/>
                </a:lnTo>
                <a:lnTo>
                  <a:pt x="47" y="151"/>
                </a:lnTo>
                <a:lnTo>
                  <a:pt x="47" y="151"/>
                </a:lnTo>
                <a:lnTo>
                  <a:pt x="49" y="152"/>
                </a:lnTo>
                <a:lnTo>
                  <a:pt x="47" y="154"/>
                </a:lnTo>
                <a:lnTo>
                  <a:pt x="47" y="156"/>
                </a:lnTo>
                <a:lnTo>
                  <a:pt x="47" y="158"/>
                </a:lnTo>
                <a:lnTo>
                  <a:pt x="49" y="160"/>
                </a:lnTo>
                <a:lnTo>
                  <a:pt x="51" y="163"/>
                </a:lnTo>
                <a:lnTo>
                  <a:pt x="54" y="163"/>
                </a:lnTo>
                <a:lnTo>
                  <a:pt x="51" y="123"/>
                </a:lnTo>
                <a:lnTo>
                  <a:pt x="62" y="123"/>
                </a:lnTo>
                <a:lnTo>
                  <a:pt x="65" y="147"/>
                </a:lnTo>
                <a:lnTo>
                  <a:pt x="71" y="167"/>
                </a:lnTo>
                <a:lnTo>
                  <a:pt x="71" y="203"/>
                </a:lnTo>
                <a:lnTo>
                  <a:pt x="74" y="203"/>
                </a:lnTo>
                <a:lnTo>
                  <a:pt x="74" y="231"/>
                </a:lnTo>
                <a:lnTo>
                  <a:pt x="78" y="231"/>
                </a:lnTo>
                <a:lnTo>
                  <a:pt x="78" y="240"/>
                </a:lnTo>
                <a:lnTo>
                  <a:pt x="82" y="240"/>
                </a:lnTo>
                <a:lnTo>
                  <a:pt x="85" y="263"/>
                </a:lnTo>
                <a:lnTo>
                  <a:pt x="91" y="263"/>
                </a:lnTo>
                <a:lnTo>
                  <a:pt x="91" y="231"/>
                </a:lnTo>
                <a:lnTo>
                  <a:pt x="93" y="201"/>
                </a:lnTo>
                <a:lnTo>
                  <a:pt x="98" y="176"/>
                </a:lnTo>
                <a:lnTo>
                  <a:pt x="102" y="176"/>
                </a:lnTo>
                <a:lnTo>
                  <a:pt x="102" y="180"/>
                </a:lnTo>
                <a:lnTo>
                  <a:pt x="103" y="189"/>
                </a:lnTo>
                <a:lnTo>
                  <a:pt x="103" y="203"/>
                </a:lnTo>
                <a:lnTo>
                  <a:pt x="100" y="220"/>
                </a:lnTo>
                <a:lnTo>
                  <a:pt x="96" y="236"/>
                </a:lnTo>
                <a:lnTo>
                  <a:pt x="98" y="251"/>
                </a:lnTo>
                <a:lnTo>
                  <a:pt x="102" y="251"/>
                </a:lnTo>
                <a:lnTo>
                  <a:pt x="102" y="283"/>
                </a:lnTo>
                <a:lnTo>
                  <a:pt x="105" y="283"/>
                </a:lnTo>
                <a:lnTo>
                  <a:pt x="105" y="323"/>
                </a:lnTo>
                <a:lnTo>
                  <a:pt x="111" y="323"/>
                </a:lnTo>
                <a:lnTo>
                  <a:pt x="111" y="343"/>
                </a:lnTo>
                <a:lnTo>
                  <a:pt x="114" y="343"/>
                </a:lnTo>
                <a:lnTo>
                  <a:pt x="114" y="356"/>
                </a:lnTo>
                <a:lnTo>
                  <a:pt x="118" y="356"/>
                </a:lnTo>
                <a:lnTo>
                  <a:pt x="120" y="367"/>
                </a:lnTo>
                <a:lnTo>
                  <a:pt x="120" y="380"/>
                </a:lnTo>
                <a:lnTo>
                  <a:pt x="122" y="391"/>
                </a:lnTo>
                <a:lnTo>
                  <a:pt x="125" y="400"/>
                </a:lnTo>
                <a:lnTo>
                  <a:pt x="122" y="303"/>
                </a:lnTo>
                <a:lnTo>
                  <a:pt x="116" y="287"/>
                </a:lnTo>
                <a:lnTo>
                  <a:pt x="111" y="272"/>
                </a:lnTo>
                <a:lnTo>
                  <a:pt x="105" y="254"/>
                </a:lnTo>
                <a:lnTo>
                  <a:pt x="118" y="260"/>
                </a:lnTo>
                <a:lnTo>
                  <a:pt x="138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0" y="334"/>
                </a:lnTo>
                <a:lnTo>
                  <a:pt x="142" y="332"/>
                </a:lnTo>
                <a:lnTo>
                  <a:pt x="142" y="331"/>
                </a:lnTo>
                <a:lnTo>
                  <a:pt x="145" y="331"/>
                </a:lnTo>
                <a:lnTo>
                  <a:pt x="142" y="314"/>
                </a:lnTo>
                <a:lnTo>
                  <a:pt x="143" y="294"/>
                </a:lnTo>
                <a:lnTo>
                  <a:pt x="143" y="269"/>
                </a:lnTo>
                <a:lnTo>
                  <a:pt x="143" y="245"/>
                </a:lnTo>
                <a:lnTo>
                  <a:pt x="145" y="223"/>
                </a:lnTo>
                <a:lnTo>
                  <a:pt x="151" y="223"/>
                </a:lnTo>
                <a:lnTo>
                  <a:pt x="145" y="214"/>
                </a:lnTo>
                <a:lnTo>
                  <a:pt x="151" y="214"/>
                </a:lnTo>
                <a:lnTo>
                  <a:pt x="151" y="180"/>
                </a:lnTo>
                <a:lnTo>
                  <a:pt x="154" y="180"/>
                </a:lnTo>
                <a:lnTo>
                  <a:pt x="154" y="154"/>
                </a:lnTo>
                <a:lnTo>
                  <a:pt x="162" y="132"/>
                </a:lnTo>
                <a:lnTo>
                  <a:pt x="165" y="107"/>
                </a:lnTo>
                <a:lnTo>
                  <a:pt x="174" y="107"/>
                </a:lnTo>
                <a:lnTo>
                  <a:pt x="165" y="167"/>
                </a:lnTo>
                <a:lnTo>
                  <a:pt x="162" y="167"/>
                </a:lnTo>
                <a:lnTo>
                  <a:pt x="162" y="203"/>
                </a:lnTo>
                <a:lnTo>
                  <a:pt x="158" y="203"/>
                </a:lnTo>
                <a:lnTo>
                  <a:pt x="162" y="211"/>
                </a:lnTo>
                <a:lnTo>
                  <a:pt x="162" y="214"/>
                </a:lnTo>
                <a:lnTo>
                  <a:pt x="160" y="218"/>
                </a:lnTo>
                <a:lnTo>
                  <a:pt x="158" y="218"/>
                </a:lnTo>
                <a:lnTo>
                  <a:pt x="158" y="220"/>
                </a:lnTo>
                <a:lnTo>
                  <a:pt x="162" y="260"/>
                </a:lnTo>
                <a:lnTo>
                  <a:pt x="162" y="323"/>
                </a:lnTo>
                <a:lnTo>
                  <a:pt x="165" y="323"/>
                </a:lnTo>
                <a:lnTo>
                  <a:pt x="167" y="336"/>
                </a:lnTo>
                <a:lnTo>
                  <a:pt x="167" y="349"/>
                </a:lnTo>
                <a:lnTo>
                  <a:pt x="171" y="360"/>
                </a:lnTo>
                <a:lnTo>
                  <a:pt x="174" y="327"/>
                </a:lnTo>
                <a:lnTo>
                  <a:pt x="178" y="327"/>
                </a:lnTo>
                <a:lnTo>
                  <a:pt x="178" y="320"/>
                </a:lnTo>
                <a:lnTo>
                  <a:pt x="182" y="320"/>
                </a:lnTo>
                <a:lnTo>
                  <a:pt x="185" y="300"/>
                </a:lnTo>
                <a:lnTo>
                  <a:pt x="202" y="287"/>
                </a:lnTo>
                <a:lnTo>
                  <a:pt x="203" y="256"/>
                </a:lnTo>
                <a:lnTo>
                  <a:pt x="205" y="221"/>
                </a:lnTo>
                <a:lnTo>
                  <a:pt x="211" y="185"/>
                </a:lnTo>
                <a:lnTo>
                  <a:pt x="218" y="154"/>
                </a:lnTo>
                <a:lnTo>
                  <a:pt x="220" y="143"/>
                </a:lnTo>
                <a:lnTo>
                  <a:pt x="220" y="132"/>
                </a:lnTo>
                <a:lnTo>
                  <a:pt x="223" y="123"/>
                </a:lnTo>
                <a:lnTo>
                  <a:pt x="231" y="114"/>
                </a:lnTo>
                <a:lnTo>
                  <a:pt x="231" y="114"/>
                </a:lnTo>
                <a:lnTo>
                  <a:pt x="231" y="112"/>
                </a:lnTo>
                <a:lnTo>
                  <a:pt x="231" y="112"/>
                </a:lnTo>
                <a:lnTo>
                  <a:pt x="233" y="112"/>
                </a:lnTo>
                <a:lnTo>
                  <a:pt x="233" y="112"/>
                </a:lnTo>
                <a:lnTo>
                  <a:pt x="234" y="111"/>
                </a:lnTo>
                <a:lnTo>
                  <a:pt x="234" y="131"/>
                </a:lnTo>
                <a:lnTo>
                  <a:pt x="231" y="131"/>
                </a:lnTo>
                <a:lnTo>
                  <a:pt x="222" y="191"/>
                </a:lnTo>
                <a:lnTo>
                  <a:pt x="218" y="211"/>
                </a:lnTo>
                <a:lnTo>
                  <a:pt x="216" y="238"/>
                </a:lnTo>
                <a:lnTo>
                  <a:pt x="216" y="271"/>
                </a:lnTo>
                <a:lnTo>
                  <a:pt x="216" y="305"/>
                </a:lnTo>
                <a:lnTo>
                  <a:pt x="216" y="338"/>
                </a:lnTo>
                <a:lnTo>
                  <a:pt x="218" y="365"/>
                </a:lnTo>
                <a:lnTo>
                  <a:pt x="222" y="383"/>
                </a:lnTo>
                <a:lnTo>
                  <a:pt x="223" y="394"/>
                </a:lnTo>
                <a:lnTo>
                  <a:pt x="222" y="407"/>
                </a:lnTo>
                <a:lnTo>
                  <a:pt x="222" y="418"/>
                </a:lnTo>
                <a:lnTo>
                  <a:pt x="225" y="427"/>
                </a:lnTo>
                <a:lnTo>
                  <a:pt x="225" y="283"/>
                </a:lnTo>
                <a:lnTo>
                  <a:pt x="222" y="283"/>
                </a:lnTo>
                <a:lnTo>
                  <a:pt x="222" y="251"/>
                </a:lnTo>
                <a:lnTo>
                  <a:pt x="234" y="254"/>
                </a:lnTo>
                <a:lnTo>
                  <a:pt x="238" y="283"/>
                </a:lnTo>
                <a:lnTo>
                  <a:pt x="242" y="283"/>
                </a:lnTo>
                <a:lnTo>
                  <a:pt x="251" y="207"/>
                </a:lnTo>
                <a:lnTo>
                  <a:pt x="254" y="207"/>
                </a:lnTo>
                <a:lnTo>
                  <a:pt x="254" y="196"/>
                </a:lnTo>
                <a:lnTo>
                  <a:pt x="258" y="196"/>
                </a:lnTo>
                <a:lnTo>
                  <a:pt x="258" y="180"/>
                </a:lnTo>
                <a:lnTo>
                  <a:pt x="262" y="180"/>
                </a:lnTo>
                <a:lnTo>
                  <a:pt x="262" y="169"/>
                </a:lnTo>
                <a:lnTo>
                  <a:pt x="258" y="156"/>
                </a:lnTo>
                <a:lnTo>
                  <a:pt x="253" y="143"/>
                </a:lnTo>
                <a:lnTo>
                  <a:pt x="251" y="131"/>
                </a:lnTo>
                <a:lnTo>
                  <a:pt x="254" y="132"/>
                </a:lnTo>
                <a:lnTo>
                  <a:pt x="258" y="132"/>
                </a:lnTo>
                <a:lnTo>
                  <a:pt x="260" y="134"/>
                </a:lnTo>
                <a:lnTo>
                  <a:pt x="260" y="136"/>
                </a:lnTo>
                <a:lnTo>
                  <a:pt x="262" y="138"/>
                </a:lnTo>
                <a:lnTo>
                  <a:pt x="262" y="143"/>
                </a:lnTo>
                <a:lnTo>
                  <a:pt x="269" y="154"/>
                </a:lnTo>
                <a:lnTo>
                  <a:pt x="273" y="171"/>
                </a:lnTo>
                <a:lnTo>
                  <a:pt x="274" y="185"/>
                </a:lnTo>
                <a:lnTo>
                  <a:pt x="276" y="200"/>
                </a:lnTo>
                <a:lnTo>
                  <a:pt x="282" y="211"/>
                </a:lnTo>
                <a:lnTo>
                  <a:pt x="282" y="203"/>
                </a:lnTo>
                <a:lnTo>
                  <a:pt x="285" y="192"/>
                </a:lnTo>
                <a:lnTo>
                  <a:pt x="285" y="180"/>
                </a:lnTo>
                <a:lnTo>
                  <a:pt x="282" y="167"/>
                </a:lnTo>
                <a:lnTo>
                  <a:pt x="294" y="167"/>
                </a:lnTo>
                <a:lnTo>
                  <a:pt x="294" y="151"/>
                </a:lnTo>
                <a:lnTo>
                  <a:pt x="305" y="151"/>
                </a:lnTo>
                <a:lnTo>
                  <a:pt x="302" y="200"/>
                </a:lnTo>
                <a:lnTo>
                  <a:pt x="311" y="203"/>
                </a:lnTo>
                <a:lnTo>
                  <a:pt x="311" y="220"/>
                </a:lnTo>
                <a:lnTo>
                  <a:pt x="314" y="220"/>
                </a:lnTo>
                <a:lnTo>
                  <a:pt x="318" y="236"/>
                </a:lnTo>
                <a:lnTo>
                  <a:pt x="322" y="236"/>
                </a:lnTo>
                <a:lnTo>
                  <a:pt x="331" y="271"/>
                </a:lnTo>
                <a:lnTo>
                  <a:pt x="338" y="271"/>
                </a:lnTo>
                <a:lnTo>
                  <a:pt x="342" y="307"/>
                </a:lnTo>
                <a:lnTo>
                  <a:pt x="345" y="307"/>
                </a:lnTo>
                <a:lnTo>
                  <a:pt x="345" y="303"/>
                </a:lnTo>
                <a:lnTo>
                  <a:pt x="354" y="289"/>
                </a:lnTo>
                <a:lnTo>
                  <a:pt x="356" y="269"/>
                </a:lnTo>
                <a:lnTo>
                  <a:pt x="356" y="245"/>
                </a:lnTo>
                <a:lnTo>
                  <a:pt x="354" y="221"/>
                </a:lnTo>
                <a:lnTo>
                  <a:pt x="353" y="198"/>
                </a:lnTo>
                <a:lnTo>
                  <a:pt x="351" y="180"/>
                </a:lnTo>
                <a:lnTo>
                  <a:pt x="354" y="180"/>
                </a:lnTo>
                <a:lnTo>
                  <a:pt x="354" y="183"/>
                </a:lnTo>
                <a:lnTo>
                  <a:pt x="356" y="185"/>
                </a:lnTo>
                <a:lnTo>
                  <a:pt x="356" y="185"/>
                </a:lnTo>
                <a:lnTo>
                  <a:pt x="356" y="183"/>
                </a:lnTo>
                <a:lnTo>
                  <a:pt x="358" y="181"/>
                </a:lnTo>
                <a:lnTo>
                  <a:pt x="358" y="178"/>
                </a:lnTo>
                <a:lnTo>
                  <a:pt x="358" y="176"/>
                </a:lnTo>
                <a:lnTo>
                  <a:pt x="358" y="176"/>
                </a:lnTo>
                <a:lnTo>
                  <a:pt x="354" y="176"/>
                </a:lnTo>
                <a:lnTo>
                  <a:pt x="345" y="123"/>
                </a:lnTo>
                <a:lnTo>
                  <a:pt x="342" y="123"/>
                </a:lnTo>
                <a:lnTo>
                  <a:pt x="342" y="100"/>
                </a:lnTo>
                <a:lnTo>
                  <a:pt x="338" y="100"/>
                </a:lnTo>
                <a:lnTo>
                  <a:pt x="334" y="80"/>
                </a:lnTo>
                <a:lnTo>
                  <a:pt x="345" y="80"/>
                </a:lnTo>
                <a:lnTo>
                  <a:pt x="351" y="112"/>
                </a:lnTo>
                <a:lnTo>
                  <a:pt x="360" y="145"/>
                </a:lnTo>
                <a:lnTo>
                  <a:pt x="371" y="176"/>
                </a:lnTo>
                <a:lnTo>
                  <a:pt x="378" y="240"/>
                </a:lnTo>
                <a:lnTo>
                  <a:pt x="382" y="240"/>
                </a:lnTo>
                <a:lnTo>
                  <a:pt x="382" y="236"/>
                </a:lnTo>
                <a:lnTo>
                  <a:pt x="389" y="227"/>
                </a:lnTo>
                <a:lnTo>
                  <a:pt x="391" y="218"/>
                </a:lnTo>
                <a:lnTo>
                  <a:pt x="391" y="207"/>
                </a:lnTo>
                <a:lnTo>
                  <a:pt x="394" y="196"/>
                </a:lnTo>
                <a:lnTo>
                  <a:pt x="405" y="156"/>
                </a:lnTo>
                <a:lnTo>
                  <a:pt x="414" y="114"/>
                </a:lnTo>
                <a:lnTo>
                  <a:pt x="422" y="114"/>
                </a:lnTo>
                <a:lnTo>
                  <a:pt x="420" y="143"/>
                </a:lnTo>
                <a:lnTo>
                  <a:pt x="413" y="169"/>
                </a:lnTo>
                <a:lnTo>
                  <a:pt x="407" y="194"/>
                </a:lnTo>
                <a:lnTo>
                  <a:pt x="402" y="220"/>
                </a:lnTo>
                <a:lnTo>
                  <a:pt x="405" y="220"/>
                </a:lnTo>
                <a:lnTo>
                  <a:pt x="405" y="211"/>
                </a:lnTo>
                <a:lnTo>
                  <a:pt x="413" y="198"/>
                </a:lnTo>
                <a:lnTo>
                  <a:pt x="420" y="178"/>
                </a:lnTo>
                <a:lnTo>
                  <a:pt x="423" y="154"/>
                </a:lnTo>
                <a:lnTo>
                  <a:pt x="429" y="132"/>
                </a:lnTo>
                <a:lnTo>
                  <a:pt x="434" y="114"/>
                </a:lnTo>
                <a:lnTo>
                  <a:pt x="438" y="114"/>
                </a:lnTo>
                <a:lnTo>
                  <a:pt x="438" y="140"/>
                </a:lnTo>
                <a:lnTo>
                  <a:pt x="434" y="140"/>
                </a:lnTo>
                <a:lnTo>
                  <a:pt x="434" y="160"/>
                </a:lnTo>
                <a:lnTo>
                  <a:pt x="431" y="160"/>
                </a:lnTo>
                <a:lnTo>
                  <a:pt x="423" y="189"/>
                </a:lnTo>
                <a:lnTo>
                  <a:pt x="423" y="220"/>
                </a:lnTo>
                <a:lnTo>
                  <a:pt x="425" y="252"/>
                </a:lnTo>
                <a:lnTo>
                  <a:pt x="425" y="287"/>
                </a:lnTo>
                <a:lnTo>
                  <a:pt x="434" y="287"/>
                </a:lnTo>
                <a:lnTo>
                  <a:pt x="434" y="311"/>
                </a:lnTo>
                <a:lnTo>
                  <a:pt x="438" y="311"/>
                </a:lnTo>
                <a:lnTo>
                  <a:pt x="438" y="307"/>
                </a:lnTo>
                <a:lnTo>
                  <a:pt x="442" y="307"/>
                </a:lnTo>
                <a:lnTo>
                  <a:pt x="451" y="260"/>
                </a:lnTo>
                <a:lnTo>
                  <a:pt x="454" y="260"/>
                </a:lnTo>
                <a:lnTo>
                  <a:pt x="454" y="243"/>
                </a:lnTo>
                <a:lnTo>
                  <a:pt x="458" y="243"/>
                </a:lnTo>
                <a:lnTo>
                  <a:pt x="458" y="223"/>
                </a:lnTo>
                <a:lnTo>
                  <a:pt x="462" y="223"/>
                </a:lnTo>
                <a:lnTo>
                  <a:pt x="462" y="211"/>
                </a:lnTo>
                <a:lnTo>
                  <a:pt x="465" y="211"/>
                </a:lnTo>
                <a:lnTo>
                  <a:pt x="465" y="196"/>
                </a:lnTo>
                <a:lnTo>
                  <a:pt x="471" y="196"/>
                </a:lnTo>
                <a:lnTo>
                  <a:pt x="471" y="176"/>
                </a:lnTo>
                <a:lnTo>
                  <a:pt x="476" y="156"/>
                </a:lnTo>
                <a:lnTo>
                  <a:pt x="480" y="138"/>
                </a:lnTo>
                <a:lnTo>
                  <a:pt x="482" y="114"/>
                </a:lnTo>
                <a:lnTo>
                  <a:pt x="494" y="114"/>
                </a:lnTo>
                <a:lnTo>
                  <a:pt x="494" y="120"/>
                </a:lnTo>
                <a:lnTo>
                  <a:pt x="491" y="120"/>
                </a:lnTo>
                <a:lnTo>
                  <a:pt x="491" y="143"/>
                </a:lnTo>
                <a:lnTo>
                  <a:pt x="485" y="143"/>
                </a:lnTo>
                <a:lnTo>
                  <a:pt x="474" y="211"/>
                </a:lnTo>
                <a:lnTo>
                  <a:pt x="478" y="211"/>
                </a:lnTo>
                <a:lnTo>
                  <a:pt x="494" y="154"/>
                </a:lnTo>
                <a:lnTo>
                  <a:pt x="502" y="154"/>
                </a:lnTo>
                <a:lnTo>
                  <a:pt x="498" y="176"/>
                </a:lnTo>
                <a:lnTo>
                  <a:pt x="491" y="194"/>
                </a:lnTo>
                <a:lnTo>
                  <a:pt x="485" y="214"/>
                </a:lnTo>
                <a:lnTo>
                  <a:pt x="494" y="214"/>
                </a:lnTo>
                <a:lnTo>
                  <a:pt x="494" y="231"/>
                </a:lnTo>
                <a:lnTo>
                  <a:pt x="498" y="231"/>
                </a:lnTo>
                <a:lnTo>
                  <a:pt x="500" y="216"/>
                </a:lnTo>
                <a:lnTo>
                  <a:pt x="505" y="203"/>
                </a:lnTo>
                <a:lnTo>
                  <a:pt x="511" y="191"/>
                </a:lnTo>
                <a:lnTo>
                  <a:pt x="511" y="171"/>
                </a:lnTo>
                <a:lnTo>
                  <a:pt x="514" y="171"/>
                </a:lnTo>
                <a:lnTo>
                  <a:pt x="516" y="169"/>
                </a:lnTo>
                <a:lnTo>
                  <a:pt x="516" y="169"/>
                </a:lnTo>
                <a:lnTo>
                  <a:pt x="516" y="169"/>
                </a:lnTo>
                <a:lnTo>
                  <a:pt x="518" y="169"/>
                </a:lnTo>
                <a:lnTo>
                  <a:pt x="520" y="169"/>
                </a:lnTo>
                <a:lnTo>
                  <a:pt x="522" y="167"/>
                </a:lnTo>
                <a:lnTo>
                  <a:pt x="522" y="180"/>
                </a:lnTo>
                <a:lnTo>
                  <a:pt x="518" y="196"/>
                </a:lnTo>
                <a:lnTo>
                  <a:pt x="518" y="211"/>
                </a:lnTo>
                <a:lnTo>
                  <a:pt x="518" y="225"/>
                </a:lnTo>
                <a:lnTo>
                  <a:pt x="522" y="236"/>
                </a:lnTo>
                <a:lnTo>
                  <a:pt x="523" y="212"/>
                </a:lnTo>
                <a:lnTo>
                  <a:pt x="529" y="192"/>
                </a:lnTo>
                <a:lnTo>
                  <a:pt x="534" y="172"/>
                </a:lnTo>
                <a:lnTo>
                  <a:pt x="538" y="151"/>
                </a:lnTo>
                <a:lnTo>
                  <a:pt x="551" y="151"/>
                </a:lnTo>
                <a:lnTo>
                  <a:pt x="545" y="189"/>
                </a:lnTo>
                <a:lnTo>
                  <a:pt x="542" y="229"/>
                </a:lnTo>
                <a:lnTo>
                  <a:pt x="538" y="271"/>
                </a:lnTo>
                <a:lnTo>
                  <a:pt x="540" y="311"/>
                </a:lnTo>
                <a:lnTo>
                  <a:pt x="545" y="347"/>
                </a:lnTo>
                <a:lnTo>
                  <a:pt x="547" y="360"/>
                </a:lnTo>
                <a:lnTo>
                  <a:pt x="549" y="374"/>
                </a:lnTo>
                <a:lnTo>
                  <a:pt x="549" y="389"/>
                </a:lnTo>
                <a:lnTo>
                  <a:pt x="549" y="401"/>
                </a:lnTo>
                <a:lnTo>
                  <a:pt x="554" y="411"/>
                </a:lnTo>
                <a:lnTo>
                  <a:pt x="554" y="311"/>
                </a:lnTo>
                <a:lnTo>
                  <a:pt x="558" y="311"/>
                </a:lnTo>
                <a:lnTo>
                  <a:pt x="560" y="294"/>
                </a:lnTo>
                <a:lnTo>
                  <a:pt x="560" y="276"/>
                </a:lnTo>
                <a:lnTo>
                  <a:pt x="558" y="263"/>
                </a:lnTo>
                <a:lnTo>
                  <a:pt x="565" y="263"/>
                </a:lnTo>
                <a:lnTo>
                  <a:pt x="565" y="247"/>
                </a:lnTo>
                <a:lnTo>
                  <a:pt x="578" y="247"/>
                </a:lnTo>
                <a:lnTo>
                  <a:pt x="574" y="271"/>
                </a:lnTo>
                <a:lnTo>
                  <a:pt x="571" y="271"/>
                </a:lnTo>
                <a:lnTo>
                  <a:pt x="571" y="281"/>
                </a:lnTo>
                <a:lnTo>
                  <a:pt x="573" y="296"/>
                </a:lnTo>
                <a:lnTo>
                  <a:pt x="576" y="314"/>
                </a:lnTo>
                <a:lnTo>
                  <a:pt x="580" y="331"/>
                </a:lnTo>
                <a:lnTo>
                  <a:pt x="583" y="345"/>
                </a:lnTo>
                <a:lnTo>
                  <a:pt x="585" y="351"/>
                </a:lnTo>
                <a:lnTo>
                  <a:pt x="589" y="311"/>
                </a:lnTo>
                <a:lnTo>
                  <a:pt x="593" y="271"/>
                </a:lnTo>
                <a:lnTo>
                  <a:pt x="594" y="227"/>
                </a:lnTo>
                <a:lnTo>
                  <a:pt x="594" y="191"/>
                </a:lnTo>
                <a:lnTo>
                  <a:pt x="591" y="191"/>
                </a:lnTo>
                <a:lnTo>
                  <a:pt x="591" y="163"/>
                </a:lnTo>
                <a:lnTo>
                  <a:pt x="585" y="163"/>
                </a:lnTo>
                <a:lnTo>
                  <a:pt x="585" y="136"/>
                </a:lnTo>
                <a:lnTo>
                  <a:pt x="578" y="103"/>
                </a:lnTo>
                <a:lnTo>
                  <a:pt x="571" y="71"/>
                </a:lnTo>
                <a:lnTo>
                  <a:pt x="582" y="76"/>
                </a:lnTo>
                <a:lnTo>
                  <a:pt x="605" y="207"/>
                </a:lnTo>
                <a:lnTo>
                  <a:pt x="607" y="221"/>
                </a:lnTo>
                <a:lnTo>
                  <a:pt x="605" y="238"/>
                </a:lnTo>
                <a:lnTo>
                  <a:pt x="605" y="252"/>
                </a:lnTo>
                <a:lnTo>
                  <a:pt x="611" y="263"/>
                </a:lnTo>
                <a:lnTo>
                  <a:pt x="638" y="103"/>
                </a:lnTo>
                <a:lnTo>
                  <a:pt x="645" y="103"/>
                </a:lnTo>
                <a:lnTo>
                  <a:pt x="631" y="211"/>
                </a:lnTo>
                <a:lnTo>
                  <a:pt x="634" y="211"/>
                </a:lnTo>
                <a:lnTo>
                  <a:pt x="638" y="183"/>
                </a:lnTo>
                <a:lnTo>
                  <a:pt x="651" y="183"/>
                </a:lnTo>
                <a:lnTo>
                  <a:pt x="651" y="214"/>
                </a:lnTo>
                <a:lnTo>
                  <a:pt x="653" y="245"/>
                </a:lnTo>
                <a:lnTo>
                  <a:pt x="658" y="271"/>
                </a:lnTo>
                <a:lnTo>
                  <a:pt x="654" y="283"/>
                </a:lnTo>
                <a:lnTo>
                  <a:pt x="662" y="283"/>
                </a:lnTo>
                <a:lnTo>
                  <a:pt x="665" y="311"/>
                </a:lnTo>
                <a:lnTo>
                  <a:pt x="671" y="311"/>
                </a:lnTo>
                <a:lnTo>
                  <a:pt x="671" y="307"/>
                </a:lnTo>
                <a:lnTo>
                  <a:pt x="705" y="200"/>
                </a:lnTo>
                <a:lnTo>
                  <a:pt x="705" y="183"/>
                </a:lnTo>
                <a:lnTo>
                  <a:pt x="711" y="183"/>
                </a:lnTo>
                <a:lnTo>
                  <a:pt x="714" y="154"/>
                </a:lnTo>
                <a:lnTo>
                  <a:pt x="718" y="154"/>
                </a:lnTo>
                <a:lnTo>
                  <a:pt x="720" y="154"/>
                </a:lnTo>
                <a:lnTo>
                  <a:pt x="720" y="152"/>
                </a:lnTo>
                <a:lnTo>
                  <a:pt x="720" y="152"/>
                </a:lnTo>
                <a:lnTo>
                  <a:pt x="722" y="152"/>
                </a:lnTo>
                <a:lnTo>
                  <a:pt x="723" y="152"/>
                </a:lnTo>
                <a:lnTo>
                  <a:pt x="725" y="151"/>
                </a:lnTo>
                <a:lnTo>
                  <a:pt x="714" y="207"/>
                </a:lnTo>
                <a:lnTo>
                  <a:pt x="722" y="207"/>
                </a:lnTo>
                <a:lnTo>
                  <a:pt x="723" y="223"/>
                </a:lnTo>
                <a:lnTo>
                  <a:pt x="729" y="236"/>
                </a:lnTo>
                <a:lnTo>
                  <a:pt x="734" y="247"/>
                </a:lnTo>
                <a:lnTo>
                  <a:pt x="734" y="267"/>
                </a:lnTo>
                <a:lnTo>
                  <a:pt x="738" y="267"/>
                </a:lnTo>
                <a:lnTo>
                  <a:pt x="738" y="280"/>
                </a:lnTo>
                <a:lnTo>
                  <a:pt x="742" y="280"/>
                </a:lnTo>
                <a:lnTo>
                  <a:pt x="745" y="323"/>
                </a:lnTo>
                <a:lnTo>
                  <a:pt x="751" y="323"/>
                </a:lnTo>
                <a:lnTo>
                  <a:pt x="753" y="338"/>
                </a:lnTo>
                <a:lnTo>
                  <a:pt x="753" y="352"/>
                </a:lnTo>
                <a:lnTo>
                  <a:pt x="753" y="365"/>
                </a:lnTo>
                <a:lnTo>
                  <a:pt x="758" y="374"/>
                </a:lnTo>
                <a:lnTo>
                  <a:pt x="758" y="367"/>
                </a:lnTo>
                <a:lnTo>
                  <a:pt x="765" y="358"/>
                </a:lnTo>
                <a:lnTo>
                  <a:pt x="767" y="343"/>
                </a:lnTo>
                <a:lnTo>
                  <a:pt x="765" y="327"/>
                </a:lnTo>
                <a:lnTo>
                  <a:pt x="762" y="327"/>
                </a:lnTo>
                <a:lnTo>
                  <a:pt x="762" y="300"/>
                </a:lnTo>
                <a:lnTo>
                  <a:pt x="758" y="300"/>
                </a:lnTo>
                <a:lnTo>
                  <a:pt x="758" y="280"/>
                </a:lnTo>
                <a:lnTo>
                  <a:pt x="754" y="280"/>
                </a:lnTo>
                <a:lnTo>
                  <a:pt x="754" y="271"/>
                </a:lnTo>
                <a:lnTo>
                  <a:pt x="751" y="271"/>
                </a:lnTo>
                <a:lnTo>
                  <a:pt x="749" y="269"/>
                </a:lnTo>
                <a:lnTo>
                  <a:pt x="749" y="269"/>
                </a:lnTo>
                <a:lnTo>
                  <a:pt x="751" y="269"/>
                </a:lnTo>
                <a:lnTo>
                  <a:pt x="751" y="269"/>
                </a:lnTo>
                <a:lnTo>
                  <a:pt x="753" y="269"/>
                </a:lnTo>
                <a:lnTo>
                  <a:pt x="754" y="267"/>
                </a:lnTo>
                <a:lnTo>
                  <a:pt x="756" y="265"/>
                </a:lnTo>
                <a:lnTo>
                  <a:pt x="756" y="265"/>
                </a:lnTo>
                <a:lnTo>
                  <a:pt x="756" y="265"/>
                </a:lnTo>
                <a:lnTo>
                  <a:pt x="758" y="265"/>
                </a:lnTo>
                <a:lnTo>
                  <a:pt x="760" y="263"/>
                </a:lnTo>
                <a:lnTo>
                  <a:pt x="762" y="263"/>
                </a:lnTo>
                <a:lnTo>
                  <a:pt x="762" y="274"/>
                </a:lnTo>
                <a:lnTo>
                  <a:pt x="765" y="274"/>
                </a:lnTo>
                <a:lnTo>
                  <a:pt x="765" y="260"/>
                </a:lnTo>
                <a:lnTo>
                  <a:pt x="778" y="260"/>
                </a:lnTo>
                <a:lnTo>
                  <a:pt x="780" y="280"/>
                </a:lnTo>
                <a:lnTo>
                  <a:pt x="785" y="298"/>
                </a:lnTo>
                <a:lnTo>
                  <a:pt x="791" y="314"/>
                </a:lnTo>
                <a:lnTo>
                  <a:pt x="791" y="347"/>
                </a:lnTo>
                <a:lnTo>
                  <a:pt x="796" y="385"/>
                </a:lnTo>
                <a:lnTo>
                  <a:pt x="798" y="431"/>
                </a:lnTo>
                <a:lnTo>
                  <a:pt x="798" y="441"/>
                </a:lnTo>
                <a:lnTo>
                  <a:pt x="800" y="449"/>
                </a:lnTo>
                <a:lnTo>
                  <a:pt x="800" y="454"/>
                </a:lnTo>
                <a:lnTo>
                  <a:pt x="798" y="463"/>
                </a:lnTo>
                <a:lnTo>
                  <a:pt x="811" y="463"/>
                </a:lnTo>
                <a:lnTo>
                  <a:pt x="814" y="314"/>
                </a:lnTo>
                <a:lnTo>
                  <a:pt x="809" y="300"/>
                </a:lnTo>
                <a:lnTo>
                  <a:pt x="803" y="283"/>
                </a:lnTo>
                <a:lnTo>
                  <a:pt x="802" y="263"/>
                </a:lnTo>
                <a:lnTo>
                  <a:pt x="805" y="263"/>
                </a:lnTo>
                <a:lnTo>
                  <a:pt x="807" y="267"/>
                </a:lnTo>
                <a:lnTo>
                  <a:pt x="807" y="267"/>
                </a:lnTo>
                <a:lnTo>
                  <a:pt x="807" y="269"/>
                </a:lnTo>
                <a:lnTo>
                  <a:pt x="807" y="269"/>
                </a:lnTo>
                <a:lnTo>
                  <a:pt x="809" y="269"/>
                </a:lnTo>
                <a:lnTo>
                  <a:pt x="811" y="271"/>
                </a:lnTo>
                <a:lnTo>
                  <a:pt x="811" y="260"/>
                </a:lnTo>
                <a:lnTo>
                  <a:pt x="805" y="247"/>
                </a:lnTo>
                <a:lnTo>
                  <a:pt x="803" y="232"/>
                </a:lnTo>
                <a:lnTo>
                  <a:pt x="802" y="220"/>
                </a:lnTo>
                <a:lnTo>
                  <a:pt x="782" y="163"/>
                </a:lnTo>
                <a:lnTo>
                  <a:pt x="785" y="163"/>
                </a:lnTo>
                <a:lnTo>
                  <a:pt x="785" y="160"/>
                </a:lnTo>
                <a:lnTo>
                  <a:pt x="791" y="160"/>
                </a:lnTo>
                <a:lnTo>
                  <a:pt x="791" y="163"/>
                </a:lnTo>
                <a:lnTo>
                  <a:pt x="796" y="174"/>
                </a:lnTo>
                <a:lnTo>
                  <a:pt x="800" y="185"/>
                </a:lnTo>
                <a:lnTo>
                  <a:pt x="802" y="200"/>
                </a:lnTo>
                <a:lnTo>
                  <a:pt x="805" y="200"/>
                </a:lnTo>
                <a:lnTo>
                  <a:pt x="805" y="220"/>
                </a:lnTo>
                <a:lnTo>
                  <a:pt x="811" y="220"/>
                </a:lnTo>
                <a:lnTo>
                  <a:pt x="811" y="231"/>
                </a:lnTo>
                <a:lnTo>
                  <a:pt x="814" y="231"/>
                </a:lnTo>
                <a:lnTo>
                  <a:pt x="814" y="254"/>
                </a:lnTo>
                <a:lnTo>
                  <a:pt x="818" y="254"/>
                </a:lnTo>
                <a:lnTo>
                  <a:pt x="818" y="271"/>
                </a:lnTo>
                <a:lnTo>
                  <a:pt x="823" y="291"/>
                </a:lnTo>
                <a:lnTo>
                  <a:pt x="831" y="311"/>
                </a:lnTo>
                <a:lnTo>
                  <a:pt x="834" y="311"/>
                </a:lnTo>
                <a:lnTo>
                  <a:pt x="834" y="267"/>
                </a:lnTo>
                <a:lnTo>
                  <a:pt x="831" y="267"/>
                </a:lnTo>
                <a:lnTo>
                  <a:pt x="831" y="243"/>
                </a:lnTo>
                <a:lnTo>
                  <a:pt x="825" y="243"/>
                </a:lnTo>
                <a:lnTo>
                  <a:pt x="822" y="220"/>
                </a:lnTo>
                <a:lnTo>
                  <a:pt x="814" y="214"/>
                </a:lnTo>
                <a:lnTo>
                  <a:pt x="811" y="200"/>
                </a:lnTo>
                <a:lnTo>
                  <a:pt x="818" y="203"/>
                </a:lnTo>
                <a:lnTo>
                  <a:pt x="805" y="163"/>
                </a:lnTo>
                <a:lnTo>
                  <a:pt x="814" y="163"/>
                </a:lnTo>
                <a:lnTo>
                  <a:pt x="865" y="314"/>
                </a:lnTo>
                <a:lnTo>
                  <a:pt x="865" y="311"/>
                </a:lnTo>
                <a:lnTo>
                  <a:pt x="869" y="309"/>
                </a:lnTo>
                <a:lnTo>
                  <a:pt x="869" y="307"/>
                </a:lnTo>
                <a:lnTo>
                  <a:pt x="869" y="305"/>
                </a:lnTo>
                <a:lnTo>
                  <a:pt x="869" y="305"/>
                </a:lnTo>
                <a:lnTo>
                  <a:pt x="869" y="303"/>
                </a:lnTo>
                <a:lnTo>
                  <a:pt x="869" y="301"/>
                </a:lnTo>
                <a:lnTo>
                  <a:pt x="871" y="300"/>
                </a:lnTo>
                <a:lnTo>
                  <a:pt x="874" y="300"/>
                </a:lnTo>
                <a:lnTo>
                  <a:pt x="874" y="303"/>
                </a:lnTo>
                <a:lnTo>
                  <a:pt x="876" y="301"/>
                </a:lnTo>
                <a:lnTo>
                  <a:pt x="876" y="301"/>
                </a:lnTo>
                <a:lnTo>
                  <a:pt x="876" y="300"/>
                </a:lnTo>
                <a:lnTo>
                  <a:pt x="876" y="300"/>
                </a:lnTo>
                <a:lnTo>
                  <a:pt x="878" y="298"/>
                </a:lnTo>
                <a:lnTo>
                  <a:pt x="878" y="296"/>
                </a:lnTo>
                <a:lnTo>
                  <a:pt x="871" y="296"/>
                </a:lnTo>
                <a:lnTo>
                  <a:pt x="865" y="263"/>
                </a:lnTo>
                <a:lnTo>
                  <a:pt x="874" y="263"/>
                </a:lnTo>
                <a:lnTo>
                  <a:pt x="874" y="254"/>
                </a:lnTo>
                <a:lnTo>
                  <a:pt x="882" y="254"/>
                </a:lnTo>
                <a:lnTo>
                  <a:pt x="882" y="271"/>
                </a:lnTo>
                <a:lnTo>
                  <a:pt x="880" y="281"/>
                </a:lnTo>
                <a:lnTo>
                  <a:pt x="882" y="291"/>
                </a:lnTo>
                <a:lnTo>
                  <a:pt x="885" y="291"/>
                </a:lnTo>
                <a:lnTo>
                  <a:pt x="891" y="236"/>
                </a:lnTo>
                <a:lnTo>
                  <a:pt x="898" y="231"/>
                </a:lnTo>
                <a:lnTo>
                  <a:pt x="898" y="220"/>
                </a:lnTo>
                <a:lnTo>
                  <a:pt x="902" y="220"/>
                </a:lnTo>
                <a:lnTo>
                  <a:pt x="902" y="214"/>
                </a:lnTo>
                <a:lnTo>
                  <a:pt x="898" y="214"/>
                </a:lnTo>
                <a:lnTo>
                  <a:pt x="898" y="163"/>
                </a:lnTo>
                <a:lnTo>
                  <a:pt x="894" y="163"/>
                </a:lnTo>
                <a:lnTo>
                  <a:pt x="894" y="160"/>
                </a:lnTo>
                <a:lnTo>
                  <a:pt x="898" y="160"/>
                </a:lnTo>
                <a:lnTo>
                  <a:pt x="898" y="154"/>
                </a:lnTo>
                <a:lnTo>
                  <a:pt x="894" y="154"/>
                </a:lnTo>
                <a:lnTo>
                  <a:pt x="894" y="152"/>
                </a:lnTo>
                <a:lnTo>
                  <a:pt x="896" y="149"/>
                </a:lnTo>
                <a:lnTo>
                  <a:pt x="898" y="147"/>
                </a:lnTo>
                <a:lnTo>
                  <a:pt x="898" y="147"/>
                </a:lnTo>
                <a:lnTo>
                  <a:pt x="894" y="140"/>
                </a:lnTo>
                <a:lnTo>
                  <a:pt x="894" y="136"/>
                </a:lnTo>
                <a:lnTo>
                  <a:pt x="898" y="136"/>
                </a:lnTo>
                <a:lnTo>
                  <a:pt x="898" y="131"/>
                </a:lnTo>
                <a:lnTo>
                  <a:pt x="894" y="131"/>
                </a:lnTo>
                <a:lnTo>
                  <a:pt x="898" y="107"/>
                </a:lnTo>
                <a:lnTo>
                  <a:pt x="905" y="107"/>
                </a:lnTo>
                <a:lnTo>
                  <a:pt x="905" y="167"/>
                </a:lnTo>
                <a:lnTo>
                  <a:pt x="914" y="167"/>
                </a:lnTo>
                <a:lnTo>
                  <a:pt x="922" y="311"/>
                </a:lnTo>
                <a:lnTo>
                  <a:pt x="925" y="311"/>
                </a:lnTo>
                <a:lnTo>
                  <a:pt x="927" y="325"/>
                </a:lnTo>
                <a:lnTo>
                  <a:pt x="927" y="341"/>
                </a:lnTo>
                <a:lnTo>
                  <a:pt x="929" y="356"/>
                </a:lnTo>
                <a:lnTo>
                  <a:pt x="934" y="367"/>
                </a:lnTo>
                <a:lnTo>
                  <a:pt x="931" y="323"/>
                </a:lnTo>
                <a:lnTo>
                  <a:pt x="934" y="323"/>
                </a:lnTo>
                <a:lnTo>
                  <a:pt x="938" y="329"/>
                </a:lnTo>
                <a:lnTo>
                  <a:pt x="942" y="332"/>
                </a:lnTo>
                <a:lnTo>
                  <a:pt x="945" y="334"/>
                </a:lnTo>
                <a:lnTo>
                  <a:pt x="945" y="296"/>
                </a:lnTo>
                <a:lnTo>
                  <a:pt x="938" y="296"/>
                </a:lnTo>
                <a:lnTo>
                  <a:pt x="938" y="287"/>
                </a:lnTo>
                <a:lnTo>
                  <a:pt x="945" y="287"/>
                </a:lnTo>
                <a:lnTo>
                  <a:pt x="942" y="107"/>
                </a:lnTo>
                <a:lnTo>
                  <a:pt x="954" y="107"/>
                </a:lnTo>
                <a:lnTo>
                  <a:pt x="954" y="111"/>
                </a:lnTo>
                <a:lnTo>
                  <a:pt x="951" y="121"/>
                </a:lnTo>
                <a:lnTo>
                  <a:pt x="949" y="138"/>
                </a:lnTo>
                <a:lnTo>
                  <a:pt x="949" y="156"/>
                </a:lnTo>
                <a:lnTo>
                  <a:pt x="951" y="171"/>
                </a:lnTo>
                <a:lnTo>
                  <a:pt x="962" y="287"/>
                </a:lnTo>
                <a:lnTo>
                  <a:pt x="967" y="287"/>
                </a:lnTo>
                <a:lnTo>
                  <a:pt x="971" y="289"/>
                </a:lnTo>
                <a:lnTo>
                  <a:pt x="974" y="289"/>
                </a:lnTo>
                <a:lnTo>
                  <a:pt x="978" y="291"/>
                </a:lnTo>
                <a:lnTo>
                  <a:pt x="978" y="236"/>
                </a:lnTo>
                <a:lnTo>
                  <a:pt x="991" y="236"/>
                </a:lnTo>
                <a:lnTo>
                  <a:pt x="993" y="269"/>
                </a:lnTo>
                <a:lnTo>
                  <a:pt x="1002" y="300"/>
                </a:lnTo>
                <a:lnTo>
                  <a:pt x="1005" y="300"/>
                </a:lnTo>
                <a:lnTo>
                  <a:pt x="1005" y="143"/>
                </a:lnTo>
                <a:lnTo>
                  <a:pt x="1018" y="147"/>
                </a:lnTo>
                <a:lnTo>
                  <a:pt x="1022" y="189"/>
                </a:lnTo>
                <a:lnTo>
                  <a:pt x="1031" y="223"/>
                </a:lnTo>
                <a:lnTo>
                  <a:pt x="1031" y="254"/>
                </a:lnTo>
                <a:lnTo>
                  <a:pt x="1034" y="254"/>
                </a:lnTo>
                <a:lnTo>
                  <a:pt x="1038" y="300"/>
                </a:lnTo>
                <a:lnTo>
                  <a:pt x="1045" y="303"/>
                </a:lnTo>
                <a:lnTo>
                  <a:pt x="1045" y="314"/>
                </a:lnTo>
                <a:lnTo>
                  <a:pt x="1049" y="323"/>
                </a:lnTo>
                <a:lnTo>
                  <a:pt x="1054" y="329"/>
                </a:lnTo>
                <a:lnTo>
                  <a:pt x="1060" y="336"/>
                </a:lnTo>
                <a:lnTo>
                  <a:pt x="1065" y="340"/>
                </a:lnTo>
                <a:lnTo>
                  <a:pt x="1074" y="343"/>
                </a:lnTo>
                <a:lnTo>
                  <a:pt x="1074" y="347"/>
                </a:lnTo>
                <a:lnTo>
                  <a:pt x="1076" y="349"/>
                </a:lnTo>
                <a:lnTo>
                  <a:pt x="1076" y="351"/>
                </a:lnTo>
                <a:lnTo>
                  <a:pt x="1078" y="352"/>
                </a:lnTo>
                <a:lnTo>
                  <a:pt x="1080" y="354"/>
                </a:lnTo>
                <a:lnTo>
                  <a:pt x="1082" y="356"/>
                </a:lnTo>
                <a:lnTo>
                  <a:pt x="1082" y="360"/>
                </a:lnTo>
                <a:lnTo>
                  <a:pt x="1085" y="360"/>
                </a:lnTo>
                <a:lnTo>
                  <a:pt x="1085" y="351"/>
                </a:lnTo>
                <a:lnTo>
                  <a:pt x="1082" y="351"/>
                </a:lnTo>
                <a:lnTo>
                  <a:pt x="1082" y="323"/>
                </a:lnTo>
                <a:lnTo>
                  <a:pt x="1078" y="323"/>
                </a:lnTo>
                <a:lnTo>
                  <a:pt x="1071" y="287"/>
                </a:lnTo>
                <a:lnTo>
                  <a:pt x="1065" y="287"/>
                </a:lnTo>
                <a:lnTo>
                  <a:pt x="1065" y="274"/>
                </a:lnTo>
                <a:lnTo>
                  <a:pt x="1062" y="274"/>
                </a:lnTo>
                <a:lnTo>
                  <a:pt x="1060" y="272"/>
                </a:lnTo>
                <a:lnTo>
                  <a:pt x="1060" y="269"/>
                </a:lnTo>
                <a:lnTo>
                  <a:pt x="1058" y="265"/>
                </a:lnTo>
                <a:lnTo>
                  <a:pt x="1058" y="260"/>
                </a:lnTo>
                <a:lnTo>
                  <a:pt x="1062" y="260"/>
                </a:lnTo>
                <a:lnTo>
                  <a:pt x="1069" y="269"/>
                </a:lnTo>
                <a:lnTo>
                  <a:pt x="1074" y="280"/>
                </a:lnTo>
                <a:lnTo>
                  <a:pt x="1078" y="291"/>
                </a:lnTo>
                <a:lnTo>
                  <a:pt x="1082" y="291"/>
                </a:lnTo>
                <a:lnTo>
                  <a:pt x="1074" y="267"/>
                </a:lnTo>
                <a:lnTo>
                  <a:pt x="1063" y="243"/>
                </a:lnTo>
                <a:lnTo>
                  <a:pt x="1054" y="220"/>
                </a:lnTo>
                <a:lnTo>
                  <a:pt x="1058" y="220"/>
                </a:lnTo>
                <a:lnTo>
                  <a:pt x="1062" y="221"/>
                </a:lnTo>
                <a:lnTo>
                  <a:pt x="1063" y="221"/>
                </a:lnTo>
                <a:lnTo>
                  <a:pt x="1063" y="223"/>
                </a:lnTo>
                <a:lnTo>
                  <a:pt x="1065" y="227"/>
                </a:lnTo>
                <a:lnTo>
                  <a:pt x="1065" y="231"/>
                </a:lnTo>
                <a:lnTo>
                  <a:pt x="1076" y="245"/>
                </a:lnTo>
                <a:lnTo>
                  <a:pt x="1083" y="263"/>
                </a:lnTo>
                <a:lnTo>
                  <a:pt x="1089" y="283"/>
                </a:lnTo>
                <a:lnTo>
                  <a:pt x="1094" y="303"/>
                </a:lnTo>
                <a:lnTo>
                  <a:pt x="1098" y="303"/>
                </a:lnTo>
                <a:lnTo>
                  <a:pt x="1098" y="323"/>
                </a:lnTo>
                <a:lnTo>
                  <a:pt x="1102" y="323"/>
                </a:lnTo>
                <a:lnTo>
                  <a:pt x="1094" y="240"/>
                </a:lnTo>
                <a:lnTo>
                  <a:pt x="1091" y="240"/>
                </a:lnTo>
                <a:lnTo>
                  <a:pt x="1091" y="223"/>
                </a:lnTo>
                <a:lnTo>
                  <a:pt x="1085" y="223"/>
                </a:lnTo>
                <a:lnTo>
                  <a:pt x="1082" y="191"/>
                </a:lnTo>
                <a:lnTo>
                  <a:pt x="1078" y="191"/>
                </a:lnTo>
                <a:lnTo>
                  <a:pt x="1078" y="183"/>
                </a:lnTo>
                <a:lnTo>
                  <a:pt x="1074" y="183"/>
                </a:lnTo>
                <a:lnTo>
                  <a:pt x="1074" y="171"/>
                </a:lnTo>
                <a:lnTo>
                  <a:pt x="1071" y="171"/>
                </a:lnTo>
                <a:lnTo>
                  <a:pt x="1065" y="154"/>
                </a:lnTo>
                <a:lnTo>
                  <a:pt x="1062" y="154"/>
                </a:lnTo>
                <a:lnTo>
                  <a:pt x="1062" y="143"/>
                </a:lnTo>
                <a:lnTo>
                  <a:pt x="1058" y="143"/>
                </a:lnTo>
                <a:lnTo>
                  <a:pt x="1051" y="120"/>
                </a:lnTo>
                <a:lnTo>
                  <a:pt x="1045" y="120"/>
                </a:lnTo>
                <a:lnTo>
                  <a:pt x="1045" y="111"/>
                </a:lnTo>
                <a:lnTo>
                  <a:pt x="1038" y="98"/>
                </a:lnTo>
                <a:lnTo>
                  <a:pt x="1031" y="85"/>
                </a:lnTo>
                <a:lnTo>
                  <a:pt x="1025" y="67"/>
                </a:lnTo>
                <a:lnTo>
                  <a:pt x="1038" y="71"/>
                </a:lnTo>
                <a:lnTo>
                  <a:pt x="1042" y="89"/>
                </a:lnTo>
                <a:lnTo>
                  <a:pt x="1051" y="101"/>
                </a:lnTo>
                <a:lnTo>
                  <a:pt x="1058" y="114"/>
                </a:lnTo>
                <a:lnTo>
                  <a:pt x="1058" y="123"/>
                </a:lnTo>
                <a:lnTo>
                  <a:pt x="1062" y="123"/>
                </a:lnTo>
                <a:lnTo>
                  <a:pt x="1062" y="131"/>
                </a:lnTo>
                <a:lnTo>
                  <a:pt x="1065" y="131"/>
                </a:lnTo>
                <a:lnTo>
                  <a:pt x="1065" y="140"/>
                </a:lnTo>
                <a:lnTo>
                  <a:pt x="1071" y="140"/>
                </a:lnTo>
                <a:lnTo>
                  <a:pt x="1071" y="147"/>
                </a:lnTo>
                <a:lnTo>
                  <a:pt x="1074" y="147"/>
                </a:lnTo>
                <a:lnTo>
                  <a:pt x="1082" y="171"/>
                </a:lnTo>
                <a:lnTo>
                  <a:pt x="1085" y="171"/>
                </a:lnTo>
                <a:lnTo>
                  <a:pt x="1085" y="183"/>
                </a:lnTo>
                <a:lnTo>
                  <a:pt x="1091" y="183"/>
                </a:lnTo>
                <a:lnTo>
                  <a:pt x="1091" y="191"/>
                </a:lnTo>
                <a:lnTo>
                  <a:pt x="1094" y="191"/>
                </a:lnTo>
                <a:lnTo>
                  <a:pt x="1102" y="227"/>
                </a:lnTo>
                <a:lnTo>
                  <a:pt x="1105" y="227"/>
                </a:lnTo>
                <a:lnTo>
                  <a:pt x="1105" y="236"/>
                </a:lnTo>
                <a:lnTo>
                  <a:pt x="1111" y="236"/>
                </a:lnTo>
                <a:lnTo>
                  <a:pt x="1111" y="254"/>
                </a:lnTo>
                <a:lnTo>
                  <a:pt x="1114" y="254"/>
                </a:lnTo>
                <a:lnTo>
                  <a:pt x="1116" y="218"/>
                </a:lnTo>
                <a:lnTo>
                  <a:pt x="1118" y="178"/>
                </a:lnTo>
                <a:lnTo>
                  <a:pt x="1114" y="140"/>
                </a:lnTo>
                <a:lnTo>
                  <a:pt x="1105" y="103"/>
                </a:lnTo>
                <a:lnTo>
                  <a:pt x="1118" y="103"/>
                </a:lnTo>
                <a:lnTo>
                  <a:pt x="1123" y="134"/>
                </a:lnTo>
                <a:lnTo>
                  <a:pt x="1131" y="163"/>
                </a:lnTo>
                <a:lnTo>
                  <a:pt x="1131" y="178"/>
                </a:lnTo>
                <a:lnTo>
                  <a:pt x="1131" y="194"/>
                </a:lnTo>
                <a:lnTo>
                  <a:pt x="1129" y="209"/>
                </a:lnTo>
                <a:lnTo>
                  <a:pt x="1134" y="220"/>
                </a:lnTo>
                <a:lnTo>
                  <a:pt x="1138" y="180"/>
                </a:lnTo>
                <a:lnTo>
                  <a:pt x="1145" y="180"/>
                </a:lnTo>
                <a:lnTo>
                  <a:pt x="1151" y="196"/>
                </a:lnTo>
                <a:lnTo>
                  <a:pt x="1154" y="196"/>
                </a:lnTo>
                <a:lnTo>
                  <a:pt x="1154" y="211"/>
                </a:lnTo>
                <a:lnTo>
                  <a:pt x="1158" y="211"/>
                </a:lnTo>
                <a:lnTo>
                  <a:pt x="1162" y="247"/>
                </a:lnTo>
                <a:lnTo>
                  <a:pt x="1165" y="247"/>
                </a:lnTo>
                <a:lnTo>
                  <a:pt x="1165" y="271"/>
                </a:lnTo>
                <a:lnTo>
                  <a:pt x="1174" y="274"/>
                </a:lnTo>
                <a:lnTo>
                  <a:pt x="1174" y="283"/>
                </a:lnTo>
                <a:lnTo>
                  <a:pt x="1178" y="283"/>
                </a:lnTo>
                <a:lnTo>
                  <a:pt x="1178" y="296"/>
                </a:lnTo>
                <a:lnTo>
                  <a:pt x="1182" y="296"/>
                </a:lnTo>
                <a:lnTo>
                  <a:pt x="1185" y="320"/>
                </a:lnTo>
                <a:lnTo>
                  <a:pt x="1191" y="320"/>
                </a:lnTo>
                <a:lnTo>
                  <a:pt x="1193" y="291"/>
                </a:lnTo>
                <a:lnTo>
                  <a:pt x="1198" y="265"/>
                </a:lnTo>
                <a:lnTo>
                  <a:pt x="1207" y="240"/>
                </a:lnTo>
                <a:lnTo>
                  <a:pt x="1214" y="214"/>
                </a:lnTo>
                <a:lnTo>
                  <a:pt x="1211" y="154"/>
                </a:lnTo>
                <a:lnTo>
                  <a:pt x="1222" y="154"/>
                </a:lnTo>
                <a:lnTo>
                  <a:pt x="1225" y="214"/>
                </a:lnTo>
                <a:lnTo>
                  <a:pt x="1234" y="214"/>
                </a:lnTo>
                <a:lnTo>
                  <a:pt x="1238" y="231"/>
                </a:lnTo>
                <a:lnTo>
                  <a:pt x="1231" y="231"/>
                </a:lnTo>
                <a:lnTo>
                  <a:pt x="1231" y="223"/>
                </a:lnTo>
                <a:lnTo>
                  <a:pt x="1225" y="223"/>
                </a:lnTo>
                <a:lnTo>
                  <a:pt x="1225" y="327"/>
                </a:lnTo>
                <a:lnTo>
                  <a:pt x="1231" y="327"/>
                </a:lnTo>
                <a:lnTo>
                  <a:pt x="1231" y="340"/>
                </a:lnTo>
                <a:lnTo>
                  <a:pt x="1234" y="340"/>
                </a:lnTo>
                <a:lnTo>
                  <a:pt x="1234" y="334"/>
                </a:lnTo>
                <a:lnTo>
                  <a:pt x="1238" y="334"/>
                </a:lnTo>
                <a:lnTo>
                  <a:pt x="1245" y="340"/>
                </a:lnTo>
                <a:lnTo>
                  <a:pt x="1245" y="303"/>
                </a:lnTo>
                <a:lnTo>
                  <a:pt x="1242" y="303"/>
                </a:lnTo>
                <a:lnTo>
                  <a:pt x="1242" y="271"/>
                </a:lnTo>
                <a:lnTo>
                  <a:pt x="1231" y="236"/>
                </a:lnTo>
                <a:lnTo>
                  <a:pt x="1242" y="236"/>
                </a:lnTo>
                <a:lnTo>
                  <a:pt x="1245" y="254"/>
                </a:lnTo>
                <a:lnTo>
                  <a:pt x="1251" y="254"/>
                </a:lnTo>
                <a:lnTo>
                  <a:pt x="1251" y="274"/>
                </a:lnTo>
                <a:lnTo>
                  <a:pt x="1254" y="274"/>
                </a:lnTo>
                <a:lnTo>
                  <a:pt x="1254" y="283"/>
                </a:lnTo>
                <a:lnTo>
                  <a:pt x="1258" y="283"/>
                </a:lnTo>
                <a:lnTo>
                  <a:pt x="1258" y="300"/>
                </a:lnTo>
                <a:lnTo>
                  <a:pt x="1262" y="300"/>
                </a:lnTo>
                <a:lnTo>
                  <a:pt x="1262" y="314"/>
                </a:lnTo>
                <a:lnTo>
                  <a:pt x="1265" y="314"/>
                </a:lnTo>
                <a:lnTo>
                  <a:pt x="1271" y="343"/>
                </a:lnTo>
                <a:lnTo>
                  <a:pt x="1274" y="343"/>
                </a:lnTo>
                <a:lnTo>
                  <a:pt x="1278" y="334"/>
                </a:lnTo>
                <a:lnTo>
                  <a:pt x="1282" y="325"/>
                </a:lnTo>
                <a:lnTo>
                  <a:pt x="1282" y="311"/>
                </a:lnTo>
                <a:lnTo>
                  <a:pt x="1271" y="274"/>
                </a:lnTo>
                <a:lnTo>
                  <a:pt x="1282" y="280"/>
                </a:lnTo>
                <a:lnTo>
                  <a:pt x="1283" y="287"/>
                </a:lnTo>
                <a:lnTo>
                  <a:pt x="1287" y="301"/>
                </a:lnTo>
                <a:lnTo>
                  <a:pt x="1291" y="318"/>
                </a:lnTo>
                <a:lnTo>
                  <a:pt x="1294" y="332"/>
                </a:lnTo>
                <a:lnTo>
                  <a:pt x="1300" y="345"/>
                </a:lnTo>
                <a:lnTo>
                  <a:pt x="1302" y="351"/>
                </a:lnTo>
                <a:lnTo>
                  <a:pt x="1303" y="332"/>
                </a:lnTo>
                <a:lnTo>
                  <a:pt x="1305" y="316"/>
                </a:lnTo>
                <a:lnTo>
                  <a:pt x="1305" y="296"/>
                </a:lnTo>
                <a:lnTo>
                  <a:pt x="1302" y="271"/>
                </a:lnTo>
                <a:lnTo>
                  <a:pt x="1314" y="271"/>
                </a:lnTo>
                <a:lnTo>
                  <a:pt x="1316" y="294"/>
                </a:lnTo>
                <a:lnTo>
                  <a:pt x="1323" y="316"/>
                </a:lnTo>
                <a:lnTo>
                  <a:pt x="1331" y="334"/>
                </a:lnTo>
                <a:lnTo>
                  <a:pt x="1331" y="356"/>
                </a:lnTo>
                <a:lnTo>
                  <a:pt x="1334" y="356"/>
                </a:lnTo>
                <a:lnTo>
                  <a:pt x="1322" y="223"/>
                </a:lnTo>
                <a:lnTo>
                  <a:pt x="1318" y="223"/>
                </a:lnTo>
                <a:lnTo>
                  <a:pt x="1314" y="200"/>
                </a:lnTo>
                <a:lnTo>
                  <a:pt x="1311" y="194"/>
                </a:lnTo>
                <a:lnTo>
                  <a:pt x="1309" y="191"/>
                </a:lnTo>
                <a:lnTo>
                  <a:pt x="1305" y="187"/>
                </a:lnTo>
                <a:lnTo>
                  <a:pt x="1303" y="183"/>
                </a:lnTo>
                <a:lnTo>
                  <a:pt x="1300" y="178"/>
                </a:lnTo>
                <a:lnTo>
                  <a:pt x="1298" y="171"/>
                </a:lnTo>
                <a:lnTo>
                  <a:pt x="1311" y="180"/>
                </a:lnTo>
                <a:lnTo>
                  <a:pt x="1322" y="194"/>
                </a:lnTo>
                <a:lnTo>
                  <a:pt x="1331" y="212"/>
                </a:lnTo>
                <a:lnTo>
                  <a:pt x="1338" y="234"/>
                </a:lnTo>
                <a:lnTo>
                  <a:pt x="1345" y="254"/>
                </a:lnTo>
                <a:lnTo>
                  <a:pt x="1351" y="271"/>
                </a:lnTo>
                <a:lnTo>
                  <a:pt x="1351" y="296"/>
                </a:lnTo>
                <a:lnTo>
                  <a:pt x="1358" y="300"/>
                </a:lnTo>
                <a:lnTo>
                  <a:pt x="1354" y="307"/>
                </a:lnTo>
                <a:lnTo>
                  <a:pt x="1362" y="311"/>
                </a:lnTo>
                <a:lnTo>
                  <a:pt x="1362" y="327"/>
                </a:lnTo>
                <a:lnTo>
                  <a:pt x="1365" y="327"/>
                </a:lnTo>
                <a:lnTo>
                  <a:pt x="1365" y="340"/>
                </a:lnTo>
                <a:lnTo>
                  <a:pt x="1371" y="340"/>
                </a:lnTo>
                <a:lnTo>
                  <a:pt x="1373" y="352"/>
                </a:lnTo>
                <a:lnTo>
                  <a:pt x="1373" y="365"/>
                </a:lnTo>
                <a:lnTo>
                  <a:pt x="1378" y="374"/>
                </a:lnTo>
                <a:lnTo>
                  <a:pt x="1380" y="347"/>
                </a:lnTo>
                <a:lnTo>
                  <a:pt x="1382" y="321"/>
                </a:lnTo>
                <a:lnTo>
                  <a:pt x="1378" y="300"/>
                </a:lnTo>
                <a:lnTo>
                  <a:pt x="1378" y="267"/>
                </a:lnTo>
                <a:lnTo>
                  <a:pt x="1374" y="267"/>
                </a:lnTo>
                <a:lnTo>
                  <a:pt x="1371" y="240"/>
                </a:lnTo>
                <a:lnTo>
                  <a:pt x="1365" y="240"/>
                </a:lnTo>
                <a:lnTo>
                  <a:pt x="1363" y="234"/>
                </a:lnTo>
                <a:lnTo>
                  <a:pt x="1360" y="232"/>
                </a:lnTo>
                <a:lnTo>
                  <a:pt x="1358" y="229"/>
                </a:lnTo>
                <a:lnTo>
                  <a:pt x="1356" y="227"/>
                </a:lnTo>
                <a:lnTo>
                  <a:pt x="1354" y="221"/>
                </a:lnTo>
                <a:lnTo>
                  <a:pt x="1354" y="214"/>
                </a:lnTo>
                <a:lnTo>
                  <a:pt x="1362" y="220"/>
                </a:lnTo>
                <a:lnTo>
                  <a:pt x="1338" y="176"/>
                </a:lnTo>
                <a:lnTo>
                  <a:pt x="1345" y="176"/>
                </a:lnTo>
                <a:lnTo>
                  <a:pt x="1382" y="231"/>
                </a:lnTo>
                <a:lnTo>
                  <a:pt x="1382" y="240"/>
                </a:lnTo>
                <a:lnTo>
                  <a:pt x="1385" y="240"/>
                </a:lnTo>
                <a:lnTo>
                  <a:pt x="1385" y="247"/>
                </a:lnTo>
                <a:lnTo>
                  <a:pt x="1391" y="247"/>
                </a:lnTo>
                <a:lnTo>
                  <a:pt x="1394" y="271"/>
                </a:lnTo>
                <a:lnTo>
                  <a:pt x="1398" y="271"/>
                </a:lnTo>
                <a:lnTo>
                  <a:pt x="1398" y="280"/>
                </a:lnTo>
                <a:lnTo>
                  <a:pt x="1402" y="280"/>
                </a:lnTo>
                <a:lnTo>
                  <a:pt x="1402" y="296"/>
                </a:lnTo>
                <a:lnTo>
                  <a:pt x="1405" y="296"/>
                </a:lnTo>
                <a:lnTo>
                  <a:pt x="1411" y="323"/>
                </a:lnTo>
                <a:lnTo>
                  <a:pt x="1414" y="323"/>
                </a:lnTo>
                <a:lnTo>
                  <a:pt x="1416" y="289"/>
                </a:lnTo>
                <a:lnTo>
                  <a:pt x="1418" y="254"/>
                </a:lnTo>
                <a:lnTo>
                  <a:pt x="1420" y="218"/>
                </a:lnTo>
                <a:lnTo>
                  <a:pt x="1420" y="183"/>
                </a:lnTo>
                <a:lnTo>
                  <a:pt x="1414" y="151"/>
                </a:lnTo>
                <a:lnTo>
                  <a:pt x="1414" y="120"/>
                </a:lnTo>
                <a:lnTo>
                  <a:pt x="1411" y="120"/>
                </a:lnTo>
                <a:lnTo>
                  <a:pt x="1407" y="105"/>
                </a:lnTo>
                <a:lnTo>
                  <a:pt x="1407" y="92"/>
                </a:lnTo>
                <a:lnTo>
                  <a:pt x="1409" y="81"/>
                </a:lnTo>
                <a:lnTo>
                  <a:pt x="1409" y="72"/>
                </a:lnTo>
                <a:lnTo>
                  <a:pt x="1405" y="67"/>
                </a:lnTo>
                <a:lnTo>
                  <a:pt x="1405" y="63"/>
                </a:lnTo>
                <a:lnTo>
                  <a:pt x="1411" y="63"/>
                </a:lnTo>
                <a:lnTo>
                  <a:pt x="1411" y="60"/>
                </a:lnTo>
                <a:lnTo>
                  <a:pt x="1413" y="60"/>
                </a:lnTo>
                <a:lnTo>
                  <a:pt x="1414" y="60"/>
                </a:lnTo>
                <a:lnTo>
                  <a:pt x="1416" y="60"/>
                </a:lnTo>
                <a:lnTo>
                  <a:pt x="1416" y="61"/>
                </a:lnTo>
                <a:lnTo>
                  <a:pt x="1416" y="61"/>
                </a:lnTo>
                <a:lnTo>
                  <a:pt x="1418" y="63"/>
                </a:lnTo>
                <a:lnTo>
                  <a:pt x="1422" y="72"/>
                </a:lnTo>
                <a:lnTo>
                  <a:pt x="1422" y="85"/>
                </a:lnTo>
                <a:lnTo>
                  <a:pt x="1420" y="98"/>
                </a:lnTo>
                <a:lnTo>
                  <a:pt x="1422" y="111"/>
                </a:lnTo>
                <a:lnTo>
                  <a:pt x="1431" y="145"/>
                </a:lnTo>
                <a:lnTo>
                  <a:pt x="1438" y="181"/>
                </a:lnTo>
                <a:lnTo>
                  <a:pt x="1445" y="214"/>
                </a:lnTo>
                <a:lnTo>
                  <a:pt x="1445" y="243"/>
                </a:lnTo>
                <a:lnTo>
                  <a:pt x="1451" y="243"/>
                </a:lnTo>
                <a:lnTo>
                  <a:pt x="1453" y="258"/>
                </a:lnTo>
                <a:lnTo>
                  <a:pt x="1453" y="276"/>
                </a:lnTo>
                <a:lnTo>
                  <a:pt x="1451" y="292"/>
                </a:lnTo>
                <a:lnTo>
                  <a:pt x="1453" y="309"/>
                </a:lnTo>
                <a:lnTo>
                  <a:pt x="1458" y="320"/>
                </a:lnTo>
                <a:lnTo>
                  <a:pt x="1465" y="220"/>
                </a:lnTo>
                <a:lnTo>
                  <a:pt x="1471" y="220"/>
                </a:lnTo>
                <a:lnTo>
                  <a:pt x="1473" y="203"/>
                </a:lnTo>
                <a:lnTo>
                  <a:pt x="1473" y="181"/>
                </a:lnTo>
                <a:lnTo>
                  <a:pt x="1471" y="158"/>
                </a:lnTo>
                <a:lnTo>
                  <a:pt x="1471" y="132"/>
                </a:lnTo>
                <a:lnTo>
                  <a:pt x="1471" y="111"/>
                </a:lnTo>
                <a:lnTo>
                  <a:pt x="1482" y="114"/>
                </a:lnTo>
                <a:lnTo>
                  <a:pt x="1474" y="327"/>
                </a:lnTo>
                <a:lnTo>
                  <a:pt x="1474" y="340"/>
                </a:lnTo>
                <a:lnTo>
                  <a:pt x="1473" y="356"/>
                </a:lnTo>
                <a:lnTo>
                  <a:pt x="1473" y="374"/>
                </a:lnTo>
                <a:lnTo>
                  <a:pt x="1473" y="392"/>
                </a:lnTo>
                <a:lnTo>
                  <a:pt x="1474" y="407"/>
                </a:lnTo>
                <a:lnTo>
                  <a:pt x="1478" y="416"/>
                </a:lnTo>
                <a:lnTo>
                  <a:pt x="1480" y="403"/>
                </a:lnTo>
                <a:lnTo>
                  <a:pt x="1482" y="385"/>
                </a:lnTo>
                <a:lnTo>
                  <a:pt x="1487" y="365"/>
                </a:lnTo>
                <a:lnTo>
                  <a:pt x="1491" y="349"/>
                </a:lnTo>
                <a:lnTo>
                  <a:pt x="1494" y="340"/>
                </a:lnTo>
                <a:lnTo>
                  <a:pt x="1496" y="338"/>
                </a:lnTo>
                <a:lnTo>
                  <a:pt x="1496" y="336"/>
                </a:lnTo>
                <a:lnTo>
                  <a:pt x="1496" y="336"/>
                </a:lnTo>
                <a:lnTo>
                  <a:pt x="1498" y="336"/>
                </a:lnTo>
                <a:lnTo>
                  <a:pt x="1500" y="336"/>
                </a:lnTo>
                <a:lnTo>
                  <a:pt x="1502" y="334"/>
                </a:lnTo>
                <a:lnTo>
                  <a:pt x="1502" y="356"/>
                </a:lnTo>
                <a:lnTo>
                  <a:pt x="1505" y="356"/>
                </a:lnTo>
                <a:lnTo>
                  <a:pt x="1511" y="291"/>
                </a:lnTo>
                <a:lnTo>
                  <a:pt x="1513" y="285"/>
                </a:lnTo>
                <a:lnTo>
                  <a:pt x="1516" y="276"/>
                </a:lnTo>
                <a:lnTo>
                  <a:pt x="1520" y="265"/>
                </a:lnTo>
                <a:lnTo>
                  <a:pt x="1518" y="254"/>
                </a:lnTo>
                <a:lnTo>
                  <a:pt x="1511" y="251"/>
                </a:lnTo>
                <a:lnTo>
                  <a:pt x="1511" y="243"/>
                </a:lnTo>
                <a:lnTo>
                  <a:pt x="1518" y="243"/>
                </a:lnTo>
                <a:lnTo>
                  <a:pt x="1531" y="103"/>
                </a:lnTo>
                <a:lnTo>
                  <a:pt x="1538" y="103"/>
                </a:lnTo>
                <a:lnTo>
                  <a:pt x="1531" y="280"/>
                </a:lnTo>
                <a:lnTo>
                  <a:pt x="1534" y="280"/>
                </a:lnTo>
                <a:lnTo>
                  <a:pt x="1534" y="291"/>
                </a:lnTo>
                <a:lnTo>
                  <a:pt x="1538" y="291"/>
                </a:lnTo>
                <a:lnTo>
                  <a:pt x="1540" y="301"/>
                </a:lnTo>
                <a:lnTo>
                  <a:pt x="1542" y="314"/>
                </a:lnTo>
                <a:lnTo>
                  <a:pt x="1542" y="327"/>
                </a:lnTo>
                <a:lnTo>
                  <a:pt x="1545" y="334"/>
                </a:lnTo>
                <a:lnTo>
                  <a:pt x="1565" y="154"/>
                </a:lnTo>
                <a:lnTo>
                  <a:pt x="1574" y="154"/>
                </a:lnTo>
                <a:lnTo>
                  <a:pt x="1578" y="176"/>
                </a:lnTo>
                <a:lnTo>
                  <a:pt x="1578" y="178"/>
                </a:lnTo>
                <a:lnTo>
                  <a:pt x="1576" y="178"/>
                </a:lnTo>
                <a:lnTo>
                  <a:pt x="1576" y="178"/>
                </a:lnTo>
                <a:lnTo>
                  <a:pt x="1574" y="176"/>
                </a:lnTo>
                <a:lnTo>
                  <a:pt x="1574" y="178"/>
                </a:lnTo>
                <a:lnTo>
                  <a:pt x="1574" y="180"/>
                </a:lnTo>
                <a:lnTo>
                  <a:pt x="1578" y="180"/>
                </a:lnTo>
                <a:lnTo>
                  <a:pt x="1578" y="231"/>
                </a:lnTo>
                <a:lnTo>
                  <a:pt x="1582" y="231"/>
                </a:lnTo>
                <a:lnTo>
                  <a:pt x="1591" y="154"/>
                </a:lnTo>
                <a:lnTo>
                  <a:pt x="1578" y="151"/>
                </a:lnTo>
                <a:lnTo>
                  <a:pt x="1578" y="143"/>
                </a:lnTo>
                <a:lnTo>
                  <a:pt x="1583" y="141"/>
                </a:lnTo>
                <a:lnTo>
                  <a:pt x="1587" y="141"/>
                </a:lnTo>
                <a:lnTo>
                  <a:pt x="1591" y="140"/>
                </a:lnTo>
                <a:lnTo>
                  <a:pt x="1594" y="138"/>
                </a:lnTo>
                <a:lnTo>
                  <a:pt x="1596" y="136"/>
                </a:lnTo>
                <a:lnTo>
                  <a:pt x="1602" y="136"/>
                </a:lnTo>
                <a:lnTo>
                  <a:pt x="1602" y="154"/>
                </a:lnTo>
                <a:lnTo>
                  <a:pt x="1613" y="163"/>
                </a:lnTo>
                <a:lnTo>
                  <a:pt x="1625" y="178"/>
                </a:lnTo>
                <a:lnTo>
                  <a:pt x="1638" y="194"/>
                </a:lnTo>
                <a:lnTo>
                  <a:pt x="1649" y="211"/>
                </a:lnTo>
                <a:lnTo>
                  <a:pt x="1654" y="223"/>
                </a:lnTo>
                <a:lnTo>
                  <a:pt x="1658" y="223"/>
                </a:lnTo>
                <a:lnTo>
                  <a:pt x="1647" y="172"/>
                </a:lnTo>
                <a:lnTo>
                  <a:pt x="1634" y="127"/>
                </a:lnTo>
                <a:lnTo>
                  <a:pt x="1631" y="94"/>
                </a:lnTo>
                <a:lnTo>
                  <a:pt x="1623" y="76"/>
                </a:lnTo>
                <a:lnTo>
                  <a:pt x="1618" y="54"/>
                </a:lnTo>
                <a:lnTo>
                  <a:pt x="1625" y="54"/>
                </a:lnTo>
                <a:lnTo>
                  <a:pt x="1651" y="136"/>
                </a:lnTo>
                <a:lnTo>
                  <a:pt x="1651" y="151"/>
                </a:lnTo>
                <a:lnTo>
                  <a:pt x="1654" y="151"/>
                </a:lnTo>
                <a:lnTo>
                  <a:pt x="1658" y="180"/>
                </a:lnTo>
                <a:lnTo>
                  <a:pt x="1662" y="180"/>
                </a:lnTo>
                <a:lnTo>
                  <a:pt x="1662" y="176"/>
                </a:lnTo>
                <a:lnTo>
                  <a:pt x="1665" y="176"/>
                </a:lnTo>
                <a:lnTo>
                  <a:pt x="1674" y="180"/>
                </a:lnTo>
                <a:lnTo>
                  <a:pt x="1673" y="196"/>
                </a:lnTo>
                <a:lnTo>
                  <a:pt x="1671" y="214"/>
                </a:lnTo>
                <a:lnTo>
                  <a:pt x="1665" y="214"/>
                </a:lnTo>
                <a:lnTo>
                  <a:pt x="1665" y="220"/>
                </a:lnTo>
                <a:lnTo>
                  <a:pt x="1671" y="220"/>
                </a:lnTo>
                <a:lnTo>
                  <a:pt x="1671" y="243"/>
                </a:lnTo>
                <a:lnTo>
                  <a:pt x="1678" y="243"/>
                </a:lnTo>
                <a:lnTo>
                  <a:pt x="1676" y="232"/>
                </a:lnTo>
                <a:lnTo>
                  <a:pt x="1678" y="220"/>
                </a:lnTo>
                <a:lnTo>
                  <a:pt x="1678" y="203"/>
                </a:lnTo>
                <a:lnTo>
                  <a:pt x="1678" y="83"/>
                </a:lnTo>
                <a:lnTo>
                  <a:pt x="1685" y="83"/>
                </a:lnTo>
                <a:lnTo>
                  <a:pt x="1685" y="136"/>
                </a:lnTo>
                <a:lnTo>
                  <a:pt x="1691" y="136"/>
                </a:lnTo>
                <a:lnTo>
                  <a:pt x="1685" y="143"/>
                </a:lnTo>
                <a:lnTo>
                  <a:pt x="1691" y="154"/>
                </a:lnTo>
                <a:lnTo>
                  <a:pt x="1689" y="156"/>
                </a:lnTo>
                <a:lnTo>
                  <a:pt x="1687" y="156"/>
                </a:lnTo>
                <a:lnTo>
                  <a:pt x="1685" y="156"/>
                </a:lnTo>
                <a:lnTo>
                  <a:pt x="1685" y="158"/>
                </a:lnTo>
                <a:lnTo>
                  <a:pt x="1685" y="160"/>
                </a:lnTo>
                <a:lnTo>
                  <a:pt x="1691" y="160"/>
                </a:lnTo>
                <a:lnTo>
                  <a:pt x="1691" y="191"/>
                </a:lnTo>
                <a:lnTo>
                  <a:pt x="1694" y="191"/>
                </a:lnTo>
                <a:lnTo>
                  <a:pt x="1694" y="163"/>
                </a:lnTo>
                <a:lnTo>
                  <a:pt x="1702" y="163"/>
                </a:lnTo>
                <a:lnTo>
                  <a:pt x="1705" y="191"/>
                </a:lnTo>
                <a:lnTo>
                  <a:pt x="1713" y="218"/>
                </a:lnTo>
                <a:lnTo>
                  <a:pt x="1718" y="245"/>
                </a:lnTo>
                <a:lnTo>
                  <a:pt x="1722" y="274"/>
                </a:lnTo>
                <a:lnTo>
                  <a:pt x="1731" y="274"/>
                </a:lnTo>
                <a:lnTo>
                  <a:pt x="1733" y="289"/>
                </a:lnTo>
                <a:lnTo>
                  <a:pt x="1736" y="305"/>
                </a:lnTo>
                <a:lnTo>
                  <a:pt x="1742" y="314"/>
                </a:lnTo>
                <a:lnTo>
                  <a:pt x="1743" y="294"/>
                </a:lnTo>
                <a:lnTo>
                  <a:pt x="1745" y="276"/>
                </a:lnTo>
                <a:lnTo>
                  <a:pt x="1751" y="260"/>
                </a:lnTo>
                <a:lnTo>
                  <a:pt x="1751" y="227"/>
                </a:lnTo>
                <a:lnTo>
                  <a:pt x="1754" y="227"/>
                </a:lnTo>
                <a:lnTo>
                  <a:pt x="1754" y="191"/>
                </a:lnTo>
                <a:lnTo>
                  <a:pt x="1758" y="191"/>
                </a:lnTo>
                <a:lnTo>
                  <a:pt x="1760" y="174"/>
                </a:lnTo>
                <a:lnTo>
                  <a:pt x="1760" y="156"/>
                </a:lnTo>
                <a:lnTo>
                  <a:pt x="1760" y="138"/>
                </a:lnTo>
                <a:lnTo>
                  <a:pt x="1762" y="123"/>
                </a:lnTo>
                <a:lnTo>
                  <a:pt x="1765" y="123"/>
                </a:lnTo>
                <a:lnTo>
                  <a:pt x="1765" y="187"/>
                </a:lnTo>
                <a:lnTo>
                  <a:pt x="1774" y="187"/>
                </a:lnTo>
                <a:lnTo>
                  <a:pt x="1773" y="192"/>
                </a:lnTo>
                <a:lnTo>
                  <a:pt x="1773" y="196"/>
                </a:lnTo>
                <a:lnTo>
                  <a:pt x="1771" y="200"/>
                </a:lnTo>
                <a:lnTo>
                  <a:pt x="1771" y="203"/>
                </a:lnTo>
                <a:lnTo>
                  <a:pt x="1782" y="200"/>
                </a:lnTo>
                <a:lnTo>
                  <a:pt x="1778" y="207"/>
                </a:lnTo>
                <a:lnTo>
                  <a:pt x="1785" y="211"/>
                </a:lnTo>
                <a:lnTo>
                  <a:pt x="1785" y="223"/>
                </a:lnTo>
                <a:lnTo>
                  <a:pt x="1791" y="223"/>
                </a:lnTo>
                <a:lnTo>
                  <a:pt x="1791" y="231"/>
                </a:lnTo>
                <a:lnTo>
                  <a:pt x="1794" y="231"/>
                </a:lnTo>
                <a:lnTo>
                  <a:pt x="1794" y="243"/>
                </a:lnTo>
                <a:lnTo>
                  <a:pt x="1798" y="243"/>
                </a:lnTo>
                <a:lnTo>
                  <a:pt x="1798" y="254"/>
                </a:lnTo>
                <a:lnTo>
                  <a:pt x="1802" y="254"/>
                </a:lnTo>
                <a:lnTo>
                  <a:pt x="1802" y="267"/>
                </a:lnTo>
                <a:lnTo>
                  <a:pt x="1805" y="267"/>
                </a:lnTo>
                <a:lnTo>
                  <a:pt x="1805" y="283"/>
                </a:lnTo>
                <a:lnTo>
                  <a:pt x="1811" y="283"/>
                </a:lnTo>
                <a:lnTo>
                  <a:pt x="1814" y="320"/>
                </a:lnTo>
                <a:lnTo>
                  <a:pt x="1818" y="320"/>
                </a:lnTo>
                <a:lnTo>
                  <a:pt x="1820" y="331"/>
                </a:lnTo>
                <a:lnTo>
                  <a:pt x="1820" y="345"/>
                </a:lnTo>
                <a:lnTo>
                  <a:pt x="1820" y="361"/>
                </a:lnTo>
                <a:lnTo>
                  <a:pt x="1822" y="374"/>
                </a:lnTo>
                <a:lnTo>
                  <a:pt x="1825" y="383"/>
                </a:lnTo>
                <a:lnTo>
                  <a:pt x="1825" y="361"/>
                </a:lnTo>
                <a:lnTo>
                  <a:pt x="1825" y="338"/>
                </a:lnTo>
                <a:lnTo>
                  <a:pt x="1825" y="318"/>
                </a:lnTo>
                <a:lnTo>
                  <a:pt x="1825" y="303"/>
                </a:lnTo>
                <a:lnTo>
                  <a:pt x="1827" y="303"/>
                </a:lnTo>
                <a:lnTo>
                  <a:pt x="1827" y="301"/>
                </a:lnTo>
                <a:lnTo>
                  <a:pt x="1829" y="300"/>
                </a:lnTo>
                <a:lnTo>
                  <a:pt x="1831" y="296"/>
                </a:lnTo>
                <a:lnTo>
                  <a:pt x="1831" y="291"/>
                </a:lnTo>
                <a:lnTo>
                  <a:pt x="1825" y="291"/>
                </a:lnTo>
                <a:lnTo>
                  <a:pt x="1825" y="271"/>
                </a:lnTo>
                <a:lnTo>
                  <a:pt x="1822" y="271"/>
                </a:lnTo>
                <a:lnTo>
                  <a:pt x="1820" y="269"/>
                </a:lnTo>
                <a:lnTo>
                  <a:pt x="1820" y="265"/>
                </a:lnTo>
                <a:lnTo>
                  <a:pt x="1820" y="263"/>
                </a:lnTo>
                <a:lnTo>
                  <a:pt x="1818" y="260"/>
                </a:lnTo>
                <a:lnTo>
                  <a:pt x="1818" y="254"/>
                </a:lnTo>
                <a:lnTo>
                  <a:pt x="1825" y="260"/>
                </a:lnTo>
                <a:lnTo>
                  <a:pt x="1825" y="247"/>
                </a:lnTo>
                <a:lnTo>
                  <a:pt x="1838" y="251"/>
                </a:lnTo>
                <a:lnTo>
                  <a:pt x="1840" y="263"/>
                </a:lnTo>
                <a:lnTo>
                  <a:pt x="1843" y="274"/>
                </a:lnTo>
                <a:lnTo>
                  <a:pt x="1845" y="283"/>
                </a:lnTo>
                <a:lnTo>
                  <a:pt x="1845" y="307"/>
                </a:lnTo>
                <a:lnTo>
                  <a:pt x="1858" y="311"/>
                </a:lnTo>
                <a:lnTo>
                  <a:pt x="1858" y="314"/>
                </a:lnTo>
                <a:lnTo>
                  <a:pt x="1854" y="321"/>
                </a:lnTo>
                <a:lnTo>
                  <a:pt x="1853" y="334"/>
                </a:lnTo>
                <a:lnTo>
                  <a:pt x="1853" y="349"/>
                </a:lnTo>
                <a:lnTo>
                  <a:pt x="1854" y="360"/>
                </a:lnTo>
                <a:lnTo>
                  <a:pt x="1858" y="360"/>
                </a:lnTo>
                <a:lnTo>
                  <a:pt x="1865" y="463"/>
                </a:lnTo>
                <a:lnTo>
                  <a:pt x="1874" y="463"/>
                </a:lnTo>
                <a:lnTo>
                  <a:pt x="1876" y="429"/>
                </a:lnTo>
                <a:lnTo>
                  <a:pt x="1878" y="391"/>
                </a:lnTo>
                <a:lnTo>
                  <a:pt x="1878" y="351"/>
                </a:lnTo>
                <a:lnTo>
                  <a:pt x="1878" y="307"/>
                </a:lnTo>
                <a:lnTo>
                  <a:pt x="1874" y="307"/>
                </a:lnTo>
                <a:lnTo>
                  <a:pt x="1874" y="283"/>
                </a:lnTo>
                <a:lnTo>
                  <a:pt x="1871" y="283"/>
                </a:lnTo>
                <a:lnTo>
                  <a:pt x="1865" y="254"/>
                </a:lnTo>
                <a:lnTo>
                  <a:pt x="1871" y="254"/>
                </a:lnTo>
                <a:lnTo>
                  <a:pt x="1871" y="260"/>
                </a:lnTo>
                <a:lnTo>
                  <a:pt x="1876" y="267"/>
                </a:lnTo>
                <a:lnTo>
                  <a:pt x="1880" y="274"/>
                </a:lnTo>
                <a:lnTo>
                  <a:pt x="1880" y="283"/>
                </a:lnTo>
                <a:lnTo>
                  <a:pt x="1882" y="296"/>
                </a:lnTo>
                <a:lnTo>
                  <a:pt x="1885" y="296"/>
                </a:lnTo>
                <a:lnTo>
                  <a:pt x="1885" y="320"/>
                </a:lnTo>
                <a:lnTo>
                  <a:pt x="1891" y="320"/>
                </a:lnTo>
                <a:lnTo>
                  <a:pt x="1891" y="334"/>
                </a:lnTo>
                <a:lnTo>
                  <a:pt x="1894" y="334"/>
                </a:lnTo>
                <a:lnTo>
                  <a:pt x="1896" y="349"/>
                </a:lnTo>
                <a:lnTo>
                  <a:pt x="1896" y="361"/>
                </a:lnTo>
                <a:lnTo>
                  <a:pt x="1896" y="372"/>
                </a:lnTo>
                <a:lnTo>
                  <a:pt x="1902" y="383"/>
                </a:lnTo>
                <a:lnTo>
                  <a:pt x="1903" y="352"/>
                </a:lnTo>
                <a:lnTo>
                  <a:pt x="1905" y="321"/>
                </a:lnTo>
                <a:lnTo>
                  <a:pt x="1907" y="291"/>
                </a:lnTo>
                <a:lnTo>
                  <a:pt x="1902" y="263"/>
                </a:lnTo>
                <a:lnTo>
                  <a:pt x="1902" y="236"/>
                </a:lnTo>
                <a:lnTo>
                  <a:pt x="1898" y="236"/>
                </a:lnTo>
                <a:lnTo>
                  <a:pt x="1894" y="211"/>
                </a:lnTo>
                <a:lnTo>
                  <a:pt x="1885" y="207"/>
                </a:lnTo>
                <a:lnTo>
                  <a:pt x="1874" y="187"/>
                </a:lnTo>
                <a:lnTo>
                  <a:pt x="1885" y="187"/>
                </a:lnTo>
                <a:lnTo>
                  <a:pt x="1885" y="183"/>
                </a:lnTo>
                <a:lnTo>
                  <a:pt x="1876" y="172"/>
                </a:lnTo>
                <a:lnTo>
                  <a:pt x="1867" y="158"/>
                </a:lnTo>
                <a:lnTo>
                  <a:pt x="1862" y="143"/>
                </a:lnTo>
                <a:lnTo>
                  <a:pt x="1874" y="143"/>
                </a:lnTo>
                <a:lnTo>
                  <a:pt x="1876" y="151"/>
                </a:lnTo>
                <a:lnTo>
                  <a:pt x="1880" y="156"/>
                </a:lnTo>
                <a:lnTo>
                  <a:pt x="1883" y="161"/>
                </a:lnTo>
                <a:lnTo>
                  <a:pt x="1887" y="165"/>
                </a:lnTo>
                <a:lnTo>
                  <a:pt x="1891" y="171"/>
                </a:lnTo>
                <a:lnTo>
                  <a:pt x="1891" y="180"/>
                </a:lnTo>
                <a:lnTo>
                  <a:pt x="1894" y="180"/>
                </a:lnTo>
                <a:lnTo>
                  <a:pt x="1894" y="187"/>
                </a:lnTo>
                <a:lnTo>
                  <a:pt x="1902" y="191"/>
                </a:lnTo>
                <a:lnTo>
                  <a:pt x="1905" y="211"/>
                </a:lnTo>
                <a:lnTo>
                  <a:pt x="1911" y="211"/>
                </a:lnTo>
                <a:lnTo>
                  <a:pt x="1914" y="227"/>
                </a:lnTo>
                <a:lnTo>
                  <a:pt x="1918" y="227"/>
                </a:lnTo>
                <a:lnTo>
                  <a:pt x="1918" y="240"/>
                </a:lnTo>
                <a:lnTo>
                  <a:pt x="1922" y="240"/>
                </a:lnTo>
                <a:lnTo>
                  <a:pt x="1922" y="260"/>
                </a:lnTo>
                <a:lnTo>
                  <a:pt x="1925" y="260"/>
                </a:lnTo>
                <a:lnTo>
                  <a:pt x="1934" y="311"/>
                </a:lnTo>
                <a:lnTo>
                  <a:pt x="1938" y="311"/>
                </a:lnTo>
                <a:lnTo>
                  <a:pt x="1940" y="267"/>
                </a:lnTo>
                <a:lnTo>
                  <a:pt x="1943" y="223"/>
                </a:lnTo>
                <a:lnTo>
                  <a:pt x="1945" y="176"/>
                </a:lnTo>
                <a:lnTo>
                  <a:pt x="1938" y="176"/>
                </a:lnTo>
                <a:lnTo>
                  <a:pt x="1934" y="156"/>
                </a:lnTo>
                <a:lnTo>
                  <a:pt x="1925" y="141"/>
                </a:lnTo>
                <a:lnTo>
                  <a:pt x="1916" y="127"/>
                </a:lnTo>
                <a:lnTo>
                  <a:pt x="1907" y="112"/>
                </a:lnTo>
                <a:lnTo>
                  <a:pt x="1902" y="94"/>
                </a:lnTo>
                <a:lnTo>
                  <a:pt x="1911" y="94"/>
                </a:lnTo>
                <a:lnTo>
                  <a:pt x="1914" y="107"/>
                </a:lnTo>
                <a:lnTo>
                  <a:pt x="1922" y="111"/>
                </a:lnTo>
                <a:lnTo>
                  <a:pt x="1934" y="134"/>
                </a:lnTo>
                <a:lnTo>
                  <a:pt x="1942" y="160"/>
                </a:lnTo>
                <a:lnTo>
                  <a:pt x="1945" y="160"/>
                </a:lnTo>
                <a:lnTo>
                  <a:pt x="1945" y="87"/>
                </a:lnTo>
                <a:lnTo>
                  <a:pt x="1951" y="87"/>
                </a:lnTo>
                <a:lnTo>
                  <a:pt x="1951" y="54"/>
                </a:lnTo>
                <a:lnTo>
                  <a:pt x="1954" y="54"/>
                </a:lnTo>
                <a:lnTo>
                  <a:pt x="1956" y="51"/>
                </a:lnTo>
                <a:lnTo>
                  <a:pt x="1956" y="47"/>
                </a:lnTo>
                <a:lnTo>
                  <a:pt x="1956" y="43"/>
                </a:lnTo>
                <a:lnTo>
                  <a:pt x="1958" y="40"/>
                </a:lnTo>
                <a:lnTo>
                  <a:pt x="1962" y="40"/>
                </a:lnTo>
                <a:lnTo>
                  <a:pt x="1962" y="43"/>
                </a:lnTo>
                <a:lnTo>
                  <a:pt x="1965" y="43"/>
                </a:lnTo>
                <a:lnTo>
                  <a:pt x="1962" y="87"/>
                </a:lnTo>
                <a:lnTo>
                  <a:pt x="1958" y="87"/>
                </a:lnTo>
                <a:lnTo>
                  <a:pt x="1962" y="107"/>
                </a:lnTo>
                <a:lnTo>
                  <a:pt x="1969" y="111"/>
                </a:lnTo>
                <a:lnTo>
                  <a:pt x="1973" y="114"/>
                </a:lnTo>
                <a:lnTo>
                  <a:pt x="1978" y="118"/>
                </a:lnTo>
                <a:lnTo>
                  <a:pt x="1983" y="121"/>
                </a:lnTo>
                <a:lnTo>
                  <a:pt x="1991" y="123"/>
                </a:lnTo>
                <a:lnTo>
                  <a:pt x="1991" y="120"/>
                </a:lnTo>
                <a:lnTo>
                  <a:pt x="2002" y="111"/>
                </a:lnTo>
                <a:lnTo>
                  <a:pt x="2002" y="94"/>
                </a:lnTo>
                <a:lnTo>
                  <a:pt x="2014" y="94"/>
                </a:lnTo>
                <a:lnTo>
                  <a:pt x="2014" y="103"/>
                </a:lnTo>
                <a:lnTo>
                  <a:pt x="2011" y="103"/>
                </a:lnTo>
                <a:lnTo>
                  <a:pt x="2011" y="107"/>
                </a:lnTo>
                <a:lnTo>
                  <a:pt x="2014" y="107"/>
                </a:lnTo>
                <a:lnTo>
                  <a:pt x="2013" y="109"/>
                </a:lnTo>
                <a:lnTo>
                  <a:pt x="2013" y="109"/>
                </a:lnTo>
                <a:lnTo>
                  <a:pt x="2013" y="109"/>
                </a:lnTo>
                <a:lnTo>
                  <a:pt x="2011" y="109"/>
                </a:lnTo>
                <a:lnTo>
                  <a:pt x="2011" y="111"/>
                </a:lnTo>
                <a:lnTo>
                  <a:pt x="2011" y="140"/>
                </a:lnTo>
                <a:lnTo>
                  <a:pt x="2005" y="140"/>
                </a:lnTo>
                <a:lnTo>
                  <a:pt x="2011" y="151"/>
                </a:lnTo>
                <a:lnTo>
                  <a:pt x="2005" y="151"/>
                </a:lnTo>
                <a:lnTo>
                  <a:pt x="2005" y="154"/>
                </a:lnTo>
                <a:lnTo>
                  <a:pt x="2011" y="154"/>
                </a:lnTo>
                <a:lnTo>
                  <a:pt x="2011" y="163"/>
                </a:lnTo>
                <a:lnTo>
                  <a:pt x="2018" y="167"/>
                </a:lnTo>
                <a:lnTo>
                  <a:pt x="2031" y="203"/>
                </a:lnTo>
                <a:lnTo>
                  <a:pt x="2034" y="203"/>
                </a:lnTo>
                <a:lnTo>
                  <a:pt x="2036" y="176"/>
                </a:lnTo>
                <a:lnTo>
                  <a:pt x="2040" y="152"/>
                </a:lnTo>
                <a:lnTo>
                  <a:pt x="2045" y="131"/>
                </a:lnTo>
                <a:lnTo>
                  <a:pt x="2051" y="107"/>
                </a:lnTo>
                <a:lnTo>
                  <a:pt x="2062" y="103"/>
                </a:lnTo>
                <a:lnTo>
                  <a:pt x="2062" y="94"/>
                </a:lnTo>
                <a:lnTo>
                  <a:pt x="2074" y="100"/>
                </a:lnTo>
                <a:lnTo>
                  <a:pt x="2071" y="123"/>
                </a:lnTo>
                <a:lnTo>
                  <a:pt x="2065" y="123"/>
                </a:lnTo>
                <a:lnTo>
                  <a:pt x="2065" y="160"/>
                </a:lnTo>
                <a:lnTo>
                  <a:pt x="2062" y="160"/>
                </a:lnTo>
                <a:lnTo>
                  <a:pt x="2058" y="207"/>
                </a:lnTo>
                <a:lnTo>
                  <a:pt x="2054" y="207"/>
                </a:lnTo>
                <a:lnTo>
                  <a:pt x="2054" y="243"/>
                </a:lnTo>
                <a:lnTo>
                  <a:pt x="2051" y="243"/>
                </a:lnTo>
                <a:lnTo>
                  <a:pt x="2054" y="300"/>
                </a:lnTo>
                <a:lnTo>
                  <a:pt x="2058" y="300"/>
                </a:lnTo>
                <a:lnTo>
                  <a:pt x="2060" y="312"/>
                </a:lnTo>
                <a:lnTo>
                  <a:pt x="2060" y="323"/>
                </a:lnTo>
                <a:lnTo>
                  <a:pt x="2060" y="334"/>
                </a:lnTo>
                <a:lnTo>
                  <a:pt x="2065" y="343"/>
                </a:lnTo>
                <a:lnTo>
                  <a:pt x="2063" y="314"/>
                </a:lnTo>
                <a:lnTo>
                  <a:pt x="2058" y="287"/>
                </a:lnTo>
                <a:lnTo>
                  <a:pt x="2054" y="260"/>
                </a:lnTo>
                <a:lnTo>
                  <a:pt x="2056" y="260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6" y="261"/>
                </a:lnTo>
                <a:lnTo>
                  <a:pt x="2058" y="263"/>
                </a:lnTo>
                <a:lnTo>
                  <a:pt x="2071" y="260"/>
                </a:lnTo>
                <a:lnTo>
                  <a:pt x="2071" y="263"/>
                </a:lnTo>
                <a:lnTo>
                  <a:pt x="2076" y="276"/>
                </a:lnTo>
                <a:lnTo>
                  <a:pt x="2082" y="292"/>
                </a:lnTo>
                <a:lnTo>
                  <a:pt x="2087" y="311"/>
                </a:lnTo>
                <a:lnTo>
                  <a:pt x="2091" y="327"/>
                </a:lnTo>
                <a:lnTo>
                  <a:pt x="2091" y="351"/>
                </a:lnTo>
                <a:lnTo>
                  <a:pt x="2094" y="351"/>
                </a:lnTo>
                <a:lnTo>
                  <a:pt x="2094" y="309"/>
                </a:lnTo>
                <a:lnTo>
                  <a:pt x="2098" y="267"/>
                </a:lnTo>
                <a:lnTo>
                  <a:pt x="2105" y="225"/>
                </a:lnTo>
                <a:lnTo>
                  <a:pt x="2114" y="191"/>
                </a:lnTo>
                <a:lnTo>
                  <a:pt x="2122" y="140"/>
                </a:lnTo>
                <a:lnTo>
                  <a:pt x="2125" y="140"/>
                </a:lnTo>
                <a:lnTo>
                  <a:pt x="2127" y="138"/>
                </a:lnTo>
                <a:lnTo>
                  <a:pt x="2129" y="136"/>
                </a:lnTo>
                <a:lnTo>
                  <a:pt x="2129" y="136"/>
                </a:lnTo>
                <a:lnTo>
                  <a:pt x="2129" y="136"/>
                </a:lnTo>
                <a:lnTo>
                  <a:pt x="2131" y="136"/>
                </a:lnTo>
                <a:lnTo>
                  <a:pt x="2134" y="136"/>
                </a:lnTo>
                <a:lnTo>
                  <a:pt x="2133" y="161"/>
                </a:lnTo>
                <a:lnTo>
                  <a:pt x="2133" y="192"/>
                </a:lnTo>
                <a:lnTo>
                  <a:pt x="2131" y="223"/>
                </a:lnTo>
                <a:lnTo>
                  <a:pt x="2129" y="245"/>
                </a:lnTo>
                <a:lnTo>
                  <a:pt x="2129" y="272"/>
                </a:lnTo>
                <a:lnTo>
                  <a:pt x="2133" y="303"/>
                </a:lnTo>
                <a:lnTo>
                  <a:pt x="2138" y="334"/>
                </a:lnTo>
                <a:lnTo>
                  <a:pt x="2143" y="363"/>
                </a:lnTo>
                <a:lnTo>
                  <a:pt x="2151" y="387"/>
                </a:lnTo>
                <a:lnTo>
                  <a:pt x="2153" y="401"/>
                </a:lnTo>
                <a:lnTo>
                  <a:pt x="2153" y="420"/>
                </a:lnTo>
                <a:lnTo>
                  <a:pt x="2153" y="436"/>
                </a:lnTo>
                <a:lnTo>
                  <a:pt x="2153" y="452"/>
                </a:lnTo>
                <a:lnTo>
                  <a:pt x="2158" y="463"/>
                </a:lnTo>
                <a:lnTo>
                  <a:pt x="2165" y="347"/>
                </a:lnTo>
                <a:lnTo>
                  <a:pt x="2162" y="347"/>
                </a:lnTo>
                <a:lnTo>
                  <a:pt x="2162" y="300"/>
                </a:lnTo>
                <a:lnTo>
                  <a:pt x="2154" y="280"/>
                </a:lnTo>
                <a:lnTo>
                  <a:pt x="2151" y="260"/>
                </a:lnTo>
                <a:lnTo>
                  <a:pt x="2162" y="263"/>
                </a:lnTo>
                <a:lnTo>
                  <a:pt x="2163" y="274"/>
                </a:lnTo>
                <a:lnTo>
                  <a:pt x="2169" y="289"/>
                </a:lnTo>
                <a:lnTo>
                  <a:pt x="2173" y="305"/>
                </a:lnTo>
                <a:lnTo>
                  <a:pt x="2178" y="320"/>
                </a:lnTo>
                <a:lnTo>
                  <a:pt x="2182" y="327"/>
                </a:lnTo>
                <a:lnTo>
                  <a:pt x="2182" y="320"/>
                </a:lnTo>
                <a:lnTo>
                  <a:pt x="2185" y="311"/>
                </a:lnTo>
                <a:lnTo>
                  <a:pt x="2187" y="296"/>
                </a:lnTo>
                <a:lnTo>
                  <a:pt x="2187" y="276"/>
                </a:lnTo>
                <a:lnTo>
                  <a:pt x="2187" y="260"/>
                </a:lnTo>
                <a:lnTo>
                  <a:pt x="2185" y="247"/>
                </a:lnTo>
                <a:lnTo>
                  <a:pt x="2182" y="247"/>
                </a:lnTo>
                <a:lnTo>
                  <a:pt x="2182" y="183"/>
                </a:lnTo>
                <a:lnTo>
                  <a:pt x="2178" y="183"/>
                </a:lnTo>
                <a:lnTo>
                  <a:pt x="2178" y="160"/>
                </a:lnTo>
                <a:lnTo>
                  <a:pt x="2174" y="160"/>
                </a:lnTo>
                <a:lnTo>
                  <a:pt x="2174" y="136"/>
                </a:lnTo>
                <a:lnTo>
                  <a:pt x="2171" y="136"/>
                </a:lnTo>
                <a:lnTo>
                  <a:pt x="2171" y="114"/>
                </a:lnTo>
                <a:lnTo>
                  <a:pt x="2165" y="114"/>
                </a:lnTo>
                <a:lnTo>
                  <a:pt x="2165" y="87"/>
                </a:lnTo>
                <a:lnTo>
                  <a:pt x="2162" y="87"/>
                </a:lnTo>
                <a:lnTo>
                  <a:pt x="2158" y="63"/>
                </a:lnTo>
                <a:lnTo>
                  <a:pt x="2171" y="67"/>
                </a:lnTo>
                <a:lnTo>
                  <a:pt x="2198" y="214"/>
                </a:lnTo>
                <a:lnTo>
                  <a:pt x="2200" y="227"/>
                </a:lnTo>
                <a:lnTo>
                  <a:pt x="2198" y="238"/>
                </a:lnTo>
                <a:lnTo>
                  <a:pt x="2198" y="247"/>
                </a:lnTo>
                <a:lnTo>
                  <a:pt x="2202" y="254"/>
                </a:lnTo>
                <a:lnTo>
                  <a:pt x="2214" y="163"/>
                </a:lnTo>
                <a:lnTo>
                  <a:pt x="2223" y="131"/>
                </a:lnTo>
                <a:lnTo>
                  <a:pt x="2231" y="94"/>
                </a:lnTo>
                <a:lnTo>
                  <a:pt x="2242" y="100"/>
                </a:lnTo>
                <a:lnTo>
                  <a:pt x="2240" y="109"/>
                </a:lnTo>
                <a:lnTo>
                  <a:pt x="2234" y="123"/>
                </a:lnTo>
                <a:lnTo>
                  <a:pt x="2231" y="141"/>
                </a:lnTo>
                <a:lnTo>
                  <a:pt x="2227" y="160"/>
                </a:lnTo>
                <a:lnTo>
                  <a:pt x="2225" y="178"/>
                </a:lnTo>
                <a:lnTo>
                  <a:pt x="2223" y="191"/>
                </a:lnTo>
                <a:lnTo>
                  <a:pt x="2225" y="200"/>
                </a:lnTo>
                <a:lnTo>
                  <a:pt x="2227" y="191"/>
                </a:lnTo>
                <a:lnTo>
                  <a:pt x="2227" y="185"/>
                </a:lnTo>
                <a:lnTo>
                  <a:pt x="2229" y="180"/>
                </a:lnTo>
                <a:lnTo>
                  <a:pt x="2233" y="176"/>
                </a:lnTo>
                <a:lnTo>
                  <a:pt x="2236" y="172"/>
                </a:lnTo>
                <a:lnTo>
                  <a:pt x="2242" y="171"/>
                </a:lnTo>
                <a:lnTo>
                  <a:pt x="2242" y="211"/>
                </a:lnTo>
                <a:lnTo>
                  <a:pt x="2245" y="211"/>
                </a:lnTo>
                <a:lnTo>
                  <a:pt x="2245" y="203"/>
                </a:lnTo>
                <a:lnTo>
                  <a:pt x="2258" y="192"/>
                </a:lnTo>
                <a:lnTo>
                  <a:pt x="2267" y="180"/>
                </a:lnTo>
                <a:lnTo>
                  <a:pt x="2276" y="167"/>
                </a:lnTo>
                <a:lnTo>
                  <a:pt x="2287" y="154"/>
                </a:lnTo>
                <a:lnTo>
                  <a:pt x="2302" y="147"/>
                </a:lnTo>
                <a:lnTo>
                  <a:pt x="2300" y="154"/>
                </a:lnTo>
                <a:lnTo>
                  <a:pt x="2298" y="158"/>
                </a:lnTo>
                <a:lnTo>
                  <a:pt x="2294" y="163"/>
                </a:lnTo>
                <a:lnTo>
                  <a:pt x="2291" y="167"/>
                </a:lnTo>
                <a:lnTo>
                  <a:pt x="2285" y="167"/>
                </a:lnTo>
                <a:lnTo>
                  <a:pt x="2285" y="176"/>
                </a:lnTo>
                <a:lnTo>
                  <a:pt x="2278" y="180"/>
                </a:lnTo>
                <a:lnTo>
                  <a:pt x="2278" y="183"/>
                </a:lnTo>
                <a:lnTo>
                  <a:pt x="2271" y="187"/>
                </a:lnTo>
                <a:lnTo>
                  <a:pt x="2271" y="196"/>
                </a:lnTo>
                <a:lnTo>
                  <a:pt x="2262" y="200"/>
                </a:lnTo>
                <a:lnTo>
                  <a:pt x="2256" y="212"/>
                </a:lnTo>
                <a:lnTo>
                  <a:pt x="2251" y="225"/>
                </a:lnTo>
                <a:lnTo>
                  <a:pt x="2242" y="236"/>
                </a:lnTo>
                <a:lnTo>
                  <a:pt x="2262" y="307"/>
                </a:lnTo>
                <a:lnTo>
                  <a:pt x="2265" y="307"/>
                </a:lnTo>
                <a:lnTo>
                  <a:pt x="2267" y="296"/>
                </a:lnTo>
                <a:lnTo>
                  <a:pt x="2269" y="289"/>
                </a:lnTo>
                <a:lnTo>
                  <a:pt x="2271" y="283"/>
                </a:lnTo>
                <a:lnTo>
                  <a:pt x="2274" y="274"/>
                </a:lnTo>
                <a:lnTo>
                  <a:pt x="2282" y="227"/>
                </a:lnTo>
                <a:lnTo>
                  <a:pt x="2314" y="136"/>
                </a:lnTo>
                <a:lnTo>
                  <a:pt x="2322" y="136"/>
                </a:lnTo>
                <a:lnTo>
                  <a:pt x="2311" y="191"/>
                </a:lnTo>
                <a:lnTo>
                  <a:pt x="2309" y="192"/>
                </a:lnTo>
                <a:lnTo>
                  <a:pt x="2309" y="194"/>
                </a:lnTo>
                <a:lnTo>
                  <a:pt x="2307" y="192"/>
                </a:lnTo>
                <a:lnTo>
                  <a:pt x="2307" y="192"/>
                </a:lnTo>
                <a:lnTo>
                  <a:pt x="2305" y="196"/>
                </a:lnTo>
                <a:lnTo>
                  <a:pt x="2314" y="200"/>
                </a:lnTo>
                <a:lnTo>
                  <a:pt x="2325" y="254"/>
                </a:lnTo>
                <a:lnTo>
                  <a:pt x="2327" y="254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2"/>
                </a:lnTo>
                <a:lnTo>
                  <a:pt x="2329" y="251"/>
                </a:lnTo>
                <a:lnTo>
                  <a:pt x="2331" y="247"/>
                </a:lnTo>
                <a:lnTo>
                  <a:pt x="2331" y="238"/>
                </a:lnTo>
                <a:lnTo>
                  <a:pt x="2329" y="223"/>
                </a:lnTo>
                <a:lnTo>
                  <a:pt x="2325" y="207"/>
                </a:lnTo>
                <a:lnTo>
                  <a:pt x="2320" y="192"/>
                </a:lnTo>
                <a:lnTo>
                  <a:pt x="2318" y="180"/>
                </a:lnTo>
                <a:lnTo>
                  <a:pt x="2331" y="183"/>
                </a:lnTo>
                <a:lnTo>
                  <a:pt x="2333" y="198"/>
                </a:lnTo>
                <a:lnTo>
                  <a:pt x="2336" y="212"/>
                </a:lnTo>
                <a:lnTo>
                  <a:pt x="2342" y="223"/>
                </a:lnTo>
                <a:lnTo>
                  <a:pt x="2342" y="220"/>
                </a:lnTo>
                <a:lnTo>
                  <a:pt x="2351" y="209"/>
                </a:lnTo>
                <a:lnTo>
                  <a:pt x="2356" y="196"/>
                </a:lnTo>
                <a:lnTo>
                  <a:pt x="2362" y="183"/>
                </a:lnTo>
                <a:lnTo>
                  <a:pt x="2374" y="176"/>
                </a:lnTo>
                <a:lnTo>
                  <a:pt x="2374" y="167"/>
                </a:lnTo>
                <a:lnTo>
                  <a:pt x="2378" y="163"/>
                </a:lnTo>
                <a:lnTo>
                  <a:pt x="2380" y="161"/>
                </a:lnTo>
                <a:lnTo>
                  <a:pt x="2383" y="160"/>
                </a:lnTo>
                <a:lnTo>
                  <a:pt x="2387" y="156"/>
                </a:lnTo>
                <a:lnTo>
                  <a:pt x="2389" y="154"/>
                </a:lnTo>
                <a:lnTo>
                  <a:pt x="2393" y="149"/>
                </a:lnTo>
                <a:lnTo>
                  <a:pt x="2394" y="143"/>
                </a:lnTo>
                <a:lnTo>
                  <a:pt x="2402" y="143"/>
                </a:lnTo>
                <a:lnTo>
                  <a:pt x="2402" y="140"/>
                </a:lnTo>
                <a:lnTo>
                  <a:pt x="2400" y="138"/>
                </a:lnTo>
                <a:lnTo>
                  <a:pt x="2398" y="136"/>
                </a:lnTo>
                <a:lnTo>
                  <a:pt x="2396" y="134"/>
                </a:lnTo>
                <a:lnTo>
                  <a:pt x="2396" y="134"/>
                </a:lnTo>
                <a:lnTo>
                  <a:pt x="2394" y="131"/>
                </a:lnTo>
                <a:lnTo>
                  <a:pt x="2394" y="127"/>
                </a:lnTo>
                <a:lnTo>
                  <a:pt x="2405" y="127"/>
                </a:lnTo>
                <a:lnTo>
                  <a:pt x="2405" y="136"/>
                </a:lnTo>
                <a:lnTo>
                  <a:pt x="2414" y="136"/>
                </a:lnTo>
                <a:lnTo>
                  <a:pt x="2411" y="147"/>
                </a:lnTo>
                <a:lnTo>
                  <a:pt x="2414" y="147"/>
                </a:lnTo>
                <a:lnTo>
                  <a:pt x="2414" y="160"/>
                </a:lnTo>
                <a:lnTo>
                  <a:pt x="2418" y="160"/>
                </a:lnTo>
                <a:lnTo>
                  <a:pt x="2418" y="176"/>
                </a:lnTo>
                <a:lnTo>
                  <a:pt x="2422" y="176"/>
                </a:lnTo>
                <a:lnTo>
                  <a:pt x="2422" y="191"/>
                </a:lnTo>
                <a:lnTo>
                  <a:pt x="2425" y="191"/>
                </a:lnTo>
                <a:lnTo>
                  <a:pt x="2425" y="207"/>
                </a:lnTo>
                <a:lnTo>
                  <a:pt x="2431" y="207"/>
                </a:lnTo>
                <a:lnTo>
                  <a:pt x="2434" y="236"/>
                </a:lnTo>
                <a:lnTo>
                  <a:pt x="2438" y="236"/>
                </a:lnTo>
                <a:lnTo>
                  <a:pt x="2438" y="251"/>
                </a:lnTo>
                <a:lnTo>
                  <a:pt x="2442" y="251"/>
                </a:lnTo>
                <a:lnTo>
                  <a:pt x="2443" y="263"/>
                </a:lnTo>
                <a:lnTo>
                  <a:pt x="2443" y="276"/>
                </a:lnTo>
                <a:lnTo>
                  <a:pt x="2445" y="287"/>
                </a:lnTo>
                <a:lnTo>
                  <a:pt x="2451" y="296"/>
                </a:lnTo>
                <a:lnTo>
                  <a:pt x="2451" y="280"/>
                </a:lnTo>
                <a:lnTo>
                  <a:pt x="2462" y="280"/>
                </a:lnTo>
                <a:lnTo>
                  <a:pt x="2462" y="274"/>
                </a:lnTo>
                <a:lnTo>
                  <a:pt x="2460" y="274"/>
                </a:lnTo>
                <a:lnTo>
                  <a:pt x="2458" y="274"/>
                </a:lnTo>
                <a:lnTo>
                  <a:pt x="2456" y="274"/>
                </a:lnTo>
                <a:lnTo>
                  <a:pt x="2456" y="274"/>
                </a:lnTo>
                <a:lnTo>
                  <a:pt x="2456" y="272"/>
                </a:lnTo>
                <a:lnTo>
                  <a:pt x="2454" y="271"/>
                </a:lnTo>
                <a:lnTo>
                  <a:pt x="2458" y="261"/>
                </a:lnTo>
                <a:lnTo>
                  <a:pt x="2463" y="245"/>
                </a:lnTo>
                <a:lnTo>
                  <a:pt x="2465" y="223"/>
                </a:lnTo>
                <a:lnTo>
                  <a:pt x="2469" y="201"/>
                </a:lnTo>
                <a:lnTo>
                  <a:pt x="2469" y="181"/>
                </a:lnTo>
                <a:lnTo>
                  <a:pt x="2471" y="167"/>
                </a:lnTo>
                <a:lnTo>
                  <a:pt x="2482" y="171"/>
                </a:lnTo>
                <a:lnTo>
                  <a:pt x="2483" y="183"/>
                </a:lnTo>
                <a:lnTo>
                  <a:pt x="2485" y="198"/>
                </a:lnTo>
                <a:lnTo>
                  <a:pt x="2491" y="207"/>
                </a:lnTo>
                <a:lnTo>
                  <a:pt x="2474" y="91"/>
                </a:lnTo>
                <a:lnTo>
                  <a:pt x="2482" y="91"/>
                </a:lnTo>
                <a:lnTo>
                  <a:pt x="2491" y="140"/>
                </a:lnTo>
                <a:lnTo>
                  <a:pt x="2502" y="187"/>
                </a:lnTo>
                <a:lnTo>
                  <a:pt x="2503" y="200"/>
                </a:lnTo>
                <a:lnTo>
                  <a:pt x="2503" y="214"/>
                </a:lnTo>
                <a:lnTo>
                  <a:pt x="2503" y="229"/>
                </a:lnTo>
                <a:lnTo>
                  <a:pt x="2505" y="241"/>
                </a:lnTo>
                <a:lnTo>
                  <a:pt x="2511" y="251"/>
                </a:lnTo>
                <a:lnTo>
                  <a:pt x="2514" y="200"/>
                </a:lnTo>
                <a:lnTo>
                  <a:pt x="2525" y="154"/>
                </a:lnTo>
                <a:lnTo>
                  <a:pt x="2534" y="94"/>
                </a:lnTo>
                <a:lnTo>
                  <a:pt x="2538" y="94"/>
                </a:lnTo>
                <a:lnTo>
                  <a:pt x="2538" y="83"/>
                </a:lnTo>
                <a:lnTo>
                  <a:pt x="2542" y="83"/>
                </a:lnTo>
                <a:lnTo>
                  <a:pt x="2542" y="63"/>
                </a:lnTo>
                <a:lnTo>
                  <a:pt x="2545" y="63"/>
                </a:lnTo>
                <a:lnTo>
                  <a:pt x="2531" y="16"/>
                </a:lnTo>
                <a:lnTo>
                  <a:pt x="2534" y="16"/>
                </a:lnTo>
                <a:lnTo>
                  <a:pt x="2534" y="20"/>
                </a:lnTo>
                <a:lnTo>
                  <a:pt x="2538" y="20"/>
                </a:lnTo>
                <a:lnTo>
                  <a:pt x="2549" y="45"/>
                </a:lnTo>
                <a:lnTo>
                  <a:pt x="2562" y="72"/>
                </a:lnTo>
                <a:lnTo>
                  <a:pt x="2573" y="100"/>
                </a:lnTo>
                <a:lnTo>
                  <a:pt x="2578" y="131"/>
                </a:lnTo>
                <a:lnTo>
                  <a:pt x="2585" y="131"/>
                </a:lnTo>
                <a:lnTo>
                  <a:pt x="2587" y="152"/>
                </a:lnTo>
                <a:lnTo>
                  <a:pt x="2593" y="171"/>
                </a:lnTo>
                <a:lnTo>
                  <a:pt x="2598" y="187"/>
                </a:lnTo>
                <a:lnTo>
                  <a:pt x="2598" y="214"/>
                </a:lnTo>
                <a:lnTo>
                  <a:pt x="2602" y="214"/>
                </a:lnTo>
                <a:lnTo>
                  <a:pt x="2605" y="176"/>
                </a:lnTo>
                <a:lnTo>
                  <a:pt x="2602" y="176"/>
                </a:lnTo>
                <a:lnTo>
                  <a:pt x="2602" y="147"/>
                </a:lnTo>
                <a:lnTo>
                  <a:pt x="2614" y="151"/>
                </a:lnTo>
                <a:lnTo>
                  <a:pt x="2618" y="185"/>
                </a:lnTo>
                <a:lnTo>
                  <a:pt x="2625" y="214"/>
                </a:lnTo>
                <a:lnTo>
                  <a:pt x="2638" y="331"/>
                </a:lnTo>
                <a:lnTo>
                  <a:pt x="2645" y="331"/>
                </a:lnTo>
                <a:lnTo>
                  <a:pt x="2651" y="203"/>
                </a:lnTo>
                <a:lnTo>
                  <a:pt x="2631" y="94"/>
                </a:lnTo>
                <a:lnTo>
                  <a:pt x="2642" y="100"/>
                </a:lnTo>
                <a:lnTo>
                  <a:pt x="2645" y="132"/>
                </a:lnTo>
                <a:lnTo>
                  <a:pt x="2654" y="163"/>
                </a:lnTo>
                <a:lnTo>
                  <a:pt x="2654" y="191"/>
                </a:lnTo>
                <a:lnTo>
                  <a:pt x="2658" y="191"/>
                </a:lnTo>
                <a:lnTo>
                  <a:pt x="2658" y="187"/>
                </a:lnTo>
                <a:lnTo>
                  <a:pt x="2662" y="176"/>
                </a:lnTo>
                <a:lnTo>
                  <a:pt x="2665" y="161"/>
                </a:lnTo>
                <a:lnTo>
                  <a:pt x="2665" y="147"/>
                </a:lnTo>
                <a:lnTo>
                  <a:pt x="2674" y="147"/>
                </a:lnTo>
                <a:lnTo>
                  <a:pt x="2674" y="207"/>
                </a:lnTo>
                <a:lnTo>
                  <a:pt x="2671" y="207"/>
                </a:lnTo>
                <a:lnTo>
                  <a:pt x="2674" y="331"/>
                </a:lnTo>
                <a:lnTo>
                  <a:pt x="2691" y="331"/>
                </a:lnTo>
                <a:lnTo>
                  <a:pt x="2705" y="416"/>
                </a:lnTo>
                <a:lnTo>
                  <a:pt x="2711" y="416"/>
                </a:lnTo>
                <a:lnTo>
                  <a:pt x="2705" y="263"/>
                </a:lnTo>
                <a:lnTo>
                  <a:pt x="2702" y="263"/>
                </a:lnTo>
                <a:lnTo>
                  <a:pt x="2702" y="231"/>
                </a:lnTo>
                <a:lnTo>
                  <a:pt x="2698" y="231"/>
                </a:lnTo>
                <a:lnTo>
                  <a:pt x="2698" y="196"/>
                </a:lnTo>
                <a:lnTo>
                  <a:pt x="2694" y="196"/>
                </a:lnTo>
                <a:lnTo>
                  <a:pt x="2694" y="167"/>
                </a:lnTo>
                <a:lnTo>
                  <a:pt x="2691" y="167"/>
                </a:lnTo>
                <a:lnTo>
                  <a:pt x="2691" y="143"/>
                </a:lnTo>
                <a:lnTo>
                  <a:pt x="2685" y="143"/>
                </a:lnTo>
                <a:lnTo>
                  <a:pt x="2685" y="123"/>
                </a:lnTo>
                <a:lnTo>
                  <a:pt x="2682" y="123"/>
                </a:lnTo>
                <a:lnTo>
                  <a:pt x="2682" y="103"/>
                </a:lnTo>
                <a:lnTo>
                  <a:pt x="2678" y="103"/>
                </a:lnTo>
                <a:lnTo>
                  <a:pt x="2678" y="100"/>
                </a:lnTo>
                <a:lnTo>
                  <a:pt x="2682" y="100"/>
                </a:lnTo>
                <a:lnTo>
                  <a:pt x="2682" y="94"/>
                </a:lnTo>
                <a:lnTo>
                  <a:pt x="2685" y="94"/>
                </a:lnTo>
                <a:lnTo>
                  <a:pt x="2685" y="100"/>
                </a:lnTo>
                <a:lnTo>
                  <a:pt x="2691" y="109"/>
                </a:lnTo>
                <a:lnTo>
                  <a:pt x="2693" y="118"/>
                </a:lnTo>
                <a:lnTo>
                  <a:pt x="2694" y="131"/>
                </a:lnTo>
                <a:lnTo>
                  <a:pt x="2698" y="131"/>
                </a:lnTo>
                <a:lnTo>
                  <a:pt x="2698" y="154"/>
                </a:lnTo>
                <a:lnTo>
                  <a:pt x="2705" y="185"/>
                </a:lnTo>
                <a:lnTo>
                  <a:pt x="2711" y="218"/>
                </a:lnTo>
                <a:lnTo>
                  <a:pt x="2718" y="247"/>
                </a:lnTo>
                <a:lnTo>
                  <a:pt x="2720" y="260"/>
                </a:lnTo>
                <a:lnTo>
                  <a:pt x="2720" y="276"/>
                </a:lnTo>
                <a:lnTo>
                  <a:pt x="2722" y="289"/>
                </a:lnTo>
                <a:lnTo>
                  <a:pt x="2725" y="300"/>
                </a:lnTo>
                <a:lnTo>
                  <a:pt x="2731" y="203"/>
                </a:lnTo>
                <a:lnTo>
                  <a:pt x="2725" y="203"/>
                </a:lnTo>
                <a:lnTo>
                  <a:pt x="2725" y="114"/>
                </a:lnTo>
                <a:lnTo>
                  <a:pt x="2718" y="81"/>
                </a:lnTo>
                <a:lnTo>
                  <a:pt x="2714" y="47"/>
                </a:lnTo>
                <a:lnTo>
                  <a:pt x="2722" y="47"/>
                </a:lnTo>
                <a:lnTo>
                  <a:pt x="2725" y="76"/>
                </a:lnTo>
                <a:lnTo>
                  <a:pt x="2731" y="76"/>
                </a:lnTo>
                <a:lnTo>
                  <a:pt x="2731" y="94"/>
                </a:lnTo>
                <a:lnTo>
                  <a:pt x="2734" y="94"/>
                </a:lnTo>
                <a:lnTo>
                  <a:pt x="2734" y="114"/>
                </a:lnTo>
                <a:lnTo>
                  <a:pt x="2738" y="114"/>
                </a:lnTo>
                <a:lnTo>
                  <a:pt x="2738" y="131"/>
                </a:lnTo>
                <a:lnTo>
                  <a:pt x="2742" y="131"/>
                </a:lnTo>
                <a:lnTo>
                  <a:pt x="2742" y="151"/>
                </a:lnTo>
                <a:lnTo>
                  <a:pt x="2747" y="176"/>
                </a:lnTo>
                <a:lnTo>
                  <a:pt x="2753" y="203"/>
                </a:lnTo>
                <a:lnTo>
                  <a:pt x="2758" y="227"/>
                </a:lnTo>
                <a:lnTo>
                  <a:pt x="2758" y="260"/>
                </a:lnTo>
                <a:lnTo>
                  <a:pt x="2762" y="260"/>
                </a:lnTo>
                <a:lnTo>
                  <a:pt x="2763" y="272"/>
                </a:lnTo>
                <a:lnTo>
                  <a:pt x="2763" y="285"/>
                </a:lnTo>
                <a:lnTo>
                  <a:pt x="2765" y="298"/>
                </a:lnTo>
                <a:lnTo>
                  <a:pt x="2771" y="307"/>
                </a:lnTo>
                <a:lnTo>
                  <a:pt x="2773" y="281"/>
                </a:lnTo>
                <a:lnTo>
                  <a:pt x="2780" y="256"/>
                </a:lnTo>
                <a:lnTo>
                  <a:pt x="2785" y="236"/>
                </a:lnTo>
                <a:lnTo>
                  <a:pt x="2794" y="196"/>
                </a:lnTo>
                <a:lnTo>
                  <a:pt x="2798" y="196"/>
                </a:lnTo>
                <a:lnTo>
                  <a:pt x="2798" y="180"/>
                </a:lnTo>
                <a:lnTo>
                  <a:pt x="2802" y="180"/>
                </a:lnTo>
                <a:lnTo>
                  <a:pt x="2802" y="171"/>
                </a:lnTo>
                <a:lnTo>
                  <a:pt x="2805" y="171"/>
                </a:lnTo>
                <a:lnTo>
                  <a:pt x="2811" y="151"/>
                </a:lnTo>
                <a:lnTo>
                  <a:pt x="2822" y="151"/>
                </a:lnTo>
                <a:lnTo>
                  <a:pt x="2811" y="187"/>
                </a:lnTo>
                <a:lnTo>
                  <a:pt x="2818" y="187"/>
                </a:lnTo>
                <a:lnTo>
                  <a:pt x="2805" y="223"/>
                </a:lnTo>
                <a:lnTo>
                  <a:pt x="2802" y="223"/>
                </a:lnTo>
                <a:lnTo>
                  <a:pt x="2802" y="247"/>
                </a:lnTo>
                <a:lnTo>
                  <a:pt x="2798" y="247"/>
                </a:lnTo>
                <a:lnTo>
                  <a:pt x="2798" y="251"/>
                </a:lnTo>
                <a:lnTo>
                  <a:pt x="2802" y="251"/>
                </a:lnTo>
                <a:lnTo>
                  <a:pt x="2802" y="254"/>
                </a:lnTo>
                <a:lnTo>
                  <a:pt x="2798" y="254"/>
                </a:lnTo>
                <a:lnTo>
                  <a:pt x="2798" y="260"/>
                </a:lnTo>
                <a:lnTo>
                  <a:pt x="2802" y="260"/>
                </a:lnTo>
                <a:lnTo>
                  <a:pt x="2798" y="280"/>
                </a:lnTo>
                <a:lnTo>
                  <a:pt x="2798" y="281"/>
                </a:lnTo>
                <a:lnTo>
                  <a:pt x="2800" y="281"/>
                </a:lnTo>
                <a:lnTo>
                  <a:pt x="2800" y="281"/>
                </a:lnTo>
                <a:lnTo>
                  <a:pt x="2802" y="281"/>
                </a:lnTo>
                <a:lnTo>
                  <a:pt x="2802" y="283"/>
                </a:lnTo>
                <a:lnTo>
                  <a:pt x="2802" y="298"/>
                </a:lnTo>
                <a:lnTo>
                  <a:pt x="2802" y="314"/>
                </a:lnTo>
                <a:lnTo>
                  <a:pt x="2800" y="331"/>
                </a:lnTo>
                <a:lnTo>
                  <a:pt x="2802" y="345"/>
                </a:lnTo>
                <a:lnTo>
                  <a:pt x="2805" y="356"/>
                </a:lnTo>
                <a:lnTo>
                  <a:pt x="2811" y="334"/>
                </a:lnTo>
                <a:lnTo>
                  <a:pt x="2814" y="334"/>
                </a:lnTo>
                <a:lnTo>
                  <a:pt x="2814" y="327"/>
                </a:lnTo>
                <a:lnTo>
                  <a:pt x="2818" y="327"/>
                </a:lnTo>
                <a:lnTo>
                  <a:pt x="2818" y="296"/>
                </a:lnTo>
                <a:lnTo>
                  <a:pt x="2822" y="296"/>
                </a:lnTo>
                <a:lnTo>
                  <a:pt x="2831" y="247"/>
                </a:lnTo>
                <a:lnTo>
                  <a:pt x="2838" y="247"/>
                </a:lnTo>
                <a:lnTo>
                  <a:pt x="2842" y="276"/>
                </a:lnTo>
                <a:lnTo>
                  <a:pt x="2851" y="303"/>
                </a:lnTo>
                <a:lnTo>
                  <a:pt x="2851" y="331"/>
                </a:lnTo>
                <a:lnTo>
                  <a:pt x="2854" y="331"/>
                </a:lnTo>
                <a:lnTo>
                  <a:pt x="2858" y="301"/>
                </a:lnTo>
                <a:lnTo>
                  <a:pt x="2865" y="272"/>
                </a:lnTo>
                <a:lnTo>
                  <a:pt x="2874" y="247"/>
                </a:lnTo>
                <a:lnTo>
                  <a:pt x="2878" y="247"/>
                </a:lnTo>
                <a:lnTo>
                  <a:pt x="2878" y="251"/>
                </a:lnTo>
                <a:lnTo>
                  <a:pt x="2882" y="251"/>
                </a:lnTo>
                <a:lnTo>
                  <a:pt x="2882" y="254"/>
                </a:lnTo>
                <a:lnTo>
                  <a:pt x="2882" y="258"/>
                </a:lnTo>
                <a:lnTo>
                  <a:pt x="2880" y="263"/>
                </a:lnTo>
                <a:lnTo>
                  <a:pt x="2878" y="269"/>
                </a:lnTo>
                <a:lnTo>
                  <a:pt x="2878" y="274"/>
                </a:lnTo>
                <a:lnTo>
                  <a:pt x="2878" y="280"/>
                </a:lnTo>
                <a:lnTo>
                  <a:pt x="2882" y="280"/>
                </a:lnTo>
                <a:lnTo>
                  <a:pt x="2885" y="300"/>
                </a:lnTo>
                <a:lnTo>
                  <a:pt x="2891" y="300"/>
                </a:lnTo>
                <a:lnTo>
                  <a:pt x="2893" y="283"/>
                </a:lnTo>
                <a:lnTo>
                  <a:pt x="2896" y="265"/>
                </a:lnTo>
                <a:lnTo>
                  <a:pt x="2902" y="251"/>
                </a:lnTo>
                <a:lnTo>
                  <a:pt x="2911" y="247"/>
                </a:lnTo>
                <a:lnTo>
                  <a:pt x="2911" y="238"/>
                </a:lnTo>
                <a:lnTo>
                  <a:pt x="2907" y="225"/>
                </a:lnTo>
                <a:lnTo>
                  <a:pt x="2902" y="212"/>
                </a:lnTo>
                <a:lnTo>
                  <a:pt x="2896" y="200"/>
                </a:lnTo>
                <a:lnTo>
                  <a:pt x="2894" y="191"/>
                </a:lnTo>
                <a:lnTo>
                  <a:pt x="2905" y="196"/>
                </a:lnTo>
                <a:lnTo>
                  <a:pt x="2905" y="183"/>
                </a:lnTo>
                <a:lnTo>
                  <a:pt x="2902" y="183"/>
                </a:lnTo>
                <a:lnTo>
                  <a:pt x="2898" y="154"/>
                </a:lnTo>
                <a:lnTo>
                  <a:pt x="2905" y="154"/>
                </a:lnTo>
                <a:lnTo>
                  <a:pt x="2918" y="191"/>
                </a:lnTo>
                <a:lnTo>
                  <a:pt x="2922" y="220"/>
                </a:lnTo>
                <a:lnTo>
                  <a:pt x="2925" y="220"/>
                </a:lnTo>
                <a:lnTo>
                  <a:pt x="2925" y="243"/>
                </a:lnTo>
                <a:lnTo>
                  <a:pt x="2931" y="243"/>
                </a:lnTo>
                <a:lnTo>
                  <a:pt x="2931" y="267"/>
                </a:lnTo>
                <a:lnTo>
                  <a:pt x="2934" y="267"/>
                </a:lnTo>
                <a:lnTo>
                  <a:pt x="2936" y="281"/>
                </a:lnTo>
                <a:lnTo>
                  <a:pt x="2936" y="296"/>
                </a:lnTo>
                <a:lnTo>
                  <a:pt x="2938" y="307"/>
                </a:lnTo>
                <a:lnTo>
                  <a:pt x="2942" y="307"/>
                </a:lnTo>
                <a:lnTo>
                  <a:pt x="2943" y="280"/>
                </a:lnTo>
                <a:lnTo>
                  <a:pt x="2951" y="254"/>
                </a:lnTo>
                <a:lnTo>
                  <a:pt x="2958" y="232"/>
                </a:lnTo>
                <a:lnTo>
                  <a:pt x="2965" y="211"/>
                </a:lnTo>
                <a:lnTo>
                  <a:pt x="2965" y="196"/>
                </a:lnTo>
                <a:lnTo>
                  <a:pt x="2971" y="196"/>
                </a:lnTo>
                <a:lnTo>
                  <a:pt x="2971" y="183"/>
                </a:lnTo>
                <a:lnTo>
                  <a:pt x="2974" y="183"/>
                </a:lnTo>
                <a:lnTo>
                  <a:pt x="2974" y="167"/>
                </a:lnTo>
                <a:lnTo>
                  <a:pt x="2993" y="112"/>
                </a:lnTo>
                <a:lnTo>
                  <a:pt x="3005" y="54"/>
                </a:lnTo>
                <a:lnTo>
                  <a:pt x="3018" y="54"/>
                </a:lnTo>
                <a:lnTo>
                  <a:pt x="2998" y="131"/>
                </a:lnTo>
                <a:lnTo>
                  <a:pt x="2998" y="163"/>
                </a:lnTo>
                <a:lnTo>
                  <a:pt x="2994" y="163"/>
                </a:lnTo>
                <a:lnTo>
                  <a:pt x="2994" y="196"/>
                </a:lnTo>
                <a:lnTo>
                  <a:pt x="2991" y="196"/>
                </a:lnTo>
                <a:lnTo>
                  <a:pt x="2991" y="231"/>
                </a:lnTo>
                <a:lnTo>
                  <a:pt x="2985" y="231"/>
                </a:lnTo>
                <a:lnTo>
                  <a:pt x="2983" y="243"/>
                </a:lnTo>
                <a:lnTo>
                  <a:pt x="2985" y="260"/>
                </a:lnTo>
                <a:lnTo>
                  <a:pt x="2987" y="274"/>
                </a:lnTo>
                <a:lnTo>
                  <a:pt x="2991" y="283"/>
                </a:lnTo>
                <a:lnTo>
                  <a:pt x="3002" y="231"/>
                </a:lnTo>
                <a:lnTo>
                  <a:pt x="3005" y="231"/>
                </a:lnTo>
                <a:lnTo>
                  <a:pt x="3005" y="220"/>
                </a:lnTo>
                <a:lnTo>
                  <a:pt x="3011" y="220"/>
                </a:lnTo>
                <a:lnTo>
                  <a:pt x="3042" y="103"/>
                </a:lnTo>
                <a:lnTo>
                  <a:pt x="3051" y="103"/>
                </a:lnTo>
                <a:lnTo>
                  <a:pt x="3045" y="138"/>
                </a:lnTo>
                <a:lnTo>
                  <a:pt x="3033" y="172"/>
                </a:lnTo>
                <a:lnTo>
                  <a:pt x="3022" y="203"/>
                </a:lnTo>
                <a:lnTo>
                  <a:pt x="3022" y="220"/>
                </a:lnTo>
                <a:lnTo>
                  <a:pt x="3018" y="220"/>
                </a:lnTo>
                <a:lnTo>
                  <a:pt x="3018" y="236"/>
                </a:lnTo>
                <a:lnTo>
                  <a:pt x="3014" y="236"/>
                </a:lnTo>
                <a:lnTo>
                  <a:pt x="3014" y="247"/>
                </a:lnTo>
                <a:lnTo>
                  <a:pt x="3011" y="247"/>
                </a:lnTo>
                <a:lnTo>
                  <a:pt x="3011" y="263"/>
                </a:lnTo>
                <a:lnTo>
                  <a:pt x="3005" y="263"/>
                </a:lnTo>
                <a:lnTo>
                  <a:pt x="3005" y="271"/>
                </a:lnTo>
                <a:lnTo>
                  <a:pt x="3003" y="278"/>
                </a:lnTo>
                <a:lnTo>
                  <a:pt x="3003" y="285"/>
                </a:lnTo>
                <a:lnTo>
                  <a:pt x="3002" y="291"/>
                </a:lnTo>
                <a:lnTo>
                  <a:pt x="3011" y="291"/>
                </a:lnTo>
                <a:lnTo>
                  <a:pt x="3011" y="287"/>
                </a:lnTo>
                <a:lnTo>
                  <a:pt x="3038" y="287"/>
                </a:lnTo>
                <a:lnTo>
                  <a:pt x="3038" y="283"/>
                </a:lnTo>
                <a:lnTo>
                  <a:pt x="3042" y="283"/>
                </a:lnTo>
                <a:lnTo>
                  <a:pt x="3047" y="256"/>
                </a:lnTo>
                <a:lnTo>
                  <a:pt x="3056" y="231"/>
                </a:lnTo>
                <a:lnTo>
                  <a:pt x="3065" y="207"/>
                </a:lnTo>
                <a:lnTo>
                  <a:pt x="3067" y="192"/>
                </a:lnTo>
                <a:lnTo>
                  <a:pt x="3065" y="180"/>
                </a:lnTo>
                <a:lnTo>
                  <a:pt x="3063" y="169"/>
                </a:lnTo>
                <a:lnTo>
                  <a:pt x="3065" y="160"/>
                </a:lnTo>
                <a:lnTo>
                  <a:pt x="3069" y="163"/>
                </a:lnTo>
                <a:lnTo>
                  <a:pt x="3073" y="167"/>
                </a:lnTo>
                <a:lnTo>
                  <a:pt x="3078" y="171"/>
                </a:lnTo>
                <a:lnTo>
                  <a:pt x="3080" y="152"/>
                </a:lnTo>
                <a:lnTo>
                  <a:pt x="3083" y="136"/>
                </a:lnTo>
                <a:lnTo>
                  <a:pt x="3089" y="120"/>
                </a:lnTo>
                <a:lnTo>
                  <a:pt x="3094" y="103"/>
                </a:lnTo>
                <a:lnTo>
                  <a:pt x="3102" y="103"/>
                </a:lnTo>
                <a:lnTo>
                  <a:pt x="3085" y="171"/>
                </a:lnTo>
                <a:lnTo>
                  <a:pt x="3082" y="171"/>
                </a:lnTo>
                <a:lnTo>
                  <a:pt x="3078" y="196"/>
                </a:lnTo>
                <a:lnTo>
                  <a:pt x="3082" y="196"/>
                </a:lnTo>
                <a:lnTo>
                  <a:pt x="3082" y="214"/>
                </a:lnTo>
                <a:lnTo>
                  <a:pt x="3085" y="214"/>
                </a:lnTo>
                <a:lnTo>
                  <a:pt x="3085" y="247"/>
                </a:lnTo>
                <a:lnTo>
                  <a:pt x="3091" y="247"/>
                </a:lnTo>
                <a:lnTo>
                  <a:pt x="3094" y="223"/>
                </a:lnTo>
                <a:lnTo>
                  <a:pt x="3102" y="200"/>
                </a:lnTo>
                <a:lnTo>
                  <a:pt x="3111" y="178"/>
                </a:lnTo>
                <a:lnTo>
                  <a:pt x="3118" y="154"/>
                </a:lnTo>
                <a:lnTo>
                  <a:pt x="3125" y="154"/>
                </a:lnTo>
                <a:lnTo>
                  <a:pt x="3125" y="169"/>
                </a:lnTo>
                <a:lnTo>
                  <a:pt x="3122" y="185"/>
                </a:lnTo>
                <a:lnTo>
                  <a:pt x="3120" y="200"/>
                </a:lnTo>
                <a:lnTo>
                  <a:pt x="3118" y="214"/>
                </a:lnTo>
                <a:lnTo>
                  <a:pt x="3122" y="223"/>
                </a:lnTo>
                <a:lnTo>
                  <a:pt x="3123" y="209"/>
                </a:lnTo>
                <a:lnTo>
                  <a:pt x="3129" y="198"/>
                </a:lnTo>
                <a:lnTo>
                  <a:pt x="3134" y="187"/>
                </a:lnTo>
                <a:lnTo>
                  <a:pt x="3145" y="140"/>
                </a:lnTo>
                <a:lnTo>
                  <a:pt x="3154" y="140"/>
                </a:lnTo>
                <a:lnTo>
                  <a:pt x="3149" y="176"/>
                </a:lnTo>
                <a:lnTo>
                  <a:pt x="3142" y="214"/>
                </a:lnTo>
                <a:lnTo>
                  <a:pt x="3136" y="251"/>
                </a:lnTo>
                <a:lnTo>
                  <a:pt x="3133" y="287"/>
                </a:lnTo>
                <a:lnTo>
                  <a:pt x="3138" y="323"/>
                </a:lnTo>
                <a:lnTo>
                  <a:pt x="3140" y="338"/>
                </a:lnTo>
                <a:lnTo>
                  <a:pt x="3142" y="352"/>
                </a:lnTo>
                <a:lnTo>
                  <a:pt x="3145" y="363"/>
                </a:lnTo>
                <a:lnTo>
                  <a:pt x="3145" y="360"/>
                </a:lnTo>
                <a:lnTo>
                  <a:pt x="3156" y="343"/>
                </a:lnTo>
                <a:lnTo>
                  <a:pt x="3160" y="323"/>
                </a:lnTo>
                <a:lnTo>
                  <a:pt x="3160" y="303"/>
                </a:lnTo>
                <a:lnTo>
                  <a:pt x="3156" y="281"/>
                </a:lnTo>
                <a:lnTo>
                  <a:pt x="3154" y="260"/>
                </a:lnTo>
                <a:lnTo>
                  <a:pt x="3165" y="260"/>
                </a:lnTo>
                <a:lnTo>
                  <a:pt x="3165" y="274"/>
                </a:lnTo>
                <a:lnTo>
                  <a:pt x="3169" y="285"/>
                </a:lnTo>
                <a:lnTo>
                  <a:pt x="3174" y="296"/>
                </a:lnTo>
                <a:lnTo>
                  <a:pt x="3178" y="258"/>
                </a:lnTo>
                <a:lnTo>
                  <a:pt x="3185" y="223"/>
                </a:lnTo>
                <a:lnTo>
                  <a:pt x="3194" y="191"/>
                </a:lnTo>
                <a:lnTo>
                  <a:pt x="3194" y="178"/>
                </a:lnTo>
                <a:lnTo>
                  <a:pt x="3193" y="165"/>
                </a:lnTo>
                <a:lnTo>
                  <a:pt x="3191" y="154"/>
                </a:lnTo>
                <a:lnTo>
                  <a:pt x="3191" y="111"/>
                </a:lnTo>
                <a:lnTo>
                  <a:pt x="3183" y="91"/>
                </a:lnTo>
                <a:lnTo>
                  <a:pt x="3178" y="67"/>
                </a:lnTo>
                <a:lnTo>
                  <a:pt x="3191" y="67"/>
                </a:lnTo>
                <a:lnTo>
                  <a:pt x="3193" y="85"/>
                </a:lnTo>
                <a:lnTo>
                  <a:pt x="3198" y="100"/>
                </a:lnTo>
                <a:lnTo>
                  <a:pt x="3198" y="127"/>
                </a:lnTo>
                <a:lnTo>
                  <a:pt x="3202" y="127"/>
                </a:lnTo>
                <a:lnTo>
                  <a:pt x="3214" y="20"/>
                </a:lnTo>
                <a:lnTo>
                  <a:pt x="3222" y="20"/>
                </a:lnTo>
                <a:lnTo>
                  <a:pt x="3214" y="120"/>
                </a:lnTo>
                <a:lnTo>
                  <a:pt x="3211" y="131"/>
                </a:lnTo>
                <a:lnTo>
                  <a:pt x="3207" y="147"/>
                </a:lnTo>
                <a:lnTo>
                  <a:pt x="3203" y="167"/>
                </a:lnTo>
                <a:lnTo>
                  <a:pt x="3202" y="185"/>
                </a:lnTo>
                <a:lnTo>
                  <a:pt x="3202" y="200"/>
                </a:lnTo>
                <a:lnTo>
                  <a:pt x="3205" y="200"/>
                </a:lnTo>
                <a:lnTo>
                  <a:pt x="3205" y="214"/>
                </a:lnTo>
                <a:lnTo>
                  <a:pt x="3202" y="214"/>
                </a:lnTo>
                <a:lnTo>
                  <a:pt x="3202" y="220"/>
                </a:lnTo>
                <a:lnTo>
                  <a:pt x="3205" y="220"/>
                </a:lnTo>
                <a:lnTo>
                  <a:pt x="3205" y="247"/>
                </a:lnTo>
                <a:lnTo>
                  <a:pt x="3211" y="247"/>
                </a:lnTo>
                <a:lnTo>
                  <a:pt x="3213" y="220"/>
                </a:lnTo>
                <a:lnTo>
                  <a:pt x="3220" y="191"/>
                </a:lnTo>
                <a:lnTo>
                  <a:pt x="3229" y="163"/>
                </a:lnTo>
                <a:lnTo>
                  <a:pt x="3238" y="140"/>
                </a:lnTo>
                <a:lnTo>
                  <a:pt x="3240" y="127"/>
                </a:lnTo>
                <a:lnTo>
                  <a:pt x="3240" y="118"/>
                </a:lnTo>
                <a:lnTo>
                  <a:pt x="3242" y="111"/>
                </a:lnTo>
                <a:lnTo>
                  <a:pt x="3251" y="103"/>
                </a:lnTo>
                <a:lnTo>
                  <a:pt x="3251" y="100"/>
                </a:lnTo>
                <a:lnTo>
                  <a:pt x="3254" y="100"/>
                </a:lnTo>
                <a:lnTo>
                  <a:pt x="3254" y="114"/>
                </a:lnTo>
                <a:lnTo>
                  <a:pt x="3249" y="123"/>
                </a:lnTo>
                <a:lnTo>
                  <a:pt x="3247" y="131"/>
                </a:lnTo>
                <a:lnTo>
                  <a:pt x="3247" y="140"/>
                </a:lnTo>
                <a:lnTo>
                  <a:pt x="3245" y="151"/>
                </a:lnTo>
                <a:lnTo>
                  <a:pt x="3240" y="169"/>
                </a:lnTo>
                <a:lnTo>
                  <a:pt x="3234" y="187"/>
                </a:lnTo>
                <a:lnTo>
                  <a:pt x="3231" y="207"/>
                </a:lnTo>
                <a:lnTo>
                  <a:pt x="3234" y="207"/>
                </a:lnTo>
                <a:lnTo>
                  <a:pt x="3236" y="196"/>
                </a:lnTo>
                <a:lnTo>
                  <a:pt x="3240" y="185"/>
                </a:lnTo>
                <a:lnTo>
                  <a:pt x="3242" y="176"/>
                </a:lnTo>
                <a:lnTo>
                  <a:pt x="3251" y="176"/>
                </a:lnTo>
                <a:lnTo>
                  <a:pt x="3251" y="263"/>
                </a:lnTo>
                <a:lnTo>
                  <a:pt x="3254" y="263"/>
                </a:lnTo>
                <a:lnTo>
                  <a:pt x="3258" y="274"/>
                </a:lnTo>
                <a:lnTo>
                  <a:pt x="3251" y="274"/>
                </a:lnTo>
                <a:lnTo>
                  <a:pt x="3251" y="280"/>
                </a:lnTo>
                <a:lnTo>
                  <a:pt x="3258" y="280"/>
                </a:lnTo>
                <a:lnTo>
                  <a:pt x="3258" y="292"/>
                </a:lnTo>
                <a:lnTo>
                  <a:pt x="3262" y="305"/>
                </a:lnTo>
                <a:lnTo>
                  <a:pt x="3265" y="314"/>
                </a:lnTo>
                <a:lnTo>
                  <a:pt x="3269" y="294"/>
                </a:lnTo>
                <a:lnTo>
                  <a:pt x="3274" y="276"/>
                </a:lnTo>
                <a:lnTo>
                  <a:pt x="3282" y="260"/>
                </a:lnTo>
                <a:lnTo>
                  <a:pt x="3291" y="223"/>
                </a:lnTo>
                <a:lnTo>
                  <a:pt x="3294" y="223"/>
                </a:lnTo>
                <a:lnTo>
                  <a:pt x="3294" y="214"/>
                </a:lnTo>
                <a:lnTo>
                  <a:pt x="3298" y="214"/>
                </a:lnTo>
                <a:lnTo>
                  <a:pt x="3298" y="203"/>
                </a:lnTo>
                <a:lnTo>
                  <a:pt x="3325" y="143"/>
                </a:lnTo>
                <a:lnTo>
                  <a:pt x="3331" y="143"/>
                </a:lnTo>
                <a:lnTo>
                  <a:pt x="3331" y="160"/>
                </a:lnTo>
                <a:lnTo>
                  <a:pt x="3322" y="172"/>
                </a:lnTo>
                <a:lnTo>
                  <a:pt x="3314" y="196"/>
                </a:lnTo>
                <a:lnTo>
                  <a:pt x="3309" y="223"/>
                </a:lnTo>
                <a:lnTo>
                  <a:pt x="3303" y="251"/>
                </a:lnTo>
                <a:lnTo>
                  <a:pt x="3302" y="271"/>
                </a:lnTo>
                <a:lnTo>
                  <a:pt x="3302" y="283"/>
                </a:lnTo>
                <a:lnTo>
                  <a:pt x="3302" y="298"/>
                </a:lnTo>
                <a:lnTo>
                  <a:pt x="3302" y="311"/>
                </a:lnTo>
                <a:lnTo>
                  <a:pt x="3305" y="320"/>
                </a:lnTo>
                <a:lnTo>
                  <a:pt x="3311" y="251"/>
                </a:lnTo>
                <a:lnTo>
                  <a:pt x="3322" y="251"/>
                </a:lnTo>
                <a:lnTo>
                  <a:pt x="3322" y="254"/>
                </a:lnTo>
                <a:lnTo>
                  <a:pt x="3318" y="254"/>
                </a:lnTo>
                <a:lnTo>
                  <a:pt x="3318" y="287"/>
                </a:lnTo>
                <a:lnTo>
                  <a:pt x="3316" y="298"/>
                </a:lnTo>
                <a:lnTo>
                  <a:pt x="3314" y="311"/>
                </a:lnTo>
                <a:lnTo>
                  <a:pt x="3313" y="325"/>
                </a:lnTo>
                <a:lnTo>
                  <a:pt x="3314" y="338"/>
                </a:lnTo>
                <a:lnTo>
                  <a:pt x="3318" y="347"/>
                </a:lnTo>
                <a:lnTo>
                  <a:pt x="3325" y="300"/>
                </a:lnTo>
                <a:lnTo>
                  <a:pt x="3331" y="300"/>
                </a:lnTo>
                <a:lnTo>
                  <a:pt x="3331" y="287"/>
                </a:lnTo>
                <a:lnTo>
                  <a:pt x="3334" y="287"/>
                </a:lnTo>
                <a:lnTo>
                  <a:pt x="3331" y="260"/>
                </a:lnTo>
                <a:lnTo>
                  <a:pt x="3334" y="260"/>
                </a:lnTo>
                <a:lnTo>
                  <a:pt x="3334" y="263"/>
                </a:lnTo>
                <a:lnTo>
                  <a:pt x="3336" y="263"/>
                </a:lnTo>
                <a:lnTo>
                  <a:pt x="3340" y="261"/>
                </a:lnTo>
                <a:lnTo>
                  <a:pt x="3345" y="260"/>
                </a:lnTo>
                <a:lnTo>
                  <a:pt x="3351" y="260"/>
                </a:lnTo>
                <a:lnTo>
                  <a:pt x="3351" y="261"/>
                </a:lnTo>
                <a:lnTo>
                  <a:pt x="3354" y="263"/>
                </a:lnTo>
                <a:lnTo>
                  <a:pt x="3356" y="265"/>
                </a:lnTo>
                <a:lnTo>
                  <a:pt x="3358" y="267"/>
                </a:lnTo>
                <a:lnTo>
                  <a:pt x="3358" y="267"/>
                </a:lnTo>
                <a:lnTo>
                  <a:pt x="3358" y="287"/>
                </a:lnTo>
                <a:lnTo>
                  <a:pt x="3362" y="287"/>
                </a:lnTo>
                <a:lnTo>
                  <a:pt x="3362" y="303"/>
                </a:lnTo>
                <a:lnTo>
                  <a:pt x="3365" y="303"/>
                </a:lnTo>
                <a:lnTo>
                  <a:pt x="3367" y="316"/>
                </a:lnTo>
                <a:lnTo>
                  <a:pt x="3369" y="329"/>
                </a:lnTo>
                <a:lnTo>
                  <a:pt x="3371" y="340"/>
                </a:lnTo>
                <a:lnTo>
                  <a:pt x="3374" y="340"/>
                </a:lnTo>
                <a:lnTo>
                  <a:pt x="3376" y="318"/>
                </a:lnTo>
                <a:lnTo>
                  <a:pt x="3382" y="300"/>
                </a:lnTo>
                <a:lnTo>
                  <a:pt x="3387" y="281"/>
                </a:lnTo>
                <a:lnTo>
                  <a:pt x="3391" y="263"/>
                </a:lnTo>
                <a:lnTo>
                  <a:pt x="3402" y="263"/>
                </a:lnTo>
                <a:lnTo>
                  <a:pt x="3391" y="300"/>
                </a:lnTo>
                <a:lnTo>
                  <a:pt x="3391" y="320"/>
                </a:lnTo>
                <a:lnTo>
                  <a:pt x="3385" y="320"/>
                </a:lnTo>
                <a:lnTo>
                  <a:pt x="3385" y="400"/>
                </a:lnTo>
                <a:lnTo>
                  <a:pt x="3385" y="412"/>
                </a:lnTo>
                <a:lnTo>
                  <a:pt x="3385" y="427"/>
                </a:lnTo>
                <a:lnTo>
                  <a:pt x="3385" y="441"/>
                </a:lnTo>
                <a:lnTo>
                  <a:pt x="3391" y="451"/>
                </a:lnTo>
                <a:lnTo>
                  <a:pt x="3393" y="392"/>
                </a:lnTo>
                <a:lnTo>
                  <a:pt x="3400" y="338"/>
                </a:lnTo>
                <a:lnTo>
                  <a:pt x="3413" y="289"/>
                </a:lnTo>
                <a:lnTo>
                  <a:pt x="3425" y="243"/>
                </a:lnTo>
                <a:lnTo>
                  <a:pt x="3425" y="223"/>
                </a:lnTo>
                <a:lnTo>
                  <a:pt x="3431" y="223"/>
                </a:lnTo>
                <a:lnTo>
                  <a:pt x="3434" y="207"/>
                </a:lnTo>
                <a:lnTo>
                  <a:pt x="3438" y="207"/>
                </a:lnTo>
                <a:lnTo>
                  <a:pt x="3438" y="192"/>
                </a:lnTo>
                <a:lnTo>
                  <a:pt x="3434" y="178"/>
                </a:lnTo>
                <a:lnTo>
                  <a:pt x="3429" y="161"/>
                </a:lnTo>
                <a:lnTo>
                  <a:pt x="3425" y="147"/>
                </a:lnTo>
                <a:lnTo>
                  <a:pt x="3434" y="147"/>
                </a:lnTo>
                <a:lnTo>
                  <a:pt x="3438" y="163"/>
                </a:lnTo>
                <a:lnTo>
                  <a:pt x="3442" y="163"/>
                </a:lnTo>
                <a:lnTo>
                  <a:pt x="3442" y="180"/>
                </a:lnTo>
                <a:lnTo>
                  <a:pt x="3445" y="180"/>
                </a:lnTo>
                <a:lnTo>
                  <a:pt x="3445" y="191"/>
                </a:lnTo>
                <a:lnTo>
                  <a:pt x="3451" y="191"/>
                </a:lnTo>
                <a:lnTo>
                  <a:pt x="3451" y="203"/>
                </a:lnTo>
                <a:lnTo>
                  <a:pt x="3454" y="203"/>
                </a:lnTo>
                <a:lnTo>
                  <a:pt x="3465" y="260"/>
                </a:lnTo>
                <a:lnTo>
                  <a:pt x="3471" y="260"/>
                </a:lnTo>
                <a:lnTo>
                  <a:pt x="3471" y="280"/>
                </a:lnTo>
                <a:lnTo>
                  <a:pt x="3474" y="280"/>
                </a:lnTo>
                <a:lnTo>
                  <a:pt x="3476" y="292"/>
                </a:lnTo>
                <a:lnTo>
                  <a:pt x="3476" y="305"/>
                </a:lnTo>
                <a:lnTo>
                  <a:pt x="3482" y="314"/>
                </a:lnTo>
                <a:lnTo>
                  <a:pt x="3483" y="292"/>
                </a:lnTo>
                <a:lnTo>
                  <a:pt x="3491" y="271"/>
                </a:lnTo>
                <a:lnTo>
                  <a:pt x="3494" y="271"/>
                </a:lnTo>
                <a:lnTo>
                  <a:pt x="3494" y="263"/>
                </a:lnTo>
                <a:lnTo>
                  <a:pt x="3498" y="263"/>
                </a:lnTo>
                <a:lnTo>
                  <a:pt x="3502" y="183"/>
                </a:lnTo>
                <a:lnTo>
                  <a:pt x="3514" y="183"/>
                </a:lnTo>
                <a:lnTo>
                  <a:pt x="3514" y="196"/>
                </a:lnTo>
                <a:lnTo>
                  <a:pt x="3516" y="207"/>
                </a:lnTo>
                <a:lnTo>
                  <a:pt x="3522" y="214"/>
                </a:lnTo>
                <a:lnTo>
                  <a:pt x="3520" y="187"/>
                </a:lnTo>
                <a:lnTo>
                  <a:pt x="3513" y="160"/>
                </a:lnTo>
                <a:lnTo>
                  <a:pt x="3507" y="134"/>
                </a:lnTo>
                <a:lnTo>
                  <a:pt x="3502" y="107"/>
                </a:lnTo>
                <a:lnTo>
                  <a:pt x="3514" y="111"/>
                </a:lnTo>
                <a:lnTo>
                  <a:pt x="3518" y="140"/>
                </a:lnTo>
                <a:lnTo>
                  <a:pt x="3525" y="163"/>
                </a:lnTo>
                <a:lnTo>
                  <a:pt x="3525" y="187"/>
                </a:lnTo>
                <a:lnTo>
                  <a:pt x="3531" y="187"/>
                </a:lnTo>
                <a:lnTo>
                  <a:pt x="3531" y="211"/>
                </a:lnTo>
                <a:lnTo>
                  <a:pt x="3534" y="211"/>
                </a:lnTo>
                <a:lnTo>
                  <a:pt x="3536" y="223"/>
                </a:lnTo>
                <a:lnTo>
                  <a:pt x="3536" y="234"/>
                </a:lnTo>
                <a:lnTo>
                  <a:pt x="3538" y="247"/>
                </a:lnTo>
                <a:lnTo>
                  <a:pt x="3542" y="254"/>
                </a:lnTo>
                <a:lnTo>
                  <a:pt x="3543" y="238"/>
                </a:lnTo>
                <a:lnTo>
                  <a:pt x="3545" y="221"/>
                </a:lnTo>
                <a:lnTo>
                  <a:pt x="3551" y="207"/>
                </a:lnTo>
                <a:lnTo>
                  <a:pt x="3551" y="180"/>
                </a:lnTo>
                <a:lnTo>
                  <a:pt x="3554" y="180"/>
                </a:lnTo>
                <a:lnTo>
                  <a:pt x="3554" y="151"/>
                </a:lnTo>
                <a:lnTo>
                  <a:pt x="3558" y="151"/>
                </a:lnTo>
                <a:lnTo>
                  <a:pt x="3558" y="127"/>
                </a:lnTo>
                <a:lnTo>
                  <a:pt x="3562" y="127"/>
                </a:lnTo>
                <a:lnTo>
                  <a:pt x="3562" y="107"/>
                </a:lnTo>
                <a:lnTo>
                  <a:pt x="3565" y="107"/>
                </a:lnTo>
                <a:lnTo>
                  <a:pt x="3567" y="94"/>
                </a:lnTo>
                <a:lnTo>
                  <a:pt x="3569" y="85"/>
                </a:lnTo>
                <a:lnTo>
                  <a:pt x="3574" y="76"/>
                </a:lnTo>
                <a:lnTo>
                  <a:pt x="3576" y="74"/>
                </a:lnTo>
                <a:lnTo>
                  <a:pt x="3576" y="72"/>
                </a:lnTo>
                <a:lnTo>
                  <a:pt x="3576" y="72"/>
                </a:lnTo>
                <a:lnTo>
                  <a:pt x="3578" y="72"/>
                </a:lnTo>
                <a:lnTo>
                  <a:pt x="3580" y="72"/>
                </a:lnTo>
                <a:lnTo>
                  <a:pt x="3582" y="71"/>
                </a:lnTo>
                <a:lnTo>
                  <a:pt x="3576" y="103"/>
                </a:lnTo>
                <a:lnTo>
                  <a:pt x="3569" y="140"/>
                </a:lnTo>
                <a:lnTo>
                  <a:pt x="3562" y="171"/>
                </a:lnTo>
                <a:lnTo>
                  <a:pt x="3562" y="196"/>
                </a:lnTo>
                <a:lnTo>
                  <a:pt x="3558" y="196"/>
                </a:lnTo>
                <a:lnTo>
                  <a:pt x="3558" y="254"/>
                </a:lnTo>
                <a:lnTo>
                  <a:pt x="3554" y="254"/>
                </a:lnTo>
                <a:lnTo>
                  <a:pt x="3554" y="271"/>
                </a:lnTo>
                <a:lnTo>
                  <a:pt x="3558" y="271"/>
                </a:lnTo>
                <a:lnTo>
                  <a:pt x="3560" y="285"/>
                </a:lnTo>
                <a:lnTo>
                  <a:pt x="3558" y="301"/>
                </a:lnTo>
                <a:lnTo>
                  <a:pt x="3556" y="318"/>
                </a:lnTo>
                <a:lnTo>
                  <a:pt x="3556" y="334"/>
                </a:lnTo>
                <a:lnTo>
                  <a:pt x="3558" y="349"/>
                </a:lnTo>
                <a:lnTo>
                  <a:pt x="3562" y="360"/>
                </a:lnTo>
                <a:lnTo>
                  <a:pt x="3562" y="320"/>
                </a:lnTo>
                <a:lnTo>
                  <a:pt x="3571" y="314"/>
                </a:lnTo>
                <a:lnTo>
                  <a:pt x="3582" y="263"/>
                </a:lnTo>
                <a:lnTo>
                  <a:pt x="3591" y="263"/>
                </a:lnTo>
                <a:lnTo>
                  <a:pt x="3589" y="271"/>
                </a:lnTo>
                <a:lnTo>
                  <a:pt x="3587" y="283"/>
                </a:lnTo>
                <a:lnTo>
                  <a:pt x="3583" y="296"/>
                </a:lnTo>
                <a:lnTo>
                  <a:pt x="3580" y="307"/>
                </a:lnTo>
                <a:lnTo>
                  <a:pt x="3578" y="311"/>
                </a:lnTo>
                <a:lnTo>
                  <a:pt x="3578" y="314"/>
                </a:lnTo>
                <a:lnTo>
                  <a:pt x="3585" y="314"/>
                </a:lnTo>
                <a:lnTo>
                  <a:pt x="3587" y="340"/>
                </a:lnTo>
                <a:lnTo>
                  <a:pt x="3587" y="367"/>
                </a:lnTo>
                <a:lnTo>
                  <a:pt x="3587" y="394"/>
                </a:lnTo>
                <a:lnTo>
                  <a:pt x="3582" y="416"/>
                </a:lnTo>
                <a:lnTo>
                  <a:pt x="3585" y="416"/>
                </a:lnTo>
                <a:lnTo>
                  <a:pt x="3585" y="411"/>
                </a:lnTo>
                <a:lnTo>
                  <a:pt x="3591" y="411"/>
                </a:lnTo>
                <a:lnTo>
                  <a:pt x="3598" y="351"/>
                </a:lnTo>
                <a:lnTo>
                  <a:pt x="3602" y="351"/>
                </a:lnTo>
                <a:lnTo>
                  <a:pt x="3602" y="327"/>
                </a:lnTo>
                <a:lnTo>
                  <a:pt x="3605" y="327"/>
                </a:lnTo>
                <a:lnTo>
                  <a:pt x="3605" y="314"/>
                </a:lnTo>
                <a:lnTo>
                  <a:pt x="3611" y="314"/>
                </a:lnTo>
                <a:lnTo>
                  <a:pt x="3611" y="247"/>
                </a:lnTo>
                <a:lnTo>
                  <a:pt x="3614" y="247"/>
                </a:lnTo>
                <a:lnTo>
                  <a:pt x="3611" y="240"/>
                </a:lnTo>
                <a:lnTo>
                  <a:pt x="3611" y="163"/>
                </a:lnTo>
                <a:lnTo>
                  <a:pt x="3605" y="163"/>
                </a:lnTo>
                <a:lnTo>
                  <a:pt x="3605" y="147"/>
                </a:lnTo>
                <a:lnTo>
                  <a:pt x="3618" y="147"/>
                </a:lnTo>
                <a:lnTo>
                  <a:pt x="3620" y="169"/>
                </a:lnTo>
                <a:lnTo>
                  <a:pt x="3625" y="187"/>
                </a:lnTo>
                <a:lnTo>
                  <a:pt x="3631" y="203"/>
                </a:lnTo>
                <a:lnTo>
                  <a:pt x="3633" y="218"/>
                </a:lnTo>
                <a:lnTo>
                  <a:pt x="3633" y="232"/>
                </a:lnTo>
                <a:lnTo>
                  <a:pt x="3638" y="243"/>
                </a:lnTo>
                <a:lnTo>
                  <a:pt x="3634" y="163"/>
                </a:lnTo>
                <a:lnTo>
                  <a:pt x="3642" y="163"/>
                </a:lnTo>
                <a:lnTo>
                  <a:pt x="3642" y="131"/>
                </a:lnTo>
                <a:lnTo>
                  <a:pt x="3645" y="131"/>
                </a:lnTo>
                <a:lnTo>
                  <a:pt x="3645" y="100"/>
                </a:lnTo>
                <a:lnTo>
                  <a:pt x="3647" y="69"/>
                </a:lnTo>
                <a:lnTo>
                  <a:pt x="3654" y="43"/>
                </a:lnTo>
                <a:lnTo>
                  <a:pt x="3658" y="43"/>
                </a:lnTo>
                <a:lnTo>
                  <a:pt x="3658" y="107"/>
                </a:lnTo>
                <a:lnTo>
                  <a:pt x="3654" y="118"/>
                </a:lnTo>
                <a:lnTo>
                  <a:pt x="3653" y="132"/>
                </a:lnTo>
                <a:lnTo>
                  <a:pt x="3654" y="149"/>
                </a:lnTo>
                <a:lnTo>
                  <a:pt x="3654" y="165"/>
                </a:lnTo>
                <a:lnTo>
                  <a:pt x="3654" y="180"/>
                </a:lnTo>
                <a:lnTo>
                  <a:pt x="3651" y="200"/>
                </a:lnTo>
                <a:lnTo>
                  <a:pt x="3654" y="223"/>
                </a:lnTo>
                <a:lnTo>
                  <a:pt x="3658" y="223"/>
                </a:lnTo>
                <a:lnTo>
                  <a:pt x="3658" y="240"/>
                </a:lnTo>
                <a:lnTo>
                  <a:pt x="3662" y="240"/>
                </a:lnTo>
                <a:lnTo>
                  <a:pt x="3671" y="314"/>
                </a:lnTo>
                <a:lnTo>
                  <a:pt x="3691" y="314"/>
                </a:lnTo>
                <a:lnTo>
                  <a:pt x="3687" y="258"/>
                </a:lnTo>
                <a:lnTo>
                  <a:pt x="3682" y="205"/>
                </a:lnTo>
                <a:lnTo>
                  <a:pt x="3673" y="156"/>
                </a:lnTo>
                <a:lnTo>
                  <a:pt x="3662" y="107"/>
                </a:lnTo>
                <a:lnTo>
                  <a:pt x="3674" y="111"/>
                </a:lnTo>
                <a:lnTo>
                  <a:pt x="3678" y="138"/>
                </a:lnTo>
                <a:lnTo>
                  <a:pt x="3685" y="163"/>
                </a:lnTo>
                <a:lnTo>
                  <a:pt x="3685" y="187"/>
                </a:lnTo>
                <a:lnTo>
                  <a:pt x="3691" y="187"/>
                </a:lnTo>
                <a:lnTo>
                  <a:pt x="3691" y="211"/>
                </a:lnTo>
                <a:lnTo>
                  <a:pt x="3694" y="211"/>
                </a:lnTo>
                <a:lnTo>
                  <a:pt x="3694" y="231"/>
                </a:lnTo>
                <a:lnTo>
                  <a:pt x="3698" y="231"/>
                </a:lnTo>
                <a:lnTo>
                  <a:pt x="3700" y="243"/>
                </a:lnTo>
                <a:lnTo>
                  <a:pt x="3700" y="258"/>
                </a:lnTo>
                <a:lnTo>
                  <a:pt x="3702" y="269"/>
                </a:lnTo>
                <a:lnTo>
                  <a:pt x="3705" y="280"/>
                </a:lnTo>
                <a:lnTo>
                  <a:pt x="3725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6691B82-972E-4827-A85B-2697DD931357}"/>
              </a:ext>
            </a:extLst>
          </p:cNvPr>
          <p:cNvSpPr/>
          <p:nvPr/>
        </p:nvSpPr>
        <p:spPr>
          <a:xfrm>
            <a:off x="2573323" y="3239876"/>
            <a:ext cx="2203395" cy="1495159"/>
          </a:xfrm>
          <a:custGeom>
            <a:avLst/>
            <a:gdLst>
              <a:gd name="connsiteX0" fmla="*/ 718549 w 2203395"/>
              <a:gd name="connsiteY0" fmla="*/ 1063799 h 1495159"/>
              <a:gd name="connsiteX1" fmla="*/ 741105 w 2203395"/>
              <a:gd name="connsiteY1" fmla="*/ 1068960 h 1495159"/>
              <a:gd name="connsiteX2" fmla="*/ 783666 w 2203395"/>
              <a:gd name="connsiteY2" fmla="*/ 1117762 h 1495159"/>
              <a:gd name="connsiteX3" fmla="*/ 783902 w 2203395"/>
              <a:gd name="connsiteY3" fmla="*/ 1117882 h 1495159"/>
              <a:gd name="connsiteX4" fmla="*/ 817507 w 2203395"/>
              <a:gd name="connsiteY4" fmla="*/ 1135159 h 1495159"/>
              <a:gd name="connsiteX5" fmla="*/ 838289 w 2203395"/>
              <a:gd name="connsiteY5" fmla="*/ 1165126 h 1495159"/>
              <a:gd name="connsiteX6" fmla="*/ 835844 w 2203395"/>
              <a:gd name="connsiteY6" fmla="*/ 1216485 h 1495159"/>
              <a:gd name="connsiteX7" fmla="*/ 853703 w 2203395"/>
              <a:gd name="connsiteY7" fmla="*/ 1295012 h 1495159"/>
              <a:gd name="connsiteX8" fmla="*/ 770041 w 2203395"/>
              <a:gd name="connsiteY8" fmla="*/ 1363751 h 1495159"/>
              <a:gd name="connsiteX9" fmla="*/ 740091 w 2203395"/>
              <a:gd name="connsiteY9" fmla="*/ 1422651 h 1495159"/>
              <a:gd name="connsiteX10" fmla="*/ 638122 w 2203395"/>
              <a:gd name="connsiteY10" fmla="*/ 1429783 h 1495159"/>
              <a:gd name="connsiteX11" fmla="*/ 565253 w 2203395"/>
              <a:gd name="connsiteY11" fmla="*/ 1492619 h 1495159"/>
              <a:gd name="connsiteX12" fmla="*/ 458111 w 2203395"/>
              <a:gd name="connsiteY12" fmla="*/ 1454264 h 1495159"/>
              <a:gd name="connsiteX13" fmla="*/ 369835 w 2203395"/>
              <a:gd name="connsiteY13" fmla="*/ 1465921 h 1495159"/>
              <a:gd name="connsiteX14" fmla="*/ 298956 w 2203395"/>
              <a:gd name="connsiteY14" fmla="*/ 1416369 h 1495159"/>
              <a:gd name="connsiteX15" fmla="*/ 228979 w 2203395"/>
              <a:gd name="connsiteY15" fmla="*/ 1374198 h 1495159"/>
              <a:gd name="connsiteX16" fmla="*/ 243931 w 2203395"/>
              <a:gd name="connsiteY16" fmla="*/ 1317276 h 1495159"/>
              <a:gd name="connsiteX17" fmla="*/ 212357 w 2203395"/>
              <a:gd name="connsiteY17" fmla="*/ 1258875 h 1495159"/>
              <a:gd name="connsiteX18" fmla="*/ 270020 w 2203395"/>
              <a:gd name="connsiteY18" fmla="*/ 1206966 h 1495159"/>
              <a:gd name="connsiteX19" fmla="*/ 270571 w 2203395"/>
              <a:gd name="connsiteY19" fmla="*/ 1205598 h 1495159"/>
              <a:gd name="connsiteX20" fmla="*/ 296257 w 2203395"/>
              <a:gd name="connsiteY20" fmla="*/ 1131056 h 1495159"/>
              <a:gd name="connsiteX21" fmla="*/ 421214 w 2203395"/>
              <a:gd name="connsiteY21" fmla="*/ 1114026 h 1495159"/>
              <a:gd name="connsiteX22" fmla="*/ 421242 w 2203395"/>
              <a:gd name="connsiteY22" fmla="*/ 1113997 h 1495159"/>
              <a:gd name="connsiteX23" fmla="*/ 446092 w 2203395"/>
              <a:gd name="connsiteY23" fmla="*/ 1088384 h 1495159"/>
              <a:gd name="connsiteX24" fmla="*/ 547200 w 2203395"/>
              <a:gd name="connsiteY24" fmla="*/ 1096347 h 1495159"/>
              <a:gd name="connsiteX25" fmla="*/ 547649 w 2203395"/>
              <a:gd name="connsiteY25" fmla="*/ 1095865 h 1495159"/>
              <a:gd name="connsiteX26" fmla="*/ 567385 w 2203395"/>
              <a:gd name="connsiteY26" fmla="*/ 1074681 h 1495159"/>
              <a:gd name="connsiteX27" fmla="*/ 596291 w 2203395"/>
              <a:gd name="connsiteY27" fmla="*/ 1064065 h 1495159"/>
              <a:gd name="connsiteX28" fmla="*/ 630120 w 2203395"/>
              <a:gd name="connsiteY28" fmla="*/ 1067917 h 1495159"/>
              <a:gd name="connsiteX29" fmla="*/ 656390 w 2203395"/>
              <a:gd name="connsiteY29" fmla="*/ 1086300 h 1495159"/>
              <a:gd name="connsiteX30" fmla="*/ 657174 w 2203395"/>
              <a:gd name="connsiteY30" fmla="*/ 1086848 h 1495159"/>
              <a:gd name="connsiteX31" fmla="*/ 718549 w 2203395"/>
              <a:gd name="connsiteY31" fmla="*/ 1063799 h 1495159"/>
              <a:gd name="connsiteX32" fmla="*/ 1817377 w 2203395"/>
              <a:gd name="connsiteY32" fmla="*/ 705923 h 1495159"/>
              <a:gd name="connsiteX33" fmla="*/ 1839933 w 2203395"/>
              <a:gd name="connsiteY33" fmla="*/ 711085 h 1495159"/>
              <a:gd name="connsiteX34" fmla="*/ 1882494 w 2203395"/>
              <a:gd name="connsiteY34" fmla="*/ 759886 h 1495159"/>
              <a:gd name="connsiteX35" fmla="*/ 1882730 w 2203395"/>
              <a:gd name="connsiteY35" fmla="*/ 760007 h 1495159"/>
              <a:gd name="connsiteX36" fmla="*/ 1916335 w 2203395"/>
              <a:gd name="connsiteY36" fmla="*/ 777283 h 1495159"/>
              <a:gd name="connsiteX37" fmla="*/ 1937117 w 2203395"/>
              <a:gd name="connsiteY37" fmla="*/ 807251 h 1495159"/>
              <a:gd name="connsiteX38" fmla="*/ 1934672 w 2203395"/>
              <a:gd name="connsiteY38" fmla="*/ 858610 h 1495159"/>
              <a:gd name="connsiteX39" fmla="*/ 1942810 w 2203395"/>
              <a:gd name="connsiteY39" fmla="*/ 874800 h 1495159"/>
              <a:gd name="connsiteX40" fmla="*/ 1952039 w 2203395"/>
              <a:gd name="connsiteY40" fmla="*/ 864894 h 1495159"/>
              <a:gd name="connsiteX41" fmla="*/ 1968687 w 2203395"/>
              <a:gd name="connsiteY41" fmla="*/ 858780 h 1495159"/>
              <a:gd name="connsiteX42" fmla="*/ 1988171 w 2203395"/>
              <a:gd name="connsiteY42" fmla="*/ 860998 h 1495159"/>
              <a:gd name="connsiteX43" fmla="*/ 2003301 w 2203395"/>
              <a:gd name="connsiteY43" fmla="*/ 871585 h 1495159"/>
              <a:gd name="connsiteX44" fmla="*/ 2003752 w 2203395"/>
              <a:gd name="connsiteY44" fmla="*/ 871901 h 1495159"/>
              <a:gd name="connsiteX45" fmla="*/ 2039100 w 2203395"/>
              <a:gd name="connsiteY45" fmla="*/ 858626 h 1495159"/>
              <a:gd name="connsiteX46" fmla="*/ 2052091 w 2203395"/>
              <a:gd name="connsiteY46" fmla="*/ 861599 h 1495159"/>
              <a:gd name="connsiteX47" fmla="*/ 2076603 w 2203395"/>
              <a:gd name="connsiteY47" fmla="*/ 889705 h 1495159"/>
              <a:gd name="connsiteX48" fmla="*/ 2076739 w 2203395"/>
              <a:gd name="connsiteY48" fmla="*/ 889775 h 1495159"/>
              <a:gd name="connsiteX49" fmla="*/ 2096093 w 2203395"/>
              <a:gd name="connsiteY49" fmla="*/ 899725 h 1495159"/>
              <a:gd name="connsiteX50" fmla="*/ 2108062 w 2203395"/>
              <a:gd name="connsiteY50" fmla="*/ 916984 h 1495159"/>
              <a:gd name="connsiteX51" fmla="*/ 2106654 w 2203395"/>
              <a:gd name="connsiteY51" fmla="*/ 946564 h 1495159"/>
              <a:gd name="connsiteX52" fmla="*/ 2116940 w 2203395"/>
              <a:gd name="connsiteY52" fmla="*/ 991790 h 1495159"/>
              <a:gd name="connsiteX53" fmla="*/ 2068756 w 2203395"/>
              <a:gd name="connsiteY53" fmla="*/ 1031379 h 1495159"/>
              <a:gd name="connsiteX54" fmla="*/ 2051507 w 2203395"/>
              <a:gd name="connsiteY54" fmla="*/ 1065302 h 1495159"/>
              <a:gd name="connsiteX55" fmla="*/ 1992779 w 2203395"/>
              <a:gd name="connsiteY55" fmla="*/ 1069409 h 1495159"/>
              <a:gd name="connsiteX56" fmla="*/ 1950812 w 2203395"/>
              <a:gd name="connsiteY56" fmla="*/ 1105599 h 1495159"/>
              <a:gd name="connsiteX57" fmla="*/ 1889105 w 2203395"/>
              <a:gd name="connsiteY57" fmla="*/ 1083509 h 1495159"/>
              <a:gd name="connsiteX58" fmla="*/ 1838263 w 2203395"/>
              <a:gd name="connsiteY58" fmla="*/ 1090223 h 1495159"/>
              <a:gd name="connsiteX59" fmla="*/ 1815082 w 2203395"/>
              <a:gd name="connsiteY59" fmla="*/ 1079999 h 1495159"/>
              <a:gd name="connsiteX60" fmla="*/ 1813491 w 2203395"/>
              <a:gd name="connsiteY60" fmla="*/ 1078347 h 1495159"/>
              <a:gd name="connsiteX61" fmla="*/ 1789220 w 2203395"/>
              <a:gd name="connsiteY61" fmla="*/ 1083598 h 1495159"/>
              <a:gd name="connsiteX62" fmla="*/ 1736950 w 2203395"/>
              <a:gd name="connsiteY62" fmla="*/ 1071908 h 1495159"/>
              <a:gd name="connsiteX63" fmla="*/ 1664082 w 2203395"/>
              <a:gd name="connsiteY63" fmla="*/ 1134744 h 1495159"/>
              <a:gd name="connsiteX64" fmla="*/ 1556939 w 2203395"/>
              <a:gd name="connsiteY64" fmla="*/ 1096389 h 1495159"/>
              <a:gd name="connsiteX65" fmla="*/ 1468663 w 2203395"/>
              <a:gd name="connsiteY65" fmla="*/ 1108046 h 1495159"/>
              <a:gd name="connsiteX66" fmla="*/ 1397784 w 2203395"/>
              <a:gd name="connsiteY66" fmla="*/ 1058494 h 1495159"/>
              <a:gd name="connsiteX67" fmla="*/ 1327807 w 2203395"/>
              <a:gd name="connsiteY67" fmla="*/ 1016323 h 1495159"/>
              <a:gd name="connsiteX68" fmla="*/ 1342759 w 2203395"/>
              <a:gd name="connsiteY68" fmla="*/ 959401 h 1495159"/>
              <a:gd name="connsiteX69" fmla="*/ 1311185 w 2203395"/>
              <a:gd name="connsiteY69" fmla="*/ 901000 h 1495159"/>
              <a:gd name="connsiteX70" fmla="*/ 1368848 w 2203395"/>
              <a:gd name="connsiteY70" fmla="*/ 849091 h 1495159"/>
              <a:gd name="connsiteX71" fmla="*/ 1369399 w 2203395"/>
              <a:gd name="connsiteY71" fmla="*/ 847723 h 1495159"/>
              <a:gd name="connsiteX72" fmla="*/ 1395085 w 2203395"/>
              <a:gd name="connsiteY72" fmla="*/ 773181 h 1495159"/>
              <a:gd name="connsiteX73" fmla="*/ 1520042 w 2203395"/>
              <a:gd name="connsiteY73" fmla="*/ 756151 h 1495159"/>
              <a:gd name="connsiteX74" fmla="*/ 1520070 w 2203395"/>
              <a:gd name="connsiteY74" fmla="*/ 756122 h 1495159"/>
              <a:gd name="connsiteX75" fmla="*/ 1544920 w 2203395"/>
              <a:gd name="connsiteY75" fmla="*/ 730509 h 1495159"/>
              <a:gd name="connsiteX76" fmla="*/ 1646028 w 2203395"/>
              <a:gd name="connsiteY76" fmla="*/ 738472 h 1495159"/>
              <a:gd name="connsiteX77" fmla="*/ 1646477 w 2203395"/>
              <a:gd name="connsiteY77" fmla="*/ 737990 h 1495159"/>
              <a:gd name="connsiteX78" fmla="*/ 1666213 w 2203395"/>
              <a:gd name="connsiteY78" fmla="*/ 716806 h 1495159"/>
              <a:gd name="connsiteX79" fmla="*/ 1695119 w 2203395"/>
              <a:gd name="connsiteY79" fmla="*/ 706190 h 1495159"/>
              <a:gd name="connsiteX80" fmla="*/ 1728949 w 2203395"/>
              <a:gd name="connsiteY80" fmla="*/ 710041 h 1495159"/>
              <a:gd name="connsiteX81" fmla="*/ 1755218 w 2203395"/>
              <a:gd name="connsiteY81" fmla="*/ 728424 h 1495159"/>
              <a:gd name="connsiteX82" fmla="*/ 1756002 w 2203395"/>
              <a:gd name="connsiteY82" fmla="*/ 728973 h 1495159"/>
              <a:gd name="connsiteX83" fmla="*/ 1817377 w 2203395"/>
              <a:gd name="connsiteY83" fmla="*/ 705923 h 1495159"/>
              <a:gd name="connsiteX84" fmla="*/ 1275031 w 2203395"/>
              <a:gd name="connsiteY84" fmla="*/ 433 h 1495159"/>
              <a:gd name="connsiteX85" fmla="*/ 1305327 w 2203395"/>
              <a:gd name="connsiteY85" fmla="*/ 7365 h 1495159"/>
              <a:gd name="connsiteX86" fmla="*/ 1362490 w 2203395"/>
              <a:gd name="connsiteY86" fmla="*/ 72910 h 1495159"/>
              <a:gd name="connsiteX87" fmla="*/ 1362806 w 2203395"/>
              <a:gd name="connsiteY87" fmla="*/ 73072 h 1495159"/>
              <a:gd name="connsiteX88" fmla="*/ 1407942 w 2203395"/>
              <a:gd name="connsiteY88" fmla="*/ 96276 h 1495159"/>
              <a:gd name="connsiteX89" fmla="*/ 1435853 w 2203395"/>
              <a:gd name="connsiteY89" fmla="*/ 136525 h 1495159"/>
              <a:gd name="connsiteX90" fmla="*/ 1432569 w 2203395"/>
              <a:gd name="connsiteY90" fmla="*/ 205505 h 1495159"/>
              <a:gd name="connsiteX91" fmla="*/ 1457815 w 2203395"/>
              <a:gd name="connsiteY91" fmla="*/ 255734 h 1495159"/>
              <a:gd name="connsiteX92" fmla="*/ 1457258 w 2203395"/>
              <a:gd name="connsiteY92" fmla="*/ 280168 h 1495159"/>
              <a:gd name="connsiteX93" fmla="*/ 1462016 w 2203395"/>
              <a:gd name="connsiteY93" fmla="*/ 281248 h 1495159"/>
              <a:gd name="connsiteX94" fmla="*/ 1485577 w 2203395"/>
              <a:gd name="connsiteY94" fmla="*/ 295939 h 1495159"/>
              <a:gd name="connsiteX95" fmla="*/ 1486026 w 2203395"/>
              <a:gd name="connsiteY95" fmla="*/ 295456 h 1495159"/>
              <a:gd name="connsiteX96" fmla="*/ 1505762 w 2203395"/>
              <a:gd name="connsiteY96" fmla="*/ 274273 h 1495159"/>
              <a:gd name="connsiteX97" fmla="*/ 1534668 w 2203395"/>
              <a:gd name="connsiteY97" fmla="*/ 263657 h 1495159"/>
              <a:gd name="connsiteX98" fmla="*/ 1568497 w 2203395"/>
              <a:gd name="connsiteY98" fmla="*/ 267508 h 1495159"/>
              <a:gd name="connsiteX99" fmla="*/ 1594767 w 2203395"/>
              <a:gd name="connsiteY99" fmla="*/ 285891 h 1495159"/>
              <a:gd name="connsiteX100" fmla="*/ 1595551 w 2203395"/>
              <a:gd name="connsiteY100" fmla="*/ 286440 h 1495159"/>
              <a:gd name="connsiteX101" fmla="*/ 1623449 w 2203395"/>
              <a:gd name="connsiteY101" fmla="*/ 268033 h 1495159"/>
              <a:gd name="connsiteX102" fmla="*/ 1638238 w 2203395"/>
              <a:gd name="connsiteY102" fmla="*/ 265982 h 1495159"/>
              <a:gd name="connsiteX103" fmla="*/ 1642908 w 2203395"/>
              <a:gd name="connsiteY103" fmla="*/ 258617 h 1495159"/>
              <a:gd name="connsiteX104" fmla="*/ 1767864 w 2203395"/>
              <a:gd name="connsiteY104" fmla="*/ 241587 h 1495159"/>
              <a:gd name="connsiteX105" fmla="*/ 1767893 w 2203395"/>
              <a:gd name="connsiteY105" fmla="*/ 241558 h 1495159"/>
              <a:gd name="connsiteX106" fmla="*/ 1792742 w 2203395"/>
              <a:gd name="connsiteY106" fmla="*/ 215945 h 1495159"/>
              <a:gd name="connsiteX107" fmla="*/ 1893850 w 2203395"/>
              <a:gd name="connsiteY107" fmla="*/ 223908 h 1495159"/>
              <a:gd name="connsiteX108" fmla="*/ 1894299 w 2203395"/>
              <a:gd name="connsiteY108" fmla="*/ 223425 h 1495159"/>
              <a:gd name="connsiteX109" fmla="*/ 1914035 w 2203395"/>
              <a:gd name="connsiteY109" fmla="*/ 202242 h 1495159"/>
              <a:gd name="connsiteX110" fmla="*/ 1942941 w 2203395"/>
              <a:gd name="connsiteY110" fmla="*/ 191626 h 1495159"/>
              <a:gd name="connsiteX111" fmla="*/ 1976771 w 2203395"/>
              <a:gd name="connsiteY111" fmla="*/ 195477 h 1495159"/>
              <a:gd name="connsiteX112" fmla="*/ 2003040 w 2203395"/>
              <a:gd name="connsiteY112" fmla="*/ 213860 h 1495159"/>
              <a:gd name="connsiteX113" fmla="*/ 2003824 w 2203395"/>
              <a:gd name="connsiteY113" fmla="*/ 214409 h 1495159"/>
              <a:gd name="connsiteX114" fmla="*/ 2065199 w 2203395"/>
              <a:gd name="connsiteY114" fmla="*/ 191359 h 1495159"/>
              <a:gd name="connsiteX115" fmla="*/ 2087755 w 2203395"/>
              <a:gd name="connsiteY115" fmla="*/ 196520 h 1495159"/>
              <a:gd name="connsiteX116" fmla="*/ 2130316 w 2203395"/>
              <a:gd name="connsiteY116" fmla="*/ 245322 h 1495159"/>
              <a:gd name="connsiteX117" fmla="*/ 2130552 w 2203395"/>
              <a:gd name="connsiteY117" fmla="*/ 245443 h 1495159"/>
              <a:gd name="connsiteX118" fmla="*/ 2164157 w 2203395"/>
              <a:gd name="connsiteY118" fmla="*/ 262719 h 1495159"/>
              <a:gd name="connsiteX119" fmla="*/ 2184939 w 2203395"/>
              <a:gd name="connsiteY119" fmla="*/ 292687 h 1495159"/>
              <a:gd name="connsiteX120" fmla="*/ 2182494 w 2203395"/>
              <a:gd name="connsiteY120" fmla="*/ 344046 h 1495159"/>
              <a:gd name="connsiteX121" fmla="*/ 2200353 w 2203395"/>
              <a:gd name="connsiteY121" fmla="*/ 422573 h 1495159"/>
              <a:gd name="connsiteX122" fmla="*/ 2116691 w 2203395"/>
              <a:gd name="connsiteY122" fmla="*/ 491312 h 1495159"/>
              <a:gd name="connsiteX123" fmla="*/ 2086741 w 2203395"/>
              <a:gd name="connsiteY123" fmla="*/ 550212 h 1495159"/>
              <a:gd name="connsiteX124" fmla="*/ 1984772 w 2203395"/>
              <a:gd name="connsiteY124" fmla="*/ 557344 h 1495159"/>
              <a:gd name="connsiteX125" fmla="*/ 1911904 w 2203395"/>
              <a:gd name="connsiteY125" fmla="*/ 620179 h 1495159"/>
              <a:gd name="connsiteX126" fmla="*/ 1804761 w 2203395"/>
              <a:gd name="connsiteY126" fmla="*/ 581824 h 1495159"/>
              <a:gd name="connsiteX127" fmla="*/ 1716485 w 2203395"/>
              <a:gd name="connsiteY127" fmla="*/ 593482 h 1495159"/>
              <a:gd name="connsiteX128" fmla="*/ 1702508 w 2203395"/>
              <a:gd name="connsiteY128" fmla="*/ 587318 h 1495159"/>
              <a:gd name="connsiteX129" fmla="*/ 1700431 w 2203395"/>
              <a:gd name="connsiteY129" fmla="*/ 595741 h 1495159"/>
              <a:gd name="connsiteX130" fmla="*/ 1678468 w 2203395"/>
              <a:gd name="connsiteY130" fmla="*/ 622243 h 1495159"/>
              <a:gd name="connsiteX131" fmla="*/ 1576499 w 2203395"/>
              <a:gd name="connsiteY131" fmla="*/ 629375 h 1495159"/>
              <a:gd name="connsiteX132" fmla="*/ 1503630 w 2203395"/>
              <a:gd name="connsiteY132" fmla="*/ 692210 h 1495159"/>
              <a:gd name="connsiteX133" fmla="*/ 1396488 w 2203395"/>
              <a:gd name="connsiteY133" fmla="*/ 653855 h 1495159"/>
              <a:gd name="connsiteX134" fmla="*/ 1308212 w 2203395"/>
              <a:gd name="connsiteY134" fmla="*/ 665513 h 1495159"/>
              <a:gd name="connsiteX135" fmla="*/ 1237333 w 2203395"/>
              <a:gd name="connsiteY135" fmla="*/ 615960 h 1495159"/>
              <a:gd name="connsiteX136" fmla="*/ 1167356 w 2203395"/>
              <a:gd name="connsiteY136" fmla="*/ 573790 h 1495159"/>
              <a:gd name="connsiteX137" fmla="*/ 1182308 w 2203395"/>
              <a:gd name="connsiteY137" fmla="*/ 516868 h 1495159"/>
              <a:gd name="connsiteX138" fmla="*/ 1163007 w 2203395"/>
              <a:gd name="connsiteY138" fmla="*/ 497896 h 1495159"/>
              <a:gd name="connsiteX139" fmla="*/ 1130368 w 2203395"/>
              <a:gd name="connsiteY139" fmla="*/ 546102 h 1495159"/>
              <a:gd name="connsiteX140" fmla="*/ 1069142 w 2203395"/>
              <a:gd name="connsiteY140" fmla="*/ 576377 h 1495159"/>
              <a:gd name="connsiteX141" fmla="*/ 953258 w 2203395"/>
              <a:gd name="connsiteY141" fmla="*/ 552758 h 1495159"/>
              <a:gd name="connsiteX142" fmla="*/ 934189 w 2203395"/>
              <a:gd name="connsiteY142" fmla="*/ 533772 h 1495159"/>
              <a:gd name="connsiteX143" fmla="*/ 922628 w 2203395"/>
              <a:gd name="connsiteY143" fmla="*/ 551292 h 1495159"/>
              <a:gd name="connsiteX144" fmla="*/ 869314 w 2203395"/>
              <a:gd name="connsiteY144" fmla="*/ 574043 h 1495159"/>
              <a:gd name="connsiteX145" fmla="*/ 839364 w 2203395"/>
              <a:gd name="connsiteY145" fmla="*/ 632943 h 1495159"/>
              <a:gd name="connsiteX146" fmla="*/ 737395 w 2203395"/>
              <a:gd name="connsiteY146" fmla="*/ 640075 h 1495159"/>
              <a:gd name="connsiteX147" fmla="*/ 664526 w 2203395"/>
              <a:gd name="connsiteY147" fmla="*/ 702910 h 1495159"/>
              <a:gd name="connsiteX148" fmla="*/ 557384 w 2203395"/>
              <a:gd name="connsiteY148" fmla="*/ 664555 h 1495159"/>
              <a:gd name="connsiteX149" fmla="*/ 510478 w 2203395"/>
              <a:gd name="connsiteY149" fmla="*/ 673844 h 1495159"/>
              <a:gd name="connsiteX150" fmla="*/ 499038 w 2203395"/>
              <a:gd name="connsiteY150" fmla="*/ 674499 h 1495159"/>
              <a:gd name="connsiteX151" fmla="*/ 482476 w 2203395"/>
              <a:gd name="connsiteY151" fmla="*/ 699596 h 1495159"/>
              <a:gd name="connsiteX152" fmla="*/ 447812 w 2203395"/>
              <a:gd name="connsiteY152" fmla="*/ 714388 h 1495159"/>
              <a:gd name="connsiteX153" fmla="*/ 459444 w 2203395"/>
              <a:gd name="connsiteY153" fmla="*/ 715712 h 1495159"/>
              <a:gd name="connsiteX154" fmla="*/ 479630 w 2203395"/>
              <a:gd name="connsiteY154" fmla="*/ 729838 h 1495159"/>
              <a:gd name="connsiteX155" fmla="*/ 480233 w 2203395"/>
              <a:gd name="connsiteY155" fmla="*/ 730260 h 1495159"/>
              <a:gd name="connsiteX156" fmla="*/ 527395 w 2203395"/>
              <a:gd name="connsiteY156" fmla="*/ 712548 h 1495159"/>
              <a:gd name="connsiteX157" fmla="*/ 544728 w 2203395"/>
              <a:gd name="connsiteY157" fmla="*/ 716514 h 1495159"/>
              <a:gd name="connsiteX158" fmla="*/ 577433 w 2203395"/>
              <a:gd name="connsiteY158" fmla="*/ 754014 h 1495159"/>
              <a:gd name="connsiteX159" fmla="*/ 577614 w 2203395"/>
              <a:gd name="connsiteY159" fmla="*/ 754107 h 1495159"/>
              <a:gd name="connsiteX160" fmla="*/ 603437 w 2203395"/>
              <a:gd name="connsiteY160" fmla="*/ 767383 h 1495159"/>
              <a:gd name="connsiteX161" fmla="*/ 619406 w 2203395"/>
              <a:gd name="connsiteY161" fmla="*/ 790411 h 1495159"/>
              <a:gd name="connsiteX162" fmla="*/ 617528 w 2203395"/>
              <a:gd name="connsiteY162" fmla="*/ 829876 h 1495159"/>
              <a:gd name="connsiteX163" fmla="*/ 631251 w 2203395"/>
              <a:gd name="connsiteY163" fmla="*/ 890219 h 1495159"/>
              <a:gd name="connsiteX164" fmla="*/ 566963 w 2203395"/>
              <a:gd name="connsiteY164" fmla="*/ 943040 h 1495159"/>
              <a:gd name="connsiteX165" fmla="*/ 543948 w 2203395"/>
              <a:gd name="connsiteY165" fmla="*/ 988300 h 1495159"/>
              <a:gd name="connsiteX166" fmla="*/ 465592 w 2203395"/>
              <a:gd name="connsiteY166" fmla="*/ 993781 h 1495159"/>
              <a:gd name="connsiteX167" fmla="*/ 409598 w 2203395"/>
              <a:gd name="connsiteY167" fmla="*/ 1042066 h 1495159"/>
              <a:gd name="connsiteX168" fmla="*/ 327267 w 2203395"/>
              <a:gd name="connsiteY168" fmla="*/ 1012593 h 1495159"/>
              <a:gd name="connsiteX169" fmla="*/ 259432 w 2203395"/>
              <a:gd name="connsiteY169" fmla="*/ 1021551 h 1495159"/>
              <a:gd name="connsiteX170" fmla="*/ 204967 w 2203395"/>
              <a:gd name="connsiteY170" fmla="*/ 983473 h 1495159"/>
              <a:gd name="connsiteX171" fmla="*/ 151195 w 2203395"/>
              <a:gd name="connsiteY171" fmla="*/ 951068 h 1495159"/>
              <a:gd name="connsiteX172" fmla="*/ 162685 w 2203395"/>
              <a:gd name="connsiteY172" fmla="*/ 907327 h 1495159"/>
              <a:gd name="connsiteX173" fmla="*/ 138422 w 2203395"/>
              <a:gd name="connsiteY173" fmla="*/ 862450 h 1495159"/>
              <a:gd name="connsiteX174" fmla="*/ 182732 w 2203395"/>
              <a:gd name="connsiteY174" fmla="*/ 822562 h 1495159"/>
              <a:gd name="connsiteX175" fmla="*/ 183156 w 2203395"/>
              <a:gd name="connsiteY175" fmla="*/ 821510 h 1495159"/>
              <a:gd name="connsiteX176" fmla="*/ 186010 w 2203395"/>
              <a:gd name="connsiteY176" fmla="*/ 790858 h 1495159"/>
              <a:gd name="connsiteX177" fmla="*/ 186194 w 2203395"/>
              <a:gd name="connsiteY177" fmla="*/ 790567 h 1495159"/>
              <a:gd name="connsiteX178" fmla="*/ 157272 w 2203395"/>
              <a:gd name="connsiteY178" fmla="*/ 796295 h 1495159"/>
              <a:gd name="connsiteX179" fmla="*/ 124629 w 2203395"/>
              <a:gd name="connsiteY179" fmla="*/ 798164 h 1495159"/>
              <a:gd name="connsiteX180" fmla="*/ 68702 w 2203395"/>
              <a:gd name="connsiteY180" fmla="*/ 759065 h 1495159"/>
              <a:gd name="connsiteX181" fmla="*/ 13487 w 2203395"/>
              <a:gd name="connsiteY181" fmla="*/ 725790 h 1495159"/>
              <a:gd name="connsiteX182" fmla="*/ 25285 w 2203395"/>
              <a:gd name="connsiteY182" fmla="*/ 680876 h 1495159"/>
              <a:gd name="connsiteX183" fmla="*/ 371 w 2203395"/>
              <a:gd name="connsiteY183" fmla="*/ 634795 h 1495159"/>
              <a:gd name="connsiteX184" fmla="*/ 45870 w 2203395"/>
              <a:gd name="connsiteY184" fmla="*/ 593837 h 1495159"/>
              <a:gd name="connsiteX185" fmla="*/ 46306 w 2203395"/>
              <a:gd name="connsiteY185" fmla="*/ 592757 h 1495159"/>
              <a:gd name="connsiteX186" fmla="*/ 66573 w 2203395"/>
              <a:gd name="connsiteY186" fmla="*/ 533940 h 1495159"/>
              <a:gd name="connsiteX187" fmla="*/ 165169 w 2203395"/>
              <a:gd name="connsiteY187" fmla="*/ 520503 h 1495159"/>
              <a:gd name="connsiteX188" fmla="*/ 165192 w 2203395"/>
              <a:gd name="connsiteY188" fmla="*/ 520480 h 1495159"/>
              <a:gd name="connsiteX189" fmla="*/ 184799 w 2203395"/>
              <a:gd name="connsiteY189" fmla="*/ 500271 h 1495159"/>
              <a:gd name="connsiteX190" fmla="*/ 264578 w 2203395"/>
              <a:gd name="connsiteY190" fmla="*/ 506554 h 1495159"/>
              <a:gd name="connsiteX191" fmla="*/ 264932 w 2203395"/>
              <a:gd name="connsiteY191" fmla="*/ 506173 h 1495159"/>
              <a:gd name="connsiteX192" fmla="*/ 280504 w 2203395"/>
              <a:gd name="connsiteY192" fmla="*/ 489458 h 1495159"/>
              <a:gd name="connsiteX193" fmla="*/ 303313 w 2203395"/>
              <a:gd name="connsiteY193" fmla="*/ 481082 h 1495159"/>
              <a:gd name="connsiteX194" fmla="*/ 314088 w 2203395"/>
              <a:gd name="connsiteY194" fmla="*/ 482309 h 1495159"/>
              <a:gd name="connsiteX195" fmla="*/ 311630 w 2203395"/>
              <a:gd name="connsiteY195" fmla="*/ 469167 h 1495159"/>
              <a:gd name="connsiteX196" fmla="*/ 369293 w 2203395"/>
              <a:gd name="connsiteY196" fmla="*/ 417258 h 1495159"/>
              <a:gd name="connsiteX197" fmla="*/ 369844 w 2203395"/>
              <a:gd name="connsiteY197" fmla="*/ 415890 h 1495159"/>
              <a:gd name="connsiteX198" fmla="*/ 395530 w 2203395"/>
              <a:gd name="connsiteY198" fmla="*/ 341348 h 1495159"/>
              <a:gd name="connsiteX199" fmla="*/ 520487 w 2203395"/>
              <a:gd name="connsiteY199" fmla="*/ 324318 h 1495159"/>
              <a:gd name="connsiteX200" fmla="*/ 520515 w 2203395"/>
              <a:gd name="connsiteY200" fmla="*/ 324289 h 1495159"/>
              <a:gd name="connsiteX201" fmla="*/ 545365 w 2203395"/>
              <a:gd name="connsiteY201" fmla="*/ 298676 h 1495159"/>
              <a:gd name="connsiteX202" fmla="*/ 596533 w 2203395"/>
              <a:gd name="connsiteY202" fmla="*/ 285959 h 1495159"/>
              <a:gd name="connsiteX203" fmla="*/ 599705 w 2203395"/>
              <a:gd name="connsiteY203" fmla="*/ 286679 h 1495159"/>
              <a:gd name="connsiteX204" fmla="*/ 595170 w 2203395"/>
              <a:gd name="connsiteY204" fmla="*/ 262438 h 1495159"/>
              <a:gd name="connsiteX205" fmla="*/ 672617 w 2203395"/>
              <a:gd name="connsiteY205" fmla="*/ 192720 h 1495159"/>
              <a:gd name="connsiteX206" fmla="*/ 673358 w 2203395"/>
              <a:gd name="connsiteY206" fmla="*/ 190883 h 1495159"/>
              <a:gd name="connsiteX207" fmla="*/ 707856 w 2203395"/>
              <a:gd name="connsiteY207" fmla="*/ 90766 h 1495159"/>
              <a:gd name="connsiteX208" fmla="*/ 875685 w 2203395"/>
              <a:gd name="connsiteY208" fmla="*/ 67893 h 1495159"/>
              <a:gd name="connsiteX209" fmla="*/ 875722 w 2203395"/>
              <a:gd name="connsiteY209" fmla="*/ 67854 h 1495159"/>
              <a:gd name="connsiteX210" fmla="*/ 909098 w 2203395"/>
              <a:gd name="connsiteY210" fmla="*/ 33454 h 1495159"/>
              <a:gd name="connsiteX211" fmla="*/ 1044895 w 2203395"/>
              <a:gd name="connsiteY211" fmla="*/ 44149 h 1495159"/>
              <a:gd name="connsiteX212" fmla="*/ 1045497 w 2203395"/>
              <a:gd name="connsiteY212" fmla="*/ 43501 h 1495159"/>
              <a:gd name="connsiteX213" fmla="*/ 1072004 w 2203395"/>
              <a:gd name="connsiteY213" fmla="*/ 15050 h 1495159"/>
              <a:gd name="connsiteX214" fmla="*/ 1110829 w 2203395"/>
              <a:gd name="connsiteY214" fmla="*/ 792 h 1495159"/>
              <a:gd name="connsiteX215" fmla="*/ 1156264 w 2203395"/>
              <a:gd name="connsiteY215" fmla="*/ 5964 h 1495159"/>
              <a:gd name="connsiteX216" fmla="*/ 1191547 w 2203395"/>
              <a:gd name="connsiteY216" fmla="*/ 30654 h 1495159"/>
              <a:gd name="connsiteX217" fmla="*/ 1192600 w 2203395"/>
              <a:gd name="connsiteY217" fmla="*/ 31391 h 1495159"/>
              <a:gd name="connsiteX218" fmla="*/ 1275031 w 2203395"/>
              <a:gd name="connsiteY218" fmla="*/ 433 h 149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2203395" h="1495159">
                <a:moveTo>
                  <a:pt x="718549" y="1063799"/>
                </a:moveTo>
                <a:cubicBezTo>
                  <a:pt x="726179" y="1064388"/>
                  <a:pt x="733793" y="1066088"/>
                  <a:pt x="741105" y="1068960"/>
                </a:cubicBezTo>
                <a:cubicBezTo>
                  <a:pt x="763392" y="1077709"/>
                  <a:pt x="779373" y="1096027"/>
                  <a:pt x="783666" y="1117762"/>
                </a:cubicBezTo>
                <a:lnTo>
                  <a:pt x="783902" y="1117882"/>
                </a:lnTo>
                <a:lnTo>
                  <a:pt x="817507" y="1135159"/>
                </a:lnTo>
                <a:cubicBezTo>
                  <a:pt x="826899" y="1143302"/>
                  <a:pt x="834115" y="1153539"/>
                  <a:pt x="838289" y="1165126"/>
                </a:cubicBezTo>
                <a:cubicBezTo>
                  <a:pt x="844356" y="1181946"/>
                  <a:pt x="843491" y="1200214"/>
                  <a:pt x="835844" y="1216485"/>
                </a:cubicBezTo>
                <a:cubicBezTo>
                  <a:pt x="854643" y="1238799"/>
                  <a:pt x="861216" y="1267725"/>
                  <a:pt x="853703" y="1295012"/>
                </a:cubicBezTo>
                <a:cubicBezTo>
                  <a:pt x="843715" y="1331289"/>
                  <a:pt x="810650" y="1358457"/>
                  <a:pt x="770041" y="1363751"/>
                </a:cubicBezTo>
                <a:cubicBezTo>
                  <a:pt x="769847" y="1386394"/>
                  <a:pt x="758920" y="1407869"/>
                  <a:pt x="740091" y="1422651"/>
                </a:cubicBezTo>
                <a:cubicBezTo>
                  <a:pt x="711483" y="1445115"/>
                  <a:pt x="670159" y="1448002"/>
                  <a:pt x="638122" y="1429783"/>
                </a:cubicBezTo>
                <a:cubicBezTo>
                  <a:pt x="627761" y="1461076"/>
                  <a:pt x="600018" y="1484997"/>
                  <a:pt x="565253" y="1492619"/>
                </a:cubicBezTo>
                <a:cubicBezTo>
                  <a:pt x="524287" y="1501598"/>
                  <a:pt x="481531" y="1486296"/>
                  <a:pt x="458111" y="1454264"/>
                </a:cubicBezTo>
                <a:cubicBezTo>
                  <a:pt x="421304" y="1467376"/>
                  <a:pt x="399260" y="1462036"/>
                  <a:pt x="369835" y="1465921"/>
                </a:cubicBezTo>
                <a:cubicBezTo>
                  <a:pt x="340966" y="1459049"/>
                  <a:pt x="314997" y="1441973"/>
                  <a:pt x="298956" y="1416369"/>
                </a:cubicBezTo>
                <a:cubicBezTo>
                  <a:pt x="267441" y="1419734"/>
                  <a:pt x="237849" y="1401906"/>
                  <a:pt x="228979" y="1374198"/>
                </a:cubicBezTo>
                <a:cubicBezTo>
                  <a:pt x="222554" y="1354152"/>
                  <a:pt x="228234" y="1332518"/>
                  <a:pt x="243931" y="1317276"/>
                </a:cubicBezTo>
                <a:cubicBezTo>
                  <a:pt x="221659" y="1305320"/>
                  <a:pt x="209256" y="1282377"/>
                  <a:pt x="212357" y="1258875"/>
                </a:cubicBezTo>
                <a:cubicBezTo>
                  <a:pt x="215994" y="1231357"/>
                  <a:pt x="239936" y="1209803"/>
                  <a:pt x="270020" y="1206966"/>
                </a:cubicBezTo>
                <a:lnTo>
                  <a:pt x="270571" y="1205598"/>
                </a:lnTo>
                <a:cubicBezTo>
                  <a:pt x="266532" y="1178500"/>
                  <a:pt x="275953" y="1151172"/>
                  <a:pt x="296257" y="1131056"/>
                </a:cubicBezTo>
                <a:cubicBezTo>
                  <a:pt x="328339" y="1099283"/>
                  <a:pt x="380353" y="1092202"/>
                  <a:pt x="421214" y="1114026"/>
                </a:cubicBezTo>
                <a:cubicBezTo>
                  <a:pt x="421223" y="1114016"/>
                  <a:pt x="421233" y="1114007"/>
                  <a:pt x="421242" y="1113997"/>
                </a:cubicBezTo>
                <a:lnTo>
                  <a:pt x="446092" y="1088384"/>
                </a:lnTo>
                <a:cubicBezTo>
                  <a:pt x="476151" y="1069399"/>
                  <a:pt x="518779" y="1070802"/>
                  <a:pt x="547200" y="1096347"/>
                </a:cubicBezTo>
                <a:lnTo>
                  <a:pt x="547649" y="1095865"/>
                </a:lnTo>
                <a:lnTo>
                  <a:pt x="567385" y="1074681"/>
                </a:lnTo>
                <a:cubicBezTo>
                  <a:pt x="575815" y="1069136"/>
                  <a:pt x="585699" y="1065433"/>
                  <a:pt x="596291" y="1064065"/>
                </a:cubicBezTo>
                <a:cubicBezTo>
                  <a:pt x="607949" y="1062557"/>
                  <a:pt x="619600" y="1063980"/>
                  <a:pt x="630120" y="1067917"/>
                </a:cubicBezTo>
                <a:lnTo>
                  <a:pt x="656390" y="1086300"/>
                </a:lnTo>
                <a:lnTo>
                  <a:pt x="657174" y="1086848"/>
                </a:lnTo>
                <a:cubicBezTo>
                  <a:pt x="672627" y="1070263"/>
                  <a:pt x="695659" y="1062031"/>
                  <a:pt x="718549" y="1063799"/>
                </a:cubicBezTo>
                <a:close/>
                <a:moveTo>
                  <a:pt x="1817377" y="705923"/>
                </a:moveTo>
                <a:cubicBezTo>
                  <a:pt x="1825007" y="706513"/>
                  <a:pt x="1832621" y="708212"/>
                  <a:pt x="1839933" y="711085"/>
                </a:cubicBezTo>
                <a:cubicBezTo>
                  <a:pt x="1862220" y="719834"/>
                  <a:pt x="1878201" y="738152"/>
                  <a:pt x="1882494" y="759886"/>
                </a:cubicBezTo>
                <a:lnTo>
                  <a:pt x="1882730" y="760007"/>
                </a:lnTo>
                <a:lnTo>
                  <a:pt x="1916335" y="777283"/>
                </a:lnTo>
                <a:cubicBezTo>
                  <a:pt x="1925727" y="785427"/>
                  <a:pt x="1932943" y="795664"/>
                  <a:pt x="1937117" y="807251"/>
                </a:cubicBezTo>
                <a:cubicBezTo>
                  <a:pt x="1943184" y="824071"/>
                  <a:pt x="1942319" y="842339"/>
                  <a:pt x="1934672" y="858610"/>
                </a:cubicBezTo>
                <a:lnTo>
                  <a:pt x="1942810" y="874800"/>
                </a:lnTo>
                <a:lnTo>
                  <a:pt x="1952039" y="864894"/>
                </a:lnTo>
                <a:cubicBezTo>
                  <a:pt x="1956895" y="861701"/>
                  <a:pt x="1962587" y="859568"/>
                  <a:pt x="1968687" y="858780"/>
                </a:cubicBezTo>
                <a:cubicBezTo>
                  <a:pt x="1975402" y="857911"/>
                  <a:pt x="1982111" y="858731"/>
                  <a:pt x="1988171" y="860998"/>
                </a:cubicBezTo>
                <a:lnTo>
                  <a:pt x="2003301" y="871585"/>
                </a:lnTo>
                <a:lnTo>
                  <a:pt x="2003752" y="871901"/>
                </a:lnTo>
                <a:cubicBezTo>
                  <a:pt x="2012652" y="862349"/>
                  <a:pt x="2025917" y="857609"/>
                  <a:pt x="2039100" y="858626"/>
                </a:cubicBezTo>
                <a:cubicBezTo>
                  <a:pt x="2043494" y="858966"/>
                  <a:pt x="2047879" y="859945"/>
                  <a:pt x="2052091" y="861599"/>
                </a:cubicBezTo>
                <a:cubicBezTo>
                  <a:pt x="2064927" y="866638"/>
                  <a:pt x="2074130" y="877188"/>
                  <a:pt x="2076603" y="889705"/>
                </a:cubicBezTo>
                <a:lnTo>
                  <a:pt x="2076739" y="889775"/>
                </a:lnTo>
                <a:lnTo>
                  <a:pt x="2096093" y="899725"/>
                </a:lnTo>
                <a:cubicBezTo>
                  <a:pt x="2101503" y="904415"/>
                  <a:pt x="2105658" y="910311"/>
                  <a:pt x="2108062" y="916984"/>
                </a:cubicBezTo>
                <a:cubicBezTo>
                  <a:pt x="2111557" y="926672"/>
                  <a:pt x="2111058" y="937193"/>
                  <a:pt x="2106654" y="946564"/>
                </a:cubicBezTo>
                <a:cubicBezTo>
                  <a:pt x="2117481" y="959415"/>
                  <a:pt x="2121267" y="976074"/>
                  <a:pt x="2116940" y="991790"/>
                </a:cubicBezTo>
                <a:cubicBezTo>
                  <a:pt x="2111187" y="1012684"/>
                  <a:pt x="2092144" y="1028330"/>
                  <a:pt x="2068756" y="1031379"/>
                </a:cubicBezTo>
                <a:cubicBezTo>
                  <a:pt x="2068644" y="1044420"/>
                  <a:pt x="2062351" y="1056788"/>
                  <a:pt x="2051507" y="1065302"/>
                </a:cubicBezTo>
                <a:cubicBezTo>
                  <a:pt x="2035030" y="1078239"/>
                  <a:pt x="2011230" y="1079902"/>
                  <a:pt x="1992779" y="1069409"/>
                </a:cubicBezTo>
                <a:cubicBezTo>
                  <a:pt x="1986812" y="1087432"/>
                  <a:pt x="1970834" y="1101209"/>
                  <a:pt x="1950812" y="1105599"/>
                </a:cubicBezTo>
                <a:cubicBezTo>
                  <a:pt x="1927218" y="1110770"/>
                  <a:pt x="1902593" y="1101957"/>
                  <a:pt x="1889105" y="1083509"/>
                </a:cubicBezTo>
                <a:cubicBezTo>
                  <a:pt x="1867906" y="1091060"/>
                  <a:pt x="1855211" y="1087985"/>
                  <a:pt x="1838263" y="1090223"/>
                </a:cubicBezTo>
                <a:cubicBezTo>
                  <a:pt x="1829950" y="1088244"/>
                  <a:pt x="1822054" y="1084795"/>
                  <a:pt x="1815082" y="1079999"/>
                </a:cubicBezTo>
                <a:lnTo>
                  <a:pt x="1813491" y="1078347"/>
                </a:lnTo>
                <a:lnTo>
                  <a:pt x="1789220" y="1083598"/>
                </a:lnTo>
                <a:cubicBezTo>
                  <a:pt x="1771309" y="1084850"/>
                  <a:pt x="1752968" y="1081017"/>
                  <a:pt x="1736950" y="1071908"/>
                </a:cubicBezTo>
                <a:cubicBezTo>
                  <a:pt x="1726589" y="1103201"/>
                  <a:pt x="1698846" y="1127122"/>
                  <a:pt x="1664082" y="1134744"/>
                </a:cubicBezTo>
                <a:cubicBezTo>
                  <a:pt x="1623115" y="1143723"/>
                  <a:pt x="1580359" y="1128421"/>
                  <a:pt x="1556939" y="1096389"/>
                </a:cubicBezTo>
                <a:cubicBezTo>
                  <a:pt x="1520132" y="1109501"/>
                  <a:pt x="1498088" y="1104161"/>
                  <a:pt x="1468663" y="1108046"/>
                </a:cubicBezTo>
                <a:cubicBezTo>
                  <a:pt x="1439794" y="1101174"/>
                  <a:pt x="1413825" y="1084098"/>
                  <a:pt x="1397784" y="1058494"/>
                </a:cubicBezTo>
                <a:cubicBezTo>
                  <a:pt x="1366269" y="1061859"/>
                  <a:pt x="1336677" y="1044031"/>
                  <a:pt x="1327807" y="1016323"/>
                </a:cubicBezTo>
                <a:cubicBezTo>
                  <a:pt x="1321382" y="996277"/>
                  <a:pt x="1327062" y="974643"/>
                  <a:pt x="1342759" y="959401"/>
                </a:cubicBezTo>
                <a:cubicBezTo>
                  <a:pt x="1320487" y="947445"/>
                  <a:pt x="1308084" y="924502"/>
                  <a:pt x="1311185" y="901000"/>
                </a:cubicBezTo>
                <a:cubicBezTo>
                  <a:pt x="1314822" y="873482"/>
                  <a:pt x="1338764" y="851928"/>
                  <a:pt x="1368848" y="849091"/>
                </a:cubicBezTo>
                <a:lnTo>
                  <a:pt x="1369399" y="847723"/>
                </a:lnTo>
                <a:cubicBezTo>
                  <a:pt x="1365360" y="820625"/>
                  <a:pt x="1374781" y="793297"/>
                  <a:pt x="1395085" y="773181"/>
                </a:cubicBezTo>
                <a:cubicBezTo>
                  <a:pt x="1427167" y="741408"/>
                  <a:pt x="1479181" y="734327"/>
                  <a:pt x="1520042" y="756151"/>
                </a:cubicBezTo>
                <a:cubicBezTo>
                  <a:pt x="1520051" y="756141"/>
                  <a:pt x="1520061" y="756132"/>
                  <a:pt x="1520070" y="756122"/>
                </a:cubicBezTo>
                <a:lnTo>
                  <a:pt x="1544920" y="730509"/>
                </a:lnTo>
                <a:cubicBezTo>
                  <a:pt x="1574979" y="711524"/>
                  <a:pt x="1617607" y="712927"/>
                  <a:pt x="1646028" y="738472"/>
                </a:cubicBezTo>
                <a:lnTo>
                  <a:pt x="1646477" y="737990"/>
                </a:lnTo>
                <a:lnTo>
                  <a:pt x="1666213" y="716806"/>
                </a:lnTo>
                <a:cubicBezTo>
                  <a:pt x="1674643" y="711261"/>
                  <a:pt x="1684527" y="707558"/>
                  <a:pt x="1695119" y="706190"/>
                </a:cubicBezTo>
                <a:cubicBezTo>
                  <a:pt x="1706777" y="704682"/>
                  <a:pt x="1718428" y="706105"/>
                  <a:pt x="1728949" y="710041"/>
                </a:cubicBezTo>
                <a:lnTo>
                  <a:pt x="1755218" y="728424"/>
                </a:lnTo>
                <a:lnTo>
                  <a:pt x="1756002" y="728973"/>
                </a:lnTo>
                <a:cubicBezTo>
                  <a:pt x="1771455" y="712387"/>
                  <a:pt x="1794487" y="704156"/>
                  <a:pt x="1817377" y="705923"/>
                </a:cubicBezTo>
                <a:close/>
                <a:moveTo>
                  <a:pt x="1275031" y="433"/>
                </a:moveTo>
                <a:cubicBezTo>
                  <a:pt x="1285279" y="1225"/>
                  <a:pt x="1295505" y="3507"/>
                  <a:pt x="1305327" y="7365"/>
                </a:cubicBezTo>
                <a:cubicBezTo>
                  <a:pt x="1335260" y="19116"/>
                  <a:pt x="1356724" y="43719"/>
                  <a:pt x="1362490" y="72910"/>
                </a:cubicBezTo>
                <a:lnTo>
                  <a:pt x="1362806" y="73072"/>
                </a:lnTo>
                <a:lnTo>
                  <a:pt x="1407942" y="96276"/>
                </a:lnTo>
                <a:cubicBezTo>
                  <a:pt x="1420556" y="107213"/>
                  <a:pt x="1430247" y="120963"/>
                  <a:pt x="1435853" y="136525"/>
                </a:cubicBezTo>
                <a:cubicBezTo>
                  <a:pt x="1444002" y="159116"/>
                  <a:pt x="1442840" y="183652"/>
                  <a:pt x="1432569" y="205505"/>
                </a:cubicBezTo>
                <a:cubicBezTo>
                  <a:pt x="1445193" y="220490"/>
                  <a:pt x="1453713" y="237694"/>
                  <a:pt x="1457815" y="255734"/>
                </a:cubicBezTo>
                <a:lnTo>
                  <a:pt x="1457258" y="280168"/>
                </a:lnTo>
                <a:lnTo>
                  <a:pt x="1462016" y="281248"/>
                </a:lnTo>
                <a:cubicBezTo>
                  <a:pt x="1470479" y="284675"/>
                  <a:pt x="1478472" y="289553"/>
                  <a:pt x="1485577" y="295939"/>
                </a:cubicBezTo>
                <a:lnTo>
                  <a:pt x="1486026" y="295456"/>
                </a:lnTo>
                <a:lnTo>
                  <a:pt x="1505762" y="274273"/>
                </a:lnTo>
                <a:cubicBezTo>
                  <a:pt x="1514192" y="268728"/>
                  <a:pt x="1524076" y="265025"/>
                  <a:pt x="1534668" y="263657"/>
                </a:cubicBezTo>
                <a:cubicBezTo>
                  <a:pt x="1546326" y="262148"/>
                  <a:pt x="1557977" y="263572"/>
                  <a:pt x="1568497" y="267508"/>
                </a:cubicBezTo>
                <a:lnTo>
                  <a:pt x="1594767" y="285891"/>
                </a:lnTo>
                <a:lnTo>
                  <a:pt x="1595551" y="286440"/>
                </a:lnTo>
                <a:cubicBezTo>
                  <a:pt x="1603277" y="278147"/>
                  <a:pt x="1612898" y="271943"/>
                  <a:pt x="1623449" y="268033"/>
                </a:cubicBezTo>
                <a:lnTo>
                  <a:pt x="1638238" y="265982"/>
                </a:lnTo>
                <a:lnTo>
                  <a:pt x="1642908" y="258617"/>
                </a:lnTo>
                <a:cubicBezTo>
                  <a:pt x="1674989" y="226844"/>
                  <a:pt x="1727003" y="219762"/>
                  <a:pt x="1767864" y="241587"/>
                </a:cubicBezTo>
                <a:cubicBezTo>
                  <a:pt x="1767873" y="241577"/>
                  <a:pt x="1767883" y="241568"/>
                  <a:pt x="1767893" y="241558"/>
                </a:cubicBezTo>
                <a:lnTo>
                  <a:pt x="1792742" y="215945"/>
                </a:lnTo>
                <a:cubicBezTo>
                  <a:pt x="1822801" y="196960"/>
                  <a:pt x="1865429" y="198363"/>
                  <a:pt x="1893850" y="223908"/>
                </a:cubicBezTo>
                <a:lnTo>
                  <a:pt x="1894299" y="223425"/>
                </a:lnTo>
                <a:lnTo>
                  <a:pt x="1914035" y="202242"/>
                </a:lnTo>
                <a:cubicBezTo>
                  <a:pt x="1922465" y="196697"/>
                  <a:pt x="1932349" y="192994"/>
                  <a:pt x="1942941" y="191626"/>
                </a:cubicBezTo>
                <a:cubicBezTo>
                  <a:pt x="1954599" y="190117"/>
                  <a:pt x="1966250" y="191541"/>
                  <a:pt x="1976771" y="195477"/>
                </a:cubicBezTo>
                <a:lnTo>
                  <a:pt x="2003040" y="213860"/>
                </a:lnTo>
                <a:lnTo>
                  <a:pt x="2003824" y="214409"/>
                </a:lnTo>
                <a:cubicBezTo>
                  <a:pt x="2019277" y="197823"/>
                  <a:pt x="2042309" y="189592"/>
                  <a:pt x="2065199" y="191359"/>
                </a:cubicBezTo>
                <a:cubicBezTo>
                  <a:pt x="2072829" y="191949"/>
                  <a:pt x="2080443" y="193648"/>
                  <a:pt x="2087755" y="196520"/>
                </a:cubicBezTo>
                <a:cubicBezTo>
                  <a:pt x="2110042" y="205270"/>
                  <a:pt x="2126023" y="223588"/>
                  <a:pt x="2130316" y="245322"/>
                </a:cubicBezTo>
                <a:lnTo>
                  <a:pt x="2130552" y="245443"/>
                </a:lnTo>
                <a:lnTo>
                  <a:pt x="2164157" y="262719"/>
                </a:lnTo>
                <a:cubicBezTo>
                  <a:pt x="2173549" y="270862"/>
                  <a:pt x="2180765" y="281100"/>
                  <a:pt x="2184939" y="292687"/>
                </a:cubicBezTo>
                <a:cubicBezTo>
                  <a:pt x="2191006" y="309507"/>
                  <a:pt x="2190141" y="327775"/>
                  <a:pt x="2182494" y="344046"/>
                </a:cubicBezTo>
                <a:cubicBezTo>
                  <a:pt x="2201293" y="366360"/>
                  <a:pt x="2207867" y="395285"/>
                  <a:pt x="2200353" y="422573"/>
                </a:cubicBezTo>
                <a:cubicBezTo>
                  <a:pt x="2190365" y="458850"/>
                  <a:pt x="2157300" y="486018"/>
                  <a:pt x="2116691" y="491312"/>
                </a:cubicBezTo>
                <a:cubicBezTo>
                  <a:pt x="2116497" y="513955"/>
                  <a:pt x="2105570" y="535430"/>
                  <a:pt x="2086741" y="550212"/>
                </a:cubicBezTo>
                <a:cubicBezTo>
                  <a:pt x="2058133" y="572676"/>
                  <a:pt x="2016809" y="575563"/>
                  <a:pt x="1984772" y="557344"/>
                </a:cubicBezTo>
                <a:cubicBezTo>
                  <a:pt x="1974411" y="588636"/>
                  <a:pt x="1946668" y="612558"/>
                  <a:pt x="1911904" y="620179"/>
                </a:cubicBezTo>
                <a:cubicBezTo>
                  <a:pt x="1870937" y="629159"/>
                  <a:pt x="1828182" y="613857"/>
                  <a:pt x="1804761" y="581824"/>
                </a:cubicBezTo>
                <a:cubicBezTo>
                  <a:pt x="1767954" y="594936"/>
                  <a:pt x="1745911" y="589596"/>
                  <a:pt x="1716485" y="593482"/>
                </a:cubicBezTo>
                <a:lnTo>
                  <a:pt x="1702508" y="587318"/>
                </a:lnTo>
                <a:lnTo>
                  <a:pt x="1700431" y="595741"/>
                </a:lnTo>
                <a:cubicBezTo>
                  <a:pt x="1695322" y="605788"/>
                  <a:pt x="1687883" y="614852"/>
                  <a:pt x="1678468" y="622243"/>
                </a:cubicBezTo>
                <a:cubicBezTo>
                  <a:pt x="1649860" y="644707"/>
                  <a:pt x="1608536" y="647594"/>
                  <a:pt x="1576499" y="629375"/>
                </a:cubicBezTo>
                <a:cubicBezTo>
                  <a:pt x="1566138" y="660667"/>
                  <a:pt x="1538395" y="684589"/>
                  <a:pt x="1503630" y="692210"/>
                </a:cubicBezTo>
                <a:cubicBezTo>
                  <a:pt x="1462664" y="701190"/>
                  <a:pt x="1419908" y="685888"/>
                  <a:pt x="1396488" y="653855"/>
                </a:cubicBezTo>
                <a:cubicBezTo>
                  <a:pt x="1359681" y="666967"/>
                  <a:pt x="1337637" y="661627"/>
                  <a:pt x="1308212" y="665513"/>
                </a:cubicBezTo>
                <a:cubicBezTo>
                  <a:pt x="1279343" y="658641"/>
                  <a:pt x="1253374" y="641565"/>
                  <a:pt x="1237333" y="615960"/>
                </a:cubicBezTo>
                <a:cubicBezTo>
                  <a:pt x="1205818" y="619326"/>
                  <a:pt x="1176226" y="601498"/>
                  <a:pt x="1167356" y="573790"/>
                </a:cubicBezTo>
                <a:cubicBezTo>
                  <a:pt x="1160931" y="553744"/>
                  <a:pt x="1166611" y="532110"/>
                  <a:pt x="1182308" y="516868"/>
                </a:cubicBezTo>
                <a:lnTo>
                  <a:pt x="1163007" y="497896"/>
                </a:lnTo>
                <a:lnTo>
                  <a:pt x="1130368" y="546102"/>
                </a:lnTo>
                <a:cubicBezTo>
                  <a:pt x="1113476" y="560668"/>
                  <a:pt x="1092488" y="571259"/>
                  <a:pt x="1069142" y="576377"/>
                </a:cubicBezTo>
                <a:cubicBezTo>
                  <a:pt x="1027876" y="585422"/>
                  <a:pt x="985258" y="576123"/>
                  <a:pt x="953258" y="552758"/>
                </a:cubicBezTo>
                <a:lnTo>
                  <a:pt x="934189" y="533772"/>
                </a:lnTo>
                <a:lnTo>
                  <a:pt x="922628" y="551292"/>
                </a:lnTo>
                <a:cubicBezTo>
                  <a:pt x="908037" y="563281"/>
                  <a:pt x="889618" y="571396"/>
                  <a:pt x="869314" y="574043"/>
                </a:cubicBezTo>
                <a:cubicBezTo>
                  <a:pt x="869120" y="596686"/>
                  <a:pt x="858193" y="618161"/>
                  <a:pt x="839364" y="632943"/>
                </a:cubicBezTo>
                <a:cubicBezTo>
                  <a:pt x="810756" y="655407"/>
                  <a:pt x="769432" y="658294"/>
                  <a:pt x="737395" y="640075"/>
                </a:cubicBezTo>
                <a:cubicBezTo>
                  <a:pt x="727034" y="671367"/>
                  <a:pt x="699291" y="695289"/>
                  <a:pt x="664526" y="702910"/>
                </a:cubicBezTo>
                <a:cubicBezTo>
                  <a:pt x="623560" y="711890"/>
                  <a:pt x="580804" y="696588"/>
                  <a:pt x="557384" y="664555"/>
                </a:cubicBezTo>
                <a:cubicBezTo>
                  <a:pt x="538981" y="671111"/>
                  <a:pt x="524268" y="673054"/>
                  <a:pt x="510478" y="673844"/>
                </a:cubicBezTo>
                <a:lnTo>
                  <a:pt x="499038" y="674499"/>
                </a:lnTo>
                <a:lnTo>
                  <a:pt x="482476" y="699596"/>
                </a:lnTo>
                <a:lnTo>
                  <a:pt x="447812" y="714388"/>
                </a:lnTo>
                <a:lnTo>
                  <a:pt x="459444" y="715712"/>
                </a:lnTo>
                <a:lnTo>
                  <a:pt x="479630" y="729838"/>
                </a:lnTo>
                <a:lnTo>
                  <a:pt x="480233" y="730260"/>
                </a:lnTo>
                <a:cubicBezTo>
                  <a:pt x="492107" y="717515"/>
                  <a:pt x="509805" y="711190"/>
                  <a:pt x="527395" y="712548"/>
                </a:cubicBezTo>
                <a:cubicBezTo>
                  <a:pt x="533258" y="713001"/>
                  <a:pt x="539108" y="714306"/>
                  <a:pt x="544728" y="716514"/>
                </a:cubicBezTo>
                <a:cubicBezTo>
                  <a:pt x="561854" y="723237"/>
                  <a:pt x="574134" y="737313"/>
                  <a:pt x="577433" y="754014"/>
                </a:cubicBezTo>
                <a:lnTo>
                  <a:pt x="577614" y="754107"/>
                </a:lnTo>
                <a:lnTo>
                  <a:pt x="603437" y="767383"/>
                </a:lnTo>
                <a:cubicBezTo>
                  <a:pt x="610654" y="773640"/>
                  <a:pt x="616199" y="781507"/>
                  <a:pt x="619406" y="790411"/>
                </a:cubicBezTo>
                <a:cubicBezTo>
                  <a:pt x="624069" y="803336"/>
                  <a:pt x="623404" y="817373"/>
                  <a:pt x="617528" y="829876"/>
                </a:cubicBezTo>
                <a:cubicBezTo>
                  <a:pt x="631973" y="847023"/>
                  <a:pt x="637025" y="869250"/>
                  <a:pt x="631251" y="890219"/>
                </a:cubicBezTo>
                <a:cubicBezTo>
                  <a:pt x="623576" y="918095"/>
                  <a:pt x="598168" y="938972"/>
                  <a:pt x="566963" y="943040"/>
                </a:cubicBezTo>
                <a:cubicBezTo>
                  <a:pt x="566814" y="960440"/>
                  <a:pt x="558417" y="976942"/>
                  <a:pt x="543948" y="988300"/>
                </a:cubicBezTo>
                <a:cubicBezTo>
                  <a:pt x="521965" y="1005562"/>
                  <a:pt x="490210" y="1007781"/>
                  <a:pt x="465592" y="993781"/>
                </a:cubicBezTo>
                <a:cubicBezTo>
                  <a:pt x="457631" y="1017827"/>
                  <a:pt x="436312" y="1036209"/>
                  <a:pt x="409598" y="1042066"/>
                </a:cubicBezTo>
                <a:cubicBezTo>
                  <a:pt x="378118" y="1048965"/>
                  <a:pt x="345264" y="1037207"/>
                  <a:pt x="327267" y="1012593"/>
                </a:cubicBezTo>
                <a:cubicBezTo>
                  <a:pt x="298983" y="1022668"/>
                  <a:pt x="282044" y="1018565"/>
                  <a:pt x="259432" y="1021551"/>
                </a:cubicBezTo>
                <a:cubicBezTo>
                  <a:pt x="237249" y="1016270"/>
                  <a:pt x="217293" y="1003148"/>
                  <a:pt x="204967" y="983473"/>
                </a:cubicBezTo>
                <a:cubicBezTo>
                  <a:pt x="180750" y="986059"/>
                  <a:pt x="158011" y="972359"/>
                  <a:pt x="151195" y="951068"/>
                </a:cubicBezTo>
                <a:cubicBezTo>
                  <a:pt x="146257" y="935664"/>
                  <a:pt x="150622" y="919039"/>
                  <a:pt x="162685" y="907327"/>
                </a:cubicBezTo>
                <a:cubicBezTo>
                  <a:pt x="145570" y="898140"/>
                  <a:pt x="136039" y="880510"/>
                  <a:pt x="138422" y="862450"/>
                </a:cubicBezTo>
                <a:cubicBezTo>
                  <a:pt x="141217" y="841305"/>
                  <a:pt x="159615" y="824741"/>
                  <a:pt x="182732" y="822562"/>
                </a:cubicBezTo>
                <a:lnTo>
                  <a:pt x="183156" y="821510"/>
                </a:lnTo>
                <a:cubicBezTo>
                  <a:pt x="181604" y="811099"/>
                  <a:pt x="182637" y="800643"/>
                  <a:pt x="186010" y="790858"/>
                </a:cubicBezTo>
                <a:lnTo>
                  <a:pt x="186194" y="790567"/>
                </a:lnTo>
                <a:lnTo>
                  <a:pt x="157272" y="796295"/>
                </a:lnTo>
                <a:cubicBezTo>
                  <a:pt x="146391" y="796918"/>
                  <a:pt x="136238" y="796631"/>
                  <a:pt x="124629" y="798164"/>
                </a:cubicBezTo>
                <a:cubicBezTo>
                  <a:pt x="101850" y="792741"/>
                  <a:pt x="81359" y="779268"/>
                  <a:pt x="68702" y="759065"/>
                </a:cubicBezTo>
                <a:cubicBezTo>
                  <a:pt x="43835" y="761720"/>
                  <a:pt x="20486" y="747653"/>
                  <a:pt x="13487" y="725790"/>
                </a:cubicBezTo>
                <a:cubicBezTo>
                  <a:pt x="8417" y="709973"/>
                  <a:pt x="12899" y="692903"/>
                  <a:pt x="25285" y="680876"/>
                </a:cubicBezTo>
                <a:cubicBezTo>
                  <a:pt x="7711" y="671442"/>
                  <a:pt x="-2076" y="653339"/>
                  <a:pt x="371" y="634795"/>
                </a:cubicBezTo>
                <a:cubicBezTo>
                  <a:pt x="3242" y="613082"/>
                  <a:pt x="22133" y="596075"/>
                  <a:pt x="45870" y="593837"/>
                </a:cubicBezTo>
                <a:lnTo>
                  <a:pt x="46306" y="592757"/>
                </a:lnTo>
                <a:cubicBezTo>
                  <a:pt x="43118" y="571376"/>
                  <a:pt x="50552" y="549813"/>
                  <a:pt x="66573" y="533940"/>
                </a:cubicBezTo>
                <a:cubicBezTo>
                  <a:pt x="91887" y="508870"/>
                  <a:pt x="132928" y="503283"/>
                  <a:pt x="165169" y="520503"/>
                </a:cubicBezTo>
                <a:cubicBezTo>
                  <a:pt x="165177" y="520495"/>
                  <a:pt x="165184" y="520488"/>
                  <a:pt x="165192" y="520480"/>
                </a:cubicBezTo>
                <a:lnTo>
                  <a:pt x="184799" y="500271"/>
                </a:lnTo>
                <a:cubicBezTo>
                  <a:pt x="208517" y="485290"/>
                  <a:pt x="242152" y="486397"/>
                  <a:pt x="264578" y="506554"/>
                </a:cubicBezTo>
                <a:lnTo>
                  <a:pt x="264932" y="506173"/>
                </a:lnTo>
                <a:lnTo>
                  <a:pt x="280504" y="489458"/>
                </a:lnTo>
                <a:cubicBezTo>
                  <a:pt x="287157" y="485083"/>
                  <a:pt x="294956" y="482161"/>
                  <a:pt x="303313" y="481082"/>
                </a:cubicBezTo>
                <a:lnTo>
                  <a:pt x="314088" y="482309"/>
                </a:lnTo>
                <a:lnTo>
                  <a:pt x="311630" y="469167"/>
                </a:lnTo>
                <a:cubicBezTo>
                  <a:pt x="315267" y="441649"/>
                  <a:pt x="339209" y="420094"/>
                  <a:pt x="369293" y="417258"/>
                </a:cubicBezTo>
                <a:lnTo>
                  <a:pt x="369844" y="415890"/>
                </a:lnTo>
                <a:cubicBezTo>
                  <a:pt x="365805" y="388792"/>
                  <a:pt x="375226" y="361464"/>
                  <a:pt x="395530" y="341348"/>
                </a:cubicBezTo>
                <a:cubicBezTo>
                  <a:pt x="427612" y="309575"/>
                  <a:pt x="479626" y="302493"/>
                  <a:pt x="520487" y="324318"/>
                </a:cubicBezTo>
                <a:cubicBezTo>
                  <a:pt x="520496" y="324308"/>
                  <a:pt x="520506" y="324299"/>
                  <a:pt x="520515" y="324289"/>
                </a:cubicBezTo>
                <a:lnTo>
                  <a:pt x="545365" y="298676"/>
                </a:lnTo>
                <a:cubicBezTo>
                  <a:pt x="560395" y="289183"/>
                  <a:pt x="578566" y="284788"/>
                  <a:pt x="596533" y="285959"/>
                </a:cubicBezTo>
                <a:lnTo>
                  <a:pt x="599705" y="286679"/>
                </a:lnTo>
                <a:lnTo>
                  <a:pt x="595170" y="262438"/>
                </a:lnTo>
                <a:cubicBezTo>
                  <a:pt x="600056" y="225479"/>
                  <a:pt x="632212" y="196530"/>
                  <a:pt x="672617" y="192720"/>
                </a:cubicBezTo>
                <a:lnTo>
                  <a:pt x="673358" y="190883"/>
                </a:lnTo>
                <a:cubicBezTo>
                  <a:pt x="667932" y="154487"/>
                  <a:pt x="680586" y="117784"/>
                  <a:pt x="707856" y="90766"/>
                </a:cubicBezTo>
                <a:cubicBezTo>
                  <a:pt x="750945" y="48092"/>
                  <a:pt x="820804" y="38581"/>
                  <a:pt x="875685" y="67893"/>
                </a:cubicBezTo>
                <a:cubicBezTo>
                  <a:pt x="875697" y="67880"/>
                  <a:pt x="875710" y="67867"/>
                  <a:pt x="875722" y="67854"/>
                </a:cubicBezTo>
                <a:lnTo>
                  <a:pt x="909098" y="33454"/>
                </a:lnTo>
                <a:cubicBezTo>
                  <a:pt x="949470" y="7955"/>
                  <a:pt x="1006722" y="9840"/>
                  <a:pt x="1044895" y="44149"/>
                </a:cubicBezTo>
                <a:lnTo>
                  <a:pt x="1045497" y="43501"/>
                </a:lnTo>
                <a:lnTo>
                  <a:pt x="1072004" y="15050"/>
                </a:lnTo>
                <a:cubicBezTo>
                  <a:pt x="1083327" y="7602"/>
                  <a:pt x="1096603" y="2629"/>
                  <a:pt x="1110829" y="792"/>
                </a:cubicBezTo>
                <a:cubicBezTo>
                  <a:pt x="1126486" y="-1235"/>
                  <a:pt x="1142134" y="677"/>
                  <a:pt x="1156264" y="5964"/>
                </a:cubicBezTo>
                <a:lnTo>
                  <a:pt x="1191547" y="30654"/>
                </a:lnTo>
                <a:lnTo>
                  <a:pt x="1192600" y="31391"/>
                </a:lnTo>
                <a:cubicBezTo>
                  <a:pt x="1213354" y="9115"/>
                  <a:pt x="1244288" y="-1940"/>
                  <a:pt x="1275031" y="433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9" name="Group 25">
            <a:extLst>
              <a:ext uri="{FF2B5EF4-FFF2-40B4-BE49-F238E27FC236}">
                <a16:creationId xmlns:a16="http://schemas.microsoft.com/office/drawing/2014/main" id="{28A59A3F-698B-425D-AF08-EC57A345A924}"/>
              </a:ext>
            </a:extLst>
          </p:cNvPr>
          <p:cNvGrpSpPr/>
          <p:nvPr/>
        </p:nvGrpSpPr>
        <p:grpSpPr>
          <a:xfrm>
            <a:off x="5663230" y="1991851"/>
            <a:ext cx="2464138" cy="3943066"/>
            <a:chOff x="4722461" y="1907611"/>
            <a:chExt cx="2138040" cy="3421250"/>
          </a:xfrm>
        </p:grpSpPr>
        <p:grpSp>
          <p:nvGrpSpPr>
            <p:cNvPr id="20" name="Group 23">
              <a:extLst>
                <a:ext uri="{FF2B5EF4-FFF2-40B4-BE49-F238E27FC236}">
                  <a16:creationId xmlns:a16="http://schemas.microsoft.com/office/drawing/2014/main" id="{C78C6582-0756-4ACD-83F0-4DBBDF111AD9}"/>
                </a:ext>
              </a:extLst>
            </p:cNvPr>
            <p:cNvGrpSpPr/>
            <p:nvPr/>
          </p:nvGrpSpPr>
          <p:grpSpPr>
            <a:xfrm>
              <a:off x="4722461" y="2154570"/>
              <a:ext cx="1410284" cy="2457710"/>
              <a:chOff x="4764849" y="1896442"/>
              <a:chExt cx="1630399" cy="2841304"/>
            </a:xfrm>
          </p:grpSpPr>
          <p:sp>
            <p:nvSpPr>
              <p:cNvPr id="24" name="Rectangle 15">
                <a:extLst>
                  <a:ext uri="{FF2B5EF4-FFF2-40B4-BE49-F238E27FC236}">
                    <a16:creationId xmlns:a16="http://schemas.microsoft.com/office/drawing/2014/main" id="{7CA92DCF-FFBE-42CF-8656-BAC004EED838}"/>
                  </a:ext>
                </a:extLst>
              </p:cNvPr>
              <p:cNvSpPr/>
              <p:nvPr/>
            </p:nvSpPr>
            <p:spPr>
              <a:xfrm rot="2633242">
                <a:off x="5392926" y="3840524"/>
                <a:ext cx="929571" cy="897222"/>
              </a:xfrm>
              <a:custGeom>
                <a:avLst/>
                <a:gdLst/>
                <a:ahLst/>
                <a:cxnLst/>
                <a:rect l="l" t="t" r="r" b="b"/>
                <a:pathLst>
                  <a:path w="929571" h="897222">
                    <a:moveTo>
                      <a:pt x="929571" y="731682"/>
                    </a:moveTo>
                    <a:lnTo>
                      <a:pt x="929571" y="897222"/>
                    </a:lnTo>
                    <a:lnTo>
                      <a:pt x="442770" y="897222"/>
                    </a:lnTo>
                    <a:lnTo>
                      <a:pt x="298754" y="897222"/>
                    </a:lnTo>
                    <a:lnTo>
                      <a:pt x="274103" y="897222"/>
                    </a:lnTo>
                    <a:cubicBezTo>
                      <a:pt x="274103" y="613647"/>
                      <a:pt x="176652" y="340818"/>
                      <a:pt x="0" y="123903"/>
                    </a:cubicBezTo>
                    <a:lnTo>
                      <a:pt x="116909" y="0"/>
                    </a:lnTo>
                    <a:cubicBezTo>
                      <a:pt x="291351" y="207479"/>
                      <a:pt x="400795" y="461979"/>
                      <a:pt x="432150" y="7316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Group 88">
                <a:extLst>
                  <a:ext uri="{FF2B5EF4-FFF2-40B4-BE49-F238E27FC236}">
                    <a16:creationId xmlns:a16="http://schemas.microsoft.com/office/drawing/2014/main" id="{8ECB2A66-5A84-45BD-AA81-7A3A9F77E872}"/>
                  </a:ext>
                </a:extLst>
              </p:cNvPr>
              <p:cNvGrpSpPr/>
              <p:nvPr/>
            </p:nvGrpSpPr>
            <p:grpSpPr>
              <a:xfrm rot="5400000">
                <a:off x="4707913" y="1953378"/>
                <a:ext cx="1744272" cy="1630399"/>
                <a:chOff x="2827731" y="1829193"/>
                <a:chExt cx="1744272" cy="1630399"/>
              </a:xfrm>
            </p:grpSpPr>
            <p:sp>
              <p:nvSpPr>
                <p:cNvPr id="26" name="Rectangle 15">
                  <a:extLst>
                    <a:ext uri="{FF2B5EF4-FFF2-40B4-BE49-F238E27FC236}">
                      <a16:creationId xmlns:a16="http://schemas.microsoft.com/office/drawing/2014/main" id="{5F76D6A0-2CFA-406C-9E27-883F63BE6F7D}"/>
                    </a:ext>
                  </a:extLst>
                </p:cNvPr>
                <p:cNvSpPr/>
                <p:nvPr/>
              </p:nvSpPr>
              <p:spPr>
                <a:xfrm rot="16200000">
                  <a:off x="3658606" y="1845368"/>
                  <a:ext cx="929571" cy="89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571" h="897222">
                      <a:moveTo>
                        <a:pt x="929571" y="731682"/>
                      </a:moveTo>
                      <a:lnTo>
                        <a:pt x="929571" y="897222"/>
                      </a:lnTo>
                      <a:lnTo>
                        <a:pt x="442770" y="897222"/>
                      </a:lnTo>
                      <a:lnTo>
                        <a:pt x="298754" y="897222"/>
                      </a:lnTo>
                      <a:lnTo>
                        <a:pt x="274103" y="897222"/>
                      </a:lnTo>
                      <a:cubicBezTo>
                        <a:pt x="274103" y="613647"/>
                        <a:pt x="176652" y="340818"/>
                        <a:pt x="0" y="123903"/>
                      </a:cubicBezTo>
                      <a:lnTo>
                        <a:pt x="116909" y="0"/>
                      </a:lnTo>
                      <a:cubicBezTo>
                        <a:pt x="291351" y="207479"/>
                        <a:pt x="400795" y="461979"/>
                        <a:pt x="432150" y="73168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15">
                  <a:extLst>
                    <a:ext uri="{FF2B5EF4-FFF2-40B4-BE49-F238E27FC236}">
                      <a16:creationId xmlns:a16="http://schemas.microsoft.com/office/drawing/2014/main" id="{1D06495B-412F-40DF-B82F-9D85FC346A0F}"/>
                    </a:ext>
                  </a:extLst>
                </p:cNvPr>
                <p:cNvSpPr/>
                <p:nvPr/>
              </p:nvSpPr>
              <p:spPr>
                <a:xfrm rot="13433242">
                  <a:off x="2827731" y="2562370"/>
                  <a:ext cx="929571" cy="89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571" h="897222">
                      <a:moveTo>
                        <a:pt x="929571" y="731682"/>
                      </a:moveTo>
                      <a:lnTo>
                        <a:pt x="929571" y="897222"/>
                      </a:lnTo>
                      <a:lnTo>
                        <a:pt x="442770" y="897222"/>
                      </a:lnTo>
                      <a:lnTo>
                        <a:pt x="298754" y="897222"/>
                      </a:lnTo>
                      <a:lnTo>
                        <a:pt x="274103" y="897222"/>
                      </a:lnTo>
                      <a:cubicBezTo>
                        <a:pt x="274103" y="613647"/>
                        <a:pt x="176652" y="340818"/>
                        <a:pt x="0" y="123903"/>
                      </a:cubicBezTo>
                      <a:lnTo>
                        <a:pt x="116909" y="0"/>
                      </a:lnTo>
                      <a:cubicBezTo>
                        <a:pt x="291351" y="207479"/>
                        <a:pt x="400795" y="461979"/>
                        <a:pt x="432150" y="73168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1" name="Oval 97">
              <a:extLst>
                <a:ext uri="{FF2B5EF4-FFF2-40B4-BE49-F238E27FC236}">
                  <a16:creationId xmlns:a16="http://schemas.microsoft.com/office/drawing/2014/main" id="{29704DBD-87B6-489C-8F9A-334035C238B5}"/>
                </a:ext>
              </a:extLst>
            </p:cNvPr>
            <p:cNvSpPr/>
            <p:nvPr/>
          </p:nvSpPr>
          <p:spPr>
            <a:xfrm>
              <a:off x="5686583" y="4708442"/>
              <a:ext cx="620419" cy="62041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Oval 98">
              <a:extLst>
                <a:ext uri="{FF2B5EF4-FFF2-40B4-BE49-F238E27FC236}">
                  <a16:creationId xmlns:a16="http://schemas.microsoft.com/office/drawing/2014/main" id="{A3E0FFB9-7A23-4853-AA94-96902BB1B59C}"/>
                </a:ext>
              </a:extLst>
            </p:cNvPr>
            <p:cNvSpPr/>
            <p:nvPr/>
          </p:nvSpPr>
          <p:spPr>
            <a:xfrm>
              <a:off x="6240082" y="3275308"/>
              <a:ext cx="620419" cy="620419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99">
              <a:extLst>
                <a:ext uri="{FF2B5EF4-FFF2-40B4-BE49-F238E27FC236}">
                  <a16:creationId xmlns:a16="http://schemas.microsoft.com/office/drawing/2014/main" id="{911E9973-0997-4865-BA08-5A74AD4A1204}"/>
                </a:ext>
              </a:extLst>
            </p:cNvPr>
            <p:cNvSpPr/>
            <p:nvPr/>
          </p:nvSpPr>
          <p:spPr>
            <a:xfrm>
              <a:off x="5577548" y="1907611"/>
              <a:ext cx="620419" cy="620419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Isosceles Triangle 8">
            <a:extLst>
              <a:ext uri="{FF2B5EF4-FFF2-40B4-BE49-F238E27FC236}">
                <a16:creationId xmlns:a16="http://schemas.microsoft.com/office/drawing/2014/main" id="{2B6274D0-80F8-439C-BCCB-2317ED0D7460}"/>
              </a:ext>
            </a:extLst>
          </p:cNvPr>
          <p:cNvSpPr/>
          <p:nvPr/>
        </p:nvSpPr>
        <p:spPr>
          <a:xfrm rot="16200000">
            <a:off x="7651454" y="3765183"/>
            <a:ext cx="265227" cy="316221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Oval 7">
            <a:extLst>
              <a:ext uri="{FF2B5EF4-FFF2-40B4-BE49-F238E27FC236}">
                <a16:creationId xmlns:a16="http://schemas.microsoft.com/office/drawing/2014/main" id="{1A392174-54DE-4829-B956-E51946DEE55B}"/>
              </a:ext>
            </a:extLst>
          </p:cNvPr>
          <p:cNvSpPr/>
          <p:nvPr/>
        </p:nvSpPr>
        <p:spPr>
          <a:xfrm>
            <a:off x="7002206" y="5462776"/>
            <a:ext cx="281290" cy="28129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1C1F97D2-DA19-43FB-AE7F-7CE1FB613F81}"/>
              </a:ext>
            </a:extLst>
          </p:cNvPr>
          <p:cNvSpPr>
            <a:spLocks noChangeAspect="1"/>
          </p:cNvSpPr>
          <p:nvPr/>
        </p:nvSpPr>
        <p:spPr>
          <a:xfrm>
            <a:off x="6882469" y="2190242"/>
            <a:ext cx="288000" cy="24854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1" name="Group 103">
            <a:extLst>
              <a:ext uri="{FF2B5EF4-FFF2-40B4-BE49-F238E27FC236}">
                <a16:creationId xmlns:a16="http://schemas.microsoft.com/office/drawing/2014/main" id="{347C5843-396B-4B2A-AA41-0D386A9CBF40}"/>
              </a:ext>
            </a:extLst>
          </p:cNvPr>
          <p:cNvGrpSpPr/>
          <p:nvPr/>
        </p:nvGrpSpPr>
        <p:grpSpPr>
          <a:xfrm>
            <a:off x="7561873" y="2004492"/>
            <a:ext cx="3501462" cy="657346"/>
            <a:chOff x="4965551" y="1783849"/>
            <a:chExt cx="1780587" cy="65734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0AE4F9-C371-4CD4-804A-83E4A171FC15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19686A-FD93-413D-883A-1633A205EF21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106">
            <a:extLst>
              <a:ext uri="{FF2B5EF4-FFF2-40B4-BE49-F238E27FC236}">
                <a16:creationId xmlns:a16="http://schemas.microsoft.com/office/drawing/2014/main" id="{D3333202-9E8F-4C60-A4A9-5ABDE7DFB75C}"/>
              </a:ext>
            </a:extLst>
          </p:cNvPr>
          <p:cNvGrpSpPr/>
          <p:nvPr/>
        </p:nvGrpSpPr>
        <p:grpSpPr>
          <a:xfrm>
            <a:off x="8327040" y="3622619"/>
            <a:ext cx="3501462" cy="657346"/>
            <a:chOff x="4965551" y="1783849"/>
            <a:chExt cx="1780587" cy="6573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9ED603F-A9E9-4ABD-BF88-67C834D4DA87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3556ACA-1C07-436C-972D-94E087109E60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118">
            <a:extLst>
              <a:ext uri="{FF2B5EF4-FFF2-40B4-BE49-F238E27FC236}">
                <a16:creationId xmlns:a16="http://schemas.microsoft.com/office/drawing/2014/main" id="{F5485981-4918-4045-8337-C0B583F84C9F}"/>
              </a:ext>
            </a:extLst>
          </p:cNvPr>
          <p:cNvGrpSpPr/>
          <p:nvPr/>
        </p:nvGrpSpPr>
        <p:grpSpPr>
          <a:xfrm>
            <a:off x="7679562" y="5240746"/>
            <a:ext cx="3501462" cy="657346"/>
            <a:chOff x="4965551" y="1783849"/>
            <a:chExt cx="1780587" cy="65734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BC9974-47D8-4500-9A7B-319687A557FE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2C9D22-0F17-449F-813E-A49F8456858D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44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E9997D-370E-43FB-BCBE-EC037F435D7F}"/>
              </a:ext>
            </a:extLst>
          </p:cNvPr>
          <p:cNvSpPr txBox="1"/>
          <p:nvPr/>
        </p:nvSpPr>
        <p:spPr>
          <a:xfrm>
            <a:off x="825264" y="2213376"/>
            <a:ext cx="40114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I hope and I believe that this Template will your Time, Money and Reputation.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 Easy to change colors, photos and Text. Get a modern PowerPoint  Presentation that is beautifully designed.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I hope and I believe that this Template will your Time, Money and Reputation.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6E63C1-4E83-4D1A-A08D-57BAC54BB68B}"/>
              </a:ext>
            </a:extLst>
          </p:cNvPr>
          <p:cNvCxnSpPr>
            <a:cxnSpLocks/>
          </p:cNvCxnSpPr>
          <p:nvPr/>
        </p:nvCxnSpPr>
        <p:spPr>
          <a:xfrm>
            <a:off x="-1" y="2039114"/>
            <a:ext cx="5486400" cy="0"/>
          </a:xfrm>
          <a:prstGeom prst="straightConnector1">
            <a:avLst/>
          </a:prstGeom>
          <a:ln w="19050">
            <a:solidFill>
              <a:schemeClr val="bg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8F1A42-F080-43E3-A9E5-2B4E020AAD99}"/>
              </a:ext>
            </a:extLst>
          </p:cNvPr>
          <p:cNvSpPr txBox="1"/>
          <p:nvPr/>
        </p:nvSpPr>
        <p:spPr>
          <a:xfrm>
            <a:off x="825264" y="563808"/>
            <a:ext cx="55755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l"/>
            <a:r>
              <a:rPr lang="en-US" altLang="ko-KR" sz="4000" dirty="0"/>
              <a:t>Simple PowerPoint Presentation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6BB6E55F-2B53-40F9-A1D0-86FB55BCEE52}"/>
              </a:ext>
            </a:extLst>
          </p:cNvPr>
          <p:cNvSpPr/>
          <p:nvPr/>
        </p:nvSpPr>
        <p:spPr>
          <a:xfrm rot="5400000">
            <a:off x="8736756" y="2042655"/>
            <a:ext cx="2179506" cy="2537688"/>
          </a:xfrm>
          <a:custGeom>
            <a:avLst/>
            <a:gdLst/>
            <a:ahLst/>
            <a:cxnLst/>
            <a:rect l="l" t="t" r="r" b="b"/>
            <a:pathLst>
              <a:path w="1800201" h="2096048">
                <a:moveTo>
                  <a:pt x="0" y="1195948"/>
                </a:moveTo>
                <a:cubicBezTo>
                  <a:pt x="0" y="761309"/>
                  <a:pt x="308064" y="398623"/>
                  <a:pt x="717763" y="314375"/>
                </a:cubicBezTo>
                <a:lnTo>
                  <a:pt x="900100" y="0"/>
                </a:lnTo>
                <a:lnTo>
                  <a:pt x="1082438" y="314375"/>
                </a:lnTo>
                <a:cubicBezTo>
                  <a:pt x="1492137" y="398623"/>
                  <a:pt x="1800201" y="761309"/>
                  <a:pt x="1800201" y="1195948"/>
                </a:cubicBezTo>
                <a:cubicBezTo>
                  <a:pt x="1800201" y="1693060"/>
                  <a:pt x="1397213" y="2096048"/>
                  <a:pt x="900101" y="2096048"/>
                </a:cubicBezTo>
                <a:cubicBezTo>
                  <a:pt x="402988" y="2096048"/>
                  <a:pt x="0" y="1693060"/>
                  <a:pt x="0" y="1195948"/>
                </a:cubicBezTo>
                <a:close/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그룹 1">
            <a:extLst>
              <a:ext uri="{FF2B5EF4-FFF2-40B4-BE49-F238E27FC236}">
                <a16:creationId xmlns:a16="http://schemas.microsoft.com/office/drawing/2014/main" id="{14333AF2-2DCF-4468-9F63-757D7F29ED0F}"/>
              </a:ext>
            </a:extLst>
          </p:cNvPr>
          <p:cNvGrpSpPr/>
          <p:nvPr/>
        </p:nvGrpSpPr>
        <p:grpSpPr>
          <a:xfrm>
            <a:off x="8998373" y="3075671"/>
            <a:ext cx="1547217" cy="1035784"/>
            <a:chOff x="8351463" y="2676831"/>
            <a:chExt cx="1547217" cy="10357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CDE3D9-2DFB-4836-AB3E-CACE15503EFD}"/>
                </a:ext>
              </a:extLst>
            </p:cNvPr>
            <p:cNvSpPr txBox="1"/>
            <p:nvPr/>
          </p:nvSpPr>
          <p:spPr>
            <a:xfrm>
              <a:off x="8351463" y="2676831"/>
              <a:ext cx="1547217" cy="276999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Infographics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C6B6CC-8AF3-4D32-936A-4D305ADECA98}"/>
                </a:ext>
              </a:extLst>
            </p:cNvPr>
            <p:cNvSpPr txBox="1"/>
            <p:nvPr/>
          </p:nvSpPr>
          <p:spPr>
            <a:xfrm>
              <a:off x="8351463" y="2881618"/>
              <a:ext cx="1547217" cy="830997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</p:txBody>
        </p:sp>
      </p:grpSp>
      <p:sp>
        <p:nvSpPr>
          <p:cNvPr id="7" name="Isosceles Triangle 2">
            <a:extLst>
              <a:ext uri="{FF2B5EF4-FFF2-40B4-BE49-F238E27FC236}">
                <a16:creationId xmlns:a16="http://schemas.microsoft.com/office/drawing/2014/main" id="{18606518-D4A1-4672-A4B5-ADBD0B5A36F0}"/>
              </a:ext>
            </a:extLst>
          </p:cNvPr>
          <p:cNvSpPr/>
          <p:nvPr/>
        </p:nvSpPr>
        <p:spPr>
          <a:xfrm rot="5400000">
            <a:off x="6252925" y="2042655"/>
            <a:ext cx="2179506" cy="2537688"/>
          </a:xfrm>
          <a:custGeom>
            <a:avLst/>
            <a:gdLst/>
            <a:ahLst/>
            <a:cxnLst/>
            <a:rect l="l" t="t" r="r" b="b"/>
            <a:pathLst>
              <a:path w="1800201" h="2096048">
                <a:moveTo>
                  <a:pt x="0" y="1195948"/>
                </a:moveTo>
                <a:cubicBezTo>
                  <a:pt x="0" y="761309"/>
                  <a:pt x="308064" y="398623"/>
                  <a:pt x="717763" y="314375"/>
                </a:cubicBezTo>
                <a:lnTo>
                  <a:pt x="900100" y="0"/>
                </a:lnTo>
                <a:lnTo>
                  <a:pt x="1082438" y="314375"/>
                </a:lnTo>
                <a:cubicBezTo>
                  <a:pt x="1492137" y="398623"/>
                  <a:pt x="1800201" y="761309"/>
                  <a:pt x="1800201" y="1195948"/>
                </a:cubicBezTo>
                <a:cubicBezTo>
                  <a:pt x="1800201" y="1693060"/>
                  <a:pt x="1397213" y="2096048"/>
                  <a:pt x="900101" y="2096048"/>
                </a:cubicBezTo>
                <a:cubicBezTo>
                  <a:pt x="402988" y="2096048"/>
                  <a:pt x="0" y="1693060"/>
                  <a:pt x="0" y="1195948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76B864E-EF30-4BEF-8A25-2ADA2029F7EF}"/>
              </a:ext>
            </a:extLst>
          </p:cNvPr>
          <p:cNvGrpSpPr/>
          <p:nvPr/>
        </p:nvGrpSpPr>
        <p:grpSpPr>
          <a:xfrm>
            <a:off x="6514543" y="3075671"/>
            <a:ext cx="1547217" cy="1035784"/>
            <a:chOff x="6197150" y="2676831"/>
            <a:chExt cx="1547217" cy="10357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EB6709-7579-46EE-8CF6-F27C68FF1066}"/>
                </a:ext>
              </a:extLst>
            </p:cNvPr>
            <p:cNvSpPr txBox="1"/>
            <p:nvPr/>
          </p:nvSpPr>
          <p:spPr>
            <a:xfrm>
              <a:off x="6197150" y="2676831"/>
              <a:ext cx="1547217" cy="276999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Infographics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A55B1F-CC8B-4406-8DAA-D7D98E85E925}"/>
                </a:ext>
              </a:extLst>
            </p:cNvPr>
            <p:cNvSpPr txBox="1"/>
            <p:nvPr/>
          </p:nvSpPr>
          <p:spPr>
            <a:xfrm>
              <a:off x="6197150" y="2881618"/>
              <a:ext cx="1547217" cy="830997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</p:txBody>
        </p:sp>
      </p:grpSp>
      <p:sp>
        <p:nvSpPr>
          <p:cNvPr id="11" name="Isosceles Triangle 2">
            <a:extLst>
              <a:ext uri="{FF2B5EF4-FFF2-40B4-BE49-F238E27FC236}">
                <a16:creationId xmlns:a16="http://schemas.microsoft.com/office/drawing/2014/main" id="{6004F2C2-4356-4708-BB35-3228193E3BC2}"/>
              </a:ext>
            </a:extLst>
          </p:cNvPr>
          <p:cNvSpPr/>
          <p:nvPr/>
        </p:nvSpPr>
        <p:spPr>
          <a:xfrm rot="5400000">
            <a:off x="3759569" y="2042655"/>
            <a:ext cx="2179506" cy="2537688"/>
          </a:xfrm>
          <a:custGeom>
            <a:avLst/>
            <a:gdLst/>
            <a:ahLst/>
            <a:cxnLst/>
            <a:rect l="l" t="t" r="r" b="b"/>
            <a:pathLst>
              <a:path w="1800201" h="2096048">
                <a:moveTo>
                  <a:pt x="0" y="1195948"/>
                </a:moveTo>
                <a:cubicBezTo>
                  <a:pt x="0" y="761309"/>
                  <a:pt x="308064" y="398623"/>
                  <a:pt x="717763" y="314375"/>
                </a:cubicBezTo>
                <a:lnTo>
                  <a:pt x="900100" y="0"/>
                </a:lnTo>
                <a:lnTo>
                  <a:pt x="1082438" y="314375"/>
                </a:lnTo>
                <a:cubicBezTo>
                  <a:pt x="1492137" y="398623"/>
                  <a:pt x="1800201" y="761309"/>
                  <a:pt x="1800201" y="1195948"/>
                </a:cubicBezTo>
                <a:cubicBezTo>
                  <a:pt x="1800201" y="1693060"/>
                  <a:pt x="1397213" y="2096048"/>
                  <a:pt x="900101" y="2096048"/>
                </a:cubicBezTo>
                <a:cubicBezTo>
                  <a:pt x="402988" y="2096048"/>
                  <a:pt x="0" y="1693060"/>
                  <a:pt x="0" y="1195948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4FF480-FEEB-49CC-8505-FF29364ADF74}"/>
              </a:ext>
            </a:extLst>
          </p:cNvPr>
          <p:cNvGrpSpPr/>
          <p:nvPr/>
        </p:nvGrpSpPr>
        <p:grpSpPr>
          <a:xfrm>
            <a:off x="4021187" y="3075671"/>
            <a:ext cx="1547217" cy="1035784"/>
            <a:chOff x="4332760" y="2676831"/>
            <a:chExt cx="1547217" cy="10357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C3BA1A-2824-4C31-8FB6-C539265D4F9F}"/>
                </a:ext>
              </a:extLst>
            </p:cNvPr>
            <p:cNvSpPr txBox="1"/>
            <p:nvPr/>
          </p:nvSpPr>
          <p:spPr>
            <a:xfrm>
              <a:off x="4332760" y="2676831"/>
              <a:ext cx="1547217" cy="276999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Infographics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2207B0-2024-4387-AA86-66EA4E7A425D}"/>
                </a:ext>
              </a:extLst>
            </p:cNvPr>
            <p:cNvSpPr txBox="1"/>
            <p:nvPr/>
          </p:nvSpPr>
          <p:spPr>
            <a:xfrm>
              <a:off x="4332760" y="2881618"/>
              <a:ext cx="1547217" cy="830997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</p:txBody>
        </p:sp>
      </p:grpSp>
      <p:sp>
        <p:nvSpPr>
          <p:cNvPr id="15" name="Isosceles Triangle 2">
            <a:extLst>
              <a:ext uri="{FF2B5EF4-FFF2-40B4-BE49-F238E27FC236}">
                <a16:creationId xmlns:a16="http://schemas.microsoft.com/office/drawing/2014/main" id="{19C1ECAE-3D95-411E-A3A3-AD7800A6FF1E}"/>
              </a:ext>
            </a:extLst>
          </p:cNvPr>
          <p:cNvSpPr/>
          <p:nvPr/>
        </p:nvSpPr>
        <p:spPr>
          <a:xfrm rot="5400000">
            <a:off x="1275738" y="2042655"/>
            <a:ext cx="2179506" cy="2537688"/>
          </a:xfrm>
          <a:custGeom>
            <a:avLst/>
            <a:gdLst/>
            <a:ahLst/>
            <a:cxnLst/>
            <a:rect l="l" t="t" r="r" b="b"/>
            <a:pathLst>
              <a:path w="1800201" h="2096048">
                <a:moveTo>
                  <a:pt x="0" y="1195948"/>
                </a:moveTo>
                <a:cubicBezTo>
                  <a:pt x="0" y="761309"/>
                  <a:pt x="308064" y="398623"/>
                  <a:pt x="717763" y="314375"/>
                </a:cubicBezTo>
                <a:lnTo>
                  <a:pt x="900100" y="0"/>
                </a:lnTo>
                <a:lnTo>
                  <a:pt x="1082438" y="314375"/>
                </a:lnTo>
                <a:cubicBezTo>
                  <a:pt x="1492137" y="398623"/>
                  <a:pt x="1800201" y="761309"/>
                  <a:pt x="1800201" y="1195948"/>
                </a:cubicBezTo>
                <a:cubicBezTo>
                  <a:pt x="1800201" y="1693060"/>
                  <a:pt x="1397213" y="2096048"/>
                  <a:pt x="900101" y="2096048"/>
                </a:cubicBezTo>
                <a:cubicBezTo>
                  <a:pt x="402988" y="2096048"/>
                  <a:pt x="0" y="1693060"/>
                  <a:pt x="0" y="1195948"/>
                </a:cubicBezTo>
                <a:close/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D4F858B-100F-4278-9D07-4C2B5AFCCCE3}"/>
              </a:ext>
            </a:extLst>
          </p:cNvPr>
          <p:cNvGrpSpPr/>
          <p:nvPr/>
        </p:nvGrpSpPr>
        <p:grpSpPr>
          <a:xfrm>
            <a:off x="1537356" y="3075671"/>
            <a:ext cx="1547217" cy="1035784"/>
            <a:chOff x="1929038" y="2676831"/>
            <a:chExt cx="1547217" cy="10357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630A35-6838-4D5F-8470-236C56F51B1A}"/>
                </a:ext>
              </a:extLst>
            </p:cNvPr>
            <p:cNvSpPr txBox="1"/>
            <p:nvPr/>
          </p:nvSpPr>
          <p:spPr>
            <a:xfrm>
              <a:off x="1929038" y="2676831"/>
              <a:ext cx="1547217" cy="276999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Infographics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B7ADA0-7A84-44A4-BC6B-3C0025F2DC6F}"/>
                </a:ext>
              </a:extLst>
            </p:cNvPr>
            <p:cNvSpPr txBox="1"/>
            <p:nvPr/>
          </p:nvSpPr>
          <p:spPr>
            <a:xfrm>
              <a:off x="1929038" y="2881618"/>
              <a:ext cx="1547217" cy="830997"/>
            </a:xfrm>
            <a:prstGeom prst="rect">
              <a:avLst/>
            </a:prstGeom>
            <a:noFill/>
          </p:spPr>
          <p:txBody>
            <a:bodyPr wrap="square" lIns="180000" rtlCol="0" anchor="ctr">
              <a:spAutoFit/>
            </a:bodyPr>
            <a:lstStyle/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  <a:p>
              <a:pPr marL="171459" indent="-171459">
                <a:buFont typeface="Arial" pitchFamily="34" charset="0"/>
                <a:buChar char="•"/>
              </a:pPr>
              <a:r>
                <a:rPr lang="en-US" altLang="ko-KR" sz="1200" dirty="0">
                  <a:solidFill>
                    <a:schemeClr val="bg1"/>
                  </a:solidFill>
                </a:rPr>
                <a:t>Add Text Here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1FE250-4FEC-40B6-91CF-72CCA4FB1595}"/>
              </a:ext>
            </a:extLst>
          </p:cNvPr>
          <p:cNvGrpSpPr/>
          <p:nvPr/>
        </p:nvGrpSpPr>
        <p:grpSpPr>
          <a:xfrm>
            <a:off x="1106375" y="4636695"/>
            <a:ext cx="2195160" cy="1081951"/>
            <a:chOff x="1062658" y="3986014"/>
            <a:chExt cx="1728192" cy="10819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384AA2-F9E3-4D45-9FB0-79E74C4451F1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DAD7A1-9209-4CBA-B350-FD92A67E5BF0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E784C7-C0D3-4DFA-BBDB-3B709A8C0D81}"/>
              </a:ext>
            </a:extLst>
          </p:cNvPr>
          <p:cNvGrpSpPr/>
          <p:nvPr/>
        </p:nvGrpSpPr>
        <p:grpSpPr>
          <a:xfrm>
            <a:off x="3590206" y="4636695"/>
            <a:ext cx="2195160" cy="1081951"/>
            <a:chOff x="1062658" y="3986014"/>
            <a:chExt cx="1728192" cy="108195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BC05AF-1A58-4D7B-985B-34F983EC25E3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26CFA5-AEA1-4DE7-AE49-69680DF9B05C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5B51AB-8223-46B0-9C25-F4F61682ED11}"/>
              </a:ext>
            </a:extLst>
          </p:cNvPr>
          <p:cNvGrpSpPr/>
          <p:nvPr/>
        </p:nvGrpSpPr>
        <p:grpSpPr>
          <a:xfrm>
            <a:off x="6083562" y="4636695"/>
            <a:ext cx="2195160" cy="1081951"/>
            <a:chOff x="1062658" y="3986014"/>
            <a:chExt cx="1728192" cy="108195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580F9B-D2CC-4510-95D0-5251A6CB0708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78FF99-2126-4F45-A993-53C6B11A1AD1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8E1076-70BD-4D59-8896-409E41CCB9E6}"/>
              </a:ext>
            </a:extLst>
          </p:cNvPr>
          <p:cNvGrpSpPr/>
          <p:nvPr/>
        </p:nvGrpSpPr>
        <p:grpSpPr>
          <a:xfrm>
            <a:off x="8567392" y="4636695"/>
            <a:ext cx="2195160" cy="1081951"/>
            <a:chOff x="1062658" y="3986014"/>
            <a:chExt cx="1728192" cy="108195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8A6196-9302-44D8-96D7-1EEF6E4D389E}"/>
                </a:ext>
              </a:extLst>
            </p:cNvPr>
            <p:cNvSpPr txBox="1"/>
            <p:nvPr/>
          </p:nvSpPr>
          <p:spPr>
            <a:xfrm>
              <a:off x="1062658" y="3986014"/>
              <a:ext cx="17281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1805F4-9819-4235-97FE-14828077FABC}"/>
                </a:ext>
              </a:extLst>
            </p:cNvPr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Isosceles Triangle 51">
            <a:extLst>
              <a:ext uri="{FF2B5EF4-FFF2-40B4-BE49-F238E27FC236}">
                <a16:creationId xmlns:a16="http://schemas.microsoft.com/office/drawing/2014/main" id="{A717E720-00C8-4167-A4B7-763A85C0C494}"/>
              </a:ext>
            </a:extLst>
          </p:cNvPr>
          <p:cNvSpPr/>
          <p:nvPr/>
        </p:nvSpPr>
        <p:spPr>
          <a:xfrm>
            <a:off x="2050604" y="2648369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788D7E32-AA15-49DE-99F1-B254AFBFD7EB}"/>
              </a:ext>
            </a:extLst>
          </p:cNvPr>
          <p:cNvSpPr/>
          <p:nvPr/>
        </p:nvSpPr>
        <p:spPr>
          <a:xfrm rot="5400000">
            <a:off x="7071164" y="2604377"/>
            <a:ext cx="322469" cy="322041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D5A505DB-19AA-4AB7-860B-D6BAE77BD1AB}"/>
              </a:ext>
            </a:extLst>
          </p:cNvPr>
          <p:cNvSpPr/>
          <p:nvPr/>
        </p:nvSpPr>
        <p:spPr>
          <a:xfrm flipH="1">
            <a:off x="4475795" y="262707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81ADDCAA-4E6E-404D-A6FB-64D4F85CCD72}"/>
              </a:ext>
            </a:extLst>
          </p:cNvPr>
          <p:cNvSpPr/>
          <p:nvPr/>
        </p:nvSpPr>
        <p:spPr>
          <a:xfrm>
            <a:off x="9574922" y="2685629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59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135">
            <a:extLst>
              <a:ext uri="{FF2B5EF4-FFF2-40B4-BE49-F238E27FC236}">
                <a16:creationId xmlns:a16="http://schemas.microsoft.com/office/drawing/2014/main" id="{254C1EFB-F4B2-4AA0-B35A-FFF7BA431087}"/>
              </a:ext>
            </a:extLst>
          </p:cNvPr>
          <p:cNvGrpSpPr/>
          <p:nvPr/>
        </p:nvGrpSpPr>
        <p:grpSpPr>
          <a:xfrm>
            <a:off x="622652" y="1690044"/>
            <a:ext cx="4616235" cy="5167956"/>
            <a:chOff x="3033073" y="3042262"/>
            <a:chExt cx="3408377" cy="3815738"/>
          </a:xfrm>
          <a:solidFill>
            <a:schemeClr val="bg1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7380E52-1D0A-4B74-8FF9-A95BEDD94DB2}"/>
                </a:ext>
              </a:extLst>
            </p:cNvPr>
            <p:cNvSpPr/>
            <p:nvPr/>
          </p:nvSpPr>
          <p:spPr>
            <a:xfrm>
              <a:off x="4868439" y="4587011"/>
              <a:ext cx="1020271" cy="2268514"/>
            </a:xfrm>
            <a:custGeom>
              <a:avLst/>
              <a:gdLst>
                <a:gd name="connsiteX0" fmla="*/ 374 w 1020270"/>
                <a:gd name="connsiteY0" fmla="*/ 2270241 h 2268514"/>
                <a:gd name="connsiteX1" fmla="*/ 0 w 1020270"/>
                <a:gd name="connsiteY1" fmla="*/ 575022 h 2268514"/>
                <a:gd name="connsiteX2" fmla="*/ 17939 w 1020270"/>
                <a:gd name="connsiteY2" fmla="*/ 527933 h 2268514"/>
                <a:gd name="connsiteX3" fmla="*/ 38120 w 1020270"/>
                <a:gd name="connsiteY3" fmla="*/ 504014 h 2268514"/>
                <a:gd name="connsiteX4" fmla="*/ 71382 w 1020270"/>
                <a:gd name="connsiteY4" fmla="*/ 381806 h 2268514"/>
                <a:gd name="connsiteX5" fmla="*/ 45221 w 1020270"/>
                <a:gd name="connsiteY5" fmla="*/ 76099 h 2268514"/>
                <a:gd name="connsiteX6" fmla="*/ 45221 w 1020270"/>
                <a:gd name="connsiteY6" fmla="*/ 25272 h 2268514"/>
                <a:gd name="connsiteX7" fmla="*/ 70260 w 1020270"/>
                <a:gd name="connsiteY7" fmla="*/ 232 h 2268514"/>
                <a:gd name="connsiteX8" fmla="*/ 91937 w 1020270"/>
                <a:gd name="connsiteY8" fmla="*/ 10697 h 2268514"/>
                <a:gd name="connsiteX9" fmla="*/ 131178 w 1020270"/>
                <a:gd name="connsiteY9" fmla="*/ 88805 h 2268514"/>
                <a:gd name="connsiteX10" fmla="*/ 199943 w 1020270"/>
                <a:gd name="connsiteY10" fmla="*/ 327616 h 2268514"/>
                <a:gd name="connsiteX11" fmla="*/ 221993 w 1020270"/>
                <a:gd name="connsiteY11" fmla="*/ 354150 h 2268514"/>
                <a:gd name="connsiteX12" fmla="*/ 398765 w 1020270"/>
                <a:gd name="connsiteY12" fmla="*/ 409088 h 2268514"/>
                <a:gd name="connsiteX13" fmla="*/ 562083 w 1020270"/>
                <a:gd name="connsiteY13" fmla="*/ 404230 h 2268514"/>
                <a:gd name="connsiteX14" fmla="*/ 620758 w 1020270"/>
                <a:gd name="connsiteY14" fmla="*/ 394139 h 2268514"/>
                <a:gd name="connsiteX15" fmla="*/ 714190 w 1020270"/>
                <a:gd name="connsiteY15" fmla="*/ 353777 h 2268514"/>
                <a:gd name="connsiteX16" fmla="*/ 965333 w 1020270"/>
                <a:gd name="connsiteY16" fmla="*/ 171772 h 2268514"/>
                <a:gd name="connsiteX17" fmla="*/ 972434 w 1020270"/>
                <a:gd name="connsiteY17" fmla="*/ 166540 h 2268514"/>
                <a:gd name="connsiteX18" fmla="*/ 1014665 w 1020270"/>
                <a:gd name="connsiteY18" fmla="*/ 168409 h 2268514"/>
                <a:gd name="connsiteX19" fmla="*/ 1004948 w 1020270"/>
                <a:gd name="connsiteY19" fmla="*/ 209145 h 2268514"/>
                <a:gd name="connsiteX20" fmla="*/ 650656 w 1020270"/>
                <a:gd name="connsiteY20" fmla="*/ 486823 h 2268514"/>
                <a:gd name="connsiteX21" fmla="*/ 526579 w 1020270"/>
                <a:gd name="connsiteY21" fmla="*/ 569043 h 2268514"/>
                <a:gd name="connsiteX22" fmla="*/ 318414 w 1020270"/>
                <a:gd name="connsiteY22" fmla="*/ 752916 h 2268514"/>
                <a:gd name="connsiteX23" fmla="*/ 260861 w 1020270"/>
                <a:gd name="connsiteY23" fmla="*/ 844478 h 2268514"/>
                <a:gd name="connsiteX24" fmla="*/ 247406 w 1020270"/>
                <a:gd name="connsiteY24" fmla="*/ 912123 h 2268514"/>
                <a:gd name="connsiteX25" fmla="*/ 273941 w 1020270"/>
                <a:gd name="connsiteY25" fmla="*/ 1329948 h 2268514"/>
                <a:gd name="connsiteX26" fmla="*/ 301596 w 1020270"/>
                <a:gd name="connsiteY26" fmla="*/ 1680503 h 2268514"/>
                <a:gd name="connsiteX27" fmla="*/ 335979 w 1020270"/>
                <a:gd name="connsiteY27" fmla="*/ 2088985 h 2268514"/>
                <a:gd name="connsiteX28" fmla="*/ 347191 w 1020270"/>
                <a:gd name="connsiteY28" fmla="*/ 2221657 h 2268514"/>
                <a:gd name="connsiteX29" fmla="*/ 221993 w 1020270"/>
                <a:gd name="connsiteY29" fmla="*/ 2244455 h 2268514"/>
                <a:gd name="connsiteX30" fmla="*/ 35504 w 1020270"/>
                <a:gd name="connsiteY30" fmla="*/ 2266504 h 2268514"/>
                <a:gd name="connsiteX31" fmla="*/ 23918 w 1020270"/>
                <a:gd name="connsiteY31" fmla="*/ 2269120 h 2268514"/>
                <a:gd name="connsiteX32" fmla="*/ 374 w 1020270"/>
                <a:gd name="connsiteY32" fmla="*/ 2270241 h 22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20270" h="2268514">
                  <a:moveTo>
                    <a:pt x="374" y="2270241"/>
                  </a:moveTo>
                  <a:cubicBezTo>
                    <a:pt x="374" y="1705168"/>
                    <a:pt x="374" y="1140095"/>
                    <a:pt x="0" y="575022"/>
                  </a:cubicBezTo>
                  <a:cubicBezTo>
                    <a:pt x="0" y="556710"/>
                    <a:pt x="4858" y="541013"/>
                    <a:pt x="17939" y="527933"/>
                  </a:cubicBezTo>
                  <a:cubicBezTo>
                    <a:pt x="25040" y="520458"/>
                    <a:pt x="31393" y="511863"/>
                    <a:pt x="38120" y="504014"/>
                  </a:cubicBezTo>
                  <a:cubicBezTo>
                    <a:pt x="68018" y="468511"/>
                    <a:pt x="76240" y="428148"/>
                    <a:pt x="71382" y="381806"/>
                  </a:cubicBezTo>
                  <a:cubicBezTo>
                    <a:pt x="60543" y="280153"/>
                    <a:pt x="53443" y="178126"/>
                    <a:pt x="45221" y="76099"/>
                  </a:cubicBezTo>
                  <a:cubicBezTo>
                    <a:pt x="43726" y="59281"/>
                    <a:pt x="45594" y="42463"/>
                    <a:pt x="45221" y="25272"/>
                  </a:cubicBezTo>
                  <a:cubicBezTo>
                    <a:pt x="45221" y="8454"/>
                    <a:pt x="58675" y="3222"/>
                    <a:pt x="70260" y="232"/>
                  </a:cubicBezTo>
                  <a:cubicBezTo>
                    <a:pt x="76240" y="-1263"/>
                    <a:pt x="88573" y="4717"/>
                    <a:pt x="91937" y="10697"/>
                  </a:cubicBezTo>
                  <a:cubicBezTo>
                    <a:pt x="106512" y="36110"/>
                    <a:pt x="122582" y="61523"/>
                    <a:pt x="131178" y="88805"/>
                  </a:cubicBezTo>
                  <a:cubicBezTo>
                    <a:pt x="155843" y="167661"/>
                    <a:pt x="177893" y="247639"/>
                    <a:pt x="199943" y="327616"/>
                  </a:cubicBezTo>
                  <a:cubicBezTo>
                    <a:pt x="203680" y="341070"/>
                    <a:pt x="209286" y="348545"/>
                    <a:pt x="221993" y="354150"/>
                  </a:cubicBezTo>
                  <a:cubicBezTo>
                    <a:pt x="278799" y="379938"/>
                    <a:pt x="336353" y="405351"/>
                    <a:pt x="398765" y="409088"/>
                  </a:cubicBezTo>
                  <a:cubicBezTo>
                    <a:pt x="452955" y="412452"/>
                    <a:pt x="507893" y="407219"/>
                    <a:pt x="562083" y="404230"/>
                  </a:cubicBezTo>
                  <a:cubicBezTo>
                    <a:pt x="581891" y="403109"/>
                    <a:pt x="601324" y="397876"/>
                    <a:pt x="620758" y="394139"/>
                  </a:cubicBezTo>
                  <a:cubicBezTo>
                    <a:pt x="654767" y="387412"/>
                    <a:pt x="686160" y="374332"/>
                    <a:pt x="714190" y="353777"/>
                  </a:cubicBezTo>
                  <a:cubicBezTo>
                    <a:pt x="797904" y="292860"/>
                    <a:pt x="881619" y="232690"/>
                    <a:pt x="965333" y="171772"/>
                  </a:cubicBezTo>
                  <a:cubicBezTo>
                    <a:pt x="967575" y="169904"/>
                    <a:pt x="970192" y="168035"/>
                    <a:pt x="972434" y="166540"/>
                  </a:cubicBezTo>
                  <a:cubicBezTo>
                    <a:pt x="989251" y="154581"/>
                    <a:pt x="1004574" y="155328"/>
                    <a:pt x="1014665" y="168409"/>
                  </a:cubicBezTo>
                  <a:cubicBezTo>
                    <a:pt x="1024755" y="181489"/>
                    <a:pt x="1021392" y="196438"/>
                    <a:pt x="1004948" y="209145"/>
                  </a:cubicBezTo>
                  <a:cubicBezTo>
                    <a:pt x="886851" y="301829"/>
                    <a:pt x="769875" y="395634"/>
                    <a:pt x="650656" y="486823"/>
                  </a:cubicBezTo>
                  <a:cubicBezTo>
                    <a:pt x="611415" y="517095"/>
                    <a:pt x="567315" y="540640"/>
                    <a:pt x="526579" y="569043"/>
                  </a:cubicBezTo>
                  <a:cubicBezTo>
                    <a:pt x="450339" y="622486"/>
                    <a:pt x="377089" y="680039"/>
                    <a:pt x="318414" y="752916"/>
                  </a:cubicBezTo>
                  <a:cubicBezTo>
                    <a:pt x="295991" y="780945"/>
                    <a:pt x="276557" y="812338"/>
                    <a:pt x="260861" y="844478"/>
                  </a:cubicBezTo>
                  <a:cubicBezTo>
                    <a:pt x="251144" y="864660"/>
                    <a:pt x="246285" y="889699"/>
                    <a:pt x="247406" y="912123"/>
                  </a:cubicBezTo>
                  <a:cubicBezTo>
                    <a:pt x="254881" y="1051522"/>
                    <a:pt x="264224" y="1190922"/>
                    <a:pt x="273941" y="1329948"/>
                  </a:cubicBezTo>
                  <a:cubicBezTo>
                    <a:pt x="282163" y="1446924"/>
                    <a:pt x="292253" y="1563900"/>
                    <a:pt x="301596" y="1680503"/>
                  </a:cubicBezTo>
                  <a:cubicBezTo>
                    <a:pt x="312808" y="1816539"/>
                    <a:pt x="324394" y="1952949"/>
                    <a:pt x="335979" y="2088985"/>
                  </a:cubicBezTo>
                  <a:cubicBezTo>
                    <a:pt x="339717" y="2132337"/>
                    <a:pt x="343454" y="2176063"/>
                    <a:pt x="347191" y="2221657"/>
                  </a:cubicBezTo>
                  <a:cubicBezTo>
                    <a:pt x="304960" y="2229506"/>
                    <a:pt x="263850" y="2238849"/>
                    <a:pt x="221993" y="2244455"/>
                  </a:cubicBezTo>
                  <a:cubicBezTo>
                    <a:pt x="159955" y="2253050"/>
                    <a:pt x="97916" y="2259030"/>
                    <a:pt x="35504" y="2266504"/>
                  </a:cubicBezTo>
                  <a:cubicBezTo>
                    <a:pt x="31767" y="2266878"/>
                    <a:pt x="27656" y="2267999"/>
                    <a:pt x="23918" y="2269120"/>
                  </a:cubicBezTo>
                  <a:cubicBezTo>
                    <a:pt x="16444" y="2270241"/>
                    <a:pt x="8596" y="2270241"/>
                    <a:pt x="374" y="227024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9223768-6DCE-46B5-9419-9963E7CF2C64}"/>
                </a:ext>
              </a:extLst>
            </p:cNvPr>
            <p:cNvSpPr/>
            <p:nvPr/>
          </p:nvSpPr>
          <p:spPr>
            <a:xfrm>
              <a:off x="3619628" y="4584692"/>
              <a:ext cx="1016533" cy="2272251"/>
            </a:xfrm>
            <a:custGeom>
              <a:avLst/>
              <a:gdLst>
                <a:gd name="connsiteX0" fmla="*/ 1013738 w 1016533"/>
                <a:gd name="connsiteY0" fmla="*/ 2272560 h 2272251"/>
                <a:gd name="connsiteX1" fmla="*/ 931145 w 1016533"/>
                <a:gd name="connsiteY1" fmla="*/ 2263965 h 2272251"/>
                <a:gd name="connsiteX2" fmla="*/ 674395 w 1016533"/>
                <a:gd name="connsiteY2" fmla="*/ 2220239 h 2272251"/>
                <a:gd name="connsiteX3" fmla="*/ 674395 w 1016533"/>
                <a:gd name="connsiteY3" fmla="*/ 2205664 h 2272251"/>
                <a:gd name="connsiteX4" fmla="*/ 720364 w 1016533"/>
                <a:gd name="connsiteY4" fmla="*/ 1663761 h 2272251"/>
                <a:gd name="connsiteX5" fmla="*/ 757736 w 1016533"/>
                <a:gd name="connsiteY5" fmla="*/ 1182403 h 2272251"/>
                <a:gd name="connsiteX6" fmla="*/ 773433 w 1016533"/>
                <a:gd name="connsiteY6" fmla="*/ 932380 h 2272251"/>
                <a:gd name="connsiteX7" fmla="*/ 738676 w 1016533"/>
                <a:gd name="connsiteY7" fmla="*/ 805314 h 2272251"/>
                <a:gd name="connsiteX8" fmla="*/ 617215 w 1016533"/>
                <a:gd name="connsiteY8" fmla="*/ 668904 h 2272251"/>
                <a:gd name="connsiteX9" fmla="*/ 398960 w 1016533"/>
                <a:gd name="connsiteY9" fmla="*/ 508202 h 2272251"/>
                <a:gd name="connsiteX10" fmla="*/ 311134 w 1016533"/>
                <a:gd name="connsiteY10" fmla="*/ 443921 h 2272251"/>
                <a:gd name="connsiteX11" fmla="*/ 18133 w 1016533"/>
                <a:gd name="connsiteY11" fmla="*/ 213706 h 2272251"/>
                <a:gd name="connsiteX12" fmla="*/ 8790 w 1016533"/>
                <a:gd name="connsiteY12" fmla="*/ 206232 h 2272251"/>
                <a:gd name="connsiteX13" fmla="*/ 5426 w 1016533"/>
                <a:gd name="connsiteY13" fmla="*/ 171101 h 2272251"/>
                <a:gd name="connsiteX14" fmla="*/ 41304 w 1016533"/>
                <a:gd name="connsiteY14" fmla="*/ 164748 h 2272251"/>
                <a:gd name="connsiteX15" fmla="*/ 87272 w 1016533"/>
                <a:gd name="connsiteY15" fmla="*/ 198010 h 2272251"/>
                <a:gd name="connsiteX16" fmla="*/ 290953 w 1016533"/>
                <a:gd name="connsiteY16" fmla="*/ 346005 h 2272251"/>
                <a:gd name="connsiteX17" fmla="*/ 444928 w 1016533"/>
                <a:gd name="connsiteY17" fmla="*/ 404680 h 2272251"/>
                <a:gd name="connsiteX18" fmla="*/ 553308 w 1016533"/>
                <a:gd name="connsiteY18" fmla="*/ 414023 h 2272251"/>
                <a:gd name="connsiteX19" fmla="*/ 794361 w 1016533"/>
                <a:gd name="connsiteY19" fmla="*/ 357964 h 2272251"/>
                <a:gd name="connsiteX20" fmla="*/ 821643 w 1016533"/>
                <a:gd name="connsiteY20" fmla="*/ 325076 h 2272251"/>
                <a:gd name="connsiteX21" fmla="*/ 894893 w 1016533"/>
                <a:gd name="connsiteY21" fmla="*/ 75054 h 2272251"/>
                <a:gd name="connsiteX22" fmla="*/ 925165 w 1016533"/>
                <a:gd name="connsiteY22" fmla="*/ 15632 h 2272251"/>
                <a:gd name="connsiteX23" fmla="*/ 949831 w 1016533"/>
                <a:gd name="connsiteY23" fmla="*/ 683 h 2272251"/>
                <a:gd name="connsiteX24" fmla="*/ 974871 w 1016533"/>
                <a:gd name="connsiteY24" fmla="*/ 30954 h 2272251"/>
                <a:gd name="connsiteX25" fmla="*/ 967396 w 1016533"/>
                <a:gd name="connsiteY25" fmla="*/ 196141 h 2272251"/>
                <a:gd name="connsiteX26" fmla="*/ 947962 w 1016533"/>
                <a:gd name="connsiteY26" fmla="*/ 400943 h 2272251"/>
                <a:gd name="connsiteX27" fmla="*/ 974123 w 1016533"/>
                <a:gd name="connsiteY27" fmla="*/ 494374 h 2272251"/>
                <a:gd name="connsiteX28" fmla="*/ 998042 w 1016533"/>
                <a:gd name="connsiteY28" fmla="*/ 524646 h 2272251"/>
                <a:gd name="connsiteX29" fmla="*/ 1020091 w 1016533"/>
                <a:gd name="connsiteY29" fmla="*/ 582200 h 2272251"/>
                <a:gd name="connsiteX30" fmla="*/ 1019718 w 1016533"/>
                <a:gd name="connsiteY30" fmla="*/ 2252005 h 2272251"/>
                <a:gd name="connsiteX31" fmla="*/ 1019718 w 1016533"/>
                <a:gd name="connsiteY31" fmla="*/ 2271439 h 2272251"/>
                <a:gd name="connsiteX32" fmla="*/ 1013738 w 1016533"/>
                <a:gd name="connsiteY32" fmla="*/ 2272560 h 227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16533" h="2272251">
                  <a:moveTo>
                    <a:pt x="1013738" y="2272560"/>
                  </a:moveTo>
                  <a:cubicBezTo>
                    <a:pt x="986082" y="2269571"/>
                    <a:pt x="958427" y="2266954"/>
                    <a:pt x="931145" y="2263965"/>
                  </a:cubicBezTo>
                  <a:cubicBezTo>
                    <a:pt x="845188" y="2254995"/>
                    <a:pt x="759978" y="2240794"/>
                    <a:pt x="674395" y="2220239"/>
                  </a:cubicBezTo>
                  <a:cubicBezTo>
                    <a:pt x="674395" y="2215380"/>
                    <a:pt x="674021" y="2210522"/>
                    <a:pt x="674395" y="2205664"/>
                  </a:cubicBezTo>
                  <a:cubicBezTo>
                    <a:pt x="689718" y="2025154"/>
                    <a:pt x="705415" y="1844271"/>
                    <a:pt x="720364" y="1663761"/>
                  </a:cubicBezTo>
                  <a:cubicBezTo>
                    <a:pt x="733444" y="1503433"/>
                    <a:pt x="745777" y="1342731"/>
                    <a:pt x="757736" y="1182403"/>
                  </a:cubicBezTo>
                  <a:cubicBezTo>
                    <a:pt x="763716" y="1099062"/>
                    <a:pt x="767453" y="1015721"/>
                    <a:pt x="773433" y="932380"/>
                  </a:cubicBezTo>
                  <a:cubicBezTo>
                    <a:pt x="776796" y="885665"/>
                    <a:pt x="763342" y="844181"/>
                    <a:pt x="738676" y="805314"/>
                  </a:cubicBezTo>
                  <a:cubicBezTo>
                    <a:pt x="705788" y="752992"/>
                    <a:pt x="662810" y="709640"/>
                    <a:pt x="617215" y="668904"/>
                  </a:cubicBezTo>
                  <a:cubicBezTo>
                    <a:pt x="549197" y="608734"/>
                    <a:pt x="475200" y="557160"/>
                    <a:pt x="398960" y="508202"/>
                  </a:cubicBezTo>
                  <a:cubicBezTo>
                    <a:pt x="368688" y="488768"/>
                    <a:pt x="339911" y="466345"/>
                    <a:pt x="311134" y="443921"/>
                  </a:cubicBezTo>
                  <a:cubicBezTo>
                    <a:pt x="213218" y="367307"/>
                    <a:pt x="115676" y="290320"/>
                    <a:pt x="18133" y="213706"/>
                  </a:cubicBezTo>
                  <a:cubicBezTo>
                    <a:pt x="15143" y="211090"/>
                    <a:pt x="11780" y="208848"/>
                    <a:pt x="8790" y="206232"/>
                  </a:cubicBezTo>
                  <a:cubicBezTo>
                    <a:pt x="-1674" y="196141"/>
                    <a:pt x="-2795" y="181939"/>
                    <a:pt x="5426" y="171101"/>
                  </a:cubicBezTo>
                  <a:cubicBezTo>
                    <a:pt x="13648" y="159890"/>
                    <a:pt x="28971" y="156526"/>
                    <a:pt x="41304" y="164748"/>
                  </a:cubicBezTo>
                  <a:cubicBezTo>
                    <a:pt x="57001" y="175212"/>
                    <a:pt x="71950" y="187172"/>
                    <a:pt x="87272" y="198010"/>
                  </a:cubicBezTo>
                  <a:cubicBezTo>
                    <a:pt x="155290" y="247341"/>
                    <a:pt x="224056" y="295178"/>
                    <a:pt x="290953" y="346005"/>
                  </a:cubicBezTo>
                  <a:cubicBezTo>
                    <a:pt x="336921" y="381135"/>
                    <a:pt x="388869" y="397953"/>
                    <a:pt x="444928" y="404680"/>
                  </a:cubicBezTo>
                  <a:cubicBezTo>
                    <a:pt x="480805" y="409165"/>
                    <a:pt x="517057" y="411781"/>
                    <a:pt x="553308" y="414023"/>
                  </a:cubicBezTo>
                  <a:cubicBezTo>
                    <a:pt x="639265" y="420003"/>
                    <a:pt x="717747" y="392347"/>
                    <a:pt x="794361" y="357964"/>
                  </a:cubicBezTo>
                  <a:cubicBezTo>
                    <a:pt x="809684" y="351237"/>
                    <a:pt x="817158" y="341894"/>
                    <a:pt x="821643" y="325076"/>
                  </a:cubicBezTo>
                  <a:cubicBezTo>
                    <a:pt x="844814" y="241362"/>
                    <a:pt x="869106" y="158021"/>
                    <a:pt x="894893" y="75054"/>
                  </a:cubicBezTo>
                  <a:cubicBezTo>
                    <a:pt x="901247" y="54125"/>
                    <a:pt x="913953" y="34692"/>
                    <a:pt x="925165" y="15632"/>
                  </a:cubicBezTo>
                  <a:cubicBezTo>
                    <a:pt x="930023" y="7036"/>
                    <a:pt x="937124" y="-2681"/>
                    <a:pt x="949831" y="683"/>
                  </a:cubicBezTo>
                  <a:cubicBezTo>
                    <a:pt x="965901" y="4794"/>
                    <a:pt x="975244" y="14884"/>
                    <a:pt x="974871" y="30954"/>
                  </a:cubicBezTo>
                  <a:cubicBezTo>
                    <a:pt x="973002" y="85892"/>
                    <a:pt x="971133" y="141203"/>
                    <a:pt x="967396" y="196141"/>
                  </a:cubicBezTo>
                  <a:cubicBezTo>
                    <a:pt x="962164" y="264533"/>
                    <a:pt x="955811" y="332925"/>
                    <a:pt x="947962" y="400943"/>
                  </a:cubicBezTo>
                  <a:cubicBezTo>
                    <a:pt x="943851" y="436447"/>
                    <a:pt x="953942" y="466718"/>
                    <a:pt x="974123" y="494374"/>
                  </a:cubicBezTo>
                  <a:cubicBezTo>
                    <a:pt x="981598" y="504838"/>
                    <a:pt x="989072" y="515676"/>
                    <a:pt x="998042" y="524646"/>
                  </a:cubicBezTo>
                  <a:cubicBezTo>
                    <a:pt x="1014485" y="540716"/>
                    <a:pt x="1020091" y="559402"/>
                    <a:pt x="1020091" y="582200"/>
                  </a:cubicBezTo>
                  <a:cubicBezTo>
                    <a:pt x="1019718" y="1138677"/>
                    <a:pt x="1019718" y="1695528"/>
                    <a:pt x="1019718" y="2252005"/>
                  </a:cubicBezTo>
                  <a:cubicBezTo>
                    <a:pt x="1019718" y="2258359"/>
                    <a:pt x="1019718" y="2265086"/>
                    <a:pt x="1019718" y="2271439"/>
                  </a:cubicBezTo>
                  <a:cubicBezTo>
                    <a:pt x="1017849" y="2272560"/>
                    <a:pt x="1015607" y="2272560"/>
                    <a:pt x="1013738" y="227256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3383934-FF46-404C-B8B8-B6EDB23B53F2}"/>
                </a:ext>
              </a:extLst>
            </p:cNvPr>
            <p:cNvSpPr/>
            <p:nvPr/>
          </p:nvSpPr>
          <p:spPr>
            <a:xfrm>
              <a:off x="6189559" y="4695285"/>
              <a:ext cx="250396" cy="115855"/>
            </a:xfrm>
            <a:custGeom>
              <a:avLst/>
              <a:gdLst>
                <a:gd name="connsiteX0" fmla="*/ 250770 w 250396"/>
                <a:gd name="connsiteY0" fmla="*/ 80316 h 115854"/>
                <a:gd name="connsiteX1" fmla="*/ 153975 w 250396"/>
                <a:gd name="connsiteY1" fmla="*/ 108346 h 115854"/>
                <a:gd name="connsiteX2" fmla="*/ 117350 w 250396"/>
                <a:gd name="connsiteY2" fmla="*/ 115073 h 115854"/>
                <a:gd name="connsiteX3" fmla="*/ 0 w 250396"/>
                <a:gd name="connsiteY3" fmla="*/ 59388 h 115854"/>
                <a:gd name="connsiteX4" fmla="*/ 173035 w 250396"/>
                <a:gd name="connsiteY4" fmla="*/ 71721 h 115854"/>
                <a:gd name="connsiteX5" fmla="*/ 173782 w 250396"/>
                <a:gd name="connsiteY5" fmla="*/ 66489 h 115854"/>
                <a:gd name="connsiteX6" fmla="*/ 1869 w 250396"/>
                <a:gd name="connsiteY6" fmla="*/ 32480 h 115854"/>
                <a:gd name="connsiteX7" fmla="*/ 118471 w 250396"/>
                <a:gd name="connsiteY7" fmla="*/ 5198 h 115854"/>
                <a:gd name="connsiteX8" fmla="*/ 234700 w 250396"/>
                <a:gd name="connsiteY8" fmla="*/ 67610 h 115854"/>
                <a:gd name="connsiteX9" fmla="*/ 250770 w 250396"/>
                <a:gd name="connsiteY9" fmla="*/ 77700 h 115854"/>
                <a:gd name="connsiteX10" fmla="*/ 250770 w 250396"/>
                <a:gd name="connsiteY10" fmla="*/ 80316 h 11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0396" h="115854">
                  <a:moveTo>
                    <a:pt x="250770" y="80316"/>
                  </a:moveTo>
                  <a:cubicBezTo>
                    <a:pt x="218629" y="89660"/>
                    <a:pt x="186489" y="99377"/>
                    <a:pt x="153975" y="108346"/>
                  </a:cubicBezTo>
                  <a:cubicBezTo>
                    <a:pt x="142016" y="111710"/>
                    <a:pt x="129683" y="113204"/>
                    <a:pt x="117350" y="115073"/>
                  </a:cubicBezTo>
                  <a:cubicBezTo>
                    <a:pt x="70261" y="121053"/>
                    <a:pt x="25787" y="99377"/>
                    <a:pt x="0" y="59388"/>
                  </a:cubicBezTo>
                  <a:cubicBezTo>
                    <a:pt x="57180" y="63499"/>
                    <a:pt x="115108" y="67610"/>
                    <a:pt x="173035" y="71721"/>
                  </a:cubicBezTo>
                  <a:cubicBezTo>
                    <a:pt x="173409" y="69852"/>
                    <a:pt x="173409" y="68357"/>
                    <a:pt x="173782" y="66489"/>
                  </a:cubicBezTo>
                  <a:cubicBezTo>
                    <a:pt x="116976" y="55277"/>
                    <a:pt x="60170" y="44065"/>
                    <a:pt x="1869" y="32480"/>
                  </a:cubicBezTo>
                  <a:cubicBezTo>
                    <a:pt x="37373" y="7814"/>
                    <a:pt x="73998" y="-9004"/>
                    <a:pt x="118471" y="5198"/>
                  </a:cubicBezTo>
                  <a:cubicBezTo>
                    <a:pt x="161076" y="19026"/>
                    <a:pt x="198075" y="43318"/>
                    <a:pt x="234700" y="67610"/>
                  </a:cubicBezTo>
                  <a:cubicBezTo>
                    <a:pt x="239932" y="70973"/>
                    <a:pt x="245538" y="74337"/>
                    <a:pt x="250770" y="77700"/>
                  </a:cubicBezTo>
                  <a:cubicBezTo>
                    <a:pt x="250770" y="78448"/>
                    <a:pt x="250770" y="79569"/>
                    <a:pt x="250770" y="80316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F6380A3-C70A-46B4-9DFD-1FBE45EFBE7B}"/>
                </a:ext>
              </a:extLst>
            </p:cNvPr>
            <p:cNvSpPr/>
            <p:nvPr/>
          </p:nvSpPr>
          <p:spPr>
            <a:xfrm>
              <a:off x="4368385" y="3916032"/>
              <a:ext cx="261608" cy="601698"/>
            </a:xfrm>
            <a:custGeom>
              <a:avLst/>
              <a:gdLst>
                <a:gd name="connsiteX0" fmla="*/ 133056 w 261607"/>
                <a:gd name="connsiteY0" fmla="*/ 0 h 601698"/>
                <a:gd name="connsiteX1" fmla="*/ 185377 w 261607"/>
                <a:gd name="connsiteY1" fmla="*/ 109502 h 601698"/>
                <a:gd name="connsiteX2" fmla="*/ 257880 w 261607"/>
                <a:gd name="connsiteY2" fmla="*/ 315424 h 601698"/>
                <a:gd name="connsiteX3" fmla="*/ 225740 w 261607"/>
                <a:gd name="connsiteY3" fmla="*/ 515741 h 601698"/>
                <a:gd name="connsiteX4" fmla="*/ 160711 w 261607"/>
                <a:gd name="connsiteY4" fmla="*/ 603193 h 601698"/>
                <a:gd name="connsiteX5" fmla="*/ 132682 w 261607"/>
                <a:gd name="connsiteY5" fmla="*/ 169298 h 601698"/>
                <a:gd name="connsiteX6" fmla="*/ 107642 w 261607"/>
                <a:gd name="connsiteY6" fmla="*/ 604314 h 601698"/>
                <a:gd name="connsiteX7" fmla="*/ 97925 w 261607"/>
                <a:gd name="connsiteY7" fmla="*/ 595719 h 601698"/>
                <a:gd name="connsiteX8" fmla="*/ 4494 w 261607"/>
                <a:gd name="connsiteY8" fmla="*/ 425673 h 601698"/>
                <a:gd name="connsiteX9" fmla="*/ 11221 w 261607"/>
                <a:gd name="connsiteY9" fmla="*/ 300475 h 601698"/>
                <a:gd name="connsiteX10" fmla="*/ 133056 w 261607"/>
                <a:gd name="connsiteY10" fmla="*/ 0 h 60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1607" h="601698">
                  <a:moveTo>
                    <a:pt x="133056" y="0"/>
                  </a:moveTo>
                  <a:cubicBezTo>
                    <a:pt x="151742" y="38867"/>
                    <a:pt x="169307" y="73998"/>
                    <a:pt x="185377" y="109502"/>
                  </a:cubicBezTo>
                  <a:cubicBezTo>
                    <a:pt x="215275" y="176025"/>
                    <a:pt x="241436" y="244043"/>
                    <a:pt x="257880" y="315424"/>
                  </a:cubicBezTo>
                  <a:cubicBezTo>
                    <a:pt x="274324" y="386806"/>
                    <a:pt x="263486" y="453703"/>
                    <a:pt x="225740" y="515741"/>
                  </a:cubicBezTo>
                  <a:cubicBezTo>
                    <a:pt x="207053" y="546387"/>
                    <a:pt x="184256" y="574790"/>
                    <a:pt x="160711" y="603193"/>
                  </a:cubicBezTo>
                  <a:cubicBezTo>
                    <a:pt x="162954" y="457066"/>
                    <a:pt x="147631" y="313182"/>
                    <a:pt x="132682" y="169298"/>
                  </a:cubicBezTo>
                  <a:cubicBezTo>
                    <a:pt x="118107" y="313182"/>
                    <a:pt x="102036" y="456693"/>
                    <a:pt x="107642" y="604314"/>
                  </a:cubicBezTo>
                  <a:cubicBezTo>
                    <a:pt x="103158" y="600203"/>
                    <a:pt x="100168" y="598335"/>
                    <a:pt x="97925" y="595719"/>
                  </a:cubicBezTo>
                  <a:cubicBezTo>
                    <a:pt x="53826" y="546013"/>
                    <a:pt x="18322" y="491823"/>
                    <a:pt x="4494" y="425673"/>
                  </a:cubicBezTo>
                  <a:cubicBezTo>
                    <a:pt x="-4475" y="383069"/>
                    <a:pt x="1131" y="341585"/>
                    <a:pt x="11221" y="300475"/>
                  </a:cubicBezTo>
                  <a:cubicBezTo>
                    <a:pt x="37008" y="195832"/>
                    <a:pt x="82229" y="99411"/>
                    <a:pt x="133056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D0996C-2682-4BEC-8F0E-135D541F6265}"/>
                </a:ext>
              </a:extLst>
            </p:cNvPr>
            <p:cNvSpPr/>
            <p:nvPr/>
          </p:nvSpPr>
          <p:spPr>
            <a:xfrm>
              <a:off x="4838669" y="3917901"/>
              <a:ext cx="261608" cy="601698"/>
            </a:xfrm>
            <a:custGeom>
              <a:avLst/>
              <a:gdLst>
                <a:gd name="connsiteX0" fmla="*/ 157959 w 261607"/>
                <a:gd name="connsiteY0" fmla="*/ 600203 h 601698"/>
                <a:gd name="connsiteX1" fmla="*/ 132919 w 261607"/>
                <a:gd name="connsiteY1" fmla="*/ 167803 h 601698"/>
                <a:gd name="connsiteX2" fmla="*/ 107879 w 261607"/>
                <a:gd name="connsiteY2" fmla="*/ 599830 h 601698"/>
                <a:gd name="connsiteX3" fmla="*/ 104890 w 261607"/>
                <a:gd name="connsiteY3" fmla="*/ 600203 h 601698"/>
                <a:gd name="connsiteX4" fmla="*/ 2862 w 261607"/>
                <a:gd name="connsiteY4" fmla="*/ 413714 h 601698"/>
                <a:gd name="connsiteX5" fmla="*/ 13327 w 261607"/>
                <a:gd name="connsiteY5" fmla="*/ 290011 h 601698"/>
                <a:gd name="connsiteX6" fmla="*/ 128808 w 261607"/>
                <a:gd name="connsiteY6" fmla="*/ 6727 h 601698"/>
                <a:gd name="connsiteX7" fmla="*/ 134040 w 261607"/>
                <a:gd name="connsiteY7" fmla="*/ 0 h 601698"/>
                <a:gd name="connsiteX8" fmla="*/ 189351 w 261607"/>
                <a:gd name="connsiteY8" fmla="*/ 116976 h 601698"/>
                <a:gd name="connsiteX9" fmla="*/ 259612 w 261607"/>
                <a:gd name="connsiteY9" fmla="*/ 325141 h 601698"/>
                <a:gd name="connsiteX10" fmla="*/ 228219 w 261607"/>
                <a:gd name="connsiteY10" fmla="*/ 508640 h 601698"/>
                <a:gd name="connsiteX11" fmla="*/ 163564 w 261607"/>
                <a:gd name="connsiteY11" fmla="*/ 602819 h 601698"/>
                <a:gd name="connsiteX12" fmla="*/ 157959 w 261607"/>
                <a:gd name="connsiteY12" fmla="*/ 600203 h 60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1607" h="601698">
                  <a:moveTo>
                    <a:pt x="157959" y="600203"/>
                  </a:moveTo>
                  <a:cubicBezTo>
                    <a:pt x="163191" y="455198"/>
                    <a:pt x="147494" y="311687"/>
                    <a:pt x="132919" y="167803"/>
                  </a:cubicBezTo>
                  <a:cubicBezTo>
                    <a:pt x="117970" y="311313"/>
                    <a:pt x="102273" y="454824"/>
                    <a:pt x="107879" y="599830"/>
                  </a:cubicBezTo>
                  <a:cubicBezTo>
                    <a:pt x="106384" y="600203"/>
                    <a:pt x="105263" y="600577"/>
                    <a:pt x="104890" y="600203"/>
                  </a:cubicBezTo>
                  <a:cubicBezTo>
                    <a:pt x="54437" y="547134"/>
                    <a:pt x="15569" y="487712"/>
                    <a:pt x="2862" y="413714"/>
                  </a:cubicBezTo>
                  <a:cubicBezTo>
                    <a:pt x="-4238" y="371483"/>
                    <a:pt x="2862" y="330373"/>
                    <a:pt x="13327" y="290011"/>
                  </a:cubicBezTo>
                  <a:cubicBezTo>
                    <a:pt x="39488" y="190600"/>
                    <a:pt x="81718" y="97542"/>
                    <a:pt x="128808" y="6727"/>
                  </a:cubicBezTo>
                  <a:cubicBezTo>
                    <a:pt x="129555" y="5232"/>
                    <a:pt x="131050" y="3737"/>
                    <a:pt x="134040" y="0"/>
                  </a:cubicBezTo>
                  <a:cubicBezTo>
                    <a:pt x="153100" y="39989"/>
                    <a:pt x="171786" y="78109"/>
                    <a:pt x="189351" y="116976"/>
                  </a:cubicBezTo>
                  <a:cubicBezTo>
                    <a:pt x="219249" y="184247"/>
                    <a:pt x="245037" y="252638"/>
                    <a:pt x="259612" y="325141"/>
                  </a:cubicBezTo>
                  <a:cubicBezTo>
                    <a:pt x="272692" y="390543"/>
                    <a:pt x="261854" y="451834"/>
                    <a:pt x="228219" y="508640"/>
                  </a:cubicBezTo>
                  <a:cubicBezTo>
                    <a:pt x="208785" y="541528"/>
                    <a:pt x="185240" y="571426"/>
                    <a:pt x="163564" y="602819"/>
                  </a:cubicBezTo>
                  <a:cubicBezTo>
                    <a:pt x="161696" y="602072"/>
                    <a:pt x="159827" y="600951"/>
                    <a:pt x="157959" y="60020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57AD66-69F6-470B-A47A-6B1ADAD24063}"/>
                </a:ext>
              </a:extLst>
            </p:cNvPr>
            <p:cNvSpPr/>
            <p:nvPr/>
          </p:nvSpPr>
          <p:spPr>
            <a:xfrm>
              <a:off x="3042416" y="4293869"/>
              <a:ext cx="504529" cy="373726"/>
            </a:xfrm>
            <a:custGeom>
              <a:avLst/>
              <a:gdLst>
                <a:gd name="connsiteX0" fmla="*/ 2242 w 504529"/>
                <a:gd name="connsiteY0" fmla="*/ 0 h 373725"/>
                <a:gd name="connsiteX1" fmla="*/ 117724 w 504529"/>
                <a:gd name="connsiteY1" fmla="*/ 19808 h 373725"/>
                <a:gd name="connsiteX2" fmla="*/ 312808 w 504529"/>
                <a:gd name="connsiteY2" fmla="*/ 72876 h 373725"/>
                <a:gd name="connsiteX3" fmla="*/ 487338 w 504529"/>
                <a:gd name="connsiteY3" fmla="*/ 255628 h 373725"/>
                <a:gd name="connsiteX4" fmla="*/ 506024 w 504529"/>
                <a:gd name="connsiteY4" fmla="*/ 324768 h 373725"/>
                <a:gd name="connsiteX5" fmla="*/ 138652 w 504529"/>
                <a:gd name="connsiteY5" fmla="*/ 96421 h 373725"/>
                <a:gd name="connsiteX6" fmla="*/ 136410 w 504529"/>
                <a:gd name="connsiteY6" fmla="*/ 99411 h 373725"/>
                <a:gd name="connsiteX7" fmla="*/ 245538 w 504529"/>
                <a:gd name="connsiteY7" fmla="*/ 191721 h 373725"/>
                <a:gd name="connsiteX8" fmla="*/ 359150 w 504529"/>
                <a:gd name="connsiteY8" fmla="*/ 283284 h 373725"/>
                <a:gd name="connsiteX9" fmla="*/ 476874 w 504529"/>
                <a:gd name="connsiteY9" fmla="*/ 369241 h 373725"/>
                <a:gd name="connsiteX10" fmla="*/ 187610 w 504529"/>
                <a:gd name="connsiteY10" fmla="*/ 287021 h 373725"/>
                <a:gd name="connsiteX11" fmla="*/ 42978 w 504529"/>
                <a:gd name="connsiteY11" fmla="*/ 81472 h 373725"/>
                <a:gd name="connsiteX12" fmla="*/ 0 w 504529"/>
                <a:gd name="connsiteY12" fmla="*/ 4111 h 373725"/>
                <a:gd name="connsiteX13" fmla="*/ 2242 w 504529"/>
                <a:gd name="connsiteY13" fmla="*/ 0 h 37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529" h="373725">
                  <a:moveTo>
                    <a:pt x="2242" y="0"/>
                  </a:moveTo>
                  <a:cubicBezTo>
                    <a:pt x="40736" y="6353"/>
                    <a:pt x="79604" y="12333"/>
                    <a:pt x="117724" y="19808"/>
                  </a:cubicBezTo>
                  <a:cubicBezTo>
                    <a:pt x="184247" y="32140"/>
                    <a:pt x="249275" y="49706"/>
                    <a:pt x="312808" y="72876"/>
                  </a:cubicBezTo>
                  <a:cubicBezTo>
                    <a:pt x="401381" y="105391"/>
                    <a:pt x="457440" y="168177"/>
                    <a:pt x="487338" y="255628"/>
                  </a:cubicBezTo>
                  <a:cubicBezTo>
                    <a:pt x="494813" y="278052"/>
                    <a:pt x="500792" y="301223"/>
                    <a:pt x="506024" y="324768"/>
                  </a:cubicBezTo>
                  <a:cubicBezTo>
                    <a:pt x="389422" y="238063"/>
                    <a:pt x="263103" y="168550"/>
                    <a:pt x="138652" y="96421"/>
                  </a:cubicBezTo>
                  <a:cubicBezTo>
                    <a:pt x="137905" y="97542"/>
                    <a:pt x="137157" y="98290"/>
                    <a:pt x="136410" y="99411"/>
                  </a:cubicBezTo>
                  <a:cubicBezTo>
                    <a:pt x="172661" y="130430"/>
                    <a:pt x="208539" y="161449"/>
                    <a:pt x="245538" y="191721"/>
                  </a:cubicBezTo>
                  <a:cubicBezTo>
                    <a:pt x="282910" y="222740"/>
                    <a:pt x="320657" y="253760"/>
                    <a:pt x="359150" y="283284"/>
                  </a:cubicBezTo>
                  <a:cubicBezTo>
                    <a:pt x="397270" y="312435"/>
                    <a:pt x="436511" y="339717"/>
                    <a:pt x="476874" y="369241"/>
                  </a:cubicBezTo>
                  <a:cubicBezTo>
                    <a:pt x="367746" y="382321"/>
                    <a:pt x="266840" y="373352"/>
                    <a:pt x="187610" y="287021"/>
                  </a:cubicBezTo>
                  <a:cubicBezTo>
                    <a:pt x="130430" y="224983"/>
                    <a:pt x="85209" y="154349"/>
                    <a:pt x="42978" y="81472"/>
                  </a:cubicBezTo>
                  <a:cubicBezTo>
                    <a:pt x="28029" y="56806"/>
                    <a:pt x="14202" y="30272"/>
                    <a:pt x="0" y="4111"/>
                  </a:cubicBezTo>
                  <a:cubicBezTo>
                    <a:pt x="747" y="2990"/>
                    <a:pt x="1495" y="1495"/>
                    <a:pt x="2242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100FE85-7F40-400D-8BBE-F07E478C3EAA}"/>
                </a:ext>
              </a:extLst>
            </p:cNvPr>
            <p:cNvSpPr/>
            <p:nvPr/>
          </p:nvSpPr>
          <p:spPr>
            <a:xfrm>
              <a:off x="5924961" y="4295571"/>
              <a:ext cx="504529" cy="369988"/>
            </a:xfrm>
            <a:custGeom>
              <a:avLst/>
              <a:gdLst>
                <a:gd name="connsiteX0" fmla="*/ 366251 w 504529"/>
                <a:gd name="connsiteY0" fmla="*/ 94719 h 369988"/>
                <a:gd name="connsiteX1" fmla="*/ 180509 w 504529"/>
                <a:gd name="connsiteY1" fmla="*/ 204220 h 369988"/>
                <a:gd name="connsiteX2" fmla="*/ 0 w 504529"/>
                <a:gd name="connsiteY2" fmla="*/ 321196 h 369988"/>
                <a:gd name="connsiteX3" fmla="*/ 747 w 504529"/>
                <a:gd name="connsiteY3" fmla="*/ 312227 h 369988"/>
                <a:gd name="connsiteX4" fmla="*/ 26161 w 504529"/>
                <a:gd name="connsiteY4" fmla="*/ 232997 h 369988"/>
                <a:gd name="connsiteX5" fmla="*/ 187237 w 504529"/>
                <a:gd name="connsiteY5" fmla="*/ 73416 h 369988"/>
                <a:gd name="connsiteX6" fmla="*/ 496681 w 504529"/>
                <a:gd name="connsiteY6" fmla="*/ 166 h 369988"/>
                <a:gd name="connsiteX7" fmla="*/ 504530 w 504529"/>
                <a:gd name="connsiteY7" fmla="*/ 166 h 369988"/>
                <a:gd name="connsiteX8" fmla="*/ 502661 w 504529"/>
                <a:gd name="connsiteY8" fmla="*/ 6146 h 369988"/>
                <a:gd name="connsiteX9" fmla="*/ 341585 w 504529"/>
                <a:gd name="connsiteY9" fmla="*/ 259905 h 369988"/>
                <a:gd name="connsiteX10" fmla="*/ 58675 w 504529"/>
                <a:gd name="connsiteY10" fmla="*/ 371276 h 369988"/>
                <a:gd name="connsiteX11" fmla="*/ 26161 w 504529"/>
                <a:gd name="connsiteY11" fmla="*/ 367912 h 369988"/>
                <a:gd name="connsiteX12" fmla="*/ 369241 w 504529"/>
                <a:gd name="connsiteY12" fmla="*/ 98082 h 369988"/>
                <a:gd name="connsiteX13" fmla="*/ 366251 w 504529"/>
                <a:gd name="connsiteY13" fmla="*/ 94719 h 36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529" h="369988">
                  <a:moveTo>
                    <a:pt x="366251" y="94719"/>
                  </a:moveTo>
                  <a:cubicBezTo>
                    <a:pt x="304213" y="130970"/>
                    <a:pt x="241800" y="166474"/>
                    <a:pt x="180509" y="204220"/>
                  </a:cubicBezTo>
                  <a:cubicBezTo>
                    <a:pt x="119219" y="241967"/>
                    <a:pt x="59796" y="282329"/>
                    <a:pt x="0" y="321196"/>
                  </a:cubicBezTo>
                  <a:cubicBezTo>
                    <a:pt x="0" y="319701"/>
                    <a:pt x="0" y="315590"/>
                    <a:pt x="747" y="312227"/>
                  </a:cubicBezTo>
                  <a:cubicBezTo>
                    <a:pt x="8970" y="285692"/>
                    <a:pt x="16070" y="258784"/>
                    <a:pt x="26161" y="232997"/>
                  </a:cubicBezTo>
                  <a:cubicBezTo>
                    <a:pt x="56059" y="156383"/>
                    <a:pt x="109502" y="102941"/>
                    <a:pt x="187237" y="73416"/>
                  </a:cubicBezTo>
                  <a:cubicBezTo>
                    <a:pt x="287021" y="34923"/>
                    <a:pt x="391291" y="15115"/>
                    <a:pt x="496681" y="166"/>
                  </a:cubicBezTo>
                  <a:cubicBezTo>
                    <a:pt x="498924" y="-208"/>
                    <a:pt x="501540" y="166"/>
                    <a:pt x="504530" y="166"/>
                  </a:cubicBezTo>
                  <a:cubicBezTo>
                    <a:pt x="503782" y="2782"/>
                    <a:pt x="503782" y="4651"/>
                    <a:pt x="502661" y="6146"/>
                  </a:cubicBezTo>
                  <a:cubicBezTo>
                    <a:pt x="456319" y="95092"/>
                    <a:pt x="403997" y="180676"/>
                    <a:pt x="341585" y="259905"/>
                  </a:cubicBezTo>
                  <a:cubicBezTo>
                    <a:pt x="268335" y="352963"/>
                    <a:pt x="171914" y="382114"/>
                    <a:pt x="58675" y="371276"/>
                  </a:cubicBezTo>
                  <a:cubicBezTo>
                    <a:pt x="48958" y="370528"/>
                    <a:pt x="39241" y="369033"/>
                    <a:pt x="26161" y="367912"/>
                  </a:cubicBezTo>
                  <a:cubicBezTo>
                    <a:pt x="150985" y="287187"/>
                    <a:pt x="258992" y="191140"/>
                    <a:pt x="369241" y="98082"/>
                  </a:cubicBezTo>
                  <a:cubicBezTo>
                    <a:pt x="368120" y="96961"/>
                    <a:pt x="366999" y="95840"/>
                    <a:pt x="366251" y="94719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788C2FC-4177-431F-89DF-17755F6CDEEA}"/>
                </a:ext>
              </a:extLst>
            </p:cNvPr>
            <p:cNvSpPr/>
            <p:nvPr/>
          </p:nvSpPr>
          <p:spPr>
            <a:xfrm>
              <a:off x="4485136" y="3248185"/>
              <a:ext cx="261608" cy="601698"/>
            </a:xfrm>
            <a:custGeom>
              <a:avLst/>
              <a:gdLst>
                <a:gd name="connsiteX0" fmla="*/ 154957 w 261607"/>
                <a:gd name="connsiteY0" fmla="*/ 602072 h 601698"/>
                <a:gd name="connsiteX1" fmla="*/ 135897 w 261607"/>
                <a:gd name="connsiteY1" fmla="*/ 168924 h 601698"/>
                <a:gd name="connsiteX2" fmla="*/ 104878 w 261607"/>
                <a:gd name="connsiteY2" fmla="*/ 602819 h 601698"/>
                <a:gd name="connsiteX3" fmla="*/ 89929 w 261607"/>
                <a:gd name="connsiteY3" fmla="*/ 586002 h 601698"/>
                <a:gd name="connsiteX4" fmla="*/ 3225 w 261607"/>
                <a:gd name="connsiteY4" fmla="*/ 417078 h 601698"/>
                <a:gd name="connsiteX5" fmla="*/ 16679 w 261607"/>
                <a:gd name="connsiteY5" fmla="*/ 278799 h 601698"/>
                <a:gd name="connsiteX6" fmla="*/ 134402 w 261607"/>
                <a:gd name="connsiteY6" fmla="*/ 4111 h 601698"/>
                <a:gd name="connsiteX7" fmla="*/ 137766 w 261607"/>
                <a:gd name="connsiteY7" fmla="*/ 0 h 601698"/>
                <a:gd name="connsiteX8" fmla="*/ 140382 w 261607"/>
                <a:gd name="connsiteY8" fmla="*/ 3737 h 601698"/>
                <a:gd name="connsiteX9" fmla="*/ 254742 w 261607"/>
                <a:gd name="connsiteY9" fmla="*/ 297112 h 601698"/>
                <a:gd name="connsiteX10" fmla="*/ 185976 w 261607"/>
                <a:gd name="connsiteY10" fmla="*/ 567315 h 601698"/>
                <a:gd name="connsiteX11" fmla="*/ 160189 w 261607"/>
                <a:gd name="connsiteY11" fmla="*/ 596466 h 601698"/>
                <a:gd name="connsiteX12" fmla="*/ 154957 w 261607"/>
                <a:gd name="connsiteY12" fmla="*/ 602072 h 60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1607" h="601698">
                  <a:moveTo>
                    <a:pt x="154957" y="602072"/>
                  </a:moveTo>
                  <a:cubicBezTo>
                    <a:pt x="162805" y="455571"/>
                    <a:pt x="148604" y="312435"/>
                    <a:pt x="135897" y="168924"/>
                  </a:cubicBezTo>
                  <a:cubicBezTo>
                    <a:pt x="119079" y="312061"/>
                    <a:pt x="101141" y="455198"/>
                    <a:pt x="104878" y="602819"/>
                  </a:cubicBezTo>
                  <a:cubicBezTo>
                    <a:pt x="98898" y="596092"/>
                    <a:pt x="94414" y="591234"/>
                    <a:pt x="89929" y="586002"/>
                  </a:cubicBezTo>
                  <a:cubicBezTo>
                    <a:pt x="48072" y="536296"/>
                    <a:pt x="14810" y="482106"/>
                    <a:pt x="3225" y="417078"/>
                  </a:cubicBezTo>
                  <a:cubicBezTo>
                    <a:pt x="-4997" y="369615"/>
                    <a:pt x="3598" y="324020"/>
                    <a:pt x="16679" y="278799"/>
                  </a:cubicBezTo>
                  <a:cubicBezTo>
                    <a:pt x="44708" y="182378"/>
                    <a:pt x="86939" y="92310"/>
                    <a:pt x="134402" y="4111"/>
                  </a:cubicBezTo>
                  <a:cubicBezTo>
                    <a:pt x="135150" y="2990"/>
                    <a:pt x="136271" y="1869"/>
                    <a:pt x="137766" y="0"/>
                  </a:cubicBezTo>
                  <a:cubicBezTo>
                    <a:pt x="138887" y="1495"/>
                    <a:pt x="139634" y="2616"/>
                    <a:pt x="140382" y="3737"/>
                  </a:cubicBezTo>
                  <a:cubicBezTo>
                    <a:pt x="187471" y="98290"/>
                    <a:pt x="228581" y="194711"/>
                    <a:pt x="254742" y="297112"/>
                  </a:cubicBezTo>
                  <a:cubicBezTo>
                    <a:pt x="281276" y="400260"/>
                    <a:pt x="251378" y="488086"/>
                    <a:pt x="185976" y="567315"/>
                  </a:cubicBezTo>
                  <a:cubicBezTo>
                    <a:pt x="177754" y="577406"/>
                    <a:pt x="168785" y="586749"/>
                    <a:pt x="160189" y="596466"/>
                  </a:cubicBezTo>
                  <a:cubicBezTo>
                    <a:pt x="160189" y="598335"/>
                    <a:pt x="158321" y="599456"/>
                    <a:pt x="154957" y="602072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01DFD2-2423-4F8A-A864-4D5F079E9942}"/>
                </a:ext>
              </a:extLst>
            </p:cNvPr>
            <p:cNvSpPr/>
            <p:nvPr/>
          </p:nvSpPr>
          <p:spPr>
            <a:xfrm>
              <a:off x="3576079" y="3739634"/>
              <a:ext cx="280294" cy="583012"/>
            </a:xfrm>
            <a:custGeom>
              <a:avLst/>
              <a:gdLst>
                <a:gd name="connsiteX0" fmla="*/ 27300 w 280294"/>
                <a:gd name="connsiteY0" fmla="*/ 0 h 583011"/>
                <a:gd name="connsiteX1" fmla="*/ 158851 w 280294"/>
                <a:gd name="connsiteY1" fmla="*/ 146127 h 583011"/>
                <a:gd name="connsiteX2" fmla="*/ 232849 w 280294"/>
                <a:gd name="connsiteY2" fmla="*/ 247033 h 583011"/>
                <a:gd name="connsiteX3" fmla="*/ 264615 w 280294"/>
                <a:gd name="connsiteY3" fmla="*/ 497429 h 583011"/>
                <a:gd name="connsiteX4" fmla="*/ 238081 w 280294"/>
                <a:gd name="connsiteY4" fmla="*/ 564699 h 583011"/>
                <a:gd name="connsiteX5" fmla="*/ 79247 w 280294"/>
                <a:gd name="connsiteY5" fmla="*/ 162197 h 583011"/>
                <a:gd name="connsiteX6" fmla="*/ 75510 w 280294"/>
                <a:gd name="connsiteY6" fmla="*/ 163318 h 583011"/>
                <a:gd name="connsiteX7" fmla="*/ 108398 w 280294"/>
                <a:gd name="connsiteY7" fmla="*/ 303465 h 583011"/>
                <a:gd name="connsiteX8" fmla="*/ 144276 w 280294"/>
                <a:gd name="connsiteY8" fmla="*/ 443239 h 583011"/>
                <a:gd name="connsiteX9" fmla="*/ 187628 w 280294"/>
                <a:gd name="connsiteY9" fmla="*/ 583012 h 583011"/>
                <a:gd name="connsiteX10" fmla="*/ 15714 w 280294"/>
                <a:gd name="connsiteY10" fmla="*/ 396149 h 583011"/>
                <a:gd name="connsiteX11" fmla="*/ 391 w 280294"/>
                <a:gd name="connsiteY11" fmla="*/ 270951 h 583011"/>
                <a:gd name="connsiteX12" fmla="*/ 22815 w 280294"/>
                <a:gd name="connsiteY12" fmla="*/ 8596 h 583011"/>
                <a:gd name="connsiteX13" fmla="*/ 27300 w 280294"/>
                <a:gd name="connsiteY13" fmla="*/ 0 h 58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294" h="583011">
                  <a:moveTo>
                    <a:pt x="27300" y="0"/>
                  </a:moveTo>
                  <a:cubicBezTo>
                    <a:pt x="72520" y="50079"/>
                    <a:pt x="116994" y="96795"/>
                    <a:pt x="158851" y="146127"/>
                  </a:cubicBezTo>
                  <a:cubicBezTo>
                    <a:pt x="185759" y="177893"/>
                    <a:pt x="209304" y="212650"/>
                    <a:pt x="232849" y="247033"/>
                  </a:cubicBezTo>
                  <a:cubicBezTo>
                    <a:pt x="286291" y="324768"/>
                    <a:pt x="293018" y="409230"/>
                    <a:pt x="264615" y="497429"/>
                  </a:cubicBezTo>
                  <a:cubicBezTo>
                    <a:pt x="257141" y="520226"/>
                    <a:pt x="248171" y="542649"/>
                    <a:pt x="238081" y="564699"/>
                  </a:cubicBezTo>
                  <a:cubicBezTo>
                    <a:pt x="196224" y="425300"/>
                    <a:pt x="136427" y="294496"/>
                    <a:pt x="79247" y="162197"/>
                  </a:cubicBezTo>
                  <a:cubicBezTo>
                    <a:pt x="78126" y="162571"/>
                    <a:pt x="77005" y="162944"/>
                    <a:pt x="75510" y="163318"/>
                  </a:cubicBezTo>
                  <a:cubicBezTo>
                    <a:pt x="86348" y="210034"/>
                    <a:pt x="96813" y="257123"/>
                    <a:pt x="108398" y="303465"/>
                  </a:cubicBezTo>
                  <a:cubicBezTo>
                    <a:pt x="119984" y="350181"/>
                    <a:pt x="131195" y="396896"/>
                    <a:pt x="144276" y="443239"/>
                  </a:cubicBezTo>
                  <a:cubicBezTo>
                    <a:pt x="157356" y="489954"/>
                    <a:pt x="173053" y="535549"/>
                    <a:pt x="187628" y="583012"/>
                  </a:cubicBezTo>
                  <a:cubicBezTo>
                    <a:pt x="110267" y="538165"/>
                    <a:pt x="40380" y="486217"/>
                    <a:pt x="15714" y="396149"/>
                  </a:cubicBezTo>
                  <a:cubicBezTo>
                    <a:pt x="4502" y="356160"/>
                    <a:pt x="1513" y="312808"/>
                    <a:pt x="391" y="270951"/>
                  </a:cubicBezTo>
                  <a:cubicBezTo>
                    <a:pt x="-2225" y="182752"/>
                    <a:pt x="8613" y="95300"/>
                    <a:pt x="22815" y="8596"/>
                  </a:cubicBezTo>
                  <a:cubicBezTo>
                    <a:pt x="23189" y="7101"/>
                    <a:pt x="24310" y="5980"/>
                    <a:pt x="27300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93B2B7D-A191-4282-B14D-29FB7CF4D1D2}"/>
                </a:ext>
              </a:extLst>
            </p:cNvPr>
            <p:cNvSpPr/>
            <p:nvPr/>
          </p:nvSpPr>
          <p:spPr>
            <a:xfrm>
              <a:off x="5615430" y="3741129"/>
              <a:ext cx="280294" cy="583012"/>
            </a:xfrm>
            <a:custGeom>
              <a:avLst/>
              <a:gdLst>
                <a:gd name="connsiteX0" fmla="*/ 257583 w 280294"/>
                <a:gd name="connsiteY0" fmla="*/ 2990 h 583011"/>
                <a:gd name="connsiteX1" fmla="*/ 268795 w 280294"/>
                <a:gd name="connsiteY1" fmla="*/ 83341 h 583011"/>
                <a:gd name="connsiteX2" fmla="*/ 280380 w 280294"/>
                <a:gd name="connsiteY2" fmla="*/ 300475 h 583011"/>
                <a:gd name="connsiteX3" fmla="*/ 129395 w 280294"/>
                <a:gd name="connsiteY3" fmla="*/ 559841 h 583011"/>
                <a:gd name="connsiteX4" fmla="*/ 90901 w 280294"/>
                <a:gd name="connsiteY4" fmla="*/ 583012 h 583011"/>
                <a:gd name="connsiteX5" fmla="*/ 203393 w 280294"/>
                <a:gd name="connsiteY5" fmla="*/ 161449 h 583011"/>
                <a:gd name="connsiteX6" fmla="*/ 44933 w 280294"/>
                <a:gd name="connsiteY6" fmla="*/ 562831 h 583011"/>
                <a:gd name="connsiteX7" fmla="*/ 41570 w 280294"/>
                <a:gd name="connsiteY7" fmla="*/ 561336 h 583011"/>
                <a:gd name="connsiteX8" fmla="*/ 40822 w 280294"/>
                <a:gd name="connsiteY8" fmla="*/ 257123 h 583011"/>
                <a:gd name="connsiteX9" fmla="*/ 228806 w 280294"/>
                <a:gd name="connsiteY9" fmla="*/ 26908 h 583011"/>
                <a:gd name="connsiteX10" fmla="*/ 251603 w 280294"/>
                <a:gd name="connsiteY10" fmla="*/ 0 h 583011"/>
                <a:gd name="connsiteX11" fmla="*/ 257583 w 280294"/>
                <a:gd name="connsiteY11" fmla="*/ 2990 h 58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294" h="583011">
                  <a:moveTo>
                    <a:pt x="257583" y="2990"/>
                  </a:moveTo>
                  <a:cubicBezTo>
                    <a:pt x="261320" y="29898"/>
                    <a:pt x="265431" y="56433"/>
                    <a:pt x="268795" y="83341"/>
                  </a:cubicBezTo>
                  <a:cubicBezTo>
                    <a:pt x="278138" y="155470"/>
                    <a:pt x="281128" y="227599"/>
                    <a:pt x="280380" y="300475"/>
                  </a:cubicBezTo>
                  <a:cubicBezTo>
                    <a:pt x="278885" y="415957"/>
                    <a:pt x="225069" y="499671"/>
                    <a:pt x="129395" y="559841"/>
                  </a:cubicBezTo>
                  <a:cubicBezTo>
                    <a:pt x="117810" y="567315"/>
                    <a:pt x="105477" y="574043"/>
                    <a:pt x="90901" y="583012"/>
                  </a:cubicBezTo>
                  <a:cubicBezTo>
                    <a:pt x="142849" y="444360"/>
                    <a:pt x="172374" y="302718"/>
                    <a:pt x="203393" y="161449"/>
                  </a:cubicBezTo>
                  <a:cubicBezTo>
                    <a:pt x="144344" y="293001"/>
                    <a:pt x="84548" y="423805"/>
                    <a:pt x="44933" y="562831"/>
                  </a:cubicBezTo>
                  <a:cubicBezTo>
                    <a:pt x="43438" y="562083"/>
                    <a:pt x="41943" y="562083"/>
                    <a:pt x="41570" y="561336"/>
                  </a:cubicBezTo>
                  <a:cubicBezTo>
                    <a:pt x="-4772" y="460056"/>
                    <a:pt x="-21964" y="358777"/>
                    <a:pt x="40822" y="257123"/>
                  </a:cubicBezTo>
                  <a:cubicBezTo>
                    <a:pt x="93144" y="171914"/>
                    <a:pt x="159293" y="97916"/>
                    <a:pt x="228806" y="26908"/>
                  </a:cubicBezTo>
                  <a:cubicBezTo>
                    <a:pt x="237028" y="18686"/>
                    <a:pt x="244129" y="8969"/>
                    <a:pt x="251603" y="0"/>
                  </a:cubicBezTo>
                  <a:cubicBezTo>
                    <a:pt x="253846" y="747"/>
                    <a:pt x="255715" y="1869"/>
                    <a:pt x="257583" y="299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EF22977-1A9C-48EC-9BB9-4F09F4232E27}"/>
                </a:ext>
              </a:extLst>
            </p:cNvPr>
            <p:cNvSpPr/>
            <p:nvPr/>
          </p:nvSpPr>
          <p:spPr>
            <a:xfrm>
              <a:off x="3657195" y="5157519"/>
              <a:ext cx="336353" cy="332616"/>
            </a:xfrm>
            <a:custGeom>
              <a:avLst/>
              <a:gdLst>
                <a:gd name="connsiteX0" fmla="*/ 338222 w 336352"/>
                <a:gd name="connsiteY0" fmla="*/ 34039 h 332615"/>
                <a:gd name="connsiteX1" fmla="*/ 312061 w 336352"/>
                <a:gd name="connsiteY1" fmla="*/ 195862 h 332615"/>
                <a:gd name="connsiteX2" fmla="*/ 248527 w 336352"/>
                <a:gd name="connsiteY2" fmla="*/ 254911 h 332615"/>
                <a:gd name="connsiteX3" fmla="*/ 4858 w 336352"/>
                <a:gd name="connsiteY3" fmla="*/ 336009 h 332615"/>
                <a:gd name="connsiteX4" fmla="*/ 0 w 336352"/>
                <a:gd name="connsiteY4" fmla="*/ 334514 h 332615"/>
                <a:gd name="connsiteX5" fmla="*/ 22050 w 336352"/>
                <a:gd name="connsiteY5" fmla="*/ 248931 h 332615"/>
                <a:gd name="connsiteX6" fmla="*/ 74745 w 336352"/>
                <a:gd name="connsiteY6" fmla="*/ 106915 h 332615"/>
                <a:gd name="connsiteX7" fmla="*/ 230962 w 336352"/>
                <a:gd name="connsiteY7" fmla="*/ 777 h 332615"/>
                <a:gd name="connsiteX8" fmla="*/ 301223 w 336352"/>
                <a:gd name="connsiteY8" fmla="*/ 404 h 332615"/>
                <a:gd name="connsiteX9" fmla="*/ 191721 w 336352"/>
                <a:gd name="connsiteY9" fmla="*/ 120370 h 332615"/>
                <a:gd name="connsiteX10" fmla="*/ 91189 w 336352"/>
                <a:gd name="connsiteY10" fmla="*/ 246315 h 332615"/>
                <a:gd name="connsiteX11" fmla="*/ 338222 w 336352"/>
                <a:gd name="connsiteY11" fmla="*/ 34039 h 33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6352" h="332615">
                  <a:moveTo>
                    <a:pt x="338222" y="34039"/>
                  </a:moveTo>
                  <a:cubicBezTo>
                    <a:pt x="342333" y="92340"/>
                    <a:pt x="339717" y="146157"/>
                    <a:pt x="312061" y="195862"/>
                  </a:cubicBezTo>
                  <a:cubicBezTo>
                    <a:pt x="297486" y="222397"/>
                    <a:pt x="274315" y="240709"/>
                    <a:pt x="248527" y="254911"/>
                  </a:cubicBezTo>
                  <a:cubicBezTo>
                    <a:pt x="172288" y="296394"/>
                    <a:pt x="89320" y="318444"/>
                    <a:pt x="4858" y="336009"/>
                  </a:cubicBezTo>
                  <a:cubicBezTo>
                    <a:pt x="4111" y="336009"/>
                    <a:pt x="2990" y="335635"/>
                    <a:pt x="0" y="334514"/>
                  </a:cubicBezTo>
                  <a:cubicBezTo>
                    <a:pt x="7101" y="306111"/>
                    <a:pt x="12707" y="276587"/>
                    <a:pt x="22050" y="248931"/>
                  </a:cubicBezTo>
                  <a:cubicBezTo>
                    <a:pt x="38120" y="201094"/>
                    <a:pt x="54938" y="153257"/>
                    <a:pt x="74745" y="106915"/>
                  </a:cubicBezTo>
                  <a:cubicBezTo>
                    <a:pt x="103522" y="38897"/>
                    <a:pt x="158833" y="6009"/>
                    <a:pt x="230962" y="777"/>
                  </a:cubicBezTo>
                  <a:cubicBezTo>
                    <a:pt x="254507" y="-718"/>
                    <a:pt x="278052" y="404"/>
                    <a:pt x="301223" y="404"/>
                  </a:cubicBezTo>
                  <a:cubicBezTo>
                    <a:pt x="264224" y="40766"/>
                    <a:pt x="226851" y="79633"/>
                    <a:pt x="191721" y="120370"/>
                  </a:cubicBezTo>
                  <a:cubicBezTo>
                    <a:pt x="156591" y="160732"/>
                    <a:pt x="123703" y="203337"/>
                    <a:pt x="91189" y="246315"/>
                  </a:cubicBezTo>
                  <a:cubicBezTo>
                    <a:pt x="177520" y="181287"/>
                    <a:pt x="263103" y="116259"/>
                    <a:pt x="338222" y="34039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1329D99-AD57-4764-BA83-FB4DEECC23A1}"/>
                </a:ext>
              </a:extLst>
            </p:cNvPr>
            <p:cNvSpPr/>
            <p:nvPr/>
          </p:nvSpPr>
          <p:spPr>
            <a:xfrm>
              <a:off x="5474622" y="5156514"/>
              <a:ext cx="340090" cy="336353"/>
            </a:xfrm>
            <a:custGeom>
              <a:avLst/>
              <a:gdLst>
                <a:gd name="connsiteX0" fmla="*/ 39241 w 340090"/>
                <a:gd name="connsiteY0" fmla="*/ 1409 h 336353"/>
                <a:gd name="connsiteX1" fmla="*/ 182004 w 340090"/>
                <a:gd name="connsiteY1" fmla="*/ 18974 h 336353"/>
                <a:gd name="connsiteX2" fmla="*/ 254133 w 340090"/>
                <a:gd name="connsiteY2" fmla="*/ 85497 h 336353"/>
                <a:gd name="connsiteX3" fmla="*/ 327384 w 340090"/>
                <a:gd name="connsiteY3" fmla="*/ 281703 h 336353"/>
                <a:gd name="connsiteX4" fmla="*/ 340464 w 340090"/>
                <a:gd name="connsiteY4" fmla="*/ 337762 h 336353"/>
                <a:gd name="connsiteX5" fmla="*/ 310192 w 340090"/>
                <a:gd name="connsiteY5" fmla="*/ 331408 h 336353"/>
                <a:gd name="connsiteX6" fmla="*/ 131178 w 340090"/>
                <a:gd name="connsiteY6" fmla="*/ 275723 h 336353"/>
                <a:gd name="connsiteX7" fmla="*/ 0 w 340090"/>
                <a:gd name="connsiteY7" fmla="*/ 81386 h 336353"/>
                <a:gd name="connsiteX8" fmla="*/ 1869 w 340090"/>
                <a:gd name="connsiteY8" fmla="*/ 37660 h 336353"/>
                <a:gd name="connsiteX9" fmla="*/ 247033 w 340090"/>
                <a:gd name="connsiteY9" fmla="*/ 248067 h 336353"/>
                <a:gd name="connsiteX10" fmla="*/ 250022 w 340090"/>
                <a:gd name="connsiteY10" fmla="*/ 245078 h 336353"/>
                <a:gd name="connsiteX11" fmla="*/ 147622 w 340090"/>
                <a:gd name="connsiteY11" fmla="*/ 120253 h 336353"/>
                <a:gd name="connsiteX12" fmla="*/ 39241 w 340090"/>
                <a:gd name="connsiteY12" fmla="*/ 1409 h 336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090" h="336353">
                  <a:moveTo>
                    <a:pt x="39241" y="1409"/>
                  </a:moveTo>
                  <a:cubicBezTo>
                    <a:pt x="87826" y="-1955"/>
                    <a:pt x="136036" y="-460"/>
                    <a:pt x="182004" y="18974"/>
                  </a:cubicBezTo>
                  <a:cubicBezTo>
                    <a:pt x="213771" y="32802"/>
                    <a:pt x="236568" y="55973"/>
                    <a:pt x="254133" y="85497"/>
                  </a:cubicBezTo>
                  <a:cubicBezTo>
                    <a:pt x="290011" y="146788"/>
                    <a:pt x="309819" y="213685"/>
                    <a:pt x="327384" y="281703"/>
                  </a:cubicBezTo>
                  <a:cubicBezTo>
                    <a:pt x="331868" y="299268"/>
                    <a:pt x="335606" y="317207"/>
                    <a:pt x="340464" y="337762"/>
                  </a:cubicBezTo>
                  <a:cubicBezTo>
                    <a:pt x="329252" y="335519"/>
                    <a:pt x="319535" y="333651"/>
                    <a:pt x="310192" y="331408"/>
                  </a:cubicBezTo>
                  <a:cubicBezTo>
                    <a:pt x="248901" y="317580"/>
                    <a:pt x="189853" y="298520"/>
                    <a:pt x="131178" y="275723"/>
                  </a:cubicBezTo>
                  <a:cubicBezTo>
                    <a:pt x="41484" y="240967"/>
                    <a:pt x="374" y="175565"/>
                    <a:pt x="0" y="81386"/>
                  </a:cubicBezTo>
                  <a:cubicBezTo>
                    <a:pt x="0" y="67184"/>
                    <a:pt x="0" y="52609"/>
                    <a:pt x="1869" y="37660"/>
                  </a:cubicBezTo>
                  <a:cubicBezTo>
                    <a:pt x="76988" y="116516"/>
                    <a:pt x="162944" y="181544"/>
                    <a:pt x="247033" y="248067"/>
                  </a:cubicBezTo>
                  <a:cubicBezTo>
                    <a:pt x="248154" y="246946"/>
                    <a:pt x="249275" y="246199"/>
                    <a:pt x="250022" y="245078"/>
                  </a:cubicBezTo>
                  <a:cubicBezTo>
                    <a:pt x="216013" y="203594"/>
                    <a:pt x="182752" y="160989"/>
                    <a:pt x="147622" y="120253"/>
                  </a:cubicBezTo>
                  <a:cubicBezTo>
                    <a:pt x="113239" y="80638"/>
                    <a:pt x="76240" y="41771"/>
                    <a:pt x="39241" y="1409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63A92D-DE1C-4666-8830-E7C5FFB8CC62}"/>
                </a:ext>
              </a:extLst>
            </p:cNvPr>
            <p:cNvSpPr/>
            <p:nvPr/>
          </p:nvSpPr>
          <p:spPr>
            <a:xfrm>
              <a:off x="3927014" y="3633122"/>
              <a:ext cx="231710" cy="448471"/>
            </a:xfrm>
            <a:custGeom>
              <a:avLst/>
              <a:gdLst>
                <a:gd name="connsiteX0" fmla="*/ 85220 w 231709"/>
                <a:gd name="connsiteY0" fmla="*/ 449966 h 448470"/>
                <a:gd name="connsiteX1" fmla="*/ 10 w 231709"/>
                <a:gd name="connsiteY1" fmla="*/ 281415 h 448470"/>
                <a:gd name="connsiteX2" fmla="*/ 10848 w 231709"/>
                <a:gd name="connsiteY2" fmla="*/ 223114 h 448470"/>
                <a:gd name="connsiteX3" fmla="*/ 131936 w 231709"/>
                <a:gd name="connsiteY3" fmla="*/ 0 h 448470"/>
                <a:gd name="connsiteX4" fmla="*/ 136047 w 231709"/>
                <a:gd name="connsiteY4" fmla="*/ 2242 h 448470"/>
                <a:gd name="connsiteX5" fmla="*/ 230225 w 231709"/>
                <a:gd name="connsiteY5" fmla="*/ 236195 h 448470"/>
                <a:gd name="connsiteX6" fmla="*/ 199954 w 231709"/>
                <a:gd name="connsiteY6" fmla="*/ 380079 h 448470"/>
                <a:gd name="connsiteX7" fmla="*/ 130067 w 231709"/>
                <a:gd name="connsiteY7" fmla="*/ 451087 h 448470"/>
                <a:gd name="connsiteX8" fmla="*/ 126330 w 231709"/>
                <a:gd name="connsiteY8" fmla="*/ 125198 h 448470"/>
                <a:gd name="connsiteX9" fmla="*/ 85220 w 231709"/>
                <a:gd name="connsiteY9" fmla="*/ 449966 h 44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709" h="448470">
                  <a:moveTo>
                    <a:pt x="85220" y="449966"/>
                  </a:moveTo>
                  <a:cubicBezTo>
                    <a:pt x="38878" y="399886"/>
                    <a:pt x="-737" y="350181"/>
                    <a:pt x="10" y="281415"/>
                  </a:cubicBezTo>
                  <a:cubicBezTo>
                    <a:pt x="384" y="261982"/>
                    <a:pt x="4495" y="241800"/>
                    <a:pt x="10848" y="223114"/>
                  </a:cubicBezTo>
                  <a:cubicBezTo>
                    <a:pt x="37757" y="141642"/>
                    <a:pt x="83725" y="70260"/>
                    <a:pt x="131936" y="0"/>
                  </a:cubicBezTo>
                  <a:cubicBezTo>
                    <a:pt x="133804" y="1121"/>
                    <a:pt x="135673" y="1495"/>
                    <a:pt x="136047" y="2242"/>
                  </a:cubicBezTo>
                  <a:cubicBezTo>
                    <a:pt x="176035" y="76987"/>
                    <a:pt x="211913" y="152854"/>
                    <a:pt x="230225" y="236195"/>
                  </a:cubicBezTo>
                  <a:cubicBezTo>
                    <a:pt x="241811" y="289264"/>
                    <a:pt x="231347" y="336727"/>
                    <a:pt x="199954" y="380079"/>
                  </a:cubicBezTo>
                  <a:cubicBezTo>
                    <a:pt x="180520" y="406613"/>
                    <a:pt x="158096" y="429784"/>
                    <a:pt x="130067" y="451087"/>
                  </a:cubicBezTo>
                  <a:cubicBezTo>
                    <a:pt x="140158" y="340838"/>
                    <a:pt x="133804" y="232831"/>
                    <a:pt x="126330" y="125198"/>
                  </a:cubicBezTo>
                  <a:cubicBezTo>
                    <a:pt x="106896" y="231336"/>
                    <a:pt x="86341" y="337100"/>
                    <a:pt x="85220" y="449966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80EA4A-88B8-4159-A996-8084045C28EC}"/>
                </a:ext>
              </a:extLst>
            </p:cNvPr>
            <p:cNvSpPr/>
            <p:nvPr/>
          </p:nvSpPr>
          <p:spPr>
            <a:xfrm>
              <a:off x="5309763" y="3632748"/>
              <a:ext cx="231710" cy="448471"/>
            </a:xfrm>
            <a:custGeom>
              <a:avLst/>
              <a:gdLst>
                <a:gd name="connsiteX0" fmla="*/ 153647 w 231709"/>
                <a:gd name="connsiteY0" fmla="*/ 448097 h 448470"/>
                <a:gd name="connsiteX1" fmla="*/ 107679 w 231709"/>
                <a:gd name="connsiteY1" fmla="*/ 125946 h 448470"/>
                <a:gd name="connsiteX2" fmla="*/ 102447 w 231709"/>
                <a:gd name="connsiteY2" fmla="*/ 232831 h 448470"/>
                <a:gd name="connsiteX3" fmla="*/ 100205 w 231709"/>
                <a:gd name="connsiteY3" fmla="*/ 340090 h 448470"/>
                <a:gd name="connsiteX4" fmla="*/ 104316 w 231709"/>
                <a:gd name="connsiteY4" fmla="*/ 449966 h 448470"/>
                <a:gd name="connsiteX5" fmla="*/ 95346 w 231709"/>
                <a:gd name="connsiteY5" fmla="*/ 443986 h 448470"/>
                <a:gd name="connsiteX6" fmla="*/ 6400 w 231709"/>
                <a:gd name="connsiteY6" fmla="*/ 323273 h 448470"/>
                <a:gd name="connsiteX7" fmla="*/ 9016 w 231709"/>
                <a:gd name="connsiteY7" fmla="*/ 219003 h 448470"/>
                <a:gd name="connsiteX8" fmla="*/ 98710 w 231709"/>
                <a:gd name="connsiteY8" fmla="*/ 3737 h 448470"/>
                <a:gd name="connsiteX9" fmla="*/ 102821 w 231709"/>
                <a:gd name="connsiteY9" fmla="*/ 0 h 448470"/>
                <a:gd name="connsiteX10" fmla="*/ 118891 w 231709"/>
                <a:gd name="connsiteY10" fmla="*/ 23171 h 448470"/>
                <a:gd name="connsiteX11" fmla="*/ 219049 w 231709"/>
                <a:gd name="connsiteY11" fmla="*/ 205549 h 448470"/>
                <a:gd name="connsiteX12" fmla="*/ 193263 w 231709"/>
                <a:gd name="connsiteY12" fmla="*/ 399139 h 448470"/>
                <a:gd name="connsiteX13" fmla="*/ 153647 w 231709"/>
                <a:gd name="connsiteY13" fmla="*/ 448097 h 44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1709" h="448470">
                  <a:moveTo>
                    <a:pt x="153647" y="448097"/>
                  </a:moveTo>
                  <a:cubicBezTo>
                    <a:pt x="149163" y="337474"/>
                    <a:pt x="128608" y="231710"/>
                    <a:pt x="107679" y="125946"/>
                  </a:cubicBezTo>
                  <a:cubicBezTo>
                    <a:pt x="105811" y="161449"/>
                    <a:pt x="103568" y="197327"/>
                    <a:pt x="102447" y="232831"/>
                  </a:cubicBezTo>
                  <a:cubicBezTo>
                    <a:pt x="101326" y="268709"/>
                    <a:pt x="99831" y="304213"/>
                    <a:pt x="100205" y="340090"/>
                  </a:cubicBezTo>
                  <a:cubicBezTo>
                    <a:pt x="100578" y="376342"/>
                    <a:pt x="102821" y="412593"/>
                    <a:pt x="104316" y="449966"/>
                  </a:cubicBezTo>
                  <a:cubicBezTo>
                    <a:pt x="101326" y="447723"/>
                    <a:pt x="97962" y="446228"/>
                    <a:pt x="95346" y="443986"/>
                  </a:cubicBezTo>
                  <a:cubicBezTo>
                    <a:pt x="56479" y="410724"/>
                    <a:pt x="22470" y="373726"/>
                    <a:pt x="6400" y="323273"/>
                  </a:cubicBezTo>
                  <a:cubicBezTo>
                    <a:pt x="-4812" y="288142"/>
                    <a:pt x="420" y="253386"/>
                    <a:pt x="9016" y="219003"/>
                  </a:cubicBezTo>
                  <a:cubicBezTo>
                    <a:pt x="28449" y="143137"/>
                    <a:pt x="61711" y="72503"/>
                    <a:pt x="98710" y="3737"/>
                  </a:cubicBezTo>
                  <a:cubicBezTo>
                    <a:pt x="99457" y="2616"/>
                    <a:pt x="100578" y="1869"/>
                    <a:pt x="102821" y="0"/>
                  </a:cubicBezTo>
                  <a:cubicBezTo>
                    <a:pt x="108427" y="8222"/>
                    <a:pt x="114033" y="15696"/>
                    <a:pt x="118891" y="23171"/>
                  </a:cubicBezTo>
                  <a:cubicBezTo>
                    <a:pt x="157759" y="81098"/>
                    <a:pt x="192515" y="140895"/>
                    <a:pt x="219049" y="205549"/>
                  </a:cubicBezTo>
                  <a:cubicBezTo>
                    <a:pt x="247826" y="275809"/>
                    <a:pt x="237736" y="339717"/>
                    <a:pt x="193263" y="399139"/>
                  </a:cubicBezTo>
                  <a:cubicBezTo>
                    <a:pt x="181303" y="415957"/>
                    <a:pt x="167102" y="431653"/>
                    <a:pt x="153647" y="448097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6A99331-394D-45B6-BD73-A7F3EB6CAB3B}"/>
                </a:ext>
              </a:extLst>
            </p:cNvPr>
            <p:cNvSpPr/>
            <p:nvPr/>
          </p:nvSpPr>
          <p:spPr>
            <a:xfrm>
              <a:off x="4131396" y="4365624"/>
              <a:ext cx="235447" cy="444733"/>
            </a:xfrm>
            <a:custGeom>
              <a:avLst/>
              <a:gdLst>
                <a:gd name="connsiteX0" fmla="*/ 66953 w 235447"/>
                <a:gd name="connsiteY0" fmla="*/ 0 h 444733"/>
                <a:gd name="connsiteX1" fmla="*/ 74054 w 235447"/>
                <a:gd name="connsiteY1" fmla="*/ 5980 h 444733"/>
                <a:gd name="connsiteX2" fmla="*/ 199252 w 235447"/>
                <a:gd name="connsiteY2" fmla="*/ 172288 h 444733"/>
                <a:gd name="connsiteX3" fmla="*/ 192152 w 235447"/>
                <a:gd name="connsiteY3" fmla="*/ 411472 h 444733"/>
                <a:gd name="connsiteX4" fmla="*/ 170102 w 235447"/>
                <a:gd name="connsiteY4" fmla="*/ 442491 h 444733"/>
                <a:gd name="connsiteX5" fmla="*/ 91246 w 235447"/>
                <a:gd name="connsiteY5" fmla="*/ 127440 h 444733"/>
                <a:gd name="connsiteX6" fmla="*/ 125628 w 235447"/>
                <a:gd name="connsiteY6" fmla="*/ 446976 h 444733"/>
                <a:gd name="connsiteX7" fmla="*/ 57 w 235447"/>
                <a:gd name="connsiteY7" fmla="*/ 274315 h 444733"/>
                <a:gd name="connsiteX8" fmla="*/ 32197 w 235447"/>
                <a:gd name="connsiteY8" fmla="*/ 100906 h 444733"/>
                <a:gd name="connsiteX9" fmla="*/ 66953 w 235447"/>
                <a:gd name="connsiteY9" fmla="*/ 0 h 44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5447" h="444733">
                  <a:moveTo>
                    <a:pt x="66953" y="0"/>
                  </a:moveTo>
                  <a:cubicBezTo>
                    <a:pt x="70691" y="2990"/>
                    <a:pt x="72559" y="4485"/>
                    <a:pt x="74054" y="5980"/>
                  </a:cubicBezTo>
                  <a:cubicBezTo>
                    <a:pt x="120396" y="57927"/>
                    <a:pt x="161880" y="113239"/>
                    <a:pt x="199252" y="172288"/>
                  </a:cubicBezTo>
                  <a:cubicBezTo>
                    <a:pt x="251200" y="254507"/>
                    <a:pt x="245968" y="333363"/>
                    <a:pt x="192152" y="411472"/>
                  </a:cubicBezTo>
                  <a:cubicBezTo>
                    <a:pt x="185798" y="420815"/>
                    <a:pt x="179071" y="429784"/>
                    <a:pt x="170102" y="442491"/>
                  </a:cubicBezTo>
                  <a:cubicBezTo>
                    <a:pt x="155153" y="332242"/>
                    <a:pt x="123012" y="230215"/>
                    <a:pt x="91246" y="127440"/>
                  </a:cubicBezTo>
                  <a:cubicBezTo>
                    <a:pt x="96478" y="234700"/>
                    <a:pt x="101710" y="341585"/>
                    <a:pt x="125628" y="446976"/>
                  </a:cubicBezTo>
                  <a:cubicBezTo>
                    <a:pt x="62469" y="424926"/>
                    <a:pt x="1178" y="340464"/>
                    <a:pt x="57" y="274315"/>
                  </a:cubicBezTo>
                  <a:cubicBezTo>
                    <a:pt x="-1065" y="214518"/>
                    <a:pt x="14632" y="157338"/>
                    <a:pt x="32197" y="100906"/>
                  </a:cubicBezTo>
                  <a:cubicBezTo>
                    <a:pt x="42661" y="67644"/>
                    <a:pt x="54994" y="34756"/>
                    <a:pt x="66953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0E81A89-B131-4B5F-A599-58DB48F5DFE0}"/>
                </a:ext>
              </a:extLst>
            </p:cNvPr>
            <p:cNvSpPr/>
            <p:nvPr/>
          </p:nvSpPr>
          <p:spPr>
            <a:xfrm>
              <a:off x="5104410" y="4367493"/>
              <a:ext cx="235447" cy="448471"/>
            </a:xfrm>
            <a:custGeom>
              <a:avLst/>
              <a:gdLst>
                <a:gd name="connsiteX0" fmla="*/ 110099 w 235447"/>
                <a:gd name="connsiteY0" fmla="*/ 449592 h 448470"/>
                <a:gd name="connsiteX1" fmla="*/ 145603 w 235447"/>
                <a:gd name="connsiteY1" fmla="*/ 125945 h 448470"/>
                <a:gd name="connsiteX2" fmla="*/ 66746 w 235447"/>
                <a:gd name="connsiteY2" fmla="*/ 440249 h 448470"/>
                <a:gd name="connsiteX3" fmla="*/ 11809 w 235447"/>
                <a:gd name="connsiteY3" fmla="*/ 346444 h 448470"/>
                <a:gd name="connsiteX4" fmla="*/ 15172 w 235447"/>
                <a:gd name="connsiteY4" fmla="*/ 216013 h 448470"/>
                <a:gd name="connsiteX5" fmla="*/ 166158 w 235447"/>
                <a:gd name="connsiteY5" fmla="*/ 0 h 448470"/>
                <a:gd name="connsiteX6" fmla="*/ 169521 w 235447"/>
                <a:gd name="connsiteY6" fmla="*/ 1495 h 448470"/>
                <a:gd name="connsiteX7" fmla="*/ 233428 w 235447"/>
                <a:gd name="connsiteY7" fmla="*/ 219751 h 448470"/>
                <a:gd name="connsiteX8" fmla="*/ 152703 w 235447"/>
                <a:gd name="connsiteY8" fmla="*/ 418946 h 448470"/>
                <a:gd name="connsiteX9" fmla="*/ 110099 w 235447"/>
                <a:gd name="connsiteY9" fmla="*/ 449592 h 44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5447" h="448470">
                  <a:moveTo>
                    <a:pt x="110099" y="449592"/>
                  </a:moveTo>
                  <a:cubicBezTo>
                    <a:pt x="134765" y="340090"/>
                    <a:pt x="139997" y="233205"/>
                    <a:pt x="145603" y="125945"/>
                  </a:cubicBezTo>
                  <a:cubicBezTo>
                    <a:pt x="113836" y="228346"/>
                    <a:pt x="81322" y="330373"/>
                    <a:pt x="66746" y="440249"/>
                  </a:cubicBezTo>
                  <a:cubicBezTo>
                    <a:pt x="42454" y="410351"/>
                    <a:pt x="24516" y="380079"/>
                    <a:pt x="11809" y="346444"/>
                  </a:cubicBezTo>
                  <a:cubicBezTo>
                    <a:pt x="-4635" y="302718"/>
                    <a:pt x="-4261" y="258992"/>
                    <a:pt x="15172" y="216013"/>
                  </a:cubicBezTo>
                  <a:cubicBezTo>
                    <a:pt x="52171" y="134541"/>
                    <a:pt x="108230" y="66523"/>
                    <a:pt x="166158" y="0"/>
                  </a:cubicBezTo>
                  <a:cubicBezTo>
                    <a:pt x="168026" y="747"/>
                    <a:pt x="169521" y="1121"/>
                    <a:pt x="169521" y="1495"/>
                  </a:cubicBezTo>
                  <a:cubicBezTo>
                    <a:pt x="197924" y="72129"/>
                    <a:pt x="219974" y="144258"/>
                    <a:pt x="233428" y="219751"/>
                  </a:cubicBezTo>
                  <a:cubicBezTo>
                    <a:pt x="248377" y="303839"/>
                    <a:pt x="218853" y="368493"/>
                    <a:pt x="152703" y="418946"/>
                  </a:cubicBezTo>
                  <a:cubicBezTo>
                    <a:pt x="139623" y="428663"/>
                    <a:pt x="126169" y="438006"/>
                    <a:pt x="110099" y="449592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9D97FF-1693-4DCD-9069-5FAD61CEFA9A}"/>
                </a:ext>
              </a:extLst>
            </p:cNvPr>
            <p:cNvSpPr/>
            <p:nvPr/>
          </p:nvSpPr>
          <p:spPr>
            <a:xfrm>
              <a:off x="4989028" y="3532590"/>
              <a:ext cx="235447" cy="448471"/>
            </a:xfrm>
            <a:custGeom>
              <a:avLst/>
              <a:gdLst>
                <a:gd name="connsiteX0" fmla="*/ 99161 w 235447"/>
                <a:gd name="connsiteY0" fmla="*/ 124451 h 448470"/>
                <a:gd name="connsiteX1" fmla="*/ 116726 w 235447"/>
                <a:gd name="connsiteY1" fmla="*/ 451834 h 448470"/>
                <a:gd name="connsiteX2" fmla="*/ 4235 w 235447"/>
                <a:gd name="connsiteY2" fmla="*/ 310940 h 448470"/>
                <a:gd name="connsiteX3" fmla="*/ 5356 w 235447"/>
                <a:gd name="connsiteY3" fmla="*/ 223862 h 448470"/>
                <a:gd name="connsiteX4" fmla="*/ 83839 w 235447"/>
                <a:gd name="connsiteY4" fmla="*/ 0 h 448470"/>
                <a:gd name="connsiteX5" fmla="*/ 89071 w 235447"/>
                <a:gd name="connsiteY5" fmla="*/ 4111 h 448470"/>
                <a:gd name="connsiteX6" fmla="*/ 205673 w 235447"/>
                <a:gd name="connsiteY6" fmla="*/ 180136 h 448470"/>
                <a:gd name="connsiteX7" fmla="*/ 216511 w 235447"/>
                <a:gd name="connsiteY7" fmla="*/ 202933 h 448470"/>
                <a:gd name="connsiteX8" fmla="*/ 204178 w 235447"/>
                <a:gd name="connsiteY8" fmla="*/ 387180 h 448470"/>
                <a:gd name="connsiteX9" fmla="*/ 162695 w 235447"/>
                <a:gd name="connsiteY9" fmla="*/ 443239 h 448470"/>
                <a:gd name="connsiteX10" fmla="*/ 99161 w 235447"/>
                <a:gd name="connsiteY10" fmla="*/ 124451 h 44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447" h="448470">
                  <a:moveTo>
                    <a:pt x="99161" y="124451"/>
                  </a:moveTo>
                  <a:cubicBezTo>
                    <a:pt x="99535" y="233205"/>
                    <a:pt x="98040" y="341585"/>
                    <a:pt x="116726" y="451834"/>
                  </a:cubicBezTo>
                  <a:cubicBezTo>
                    <a:pt x="65152" y="413714"/>
                    <a:pt x="20305" y="373726"/>
                    <a:pt x="4235" y="310940"/>
                  </a:cubicBezTo>
                  <a:cubicBezTo>
                    <a:pt x="-3239" y="281789"/>
                    <a:pt x="498" y="252639"/>
                    <a:pt x="5356" y="223862"/>
                  </a:cubicBezTo>
                  <a:cubicBezTo>
                    <a:pt x="14699" y="167803"/>
                    <a:pt x="55062" y="52695"/>
                    <a:pt x="83839" y="0"/>
                  </a:cubicBezTo>
                  <a:cubicBezTo>
                    <a:pt x="85707" y="1495"/>
                    <a:pt x="87576" y="2616"/>
                    <a:pt x="89071" y="4111"/>
                  </a:cubicBezTo>
                  <a:cubicBezTo>
                    <a:pt x="133170" y="59422"/>
                    <a:pt x="173907" y="116976"/>
                    <a:pt x="205673" y="180136"/>
                  </a:cubicBezTo>
                  <a:cubicBezTo>
                    <a:pt x="209410" y="187610"/>
                    <a:pt x="212774" y="195458"/>
                    <a:pt x="216511" y="202933"/>
                  </a:cubicBezTo>
                  <a:cubicBezTo>
                    <a:pt x="247530" y="266840"/>
                    <a:pt x="241177" y="328131"/>
                    <a:pt x="204178" y="387180"/>
                  </a:cubicBezTo>
                  <a:cubicBezTo>
                    <a:pt x="191845" y="406613"/>
                    <a:pt x="177644" y="424926"/>
                    <a:pt x="162695" y="443239"/>
                  </a:cubicBezTo>
                  <a:cubicBezTo>
                    <a:pt x="151857" y="334111"/>
                    <a:pt x="125322" y="229468"/>
                    <a:pt x="99161" y="124451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9A0573-B083-4F69-8A02-6F4383FBCF85}"/>
                </a:ext>
              </a:extLst>
            </p:cNvPr>
            <p:cNvSpPr/>
            <p:nvPr/>
          </p:nvSpPr>
          <p:spPr>
            <a:xfrm>
              <a:off x="4093711" y="3230993"/>
              <a:ext cx="216761" cy="426047"/>
            </a:xfrm>
            <a:custGeom>
              <a:avLst/>
              <a:gdLst>
                <a:gd name="connsiteX0" fmla="*/ 155838 w 216760"/>
                <a:gd name="connsiteY0" fmla="*/ 427168 h 426047"/>
                <a:gd name="connsiteX1" fmla="*/ 2237 w 216760"/>
                <a:gd name="connsiteY1" fmla="*/ 227973 h 426047"/>
                <a:gd name="connsiteX2" fmla="*/ 9338 w 216760"/>
                <a:gd name="connsiteY2" fmla="*/ 4858 h 426047"/>
                <a:gd name="connsiteX3" fmla="*/ 10833 w 216760"/>
                <a:gd name="connsiteY3" fmla="*/ 0 h 426047"/>
                <a:gd name="connsiteX4" fmla="*/ 16065 w 216760"/>
                <a:gd name="connsiteY4" fmla="*/ 2242 h 426047"/>
                <a:gd name="connsiteX5" fmla="*/ 175646 w 216760"/>
                <a:gd name="connsiteY5" fmla="*/ 168550 h 426047"/>
                <a:gd name="connsiteX6" fmla="*/ 193959 w 216760"/>
                <a:gd name="connsiteY6" fmla="*/ 407361 h 426047"/>
                <a:gd name="connsiteX7" fmla="*/ 61286 w 216760"/>
                <a:gd name="connsiteY7" fmla="*/ 117350 h 426047"/>
                <a:gd name="connsiteX8" fmla="*/ 56054 w 216760"/>
                <a:gd name="connsiteY8" fmla="*/ 119592 h 426047"/>
                <a:gd name="connsiteX9" fmla="*/ 155838 w 216760"/>
                <a:gd name="connsiteY9" fmla="*/ 427168 h 426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760" h="426047">
                  <a:moveTo>
                    <a:pt x="155838" y="427168"/>
                  </a:moveTo>
                  <a:cubicBezTo>
                    <a:pt x="67639" y="386432"/>
                    <a:pt x="8964" y="328131"/>
                    <a:pt x="2237" y="227973"/>
                  </a:cubicBezTo>
                  <a:cubicBezTo>
                    <a:pt x="-2621" y="153227"/>
                    <a:pt x="742" y="79230"/>
                    <a:pt x="9338" y="4858"/>
                  </a:cubicBezTo>
                  <a:cubicBezTo>
                    <a:pt x="9338" y="3364"/>
                    <a:pt x="10085" y="2242"/>
                    <a:pt x="10833" y="0"/>
                  </a:cubicBezTo>
                  <a:cubicBezTo>
                    <a:pt x="12702" y="747"/>
                    <a:pt x="14570" y="1495"/>
                    <a:pt x="16065" y="2242"/>
                  </a:cubicBezTo>
                  <a:cubicBezTo>
                    <a:pt x="74366" y="52695"/>
                    <a:pt x="128930" y="106886"/>
                    <a:pt x="175646" y="168550"/>
                  </a:cubicBezTo>
                  <a:cubicBezTo>
                    <a:pt x="234695" y="246285"/>
                    <a:pt x="227594" y="327010"/>
                    <a:pt x="193959" y="407361"/>
                  </a:cubicBezTo>
                  <a:cubicBezTo>
                    <a:pt x="150233" y="311687"/>
                    <a:pt x="105759" y="214518"/>
                    <a:pt x="61286" y="117350"/>
                  </a:cubicBezTo>
                  <a:cubicBezTo>
                    <a:pt x="59417" y="118097"/>
                    <a:pt x="57549" y="118845"/>
                    <a:pt x="56054" y="119592"/>
                  </a:cubicBezTo>
                  <a:cubicBezTo>
                    <a:pt x="84831" y="222367"/>
                    <a:pt x="112113" y="325515"/>
                    <a:pt x="155838" y="427168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4EB8E2C-200F-44AA-8FAE-E099FD2747DB}"/>
                </a:ext>
              </a:extLst>
            </p:cNvPr>
            <p:cNvSpPr/>
            <p:nvPr/>
          </p:nvSpPr>
          <p:spPr>
            <a:xfrm>
              <a:off x="5176538" y="3226135"/>
              <a:ext cx="186863" cy="452208"/>
            </a:xfrm>
            <a:custGeom>
              <a:avLst/>
              <a:gdLst>
                <a:gd name="connsiteX0" fmla="*/ 63384 w 186862"/>
                <a:gd name="connsiteY0" fmla="*/ 444733 h 452207"/>
                <a:gd name="connsiteX1" fmla="*/ 9568 w 186862"/>
                <a:gd name="connsiteY1" fmla="*/ 222367 h 452207"/>
                <a:gd name="connsiteX2" fmla="*/ 107484 w 186862"/>
                <a:gd name="connsiteY2" fmla="*/ 2616 h 452207"/>
                <a:gd name="connsiteX3" fmla="*/ 111595 w 186862"/>
                <a:gd name="connsiteY3" fmla="*/ 0 h 452207"/>
                <a:gd name="connsiteX4" fmla="*/ 134766 w 186862"/>
                <a:gd name="connsiteY4" fmla="*/ 57554 h 452207"/>
                <a:gd name="connsiteX5" fmla="*/ 185966 w 186862"/>
                <a:gd name="connsiteY5" fmla="*/ 234700 h 452207"/>
                <a:gd name="connsiteX6" fmla="*/ 159058 w 186862"/>
                <a:gd name="connsiteY6" fmla="*/ 380453 h 452207"/>
                <a:gd name="connsiteX7" fmla="*/ 106363 w 186862"/>
                <a:gd name="connsiteY7" fmla="*/ 452955 h 452207"/>
                <a:gd name="connsiteX8" fmla="*/ 106363 w 186862"/>
                <a:gd name="connsiteY8" fmla="*/ 129683 h 452207"/>
                <a:gd name="connsiteX9" fmla="*/ 99262 w 186862"/>
                <a:gd name="connsiteY9" fmla="*/ 129309 h 452207"/>
                <a:gd name="connsiteX10" fmla="*/ 63384 w 186862"/>
                <a:gd name="connsiteY10" fmla="*/ 444733 h 45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862" h="452207">
                  <a:moveTo>
                    <a:pt x="63384" y="444733"/>
                  </a:moveTo>
                  <a:cubicBezTo>
                    <a:pt x="12931" y="380079"/>
                    <a:pt x="-16219" y="308324"/>
                    <a:pt x="9568" y="222367"/>
                  </a:cubicBezTo>
                  <a:cubicBezTo>
                    <a:pt x="32739" y="145006"/>
                    <a:pt x="68243" y="72876"/>
                    <a:pt x="107484" y="2616"/>
                  </a:cubicBezTo>
                  <a:cubicBezTo>
                    <a:pt x="107858" y="1869"/>
                    <a:pt x="108979" y="1495"/>
                    <a:pt x="111595" y="0"/>
                  </a:cubicBezTo>
                  <a:cubicBezTo>
                    <a:pt x="119443" y="19434"/>
                    <a:pt x="127291" y="38494"/>
                    <a:pt x="134766" y="57554"/>
                  </a:cubicBezTo>
                  <a:cubicBezTo>
                    <a:pt x="156816" y="115107"/>
                    <a:pt x="175502" y="173409"/>
                    <a:pt x="185966" y="234700"/>
                  </a:cubicBezTo>
                  <a:cubicBezTo>
                    <a:pt x="194562" y="286648"/>
                    <a:pt x="187461" y="335979"/>
                    <a:pt x="159058" y="380453"/>
                  </a:cubicBezTo>
                  <a:cubicBezTo>
                    <a:pt x="143735" y="404745"/>
                    <a:pt x="125423" y="426795"/>
                    <a:pt x="106363" y="452955"/>
                  </a:cubicBezTo>
                  <a:cubicBezTo>
                    <a:pt x="106363" y="341959"/>
                    <a:pt x="106363" y="235821"/>
                    <a:pt x="106363" y="129683"/>
                  </a:cubicBezTo>
                  <a:cubicBezTo>
                    <a:pt x="104121" y="129683"/>
                    <a:pt x="101504" y="129309"/>
                    <a:pt x="99262" y="129309"/>
                  </a:cubicBezTo>
                  <a:cubicBezTo>
                    <a:pt x="87303" y="234326"/>
                    <a:pt x="75344" y="339717"/>
                    <a:pt x="63384" y="44473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2040D5-0A90-4BC4-B425-EC172E4D3319}"/>
                </a:ext>
              </a:extLst>
            </p:cNvPr>
            <p:cNvSpPr/>
            <p:nvPr/>
          </p:nvSpPr>
          <p:spPr>
            <a:xfrm>
              <a:off x="5555259" y="3385342"/>
              <a:ext cx="179388" cy="437259"/>
            </a:xfrm>
            <a:custGeom>
              <a:avLst/>
              <a:gdLst>
                <a:gd name="connsiteX0" fmla="*/ 53531 w 179388"/>
                <a:gd name="connsiteY0" fmla="*/ 127440 h 437258"/>
                <a:gd name="connsiteX1" fmla="*/ 110711 w 179388"/>
                <a:gd name="connsiteY1" fmla="*/ 437259 h 437258"/>
                <a:gd name="connsiteX2" fmla="*/ 103984 w 179388"/>
                <a:gd name="connsiteY2" fmla="*/ 433148 h 437258"/>
                <a:gd name="connsiteX3" fmla="*/ 88 w 179388"/>
                <a:gd name="connsiteY3" fmla="*/ 230589 h 437258"/>
                <a:gd name="connsiteX4" fmla="*/ 6815 w 179388"/>
                <a:gd name="connsiteY4" fmla="*/ 116229 h 437258"/>
                <a:gd name="connsiteX5" fmla="*/ 23259 w 179388"/>
                <a:gd name="connsiteY5" fmla="*/ 10464 h 437258"/>
                <a:gd name="connsiteX6" fmla="*/ 25875 w 179388"/>
                <a:gd name="connsiteY6" fmla="*/ 0 h 437258"/>
                <a:gd name="connsiteX7" fmla="*/ 29986 w 179388"/>
                <a:gd name="connsiteY7" fmla="*/ 2990 h 437258"/>
                <a:gd name="connsiteX8" fmla="*/ 164153 w 179388"/>
                <a:gd name="connsiteY8" fmla="*/ 214892 h 437258"/>
                <a:gd name="connsiteX9" fmla="*/ 149952 w 179388"/>
                <a:gd name="connsiteY9" fmla="*/ 429411 h 437258"/>
                <a:gd name="connsiteX10" fmla="*/ 60258 w 179388"/>
                <a:gd name="connsiteY10" fmla="*/ 125946 h 437258"/>
                <a:gd name="connsiteX11" fmla="*/ 53531 w 179388"/>
                <a:gd name="connsiteY11" fmla="*/ 127440 h 43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9388" h="437258">
                  <a:moveTo>
                    <a:pt x="53531" y="127440"/>
                  </a:moveTo>
                  <a:cubicBezTo>
                    <a:pt x="72591" y="230962"/>
                    <a:pt x="92024" y="334484"/>
                    <a:pt x="110711" y="437259"/>
                  </a:cubicBezTo>
                  <a:cubicBezTo>
                    <a:pt x="109963" y="436885"/>
                    <a:pt x="106974" y="435390"/>
                    <a:pt x="103984" y="433148"/>
                  </a:cubicBezTo>
                  <a:cubicBezTo>
                    <a:pt x="38582" y="381574"/>
                    <a:pt x="-2154" y="316919"/>
                    <a:pt x="88" y="230589"/>
                  </a:cubicBezTo>
                  <a:cubicBezTo>
                    <a:pt x="1209" y="192469"/>
                    <a:pt x="3078" y="154349"/>
                    <a:pt x="6815" y="116229"/>
                  </a:cubicBezTo>
                  <a:cubicBezTo>
                    <a:pt x="10552" y="80725"/>
                    <a:pt x="17653" y="45595"/>
                    <a:pt x="23259" y="10464"/>
                  </a:cubicBezTo>
                  <a:cubicBezTo>
                    <a:pt x="23633" y="7101"/>
                    <a:pt x="24754" y="4111"/>
                    <a:pt x="25875" y="0"/>
                  </a:cubicBezTo>
                  <a:cubicBezTo>
                    <a:pt x="28117" y="1495"/>
                    <a:pt x="29239" y="1869"/>
                    <a:pt x="29986" y="2990"/>
                  </a:cubicBezTo>
                  <a:cubicBezTo>
                    <a:pt x="81560" y="69513"/>
                    <a:pt x="130145" y="137531"/>
                    <a:pt x="164153" y="214892"/>
                  </a:cubicBezTo>
                  <a:cubicBezTo>
                    <a:pt x="197041" y="289637"/>
                    <a:pt x="182092" y="360645"/>
                    <a:pt x="149952" y="429411"/>
                  </a:cubicBezTo>
                  <a:cubicBezTo>
                    <a:pt x="120054" y="328505"/>
                    <a:pt x="90156" y="227225"/>
                    <a:pt x="60258" y="125946"/>
                  </a:cubicBezTo>
                  <a:cubicBezTo>
                    <a:pt x="58389" y="126319"/>
                    <a:pt x="55773" y="126693"/>
                    <a:pt x="53531" y="12744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769578E-6800-4265-AD62-15D942C9FD4A}"/>
                </a:ext>
              </a:extLst>
            </p:cNvPr>
            <p:cNvSpPr/>
            <p:nvPr/>
          </p:nvSpPr>
          <p:spPr>
            <a:xfrm>
              <a:off x="5782572" y="4823064"/>
              <a:ext cx="411098" cy="220498"/>
            </a:xfrm>
            <a:custGeom>
              <a:avLst/>
              <a:gdLst>
                <a:gd name="connsiteX0" fmla="*/ 290385 w 411098"/>
                <a:gd name="connsiteY0" fmla="*/ 54190 h 220498"/>
                <a:gd name="connsiteX1" fmla="*/ 0 w 411098"/>
                <a:gd name="connsiteY1" fmla="*/ 173409 h 220498"/>
                <a:gd name="connsiteX2" fmla="*/ 133046 w 411098"/>
                <a:gd name="connsiteY2" fmla="*/ 36999 h 220498"/>
                <a:gd name="connsiteX3" fmla="*/ 411472 w 411098"/>
                <a:gd name="connsiteY3" fmla="*/ 0 h 220498"/>
                <a:gd name="connsiteX4" fmla="*/ 409977 w 411098"/>
                <a:gd name="connsiteY4" fmla="*/ 5606 h 220498"/>
                <a:gd name="connsiteX5" fmla="*/ 243295 w 411098"/>
                <a:gd name="connsiteY5" fmla="*/ 171166 h 220498"/>
                <a:gd name="connsiteX6" fmla="*/ 18686 w 411098"/>
                <a:gd name="connsiteY6" fmla="*/ 210781 h 220498"/>
                <a:gd name="connsiteX7" fmla="*/ 17565 w 411098"/>
                <a:gd name="connsiteY7" fmla="*/ 210407 h 220498"/>
                <a:gd name="connsiteX8" fmla="*/ 293748 w 411098"/>
                <a:gd name="connsiteY8" fmla="*/ 61665 h 220498"/>
                <a:gd name="connsiteX9" fmla="*/ 290385 w 411098"/>
                <a:gd name="connsiteY9" fmla="*/ 54190 h 220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1098" h="220498">
                  <a:moveTo>
                    <a:pt x="290385" y="54190"/>
                  </a:moveTo>
                  <a:cubicBezTo>
                    <a:pt x="193590" y="94179"/>
                    <a:pt x="96421" y="133794"/>
                    <a:pt x="0" y="173409"/>
                  </a:cubicBezTo>
                  <a:cubicBezTo>
                    <a:pt x="29151" y="114360"/>
                    <a:pt x="66897" y="60917"/>
                    <a:pt x="133046" y="36999"/>
                  </a:cubicBezTo>
                  <a:cubicBezTo>
                    <a:pt x="222367" y="4485"/>
                    <a:pt x="316546" y="2616"/>
                    <a:pt x="411472" y="0"/>
                  </a:cubicBezTo>
                  <a:cubicBezTo>
                    <a:pt x="410724" y="2990"/>
                    <a:pt x="410724" y="4485"/>
                    <a:pt x="409977" y="5606"/>
                  </a:cubicBezTo>
                  <a:cubicBezTo>
                    <a:pt x="359150" y="65776"/>
                    <a:pt x="305334" y="122582"/>
                    <a:pt x="243295" y="171166"/>
                  </a:cubicBezTo>
                  <a:cubicBezTo>
                    <a:pt x="175277" y="224983"/>
                    <a:pt x="99411" y="230215"/>
                    <a:pt x="18686" y="210781"/>
                  </a:cubicBezTo>
                  <a:cubicBezTo>
                    <a:pt x="17191" y="210407"/>
                    <a:pt x="16070" y="209286"/>
                    <a:pt x="17565" y="210407"/>
                  </a:cubicBezTo>
                  <a:cubicBezTo>
                    <a:pt x="108754" y="161449"/>
                    <a:pt x="201064" y="111370"/>
                    <a:pt x="293748" y="61665"/>
                  </a:cubicBezTo>
                  <a:cubicBezTo>
                    <a:pt x="292627" y="59049"/>
                    <a:pt x="291506" y="56433"/>
                    <a:pt x="290385" y="5419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5ECB29-EFBA-49A5-9F6A-F43B60C16C71}"/>
                </a:ext>
              </a:extLst>
            </p:cNvPr>
            <p:cNvSpPr/>
            <p:nvPr/>
          </p:nvSpPr>
          <p:spPr>
            <a:xfrm>
              <a:off x="4266837" y="3577063"/>
              <a:ext cx="175651" cy="444733"/>
            </a:xfrm>
            <a:custGeom>
              <a:avLst/>
              <a:gdLst>
                <a:gd name="connsiteX0" fmla="*/ 50357 w 175651"/>
                <a:gd name="connsiteY0" fmla="*/ 442491 h 444733"/>
                <a:gd name="connsiteX1" fmla="*/ 13358 w 175651"/>
                <a:gd name="connsiteY1" fmla="*/ 214892 h 444733"/>
                <a:gd name="connsiteX2" fmla="*/ 113890 w 175651"/>
                <a:gd name="connsiteY2" fmla="*/ 4485 h 444733"/>
                <a:gd name="connsiteX3" fmla="*/ 118748 w 175651"/>
                <a:gd name="connsiteY3" fmla="*/ 0 h 444733"/>
                <a:gd name="connsiteX4" fmla="*/ 147899 w 175651"/>
                <a:gd name="connsiteY4" fmla="*/ 99037 h 444733"/>
                <a:gd name="connsiteX5" fmla="*/ 173312 w 175651"/>
                <a:gd name="connsiteY5" fmla="*/ 227599 h 444733"/>
                <a:gd name="connsiteX6" fmla="*/ 109405 w 175651"/>
                <a:gd name="connsiteY6" fmla="*/ 427542 h 444733"/>
                <a:gd name="connsiteX7" fmla="*/ 91840 w 175651"/>
                <a:gd name="connsiteY7" fmla="*/ 445855 h 444733"/>
                <a:gd name="connsiteX8" fmla="*/ 90719 w 175651"/>
                <a:gd name="connsiteY8" fmla="*/ 446602 h 444733"/>
                <a:gd name="connsiteX9" fmla="*/ 107163 w 175651"/>
                <a:gd name="connsiteY9" fmla="*/ 133046 h 444733"/>
                <a:gd name="connsiteX10" fmla="*/ 99315 w 175651"/>
                <a:gd name="connsiteY10" fmla="*/ 132299 h 444733"/>
                <a:gd name="connsiteX11" fmla="*/ 50357 w 175651"/>
                <a:gd name="connsiteY11" fmla="*/ 442491 h 44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5651" h="444733">
                  <a:moveTo>
                    <a:pt x="50357" y="442491"/>
                  </a:moveTo>
                  <a:cubicBezTo>
                    <a:pt x="4762" y="372604"/>
                    <a:pt x="-15419" y="298233"/>
                    <a:pt x="13358" y="214892"/>
                  </a:cubicBezTo>
                  <a:cubicBezTo>
                    <a:pt x="39145" y="140895"/>
                    <a:pt x="74649" y="71755"/>
                    <a:pt x="113890" y="4485"/>
                  </a:cubicBezTo>
                  <a:cubicBezTo>
                    <a:pt x="114637" y="3364"/>
                    <a:pt x="116132" y="2616"/>
                    <a:pt x="118748" y="0"/>
                  </a:cubicBezTo>
                  <a:cubicBezTo>
                    <a:pt x="128839" y="34009"/>
                    <a:pt x="140051" y="66149"/>
                    <a:pt x="147899" y="99037"/>
                  </a:cubicBezTo>
                  <a:cubicBezTo>
                    <a:pt x="157990" y="141642"/>
                    <a:pt x="166212" y="184247"/>
                    <a:pt x="173312" y="227599"/>
                  </a:cubicBezTo>
                  <a:cubicBezTo>
                    <a:pt x="186019" y="304586"/>
                    <a:pt x="159858" y="370362"/>
                    <a:pt x="109405" y="427542"/>
                  </a:cubicBezTo>
                  <a:cubicBezTo>
                    <a:pt x="103799" y="433895"/>
                    <a:pt x="97820" y="439875"/>
                    <a:pt x="91840" y="445855"/>
                  </a:cubicBezTo>
                  <a:cubicBezTo>
                    <a:pt x="90719" y="446976"/>
                    <a:pt x="89598" y="447349"/>
                    <a:pt x="90719" y="446602"/>
                  </a:cubicBezTo>
                  <a:cubicBezTo>
                    <a:pt x="96325" y="343080"/>
                    <a:pt x="101557" y="238063"/>
                    <a:pt x="107163" y="133046"/>
                  </a:cubicBezTo>
                  <a:cubicBezTo>
                    <a:pt x="104547" y="132673"/>
                    <a:pt x="101931" y="132673"/>
                    <a:pt x="99315" y="132299"/>
                  </a:cubicBezTo>
                  <a:cubicBezTo>
                    <a:pt x="83244" y="235447"/>
                    <a:pt x="66801" y="338969"/>
                    <a:pt x="50357" y="442491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15703B6-22E9-46A1-8666-21F0C0B1D48E}"/>
                </a:ext>
              </a:extLst>
            </p:cNvPr>
            <p:cNvSpPr/>
            <p:nvPr/>
          </p:nvSpPr>
          <p:spPr>
            <a:xfrm>
              <a:off x="3276742" y="4822691"/>
              <a:ext cx="411098" cy="220498"/>
            </a:xfrm>
            <a:custGeom>
              <a:avLst/>
              <a:gdLst>
                <a:gd name="connsiteX0" fmla="*/ 413714 w 411098"/>
                <a:gd name="connsiteY0" fmla="*/ 173783 h 220498"/>
                <a:gd name="connsiteX1" fmla="*/ 122956 w 411098"/>
                <a:gd name="connsiteY1" fmla="*/ 54564 h 220498"/>
                <a:gd name="connsiteX2" fmla="*/ 120340 w 411098"/>
                <a:gd name="connsiteY2" fmla="*/ 59796 h 220498"/>
                <a:gd name="connsiteX3" fmla="*/ 210408 w 411098"/>
                <a:gd name="connsiteY3" fmla="*/ 111370 h 220498"/>
                <a:gd name="connsiteX4" fmla="*/ 301970 w 411098"/>
                <a:gd name="connsiteY4" fmla="*/ 161449 h 220498"/>
                <a:gd name="connsiteX5" fmla="*/ 397644 w 411098"/>
                <a:gd name="connsiteY5" fmla="*/ 208913 h 220498"/>
                <a:gd name="connsiteX6" fmla="*/ 393907 w 411098"/>
                <a:gd name="connsiteY6" fmla="*/ 211529 h 220498"/>
                <a:gd name="connsiteX7" fmla="*/ 165934 w 411098"/>
                <a:gd name="connsiteY7" fmla="*/ 168550 h 220498"/>
                <a:gd name="connsiteX8" fmla="*/ 4858 w 411098"/>
                <a:gd name="connsiteY8" fmla="*/ 7475 h 220498"/>
                <a:gd name="connsiteX9" fmla="*/ 0 w 411098"/>
                <a:gd name="connsiteY9" fmla="*/ 0 h 220498"/>
                <a:gd name="connsiteX10" fmla="*/ 96047 w 411098"/>
                <a:gd name="connsiteY10" fmla="*/ 4859 h 220498"/>
                <a:gd name="connsiteX11" fmla="*/ 258992 w 411098"/>
                <a:gd name="connsiteY11" fmla="*/ 31019 h 220498"/>
                <a:gd name="connsiteX12" fmla="*/ 413714 w 411098"/>
                <a:gd name="connsiteY12" fmla="*/ 173783 h 220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1098" h="220498">
                  <a:moveTo>
                    <a:pt x="413714" y="173783"/>
                  </a:moveTo>
                  <a:cubicBezTo>
                    <a:pt x="316546" y="133794"/>
                    <a:pt x="219751" y="94179"/>
                    <a:pt x="122956" y="54564"/>
                  </a:cubicBezTo>
                  <a:cubicBezTo>
                    <a:pt x="122208" y="56433"/>
                    <a:pt x="121087" y="57927"/>
                    <a:pt x="120340" y="59796"/>
                  </a:cubicBezTo>
                  <a:cubicBezTo>
                    <a:pt x="150238" y="76987"/>
                    <a:pt x="180136" y="94553"/>
                    <a:pt x="210408" y="111370"/>
                  </a:cubicBezTo>
                  <a:cubicBezTo>
                    <a:pt x="240679" y="128188"/>
                    <a:pt x="270951" y="145379"/>
                    <a:pt x="301970" y="161449"/>
                  </a:cubicBezTo>
                  <a:cubicBezTo>
                    <a:pt x="333363" y="177520"/>
                    <a:pt x="365130" y="192842"/>
                    <a:pt x="397644" y="208913"/>
                  </a:cubicBezTo>
                  <a:cubicBezTo>
                    <a:pt x="396523" y="209660"/>
                    <a:pt x="395028" y="211155"/>
                    <a:pt x="393907" y="211529"/>
                  </a:cubicBezTo>
                  <a:cubicBezTo>
                    <a:pt x="311313" y="231336"/>
                    <a:pt x="234700" y="223862"/>
                    <a:pt x="165934" y="168550"/>
                  </a:cubicBezTo>
                  <a:cubicBezTo>
                    <a:pt x="106512" y="120340"/>
                    <a:pt x="54190" y="65776"/>
                    <a:pt x="4858" y="7475"/>
                  </a:cubicBezTo>
                  <a:cubicBezTo>
                    <a:pt x="3737" y="5980"/>
                    <a:pt x="2990" y="4485"/>
                    <a:pt x="0" y="0"/>
                  </a:cubicBezTo>
                  <a:cubicBezTo>
                    <a:pt x="34009" y="1495"/>
                    <a:pt x="65402" y="747"/>
                    <a:pt x="96047" y="4859"/>
                  </a:cubicBezTo>
                  <a:cubicBezTo>
                    <a:pt x="150611" y="11959"/>
                    <a:pt x="205549" y="18313"/>
                    <a:pt x="258992" y="31019"/>
                  </a:cubicBezTo>
                  <a:cubicBezTo>
                    <a:pt x="336727" y="48958"/>
                    <a:pt x="380453" y="107633"/>
                    <a:pt x="413714" y="17378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F22D8C5-9616-4613-9BB1-8A4CAA078D26}"/>
                </a:ext>
              </a:extLst>
            </p:cNvPr>
            <p:cNvSpPr/>
            <p:nvPr/>
          </p:nvSpPr>
          <p:spPr>
            <a:xfrm>
              <a:off x="5421586" y="4235941"/>
              <a:ext cx="183126" cy="437259"/>
            </a:xfrm>
            <a:custGeom>
              <a:avLst/>
              <a:gdLst>
                <a:gd name="connsiteX0" fmla="*/ 71348 w 183125"/>
                <a:gd name="connsiteY0" fmla="*/ 437259 h 437258"/>
                <a:gd name="connsiteX1" fmla="*/ 133013 w 183125"/>
                <a:gd name="connsiteY1" fmla="*/ 128935 h 437258"/>
                <a:gd name="connsiteX2" fmla="*/ 125538 w 183125"/>
                <a:gd name="connsiteY2" fmla="*/ 127067 h 437258"/>
                <a:gd name="connsiteX3" fmla="*/ 31733 w 183125"/>
                <a:gd name="connsiteY3" fmla="*/ 427168 h 437258"/>
                <a:gd name="connsiteX4" fmla="*/ 18653 w 183125"/>
                <a:gd name="connsiteY4" fmla="*/ 219751 h 437258"/>
                <a:gd name="connsiteX5" fmla="*/ 100125 w 183125"/>
                <a:gd name="connsiteY5" fmla="*/ 79977 h 437258"/>
                <a:gd name="connsiteX6" fmla="*/ 159174 w 183125"/>
                <a:gd name="connsiteY6" fmla="*/ 0 h 437258"/>
                <a:gd name="connsiteX7" fmla="*/ 163285 w 183125"/>
                <a:gd name="connsiteY7" fmla="*/ 747 h 437258"/>
                <a:gd name="connsiteX8" fmla="*/ 173002 w 183125"/>
                <a:gd name="connsiteY8" fmla="*/ 61291 h 437258"/>
                <a:gd name="connsiteX9" fmla="*/ 183839 w 183125"/>
                <a:gd name="connsiteY9" fmla="*/ 251144 h 437258"/>
                <a:gd name="connsiteX10" fmla="*/ 71348 w 183125"/>
                <a:gd name="connsiteY10" fmla="*/ 437259 h 43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3125" h="437258">
                  <a:moveTo>
                    <a:pt x="71348" y="437259"/>
                  </a:moveTo>
                  <a:cubicBezTo>
                    <a:pt x="91903" y="335232"/>
                    <a:pt x="112458" y="232084"/>
                    <a:pt x="133013" y="128935"/>
                  </a:cubicBezTo>
                  <a:cubicBezTo>
                    <a:pt x="130397" y="128188"/>
                    <a:pt x="127781" y="127814"/>
                    <a:pt x="125538" y="127067"/>
                  </a:cubicBezTo>
                  <a:cubicBezTo>
                    <a:pt x="94145" y="227225"/>
                    <a:pt x="63126" y="327384"/>
                    <a:pt x="31733" y="427168"/>
                  </a:cubicBezTo>
                  <a:cubicBezTo>
                    <a:pt x="1461" y="360645"/>
                    <a:pt x="-14983" y="290385"/>
                    <a:pt x="18653" y="219751"/>
                  </a:cubicBezTo>
                  <a:cubicBezTo>
                    <a:pt x="41824" y="171166"/>
                    <a:pt x="71348" y="125572"/>
                    <a:pt x="100125" y="79977"/>
                  </a:cubicBezTo>
                  <a:cubicBezTo>
                    <a:pt x="117690" y="51948"/>
                    <a:pt x="139366" y="26535"/>
                    <a:pt x="159174" y="0"/>
                  </a:cubicBezTo>
                  <a:cubicBezTo>
                    <a:pt x="160668" y="374"/>
                    <a:pt x="161790" y="374"/>
                    <a:pt x="163285" y="747"/>
                  </a:cubicBezTo>
                  <a:cubicBezTo>
                    <a:pt x="166648" y="20929"/>
                    <a:pt x="170012" y="41110"/>
                    <a:pt x="173002" y="61291"/>
                  </a:cubicBezTo>
                  <a:cubicBezTo>
                    <a:pt x="181971" y="124451"/>
                    <a:pt x="187951" y="187610"/>
                    <a:pt x="183839" y="251144"/>
                  </a:cubicBezTo>
                  <a:cubicBezTo>
                    <a:pt x="178981" y="333737"/>
                    <a:pt x="132639" y="390917"/>
                    <a:pt x="71348" y="437259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44ECECC-DA10-4AF2-B3A2-B00316B37ECF}"/>
                </a:ext>
              </a:extLst>
            </p:cNvPr>
            <p:cNvSpPr/>
            <p:nvPr/>
          </p:nvSpPr>
          <p:spPr>
            <a:xfrm>
              <a:off x="3864490" y="4235941"/>
              <a:ext cx="183126" cy="437259"/>
            </a:xfrm>
            <a:custGeom>
              <a:avLst/>
              <a:gdLst>
                <a:gd name="connsiteX0" fmla="*/ 24041 w 183125"/>
                <a:gd name="connsiteY0" fmla="*/ 0 h 437258"/>
                <a:gd name="connsiteX1" fmla="*/ 28152 w 183125"/>
                <a:gd name="connsiteY1" fmla="*/ 2616 h 437258"/>
                <a:gd name="connsiteX2" fmla="*/ 164936 w 183125"/>
                <a:gd name="connsiteY2" fmla="*/ 211155 h 437258"/>
                <a:gd name="connsiteX3" fmla="*/ 154471 w 183125"/>
                <a:gd name="connsiteY3" fmla="*/ 426795 h 437258"/>
                <a:gd name="connsiteX4" fmla="*/ 61040 w 183125"/>
                <a:gd name="connsiteY4" fmla="*/ 127067 h 437258"/>
                <a:gd name="connsiteX5" fmla="*/ 55434 w 183125"/>
                <a:gd name="connsiteY5" fmla="*/ 128562 h 437258"/>
                <a:gd name="connsiteX6" fmla="*/ 72999 w 183125"/>
                <a:gd name="connsiteY6" fmla="*/ 230589 h 437258"/>
                <a:gd name="connsiteX7" fmla="*/ 93180 w 183125"/>
                <a:gd name="connsiteY7" fmla="*/ 334484 h 437258"/>
                <a:gd name="connsiteX8" fmla="*/ 118594 w 183125"/>
                <a:gd name="connsiteY8" fmla="*/ 439875 h 437258"/>
                <a:gd name="connsiteX9" fmla="*/ 89817 w 183125"/>
                <a:gd name="connsiteY9" fmla="*/ 416704 h 437258"/>
                <a:gd name="connsiteX10" fmla="*/ 123 w 183125"/>
                <a:gd name="connsiteY10" fmla="*/ 211529 h 437258"/>
                <a:gd name="connsiteX11" fmla="*/ 21425 w 183125"/>
                <a:gd name="connsiteY11" fmla="*/ 7475 h 437258"/>
                <a:gd name="connsiteX12" fmla="*/ 24041 w 183125"/>
                <a:gd name="connsiteY12" fmla="*/ 0 h 43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125" h="437258">
                  <a:moveTo>
                    <a:pt x="24041" y="0"/>
                  </a:moveTo>
                  <a:cubicBezTo>
                    <a:pt x="25910" y="1121"/>
                    <a:pt x="27405" y="1495"/>
                    <a:pt x="28152" y="2616"/>
                  </a:cubicBezTo>
                  <a:cubicBezTo>
                    <a:pt x="80100" y="68018"/>
                    <a:pt x="129806" y="134915"/>
                    <a:pt x="164936" y="211155"/>
                  </a:cubicBezTo>
                  <a:cubicBezTo>
                    <a:pt x="199319" y="285526"/>
                    <a:pt x="185864" y="356908"/>
                    <a:pt x="154471" y="426795"/>
                  </a:cubicBezTo>
                  <a:cubicBezTo>
                    <a:pt x="123452" y="327010"/>
                    <a:pt x="92059" y="226851"/>
                    <a:pt x="61040" y="127067"/>
                  </a:cubicBezTo>
                  <a:cubicBezTo>
                    <a:pt x="59171" y="127440"/>
                    <a:pt x="57303" y="127814"/>
                    <a:pt x="55434" y="128562"/>
                  </a:cubicBezTo>
                  <a:cubicBezTo>
                    <a:pt x="61414" y="162571"/>
                    <a:pt x="67020" y="196580"/>
                    <a:pt x="72999" y="230589"/>
                  </a:cubicBezTo>
                  <a:cubicBezTo>
                    <a:pt x="79353" y="265345"/>
                    <a:pt x="85706" y="300102"/>
                    <a:pt x="93180" y="334484"/>
                  </a:cubicBezTo>
                  <a:cubicBezTo>
                    <a:pt x="100655" y="368867"/>
                    <a:pt x="109624" y="402876"/>
                    <a:pt x="118594" y="439875"/>
                  </a:cubicBezTo>
                  <a:cubicBezTo>
                    <a:pt x="107756" y="431279"/>
                    <a:pt x="98786" y="424179"/>
                    <a:pt x="89817" y="416704"/>
                  </a:cubicBezTo>
                  <a:cubicBezTo>
                    <a:pt x="26284" y="363261"/>
                    <a:pt x="-2120" y="294122"/>
                    <a:pt x="123" y="211529"/>
                  </a:cubicBezTo>
                  <a:cubicBezTo>
                    <a:pt x="1991" y="142763"/>
                    <a:pt x="9466" y="74745"/>
                    <a:pt x="21425" y="7475"/>
                  </a:cubicBezTo>
                  <a:cubicBezTo>
                    <a:pt x="22173" y="4859"/>
                    <a:pt x="22920" y="2616"/>
                    <a:pt x="24041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1FA9773-A3CB-44D5-B204-B9EB654565B2}"/>
                </a:ext>
              </a:extLst>
            </p:cNvPr>
            <p:cNvSpPr/>
            <p:nvPr/>
          </p:nvSpPr>
          <p:spPr>
            <a:xfrm>
              <a:off x="3720405" y="3400665"/>
              <a:ext cx="183126" cy="437259"/>
            </a:xfrm>
            <a:custGeom>
              <a:avLst/>
              <a:gdLst>
                <a:gd name="connsiteX0" fmla="*/ 72826 w 183125"/>
                <a:gd name="connsiteY0" fmla="*/ 439128 h 437258"/>
                <a:gd name="connsiteX1" fmla="*/ 130753 w 183125"/>
                <a:gd name="connsiteY1" fmla="*/ 124824 h 437258"/>
                <a:gd name="connsiteX2" fmla="*/ 124026 w 183125"/>
                <a:gd name="connsiteY2" fmla="*/ 122956 h 437258"/>
                <a:gd name="connsiteX3" fmla="*/ 33211 w 183125"/>
                <a:gd name="connsiteY3" fmla="*/ 429411 h 437258"/>
                <a:gd name="connsiteX4" fmla="*/ 15272 w 183125"/>
                <a:gd name="connsiteY4" fmla="*/ 227973 h 437258"/>
                <a:gd name="connsiteX5" fmla="*/ 78805 w 183125"/>
                <a:gd name="connsiteY5" fmla="*/ 108754 h 437258"/>
                <a:gd name="connsiteX6" fmla="*/ 154298 w 183125"/>
                <a:gd name="connsiteY6" fmla="*/ 0 h 437258"/>
                <a:gd name="connsiteX7" fmla="*/ 158782 w 183125"/>
                <a:gd name="connsiteY7" fmla="*/ 747 h 437258"/>
                <a:gd name="connsiteX8" fmla="*/ 169247 w 183125"/>
                <a:gd name="connsiteY8" fmla="*/ 59422 h 437258"/>
                <a:gd name="connsiteX9" fmla="*/ 183075 w 183125"/>
                <a:gd name="connsiteY9" fmla="*/ 252265 h 437258"/>
                <a:gd name="connsiteX10" fmla="*/ 72826 w 183125"/>
                <a:gd name="connsiteY10" fmla="*/ 439128 h 43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3125" h="437258">
                  <a:moveTo>
                    <a:pt x="72826" y="439128"/>
                  </a:moveTo>
                  <a:cubicBezTo>
                    <a:pt x="92259" y="334484"/>
                    <a:pt x="111319" y="229841"/>
                    <a:pt x="130753" y="124824"/>
                  </a:cubicBezTo>
                  <a:cubicBezTo>
                    <a:pt x="128511" y="124077"/>
                    <a:pt x="126268" y="123703"/>
                    <a:pt x="124026" y="122956"/>
                  </a:cubicBezTo>
                  <a:cubicBezTo>
                    <a:pt x="93754" y="225357"/>
                    <a:pt x="63109" y="327757"/>
                    <a:pt x="33211" y="429411"/>
                  </a:cubicBezTo>
                  <a:cubicBezTo>
                    <a:pt x="3686" y="365877"/>
                    <a:pt x="-14626" y="298233"/>
                    <a:pt x="15272" y="227973"/>
                  </a:cubicBezTo>
                  <a:cubicBezTo>
                    <a:pt x="32837" y="186489"/>
                    <a:pt x="55260" y="146874"/>
                    <a:pt x="78805" y="108754"/>
                  </a:cubicBezTo>
                  <a:cubicBezTo>
                    <a:pt x="101976" y="71382"/>
                    <a:pt x="128884" y="36251"/>
                    <a:pt x="154298" y="0"/>
                  </a:cubicBezTo>
                  <a:cubicBezTo>
                    <a:pt x="155793" y="374"/>
                    <a:pt x="157288" y="374"/>
                    <a:pt x="158782" y="747"/>
                  </a:cubicBezTo>
                  <a:cubicBezTo>
                    <a:pt x="162146" y="20181"/>
                    <a:pt x="165883" y="39615"/>
                    <a:pt x="169247" y="59422"/>
                  </a:cubicBezTo>
                  <a:cubicBezTo>
                    <a:pt x="179711" y="123329"/>
                    <a:pt x="186438" y="187237"/>
                    <a:pt x="183075" y="252265"/>
                  </a:cubicBezTo>
                  <a:cubicBezTo>
                    <a:pt x="178590" y="334858"/>
                    <a:pt x="132995" y="392038"/>
                    <a:pt x="72826" y="439128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259614C-F891-4BAB-A48E-9109B4718753}"/>
                </a:ext>
              </a:extLst>
            </p:cNvPr>
            <p:cNvSpPr/>
            <p:nvPr/>
          </p:nvSpPr>
          <p:spPr>
            <a:xfrm>
              <a:off x="4670565" y="3745613"/>
              <a:ext cx="183126" cy="437259"/>
            </a:xfrm>
            <a:custGeom>
              <a:avLst/>
              <a:gdLst>
                <a:gd name="connsiteX0" fmla="*/ 70433 w 183125"/>
                <a:gd name="connsiteY0" fmla="*/ 438380 h 437258"/>
                <a:gd name="connsiteX1" fmla="*/ 132472 w 183125"/>
                <a:gd name="connsiteY1" fmla="*/ 128188 h 437258"/>
                <a:gd name="connsiteX2" fmla="*/ 124997 w 183125"/>
                <a:gd name="connsiteY2" fmla="*/ 126319 h 437258"/>
                <a:gd name="connsiteX3" fmla="*/ 30818 w 183125"/>
                <a:gd name="connsiteY3" fmla="*/ 427916 h 437258"/>
                <a:gd name="connsiteX4" fmla="*/ 1294 w 183125"/>
                <a:gd name="connsiteY4" fmla="*/ 327384 h 437258"/>
                <a:gd name="connsiteX5" fmla="*/ 19233 w 183125"/>
                <a:gd name="connsiteY5" fmla="*/ 215640 h 437258"/>
                <a:gd name="connsiteX6" fmla="*/ 160501 w 183125"/>
                <a:gd name="connsiteY6" fmla="*/ 0 h 437258"/>
                <a:gd name="connsiteX7" fmla="*/ 163865 w 183125"/>
                <a:gd name="connsiteY7" fmla="*/ 8969 h 437258"/>
                <a:gd name="connsiteX8" fmla="*/ 183672 w 183125"/>
                <a:gd name="connsiteY8" fmla="*/ 248901 h 437258"/>
                <a:gd name="connsiteX9" fmla="*/ 70433 w 183125"/>
                <a:gd name="connsiteY9" fmla="*/ 438380 h 43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125" h="437258">
                  <a:moveTo>
                    <a:pt x="70433" y="438380"/>
                  </a:moveTo>
                  <a:cubicBezTo>
                    <a:pt x="91362" y="334858"/>
                    <a:pt x="111917" y="231710"/>
                    <a:pt x="132472" y="128188"/>
                  </a:cubicBezTo>
                  <a:cubicBezTo>
                    <a:pt x="129856" y="127440"/>
                    <a:pt x="127613" y="127067"/>
                    <a:pt x="124997" y="126319"/>
                  </a:cubicBezTo>
                  <a:cubicBezTo>
                    <a:pt x="93604" y="226851"/>
                    <a:pt x="62211" y="327757"/>
                    <a:pt x="30818" y="427916"/>
                  </a:cubicBezTo>
                  <a:cubicBezTo>
                    <a:pt x="15496" y="397644"/>
                    <a:pt x="5405" y="363261"/>
                    <a:pt x="1294" y="327384"/>
                  </a:cubicBezTo>
                  <a:cubicBezTo>
                    <a:pt x="-2817" y="288516"/>
                    <a:pt x="2789" y="251144"/>
                    <a:pt x="19233" y="215640"/>
                  </a:cubicBezTo>
                  <a:cubicBezTo>
                    <a:pt x="54737" y="137157"/>
                    <a:pt x="105937" y="68766"/>
                    <a:pt x="160501" y="0"/>
                  </a:cubicBezTo>
                  <a:cubicBezTo>
                    <a:pt x="161996" y="4111"/>
                    <a:pt x="163491" y="6727"/>
                    <a:pt x="163865" y="8969"/>
                  </a:cubicBezTo>
                  <a:cubicBezTo>
                    <a:pt x="177693" y="88199"/>
                    <a:pt x="187409" y="168177"/>
                    <a:pt x="183672" y="248901"/>
                  </a:cubicBezTo>
                  <a:cubicBezTo>
                    <a:pt x="179561" y="333363"/>
                    <a:pt x="133219" y="391664"/>
                    <a:pt x="70433" y="43838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B24ACC0-CE64-4486-B5C0-2FA657625CC5}"/>
                </a:ext>
              </a:extLst>
            </p:cNvPr>
            <p:cNvSpPr/>
            <p:nvPr/>
          </p:nvSpPr>
          <p:spPr>
            <a:xfrm>
              <a:off x="4916675" y="3145037"/>
              <a:ext cx="171914" cy="381200"/>
            </a:xfrm>
            <a:custGeom>
              <a:avLst/>
              <a:gdLst>
                <a:gd name="connsiteX0" fmla="*/ 111719 w 171913"/>
                <a:gd name="connsiteY0" fmla="*/ 0 h 381200"/>
                <a:gd name="connsiteX1" fmla="*/ 174505 w 171913"/>
                <a:gd name="connsiteY1" fmla="*/ 229841 h 381200"/>
                <a:gd name="connsiteX2" fmla="*/ 149465 w 171913"/>
                <a:gd name="connsiteY2" fmla="*/ 313929 h 381200"/>
                <a:gd name="connsiteX3" fmla="*/ 92659 w 171913"/>
                <a:gd name="connsiteY3" fmla="*/ 382695 h 381200"/>
                <a:gd name="connsiteX4" fmla="*/ 104245 w 171913"/>
                <a:gd name="connsiteY4" fmla="*/ 111370 h 381200"/>
                <a:gd name="connsiteX5" fmla="*/ 96770 w 171913"/>
                <a:gd name="connsiteY5" fmla="*/ 110623 h 381200"/>
                <a:gd name="connsiteX6" fmla="*/ 52297 w 171913"/>
                <a:gd name="connsiteY6" fmla="*/ 371857 h 381200"/>
                <a:gd name="connsiteX7" fmla="*/ 4834 w 171913"/>
                <a:gd name="connsiteY7" fmla="*/ 202933 h 381200"/>
                <a:gd name="connsiteX8" fmla="*/ 81074 w 171913"/>
                <a:gd name="connsiteY8" fmla="*/ 47089 h 381200"/>
                <a:gd name="connsiteX9" fmla="*/ 111719 w 171913"/>
                <a:gd name="connsiteY9" fmla="*/ 0 h 3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913" h="381200">
                  <a:moveTo>
                    <a:pt x="111719" y="0"/>
                  </a:moveTo>
                  <a:cubicBezTo>
                    <a:pt x="141617" y="76240"/>
                    <a:pt x="170768" y="149490"/>
                    <a:pt x="174505" y="229841"/>
                  </a:cubicBezTo>
                  <a:cubicBezTo>
                    <a:pt x="176000" y="260487"/>
                    <a:pt x="167031" y="289264"/>
                    <a:pt x="149465" y="313929"/>
                  </a:cubicBezTo>
                  <a:cubicBezTo>
                    <a:pt x="132648" y="337100"/>
                    <a:pt x="113214" y="358029"/>
                    <a:pt x="92659" y="382695"/>
                  </a:cubicBezTo>
                  <a:cubicBezTo>
                    <a:pt x="96770" y="288516"/>
                    <a:pt x="100507" y="199943"/>
                    <a:pt x="104245" y="111370"/>
                  </a:cubicBezTo>
                  <a:cubicBezTo>
                    <a:pt x="101629" y="110996"/>
                    <a:pt x="99386" y="110996"/>
                    <a:pt x="96770" y="110623"/>
                  </a:cubicBezTo>
                  <a:cubicBezTo>
                    <a:pt x="81821" y="198075"/>
                    <a:pt x="66872" y="285900"/>
                    <a:pt x="52297" y="371857"/>
                  </a:cubicBezTo>
                  <a:cubicBezTo>
                    <a:pt x="13429" y="341211"/>
                    <a:pt x="-10863" y="258618"/>
                    <a:pt x="4834" y="202933"/>
                  </a:cubicBezTo>
                  <a:cubicBezTo>
                    <a:pt x="20904" y="146500"/>
                    <a:pt x="50428" y="96421"/>
                    <a:pt x="81074" y="47089"/>
                  </a:cubicBezTo>
                  <a:cubicBezTo>
                    <a:pt x="90417" y="31767"/>
                    <a:pt x="100507" y="17191"/>
                    <a:pt x="111719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3F4B089-144E-4F30-8B48-45340D70A22B}"/>
                </a:ext>
              </a:extLst>
            </p:cNvPr>
            <p:cNvSpPr/>
            <p:nvPr/>
          </p:nvSpPr>
          <p:spPr>
            <a:xfrm>
              <a:off x="5729876" y="5088487"/>
              <a:ext cx="336353" cy="194337"/>
            </a:xfrm>
            <a:custGeom>
              <a:avLst/>
              <a:gdLst>
                <a:gd name="connsiteX0" fmla="*/ 333737 w 336352"/>
                <a:gd name="connsiteY0" fmla="*/ 190896 h 194337"/>
                <a:gd name="connsiteX1" fmla="*/ 124824 w 336352"/>
                <a:gd name="connsiteY1" fmla="*/ 184169 h 194337"/>
                <a:gd name="connsiteX2" fmla="*/ 40363 w 336352"/>
                <a:gd name="connsiteY2" fmla="*/ 127362 h 194337"/>
                <a:gd name="connsiteX3" fmla="*/ 0 w 336352"/>
                <a:gd name="connsiteY3" fmla="*/ 54486 h 194337"/>
                <a:gd name="connsiteX4" fmla="*/ 238811 w 336352"/>
                <a:gd name="connsiteY4" fmla="*/ 148291 h 194337"/>
                <a:gd name="connsiteX5" fmla="*/ 242174 w 336352"/>
                <a:gd name="connsiteY5" fmla="*/ 141564 h 194337"/>
                <a:gd name="connsiteX6" fmla="*/ 23171 w 336352"/>
                <a:gd name="connsiteY6" fmla="*/ 19730 h 194337"/>
                <a:gd name="connsiteX7" fmla="*/ 189479 w 336352"/>
                <a:gd name="connsiteY7" fmla="*/ 26083 h 194337"/>
                <a:gd name="connsiteX8" fmla="*/ 267214 w 336352"/>
                <a:gd name="connsiteY8" fmla="*/ 99707 h 194337"/>
                <a:gd name="connsiteX9" fmla="*/ 336353 w 336352"/>
                <a:gd name="connsiteY9" fmla="*/ 186785 h 194337"/>
                <a:gd name="connsiteX10" fmla="*/ 333737 w 336352"/>
                <a:gd name="connsiteY10" fmla="*/ 190896 h 19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352" h="194337">
                  <a:moveTo>
                    <a:pt x="333737" y="190896"/>
                  </a:moveTo>
                  <a:cubicBezTo>
                    <a:pt x="263850" y="196128"/>
                    <a:pt x="193964" y="199118"/>
                    <a:pt x="124824" y="184169"/>
                  </a:cubicBezTo>
                  <a:cubicBezTo>
                    <a:pt x="89321" y="176694"/>
                    <a:pt x="60170" y="157634"/>
                    <a:pt x="40363" y="127362"/>
                  </a:cubicBezTo>
                  <a:cubicBezTo>
                    <a:pt x="25414" y="104939"/>
                    <a:pt x="13828" y="79899"/>
                    <a:pt x="0" y="54486"/>
                  </a:cubicBezTo>
                  <a:cubicBezTo>
                    <a:pt x="82220" y="86626"/>
                    <a:pt x="160328" y="117646"/>
                    <a:pt x="238811" y="148291"/>
                  </a:cubicBezTo>
                  <a:cubicBezTo>
                    <a:pt x="239932" y="146049"/>
                    <a:pt x="241053" y="143806"/>
                    <a:pt x="242174" y="141564"/>
                  </a:cubicBezTo>
                  <a:cubicBezTo>
                    <a:pt x="168550" y="100828"/>
                    <a:pt x="95300" y="59718"/>
                    <a:pt x="23171" y="19730"/>
                  </a:cubicBezTo>
                  <a:cubicBezTo>
                    <a:pt x="65402" y="-7552"/>
                    <a:pt x="145753" y="-7552"/>
                    <a:pt x="189479" y="26083"/>
                  </a:cubicBezTo>
                  <a:cubicBezTo>
                    <a:pt x="217508" y="47759"/>
                    <a:pt x="243295" y="73172"/>
                    <a:pt x="267214" y="99707"/>
                  </a:cubicBezTo>
                  <a:cubicBezTo>
                    <a:pt x="291880" y="126989"/>
                    <a:pt x="313556" y="157634"/>
                    <a:pt x="336353" y="186785"/>
                  </a:cubicBezTo>
                  <a:cubicBezTo>
                    <a:pt x="335606" y="188280"/>
                    <a:pt x="334484" y="189775"/>
                    <a:pt x="333737" y="190896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EA9E6AA-33EA-42E2-8F0C-D4C74BFD9D5F}"/>
                </a:ext>
              </a:extLst>
            </p:cNvPr>
            <p:cNvSpPr/>
            <p:nvPr/>
          </p:nvSpPr>
          <p:spPr>
            <a:xfrm>
              <a:off x="3407920" y="5089503"/>
              <a:ext cx="328878" cy="194337"/>
            </a:xfrm>
            <a:custGeom>
              <a:avLst/>
              <a:gdLst>
                <a:gd name="connsiteX0" fmla="*/ 312435 w 328878"/>
                <a:gd name="connsiteY0" fmla="*/ 18340 h 194337"/>
                <a:gd name="connsiteX1" fmla="*/ 91936 w 328878"/>
                <a:gd name="connsiteY1" fmla="*/ 140922 h 194337"/>
                <a:gd name="connsiteX2" fmla="*/ 95300 w 328878"/>
                <a:gd name="connsiteY2" fmla="*/ 148023 h 194337"/>
                <a:gd name="connsiteX3" fmla="*/ 329252 w 328878"/>
                <a:gd name="connsiteY3" fmla="*/ 56086 h 194337"/>
                <a:gd name="connsiteX4" fmla="*/ 210034 w 328878"/>
                <a:gd name="connsiteY4" fmla="*/ 183527 h 194337"/>
                <a:gd name="connsiteX5" fmla="*/ 0 w 328878"/>
                <a:gd name="connsiteY5" fmla="*/ 190254 h 194337"/>
                <a:gd name="connsiteX6" fmla="*/ 2242 w 328878"/>
                <a:gd name="connsiteY6" fmla="*/ 183900 h 194337"/>
                <a:gd name="connsiteX7" fmla="*/ 114734 w 328878"/>
                <a:gd name="connsiteY7" fmla="*/ 48986 h 194337"/>
                <a:gd name="connsiteX8" fmla="*/ 312435 w 328878"/>
                <a:gd name="connsiteY8" fmla="*/ 18340 h 19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878" h="194337">
                  <a:moveTo>
                    <a:pt x="312435" y="18340"/>
                  </a:moveTo>
                  <a:cubicBezTo>
                    <a:pt x="238811" y="59076"/>
                    <a:pt x="165560" y="99812"/>
                    <a:pt x="91936" y="140922"/>
                  </a:cubicBezTo>
                  <a:cubicBezTo>
                    <a:pt x="93058" y="143164"/>
                    <a:pt x="94179" y="145407"/>
                    <a:pt x="95300" y="148023"/>
                  </a:cubicBezTo>
                  <a:cubicBezTo>
                    <a:pt x="173782" y="117377"/>
                    <a:pt x="252265" y="86358"/>
                    <a:pt x="329252" y="56086"/>
                  </a:cubicBezTo>
                  <a:cubicBezTo>
                    <a:pt x="322151" y="109903"/>
                    <a:pt x="267961" y="170446"/>
                    <a:pt x="210034" y="183527"/>
                  </a:cubicBezTo>
                  <a:cubicBezTo>
                    <a:pt x="140895" y="199223"/>
                    <a:pt x="71008" y="195486"/>
                    <a:pt x="0" y="190254"/>
                  </a:cubicBezTo>
                  <a:cubicBezTo>
                    <a:pt x="747" y="187264"/>
                    <a:pt x="1121" y="185395"/>
                    <a:pt x="2242" y="183900"/>
                  </a:cubicBezTo>
                  <a:cubicBezTo>
                    <a:pt x="35878" y="135690"/>
                    <a:pt x="72876" y="90469"/>
                    <a:pt x="114734" y="48986"/>
                  </a:cubicBezTo>
                  <a:cubicBezTo>
                    <a:pt x="174156" y="-10063"/>
                    <a:pt x="241800" y="-9689"/>
                    <a:pt x="312435" y="1834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ED923F9-AC76-45FA-9953-018CC30304D0}"/>
                </a:ext>
              </a:extLst>
            </p:cNvPr>
            <p:cNvSpPr/>
            <p:nvPr/>
          </p:nvSpPr>
          <p:spPr>
            <a:xfrm>
              <a:off x="3388776" y="3971344"/>
              <a:ext cx="168176" cy="362514"/>
            </a:xfrm>
            <a:custGeom>
              <a:avLst/>
              <a:gdLst>
                <a:gd name="connsiteX0" fmla="*/ 46052 w 168176"/>
                <a:gd name="connsiteY0" fmla="*/ 107633 h 362513"/>
                <a:gd name="connsiteX1" fmla="*/ 107717 w 168176"/>
                <a:gd name="connsiteY1" fmla="*/ 365877 h 362513"/>
                <a:gd name="connsiteX2" fmla="*/ 86414 w 168176"/>
                <a:gd name="connsiteY2" fmla="*/ 351302 h 362513"/>
                <a:gd name="connsiteX3" fmla="*/ 64365 w 168176"/>
                <a:gd name="connsiteY3" fmla="*/ 333363 h 362513"/>
                <a:gd name="connsiteX4" fmla="*/ 1205 w 168176"/>
                <a:gd name="connsiteY4" fmla="*/ 209286 h 362513"/>
                <a:gd name="connsiteX5" fmla="*/ 16528 w 168176"/>
                <a:gd name="connsiteY5" fmla="*/ 0 h 362513"/>
                <a:gd name="connsiteX6" fmla="*/ 20265 w 168176"/>
                <a:gd name="connsiteY6" fmla="*/ 747 h 362513"/>
                <a:gd name="connsiteX7" fmla="*/ 143968 w 168176"/>
                <a:gd name="connsiteY7" fmla="*/ 162571 h 362513"/>
                <a:gd name="connsiteX8" fmla="*/ 142473 w 168176"/>
                <a:gd name="connsiteY8" fmla="*/ 357655 h 362513"/>
                <a:gd name="connsiteX9" fmla="*/ 99121 w 168176"/>
                <a:gd name="connsiteY9" fmla="*/ 230215 h 362513"/>
                <a:gd name="connsiteX10" fmla="*/ 51284 w 168176"/>
                <a:gd name="connsiteY10" fmla="*/ 106138 h 362513"/>
                <a:gd name="connsiteX11" fmla="*/ 46052 w 168176"/>
                <a:gd name="connsiteY11" fmla="*/ 107633 h 36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8176" h="362513">
                  <a:moveTo>
                    <a:pt x="46052" y="107633"/>
                  </a:moveTo>
                  <a:cubicBezTo>
                    <a:pt x="66607" y="193964"/>
                    <a:pt x="87162" y="279920"/>
                    <a:pt x="107717" y="365877"/>
                  </a:cubicBezTo>
                  <a:cubicBezTo>
                    <a:pt x="101737" y="362140"/>
                    <a:pt x="93889" y="356908"/>
                    <a:pt x="86414" y="351302"/>
                  </a:cubicBezTo>
                  <a:cubicBezTo>
                    <a:pt x="78940" y="345696"/>
                    <a:pt x="71465" y="339717"/>
                    <a:pt x="64365" y="333363"/>
                  </a:cubicBezTo>
                  <a:cubicBezTo>
                    <a:pt x="27366" y="300102"/>
                    <a:pt x="5316" y="259366"/>
                    <a:pt x="1205" y="209286"/>
                  </a:cubicBezTo>
                  <a:cubicBezTo>
                    <a:pt x="-2906" y="157338"/>
                    <a:pt x="3821" y="51574"/>
                    <a:pt x="16528" y="0"/>
                  </a:cubicBezTo>
                  <a:cubicBezTo>
                    <a:pt x="17649" y="374"/>
                    <a:pt x="19518" y="0"/>
                    <a:pt x="20265" y="747"/>
                  </a:cubicBezTo>
                  <a:cubicBezTo>
                    <a:pt x="66607" y="50827"/>
                    <a:pt x="109959" y="103148"/>
                    <a:pt x="143968" y="162571"/>
                  </a:cubicBezTo>
                  <a:cubicBezTo>
                    <a:pt x="181714" y="227599"/>
                    <a:pt x="171998" y="291880"/>
                    <a:pt x="142473" y="357655"/>
                  </a:cubicBezTo>
                  <a:cubicBezTo>
                    <a:pt x="127898" y="314303"/>
                    <a:pt x="114070" y="272072"/>
                    <a:pt x="99121" y="230215"/>
                  </a:cubicBezTo>
                  <a:cubicBezTo>
                    <a:pt x="84172" y="188358"/>
                    <a:pt x="67354" y="147248"/>
                    <a:pt x="51284" y="106138"/>
                  </a:cubicBezTo>
                  <a:cubicBezTo>
                    <a:pt x="49789" y="106512"/>
                    <a:pt x="47921" y="107259"/>
                    <a:pt x="46052" y="10763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D12F60-6D1E-4AC7-9B59-D0346C032E8E}"/>
                </a:ext>
              </a:extLst>
            </p:cNvPr>
            <p:cNvSpPr/>
            <p:nvPr/>
          </p:nvSpPr>
          <p:spPr>
            <a:xfrm>
              <a:off x="5913919" y="3966859"/>
              <a:ext cx="164439" cy="369988"/>
            </a:xfrm>
            <a:custGeom>
              <a:avLst/>
              <a:gdLst>
                <a:gd name="connsiteX0" fmla="*/ 116433 w 164439"/>
                <a:gd name="connsiteY0" fmla="*/ 110623 h 369988"/>
                <a:gd name="connsiteX1" fmla="*/ 25992 w 164439"/>
                <a:gd name="connsiteY1" fmla="*/ 360271 h 369988"/>
                <a:gd name="connsiteX2" fmla="*/ 12538 w 164439"/>
                <a:gd name="connsiteY2" fmla="*/ 194337 h 369988"/>
                <a:gd name="connsiteX3" fmla="*/ 153058 w 164439"/>
                <a:gd name="connsiteY3" fmla="*/ 0 h 369988"/>
                <a:gd name="connsiteX4" fmla="*/ 163149 w 164439"/>
                <a:gd name="connsiteY4" fmla="*/ 76614 h 369988"/>
                <a:gd name="connsiteX5" fmla="*/ 167260 w 164439"/>
                <a:gd name="connsiteY5" fmla="*/ 208913 h 369988"/>
                <a:gd name="connsiteX6" fmla="*/ 94757 w 164439"/>
                <a:gd name="connsiteY6" fmla="*/ 346444 h 369988"/>
                <a:gd name="connsiteX7" fmla="*/ 60748 w 164439"/>
                <a:gd name="connsiteY7" fmla="*/ 371483 h 369988"/>
                <a:gd name="connsiteX8" fmla="*/ 122787 w 164439"/>
                <a:gd name="connsiteY8" fmla="*/ 112118 h 369988"/>
                <a:gd name="connsiteX9" fmla="*/ 116433 w 164439"/>
                <a:gd name="connsiteY9" fmla="*/ 110623 h 36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439" h="369988">
                  <a:moveTo>
                    <a:pt x="116433" y="110623"/>
                  </a:moveTo>
                  <a:cubicBezTo>
                    <a:pt x="86535" y="193964"/>
                    <a:pt x="56264" y="276931"/>
                    <a:pt x="25992" y="360271"/>
                  </a:cubicBezTo>
                  <a:cubicBezTo>
                    <a:pt x="2821" y="306829"/>
                    <a:pt x="-11754" y="251517"/>
                    <a:pt x="12538" y="194337"/>
                  </a:cubicBezTo>
                  <a:cubicBezTo>
                    <a:pt x="43931" y="120713"/>
                    <a:pt x="97373" y="62038"/>
                    <a:pt x="153058" y="0"/>
                  </a:cubicBezTo>
                  <a:cubicBezTo>
                    <a:pt x="156796" y="28403"/>
                    <a:pt x="161654" y="52322"/>
                    <a:pt x="163149" y="76614"/>
                  </a:cubicBezTo>
                  <a:cubicBezTo>
                    <a:pt x="165765" y="120713"/>
                    <a:pt x="168007" y="164813"/>
                    <a:pt x="167260" y="208913"/>
                  </a:cubicBezTo>
                  <a:cubicBezTo>
                    <a:pt x="166513" y="266466"/>
                    <a:pt x="138483" y="310940"/>
                    <a:pt x="94757" y="346444"/>
                  </a:cubicBezTo>
                  <a:cubicBezTo>
                    <a:pt x="83546" y="355413"/>
                    <a:pt x="71586" y="363635"/>
                    <a:pt x="60748" y="371483"/>
                  </a:cubicBezTo>
                  <a:cubicBezTo>
                    <a:pt x="81303" y="285153"/>
                    <a:pt x="102232" y="198448"/>
                    <a:pt x="122787" y="112118"/>
                  </a:cubicBezTo>
                  <a:cubicBezTo>
                    <a:pt x="121292" y="111744"/>
                    <a:pt x="118676" y="110997"/>
                    <a:pt x="116433" y="11062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9170A05-FB70-4A17-B80E-90D3F93C0032}"/>
                </a:ext>
              </a:extLst>
            </p:cNvPr>
            <p:cNvSpPr/>
            <p:nvPr/>
          </p:nvSpPr>
          <p:spPr>
            <a:xfrm>
              <a:off x="5940220" y="3604345"/>
              <a:ext cx="198075" cy="291506"/>
            </a:xfrm>
            <a:custGeom>
              <a:avLst/>
              <a:gdLst>
                <a:gd name="connsiteX0" fmla="*/ 69577 w 198074"/>
                <a:gd name="connsiteY0" fmla="*/ 0 h 291505"/>
                <a:gd name="connsiteX1" fmla="*/ 192533 w 198074"/>
                <a:gd name="connsiteY1" fmla="*/ 144632 h 291505"/>
                <a:gd name="connsiteX2" fmla="*/ 195149 w 198074"/>
                <a:gd name="connsiteY2" fmla="*/ 205549 h 291505"/>
                <a:gd name="connsiteX3" fmla="*/ 140585 w 198074"/>
                <a:gd name="connsiteY3" fmla="*/ 281789 h 291505"/>
                <a:gd name="connsiteX4" fmla="*/ 88263 w 198074"/>
                <a:gd name="connsiteY4" fmla="*/ 83715 h 291505"/>
                <a:gd name="connsiteX5" fmla="*/ 83779 w 198074"/>
                <a:gd name="connsiteY5" fmla="*/ 84462 h 291505"/>
                <a:gd name="connsiteX6" fmla="*/ 83779 w 198074"/>
                <a:gd name="connsiteY6" fmla="*/ 152854 h 291505"/>
                <a:gd name="connsiteX7" fmla="*/ 88263 w 198074"/>
                <a:gd name="connsiteY7" fmla="*/ 221246 h 291505"/>
                <a:gd name="connsiteX8" fmla="*/ 97607 w 198074"/>
                <a:gd name="connsiteY8" fmla="*/ 291880 h 291505"/>
                <a:gd name="connsiteX9" fmla="*/ 12771 w 198074"/>
                <a:gd name="connsiteY9" fmla="*/ 227599 h 291505"/>
                <a:gd name="connsiteX10" fmla="*/ 438 w 198074"/>
                <a:gd name="connsiteY10" fmla="*/ 177893 h 291505"/>
                <a:gd name="connsiteX11" fmla="*/ 69577 w 198074"/>
                <a:gd name="connsiteY11" fmla="*/ 0 h 291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74" h="291505">
                  <a:moveTo>
                    <a:pt x="69577" y="0"/>
                  </a:moveTo>
                  <a:cubicBezTo>
                    <a:pt x="117414" y="44100"/>
                    <a:pt x="164130" y="86704"/>
                    <a:pt x="192533" y="144632"/>
                  </a:cubicBezTo>
                  <a:cubicBezTo>
                    <a:pt x="202250" y="164439"/>
                    <a:pt x="202250" y="184994"/>
                    <a:pt x="195149" y="205549"/>
                  </a:cubicBezTo>
                  <a:cubicBezTo>
                    <a:pt x="186180" y="232084"/>
                    <a:pt x="159645" y="268335"/>
                    <a:pt x="140585" y="281789"/>
                  </a:cubicBezTo>
                  <a:cubicBezTo>
                    <a:pt x="123394" y="216387"/>
                    <a:pt x="105829" y="150238"/>
                    <a:pt x="88263" y="83715"/>
                  </a:cubicBezTo>
                  <a:cubicBezTo>
                    <a:pt x="86768" y="84088"/>
                    <a:pt x="85274" y="84462"/>
                    <a:pt x="83779" y="84462"/>
                  </a:cubicBezTo>
                  <a:cubicBezTo>
                    <a:pt x="83779" y="107259"/>
                    <a:pt x="83031" y="130057"/>
                    <a:pt x="83779" y="152854"/>
                  </a:cubicBezTo>
                  <a:cubicBezTo>
                    <a:pt x="84526" y="175651"/>
                    <a:pt x="86021" y="198448"/>
                    <a:pt x="88263" y="221246"/>
                  </a:cubicBezTo>
                  <a:cubicBezTo>
                    <a:pt x="90506" y="244417"/>
                    <a:pt x="94243" y="267214"/>
                    <a:pt x="97607" y="291880"/>
                  </a:cubicBezTo>
                  <a:cubicBezTo>
                    <a:pt x="64345" y="275809"/>
                    <a:pt x="33700" y="258244"/>
                    <a:pt x="12771" y="227599"/>
                  </a:cubicBezTo>
                  <a:cubicBezTo>
                    <a:pt x="2680" y="212650"/>
                    <a:pt x="-1431" y="195832"/>
                    <a:pt x="438" y="177893"/>
                  </a:cubicBezTo>
                  <a:cubicBezTo>
                    <a:pt x="7912" y="113613"/>
                    <a:pt x="38558" y="57927"/>
                    <a:pt x="69577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2C2DC7C-6F6D-49C6-B6D7-B1DF2AD548BB}"/>
                </a:ext>
              </a:extLst>
            </p:cNvPr>
            <p:cNvSpPr/>
            <p:nvPr/>
          </p:nvSpPr>
          <p:spPr>
            <a:xfrm>
              <a:off x="3332283" y="3604719"/>
              <a:ext cx="198075" cy="287769"/>
            </a:xfrm>
            <a:custGeom>
              <a:avLst/>
              <a:gdLst>
                <a:gd name="connsiteX0" fmla="*/ 105161 w 198074"/>
                <a:gd name="connsiteY0" fmla="*/ 289637 h 287768"/>
                <a:gd name="connsiteX1" fmla="*/ 120110 w 198074"/>
                <a:gd name="connsiteY1" fmla="*/ 84462 h 287768"/>
                <a:gd name="connsiteX2" fmla="*/ 114504 w 198074"/>
                <a:gd name="connsiteY2" fmla="*/ 83715 h 287768"/>
                <a:gd name="connsiteX3" fmla="*/ 62930 w 198074"/>
                <a:gd name="connsiteY3" fmla="*/ 285526 h 287768"/>
                <a:gd name="connsiteX4" fmla="*/ 51718 w 198074"/>
                <a:gd name="connsiteY4" fmla="*/ 275062 h 287768"/>
                <a:gd name="connsiteX5" fmla="*/ 11729 w 198074"/>
                <a:gd name="connsiteY5" fmla="*/ 219751 h 287768"/>
                <a:gd name="connsiteX6" fmla="*/ 12103 w 198074"/>
                <a:gd name="connsiteY6" fmla="*/ 134541 h 287768"/>
                <a:gd name="connsiteX7" fmla="*/ 94323 w 198074"/>
                <a:gd name="connsiteY7" fmla="*/ 33262 h 287768"/>
                <a:gd name="connsiteX8" fmla="*/ 130200 w 198074"/>
                <a:gd name="connsiteY8" fmla="*/ 0 h 287768"/>
                <a:gd name="connsiteX9" fmla="*/ 198218 w 198074"/>
                <a:gd name="connsiteY9" fmla="*/ 170793 h 287768"/>
                <a:gd name="connsiteX10" fmla="*/ 173553 w 198074"/>
                <a:gd name="connsiteY10" fmla="*/ 244043 h 287768"/>
                <a:gd name="connsiteX11" fmla="*/ 105161 w 198074"/>
                <a:gd name="connsiteY11" fmla="*/ 28963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74" h="287768">
                  <a:moveTo>
                    <a:pt x="105161" y="289637"/>
                  </a:moveTo>
                  <a:cubicBezTo>
                    <a:pt x="110019" y="221246"/>
                    <a:pt x="115251" y="152854"/>
                    <a:pt x="120110" y="84462"/>
                  </a:cubicBezTo>
                  <a:cubicBezTo>
                    <a:pt x="118241" y="84088"/>
                    <a:pt x="116372" y="84088"/>
                    <a:pt x="114504" y="83715"/>
                  </a:cubicBezTo>
                  <a:cubicBezTo>
                    <a:pt x="93202" y="149116"/>
                    <a:pt x="71152" y="213771"/>
                    <a:pt x="62930" y="285526"/>
                  </a:cubicBezTo>
                  <a:cubicBezTo>
                    <a:pt x="58445" y="281042"/>
                    <a:pt x="54334" y="278426"/>
                    <a:pt x="51718" y="275062"/>
                  </a:cubicBezTo>
                  <a:cubicBezTo>
                    <a:pt x="37890" y="256749"/>
                    <a:pt x="22941" y="239558"/>
                    <a:pt x="11729" y="219751"/>
                  </a:cubicBezTo>
                  <a:cubicBezTo>
                    <a:pt x="-4341" y="192095"/>
                    <a:pt x="-3593" y="162944"/>
                    <a:pt x="12103" y="134541"/>
                  </a:cubicBezTo>
                  <a:cubicBezTo>
                    <a:pt x="33405" y="95674"/>
                    <a:pt x="63303" y="63907"/>
                    <a:pt x="94323" y="33262"/>
                  </a:cubicBezTo>
                  <a:cubicBezTo>
                    <a:pt x="105534" y="22050"/>
                    <a:pt x="117494" y="11959"/>
                    <a:pt x="130200" y="0"/>
                  </a:cubicBezTo>
                  <a:cubicBezTo>
                    <a:pt x="160098" y="55685"/>
                    <a:pt x="188875" y="109128"/>
                    <a:pt x="198218" y="170793"/>
                  </a:cubicBezTo>
                  <a:cubicBezTo>
                    <a:pt x="202703" y="199569"/>
                    <a:pt x="193734" y="223862"/>
                    <a:pt x="173553" y="244043"/>
                  </a:cubicBezTo>
                  <a:cubicBezTo>
                    <a:pt x="153371" y="264598"/>
                    <a:pt x="129453" y="279547"/>
                    <a:pt x="105161" y="289637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AE32A1C-2FA1-4A3F-93CC-D328533E85E9}"/>
                </a:ext>
              </a:extLst>
            </p:cNvPr>
            <p:cNvSpPr/>
            <p:nvPr/>
          </p:nvSpPr>
          <p:spPr>
            <a:xfrm>
              <a:off x="4727759" y="3041888"/>
              <a:ext cx="156965" cy="358777"/>
            </a:xfrm>
            <a:custGeom>
              <a:avLst/>
              <a:gdLst>
                <a:gd name="connsiteX0" fmla="*/ 86117 w 156964"/>
                <a:gd name="connsiteY0" fmla="*/ 359150 h 358776"/>
                <a:gd name="connsiteX1" fmla="*/ 95086 w 156964"/>
                <a:gd name="connsiteY1" fmla="*/ 105391 h 358776"/>
                <a:gd name="connsiteX2" fmla="*/ 89854 w 156964"/>
                <a:gd name="connsiteY2" fmla="*/ 104643 h 358776"/>
                <a:gd name="connsiteX3" fmla="*/ 67430 w 156964"/>
                <a:gd name="connsiteY3" fmla="*/ 230215 h 358776"/>
                <a:gd name="connsiteX4" fmla="*/ 50613 w 156964"/>
                <a:gd name="connsiteY4" fmla="*/ 358777 h 358776"/>
                <a:gd name="connsiteX5" fmla="*/ 3523 w 156964"/>
                <a:gd name="connsiteY5" fmla="*/ 200317 h 358776"/>
                <a:gd name="connsiteX6" fmla="*/ 102187 w 156964"/>
                <a:gd name="connsiteY6" fmla="*/ 0 h 358776"/>
                <a:gd name="connsiteX7" fmla="*/ 155630 w 156964"/>
                <a:gd name="connsiteY7" fmla="*/ 176772 h 358776"/>
                <a:gd name="connsiteX8" fmla="*/ 155256 w 156964"/>
                <a:gd name="connsiteY8" fmla="*/ 254881 h 358776"/>
                <a:gd name="connsiteX9" fmla="*/ 86117 w 156964"/>
                <a:gd name="connsiteY9" fmla="*/ 359150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964" h="358776">
                  <a:moveTo>
                    <a:pt x="86117" y="359150"/>
                  </a:moveTo>
                  <a:cubicBezTo>
                    <a:pt x="89106" y="275062"/>
                    <a:pt x="92096" y="190226"/>
                    <a:pt x="95086" y="105391"/>
                  </a:cubicBezTo>
                  <a:cubicBezTo>
                    <a:pt x="93217" y="105017"/>
                    <a:pt x="91722" y="105017"/>
                    <a:pt x="89854" y="104643"/>
                  </a:cubicBezTo>
                  <a:cubicBezTo>
                    <a:pt x="82379" y="146500"/>
                    <a:pt x="73784" y="188358"/>
                    <a:pt x="67430" y="230215"/>
                  </a:cubicBezTo>
                  <a:cubicBezTo>
                    <a:pt x="61077" y="272072"/>
                    <a:pt x="56219" y="314303"/>
                    <a:pt x="50613" y="358777"/>
                  </a:cubicBezTo>
                  <a:cubicBezTo>
                    <a:pt x="15482" y="310566"/>
                    <a:pt x="-9557" y="261234"/>
                    <a:pt x="3523" y="200317"/>
                  </a:cubicBezTo>
                  <a:cubicBezTo>
                    <a:pt x="14361" y="150985"/>
                    <a:pt x="71915" y="33262"/>
                    <a:pt x="102187" y="0"/>
                  </a:cubicBezTo>
                  <a:cubicBezTo>
                    <a:pt x="125358" y="57554"/>
                    <a:pt x="147034" y="115481"/>
                    <a:pt x="155630" y="176772"/>
                  </a:cubicBezTo>
                  <a:cubicBezTo>
                    <a:pt x="159367" y="202559"/>
                    <a:pt x="159367" y="229468"/>
                    <a:pt x="155256" y="254881"/>
                  </a:cubicBezTo>
                  <a:cubicBezTo>
                    <a:pt x="149276" y="292627"/>
                    <a:pt x="116015" y="337474"/>
                    <a:pt x="86117" y="35915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E547A15-2464-445C-BE89-CE198A118F4F}"/>
                </a:ext>
              </a:extLst>
            </p:cNvPr>
            <p:cNvSpPr/>
            <p:nvPr/>
          </p:nvSpPr>
          <p:spPr>
            <a:xfrm>
              <a:off x="3941226" y="5316563"/>
              <a:ext cx="257871" cy="175651"/>
            </a:xfrm>
            <a:custGeom>
              <a:avLst/>
              <a:gdLst>
                <a:gd name="connsiteX0" fmla="*/ 243669 w 257870"/>
                <a:gd name="connsiteY0" fmla="*/ 24859 h 175651"/>
                <a:gd name="connsiteX1" fmla="*/ 71382 w 257870"/>
                <a:gd name="connsiteY1" fmla="*/ 125391 h 175651"/>
                <a:gd name="connsiteX2" fmla="*/ 74371 w 257870"/>
                <a:gd name="connsiteY2" fmla="*/ 132118 h 175651"/>
                <a:gd name="connsiteX3" fmla="*/ 261234 w 257870"/>
                <a:gd name="connsiteY3" fmla="*/ 62232 h 175651"/>
                <a:gd name="connsiteX4" fmla="*/ 216387 w 257870"/>
                <a:gd name="connsiteY4" fmla="*/ 154542 h 175651"/>
                <a:gd name="connsiteX5" fmla="*/ 153227 w 257870"/>
                <a:gd name="connsiteY5" fmla="*/ 177713 h 175651"/>
                <a:gd name="connsiteX6" fmla="*/ 0 w 257870"/>
                <a:gd name="connsiteY6" fmla="*/ 164632 h 175651"/>
                <a:gd name="connsiteX7" fmla="*/ 1495 w 257870"/>
                <a:gd name="connsiteY7" fmla="*/ 157532 h 175651"/>
                <a:gd name="connsiteX8" fmla="*/ 78856 w 257870"/>
                <a:gd name="connsiteY8" fmla="*/ 43171 h 175651"/>
                <a:gd name="connsiteX9" fmla="*/ 150611 w 257870"/>
                <a:gd name="connsiteY9" fmla="*/ 193 h 175651"/>
                <a:gd name="connsiteX10" fmla="*/ 243669 w 257870"/>
                <a:gd name="connsiteY10" fmla="*/ 24859 h 17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870" h="175651">
                  <a:moveTo>
                    <a:pt x="243669" y="24859"/>
                  </a:moveTo>
                  <a:cubicBezTo>
                    <a:pt x="186489" y="58120"/>
                    <a:pt x="128935" y="91756"/>
                    <a:pt x="71382" y="125391"/>
                  </a:cubicBezTo>
                  <a:cubicBezTo>
                    <a:pt x="72503" y="127634"/>
                    <a:pt x="73624" y="129876"/>
                    <a:pt x="74371" y="132118"/>
                  </a:cubicBezTo>
                  <a:cubicBezTo>
                    <a:pt x="136784" y="108947"/>
                    <a:pt x="199196" y="85403"/>
                    <a:pt x="261234" y="62232"/>
                  </a:cubicBezTo>
                  <a:cubicBezTo>
                    <a:pt x="254133" y="95119"/>
                    <a:pt x="243669" y="128755"/>
                    <a:pt x="216387" y="154542"/>
                  </a:cubicBezTo>
                  <a:cubicBezTo>
                    <a:pt x="198822" y="171359"/>
                    <a:pt x="176399" y="175844"/>
                    <a:pt x="153227" y="177713"/>
                  </a:cubicBezTo>
                  <a:cubicBezTo>
                    <a:pt x="101653" y="181450"/>
                    <a:pt x="51200" y="174723"/>
                    <a:pt x="0" y="164632"/>
                  </a:cubicBezTo>
                  <a:cubicBezTo>
                    <a:pt x="374" y="162016"/>
                    <a:pt x="374" y="159400"/>
                    <a:pt x="1495" y="157532"/>
                  </a:cubicBezTo>
                  <a:cubicBezTo>
                    <a:pt x="26908" y="119038"/>
                    <a:pt x="51574" y="80170"/>
                    <a:pt x="78856" y="43171"/>
                  </a:cubicBezTo>
                  <a:cubicBezTo>
                    <a:pt x="96048" y="19627"/>
                    <a:pt x="119592" y="1688"/>
                    <a:pt x="150611" y="193"/>
                  </a:cubicBezTo>
                  <a:cubicBezTo>
                    <a:pt x="185368" y="-1676"/>
                    <a:pt x="216013" y="10284"/>
                    <a:pt x="243669" y="24859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14B98FA-6BC9-4A08-856F-1605C0BE415F}"/>
                </a:ext>
              </a:extLst>
            </p:cNvPr>
            <p:cNvSpPr/>
            <p:nvPr/>
          </p:nvSpPr>
          <p:spPr>
            <a:xfrm>
              <a:off x="5270942" y="5317254"/>
              <a:ext cx="257871" cy="175651"/>
            </a:xfrm>
            <a:custGeom>
              <a:avLst/>
              <a:gdLst>
                <a:gd name="connsiteX0" fmla="*/ 0 w 257870"/>
                <a:gd name="connsiteY0" fmla="*/ 61914 h 175651"/>
                <a:gd name="connsiteX1" fmla="*/ 184994 w 257870"/>
                <a:gd name="connsiteY1" fmla="*/ 131053 h 175651"/>
                <a:gd name="connsiteX2" fmla="*/ 187237 w 257870"/>
                <a:gd name="connsiteY2" fmla="*/ 126195 h 175651"/>
                <a:gd name="connsiteX3" fmla="*/ 132673 w 257870"/>
                <a:gd name="connsiteY3" fmla="*/ 91064 h 175651"/>
                <a:gd name="connsiteX4" fmla="*/ 75119 w 257870"/>
                <a:gd name="connsiteY4" fmla="*/ 57055 h 175651"/>
                <a:gd name="connsiteX5" fmla="*/ 15697 w 257870"/>
                <a:gd name="connsiteY5" fmla="*/ 26784 h 175651"/>
                <a:gd name="connsiteX6" fmla="*/ 163692 w 257870"/>
                <a:gd name="connsiteY6" fmla="*/ 24541 h 175651"/>
                <a:gd name="connsiteX7" fmla="*/ 259739 w 257870"/>
                <a:gd name="connsiteY7" fmla="*/ 163941 h 175651"/>
                <a:gd name="connsiteX8" fmla="*/ 81472 w 257870"/>
                <a:gd name="connsiteY8" fmla="*/ 172537 h 175651"/>
                <a:gd name="connsiteX9" fmla="*/ 44847 w 257870"/>
                <a:gd name="connsiteY9" fmla="*/ 154224 h 175651"/>
                <a:gd name="connsiteX10" fmla="*/ 0 w 257870"/>
                <a:gd name="connsiteY10" fmla="*/ 61914 h 17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870" h="175651">
                  <a:moveTo>
                    <a:pt x="0" y="61914"/>
                  </a:moveTo>
                  <a:cubicBezTo>
                    <a:pt x="61665" y="85085"/>
                    <a:pt x="123329" y="107882"/>
                    <a:pt x="184994" y="131053"/>
                  </a:cubicBezTo>
                  <a:cubicBezTo>
                    <a:pt x="185742" y="129558"/>
                    <a:pt x="186489" y="128063"/>
                    <a:pt x="187237" y="126195"/>
                  </a:cubicBezTo>
                  <a:cubicBezTo>
                    <a:pt x="168924" y="114609"/>
                    <a:pt x="150985" y="102650"/>
                    <a:pt x="132673" y="91064"/>
                  </a:cubicBezTo>
                  <a:cubicBezTo>
                    <a:pt x="113613" y="79479"/>
                    <a:pt x="94553" y="67520"/>
                    <a:pt x="75119" y="57055"/>
                  </a:cubicBezTo>
                  <a:cubicBezTo>
                    <a:pt x="55685" y="46217"/>
                    <a:pt x="35504" y="36874"/>
                    <a:pt x="15697" y="26784"/>
                  </a:cubicBezTo>
                  <a:cubicBezTo>
                    <a:pt x="53069" y="-7973"/>
                    <a:pt x="125572" y="-9094"/>
                    <a:pt x="163692" y="24541"/>
                  </a:cubicBezTo>
                  <a:cubicBezTo>
                    <a:pt x="195085" y="52571"/>
                    <a:pt x="250770" y="132922"/>
                    <a:pt x="259739" y="163941"/>
                  </a:cubicBezTo>
                  <a:cubicBezTo>
                    <a:pt x="200317" y="174779"/>
                    <a:pt x="141268" y="184496"/>
                    <a:pt x="81472" y="172537"/>
                  </a:cubicBezTo>
                  <a:cubicBezTo>
                    <a:pt x="68392" y="169921"/>
                    <a:pt x="55311" y="162446"/>
                    <a:pt x="44847" y="154224"/>
                  </a:cubicBezTo>
                  <a:cubicBezTo>
                    <a:pt x="21676" y="135911"/>
                    <a:pt x="1121" y="89196"/>
                    <a:pt x="0" y="61914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220CE51-BF11-4C54-BAA5-7BFA899BC92E}"/>
                </a:ext>
              </a:extLst>
            </p:cNvPr>
            <p:cNvSpPr/>
            <p:nvPr/>
          </p:nvSpPr>
          <p:spPr>
            <a:xfrm>
              <a:off x="4655474" y="4359271"/>
              <a:ext cx="160702" cy="280294"/>
            </a:xfrm>
            <a:custGeom>
              <a:avLst/>
              <a:gdLst>
                <a:gd name="connsiteX0" fmla="*/ 129250 w 160701"/>
                <a:gd name="connsiteY0" fmla="*/ 271325 h 280294"/>
                <a:gd name="connsiteX1" fmla="*/ 56748 w 160701"/>
                <a:gd name="connsiteY1" fmla="*/ 81846 h 280294"/>
                <a:gd name="connsiteX2" fmla="*/ 50021 w 160701"/>
                <a:gd name="connsiteY2" fmla="*/ 83715 h 280294"/>
                <a:gd name="connsiteX3" fmla="*/ 93373 w 160701"/>
                <a:gd name="connsiteY3" fmla="*/ 281042 h 280294"/>
                <a:gd name="connsiteX4" fmla="*/ 689 w 160701"/>
                <a:gd name="connsiteY4" fmla="*/ 148369 h 280294"/>
                <a:gd name="connsiteX5" fmla="*/ 26102 w 160701"/>
                <a:gd name="connsiteY5" fmla="*/ 6727 h 280294"/>
                <a:gd name="connsiteX6" fmla="*/ 29466 w 160701"/>
                <a:gd name="connsiteY6" fmla="*/ 0 h 280294"/>
                <a:gd name="connsiteX7" fmla="*/ 151674 w 160701"/>
                <a:gd name="connsiteY7" fmla="*/ 137531 h 280294"/>
                <a:gd name="connsiteX8" fmla="*/ 159896 w 160701"/>
                <a:gd name="connsiteY8" fmla="*/ 198448 h 280294"/>
                <a:gd name="connsiteX9" fmla="*/ 129250 w 160701"/>
                <a:gd name="connsiteY9" fmla="*/ 271325 h 28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701" h="280294">
                  <a:moveTo>
                    <a:pt x="129250" y="271325"/>
                  </a:moveTo>
                  <a:cubicBezTo>
                    <a:pt x="104958" y="208165"/>
                    <a:pt x="81040" y="145006"/>
                    <a:pt x="56748" y="81846"/>
                  </a:cubicBezTo>
                  <a:cubicBezTo>
                    <a:pt x="54505" y="82593"/>
                    <a:pt x="52263" y="82967"/>
                    <a:pt x="50021" y="83715"/>
                  </a:cubicBezTo>
                  <a:cubicBezTo>
                    <a:pt x="64596" y="149864"/>
                    <a:pt x="79171" y="216013"/>
                    <a:pt x="93373" y="281042"/>
                  </a:cubicBezTo>
                  <a:cubicBezTo>
                    <a:pt x="32455" y="262729"/>
                    <a:pt x="-5664" y="212650"/>
                    <a:pt x="689" y="148369"/>
                  </a:cubicBezTo>
                  <a:cubicBezTo>
                    <a:pt x="5174" y="100532"/>
                    <a:pt x="17133" y="53816"/>
                    <a:pt x="26102" y="6727"/>
                  </a:cubicBezTo>
                  <a:cubicBezTo>
                    <a:pt x="26476" y="4859"/>
                    <a:pt x="27971" y="3364"/>
                    <a:pt x="29466" y="0"/>
                  </a:cubicBezTo>
                  <a:cubicBezTo>
                    <a:pt x="76181" y="41484"/>
                    <a:pt x="122150" y="82220"/>
                    <a:pt x="151674" y="137531"/>
                  </a:cubicBezTo>
                  <a:cubicBezTo>
                    <a:pt x="161765" y="156591"/>
                    <a:pt x="163633" y="177146"/>
                    <a:pt x="159896" y="198448"/>
                  </a:cubicBezTo>
                  <a:cubicBezTo>
                    <a:pt x="155038" y="225357"/>
                    <a:pt x="143826" y="250022"/>
                    <a:pt x="129250" y="271325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B25EA2-AA5A-455F-8EA6-B12E4DB307EC}"/>
                </a:ext>
              </a:extLst>
            </p:cNvPr>
            <p:cNvSpPr/>
            <p:nvPr/>
          </p:nvSpPr>
          <p:spPr>
            <a:xfrm>
              <a:off x="5699485" y="4307697"/>
              <a:ext cx="156965" cy="284031"/>
            </a:xfrm>
            <a:custGeom>
              <a:avLst/>
              <a:gdLst>
                <a:gd name="connsiteX0" fmla="*/ 31886 w 156964"/>
                <a:gd name="connsiteY0" fmla="*/ 271698 h 284031"/>
                <a:gd name="connsiteX1" fmla="*/ 17685 w 156964"/>
                <a:gd name="connsiteY1" fmla="*/ 123703 h 284031"/>
                <a:gd name="connsiteX2" fmla="*/ 133166 w 156964"/>
                <a:gd name="connsiteY2" fmla="*/ 0 h 284031"/>
                <a:gd name="connsiteX3" fmla="*/ 151105 w 156964"/>
                <a:gd name="connsiteY3" fmla="*/ 77361 h 284031"/>
                <a:gd name="connsiteX4" fmla="*/ 160448 w 156964"/>
                <a:gd name="connsiteY4" fmla="*/ 170419 h 284031"/>
                <a:gd name="connsiteX5" fmla="*/ 119338 w 156964"/>
                <a:gd name="connsiteY5" fmla="*/ 252265 h 284031"/>
                <a:gd name="connsiteX6" fmla="*/ 67017 w 156964"/>
                <a:gd name="connsiteY6" fmla="*/ 286274 h 284031"/>
                <a:gd name="connsiteX7" fmla="*/ 111490 w 156964"/>
                <a:gd name="connsiteY7" fmla="*/ 84836 h 284031"/>
                <a:gd name="connsiteX8" fmla="*/ 104763 w 156964"/>
                <a:gd name="connsiteY8" fmla="*/ 82593 h 284031"/>
                <a:gd name="connsiteX9" fmla="*/ 31886 w 156964"/>
                <a:gd name="connsiteY9" fmla="*/ 271698 h 28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964" h="284031">
                  <a:moveTo>
                    <a:pt x="31886" y="271698"/>
                  </a:moveTo>
                  <a:cubicBezTo>
                    <a:pt x="-3617" y="233205"/>
                    <a:pt x="-11092" y="168924"/>
                    <a:pt x="17685" y="123703"/>
                  </a:cubicBezTo>
                  <a:cubicBezTo>
                    <a:pt x="47583" y="76240"/>
                    <a:pt x="88319" y="38494"/>
                    <a:pt x="133166" y="0"/>
                  </a:cubicBezTo>
                  <a:cubicBezTo>
                    <a:pt x="139519" y="27656"/>
                    <a:pt x="147368" y="52322"/>
                    <a:pt x="151105" y="77361"/>
                  </a:cubicBezTo>
                  <a:cubicBezTo>
                    <a:pt x="155963" y="108007"/>
                    <a:pt x="158953" y="139400"/>
                    <a:pt x="160448" y="170419"/>
                  </a:cubicBezTo>
                  <a:cubicBezTo>
                    <a:pt x="161943" y="204802"/>
                    <a:pt x="145873" y="232084"/>
                    <a:pt x="119338" y="252265"/>
                  </a:cubicBezTo>
                  <a:cubicBezTo>
                    <a:pt x="102894" y="264971"/>
                    <a:pt x="84582" y="275062"/>
                    <a:pt x="67017" y="286274"/>
                  </a:cubicBezTo>
                  <a:cubicBezTo>
                    <a:pt x="81966" y="217882"/>
                    <a:pt x="96915" y="151359"/>
                    <a:pt x="111490" y="84836"/>
                  </a:cubicBezTo>
                  <a:cubicBezTo>
                    <a:pt x="109248" y="84088"/>
                    <a:pt x="107005" y="83341"/>
                    <a:pt x="104763" y="82593"/>
                  </a:cubicBezTo>
                  <a:cubicBezTo>
                    <a:pt x="80097" y="146127"/>
                    <a:pt x="55805" y="209286"/>
                    <a:pt x="31886" y="271698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1EABC2F-0657-4CA9-9D44-7ED730EEE3D4}"/>
                </a:ext>
              </a:extLst>
            </p:cNvPr>
            <p:cNvSpPr/>
            <p:nvPr/>
          </p:nvSpPr>
          <p:spPr>
            <a:xfrm>
              <a:off x="3611468" y="4308444"/>
              <a:ext cx="160702" cy="280294"/>
            </a:xfrm>
            <a:custGeom>
              <a:avLst/>
              <a:gdLst>
                <a:gd name="connsiteX0" fmla="*/ 28910 w 160701"/>
                <a:gd name="connsiteY0" fmla="*/ 0 h 280294"/>
                <a:gd name="connsiteX1" fmla="*/ 141027 w 160701"/>
                <a:gd name="connsiteY1" fmla="*/ 118471 h 280294"/>
                <a:gd name="connsiteX2" fmla="*/ 129442 w 160701"/>
                <a:gd name="connsiteY2" fmla="*/ 271325 h 280294"/>
                <a:gd name="connsiteX3" fmla="*/ 56939 w 160701"/>
                <a:gd name="connsiteY3" fmla="*/ 81846 h 280294"/>
                <a:gd name="connsiteX4" fmla="*/ 50212 w 160701"/>
                <a:gd name="connsiteY4" fmla="*/ 83715 h 280294"/>
                <a:gd name="connsiteX5" fmla="*/ 93564 w 160701"/>
                <a:gd name="connsiteY5" fmla="*/ 281789 h 280294"/>
                <a:gd name="connsiteX6" fmla="*/ 133 w 160701"/>
                <a:gd name="connsiteY6" fmla="*/ 150985 h 280294"/>
                <a:gd name="connsiteX7" fmla="*/ 28910 w 160701"/>
                <a:gd name="connsiteY7" fmla="*/ 0 h 28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701" h="280294">
                  <a:moveTo>
                    <a:pt x="28910" y="0"/>
                  </a:moveTo>
                  <a:cubicBezTo>
                    <a:pt x="71888" y="36999"/>
                    <a:pt x="111129" y="73624"/>
                    <a:pt x="141027" y="118471"/>
                  </a:cubicBezTo>
                  <a:cubicBezTo>
                    <a:pt x="172420" y="166308"/>
                    <a:pt x="167188" y="224235"/>
                    <a:pt x="129442" y="271325"/>
                  </a:cubicBezTo>
                  <a:cubicBezTo>
                    <a:pt x="105523" y="208913"/>
                    <a:pt x="81231" y="145379"/>
                    <a:pt x="56939" y="81846"/>
                  </a:cubicBezTo>
                  <a:cubicBezTo>
                    <a:pt x="54697" y="82593"/>
                    <a:pt x="52454" y="83341"/>
                    <a:pt x="50212" y="83715"/>
                  </a:cubicBezTo>
                  <a:cubicBezTo>
                    <a:pt x="64787" y="150238"/>
                    <a:pt x="79362" y="216387"/>
                    <a:pt x="93564" y="281789"/>
                  </a:cubicBezTo>
                  <a:cubicBezTo>
                    <a:pt x="33768" y="264224"/>
                    <a:pt x="-2483" y="214145"/>
                    <a:pt x="133" y="150985"/>
                  </a:cubicBezTo>
                  <a:cubicBezTo>
                    <a:pt x="2749" y="100159"/>
                    <a:pt x="13960" y="50827"/>
                    <a:pt x="28910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BB85E46-164F-40C8-80AA-3683CAC653FD}"/>
                </a:ext>
              </a:extLst>
            </p:cNvPr>
            <p:cNvSpPr/>
            <p:nvPr/>
          </p:nvSpPr>
          <p:spPr>
            <a:xfrm>
              <a:off x="3134244" y="3929113"/>
              <a:ext cx="156965" cy="287769"/>
            </a:xfrm>
            <a:custGeom>
              <a:avLst/>
              <a:gdLst>
                <a:gd name="connsiteX0" fmla="*/ 43834 w 156964"/>
                <a:gd name="connsiteY0" fmla="*/ 282163 h 287768"/>
                <a:gd name="connsiteX1" fmla="*/ 19542 w 156964"/>
                <a:gd name="connsiteY1" fmla="*/ 118471 h 287768"/>
                <a:gd name="connsiteX2" fmla="*/ 108115 w 156964"/>
                <a:gd name="connsiteY2" fmla="*/ 0 h 287768"/>
                <a:gd name="connsiteX3" fmla="*/ 117084 w 156964"/>
                <a:gd name="connsiteY3" fmla="*/ 19807 h 287768"/>
                <a:gd name="connsiteX4" fmla="*/ 158194 w 156964"/>
                <a:gd name="connsiteY4" fmla="*/ 160702 h 287768"/>
                <a:gd name="connsiteX5" fmla="*/ 129044 w 156964"/>
                <a:gd name="connsiteY5" fmla="*/ 249275 h 287768"/>
                <a:gd name="connsiteX6" fmla="*/ 80085 w 156964"/>
                <a:gd name="connsiteY6" fmla="*/ 291506 h 287768"/>
                <a:gd name="connsiteX7" fmla="*/ 98024 w 156964"/>
                <a:gd name="connsiteY7" fmla="*/ 85209 h 287768"/>
                <a:gd name="connsiteX8" fmla="*/ 91297 w 156964"/>
                <a:gd name="connsiteY8" fmla="*/ 84088 h 287768"/>
                <a:gd name="connsiteX9" fmla="*/ 43834 w 156964"/>
                <a:gd name="connsiteY9" fmla="*/ 282163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964" h="287768">
                  <a:moveTo>
                    <a:pt x="43834" y="282163"/>
                  </a:moveTo>
                  <a:cubicBezTo>
                    <a:pt x="-4376" y="234326"/>
                    <a:pt x="-13346" y="178267"/>
                    <a:pt x="19542" y="118471"/>
                  </a:cubicBezTo>
                  <a:cubicBezTo>
                    <a:pt x="43087" y="75493"/>
                    <a:pt x="73732" y="38120"/>
                    <a:pt x="108115" y="0"/>
                  </a:cubicBezTo>
                  <a:cubicBezTo>
                    <a:pt x="111478" y="7475"/>
                    <a:pt x="114468" y="13454"/>
                    <a:pt x="117084" y="19807"/>
                  </a:cubicBezTo>
                  <a:cubicBezTo>
                    <a:pt x="135397" y="65402"/>
                    <a:pt x="152215" y="111370"/>
                    <a:pt x="158194" y="160702"/>
                  </a:cubicBezTo>
                  <a:cubicBezTo>
                    <a:pt x="162305" y="195458"/>
                    <a:pt x="152962" y="224983"/>
                    <a:pt x="129044" y="249275"/>
                  </a:cubicBezTo>
                  <a:cubicBezTo>
                    <a:pt x="114095" y="264598"/>
                    <a:pt x="96529" y="277678"/>
                    <a:pt x="80085" y="291506"/>
                  </a:cubicBezTo>
                  <a:cubicBezTo>
                    <a:pt x="86065" y="221246"/>
                    <a:pt x="92045" y="153227"/>
                    <a:pt x="98024" y="85209"/>
                  </a:cubicBezTo>
                  <a:cubicBezTo>
                    <a:pt x="95782" y="84836"/>
                    <a:pt x="93540" y="84462"/>
                    <a:pt x="91297" y="84088"/>
                  </a:cubicBezTo>
                  <a:cubicBezTo>
                    <a:pt x="75601" y="150238"/>
                    <a:pt x="59531" y="216387"/>
                    <a:pt x="43834" y="28216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D768046-17DF-4C90-9057-EFDC242AC181}"/>
                </a:ext>
              </a:extLst>
            </p:cNvPr>
            <p:cNvSpPr/>
            <p:nvPr/>
          </p:nvSpPr>
          <p:spPr>
            <a:xfrm>
              <a:off x="6179091" y="3929860"/>
              <a:ext cx="160702" cy="284031"/>
            </a:xfrm>
            <a:custGeom>
              <a:avLst/>
              <a:gdLst>
                <a:gd name="connsiteX0" fmla="*/ 115485 w 160701"/>
                <a:gd name="connsiteY0" fmla="*/ 282163 h 284031"/>
                <a:gd name="connsiteX1" fmla="*/ 68022 w 160701"/>
                <a:gd name="connsiteY1" fmla="*/ 83715 h 284031"/>
                <a:gd name="connsiteX2" fmla="*/ 61295 w 160701"/>
                <a:gd name="connsiteY2" fmla="*/ 84836 h 284031"/>
                <a:gd name="connsiteX3" fmla="*/ 78860 w 160701"/>
                <a:gd name="connsiteY3" fmla="*/ 286648 h 284031"/>
                <a:gd name="connsiteX4" fmla="*/ 4 w 160701"/>
                <a:gd name="connsiteY4" fmla="*/ 177146 h 284031"/>
                <a:gd name="connsiteX5" fmla="*/ 52325 w 160701"/>
                <a:gd name="connsiteY5" fmla="*/ 0 h 284031"/>
                <a:gd name="connsiteX6" fmla="*/ 155473 w 160701"/>
                <a:gd name="connsiteY6" fmla="*/ 152106 h 284031"/>
                <a:gd name="connsiteX7" fmla="*/ 155847 w 160701"/>
                <a:gd name="connsiteY7" fmla="*/ 213397 h 284031"/>
                <a:gd name="connsiteX8" fmla="*/ 115485 w 160701"/>
                <a:gd name="connsiteY8" fmla="*/ 282163 h 28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01" h="284031">
                  <a:moveTo>
                    <a:pt x="115485" y="282163"/>
                  </a:moveTo>
                  <a:cubicBezTo>
                    <a:pt x="99788" y="216013"/>
                    <a:pt x="83718" y="149864"/>
                    <a:pt x="68022" y="83715"/>
                  </a:cubicBezTo>
                  <a:cubicBezTo>
                    <a:pt x="65779" y="84088"/>
                    <a:pt x="63537" y="84462"/>
                    <a:pt x="61295" y="84836"/>
                  </a:cubicBezTo>
                  <a:cubicBezTo>
                    <a:pt x="67274" y="152480"/>
                    <a:pt x="72880" y="220124"/>
                    <a:pt x="78860" y="286648"/>
                  </a:cubicBezTo>
                  <a:cubicBezTo>
                    <a:pt x="41113" y="275062"/>
                    <a:pt x="377" y="220124"/>
                    <a:pt x="4" y="177146"/>
                  </a:cubicBezTo>
                  <a:cubicBezTo>
                    <a:pt x="-370" y="137157"/>
                    <a:pt x="29154" y="35878"/>
                    <a:pt x="52325" y="0"/>
                  </a:cubicBezTo>
                  <a:cubicBezTo>
                    <a:pt x="93061" y="46716"/>
                    <a:pt x="133424" y="93058"/>
                    <a:pt x="155473" y="152106"/>
                  </a:cubicBezTo>
                  <a:cubicBezTo>
                    <a:pt x="162948" y="172288"/>
                    <a:pt x="162200" y="193216"/>
                    <a:pt x="155847" y="213397"/>
                  </a:cubicBezTo>
                  <a:cubicBezTo>
                    <a:pt x="146878" y="239932"/>
                    <a:pt x="132302" y="262729"/>
                    <a:pt x="115485" y="28216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CC4A75-8B55-4BC6-B379-E3B79FCFABD5}"/>
                </a:ext>
              </a:extLst>
            </p:cNvPr>
            <p:cNvSpPr/>
            <p:nvPr/>
          </p:nvSpPr>
          <p:spPr>
            <a:xfrm>
              <a:off x="5135072" y="4045341"/>
              <a:ext cx="160702" cy="284031"/>
            </a:xfrm>
            <a:custGeom>
              <a:avLst/>
              <a:gdLst>
                <a:gd name="connsiteX0" fmla="*/ 67104 w 160701"/>
                <a:gd name="connsiteY0" fmla="*/ 285526 h 284031"/>
                <a:gd name="connsiteX1" fmla="*/ 111577 w 160701"/>
                <a:gd name="connsiteY1" fmla="*/ 84462 h 284031"/>
                <a:gd name="connsiteX2" fmla="*/ 106719 w 160701"/>
                <a:gd name="connsiteY2" fmla="*/ 82967 h 284031"/>
                <a:gd name="connsiteX3" fmla="*/ 80558 w 160701"/>
                <a:gd name="connsiteY3" fmla="*/ 144258 h 284031"/>
                <a:gd name="connsiteX4" fmla="*/ 55892 w 160701"/>
                <a:gd name="connsiteY4" fmla="*/ 208165 h 284031"/>
                <a:gd name="connsiteX5" fmla="*/ 34590 w 160701"/>
                <a:gd name="connsiteY5" fmla="*/ 272820 h 284031"/>
                <a:gd name="connsiteX6" fmla="*/ 14409 w 160701"/>
                <a:gd name="connsiteY6" fmla="*/ 128935 h 284031"/>
                <a:gd name="connsiteX7" fmla="*/ 133253 w 160701"/>
                <a:gd name="connsiteY7" fmla="*/ 0 h 284031"/>
                <a:gd name="connsiteX8" fmla="*/ 148576 w 160701"/>
                <a:gd name="connsiteY8" fmla="*/ 61665 h 284031"/>
                <a:gd name="connsiteX9" fmla="*/ 160909 w 160701"/>
                <a:gd name="connsiteY9" fmla="*/ 166308 h 284031"/>
                <a:gd name="connsiteX10" fmla="*/ 117931 w 160701"/>
                <a:gd name="connsiteY10" fmla="*/ 253386 h 284031"/>
                <a:gd name="connsiteX11" fmla="*/ 67104 w 160701"/>
                <a:gd name="connsiteY11" fmla="*/ 285526 h 28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701" h="284031">
                  <a:moveTo>
                    <a:pt x="67104" y="285526"/>
                  </a:moveTo>
                  <a:cubicBezTo>
                    <a:pt x="82427" y="216387"/>
                    <a:pt x="97002" y="150238"/>
                    <a:pt x="111577" y="84462"/>
                  </a:cubicBezTo>
                  <a:cubicBezTo>
                    <a:pt x="110083" y="84088"/>
                    <a:pt x="108588" y="83341"/>
                    <a:pt x="106719" y="82967"/>
                  </a:cubicBezTo>
                  <a:cubicBezTo>
                    <a:pt x="98123" y="103148"/>
                    <a:pt x="88780" y="123703"/>
                    <a:pt x="80558" y="144258"/>
                  </a:cubicBezTo>
                  <a:cubicBezTo>
                    <a:pt x="71963" y="165187"/>
                    <a:pt x="63367" y="186489"/>
                    <a:pt x="55892" y="208165"/>
                  </a:cubicBezTo>
                  <a:cubicBezTo>
                    <a:pt x="48418" y="229467"/>
                    <a:pt x="41691" y="251517"/>
                    <a:pt x="34590" y="272820"/>
                  </a:cubicBezTo>
                  <a:cubicBezTo>
                    <a:pt x="-1288" y="228346"/>
                    <a:pt x="-11378" y="169671"/>
                    <a:pt x="14409" y="128935"/>
                  </a:cubicBezTo>
                  <a:cubicBezTo>
                    <a:pt x="45428" y="79604"/>
                    <a:pt x="87285" y="40362"/>
                    <a:pt x="133253" y="0"/>
                  </a:cubicBezTo>
                  <a:cubicBezTo>
                    <a:pt x="138859" y="22050"/>
                    <a:pt x="145213" y="41484"/>
                    <a:pt x="148576" y="61665"/>
                  </a:cubicBezTo>
                  <a:cubicBezTo>
                    <a:pt x="153808" y="96421"/>
                    <a:pt x="158667" y="131178"/>
                    <a:pt x="160909" y="166308"/>
                  </a:cubicBezTo>
                  <a:cubicBezTo>
                    <a:pt x="163525" y="202933"/>
                    <a:pt x="146334" y="231710"/>
                    <a:pt x="117931" y="253386"/>
                  </a:cubicBezTo>
                  <a:cubicBezTo>
                    <a:pt x="102234" y="264598"/>
                    <a:pt x="84669" y="274315"/>
                    <a:pt x="67104" y="285526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94B8060-C7C3-4622-A82B-343E94B65EBF}"/>
                </a:ext>
              </a:extLst>
            </p:cNvPr>
            <p:cNvSpPr/>
            <p:nvPr/>
          </p:nvSpPr>
          <p:spPr>
            <a:xfrm>
              <a:off x="4176281" y="4046463"/>
              <a:ext cx="160702" cy="276557"/>
            </a:xfrm>
            <a:custGeom>
              <a:avLst/>
              <a:gdLst>
                <a:gd name="connsiteX0" fmla="*/ 127833 w 160701"/>
                <a:gd name="connsiteY0" fmla="*/ 271698 h 276556"/>
                <a:gd name="connsiteX1" fmla="*/ 93450 w 160701"/>
                <a:gd name="connsiteY1" fmla="*/ 174904 h 276556"/>
                <a:gd name="connsiteX2" fmla="*/ 54956 w 160701"/>
                <a:gd name="connsiteY2" fmla="*/ 81472 h 276556"/>
                <a:gd name="connsiteX3" fmla="*/ 49724 w 160701"/>
                <a:gd name="connsiteY3" fmla="*/ 82967 h 276556"/>
                <a:gd name="connsiteX4" fmla="*/ 93076 w 160701"/>
                <a:gd name="connsiteY4" fmla="*/ 279920 h 276556"/>
                <a:gd name="connsiteX5" fmla="*/ 392 w 160701"/>
                <a:gd name="connsiteY5" fmla="*/ 172287 h 276556"/>
                <a:gd name="connsiteX6" fmla="*/ 27674 w 160701"/>
                <a:gd name="connsiteY6" fmla="*/ 0 h 276556"/>
                <a:gd name="connsiteX7" fmla="*/ 35896 w 160701"/>
                <a:gd name="connsiteY7" fmla="*/ 5232 h 276556"/>
                <a:gd name="connsiteX8" fmla="*/ 127833 w 160701"/>
                <a:gd name="connsiteY8" fmla="*/ 100532 h 276556"/>
                <a:gd name="connsiteX9" fmla="*/ 127833 w 160701"/>
                <a:gd name="connsiteY9" fmla="*/ 271698 h 27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701" h="276556">
                  <a:moveTo>
                    <a:pt x="127833" y="271698"/>
                  </a:moveTo>
                  <a:cubicBezTo>
                    <a:pt x="116247" y="239184"/>
                    <a:pt x="105409" y="206670"/>
                    <a:pt x="93450" y="174904"/>
                  </a:cubicBezTo>
                  <a:cubicBezTo>
                    <a:pt x="81491" y="143511"/>
                    <a:pt x="68037" y="112865"/>
                    <a:pt x="54956" y="81472"/>
                  </a:cubicBezTo>
                  <a:cubicBezTo>
                    <a:pt x="53088" y="81846"/>
                    <a:pt x="51593" y="82593"/>
                    <a:pt x="49724" y="82967"/>
                  </a:cubicBezTo>
                  <a:cubicBezTo>
                    <a:pt x="64300" y="149116"/>
                    <a:pt x="78501" y="214892"/>
                    <a:pt x="93076" y="279920"/>
                  </a:cubicBezTo>
                  <a:cubicBezTo>
                    <a:pt x="48229" y="270951"/>
                    <a:pt x="2635" y="220124"/>
                    <a:pt x="392" y="172287"/>
                  </a:cubicBezTo>
                  <a:cubicBezTo>
                    <a:pt x="-2597" y="113239"/>
                    <a:pt x="11978" y="57180"/>
                    <a:pt x="27674" y="0"/>
                  </a:cubicBezTo>
                  <a:cubicBezTo>
                    <a:pt x="31038" y="2242"/>
                    <a:pt x="34028" y="3364"/>
                    <a:pt x="35896" y="5232"/>
                  </a:cubicBezTo>
                  <a:cubicBezTo>
                    <a:pt x="66916" y="36625"/>
                    <a:pt x="99803" y="66523"/>
                    <a:pt x="127833" y="100532"/>
                  </a:cubicBezTo>
                  <a:cubicBezTo>
                    <a:pt x="173801" y="156965"/>
                    <a:pt x="172306" y="212650"/>
                    <a:pt x="127833" y="271698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25F6D2D-B446-4172-BC13-D1BC16889997}"/>
                </a:ext>
              </a:extLst>
            </p:cNvPr>
            <p:cNvSpPr/>
            <p:nvPr/>
          </p:nvSpPr>
          <p:spPr>
            <a:xfrm>
              <a:off x="4314543" y="3228377"/>
              <a:ext cx="164439" cy="242922"/>
            </a:xfrm>
            <a:custGeom>
              <a:avLst/>
              <a:gdLst>
                <a:gd name="connsiteX0" fmla="*/ 128596 w 164439"/>
                <a:gd name="connsiteY0" fmla="*/ 237316 h 242921"/>
                <a:gd name="connsiteX1" fmla="*/ 61699 w 164439"/>
                <a:gd name="connsiteY1" fmla="*/ 70260 h 242921"/>
                <a:gd name="connsiteX2" fmla="*/ 57215 w 164439"/>
                <a:gd name="connsiteY2" fmla="*/ 71755 h 242921"/>
                <a:gd name="connsiteX3" fmla="*/ 66184 w 164439"/>
                <a:gd name="connsiteY3" fmla="*/ 128935 h 242921"/>
                <a:gd name="connsiteX4" fmla="*/ 77770 w 164439"/>
                <a:gd name="connsiteY4" fmla="*/ 188731 h 242921"/>
                <a:gd name="connsiteX5" fmla="*/ 93092 w 164439"/>
                <a:gd name="connsiteY5" fmla="*/ 245911 h 242921"/>
                <a:gd name="connsiteX6" fmla="*/ 35 w 164439"/>
                <a:gd name="connsiteY6" fmla="*/ 148743 h 242921"/>
                <a:gd name="connsiteX7" fmla="*/ 37033 w 164439"/>
                <a:gd name="connsiteY7" fmla="*/ 0 h 242921"/>
                <a:gd name="connsiteX8" fmla="*/ 63942 w 164439"/>
                <a:gd name="connsiteY8" fmla="*/ 19807 h 242921"/>
                <a:gd name="connsiteX9" fmla="*/ 142050 w 164439"/>
                <a:gd name="connsiteY9" fmla="*/ 93058 h 242921"/>
                <a:gd name="connsiteX10" fmla="*/ 153636 w 164439"/>
                <a:gd name="connsiteY10" fmla="*/ 196206 h 242921"/>
                <a:gd name="connsiteX11" fmla="*/ 128596 w 164439"/>
                <a:gd name="connsiteY11" fmla="*/ 237316 h 2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4439" h="242921">
                  <a:moveTo>
                    <a:pt x="128596" y="237316"/>
                  </a:moveTo>
                  <a:cubicBezTo>
                    <a:pt x="105799" y="180509"/>
                    <a:pt x="83749" y="125198"/>
                    <a:pt x="61699" y="70260"/>
                  </a:cubicBezTo>
                  <a:cubicBezTo>
                    <a:pt x="60205" y="70634"/>
                    <a:pt x="58710" y="71382"/>
                    <a:pt x="57215" y="71755"/>
                  </a:cubicBezTo>
                  <a:cubicBezTo>
                    <a:pt x="60205" y="90815"/>
                    <a:pt x="62821" y="109875"/>
                    <a:pt x="66184" y="128935"/>
                  </a:cubicBezTo>
                  <a:cubicBezTo>
                    <a:pt x="69548" y="149116"/>
                    <a:pt x="73285" y="168924"/>
                    <a:pt x="77770" y="188731"/>
                  </a:cubicBezTo>
                  <a:cubicBezTo>
                    <a:pt x="82254" y="208165"/>
                    <a:pt x="87860" y="226851"/>
                    <a:pt x="93092" y="245911"/>
                  </a:cubicBezTo>
                  <a:cubicBezTo>
                    <a:pt x="45629" y="244043"/>
                    <a:pt x="-1460" y="196206"/>
                    <a:pt x="35" y="148743"/>
                  </a:cubicBezTo>
                  <a:cubicBezTo>
                    <a:pt x="1530" y="97169"/>
                    <a:pt x="18721" y="49705"/>
                    <a:pt x="37033" y="0"/>
                  </a:cubicBezTo>
                  <a:cubicBezTo>
                    <a:pt x="46750" y="7101"/>
                    <a:pt x="56094" y="12707"/>
                    <a:pt x="63942" y="19807"/>
                  </a:cubicBezTo>
                  <a:cubicBezTo>
                    <a:pt x="90476" y="43726"/>
                    <a:pt x="117384" y="67271"/>
                    <a:pt x="142050" y="93058"/>
                  </a:cubicBezTo>
                  <a:cubicBezTo>
                    <a:pt x="171575" y="123703"/>
                    <a:pt x="173070" y="159207"/>
                    <a:pt x="153636" y="196206"/>
                  </a:cubicBezTo>
                  <a:cubicBezTo>
                    <a:pt x="145788" y="210407"/>
                    <a:pt x="136445" y="223862"/>
                    <a:pt x="128596" y="237316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1F95015-3138-4B4D-903F-B3257283EB97}"/>
                </a:ext>
              </a:extLst>
            </p:cNvPr>
            <p:cNvSpPr/>
            <p:nvPr/>
          </p:nvSpPr>
          <p:spPr>
            <a:xfrm>
              <a:off x="3810700" y="4620826"/>
              <a:ext cx="242922" cy="340090"/>
            </a:xfrm>
            <a:custGeom>
              <a:avLst/>
              <a:gdLst>
                <a:gd name="connsiteX0" fmla="*/ 243391 w 242921"/>
                <a:gd name="connsiteY0" fmla="*/ 340143 h 340090"/>
                <a:gd name="connsiteX1" fmla="*/ 152576 w 242921"/>
                <a:gd name="connsiteY1" fmla="*/ 312114 h 340090"/>
                <a:gd name="connsiteX2" fmla="*/ 131274 w 242921"/>
                <a:gd name="connsiteY2" fmla="*/ 288943 h 340090"/>
                <a:gd name="connsiteX3" fmla="*/ 7944 w 242921"/>
                <a:gd name="connsiteY3" fmla="*/ 47890 h 340090"/>
                <a:gd name="connsiteX4" fmla="*/ 8318 w 242921"/>
                <a:gd name="connsiteY4" fmla="*/ 7527 h 340090"/>
                <a:gd name="connsiteX5" fmla="*/ 54286 w 242921"/>
                <a:gd name="connsiteY5" fmla="*/ 6780 h 340090"/>
                <a:gd name="connsiteX6" fmla="*/ 63629 w 242921"/>
                <a:gd name="connsiteY6" fmla="*/ 19113 h 340090"/>
                <a:gd name="connsiteX7" fmla="*/ 129779 w 242921"/>
                <a:gd name="connsiteY7" fmla="*/ 172714 h 340090"/>
                <a:gd name="connsiteX8" fmla="*/ 238159 w 242921"/>
                <a:gd name="connsiteY8" fmla="*/ 331174 h 340090"/>
                <a:gd name="connsiteX9" fmla="*/ 243391 w 242921"/>
                <a:gd name="connsiteY9" fmla="*/ 340143 h 34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921" h="340090">
                  <a:moveTo>
                    <a:pt x="243391" y="340143"/>
                  </a:moveTo>
                  <a:cubicBezTo>
                    <a:pt x="210503" y="334537"/>
                    <a:pt x="179858" y="328558"/>
                    <a:pt x="152576" y="312114"/>
                  </a:cubicBezTo>
                  <a:cubicBezTo>
                    <a:pt x="143980" y="306882"/>
                    <a:pt x="135758" y="297912"/>
                    <a:pt x="131274" y="288943"/>
                  </a:cubicBezTo>
                  <a:cubicBezTo>
                    <a:pt x="89790" y="208965"/>
                    <a:pt x="48680" y="128241"/>
                    <a:pt x="7944" y="47890"/>
                  </a:cubicBezTo>
                  <a:cubicBezTo>
                    <a:pt x="-2894" y="26961"/>
                    <a:pt x="-2520" y="16871"/>
                    <a:pt x="8318" y="7527"/>
                  </a:cubicBezTo>
                  <a:cubicBezTo>
                    <a:pt x="19156" y="-2190"/>
                    <a:pt x="40084" y="-2563"/>
                    <a:pt x="54286" y="6780"/>
                  </a:cubicBezTo>
                  <a:cubicBezTo>
                    <a:pt x="58397" y="9396"/>
                    <a:pt x="62882" y="14628"/>
                    <a:pt x="63629" y="19113"/>
                  </a:cubicBezTo>
                  <a:cubicBezTo>
                    <a:pt x="72972" y="75919"/>
                    <a:pt x="99507" y="125251"/>
                    <a:pt x="129779" y="172714"/>
                  </a:cubicBezTo>
                  <a:cubicBezTo>
                    <a:pt x="163788" y="226904"/>
                    <a:pt x="201908" y="278478"/>
                    <a:pt x="238159" y="331174"/>
                  </a:cubicBezTo>
                  <a:cubicBezTo>
                    <a:pt x="239280" y="333416"/>
                    <a:pt x="240775" y="336032"/>
                    <a:pt x="243391" y="340143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5777878-4560-4FDC-8B8F-73880DA275C7}"/>
                </a:ext>
              </a:extLst>
            </p:cNvPr>
            <p:cNvSpPr/>
            <p:nvPr/>
          </p:nvSpPr>
          <p:spPr>
            <a:xfrm>
              <a:off x="5454815" y="4620088"/>
              <a:ext cx="242922" cy="340090"/>
            </a:xfrm>
            <a:custGeom>
              <a:avLst/>
              <a:gdLst>
                <a:gd name="connsiteX0" fmla="*/ 0 w 242921"/>
                <a:gd name="connsiteY0" fmla="*/ 340881 h 340090"/>
                <a:gd name="connsiteX1" fmla="*/ 82593 w 242921"/>
                <a:gd name="connsiteY1" fmla="*/ 222784 h 340090"/>
                <a:gd name="connsiteX2" fmla="*/ 169298 w 242921"/>
                <a:gd name="connsiteY2" fmla="*/ 58718 h 340090"/>
                <a:gd name="connsiteX3" fmla="*/ 177893 w 242921"/>
                <a:gd name="connsiteY3" fmla="*/ 23962 h 340090"/>
                <a:gd name="connsiteX4" fmla="*/ 200691 w 242921"/>
                <a:gd name="connsiteY4" fmla="*/ 1912 h 340090"/>
                <a:gd name="connsiteX5" fmla="*/ 237689 w 242921"/>
                <a:gd name="connsiteY5" fmla="*/ 10881 h 340090"/>
                <a:gd name="connsiteX6" fmla="*/ 238437 w 242921"/>
                <a:gd name="connsiteY6" fmla="*/ 41527 h 340090"/>
                <a:gd name="connsiteX7" fmla="*/ 107633 w 242921"/>
                <a:gd name="connsiteY7" fmla="*/ 297155 h 340090"/>
                <a:gd name="connsiteX8" fmla="*/ 90442 w 242921"/>
                <a:gd name="connsiteY8" fmla="*/ 312852 h 340090"/>
                <a:gd name="connsiteX9" fmla="*/ 0 w 242921"/>
                <a:gd name="connsiteY9" fmla="*/ 340881 h 34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921" h="340090">
                  <a:moveTo>
                    <a:pt x="0" y="340881"/>
                  </a:moveTo>
                  <a:cubicBezTo>
                    <a:pt x="28777" y="300145"/>
                    <a:pt x="56432" y="262025"/>
                    <a:pt x="82593" y="222784"/>
                  </a:cubicBezTo>
                  <a:cubicBezTo>
                    <a:pt x="116976" y="171210"/>
                    <a:pt x="149117" y="117767"/>
                    <a:pt x="169298" y="58718"/>
                  </a:cubicBezTo>
                  <a:cubicBezTo>
                    <a:pt x="173035" y="47506"/>
                    <a:pt x="176399" y="35921"/>
                    <a:pt x="177893" y="23962"/>
                  </a:cubicBezTo>
                  <a:cubicBezTo>
                    <a:pt x="179762" y="9760"/>
                    <a:pt x="189105" y="4902"/>
                    <a:pt x="200691" y="1912"/>
                  </a:cubicBezTo>
                  <a:cubicBezTo>
                    <a:pt x="214519" y="-1825"/>
                    <a:pt x="227599" y="-704"/>
                    <a:pt x="237689" y="10881"/>
                  </a:cubicBezTo>
                  <a:cubicBezTo>
                    <a:pt x="246285" y="20598"/>
                    <a:pt x="243669" y="31062"/>
                    <a:pt x="238437" y="41527"/>
                  </a:cubicBezTo>
                  <a:cubicBezTo>
                    <a:pt x="195085" y="126736"/>
                    <a:pt x="151732" y="212319"/>
                    <a:pt x="107633" y="297155"/>
                  </a:cubicBezTo>
                  <a:cubicBezTo>
                    <a:pt x="104270" y="303508"/>
                    <a:pt x="97169" y="308741"/>
                    <a:pt x="90442" y="312852"/>
                  </a:cubicBezTo>
                  <a:cubicBezTo>
                    <a:pt x="63160" y="328922"/>
                    <a:pt x="32514" y="335275"/>
                    <a:pt x="0" y="34088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CD6D27F-453C-45B7-8C61-9E843EB7D088}"/>
                </a:ext>
              </a:extLst>
            </p:cNvPr>
            <p:cNvSpPr/>
            <p:nvPr/>
          </p:nvSpPr>
          <p:spPr>
            <a:xfrm>
              <a:off x="4824028" y="3452986"/>
              <a:ext cx="115855" cy="254133"/>
            </a:xfrm>
            <a:custGeom>
              <a:avLst/>
              <a:gdLst>
                <a:gd name="connsiteX0" fmla="*/ 48149 w 115854"/>
                <a:gd name="connsiteY0" fmla="*/ 0 h 254133"/>
                <a:gd name="connsiteX1" fmla="*/ 112803 w 115854"/>
                <a:gd name="connsiteY1" fmla="*/ 137905 h 254133"/>
                <a:gd name="connsiteX2" fmla="*/ 77299 w 115854"/>
                <a:gd name="connsiteY2" fmla="*/ 251891 h 254133"/>
                <a:gd name="connsiteX3" fmla="*/ 55623 w 115854"/>
                <a:gd name="connsiteY3" fmla="*/ 78856 h 254133"/>
                <a:gd name="connsiteX4" fmla="*/ 51139 w 115854"/>
                <a:gd name="connsiteY4" fmla="*/ 79230 h 254133"/>
                <a:gd name="connsiteX5" fmla="*/ 51139 w 115854"/>
                <a:gd name="connsiteY5" fmla="*/ 254507 h 254133"/>
                <a:gd name="connsiteX6" fmla="*/ 312 w 115854"/>
                <a:gd name="connsiteY6" fmla="*/ 151733 h 254133"/>
                <a:gd name="connsiteX7" fmla="*/ 48149 w 115854"/>
                <a:gd name="connsiteY7" fmla="*/ 0 h 25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854" h="254133">
                  <a:moveTo>
                    <a:pt x="48149" y="0"/>
                  </a:moveTo>
                  <a:cubicBezTo>
                    <a:pt x="75805" y="45221"/>
                    <a:pt x="100470" y="88573"/>
                    <a:pt x="112803" y="137905"/>
                  </a:cubicBezTo>
                  <a:cubicBezTo>
                    <a:pt x="124015" y="182378"/>
                    <a:pt x="104208" y="217882"/>
                    <a:pt x="77299" y="251891"/>
                  </a:cubicBezTo>
                  <a:cubicBezTo>
                    <a:pt x="69825" y="193216"/>
                    <a:pt x="62724" y="136036"/>
                    <a:pt x="55623" y="78856"/>
                  </a:cubicBezTo>
                  <a:cubicBezTo>
                    <a:pt x="54129" y="78856"/>
                    <a:pt x="52634" y="79230"/>
                    <a:pt x="51139" y="79230"/>
                  </a:cubicBezTo>
                  <a:cubicBezTo>
                    <a:pt x="51139" y="136784"/>
                    <a:pt x="51139" y="194711"/>
                    <a:pt x="51139" y="254507"/>
                  </a:cubicBezTo>
                  <a:cubicBezTo>
                    <a:pt x="21241" y="225357"/>
                    <a:pt x="-3052" y="194711"/>
                    <a:pt x="312" y="151733"/>
                  </a:cubicBezTo>
                  <a:cubicBezTo>
                    <a:pt x="4797" y="98664"/>
                    <a:pt x="26099" y="50453"/>
                    <a:pt x="48149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F4B5C6F-6112-4615-AFF0-62AAB2A201FE}"/>
                </a:ext>
              </a:extLst>
            </p:cNvPr>
            <p:cNvSpPr/>
            <p:nvPr/>
          </p:nvSpPr>
          <p:spPr>
            <a:xfrm>
              <a:off x="4008081" y="4130177"/>
              <a:ext cx="119592" cy="242922"/>
            </a:xfrm>
            <a:custGeom>
              <a:avLst/>
              <a:gdLst>
                <a:gd name="connsiteX0" fmla="*/ 100200 w 119592"/>
                <a:gd name="connsiteY0" fmla="*/ 236942 h 242921"/>
                <a:gd name="connsiteX1" fmla="*/ 40030 w 119592"/>
                <a:gd name="connsiteY1" fmla="*/ 73250 h 242921"/>
                <a:gd name="connsiteX2" fmla="*/ 34798 w 119592"/>
                <a:gd name="connsiteY2" fmla="*/ 74745 h 242921"/>
                <a:gd name="connsiteX3" fmla="*/ 74039 w 119592"/>
                <a:gd name="connsiteY3" fmla="*/ 242922 h 242921"/>
                <a:gd name="connsiteX4" fmla="*/ 2284 w 119592"/>
                <a:gd name="connsiteY4" fmla="*/ 153975 h 242921"/>
                <a:gd name="connsiteX5" fmla="*/ 14617 w 119592"/>
                <a:gd name="connsiteY5" fmla="*/ 0 h 242921"/>
                <a:gd name="connsiteX6" fmla="*/ 25829 w 119592"/>
                <a:gd name="connsiteY6" fmla="*/ 9717 h 242921"/>
                <a:gd name="connsiteX7" fmla="*/ 105432 w 119592"/>
                <a:gd name="connsiteY7" fmla="*/ 111370 h 242921"/>
                <a:gd name="connsiteX8" fmla="*/ 100200 w 119592"/>
                <a:gd name="connsiteY8" fmla="*/ 236942 h 2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92" h="242921">
                  <a:moveTo>
                    <a:pt x="100200" y="236942"/>
                  </a:moveTo>
                  <a:cubicBezTo>
                    <a:pt x="80019" y="181631"/>
                    <a:pt x="59838" y="127440"/>
                    <a:pt x="40030" y="73250"/>
                  </a:cubicBezTo>
                  <a:cubicBezTo>
                    <a:pt x="38162" y="73624"/>
                    <a:pt x="36667" y="74371"/>
                    <a:pt x="34798" y="74745"/>
                  </a:cubicBezTo>
                  <a:cubicBezTo>
                    <a:pt x="47878" y="131178"/>
                    <a:pt x="60959" y="187610"/>
                    <a:pt x="74039" y="242922"/>
                  </a:cubicBezTo>
                  <a:cubicBezTo>
                    <a:pt x="40404" y="230962"/>
                    <a:pt x="7142" y="190974"/>
                    <a:pt x="2284" y="153975"/>
                  </a:cubicBezTo>
                  <a:cubicBezTo>
                    <a:pt x="-4443" y="102401"/>
                    <a:pt x="4900" y="52322"/>
                    <a:pt x="14617" y="0"/>
                  </a:cubicBezTo>
                  <a:cubicBezTo>
                    <a:pt x="19475" y="4111"/>
                    <a:pt x="23213" y="6727"/>
                    <a:pt x="25829" y="9717"/>
                  </a:cubicBezTo>
                  <a:cubicBezTo>
                    <a:pt x="52737" y="43352"/>
                    <a:pt x="81514" y="75866"/>
                    <a:pt x="105432" y="111370"/>
                  </a:cubicBezTo>
                  <a:cubicBezTo>
                    <a:pt x="132340" y="152854"/>
                    <a:pt x="120755" y="195832"/>
                    <a:pt x="100200" y="236942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F4F0E40-EFF3-462E-B3BE-DFE765B9F908}"/>
                </a:ext>
              </a:extLst>
            </p:cNvPr>
            <p:cNvSpPr/>
            <p:nvPr/>
          </p:nvSpPr>
          <p:spPr>
            <a:xfrm>
              <a:off x="5343651" y="4128309"/>
              <a:ext cx="119592" cy="246659"/>
            </a:xfrm>
            <a:custGeom>
              <a:avLst/>
              <a:gdLst>
                <a:gd name="connsiteX0" fmla="*/ 20348 w 119592"/>
                <a:gd name="connsiteY0" fmla="*/ 238811 h 246658"/>
                <a:gd name="connsiteX1" fmla="*/ 8015 w 119592"/>
                <a:gd name="connsiteY1" fmla="*/ 128562 h 246658"/>
                <a:gd name="connsiteX2" fmla="*/ 105931 w 119592"/>
                <a:gd name="connsiteY2" fmla="*/ 0 h 246658"/>
                <a:gd name="connsiteX3" fmla="*/ 115274 w 119592"/>
                <a:gd name="connsiteY3" fmla="*/ 168924 h 246658"/>
                <a:gd name="connsiteX4" fmla="*/ 46135 w 119592"/>
                <a:gd name="connsiteY4" fmla="*/ 246659 h 246658"/>
                <a:gd name="connsiteX5" fmla="*/ 86123 w 119592"/>
                <a:gd name="connsiteY5" fmla="*/ 75866 h 246658"/>
                <a:gd name="connsiteX6" fmla="*/ 80891 w 119592"/>
                <a:gd name="connsiteY6" fmla="*/ 74371 h 246658"/>
                <a:gd name="connsiteX7" fmla="*/ 20348 w 119592"/>
                <a:gd name="connsiteY7" fmla="*/ 238811 h 24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92" h="246658">
                  <a:moveTo>
                    <a:pt x="20348" y="238811"/>
                  </a:moveTo>
                  <a:cubicBezTo>
                    <a:pt x="3530" y="202933"/>
                    <a:pt x="-8803" y="167055"/>
                    <a:pt x="8015" y="128562"/>
                  </a:cubicBezTo>
                  <a:cubicBezTo>
                    <a:pt x="29317" y="78856"/>
                    <a:pt x="67064" y="41110"/>
                    <a:pt x="105931" y="0"/>
                  </a:cubicBezTo>
                  <a:cubicBezTo>
                    <a:pt x="116021" y="58301"/>
                    <a:pt x="128728" y="113239"/>
                    <a:pt x="115274" y="168924"/>
                  </a:cubicBezTo>
                  <a:cubicBezTo>
                    <a:pt x="106305" y="206296"/>
                    <a:pt x="77154" y="227599"/>
                    <a:pt x="46135" y="246659"/>
                  </a:cubicBezTo>
                  <a:cubicBezTo>
                    <a:pt x="59589" y="189479"/>
                    <a:pt x="72669" y="132673"/>
                    <a:pt x="86123" y="75866"/>
                  </a:cubicBezTo>
                  <a:cubicBezTo>
                    <a:pt x="84255" y="75492"/>
                    <a:pt x="82760" y="74745"/>
                    <a:pt x="80891" y="74371"/>
                  </a:cubicBezTo>
                  <a:cubicBezTo>
                    <a:pt x="60710" y="128935"/>
                    <a:pt x="40903" y="182752"/>
                    <a:pt x="20348" y="238811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CB0D4A3-4587-48F6-88A1-1429E6AECAAA}"/>
                </a:ext>
              </a:extLst>
            </p:cNvPr>
            <p:cNvSpPr/>
            <p:nvPr/>
          </p:nvSpPr>
          <p:spPr>
            <a:xfrm>
              <a:off x="3551810" y="3417482"/>
              <a:ext cx="119592" cy="242922"/>
            </a:xfrm>
            <a:custGeom>
              <a:avLst/>
              <a:gdLst>
                <a:gd name="connsiteX0" fmla="*/ 100153 w 119592"/>
                <a:gd name="connsiteY0" fmla="*/ 238063 h 242921"/>
                <a:gd name="connsiteX1" fmla="*/ 39235 w 119592"/>
                <a:gd name="connsiteY1" fmla="*/ 73250 h 242921"/>
                <a:gd name="connsiteX2" fmla="*/ 34377 w 119592"/>
                <a:gd name="connsiteY2" fmla="*/ 74745 h 242921"/>
                <a:gd name="connsiteX3" fmla="*/ 74365 w 119592"/>
                <a:gd name="connsiteY3" fmla="*/ 245911 h 242921"/>
                <a:gd name="connsiteX4" fmla="*/ 1115 w 119592"/>
                <a:gd name="connsiteY4" fmla="*/ 146874 h 242921"/>
                <a:gd name="connsiteX5" fmla="*/ 14943 w 119592"/>
                <a:gd name="connsiteY5" fmla="*/ 0 h 242921"/>
                <a:gd name="connsiteX6" fmla="*/ 113607 w 119592"/>
                <a:gd name="connsiteY6" fmla="*/ 130430 h 242921"/>
                <a:gd name="connsiteX7" fmla="*/ 100153 w 119592"/>
                <a:gd name="connsiteY7" fmla="*/ 238063 h 2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92" h="242921">
                  <a:moveTo>
                    <a:pt x="100153" y="238063"/>
                  </a:moveTo>
                  <a:cubicBezTo>
                    <a:pt x="79598" y="182378"/>
                    <a:pt x="59416" y="127814"/>
                    <a:pt x="39235" y="73250"/>
                  </a:cubicBezTo>
                  <a:cubicBezTo>
                    <a:pt x="37740" y="73624"/>
                    <a:pt x="35872" y="74371"/>
                    <a:pt x="34377" y="74745"/>
                  </a:cubicBezTo>
                  <a:cubicBezTo>
                    <a:pt x="47457" y="131551"/>
                    <a:pt x="60911" y="188358"/>
                    <a:pt x="74365" y="245911"/>
                  </a:cubicBezTo>
                  <a:cubicBezTo>
                    <a:pt x="36245" y="223114"/>
                    <a:pt x="5226" y="195458"/>
                    <a:pt x="1115" y="146874"/>
                  </a:cubicBezTo>
                  <a:cubicBezTo>
                    <a:pt x="-2996" y="97916"/>
                    <a:pt x="4852" y="50453"/>
                    <a:pt x="14943" y="0"/>
                  </a:cubicBezTo>
                  <a:cubicBezTo>
                    <a:pt x="54184" y="41110"/>
                    <a:pt x="92678" y="79230"/>
                    <a:pt x="113607" y="130430"/>
                  </a:cubicBezTo>
                  <a:cubicBezTo>
                    <a:pt x="128929" y="168176"/>
                    <a:pt x="116970" y="203680"/>
                    <a:pt x="100153" y="23806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A3E09D0-AFBE-40FF-80BE-D27D015C1C98}"/>
                </a:ext>
              </a:extLst>
            </p:cNvPr>
            <p:cNvSpPr/>
            <p:nvPr/>
          </p:nvSpPr>
          <p:spPr>
            <a:xfrm>
              <a:off x="5800853" y="3417109"/>
              <a:ext cx="119592" cy="242922"/>
            </a:xfrm>
            <a:custGeom>
              <a:avLst/>
              <a:gdLst>
                <a:gd name="connsiteX0" fmla="*/ 105049 w 119592"/>
                <a:gd name="connsiteY0" fmla="*/ 0 h 242921"/>
                <a:gd name="connsiteX1" fmla="*/ 118503 w 119592"/>
                <a:gd name="connsiteY1" fmla="*/ 148369 h 242921"/>
                <a:gd name="connsiteX2" fmla="*/ 45626 w 119592"/>
                <a:gd name="connsiteY2" fmla="*/ 245911 h 242921"/>
                <a:gd name="connsiteX3" fmla="*/ 85615 w 119592"/>
                <a:gd name="connsiteY3" fmla="*/ 74745 h 242921"/>
                <a:gd name="connsiteX4" fmla="*/ 80757 w 119592"/>
                <a:gd name="connsiteY4" fmla="*/ 73250 h 242921"/>
                <a:gd name="connsiteX5" fmla="*/ 20587 w 119592"/>
                <a:gd name="connsiteY5" fmla="*/ 235821 h 242921"/>
                <a:gd name="connsiteX6" fmla="*/ 7880 w 119592"/>
                <a:gd name="connsiteY6" fmla="*/ 126693 h 242921"/>
                <a:gd name="connsiteX7" fmla="*/ 105049 w 119592"/>
                <a:gd name="connsiteY7" fmla="*/ 0 h 2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92" h="242921">
                  <a:moveTo>
                    <a:pt x="105049" y="0"/>
                  </a:moveTo>
                  <a:cubicBezTo>
                    <a:pt x="114766" y="51574"/>
                    <a:pt x="122988" y="99411"/>
                    <a:pt x="118503" y="148369"/>
                  </a:cubicBezTo>
                  <a:cubicBezTo>
                    <a:pt x="114018" y="196206"/>
                    <a:pt x="83373" y="223488"/>
                    <a:pt x="45626" y="245911"/>
                  </a:cubicBezTo>
                  <a:cubicBezTo>
                    <a:pt x="59081" y="188358"/>
                    <a:pt x="72535" y="131551"/>
                    <a:pt x="85615" y="74745"/>
                  </a:cubicBezTo>
                  <a:cubicBezTo>
                    <a:pt x="84120" y="74371"/>
                    <a:pt x="82251" y="73624"/>
                    <a:pt x="80757" y="73250"/>
                  </a:cubicBezTo>
                  <a:cubicBezTo>
                    <a:pt x="60575" y="127814"/>
                    <a:pt x="40394" y="182004"/>
                    <a:pt x="20587" y="235821"/>
                  </a:cubicBezTo>
                  <a:cubicBezTo>
                    <a:pt x="406" y="212650"/>
                    <a:pt x="-7069" y="159207"/>
                    <a:pt x="7880" y="126693"/>
                  </a:cubicBezTo>
                  <a:cubicBezTo>
                    <a:pt x="29930" y="78109"/>
                    <a:pt x="66555" y="40362"/>
                    <a:pt x="105049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FB82D1D-735B-4573-A258-A234A37274F7}"/>
                </a:ext>
              </a:extLst>
            </p:cNvPr>
            <p:cNvSpPr/>
            <p:nvPr/>
          </p:nvSpPr>
          <p:spPr>
            <a:xfrm>
              <a:off x="3032699" y="4694392"/>
              <a:ext cx="250396" cy="115855"/>
            </a:xfrm>
            <a:custGeom>
              <a:avLst/>
              <a:gdLst>
                <a:gd name="connsiteX0" fmla="*/ 247780 w 250396"/>
                <a:gd name="connsiteY0" fmla="*/ 32999 h 115854"/>
                <a:gd name="connsiteX1" fmla="*/ 76240 w 250396"/>
                <a:gd name="connsiteY1" fmla="*/ 66634 h 115854"/>
                <a:gd name="connsiteX2" fmla="*/ 76987 w 250396"/>
                <a:gd name="connsiteY2" fmla="*/ 71866 h 115854"/>
                <a:gd name="connsiteX3" fmla="*/ 251144 w 250396"/>
                <a:gd name="connsiteY3" fmla="*/ 59533 h 115854"/>
                <a:gd name="connsiteX4" fmla="*/ 132673 w 250396"/>
                <a:gd name="connsiteY4" fmla="*/ 115218 h 115854"/>
                <a:gd name="connsiteX5" fmla="*/ 0 w 250396"/>
                <a:gd name="connsiteY5" fmla="*/ 84199 h 115854"/>
                <a:gd name="connsiteX6" fmla="*/ 3364 w 250396"/>
                <a:gd name="connsiteY6" fmla="*/ 76725 h 115854"/>
                <a:gd name="connsiteX7" fmla="*/ 116602 w 250396"/>
                <a:gd name="connsiteY7" fmla="*/ 11323 h 115854"/>
                <a:gd name="connsiteX8" fmla="*/ 247780 w 250396"/>
                <a:gd name="connsiteY8" fmla="*/ 32999 h 11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396" h="115854">
                  <a:moveTo>
                    <a:pt x="247780" y="32999"/>
                  </a:moveTo>
                  <a:cubicBezTo>
                    <a:pt x="189479" y="44584"/>
                    <a:pt x="133046" y="55796"/>
                    <a:pt x="76240" y="66634"/>
                  </a:cubicBezTo>
                  <a:cubicBezTo>
                    <a:pt x="76614" y="68503"/>
                    <a:pt x="76614" y="70371"/>
                    <a:pt x="76987" y="71866"/>
                  </a:cubicBezTo>
                  <a:cubicBezTo>
                    <a:pt x="134915" y="67755"/>
                    <a:pt x="192842" y="63644"/>
                    <a:pt x="251144" y="59533"/>
                  </a:cubicBezTo>
                  <a:cubicBezTo>
                    <a:pt x="220498" y="96906"/>
                    <a:pt x="184247" y="124188"/>
                    <a:pt x="132673" y="115218"/>
                  </a:cubicBezTo>
                  <a:cubicBezTo>
                    <a:pt x="88573" y="107370"/>
                    <a:pt x="44847" y="94663"/>
                    <a:pt x="0" y="84199"/>
                  </a:cubicBezTo>
                  <a:cubicBezTo>
                    <a:pt x="2242" y="78967"/>
                    <a:pt x="2616" y="77098"/>
                    <a:pt x="3364" y="76725"/>
                  </a:cubicBezTo>
                  <a:cubicBezTo>
                    <a:pt x="41110" y="54675"/>
                    <a:pt x="77735" y="30756"/>
                    <a:pt x="116602" y="11323"/>
                  </a:cubicBezTo>
                  <a:cubicBezTo>
                    <a:pt x="164439" y="-12222"/>
                    <a:pt x="207418" y="3848"/>
                    <a:pt x="247780" y="32999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DF2039D-79AF-48F1-9957-20998718F675}"/>
                </a:ext>
              </a:extLst>
            </p:cNvPr>
            <p:cNvSpPr/>
            <p:nvPr/>
          </p:nvSpPr>
          <p:spPr>
            <a:xfrm>
              <a:off x="3932521" y="3361797"/>
              <a:ext cx="119592" cy="246659"/>
            </a:xfrm>
            <a:custGeom>
              <a:avLst/>
              <a:gdLst>
                <a:gd name="connsiteX0" fmla="*/ 15058 w 119592"/>
                <a:gd name="connsiteY0" fmla="*/ 0 h 246658"/>
                <a:gd name="connsiteX1" fmla="*/ 114843 w 119592"/>
                <a:gd name="connsiteY1" fmla="*/ 132673 h 246658"/>
                <a:gd name="connsiteX2" fmla="*/ 100641 w 119592"/>
                <a:gd name="connsiteY2" fmla="*/ 238811 h 246658"/>
                <a:gd name="connsiteX3" fmla="*/ 40098 w 119592"/>
                <a:gd name="connsiteY3" fmla="*/ 74371 h 246658"/>
                <a:gd name="connsiteX4" fmla="*/ 34866 w 119592"/>
                <a:gd name="connsiteY4" fmla="*/ 75866 h 246658"/>
                <a:gd name="connsiteX5" fmla="*/ 74854 w 119592"/>
                <a:gd name="connsiteY5" fmla="*/ 247033 h 246658"/>
                <a:gd name="connsiteX6" fmla="*/ 5341 w 119592"/>
                <a:gd name="connsiteY6" fmla="*/ 168177 h 246658"/>
                <a:gd name="connsiteX7" fmla="*/ 15058 w 119592"/>
                <a:gd name="connsiteY7" fmla="*/ 0 h 24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92" h="246658">
                  <a:moveTo>
                    <a:pt x="15058" y="0"/>
                  </a:moveTo>
                  <a:cubicBezTo>
                    <a:pt x="55421" y="42231"/>
                    <a:pt x="94662" y="80725"/>
                    <a:pt x="114843" y="132673"/>
                  </a:cubicBezTo>
                  <a:cubicBezTo>
                    <a:pt x="129418" y="169671"/>
                    <a:pt x="117459" y="204802"/>
                    <a:pt x="100641" y="238811"/>
                  </a:cubicBezTo>
                  <a:cubicBezTo>
                    <a:pt x="80086" y="183499"/>
                    <a:pt x="60279" y="128935"/>
                    <a:pt x="40098" y="74371"/>
                  </a:cubicBezTo>
                  <a:cubicBezTo>
                    <a:pt x="38229" y="74745"/>
                    <a:pt x="36734" y="75493"/>
                    <a:pt x="34866" y="75866"/>
                  </a:cubicBezTo>
                  <a:cubicBezTo>
                    <a:pt x="47946" y="132299"/>
                    <a:pt x="61400" y="189105"/>
                    <a:pt x="74854" y="247033"/>
                  </a:cubicBezTo>
                  <a:cubicBezTo>
                    <a:pt x="43461" y="227973"/>
                    <a:pt x="14311" y="206297"/>
                    <a:pt x="5341" y="168177"/>
                  </a:cubicBezTo>
                  <a:cubicBezTo>
                    <a:pt x="-7365" y="112491"/>
                    <a:pt x="5341" y="57927"/>
                    <a:pt x="15058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4D019BF-55CF-45F3-9CC1-5B17482A7918}"/>
                </a:ext>
              </a:extLst>
            </p:cNvPr>
            <p:cNvSpPr/>
            <p:nvPr/>
          </p:nvSpPr>
          <p:spPr>
            <a:xfrm>
              <a:off x="3671231" y="4634981"/>
              <a:ext cx="224235" cy="250396"/>
            </a:xfrm>
            <a:custGeom>
              <a:avLst/>
              <a:gdLst>
                <a:gd name="connsiteX0" fmla="*/ 223279 w 224235"/>
                <a:gd name="connsiteY0" fmla="*/ 252364 h 250396"/>
                <a:gd name="connsiteX1" fmla="*/ 73789 w 224235"/>
                <a:gd name="connsiteY1" fmla="*/ 131277 h 250396"/>
                <a:gd name="connsiteX2" fmla="*/ 16983 w 224235"/>
                <a:gd name="connsiteY2" fmla="*/ 66249 h 250396"/>
                <a:gd name="connsiteX3" fmla="*/ 165 w 224235"/>
                <a:gd name="connsiteY3" fmla="*/ 13927 h 250396"/>
                <a:gd name="connsiteX4" fmla="*/ 11003 w 224235"/>
                <a:gd name="connsiteY4" fmla="*/ 1595 h 250396"/>
                <a:gd name="connsiteX5" fmla="*/ 62951 w 224235"/>
                <a:gd name="connsiteY5" fmla="*/ 19160 h 250396"/>
                <a:gd name="connsiteX6" fmla="*/ 188149 w 224235"/>
                <a:gd name="connsiteY6" fmla="*/ 176124 h 250396"/>
                <a:gd name="connsiteX7" fmla="*/ 227016 w 224235"/>
                <a:gd name="connsiteY7" fmla="*/ 249001 h 250396"/>
                <a:gd name="connsiteX8" fmla="*/ 223279 w 224235"/>
                <a:gd name="connsiteY8" fmla="*/ 252364 h 25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235" h="250396">
                  <a:moveTo>
                    <a:pt x="223279" y="252364"/>
                  </a:moveTo>
                  <a:cubicBezTo>
                    <a:pt x="173947" y="211628"/>
                    <a:pt x="114899" y="182851"/>
                    <a:pt x="73789" y="131277"/>
                  </a:cubicBezTo>
                  <a:cubicBezTo>
                    <a:pt x="55850" y="108854"/>
                    <a:pt x="36043" y="87925"/>
                    <a:pt x="16983" y="66249"/>
                  </a:cubicBezTo>
                  <a:cubicBezTo>
                    <a:pt x="3528" y="51300"/>
                    <a:pt x="-956" y="33361"/>
                    <a:pt x="165" y="13927"/>
                  </a:cubicBezTo>
                  <a:cubicBezTo>
                    <a:pt x="539" y="9443"/>
                    <a:pt x="6518" y="2342"/>
                    <a:pt x="11003" y="1595"/>
                  </a:cubicBezTo>
                  <a:cubicBezTo>
                    <a:pt x="31558" y="-3264"/>
                    <a:pt x="49870" y="3089"/>
                    <a:pt x="62951" y="19160"/>
                  </a:cubicBezTo>
                  <a:cubicBezTo>
                    <a:pt x="105182" y="71108"/>
                    <a:pt x="148160" y="122682"/>
                    <a:pt x="188149" y="176124"/>
                  </a:cubicBezTo>
                  <a:cubicBezTo>
                    <a:pt x="204593" y="197800"/>
                    <a:pt x="214310" y="224709"/>
                    <a:pt x="227016" y="249001"/>
                  </a:cubicBezTo>
                  <a:cubicBezTo>
                    <a:pt x="225521" y="250122"/>
                    <a:pt x="224400" y="251243"/>
                    <a:pt x="223279" y="252364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DCFC20D-8E79-4195-ABD9-31C3914B2E45}"/>
                </a:ext>
              </a:extLst>
            </p:cNvPr>
            <p:cNvSpPr/>
            <p:nvPr/>
          </p:nvSpPr>
          <p:spPr>
            <a:xfrm>
              <a:off x="5609911" y="4634811"/>
              <a:ext cx="227973" cy="250396"/>
            </a:xfrm>
            <a:custGeom>
              <a:avLst/>
              <a:gdLst>
                <a:gd name="connsiteX0" fmla="*/ 0 w 227972"/>
                <a:gd name="connsiteY0" fmla="*/ 249170 h 250396"/>
                <a:gd name="connsiteX1" fmla="*/ 41110 w 227972"/>
                <a:gd name="connsiteY1" fmla="*/ 174052 h 250396"/>
                <a:gd name="connsiteX2" fmla="*/ 161449 w 227972"/>
                <a:gd name="connsiteY2" fmla="*/ 22319 h 250396"/>
                <a:gd name="connsiteX3" fmla="*/ 215266 w 227972"/>
                <a:gd name="connsiteY3" fmla="*/ 643 h 250396"/>
                <a:gd name="connsiteX4" fmla="*/ 227973 w 227972"/>
                <a:gd name="connsiteY4" fmla="*/ 15218 h 250396"/>
                <a:gd name="connsiteX5" fmla="*/ 209660 w 227972"/>
                <a:gd name="connsiteY5" fmla="*/ 67166 h 250396"/>
                <a:gd name="connsiteX6" fmla="*/ 129683 w 227972"/>
                <a:gd name="connsiteY6" fmla="*/ 157234 h 250396"/>
                <a:gd name="connsiteX7" fmla="*/ 91563 w 227972"/>
                <a:gd name="connsiteY7" fmla="*/ 187879 h 250396"/>
                <a:gd name="connsiteX8" fmla="*/ 3737 w 227972"/>
                <a:gd name="connsiteY8" fmla="*/ 251413 h 250396"/>
                <a:gd name="connsiteX9" fmla="*/ 0 w 227972"/>
                <a:gd name="connsiteY9" fmla="*/ 249170 h 25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972" h="250396">
                  <a:moveTo>
                    <a:pt x="0" y="249170"/>
                  </a:moveTo>
                  <a:cubicBezTo>
                    <a:pt x="13454" y="224131"/>
                    <a:pt x="24292" y="196849"/>
                    <a:pt x="41110" y="174052"/>
                  </a:cubicBezTo>
                  <a:cubicBezTo>
                    <a:pt x="79604" y="122477"/>
                    <a:pt x="121087" y="72772"/>
                    <a:pt x="161449" y="22319"/>
                  </a:cubicBezTo>
                  <a:cubicBezTo>
                    <a:pt x="175277" y="5128"/>
                    <a:pt x="193216" y="-2347"/>
                    <a:pt x="215266" y="643"/>
                  </a:cubicBezTo>
                  <a:cubicBezTo>
                    <a:pt x="224235" y="1764"/>
                    <a:pt x="228346" y="5875"/>
                    <a:pt x="227973" y="15218"/>
                  </a:cubicBezTo>
                  <a:cubicBezTo>
                    <a:pt x="227225" y="34652"/>
                    <a:pt x="223114" y="52217"/>
                    <a:pt x="209660" y="67166"/>
                  </a:cubicBezTo>
                  <a:cubicBezTo>
                    <a:pt x="182752" y="97064"/>
                    <a:pt x="156965" y="128083"/>
                    <a:pt x="129683" y="157234"/>
                  </a:cubicBezTo>
                  <a:cubicBezTo>
                    <a:pt x="118471" y="169193"/>
                    <a:pt x="104643" y="178163"/>
                    <a:pt x="91563" y="187879"/>
                  </a:cubicBezTo>
                  <a:cubicBezTo>
                    <a:pt x="62412" y="209182"/>
                    <a:pt x="32888" y="230484"/>
                    <a:pt x="3737" y="251413"/>
                  </a:cubicBezTo>
                  <a:cubicBezTo>
                    <a:pt x="2242" y="251039"/>
                    <a:pt x="1121" y="249918"/>
                    <a:pt x="0" y="24917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D4CBFFE-2273-4EF0-91E3-151255B7C27A}"/>
                </a:ext>
              </a:extLst>
            </p:cNvPr>
            <p:cNvSpPr/>
            <p:nvPr/>
          </p:nvSpPr>
          <p:spPr>
            <a:xfrm>
              <a:off x="5389455" y="3402741"/>
              <a:ext cx="115855" cy="201812"/>
            </a:xfrm>
            <a:custGeom>
              <a:avLst/>
              <a:gdLst>
                <a:gd name="connsiteX0" fmla="*/ 100116 w 115854"/>
                <a:gd name="connsiteY0" fmla="*/ 166 h 201811"/>
                <a:gd name="connsiteX1" fmla="*/ 116186 w 115854"/>
                <a:gd name="connsiteY1" fmla="*/ 114526 h 201811"/>
                <a:gd name="connsiteX2" fmla="*/ 48916 w 115854"/>
                <a:gd name="connsiteY2" fmla="*/ 202725 h 201811"/>
                <a:gd name="connsiteX3" fmla="*/ 79935 w 115854"/>
                <a:gd name="connsiteY3" fmla="*/ 61831 h 201811"/>
                <a:gd name="connsiteX4" fmla="*/ 74703 w 115854"/>
                <a:gd name="connsiteY4" fmla="*/ 60336 h 201811"/>
                <a:gd name="connsiteX5" fmla="*/ 23502 w 115854"/>
                <a:gd name="connsiteY5" fmla="*/ 194130 h 201811"/>
                <a:gd name="connsiteX6" fmla="*/ 10422 w 115854"/>
                <a:gd name="connsiteY6" fmla="*/ 91729 h 201811"/>
                <a:gd name="connsiteX7" fmla="*/ 94136 w 115854"/>
                <a:gd name="connsiteY7" fmla="*/ 166 h 201811"/>
                <a:gd name="connsiteX8" fmla="*/ 100116 w 115854"/>
                <a:gd name="connsiteY8" fmla="*/ 166 h 20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854" h="201811">
                  <a:moveTo>
                    <a:pt x="100116" y="166"/>
                  </a:moveTo>
                  <a:cubicBezTo>
                    <a:pt x="105722" y="38286"/>
                    <a:pt x="113570" y="76032"/>
                    <a:pt x="116186" y="114526"/>
                  </a:cubicBezTo>
                  <a:cubicBezTo>
                    <a:pt x="118802" y="156010"/>
                    <a:pt x="92268" y="187029"/>
                    <a:pt x="48916" y="202725"/>
                  </a:cubicBezTo>
                  <a:cubicBezTo>
                    <a:pt x="59380" y="156010"/>
                    <a:pt x="69470" y="108920"/>
                    <a:pt x="79935" y="61831"/>
                  </a:cubicBezTo>
                  <a:cubicBezTo>
                    <a:pt x="78066" y="61457"/>
                    <a:pt x="76571" y="60710"/>
                    <a:pt x="74703" y="60336"/>
                  </a:cubicBezTo>
                  <a:cubicBezTo>
                    <a:pt x="57511" y="105183"/>
                    <a:pt x="40320" y="150030"/>
                    <a:pt x="23502" y="194130"/>
                  </a:cubicBezTo>
                  <a:cubicBezTo>
                    <a:pt x="-1164" y="169464"/>
                    <a:pt x="-7891" y="122748"/>
                    <a:pt x="10422" y="91729"/>
                  </a:cubicBezTo>
                  <a:cubicBezTo>
                    <a:pt x="31724" y="55477"/>
                    <a:pt x="62743" y="27448"/>
                    <a:pt x="94136" y="166"/>
                  </a:cubicBezTo>
                  <a:cubicBezTo>
                    <a:pt x="96005" y="-208"/>
                    <a:pt x="98247" y="166"/>
                    <a:pt x="100116" y="166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A9A1D26-153B-4571-8C1E-2418AA1BB79F}"/>
                </a:ext>
              </a:extLst>
            </p:cNvPr>
            <p:cNvSpPr/>
            <p:nvPr/>
          </p:nvSpPr>
          <p:spPr>
            <a:xfrm>
              <a:off x="5309809" y="4728769"/>
              <a:ext cx="100906" cy="239184"/>
            </a:xfrm>
            <a:custGeom>
              <a:avLst/>
              <a:gdLst>
                <a:gd name="connsiteX0" fmla="*/ 0 w 100905"/>
                <a:gd name="connsiteY0" fmla="*/ 242291 h 239184"/>
                <a:gd name="connsiteX1" fmla="*/ 30272 w 100905"/>
                <a:gd name="connsiteY1" fmla="*/ 126436 h 239184"/>
                <a:gd name="connsiteX2" fmla="*/ 59422 w 100905"/>
                <a:gd name="connsiteY2" fmla="*/ 17308 h 239184"/>
                <a:gd name="connsiteX3" fmla="*/ 75119 w 100905"/>
                <a:gd name="connsiteY3" fmla="*/ 490 h 239184"/>
                <a:gd name="connsiteX4" fmla="*/ 96048 w 100905"/>
                <a:gd name="connsiteY4" fmla="*/ 7217 h 239184"/>
                <a:gd name="connsiteX5" fmla="*/ 100906 w 100905"/>
                <a:gd name="connsiteY5" fmla="*/ 25904 h 239184"/>
                <a:gd name="connsiteX6" fmla="*/ 67644 w 100905"/>
                <a:gd name="connsiteY6" fmla="*/ 231453 h 239184"/>
                <a:gd name="connsiteX7" fmla="*/ 59049 w 100905"/>
                <a:gd name="connsiteY7" fmla="*/ 241917 h 239184"/>
                <a:gd name="connsiteX8" fmla="*/ 0 w 100905"/>
                <a:gd name="connsiteY8" fmla="*/ 242291 h 23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905" h="239184">
                  <a:moveTo>
                    <a:pt x="0" y="242291"/>
                  </a:moveTo>
                  <a:cubicBezTo>
                    <a:pt x="10091" y="203797"/>
                    <a:pt x="20181" y="165303"/>
                    <a:pt x="30272" y="126436"/>
                  </a:cubicBezTo>
                  <a:cubicBezTo>
                    <a:pt x="39615" y="90184"/>
                    <a:pt x="48958" y="53559"/>
                    <a:pt x="59422" y="17308"/>
                  </a:cubicBezTo>
                  <a:cubicBezTo>
                    <a:pt x="61291" y="10581"/>
                    <a:pt x="68765" y="2359"/>
                    <a:pt x="75119" y="490"/>
                  </a:cubicBezTo>
                  <a:cubicBezTo>
                    <a:pt x="81098" y="-1378"/>
                    <a:pt x="90815" y="2359"/>
                    <a:pt x="96048" y="7217"/>
                  </a:cubicBezTo>
                  <a:cubicBezTo>
                    <a:pt x="100158" y="10955"/>
                    <a:pt x="102027" y="19924"/>
                    <a:pt x="100906" y="25904"/>
                  </a:cubicBezTo>
                  <a:cubicBezTo>
                    <a:pt x="90442" y="94295"/>
                    <a:pt x="79230" y="163061"/>
                    <a:pt x="67644" y="231453"/>
                  </a:cubicBezTo>
                  <a:cubicBezTo>
                    <a:pt x="66897" y="235564"/>
                    <a:pt x="62038" y="241917"/>
                    <a:pt x="59049" y="241917"/>
                  </a:cubicBezTo>
                  <a:cubicBezTo>
                    <a:pt x="39989" y="242665"/>
                    <a:pt x="20555" y="242291"/>
                    <a:pt x="0" y="24229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9FD8C64-4C5A-4E52-B5A1-AA82961545C9}"/>
                </a:ext>
              </a:extLst>
            </p:cNvPr>
            <p:cNvSpPr/>
            <p:nvPr/>
          </p:nvSpPr>
          <p:spPr>
            <a:xfrm>
              <a:off x="4096733" y="4727660"/>
              <a:ext cx="100906" cy="242922"/>
            </a:xfrm>
            <a:custGeom>
              <a:avLst/>
              <a:gdLst>
                <a:gd name="connsiteX0" fmla="*/ 101616 w 100905"/>
                <a:gd name="connsiteY0" fmla="*/ 243399 h 242921"/>
                <a:gd name="connsiteX1" fmla="*/ 42568 w 100905"/>
                <a:gd name="connsiteY1" fmla="*/ 243026 h 242921"/>
                <a:gd name="connsiteX2" fmla="*/ 34346 w 100905"/>
                <a:gd name="connsiteY2" fmla="*/ 233683 h 242921"/>
                <a:gd name="connsiteX3" fmla="*/ 337 w 100905"/>
                <a:gd name="connsiteY3" fmla="*/ 25517 h 242921"/>
                <a:gd name="connsiteX4" fmla="*/ 16407 w 100905"/>
                <a:gd name="connsiteY4" fmla="*/ 852 h 242921"/>
                <a:gd name="connsiteX5" fmla="*/ 42568 w 100905"/>
                <a:gd name="connsiteY5" fmla="*/ 18790 h 242921"/>
                <a:gd name="connsiteX6" fmla="*/ 83304 w 100905"/>
                <a:gd name="connsiteY6" fmla="*/ 173886 h 242921"/>
                <a:gd name="connsiteX7" fmla="*/ 101616 w 100905"/>
                <a:gd name="connsiteY7" fmla="*/ 243399 h 2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905" h="242921">
                  <a:moveTo>
                    <a:pt x="101616" y="243399"/>
                  </a:moveTo>
                  <a:cubicBezTo>
                    <a:pt x="81062" y="243399"/>
                    <a:pt x="62002" y="243773"/>
                    <a:pt x="42568" y="243026"/>
                  </a:cubicBezTo>
                  <a:cubicBezTo>
                    <a:pt x="39578" y="243026"/>
                    <a:pt x="34720" y="237420"/>
                    <a:pt x="34346" y="233683"/>
                  </a:cubicBezTo>
                  <a:cubicBezTo>
                    <a:pt x="22760" y="164170"/>
                    <a:pt x="11549" y="94657"/>
                    <a:pt x="337" y="25517"/>
                  </a:cubicBezTo>
                  <a:cubicBezTo>
                    <a:pt x="-1532" y="12811"/>
                    <a:pt x="4448" y="4215"/>
                    <a:pt x="16407" y="852"/>
                  </a:cubicBezTo>
                  <a:cubicBezTo>
                    <a:pt x="28366" y="-2512"/>
                    <a:pt x="38831" y="4215"/>
                    <a:pt x="42568" y="18790"/>
                  </a:cubicBezTo>
                  <a:cubicBezTo>
                    <a:pt x="56396" y="70364"/>
                    <a:pt x="69850" y="122312"/>
                    <a:pt x="83304" y="173886"/>
                  </a:cubicBezTo>
                  <a:cubicBezTo>
                    <a:pt x="89657" y="197058"/>
                    <a:pt x="95637" y="220228"/>
                    <a:pt x="101616" y="243399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E8C96F6-500D-42A5-901A-B490E58674F3}"/>
              </a:ext>
            </a:extLst>
          </p:cNvPr>
          <p:cNvSpPr txBox="1"/>
          <p:nvPr/>
        </p:nvSpPr>
        <p:spPr>
          <a:xfrm>
            <a:off x="5442045" y="1892373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85K</a:t>
            </a:r>
            <a:endParaRPr lang="ko-KR" altLang="en-US" sz="4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FB0AE6-60DD-4E61-B031-84E8DE742501}"/>
              </a:ext>
            </a:extLst>
          </p:cNvPr>
          <p:cNvSpPr txBox="1"/>
          <p:nvPr/>
        </p:nvSpPr>
        <p:spPr>
          <a:xfrm>
            <a:off x="6611361" y="1830821"/>
            <a:ext cx="5148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65" name="Oval 21">
            <a:extLst>
              <a:ext uri="{FF2B5EF4-FFF2-40B4-BE49-F238E27FC236}">
                <a16:creationId xmlns:a16="http://schemas.microsoft.com/office/drawing/2014/main" id="{599566D9-BFB9-4660-851C-55BDEB5D76CF}"/>
              </a:ext>
            </a:extLst>
          </p:cNvPr>
          <p:cNvSpPr>
            <a:spLocks noChangeAspect="1"/>
          </p:cNvSpPr>
          <p:nvPr/>
        </p:nvSpPr>
        <p:spPr>
          <a:xfrm>
            <a:off x="5521716" y="3142904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66" name="Rounded Rectangle 27">
            <a:extLst>
              <a:ext uri="{FF2B5EF4-FFF2-40B4-BE49-F238E27FC236}">
                <a16:creationId xmlns:a16="http://schemas.microsoft.com/office/drawing/2014/main" id="{A14EE563-D5AA-4BE4-A704-6FC3E70A0352}"/>
              </a:ext>
            </a:extLst>
          </p:cNvPr>
          <p:cNvSpPr/>
          <p:nvPr/>
        </p:nvSpPr>
        <p:spPr>
          <a:xfrm>
            <a:off x="5521748" y="5572856"/>
            <a:ext cx="418599" cy="3215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67" name="Rounded Rectangle 7">
            <a:extLst>
              <a:ext uri="{FF2B5EF4-FFF2-40B4-BE49-F238E27FC236}">
                <a16:creationId xmlns:a16="http://schemas.microsoft.com/office/drawing/2014/main" id="{A16B2F81-AF9C-4E10-A48A-731E5D1F75DD}"/>
              </a:ext>
            </a:extLst>
          </p:cNvPr>
          <p:cNvSpPr/>
          <p:nvPr/>
        </p:nvSpPr>
        <p:spPr>
          <a:xfrm>
            <a:off x="5533595" y="4398566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68" name="Rectangle 9">
            <a:extLst>
              <a:ext uri="{FF2B5EF4-FFF2-40B4-BE49-F238E27FC236}">
                <a16:creationId xmlns:a16="http://schemas.microsoft.com/office/drawing/2014/main" id="{3CB398D6-A242-4941-A877-F59C90274F82}"/>
              </a:ext>
            </a:extLst>
          </p:cNvPr>
          <p:cNvSpPr/>
          <p:nvPr/>
        </p:nvSpPr>
        <p:spPr>
          <a:xfrm>
            <a:off x="8632892" y="5557553"/>
            <a:ext cx="376186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69" name="Rounded Rectangle 7">
            <a:extLst>
              <a:ext uri="{FF2B5EF4-FFF2-40B4-BE49-F238E27FC236}">
                <a16:creationId xmlns:a16="http://schemas.microsoft.com/office/drawing/2014/main" id="{3F84392C-25A1-44CB-AD88-4C668BBDF3A3}"/>
              </a:ext>
            </a:extLst>
          </p:cNvPr>
          <p:cNvSpPr/>
          <p:nvPr/>
        </p:nvSpPr>
        <p:spPr>
          <a:xfrm>
            <a:off x="8705613" y="3154328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70" name="Rectangle 23">
            <a:extLst>
              <a:ext uri="{FF2B5EF4-FFF2-40B4-BE49-F238E27FC236}">
                <a16:creationId xmlns:a16="http://schemas.microsoft.com/office/drawing/2014/main" id="{21560BD9-16D7-48F0-834B-F874EB7BA62A}"/>
              </a:ext>
            </a:extLst>
          </p:cNvPr>
          <p:cNvSpPr/>
          <p:nvPr/>
        </p:nvSpPr>
        <p:spPr>
          <a:xfrm>
            <a:off x="8597826" y="4424331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DF63BED-9F9E-4178-968B-56C3ADCD4F97}"/>
              </a:ext>
            </a:extLst>
          </p:cNvPr>
          <p:cNvGrpSpPr/>
          <p:nvPr/>
        </p:nvGrpSpPr>
        <p:grpSpPr>
          <a:xfrm>
            <a:off x="6114172" y="2924897"/>
            <a:ext cx="2594207" cy="858180"/>
            <a:chOff x="2113657" y="4283314"/>
            <a:chExt cx="3647460" cy="85818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14EDAFD-207B-488E-9CED-F9E88DE23270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E22D913-60F3-4839-95B1-C0625DEE3635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3777B34-2530-4D68-A0CC-80944952126F}"/>
              </a:ext>
            </a:extLst>
          </p:cNvPr>
          <p:cNvGrpSpPr/>
          <p:nvPr/>
        </p:nvGrpSpPr>
        <p:grpSpPr>
          <a:xfrm>
            <a:off x="9165599" y="2924897"/>
            <a:ext cx="2594207" cy="858180"/>
            <a:chOff x="2113657" y="4283314"/>
            <a:chExt cx="3647460" cy="85818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D0F9237-2DFA-4750-8E85-CBE37C4AD01C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6DE650F-756B-4500-8A39-2BD629A13FF5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93822AE-4F9F-4EEF-B5DC-4753BCF6632B}"/>
              </a:ext>
            </a:extLst>
          </p:cNvPr>
          <p:cNvGrpSpPr/>
          <p:nvPr/>
        </p:nvGrpSpPr>
        <p:grpSpPr>
          <a:xfrm>
            <a:off x="6114172" y="4114718"/>
            <a:ext cx="2594207" cy="858180"/>
            <a:chOff x="2113657" y="4283314"/>
            <a:chExt cx="3647460" cy="858180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9B31791-69EA-45BA-9BFC-5270871638FB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AD9BC56-881D-4747-9FD3-13F93D6FCC44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6C20D13-341A-4508-81AB-3C4A0D1449F5}"/>
              </a:ext>
            </a:extLst>
          </p:cNvPr>
          <p:cNvGrpSpPr/>
          <p:nvPr/>
        </p:nvGrpSpPr>
        <p:grpSpPr>
          <a:xfrm>
            <a:off x="9165599" y="4114718"/>
            <a:ext cx="2594207" cy="858180"/>
            <a:chOff x="2113657" y="4283314"/>
            <a:chExt cx="3647460" cy="85818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D5AC120-BDF7-4826-BE02-0CF6FC991667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7204A0D-DB3F-4C50-8223-6D219C452A60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C27E1FE-74F8-4A84-A78B-FEDF8119EAAE}"/>
              </a:ext>
            </a:extLst>
          </p:cNvPr>
          <p:cNvGrpSpPr/>
          <p:nvPr/>
        </p:nvGrpSpPr>
        <p:grpSpPr>
          <a:xfrm>
            <a:off x="6114172" y="5304537"/>
            <a:ext cx="2594207" cy="858180"/>
            <a:chOff x="2113657" y="4283314"/>
            <a:chExt cx="3647460" cy="85818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88DF030-9443-4561-8587-2F9B5289D3F8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5BF9A07-30A0-4CEE-ABF0-120FF89AC3C7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B99D8BA-CA47-4A15-8D46-A5F7E8BFB031}"/>
              </a:ext>
            </a:extLst>
          </p:cNvPr>
          <p:cNvGrpSpPr/>
          <p:nvPr/>
        </p:nvGrpSpPr>
        <p:grpSpPr>
          <a:xfrm>
            <a:off x="9165599" y="5304537"/>
            <a:ext cx="2594207" cy="858180"/>
            <a:chOff x="2113657" y="4283314"/>
            <a:chExt cx="3647460" cy="858180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A578ECD-F644-4093-847D-EA61794377E6}"/>
                </a:ext>
              </a:extLst>
            </p:cNvPr>
            <p:cNvSpPr txBox="1"/>
            <p:nvPr/>
          </p:nvSpPr>
          <p:spPr>
            <a:xfrm>
              <a:off x="2113657" y="4495163"/>
              <a:ext cx="3647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58DA46E-9D89-44CB-A8BA-55CD53537506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869661-2CBC-4E7E-99BD-C91B4436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81518"/>
            <a:ext cx="11573197" cy="840230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299C2-0DC0-47D4-ACA7-2C4A0354FED4}"/>
              </a:ext>
            </a:extLst>
          </p:cNvPr>
          <p:cNvSpPr txBox="1"/>
          <p:nvPr/>
        </p:nvSpPr>
        <p:spPr>
          <a:xfrm>
            <a:off x="712187" y="2021528"/>
            <a:ext cx="195563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SIMPLE</a:t>
            </a:r>
          </a:p>
        </p:txBody>
      </p:sp>
      <p:sp>
        <p:nvSpPr>
          <p:cNvPr id="7" name="직사각형 16">
            <a:extLst>
              <a:ext uri="{FF2B5EF4-FFF2-40B4-BE49-F238E27FC236}">
                <a16:creationId xmlns:a16="http://schemas.microsoft.com/office/drawing/2014/main" id="{B7529BEB-B830-4384-9B77-E265468A873F}"/>
              </a:ext>
            </a:extLst>
          </p:cNvPr>
          <p:cNvSpPr/>
          <p:nvPr/>
        </p:nvSpPr>
        <p:spPr>
          <a:xfrm>
            <a:off x="712187" y="2540359"/>
            <a:ext cx="2856789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rPr>
              <a:t> PORTFOLIO</a:t>
            </a:r>
          </a:p>
        </p:txBody>
      </p:sp>
      <p:sp>
        <p:nvSpPr>
          <p:cNvPr id="8" name="직사각형 17">
            <a:extLst>
              <a:ext uri="{FF2B5EF4-FFF2-40B4-BE49-F238E27FC236}">
                <a16:creationId xmlns:a16="http://schemas.microsoft.com/office/drawing/2014/main" id="{A5F5FD6A-324B-488B-B7FC-722B8151A4A0}"/>
              </a:ext>
            </a:extLst>
          </p:cNvPr>
          <p:cNvSpPr/>
          <p:nvPr/>
        </p:nvSpPr>
        <p:spPr>
          <a:xfrm>
            <a:off x="712187" y="2945304"/>
            <a:ext cx="357771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rPr>
              <a:t>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8387B-43EA-4051-9D80-477D65B287D6}"/>
              </a:ext>
            </a:extLst>
          </p:cNvPr>
          <p:cNvSpPr txBox="1"/>
          <p:nvPr/>
        </p:nvSpPr>
        <p:spPr>
          <a:xfrm>
            <a:off x="712188" y="3695684"/>
            <a:ext cx="24628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You can simply impress your audience and add a unique zing and appeal to your Reports and Presentations with our Templates. 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69454D6-913F-44E4-80AD-5082AFBA0ABB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69425C3-C509-48E3-B0D9-3F3C8E578E2F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/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E3BE4A-D5CE-4F27-AC06-D03A047509DE}"/>
              </a:ext>
            </a:extLst>
          </p:cNvPr>
          <p:cNvGrpSpPr/>
          <p:nvPr/>
        </p:nvGrpSpPr>
        <p:grpSpPr>
          <a:xfrm>
            <a:off x="3662115" y="2167820"/>
            <a:ext cx="2032964" cy="2032964"/>
            <a:chOff x="664114" y="1809963"/>
            <a:chExt cx="1698539" cy="169853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4DA33AB-2CCB-452B-AD81-93BFC6743148}"/>
                </a:ext>
              </a:extLst>
            </p:cNvPr>
            <p:cNvSpPr/>
            <p:nvPr/>
          </p:nvSpPr>
          <p:spPr>
            <a:xfrm>
              <a:off x="664114" y="1809963"/>
              <a:ext cx="1698539" cy="1698539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5" name="Pie 4">
              <a:extLst>
                <a:ext uri="{FF2B5EF4-FFF2-40B4-BE49-F238E27FC236}">
                  <a16:creationId xmlns:a16="http://schemas.microsoft.com/office/drawing/2014/main" id="{4A6C035E-61E0-4979-B497-E4A4672EE57B}"/>
                </a:ext>
              </a:extLst>
            </p:cNvPr>
            <p:cNvSpPr/>
            <p:nvPr/>
          </p:nvSpPr>
          <p:spPr>
            <a:xfrm>
              <a:off x="738413" y="1884262"/>
              <a:ext cx="1549940" cy="1549940"/>
            </a:xfrm>
            <a:prstGeom prst="pie">
              <a:avLst>
                <a:gd name="adj1" fmla="val 0"/>
                <a:gd name="adj2" fmla="val 10845447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CA6FB08-D94E-4378-967F-3CDAFCD03471}"/>
              </a:ext>
            </a:extLst>
          </p:cNvPr>
          <p:cNvGrpSpPr/>
          <p:nvPr/>
        </p:nvGrpSpPr>
        <p:grpSpPr>
          <a:xfrm>
            <a:off x="6378231" y="2167820"/>
            <a:ext cx="2032964" cy="2032964"/>
            <a:chOff x="664114" y="1809963"/>
            <a:chExt cx="1698539" cy="169853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5BBB27-A4BD-4B3F-B5F8-B01E9AAB5AAB}"/>
                </a:ext>
              </a:extLst>
            </p:cNvPr>
            <p:cNvSpPr/>
            <p:nvPr/>
          </p:nvSpPr>
          <p:spPr>
            <a:xfrm>
              <a:off x="664114" y="1809963"/>
              <a:ext cx="1698539" cy="16985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8" name="Pie 17">
              <a:extLst>
                <a:ext uri="{FF2B5EF4-FFF2-40B4-BE49-F238E27FC236}">
                  <a16:creationId xmlns:a16="http://schemas.microsoft.com/office/drawing/2014/main" id="{0A2D9F01-F032-4146-8A27-4D252DF905B3}"/>
                </a:ext>
              </a:extLst>
            </p:cNvPr>
            <p:cNvSpPr/>
            <p:nvPr/>
          </p:nvSpPr>
          <p:spPr>
            <a:xfrm>
              <a:off x="738413" y="1884262"/>
              <a:ext cx="1549940" cy="1549940"/>
            </a:xfrm>
            <a:prstGeom prst="pie">
              <a:avLst>
                <a:gd name="adj1" fmla="val 0"/>
                <a:gd name="adj2" fmla="val 1084544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32BA2F8-EE90-4091-AE64-D22413800B38}"/>
              </a:ext>
            </a:extLst>
          </p:cNvPr>
          <p:cNvGrpSpPr/>
          <p:nvPr/>
        </p:nvGrpSpPr>
        <p:grpSpPr>
          <a:xfrm>
            <a:off x="9106068" y="2167820"/>
            <a:ext cx="2032964" cy="2032964"/>
            <a:chOff x="664114" y="1809963"/>
            <a:chExt cx="1698539" cy="169853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E479AB-B281-4858-85A4-8E7E19F286A5}"/>
                </a:ext>
              </a:extLst>
            </p:cNvPr>
            <p:cNvSpPr/>
            <p:nvPr/>
          </p:nvSpPr>
          <p:spPr>
            <a:xfrm>
              <a:off x="664114" y="1809963"/>
              <a:ext cx="1698539" cy="1698539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1" name="Pie 20">
              <a:extLst>
                <a:ext uri="{FF2B5EF4-FFF2-40B4-BE49-F238E27FC236}">
                  <a16:creationId xmlns:a16="http://schemas.microsoft.com/office/drawing/2014/main" id="{068DCFD7-3E07-4AE5-8E96-A1B8CA5E0872}"/>
                </a:ext>
              </a:extLst>
            </p:cNvPr>
            <p:cNvSpPr/>
            <p:nvPr/>
          </p:nvSpPr>
          <p:spPr>
            <a:xfrm>
              <a:off x="738413" y="1884262"/>
              <a:ext cx="1549940" cy="1549940"/>
            </a:xfrm>
            <a:prstGeom prst="pie">
              <a:avLst>
                <a:gd name="adj1" fmla="val 0"/>
                <a:gd name="adj2" fmla="val 10845447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2A7EB2-3EF6-42B4-8A04-387CC203649D}"/>
              </a:ext>
            </a:extLst>
          </p:cNvPr>
          <p:cNvGrpSpPr/>
          <p:nvPr/>
        </p:nvGrpSpPr>
        <p:grpSpPr>
          <a:xfrm>
            <a:off x="947780" y="2167296"/>
            <a:ext cx="2032964" cy="2032964"/>
            <a:chOff x="664114" y="1809963"/>
            <a:chExt cx="1698539" cy="169853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022C43-23E5-4D04-8400-9F6979D60591}"/>
                </a:ext>
              </a:extLst>
            </p:cNvPr>
            <p:cNvSpPr/>
            <p:nvPr/>
          </p:nvSpPr>
          <p:spPr>
            <a:xfrm>
              <a:off x="664114" y="1809963"/>
              <a:ext cx="1698539" cy="169853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4" name="Pie 23">
              <a:extLst>
                <a:ext uri="{FF2B5EF4-FFF2-40B4-BE49-F238E27FC236}">
                  <a16:creationId xmlns:a16="http://schemas.microsoft.com/office/drawing/2014/main" id="{B6450225-5F33-46C8-B9E3-8C17A20A91EA}"/>
                </a:ext>
              </a:extLst>
            </p:cNvPr>
            <p:cNvSpPr/>
            <p:nvPr/>
          </p:nvSpPr>
          <p:spPr>
            <a:xfrm>
              <a:off x="738413" y="1884262"/>
              <a:ext cx="1549940" cy="1549940"/>
            </a:xfrm>
            <a:prstGeom prst="pie">
              <a:avLst>
                <a:gd name="adj1" fmla="val 0"/>
                <a:gd name="adj2" fmla="val 1084544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F896C1B-9E0B-44F8-B232-01F9E82835CE}"/>
              </a:ext>
            </a:extLst>
          </p:cNvPr>
          <p:cNvSpPr txBox="1"/>
          <p:nvPr/>
        </p:nvSpPr>
        <p:spPr>
          <a:xfrm>
            <a:off x="4030720" y="3435541"/>
            <a:ext cx="12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842F8E-0548-4E57-BE8F-6AC95CC217A8}"/>
              </a:ext>
            </a:extLst>
          </p:cNvPr>
          <p:cNvSpPr txBox="1"/>
          <p:nvPr/>
        </p:nvSpPr>
        <p:spPr>
          <a:xfrm>
            <a:off x="6746836" y="3435541"/>
            <a:ext cx="12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Content Here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4D664-073D-424C-ABE0-AF3470E95435}"/>
              </a:ext>
            </a:extLst>
          </p:cNvPr>
          <p:cNvSpPr txBox="1"/>
          <p:nvPr/>
        </p:nvSpPr>
        <p:spPr>
          <a:xfrm>
            <a:off x="9474673" y="3435541"/>
            <a:ext cx="12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91A0A1-B355-407A-B0C3-5D5620F17523}"/>
              </a:ext>
            </a:extLst>
          </p:cNvPr>
          <p:cNvSpPr txBox="1"/>
          <p:nvPr/>
        </p:nvSpPr>
        <p:spPr>
          <a:xfrm>
            <a:off x="1316385" y="3435017"/>
            <a:ext cx="12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Content Here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97001E-0882-4551-B9EB-CDA266DA09A9}"/>
              </a:ext>
            </a:extLst>
          </p:cNvPr>
          <p:cNvSpPr txBox="1"/>
          <p:nvPr/>
        </p:nvSpPr>
        <p:spPr>
          <a:xfrm>
            <a:off x="3750644" y="1788519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9E1939-5338-4E62-BD63-0E19529D99C2}"/>
              </a:ext>
            </a:extLst>
          </p:cNvPr>
          <p:cNvSpPr txBox="1"/>
          <p:nvPr/>
        </p:nvSpPr>
        <p:spPr>
          <a:xfrm>
            <a:off x="6466760" y="1788519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66C83D-863C-4628-9550-766CA9E129F6}"/>
              </a:ext>
            </a:extLst>
          </p:cNvPr>
          <p:cNvSpPr txBox="1"/>
          <p:nvPr/>
        </p:nvSpPr>
        <p:spPr>
          <a:xfrm>
            <a:off x="9194597" y="1788519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C324D0-6F87-460B-998E-0BF408F93323}"/>
              </a:ext>
            </a:extLst>
          </p:cNvPr>
          <p:cNvSpPr txBox="1"/>
          <p:nvPr/>
        </p:nvSpPr>
        <p:spPr>
          <a:xfrm>
            <a:off x="1036309" y="1788519"/>
            <a:ext cx="1855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Rounded Rectangle 13">
            <a:extLst>
              <a:ext uri="{FF2B5EF4-FFF2-40B4-BE49-F238E27FC236}">
                <a16:creationId xmlns:a16="http://schemas.microsoft.com/office/drawing/2014/main" id="{A2680D1E-68C0-47F1-ABEB-61D8C3E4C465}"/>
              </a:ext>
            </a:extLst>
          </p:cNvPr>
          <p:cNvSpPr/>
          <p:nvPr/>
        </p:nvSpPr>
        <p:spPr>
          <a:xfrm>
            <a:off x="3662115" y="4348781"/>
            <a:ext cx="2032964" cy="46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4" name="Rounded Rectangle 59">
            <a:extLst>
              <a:ext uri="{FF2B5EF4-FFF2-40B4-BE49-F238E27FC236}">
                <a16:creationId xmlns:a16="http://schemas.microsoft.com/office/drawing/2014/main" id="{F0F9D6C1-0733-4B60-8E36-B108CE4A7237}"/>
              </a:ext>
            </a:extLst>
          </p:cNvPr>
          <p:cNvSpPr/>
          <p:nvPr/>
        </p:nvSpPr>
        <p:spPr>
          <a:xfrm>
            <a:off x="6378231" y="4348781"/>
            <a:ext cx="2032964" cy="46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5" name="Rounded Rectangle 60">
            <a:extLst>
              <a:ext uri="{FF2B5EF4-FFF2-40B4-BE49-F238E27FC236}">
                <a16:creationId xmlns:a16="http://schemas.microsoft.com/office/drawing/2014/main" id="{12556ED4-5C04-440A-AD44-2BDE2044C831}"/>
              </a:ext>
            </a:extLst>
          </p:cNvPr>
          <p:cNvSpPr/>
          <p:nvPr/>
        </p:nvSpPr>
        <p:spPr>
          <a:xfrm>
            <a:off x="9106068" y="4348781"/>
            <a:ext cx="2032964" cy="46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6" name="Rounded Rectangle 61">
            <a:extLst>
              <a:ext uri="{FF2B5EF4-FFF2-40B4-BE49-F238E27FC236}">
                <a16:creationId xmlns:a16="http://schemas.microsoft.com/office/drawing/2014/main" id="{E4CDA216-6EB9-4FAB-B441-C9D9712F3725}"/>
              </a:ext>
            </a:extLst>
          </p:cNvPr>
          <p:cNvSpPr/>
          <p:nvPr/>
        </p:nvSpPr>
        <p:spPr>
          <a:xfrm>
            <a:off x="947780" y="4348257"/>
            <a:ext cx="2032964" cy="46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6F94F4-8A85-4BCC-92A3-C030C220C068}"/>
              </a:ext>
            </a:extLst>
          </p:cNvPr>
          <p:cNvSpPr txBox="1"/>
          <p:nvPr/>
        </p:nvSpPr>
        <p:spPr>
          <a:xfrm>
            <a:off x="3742689" y="4893386"/>
            <a:ext cx="1871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E82307-A548-4511-882E-1DB43A147EA7}"/>
              </a:ext>
            </a:extLst>
          </p:cNvPr>
          <p:cNvSpPr txBox="1"/>
          <p:nvPr/>
        </p:nvSpPr>
        <p:spPr>
          <a:xfrm>
            <a:off x="6458805" y="4893386"/>
            <a:ext cx="1871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7CCC7F-121C-411F-8B05-B90AA5791D37}"/>
              </a:ext>
            </a:extLst>
          </p:cNvPr>
          <p:cNvSpPr txBox="1"/>
          <p:nvPr/>
        </p:nvSpPr>
        <p:spPr>
          <a:xfrm>
            <a:off x="9186642" y="4893386"/>
            <a:ext cx="1871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1A5574-3B2D-4F84-92C5-C9D699F00016}"/>
              </a:ext>
            </a:extLst>
          </p:cNvPr>
          <p:cNvSpPr txBox="1"/>
          <p:nvPr/>
        </p:nvSpPr>
        <p:spPr>
          <a:xfrm>
            <a:off x="1028354" y="4892862"/>
            <a:ext cx="1871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236407-AE42-44E5-AC5C-CC8EF2E70226}"/>
              </a:ext>
            </a:extLst>
          </p:cNvPr>
          <p:cNvSpPr txBox="1"/>
          <p:nvPr/>
        </p:nvSpPr>
        <p:spPr>
          <a:xfrm>
            <a:off x="3946896" y="4442698"/>
            <a:ext cx="1463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7B7C96-CCFA-4628-AC7E-9ED987D9A56D}"/>
              </a:ext>
            </a:extLst>
          </p:cNvPr>
          <p:cNvSpPr txBox="1"/>
          <p:nvPr/>
        </p:nvSpPr>
        <p:spPr>
          <a:xfrm>
            <a:off x="6663012" y="4442698"/>
            <a:ext cx="1463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42B011-2D76-4E13-A26E-3D4A9A9A98BA}"/>
              </a:ext>
            </a:extLst>
          </p:cNvPr>
          <p:cNvSpPr txBox="1"/>
          <p:nvPr/>
        </p:nvSpPr>
        <p:spPr>
          <a:xfrm>
            <a:off x="9390849" y="4442698"/>
            <a:ext cx="1463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E183A8-60E0-4F8B-BD1B-34A275965D2B}"/>
              </a:ext>
            </a:extLst>
          </p:cNvPr>
          <p:cNvSpPr txBox="1"/>
          <p:nvPr/>
        </p:nvSpPr>
        <p:spPr>
          <a:xfrm>
            <a:off x="1232561" y="4442698"/>
            <a:ext cx="1463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7594B308-2D83-4EF6-917C-7A1B067EC2DE}"/>
              </a:ext>
            </a:extLst>
          </p:cNvPr>
          <p:cNvSpPr/>
          <p:nvPr/>
        </p:nvSpPr>
        <p:spPr>
          <a:xfrm rot="2700000">
            <a:off x="4500986" y="2412588"/>
            <a:ext cx="355222" cy="63684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0618B391-4A21-47AA-9C3A-DB666D378CCA}"/>
              </a:ext>
            </a:extLst>
          </p:cNvPr>
          <p:cNvSpPr/>
          <p:nvPr/>
        </p:nvSpPr>
        <p:spPr>
          <a:xfrm>
            <a:off x="1730530" y="2512216"/>
            <a:ext cx="467464" cy="43758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Donut 24">
            <a:extLst>
              <a:ext uri="{FF2B5EF4-FFF2-40B4-BE49-F238E27FC236}">
                <a16:creationId xmlns:a16="http://schemas.microsoft.com/office/drawing/2014/main" id="{44C876CE-7796-4260-8358-06699EDF4F41}"/>
              </a:ext>
            </a:extLst>
          </p:cNvPr>
          <p:cNvSpPr/>
          <p:nvPr/>
        </p:nvSpPr>
        <p:spPr>
          <a:xfrm>
            <a:off x="9876491" y="2482950"/>
            <a:ext cx="492118" cy="49612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Teardrop 1">
            <a:extLst>
              <a:ext uri="{FF2B5EF4-FFF2-40B4-BE49-F238E27FC236}">
                <a16:creationId xmlns:a16="http://schemas.microsoft.com/office/drawing/2014/main" id="{6C576CE3-9B05-4E4D-9399-1D47238301BB}"/>
              </a:ext>
            </a:extLst>
          </p:cNvPr>
          <p:cNvSpPr/>
          <p:nvPr/>
        </p:nvSpPr>
        <p:spPr>
          <a:xfrm rot="18805991">
            <a:off x="7127097" y="2466188"/>
            <a:ext cx="535232" cy="529647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D3E4706-8B1B-46B0-8C54-541F519C40D1}"/>
              </a:ext>
            </a:extLst>
          </p:cNvPr>
          <p:cNvSpPr/>
          <p:nvPr/>
        </p:nvSpPr>
        <p:spPr>
          <a:xfrm>
            <a:off x="19052" y="3415289"/>
            <a:ext cx="12153901" cy="263503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982200"/>
              <a:gd name="connsiteY0" fmla="*/ 2625509 h 2635034"/>
              <a:gd name="connsiteX1" fmla="*/ 6592062 w 9982200"/>
              <a:gd name="connsiteY1" fmla="*/ 2632825 h 2635034"/>
              <a:gd name="connsiteX2" fmla="*/ 6591300 w 9982200"/>
              <a:gd name="connsiteY2" fmla="*/ 2387384 h 2635034"/>
              <a:gd name="connsiteX3" fmla="*/ 6000750 w 9982200"/>
              <a:gd name="connsiteY3" fmla="*/ 1320584 h 2635034"/>
              <a:gd name="connsiteX4" fmla="*/ 6197726 w 9982200"/>
              <a:gd name="connsiteY4" fmla="*/ 1152105 h 2635034"/>
              <a:gd name="connsiteX5" fmla="*/ 6619875 w 9982200"/>
              <a:gd name="connsiteY5" fmla="*/ 1634909 h 2635034"/>
              <a:gd name="connsiteX6" fmla="*/ 6562725 w 9982200"/>
              <a:gd name="connsiteY6" fmla="*/ 168059 h 2635034"/>
              <a:gd name="connsiteX7" fmla="*/ 6838950 w 9982200"/>
              <a:gd name="connsiteY7" fmla="*/ 177584 h 2635034"/>
              <a:gd name="connsiteX8" fmla="*/ 6905625 w 9982200"/>
              <a:gd name="connsiteY8" fmla="*/ 1149134 h 2635034"/>
              <a:gd name="connsiteX9" fmla="*/ 7092084 w 9982200"/>
              <a:gd name="connsiteY9" fmla="*/ 723252 h 2635034"/>
              <a:gd name="connsiteX10" fmla="*/ 7260945 w 9982200"/>
              <a:gd name="connsiteY10" fmla="*/ 1152791 h 2635034"/>
              <a:gd name="connsiteX11" fmla="*/ 7446873 w 9982200"/>
              <a:gd name="connsiteY11" fmla="*/ 763487 h 2635034"/>
              <a:gd name="connsiteX12" fmla="*/ 7622210 w 9982200"/>
              <a:gd name="connsiteY12" fmla="*/ 1178395 h 2635034"/>
              <a:gd name="connsiteX13" fmla="*/ 7776056 w 9982200"/>
              <a:gd name="connsiteY13" fmla="*/ 840297 h 2635034"/>
              <a:gd name="connsiteX14" fmla="*/ 7922590 w 9982200"/>
              <a:gd name="connsiteY14" fmla="*/ 1167422 h 2635034"/>
              <a:gd name="connsiteX15" fmla="*/ 7914513 w 9982200"/>
              <a:gd name="connsiteY15" fmla="*/ 1945576 h 2635034"/>
              <a:gd name="connsiteX16" fmla="*/ 7798002 w 9982200"/>
              <a:gd name="connsiteY16" fmla="*/ 2317968 h 2635034"/>
              <a:gd name="connsiteX17" fmla="*/ 7723937 w 9982200"/>
              <a:gd name="connsiteY17" fmla="*/ 2635034 h 2635034"/>
              <a:gd name="connsiteX18" fmla="*/ 9982200 w 9982200"/>
              <a:gd name="connsiteY18" fmla="*/ 2635034 h 2635034"/>
              <a:gd name="connsiteX0" fmla="*/ 0 w 12220575"/>
              <a:gd name="connsiteY0" fmla="*/ 2615984 h 2635034"/>
              <a:gd name="connsiteX1" fmla="*/ 8830437 w 12220575"/>
              <a:gd name="connsiteY1" fmla="*/ 2632825 h 2635034"/>
              <a:gd name="connsiteX2" fmla="*/ 8829675 w 12220575"/>
              <a:gd name="connsiteY2" fmla="*/ 2387384 h 2635034"/>
              <a:gd name="connsiteX3" fmla="*/ 8239125 w 12220575"/>
              <a:gd name="connsiteY3" fmla="*/ 1320584 h 2635034"/>
              <a:gd name="connsiteX4" fmla="*/ 8436101 w 12220575"/>
              <a:gd name="connsiteY4" fmla="*/ 1152105 h 2635034"/>
              <a:gd name="connsiteX5" fmla="*/ 8858250 w 12220575"/>
              <a:gd name="connsiteY5" fmla="*/ 1634909 h 2635034"/>
              <a:gd name="connsiteX6" fmla="*/ 8801100 w 12220575"/>
              <a:gd name="connsiteY6" fmla="*/ 168059 h 2635034"/>
              <a:gd name="connsiteX7" fmla="*/ 9077325 w 12220575"/>
              <a:gd name="connsiteY7" fmla="*/ 177584 h 2635034"/>
              <a:gd name="connsiteX8" fmla="*/ 9144000 w 12220575"/>
              <a:gd name="connsiteY8" fmla="*/ 1149134 h 2635034"/>
              <a:gd name="connsiteX9" fmla="*/ 9330459 w 12220575"/>
              <a:gd name="connsiteY9" fmla="*/ 723252 h 2635034"/>
              <a:gd name="connsiteX10" fmla="*/ 9499320 w 12220575"/>
              <a:gd name="connsiteY10" fmla="*/ 1152791 h 2635034"/>
              <a:gd name="connsiteX11" fmla="*/ 9685248 w 12220575"/>
              <a:gd name="connsiteY11" fmla="*/ 763487 h 2635034"/>
              <a:gd name="connsiteX12" fmla="*/ 9860585 w 12220575"/>
              <a:gd name="connsiteY12" fmla="*/ 1178395 h 2635034"/>
              <a:gd name="connsiteX13" fmla="*/ 10014431 w 12220575"/>
              <a:gd name="connsiteY13" fmla="*/ 840297 h 2635034"/>
              <a:gd name="connsiteX14" fmla="*/ 10160965 w 12220575"/>
              <a:gd name="connsiteY14" fmla="*/ 1167422 h 2635034"/>
              <a:gd name="connsiteX15" fmla="*/ 10152888 w 12220575"/>
              <a:gd name="connsiteY15" fmla="*/ 1945576 h 2635034"/>
              <a:gd name="connsiteX16" fmla="*/ 10036377 w 12220575"/>
              <a:gd name="connsiteY16" fmla="*/ 2317968 h 2635034"/>
              <a:gd name="connsiteX17" fmla="*/ 9962312 w 12220575"/>
              <a:gd name="connsiteY17" fmla="*/ 2635034 h 2635034"/>
              <a:gd name="connsiteX18" fmla="*/ 12220575 w 12220575"/>
              <a:gd name="connsiteY18" fmla="*/ 2635034 h 2635034"/>
              <a:gd name="connsiteX0" fmla="*/ 0 w 12153900"/>
              <a:gd name="connsiteY0" fmla="*/ 2615984 h 2635034"/>
              <a:gd name="connsiteX1" fmla="*/ 8763762 w 12153900"/>
              <a:gd name="connsiteY1" fmla="*/ 2632825 h 2635034"/>
              <a:gd name="connsiteX2" fmla="*/ 8763000 w 12153900"/>
              <a:gd name="connsiteY2" fmla="*/ 2387384 h 2635034"/>
              <a:gd name="connsiteX3" fmla="*/ 8172450 w 12153900"/>
              <a:gd name="connsiteY3" fmla="*/ 1320584 h 2635034"/>
              <a:gd name="connsiteX4" fmla="*/ 8369426 w 12153900"/>
              <a:gd name="connsiteY4" fmla="*/ 1152105 h 2635034"/>
              <a:gd name="connsiteX5" fmla="*/ 8791575 w 12153900"/>
              <a:gd name="connsiteY5" fmla="*/ 1634909 h 2635034"/>
              <a:gd name="connsiteX6" fmla="*/ 8734425 w 12153900"/>
              <a:gd name="connsiteY6" fmla="*/ 168059 h 2635034"/>
              <a:gd name="connsiteX7" fmla="*/ 9010650 w 12153900"/>
              <a:gd name="connsiteY7" fmla="*/ 177584 h 2635034"/>
              <a:gd name="connsiteX8" fmla="*/ 9077325 w 12153900"/>
              <a:gd name="connsiteY8" fmla="*/ 1149134 h 2635034"/>
              <a:gd name="connsiteX9" fmla="*/ 9263784 w 12153900"/>
              <a:gd name="connsiteY9" fmla="*/ 723252 h 2635034"/>
              <a:gd name="connsiteX10" fmla="*/ 9432645 w 12153900"/>
              <a:gd name="connsiteY10" fmla="*/ 1152791 h 2635034"/>
              <a:gd name="connsiteX11" fmla="*/ 9618573 w 12153900"/>
              <a:gd name="connsiteY11" fmla="*/ 763487 h 2635034"/>
              <a:gd name="connsiteX12" fmla="*/ 9793910 w 12153900"/>
              <a:gd name="connsiteY12" fmla="*/ 1178395 h 2635034"/>
              <a:gd name="connsiteX13" fmla="*/ 9947756 w 12153900"/>
              <a:gd name="connsiteY13" fmla="*/ 840297 h 2635034"/>
              <a:gd name="connsiteX14" fmla="*/ 10094290 w 12153900"/>
              <a:gd name="connsiteY14" fmla="*/ 1167422 h 2635034"/>
              <a:gd name="connsiteX15" fmla="*/ 10086213 w 12153900"/>
              <a:gd name="connsiteY15" fmla="*/ 1945576 h 2635034"/>
              <a:gd name="connsiteX16" fmla="*/ 9969702 w 12153900"/>
              <a:gd name="connsiteY16" fmla="*/ 2317968 h 2635034"/>
              <a:gd name="connsiteX17" fmla="*/ 9895637 w 12153900"/>
              <a:gd name="connsiteY17" fmla="*/ 2635034 h 2635034"/>
              <a:gd name="connsiteX18" fmla="*/ 12153900 w 12153900"/>
              <a:gd name="connsiteY18" fmla="*/ 2635034 h 263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53900" h="2635034">
                <a:moveTo>
                  <a:pt x="0" y="2615984"/>
                </a:moveTo>
                <a:lnTo>
                  <a:pt x="8763762" y="2632825"/>
                </a:lnTo>
                <a:cubicBezTo>
                  <a:pt x="8819592" y="2637574"/>
                  <a:pt x="8831529" y="2455787"/>
                  <a:pt x="8763000" y="2387384"/>
                </a:cubicBezTo>
                <a:cubicBezTo>
                  <a:pt x="8427160" y="2024470"/>
                  <a:pt x="8486344" y="1782254"/>
                  <a:pt x="8172450" y="1320584"/>
                </a:cubicBezTo>
                <a:cubicBezTo>
                  <a:pt x="7992591" y="1069504"/>
                  <a:pt x="8236712" y="1013193"/>
                  <a:pt x="8369426" y="1152105"/>
                </a:cubicBezTo>
                <a:cubicBezTo>
                  <a:pt x="8468689" y="1271587"/>
                  <a:pt x="8633790" y="1380096"/>
                  <a:pt x="8791575" y="1634909"/>
                </a:cubicBezTo>
                <a:lnTo>
                  <a:pt x="8734425" y="168059"/>
                </a:lnTo>
                <a:cubicBezTo>
                  <a:pt x="8724087" y="-51879"/>
                  <a:pt x="8999042" y="-63335"/>
                  <a:pt x="9010650" y="177584"/>
                </a:cubicBezTo>
                <a:lnTo>
                  <a:pt x="9077325" y="1149134"/>
                </a:lnTo>
                <a:cubicBezTo>
                  <a:pt x="9059774" y="1014527"/>
                  <a:pt x="9105809" y="723252"/>
                  <a:pt x="9263784" y="723252"/>
                </a:cubicBezTo>
                <a:cubicBezTo>
                  <a:pt x="9451019" y="730567"/>
                  <a:pt x="9431427" y="1003438"/>
                  <a:pt x="9432645" y="1152791"/>
                </a:cubicBezTo>
                <a:cubicBezTo>
                  <a:pt x="9445434" y="965376"/>
                  <a:pt x="9477286" y="758611"/>
                  <a:pt x="9618573" y="763487"/>
                </a:cubicBezTo>
                <a:cubicBezTo>
                  <a:pt x="9785465" y="761048"/>
                  <a:pt x="9789642" y="977838"/>
                  <a:pt x="9793910" y="1178395"/>
                </a:cubicBezTo>
                <a:cubicBezTo>
                  <a:pt x="9791980" y="1019633"/>
                  <a:pt x="9792232" y="838468"/>
                  <a:pt x="9947756" y="840297"/>
                </a:cubicBezTo>
                <a:cubicBezTo>
                  <a:pt x="10059388" y="849440"/>
                  <a:pt x="10069995" y="985647"/>
                  <a:pt x="10094290" y="1167422"/>
                </a:cubicBezTo>
                <a:cubicBezTo>
                  <a:pt x="10120859" y="1474356"/>
                  <a:pt x="10114508" y="1624012"/>
                  <a:pt x="10086213" y="1945576"/>
                </a:cubicBezTo>
                <a:cubicBezTo>
                  <a:pt x="10065448" y="2148306"/>
                  <a:pt x="10012438" y="2203058"/>
                  <a:pt x="9969702" y="2317968"/>
                </a:cubicBezTo>
                <a:cubicBezTo>
                  <a:pt x="9897706" y="2425562"/>
                  <a:pt x="9876129" y="2424913"/>
                  <a:pt x="9895637" y="2635034"/>
                </a:cubicBezTo>
                <a:lnTo>
                  <a:pt x="12153900" y="2635034"/>
                </a:lnTo>
              </a:path>
            </a:pathLst>
          </a:cu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A5AD323-F355-4AF6-BFED-5882017585A2}"/>
              </a:ext>
            </a:extLst>
          </p:cNvPr>
          <p:cNvSpPr/>
          <p:nvPr/>
        </p:nvSpPr>
        <p:spPr>
          <a:xfrm>
            <a:off x="9051979" y="2025456"/>
            <a:ext cx="892121" cy="1147912"/>
          </a:xfrm>
          <a:custGeom>
            <a:avLst/>
            <a:gdLst>
              <a:gd name="connsiteX0" fmla="*/ 0 w 509497"/>
              <a:gd name="connsiteY0" fmla="*/ 663156 h 663155"/>
              <a:gd name="connsiteX1" fmla="*/ 84916 w 509497"/>
              <a:gd name="connsiteY1" fmla="*/ 475531 h 663155"/>
              <a:gd name="connsiteX2" fmla="*/ 59037 w 509497"/>
              <a:gd name="connsiteY2" fmla="*/ 454504 h 663155"/>
              <a:gd name="connsiteX3" fmla="*/ 147997 w 509497"/>
              <a:gd name="connsiteY3" fmla="*/ 262027 h 663155"/>
              <a:gd name="connsiteX4" fmla="*/ 339665 w 509497"/>
              <a:gd name="connsiteY4" fmla="*/ 160128 h 663155"/>
              <a:gd name="connsiteX5" fmla="*/ 462591 w 509497"/>
              <a:gd name="connsiteY5" fmla="*/ 83299 h 663155"/>
              <a:gd name="connsiteX6" fmla="*/ 511924 w 509497"/>
              <a:gd name="connsiteY6" fmla="*/ 0 h 663155"/>
              <a:gd name="connsiteX7" fmla="*/ 507880 w 509497"/>
              <a:gd name="connsiteY7" fmla="*/ 136675 h 663155"/>
              <a:gd name="connsiteX8" fmla="*/ 417303 w 509497"/>
              <a:gd name="connsiteY8" fmla="*/ 410833 h 663155"/>
              <a:gd name="connsiteX9" fmla="*/ 211077 w 509497"/>
              <a:gd name="connsiteY9" fmla="*/ 533759 h 663155"/>
              <a:gd name="connsiteX10" fmla="*/ 93812 w 509497"/>
              <a:gd name="connsiteY10" fmla="*/ 525672 h 663155"/>
              <a:gd name="connsiteX11" fmla="*/ 76020 w 509497"/>
              <a:gd name="connsiteY11" fmla="*/ 536994 h 663155"/>
              <a:gd name="connsiteX12" fmla="*/ 43671 w 509497"/>
              <a:gd name="connsiteY12" fmla="*/ 632424 h 663155"/>
              <a:gd name="connsiteX13" fmla="*/ 0 w 509497"/>
              <a:gd name="connsiteY13" fmla="*/ 663156 h 663155"/>
              <a:gd name="connsiteX0" fmla="*/ 0 w 515384"/>
              <a:gd name="connsiteY0" fmla="*/ 663156 h 663156"/>
              <a:gd name="connsiteX1" fmla="*/ 84916 w 515384"/>
              <a:gd name="connsiteY1" fmla="*/ 475531 h 663156"/>
              <a:gd name="connsiteX2" fmla="*/ 59037 w 515384"/>
              <a:gd name="connsiteY2" fmla="*/ 454504 h 663156"/>
              <a:gd name="connsiteX3" fmla="*/ 147997 w 515384"/>
              <a:gd name="connsiteY3" fmla="*/ 262027 h 663156"/>
              <a:gd name="connsiteX4" fmla="*/ 339665 w 515384"/>
              <a:gd name="connsiteY4" fmla="*/ 160128 h 663156"/>
              <a:gd name="connsiteX5" fmla="*/ 462591 w 515384"/>
              <a:gd name="connsiteY5" fmla="*/ 83299 h 663156"/>
              <a:gd name="connsiteX6" fmla="*/ 511924 w 515384"/>
              <a:gd name="connsiteY6" fmla="*/ 0 h 663156"/>
              <a:gd name="connsiteX7" fmla="*/ 507880 w 515384"/>
              <a:gd name="connsiteY7" fmla="*/ 136675 h 663156"/>
              <a:gd name="connsiteX8" fmla="*/ 417303 w 515384"/>
              <a:gd name="connsiteY8" fmla="*/ 410833 h 663156"/>
              <a:gd name="connsiteX9" fmla="*/ 211077 w 515384"/>
              <a:gd name="connsiteY9" fmla="*/ 533759 h 663156"/>
              <a:gd name="connsiteX10" fmla="*/ 93812 w 515384"/>
              <a:gd name="connsiteY10" fmla="*/ 525672 h 663156"/>
              <a:gd name="connsiteX11" fmla="*/ 76020 w 515384"/>
              <a:gd name="connsiteY11" fmla="*/ 536994 h 663156"/>
              <a:gd name="connsiteX12" fmla="*/ 43671 w 515384"/>
              <a:gd name="connsiteY12" fmla="*/ 632424 h 663156"/>
              <a:gd name="connsiteX13" fmla="*/ 0 w 515384"/>
              <a:gd name="connsiteY13" fmla="*/ 663156 h 663156"/>
              <a:gd name="connsiteX0" fmla="*/ 0 w 515384"/>
              <a:gd name="connsiteY0" fmla="*/ 663156 h 663156"/>
              <a:gd name="connsiteX1" fmla="*/ 77773 w 515384"/>
              <a:gd name="connsiteY1" fmla="*/ 489819 h 663156"/>
              <a:gd name="connsiteX2" fmla="*/ 59037 w 515384"/>
              <a:gd name="connsiteY2" fmla="*/ 454504 h 663156"/>
              <a:gd name="connsiteX3" fmla="*/ 147997 w 515384"/>
              <a:gd name="connsiteY3" fmla="*/ 262027 h 663156"/>
              <a:gd name="connsiteX4" fmla="*/ 339665 w 515384"/>
              <a:gd name="connsiteY4" fmla="*/ 160128 h 663156"/>
              <a:gd name="connsiteX5" fmla="*/ 462591 w 515384"/>
              <a:gd name="connsiteY5" fmla="*/ 83299 h 663156"/>
              <a:gd name="connsiteX6" fmla="*/ 511924 w 515384"/>
              <a:gd name="connsiteY6" fmla="*/ 0 h 663156"/>
              <a:gd name="connsiteX7" fmla="*/ 507880 w 515384"/>
              <a:gd name="connsiteY7" fmla="*/ 136675 h 663156"/>
              <a:gd name="connsiteX8" fmla="*/ 417303 w 515384"/>
              <a:gd name="connsiteY8" fmla="*/ 410833 h 663156"/>
              <a:gd name="connsiteX9" fmla="*/ 211077 w 515384"/>
              <a:gd name="connsiteY9" fmla="*/ 533759 h 663156"/>
              <a:gd name="connsiteX10" fmla="*/ 93812 w 515384"/>
              <a:gd name="connsiteY10" fmla="*/ 525672 h 663156"/>
              <a:gd name="connsiteX11" fmla="*/ 76020 w 515384"/>
              <a:gd name="connsiteY11" fmla="*/ 536994 h 663156"/>
              <a:gd name="connsiteX12" fmla="*/ 43671 w 515384"/>
              <a:gd name="connsiteY12" fmla="*/ 632424 h 663156"/>
              <a:gd name="connsiteX13" fmla="*/ 0 w 515384"/>
              <a:gd name="connsiteY13" fmla="*/ 663156 h 663156"/>
              <a:gd name="connsiteX0" fmla="*/ 0 w 515384"/>
              <a:gd name="connsiteY0" fmla="*/ 663156 h 663156"/>
              <a:gd name="connsiteX1" fmla="*/ 70629 w 515384"/>
              <a:gd name="connsiteY1" fmla="*/ 494582 h 663156"/>
              <a:gd name="connsiteX2" fmla="*/ 59037 w 515384"/>
              <a:gd name="connsiteY2" fmla="*/ 454504 h 663156"/>
              <a:gd name="connsiteX3" fmla="*/ 147997 w 515384"/>
              <a:gd name="connsiteY3" fmla="*/ 262027 h 663156"/>
              <a:gd name="connsiteX4" fmla="*/ 339665 w 515384"/>
              <a:gd name="connsiteY4" fmla="*/ 160128 h 663156"/>
              <a:gd name="connsiteX5" fmla="*/ 462591 w 515384"/>
              <a:gd name="connsiteY5" fmla="*/ 83299 h 663156"/>
              <a:gd name="connsiteX6" fmla="*/ 511924 w 515384"/>
              <a:gd name="connsiteY6" fmla="*/ 0 h 663156"/>
              <a:gd name="connsiteX7" fmla="*/ 507880 w 515384"/>
              <a:gd name="connsiteY7" fmla="*/ 136675 h 663156"/>
              <a:gd name="connsiteX8" fmla="*/ 417303 w 515384"/>
              <a:gd name="connsiteY8" fmla="*/ 410833 h 663156"/>
              <a:gd name="connsiteX9" fmla="*/ 211077 w 515384"/>
              <a:gd name="connsiteY9" fmla="*/ 533759 h 663156"/>
              <a:gd name="connsiteX10" fmla="*/ 93812 w 515384"/>
              <a:gd name="connsiteY10" fmla="*/ 525672 h 663156"/>
              <a:gd name="connsiteX11" fmla="*/ 76020 w 515384"/>
              <a:gd name="connsiteY11" fmla="*/ 536994 h 663156"/>
              <a:gd name="connsiteX12" fmla="*/ 43671 w 515384"/>
              <a:gd name="connsiteY12" fmla="*/ 632424 h 663156"/>
              <a:gd name="connsiteX13" fmla="*/ 0 w 515384"/>
              <a:gd name="connsiteY13" fmla="*/ 663156 h 663156"/>
              <a:gd name="connsiteX0" fmla="*/ 0 w 515384"/>
              <a:gd name="connsiteY0" fmla="*/ 663156 h 663156"/>
              <a:gd name="connsiteX1" fmla="*/ 70629 w 515384"/>
              <a:gd name="connsiteY1" fmla="*/ 494582 h 663156"/>
              <a:gd name="connsiteX2" fmla="*/ 59037 w 515384"/>
              <a:gd name="connsiteY2" fmla="*/ 454504 h 663156"/>
              <a:gd name="connsiteX3" fmla="*/ 147997 w 515384"/>
              <a:gd name="connsiteY3" fmla="*/ 262027 h 663156"/>
              <a:gd name="connsiteX4" fmla="*/ 339665 w 515384"/>
              <a:gd name="connsiteY4" fmla="*/ 160128 h 663156"/>
              <a:gd name="connsiteX5" fmla="*/ 462591 w 515384"/>
              <a:gd name="connsiteY5" fmla="*/ 83299 h 663156"/>
              <a:gd name="connsiteX6" fmla="*/ 511924 w 515384"/>
              <a:gd name="connsiteY6" fmla="*/ 0 h 663156"/>
              <a:gd name="connsiteX7" fmla="*/ 507880 w 515384"/>
              <a:gd name="connsiteY7" fmla="*/ 136675 h 663156"/>
              <a:gd name="connsiteX8" fmla="*/ 417303 w 515384"/>
              <a:gd name="connsiteY8" fmla="*/ 410833 h 663156"/>
              <a:gd name="connsiteX9" fmla="*/ 211077 w 515384"/>
              <a:gd name="connsiteY9" fmla="*/ 533759 h 663156"/>
              <a:gd name="connsiteX10" fmla="*/ 93812 w 515384"/>
              <a:gd name="connsiteY10" fmla="*/ 525672 h 663156"/>
              <a:gd name="connsiteX11" fmla="*/ 76020 w 515384"/>
              <a:gd name="connsiteY11" fmla="*/ 536994 h 663156"/>
              <a:gd name="connsiteX12" fmla="*/ 43671 w 515384"/>
              <a:gd name="connsiteY12" fmla="*/ 632424 h 663156"/>
              <a:gd name="connsiteX13" fmla="*/ 0 w 515384"/>
              <a:gd name="connsiteY13" fmla="*/ 663156 h 66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384" h="663156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F6F93B0-5120-4C1A-90B5-7B8C766EF45C}"/>
              </a:ext>
            </a:extLst>
          </p:cNvPr>
          <p:cNvSpPr/>
          <p:nvPr/>
        </p:nvSpPr>
        <p:spPr>
          <a:xfrm flipH="1">
            <a:off x="7746476" y="2025456"/>
            <a:ext cx="892121" cy="1147912"/>
          </a:xfrm>
          <a:custGeom>
            <a:avLst/>
            <a:gdLst>
              <a:gd name="connsiteX0" fmla="*/ 0 w 509497"/>
              <a:gd name="connsiteY0" fmla="*/ 663156 h 663155"/>
              <a:gd name="connsiteX1" fmla="*/ 84916 w 509497"/>
              <a:gd name="connsiteY1" fmla="*/ 475531 h 663155"/>
              <a:gd name="connsiteX2" fmla="*/ 59037 w 509497"/>
              <a:gd name="connsiteY2" fmla="*/ 454504 h 663155"/>
              <a:gd name="connsiteX3" fmla="*/ 147997 w 509497"/>
              <a:gd name="connsiteY3" fmla="*/ 262027 h 663155"/>
              <a:gd name="connsiteX4" fmla="*/ 339665 w 509497"/>
              <a:gd name="connsiteY4" fmla="*/ 160128 h 663155"/>
              <a:gd name="connsiteX5" fmla="*/ 462591 w 509497"/>
              <a:gd name="connsiteY5" fmla="*/ 83299 h 663155"/>
              <a:gd name="connsiteX6" fmla="*/ 511924 w 509497"/>
              <a:gd name="connsiteY6" fmla="*/ 0 h 663155"/>
              <a:gd name="connsiteX7" fmla="*/ 507880 w 509497"/>
              <a:gd name="connsiteY7" fmla="*/ 136675 h 663155"/>
              <a:gd name="connsiteX8" fmla="*/ 417303 w 509497"/>
              <a:gd name="connsiteY8" fmla="*/ 410833 h 663155"/>
              <a:gd name="connsiteX9" fmla="*/ 211077 w 509497"/>
              <a:gd name="connsiteY9" fmla="*/ 533759 h 663155"/>
              <a:gd name="connsiteX10" fmla="*/ 93812 w 509497"/>
              <a:gd name="connsiteY10" fmla="*/ 525672 h 663155"/>
              <a:gd name="connsiteX11" fmla="*/ 76020 w 509497"/>
              <a:gd name="connsiteY11" fmla="*/ 536994 h 663155"/>
              <a:gd name="connsiteX12" fmla="*/ 43671 w 509497"/>
              <a:gd name="connsiteY12" fmla="*/ 632424 h 663155"/>
              <a:gd name="connsiteX13" fmla="*/ 0 w 509497"/>
              <a:gd name="connsiteY13" fmla="*/ 663156 h 663155"/>
              <a:gd name="connsiteX0" fmla="*/ 0 w 515384"/>
              <a:gd name="connsiteY0" fmla="*/ 663156 h 663156"/>
              <a:gd name="connsiteX1" fmla="*/ 84916 w 515384"/>
              <a:gd name="connsiteY1" fmla="*/ 475531 h 663156"/>
              <a:gd name="connsiteX2" fmla="*/ 59037 w 515384"/>
              <a:gd name="connsiteY2" fmla="*/ 454504 h 663156"/>
              <a:gd name="connsiteX3" fmla="*/ 147997 w 515384"/>
              <a:gd name="connsiteY3" fmla="*/ 262027 h 663156"/>
              <a:gd name="connsiteX4" fmla="*/ 339665 w 515384"/>
              <a:gd name="connsiteY4" fmla="*/ 160128 h 663156"/>
              <a:gd name="connsiteX5" fmla="*/ 462591 w 515384"/>
              <a:gd name="connsiteY5" fmla="*/ 83299 h 663156"/>
              <a:gd name="connsiteX6" fmla="*/ 511924 w 515384"/>
              <a:gd name="connsiteY6" fmla="*/ 0 h 663156"/>
              <a:gd name="connsiteX7" fmla="*/ 507880 w 515384"/>
              <a:gd name="connsiteY7" fmla="*/ 136675 h 663156"/>
              <a:gd name="connsiteX8" fmla="*/ 417303 w 515384"/>
              <a:gd name="connsiteY8" fmla="*/ 410833 h 663156"/>
              <a:gd name="connsiteX9" fmla="*/ 211077 w 515384"/>
              <a:gd name="connsiteY9" fmla="*/ 533759 h 663156"/>
              <a:gd name="connsiteX10" fmla="*/ 93812 w 515384"/>
              <a:gd name="connsiteY10" fmla="*/ 525672 h 663156"/>
              <a:gd name="connsiteX11" fmla="*/ 76020 w 515384"/>
              <a:gd name="connsiteY11" fmla="*/ 536994 h 663156"/>
              <a:gd name="connsiteX12" fmla="*/ 43671 w 515384"/>
              <a:gd name="connsiteY12" fmla="*/ 632424 h 663156"/>
              <a:gd name="connsiteX13" fmla="*/ 0 w 515384"/>
              <a:gd name="connsiteY13" fmla="*/ 663156 h 663156"/>
              <a:gd name="connsiteX0" fmla="*/ 0 w 515384"/>
              <a:gd name="connsiteY0" fmla="*/ 663156 h 663156"/>
              <a:gd name="connsiteX1" fmla="*/ 77773 w 515384"/>
              <a:gd name="connsiteY1" fmla="*/ 489819 h 663156"/>
              <a:gd name="connsiteX2" fmla="*/ 59037 w 515384"/>
              <a:gd name="connsiteY2" fmla="*/ 454504 h 663156"/>
              <a:gd name="connsiteX3" fmla="*/ 147997 w 515384"/>
              <a:gd name="connsiteY3" fmla="*/ 262027 h 663156"/>
              <a:gd name="connsiteX4" fmla="*/ 339665 w 515384"/>
              <a:gd name="connsiteY4" fmla="*/ 160128 h 663156"/>
              <a:gd name="connsiteX5" fmla="*/ 462591 w 515384"/>
              <a:gd name="connsiteY5" fmla="*/ 83299 h 663156"/>
              <a:gd name="connsiteX6" fmla="*/ 511924 w 515384"/>
              <a:gd name="connsiteY6" fmla="*/ 0 h 663156"/>
              <a:gd name="connsiteX7" fmla="*/ 507880 w 515384"/>
              <a:gd name="connsiteY7" fmla="*/ 136675 h 663156"/>
              <a:gd name="connsiteX8" fmla="*/ 417303 w 515384"/>
              <a:gd name="connsiteY8" fmla="*/ 410833 h 663156"/>
              <a:gd name="connsiteX9" fmla="*/ 211077 w 515384"/>
              <a:gd name="connsiteY9" fmla="*/ 533759 h 663156"/>
              <a:gd name="connsiteX10" fmla="*/ 93812 w 515384"/>
              <a:gd name="connsiteY10" fmla="*/ 525672 h 663156"/>
              <a:gd name="connsiteX11" fmla="*/ 76020 w 515384"/>
              <a:gd name="connsiteY11" fmla="*/ 536994 h 663156"/>
              <a:gd name="connsiteX12" fmla="*/ 43671 w 515384"/>
              <a:gd name="connsiteY12" fmla="*/ 632424 h 663156"/>
              <a:gd name="connsiteX13" fmla="*/ 0 w 515384"/>
              <a:gd name="connsiteY13" fmla="*/ 663156 h 663156"/>
              <a:gd name="connsiteX0" fmla="*/ 0 w 515384"/>
              <a:gd name="connsiteY0" fmla="*/ 663156 h 663156"/>
              <a:gd name="connsiteX1" fmla="*/ 70629 w 515384"/>
              <a:gd name="connsiteY1" fmla="*/ 494582 h 663156"/>
              <a:gd name="connsiteX2" fmla="*/ 59037 w 515384"/>
              <a:gd name="connsiteY2" fmla="*/ 454504 h 663156"/>
              <a:gd name="connsiteX3" fmla="*/ 147997 w 515384"/>
              <a:gd name="connsiteY3" fmla="*/ 262027 h 663156"/>
              <a:gd name="connsiteX4" fmla="*/ 339665 w 515384"/>
              <a:gd name="connsiteY4" fmla="*/ 160128 h 663156"/>
              <a:gd name="connsiteX5" fmla="*/ 462591 w 515384"/>
              <a:gd name="connsiteY5" fmla="*/ 83299 h 663156"/>
              <a:gd name="connsiteX6" fmla="*/ 511924 w 515384"/>
              <a:gd name="connsiteY6" fmla="*/ 0 h 663156"/>
              <a:gd name="connsiteX7" fmla="*/ 507880 w 515384"/>
              <a:gd name="connsiteY7" fmla="*/ 136675 h 663156"/>
              <a:gd name="connsiteX8" fmla="*/ 417303 w 515384"/>
              <a:gd name="connsiteY8" fmla="*/ 410833 h 663156"/>
              <a:gd name="connsiteX9" fmla="*/ 211077 w 515384"/>
              <a:gd name="connsiteY9" fmla="*/ 533759 h 663156"/>
              <a:gd name="connsiteX10" fmla="*/ 93812 w 515384"/>
              <a:gd name="connsiteY10" fmla="*/ 525672 h 663156"/>
              <a:gd name="connsiteX11" fmla="*/ 76020 w 515384"/>
              <a:gd name="connsiteY11" fmla="*/ 536994 h 663156"/>
              <a:gd name="connsiteX12" fmla="*/ 43671 w 515384"/>
              <a:gd name="connsiteY12" fmla="*/ 632424 h 663156"/>
              <a:gd name="connsiteX13" fmla="*/ 0 w 515384"/>
              <a:gd name="connsiteY13" fmla="*/ 663156 h 663156"/>
              <a:gd name="connsiteX0" fmla="*/ 0 w 515384"/>
              <a:gd name="connsiteY0" fmla="*/ 663156 h 663156"/>
              <a:gd name="connsiteX1" fmla="*/ 70629 w 515384"/>
              <a:gd name="connsiteY1" fmla="*/ 494582 h 663156"/>
              <a:gd name="connsiteX2" fmla="*/ 59037 w 515384"/>
              <a:gd name="connsiteY2" fmla="*/ 454504 h 663156"/>
              <a:gd name="connsiteX3" fmla="*/ 147997 w 515384"/>
              <a:gd name="connsiteY3" fmla="*/ 262027 h 663156"/>
              <a:gd name="connsiteX4" fmla="*/ 339665 w 515384"/>
              <a:gd name="connsiteY4" fmla="*/ 160128 h 663156"/>
              <a:gd name="connsiteX5" fmla="*/ 462591 w 515384"/>
              <a:gd name="connsiteY5" fmla="*/ 83299 h 663156"/>
              <a:gd name="connsiteX6" fmla="*/ 511924 w 515384"/>
              <a:gd name="connsiteY6" fmla="*/ 0 h 663156"/>
              <a:gd name="connsiteX7" fmla="*/ 507880 w 515384"/>
              <a:gd name="connsiteY7" fmla="*/ 136675 h 663156"/>
              <a:gd name="connsiteX8" fmla="*/ 417303 w 515384"/>
              <a:gd name="connsiteY8" fmla="*/ 410833 h 663156"/>
              <a:gd name="connsiteX9" fmla="*/ 211077 w 515384"/>
              <a:gd name="connsiteY9" fmla="*/ 533759 h 663156"/>
              <a:gd name="connsiteX10" fmla="*/ 93812 w 515384"/>
              <a:gd name="connsiteY10" fmla="*/ 525672 h 663156"/>
              <a:gd name="connsiteX11" fmla="*/ 76020 w 515384"/>
              <a:gd name="connsiteY11" fmla="*/ 536994 h 663156"/>
              <a:gd name="connsiteX12" fmla="*/ 43671 w 515384"/>
              <a:gd name="connsiteY12" fmla="*/ 632424 h 663156"/>
              <a:gd name="connsiteX13" fmla="*/ 0 w 515384"/>
              <a:gd name="connsiteY13" fmla="*/ 663156 h 66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384" h="663156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C8CE61A-5262-4A84-8AC8-EBF8F359024C}"/>
              </a:ext>
            </a:extLst>
          </p:cNvPr>
          <p:cNvSpPr/>
          <p:nvPr/>
        </p:nvSpPr>
        <p:spPr>
          <a:xfrm rot="19441999" flipH="1">
            <a:off x="7223179" y="2691392"/>
            <a:ext cx="892121" cy="1147912"/>
          </a:xfrm>
          <a:custGeom>
            <a:avLst/>
            <a:gdLst>
              <a:gd name="connsiteX0" fmla="*/ 0 w 509497"/>
              <a:gd name="connsiteY0" fmla="*/ 663156 h 663155"/>
              <a:gd name="connsiteX1" fmla="*/ 84916 w 509497"/>
              <a:gd name="connsiteY1" fmla="*/ 475531 h 663155"/>
              <a:gd name="connsiteX2" fmla="*/ 59037 w 509497"/>
              <a:gd name="connsiteY2" fmla="*/ 454504 h 663155"/>
              <a:gd name="connsiteX3" fmla="*/ 147997 w 509497"/>
              <a:gd name="connsiteY3" fmla="*/ 262027 h 663155"/>
              <a:gd name="connsiteX4" fmla="*/ 339665 w 509497"/>
              <a:gd name="connsiteY4" fmla="*/ 160128 h 663155"/>
              <a:gd name="connsiteX5" fmla="*/ 462591 w 509497"/>
              <a:gd name="connsiteY5" fmla="*/ 83299 h 663155"/>
              <a:gd name="connsiteX6" fmla="*/ 511924 w 509497"/>
              <a:gd name="connsiteY6" fmla="*/ 0 h 663155"/>
              <a:gd name="connsiteX7" fmla="*/ 507880 w 509497"/>
              <a:gd name="connsiteY7" fmla="*/ 136675 h 663155"/>
              <a:gd name="connsiteX8" fmla="*/ 417303 w 509497"/>
              <a:gd name="connsiteY8" fmla="*/ 410833 h 663155"/>
              <a:gd name="connsiteX9" fmla="*/ 211077 w 509497"/>
              <a:gd name="connsiteY9" fmla="*/ 533759 h 663155"/>
              <a:gd name="connsiteX10" fmla="*/ 93812 w 509497"/>
              <a:gd name="connsiteY10" fmla="*/ 525672 h 663155"/>
              <a:gd name="connsiteX11" fmla="*/ 76020 w 509497"/>
              <a:gd name="connsiteY11" fmla="*/ 536994 h 663155"/>
              <a:gd name="connsiteX12" fmla="*/ 43671 w 509497"/>
              <a:gd name="connsiteY12" fmla="*/ 632424 h 663155"/>
              <a:gd name="connsiteX13" fmla="*/ 0 w 509497"/>
              <a:gd name="connsiteY13" fmla="*/ 663156 h 663155"/>
              <a:gd name="connsiteX0" fmla="*/ 0 w 515384"/>
              <a:gd name="connsiteY0" fmla="*/ 663156 h 663156"/>
              <a:gd name="connsiteX1" fmla="*/ 84916 w 515384"/>
              <a:gd name="connsiteY1" fmla="*/ 475531 h 663156"/>
              <a:gd name="connsiteX2" fmla="*/ 59037 w 515384"/>
              <a:gd name="connsiteY2" fmla="*/ 454504 h 663156"/>
              <a:gd name="connsiteX3" fmla="*/ 147997 w 515384"/>
              <a:gd name="connsiteY3" fmla="*/ 262027 h 663156"/>
              <a:gd name="connsiteX4" fmla="*/ 339665 w 515384"/>
              <a:gd name="connsiteY4" fmla="*/ 160128 h 663156"/>
              <a:gd name="connsiteX5" fmla="*/ 462591 w 515384"/>
              <a:gd name="connsiteY5" fmla="*/ 83299 h 663156"/>
              <a:gd name="connsiteX6" fmla="*/ 511924 w 515384"/>
              <a:gd name="connsiteY6" fmla="*/ 0 h 663156"/>
              <a:gd name="connsiteX7" fmla="*/ 507880 w 515384"/>
              <a:gd name="connsiteY7" fmla="*/ 136675 h 663156"/>
              <a:gd name="connsiteX8" fmla="*/ 417303 w 515384"/>
              <a:gd name="connsiteY8" fmla="*/ 410833 h 663156"/>
              <a:gd name="connsiteX9" fmla="*/ 211077 w 515384"/>
              <a:gd name="connsiteY9" fmla="*/ 533759 h 663156"/>
              <a:gd name="connsiteX10" fmla="*/ 93812 w 515384"/>
              <a:gd name="connsiteY10" fmla="*/ 525672 h 663156"/>
              <a:gd name="connsiteX11" fmla="*/ 76020 w 515384"/>
              <a:gd name="connsiteY11" fmla="*/ 536994 h 663156"/>
              <a:gd name="connsiteX12" fmla="*/ 43671 w 515384"/>
              <a:gd name="connsiteY12" fmla="*/ 632424 h 663156"/>
              <a:gd name="connsiteX13" fmla="*/ 0 w 515384"/>
              <a:gd name="connsiteY13" fmla="*/ 663156 h 663156"/>
              <a:gd name="connsiteX0" fmla="*/ 0 w 515384"/>
              <a:gd name="connsiteY0" fmla="*/ 663156 h 663156"/>
              <a:gd name="connsiteX1" fmla="*/ 77773 w 515384"/>
              <a:gd name="connsiteY1" fmla="*/ 489819 h 663156"/>
              <a:gd name="connsiteX2" fmla="*/ 59037 w 515384"/>
              <a:gd name="connsiteY2" fmla="*/ 454504 h 663156"/>
              <a:gd name="connsiteX3" fmla="*/ 147997 w 515384"/>
              <a:gd name="connsiteY3" fmla="*/ 262027 h 663156"/>
              <a:gd name="connsiteX4" fmla="*/ 339665 w 515384"/>
              <a:gd name="connsiteY4" fmla="*/ 160128 h 663156"/>
              <a:gd name="connsiteX5" fmla="*/ 462591 w 515384"/>
              <a:gd name="connsiteY5" fmla="*/ 83299 h 663156"/>
              <a:gd name="connsiteX6" fmla="*/ 511924 w 515384"/>
              <a:gd name="connsiteY6" fmla="*/ 0 h 663156"/>
              <a:gd name="connsiteX7" fmla="*/ 507880 w 515384"/>
              <a:gd name="connsiteY7" fmla="*/ 136675 h 663156"/>
              <a:gd name="connsiteX8" fmla="*/ 417303 w 515384"/>
              <a:gd name="connsiteY8" fmla="*/ 410833 h 663156"/>
              <a:gd name="connsiteX9" fmla="*/ 211077 w 515384"/>
              <a:gd name="connsiteY9" fmla="*/ 533759 h 663156"/>
              <a:gd name="connsiteX10" fmla="*/ 93812 w 515384"/>
              <a:gd name="connsiteY10" fmla="*/ 525672 h 663156"/>
              <a:gd name="connsiteX11" fmla="*/ 76020 w 515384"/>
              <a:gd name="connsiteY11" fmla="*/ 536994 h 663156"/>
              <a:gd name="connsiteX12" fmla="*/ 43671 w 515384"/>
              <a:gd name="connsiteY12" fmla="*/ 632424 h 663156"/>
              <a:gd name="connsiteX13" fmla="*/ 0 w 515384"/>
              <a:gd name="connsiteY13" fmla="*/ 663156 h 663156"/>
              <a:gd name="connsiteX0" fmla="*/ 0 w 515384"/>
              <a:gd name="connsiteY0" fmla="*/ 663156 h 663156"/>
              <a:gd name="connsiteX1" fmla="*/ 70629 w 515384"/>
              <a:gd name="connsiteY1" fmla="*/ 494582 h 663156"/>
              <a:gd name="connsiteX2" fmla="*/ 59037 w 515384"/>
              <a:gd name="connsiteY2" fmla="*/ 454504 h 663156"/>
              <a:gd name="connsiteX3" fmla="*/ 147997 w 515384"/>
              <a:gd name="connsiteY3" fmla="*/ 262027 h 663156"/>
              <a:gd name="connsiteX4" fmla="*/ 339665 w 515384"/>
              <a:gd name="connsiteY4" fmla="*/ 160128 h 663156"/>
              <a:gd name="connsiteX5" fmla="*/ 462591 w 515384"/>
              <a:gd name="connsiteY5" fmla="*/ 83299 h 663156"/>
              <a:gd name="connsiteX6" fmla="*/ 511924 w 515384"/>
              <a:gd name="connsiteY6" fmla="*/ 0 h 663156"/>
              <a:gd name="connsiteX7" fmla="*/ 507880 w 515384"/>
              <a:gd name="connsiteY7" fmla="*/ 136675 h 663156"/>
              <a:gd name="connsiteX8" fmla="*/ 417303 w 515384"/>
              <a:gd name="connsiteY8" fmla="*/ 410833 h 663156"/>
              <a:gd name="connsiteX9" fmla="*/ 211077 w 515384"/>
              <a:gd name="connsiteY9" fmla="*/ 533759 h 663156"/>
              <a:gd name="connsiteX10" fmla="*/ 93812 w 515384"/>
              <a:gd name="connsiteY10" fmla="*/ 525672 h 663156"/>
              <a:gd name="connsiteX11" fmla="*/ 76020 w 515384"/>
              <a:gd name="connsiteY11" fmla="*/ 536994 h 663156"/>
              <a:gd name="connsiteX12" fmla="*/ 43671 w 515384"/>
              <a:gd name="connsiteY12" fmla="*/ 632424 h 663156"/>
              <a:gd name="connsiteX13" fmla="*/ 0 w 515384"/>
              <a:gd name="connsiteY13" fmla="*/ 663156 h 663156"/>
              <a:gd name="connsiteX0" fmla="*/ 0 w 515384"/>
              <a:gd name="connsiteY0" fmla="*/ 663156 h 663156"/>
              <a:gd name="connsiteX1" fmla="*/ 70629 w 515384"/>
              <a:gd name="connsiteY1" fmla="*/ 494582 h 663156"/>
              <a:gd name="connsiteX2" fmla="*/ 59037 w 515384"/>
              <a:gd name="connsiteY2" fmla="*/ 454504 h 663156"/>
              <a:gd name="connsiteX3" fmla="*/ 147997 w 515384"/>
              <a:gd name="connsiteY3" fmla="*/ 262027 h 663156"/>
              <a:gd name="connsiteX4" fmla="*/ 339665 w 515384"/>
              <a:gd name="connsiteY4" fmla="*/ 160128 h 663156"/>
              <a:gd name="connsiteX5" fmla="*/ 462591 w 515384"/>
              <a:gd name="connsiteY5" fmla="*/ 83299 h 663156"/>
              <a:gd name="connsiteX6" fmla="*/ 511924 w 515384"/>
              <a:gd name="connsiteY6" fmla="*/ 0 h 663156"/>
              <a:gd name="connsiteX7" fmla="*/ 507880 w 515384"/>
              <a:gd name="connsiteY7" fmla="*/ 136675 h 663156"/>
              <a:gd name="connsiteX8" fmla="*/ 417303 w 515384"/>
              <a:gd name="connsiteY8" fmla="*/ 410833 h 663156"/>
              <a:gd name="connsiteX9" fmla="*/ 211077 w 515384"/>
              <a:gd name="connsiteY9" fmla="*/ 533759 h 663156"/>
              <a:gd name="connsiteX10" fmla="*/ 93812 w 515384"/>
              <a:gd name="connsiteY10" fmla="*/ 525672 h 663156"/>
              <a:gd name="connsiteX11" fmla="*/ 76020 w 515384"/>
              <a:gd name="connsiteY11" fmla="*/ 536994 h 663156"/>
              <a:gd name="connsiteX12" fmla="*/ 43671 w 515384"/>
              <a:gd name="connsiteY12" fmla="*/ 632424 h 663156"/>
              <a:gd name="connsiteX13" fmla="*/ 0 w 515384"/>
              <a:gd name="connsiteY13" fmla="*/ 663156 h 66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384" h="663156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A2CD91-B629-49FB-8A1A-0E03D46EC882}"/>
              </a:ext>
            </a:extLst>
          </p:cNvPr>
          <p:cNvSpPr/>
          <p:nvPr/>
        </p:nvSpPr>
        <p:spPr>
          <a:xfrm rot="2158001">
            <a:off x="9575275" y="2691392"/>
            <a:ext cx="892121" cy="1147912"/>
          </a:xfrm>
          <a:custGeom>
            <a:avLst/>
            <a:gdLst>
              <a:gd name="connsiteX0" fmla="*/ 0 w 509497"/>
              <a:gd name="connsiteY0" fmla="*/ 663156 h 663155"/>
              <a:gd name="connsiteX1" fmla="*/ 84916 w 509497"/>
              <a:gd name="connsiteY1" fmla="*/ 475531 h 663155"/>
              <a:gd name="connsiteX2" fmla="*/ 59037 w 509497"/>
              <a:gd name="connsiteY2" fmla="*/ 454504 h 663155"/>
              <a:gd name="connsiteX3" fmla="*/ 147997 w 509497"/>
              <a:gd name="connsiteY3" fmla="*/ 262027 h 663155"/>
              <a:gd name="connsiteX4" fmla="*/ 339665 w 509497"/>
              <a:gd name="connsiteY4" fmla="*/ 160128 h 663155"/>
              <a:gd name="connsiteX5" fmla="*/ 462591 w 509497"/>
              <a:gd name="connsiteY5" fmla="*/ 83299 h 663155"/>
              <a:gd name="connsiteX6" fmla="*/ 511924 w 509497"/>
              <a:gd name="connsiteY6" fmla="*/ 0 h 663155"/>
              <a:gd name="connsiteX7" fmla="*/ 507880 w 509497"/>
              <a:gd name="connsiteY7" fmla="*/ 136675 h 663155"/>
              <a:gd name="connsiteX8" fmla="*/ 417303 w 509497"/>
              <a:gd name="connsiteY8" fmla="*/ 410833 h 663155"/>
              <a:gd name="connsiteX9" fmla="*/ 211077 w 509497"/>
              <a:gd name="connsiteY9" fmla="*/ 533759 h 663155"/>
              <a:gd name="connsiteX10" fmla="*/ 93812 w 509497"/>
              <a:gd name="connsiteY10" fmla="*/ 525672 h 663155"/>
              <a:gd name="connsiteX11" fmla="*/ 76020 w 509497"/>
              <a:gd name="connsiteY11" fmla="*/ 536994 h 663155"/>
              <a:gd name="connsiteX12" fmla="*/ 43671 w 509497"/>
              <a:gd name="connsiteY12" fmla="*/ 632424 h 663155"/>
              <a:gd name="connsiteX13" fmla="*/ 0 w 509497"/>
              <a:gd name="connsiteY13" fmla="*/ 663156 h 663155"/>
              <a:gd name="connsiteX0" fmla="*/ 0 w 515384"/>
              <a:gd name="connsiteY0" fmla="*/ 663156 h 663156"/>
              <a:gd name="connsiteX1" fmla="*/ 84916 w 515384"/>
              <a:gd name="connsiteY1" fmla="*/ 475531 h 663156"/>
              <a:gd name="connsiteX2" fmla="*/ 59037 w 515384"/>
              <a:gd name="connsiteY2" fmla="*/ 454504 h 663156"/>
              <a:gd name="connsiteX3" fmla="*/ 147997 w 515384"/>
              <a:gd name="connsiteY3" fmla="*/ 262027 h 663156"/>
              <a:gd name="connsiteX4" fmla="*/ 339665 w 515384"/>
              <a:gd name="connsiteY4" fmla="*/ 160128 h 663156"/>
              <a:gd name="connsiteX5" fmla="*/ 462591 w 515384"/>
              <a:gd name="connsiteY5" fmla="*/ 83299 h 663156"/>
              <a:gd name="connsiteX6" fmla="*/ 511924 w 515384"/>
              <a:gd name="connsiteY6" fmla="*/ 0 h 663156"/>
              <a:gd name="connsiteX7" fmla="*/ 507880 w 515384"/>
              <a:gd name="connsiteY7" fmla="*/ 136675 h 663156"/>
              <a:gd name="connsiteX8" fmla="*/ 417303 w 515384"/>
              <a:gd name="connsiteY8" fmla="*/ 410833 h 663156"/>
              <a:gd name="connsiteX9" fmla="*/ 211077 w 515384"/>
              <a:gd name="connsiteY9" fmla="*/ 533759 h 663156"/>
              <a:gd name="connsiteX10" fmla="*/ 93812 w 515384"/>
              <a:gd name="connsiteY10" fmla="*/ 525672 h 663156"/>
              <a:gd name="connsiteX11" fmla="*/ 76020 w 515384"/>
              <a:gd name="connsiteY11" fmla="*/ 536994 h 663156"/>
              <a:gd name="connsiteX12" fmla="*/ 43671 w 515384"/>
              <a:gd name="connsiteY12" fmla="*/ 632424 h 663156"/>
              <a:gd name="connsiteX13" fmla="*/ 0 w 515384"/>
              <a:gd name="connsiteY13" fmla="*/ 663156 h 663156"/>
              <a:gd name="connsiteX0" fmla="*/ 0 w 515384"/>
              <a:gd name="connsiteY0" fmla="*/ 663156 h 663156"/>
              <a:gd name="connsiteX1" fmla="*/ 77773 w 515384"/>
              <a:gd name="connsiteY1" fmla="*/ 489819 h 663156"/>
              <a:gd name="connsiteX2" fmla="*/ 59037 w 515384"/>
              <a:gd name="connsiteY2" fmla="*/ 454504 h 663156"/>
              <a:gd name="connsiteX3" fmla="*/ 147997 w 515384"/>
              <a:gd name="connsiteY3" fmla="*/ 262027 h 663156"/>
              <a:gd name="connsiteX4" fmla="*/ 339665 w 515384"/>
              <a:gd name="connsiteY4" fmla="*/ 160128 h 663156"/>
              <a:gd name="connsiteX5" fmla="*/ 462591 w 515384"/>
              <a:gd name="connsiteY5" fmla="*/ 83299 h 663156"/>
              <a:gd name="connsiteX6" fmla="*/ 511924 w 515384"/>
              <a:gd name="connsiteY6" fmla="*/ 0 h 663156"/>
              <a:gd name="connsiteX7" fmla="*/ 507880 w 515384"/>
              <a:gd name="connsiteY7" fmla="*/ 136675 h 663156"/>
              <a:gd name="connsiteX8" fmla="*/ 417303 w 515384"/>
              <a:gd name="connsiteY8" fmla="*/ 410833 h 663156"/>
              <a:gd name="connsiteX9" fmla="*/ 211077 w 515384"/>
              <a:gd name="connsiteY9" fmla="*/ 533759 h 663156"/>
              <a:gd name="connsiteX10" fmla="*/ 93812 w 515384"/>
              <a:gd name="connsiteY10" fmla="*/ 525672 h 663156"/>
              <a:gd name="connsiteX11" fmla="*/ 76020 w 515384"/>
              <a:gd name="connsiteY11" fmla="*/ 536994 h 663156"/>
              <a:gd name="connsiteX12" fmla="*/ 43671 w 515384"/>
              <a:gd name="connsiteY12" fmla="*/ 632424 h 663156"/>
              <a:gd name="connsiteX13" fmla="*/ 0 w 515384"/>
              <a:gd name="connsiteY13" fmla="*/ 663156 h 663156"/>
              <a:gd name="connsiteX0" fmla="*/ 0 w 515384"/>
              <a:gd name="connsiteY0" fmla="*/ 663156 h 663156"/>
              <a:gd name="connsiteX1" fmla="*/ 70629 w 515384"/>
              <a:gd name="connsiteY1" fmla="*/ 494582 h 663156"/>
              <a:gd name="connsiteX2" fmla="*/ 59037 w 515384"/>
              <a:gd name="connsiteY2" fmla="*/ 454504 h 663156"/>
              <a:gd name="connsiteX3" fmla="*/ 147997 w 515384"/>
              <a:gd name="connsiteY3" fmla="*/ 262027 h 663156"/>
              <a:gd name="connsiteX4" fmla="*/ 339665 w 515384"/>
              <a:gd name="connsiteY4" fmla="*/ 160128 h 663156"/>
              <a:gd name="connsiteX5" fmla="*/ 462591 w 515384"/>
              <a:gd name="connsiteY5" fmla="*/ 83299 h 663156"/>
              <a:gd name="connsiteX6" fmla="*/ 511924 w 515384"/>
              <a:gd name="connsiteY6" fmla="*/ 0 h 663156"/>
              <a:gd name="connsiteX7" fmla="*/ 507880 w 515384"/>
              <a:gd name="connsiteY7" fmla="*/ 136675 h 663156"/>
              <a:gd name="connsiteX8" fmla="*/ 417303 w 515384"/>
              <a:gd name="connsiteY8" fmla="*/ 410833 h 663156"/>
              <a:gd name="connsiteX9" fmla="*/ 211077 w 515384"/>
              <a:gd name="connsiteY9" fmla="*/ 533759 h 663156"/>
              <a:gd name="connsiteX10" fmla="*/ 93812 w 515384"/>
              <a:gd name="connsiteY10" fmla="*/ 525672 h 663156"/>
              <a:gd name="connsiteX11" fmla="*/ 76020 w 515384"/>
              <a:gd name="connsiteY11" fmla="*/ 536994 h 663156"/>
              <a:gd name="connsiteX12" fmla="*/ 43671 w 515384"/>
              <a:gd name="connsiteY12" fmla="*/ 632424 h 663156"/>
              <a:gd name="connsiteX13" fmla="*/ 0 w 515384"/>
              <a:gd name="connsiteY13" fmla="*/ 663156 h 663156"/>
              <a:gd name="connsiteX0" fmla="*/ 0 w 515384"/>
              <a:gd name="connsiteY0" fmla="*/ 663156 h 663156"/>
              <a:gd name="connsiteX1" fmla="*/ 70629 w 515384"/>
              <a:gd name="connsiteY1" fmla="*/ 494582 h 663156"/>
              <a:gd name="connsiteX2" fmla="*/ 59037 w 515384"/>
              <a:gd name="connsiteY2" fmla="*/ 454504 h 663156"/>
              <a:gd name="connsiteX3" fmla="*/ 147997 w 515384"/>
              <a:gd name="connsiteY3" fmla="*/ 262027 h 663156"/>
              <a:gd name="connsiteX4" fmla="*/ 339665 w 515384"/>
              <a:gd name="connsiteY4" fmla="*/ 160128 h 663156"/>
              <a:gd name="connsiteX5" fmla="*/ 462591 w 515384"/>
              <a:gd name="connsiteY5" fmla="*/ 83299 h 663156"/>
              <a:gd name="connsiteX6" fmla="*/ 511924 w 515384"/>
              <a:gd name="connsiteY6" fmla="*/ 0 h 663156"/>
              <a:gd name="connsiteX7" fmla="*/ 507880 w 515384"/>
              <a:gd name="connsiteY7" fmla="*/ 136675 h 663156"/>
              <a:gd name="connsiteX8" fmla="*/ 417303 w 515384"/>
              <a:gd name="connsiteY8" fmla="*/ 410833 h 663156"/>
              <a:gd name="connsiteX9" fmla="*/ 211077 w 515384"/>
              <a:gd name="connsiteY9" fmla="*/ 533759 h 663156"/>
              <a:gd name="connsiteX10" fmla="*/ 93812 w 515384"/>
              <a:gd name="connsiteY10" fmla="*/ 525672 h 663156"/>
              <a:gd name="connsiteX11" fmla="*/ 76020 w 515384"/>
              <a:gd name="connsiteY11" fmla="*/ 536994 h 663156"/>
              <a:gd name="connsiteX12" fmla="*/ 43671 w 515384"/>
              <a:gd name="connsiteY12" fmla="*/ 632424 h 663156"/>
              <a:gd name="connsiteX13" fmla="*/ 0 w 515384"/>
              <a:gd name="connsiteY13" fmla="*/ 663156 h 66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5384" h="663156">
                <a:moveTo>
                  <a:pt x="0" y="663156"/>
                </a:moveTo>
                <a:cubicBezTo>
                  <a:pt x="23453" y="598458"/>
                  <a:pt x="36663" y="556045"/>
                  <a:pt x="70629" y="494582"/>
                </a:cubicBezTo>
                <a:cubicBezTo>
                  <a:pt x="65800" y="483348"/>
                  <a:pt x="60654" y="469061"/>
                  <a:pt x="59037" y="454504"/>
                </a:cubicBezTo>
                <a:cubicBezTo>
                  <a:pt x="50950" y="372823"/>
                  <a:pt x="88151" y="312168"/>
                  <a:pt x="147997" y="262027"/>
                </a:cubicBezTo>
                <a:cubicBezTo>
                  <a:pt x="204608" y="215121"/>
                  <a:pt x="271732" y="186816"/>
                  <a:pt x="339665" y="160128"/>
                </a:cubicBezTo>
                <a:cubicBezTo>
                  <a:pt x="384954" y="142336"/>
                  <a:pt x="427816" y="118883"/>
                  <a:pt x="462591" y="83299"/>
                </a:cubicBezTo>
                <a:cubicBezTo>
                  <a:pt x="484427" y="60654"/>
                  <a:pt x="501410" y="35584"/>
                  <a:pt x="511924" y="0"/>
                </a:cubicBezTo>
                <a:cubicBezTo>
                  <a:pt x="520011" y="49332"/>
                  <a:pt x="511924" y="93004"/>
                  <a:pt x="507880" y="136675"/>
                </a:cubicBezTo>
                <a:cubicBezTo>
                  <a:pt x="498984" y="234531"/>
                  <a:pt x="473913" y="328343"/>
                  <a:pt x="417303" y="410833"/>
                </a:cubicBezTo>
                <a:cubicBezTo>
                  <a:pt x="367162" y="482810"/>
                  <a:pt x="296802" y="520820"/>
                  <a:pt x="211077" y="533759"/>
                </a:cubicBezTo>
                <a:cubicBezTo>
                  <a:pt x="170641" y="539421"/>
                  <a:pt x="131822" y="542655"/>
                  <a:pt x="93812" y="525672"/>
                </a:cubicBezTo>
                <a:cubicBezTo>
                  <a:pt x="79255" y="519202"/>
                  <a:pt x="79255" y="529716"/>
                  <a:pt x="76020" y="536994"/>
                </a:cubicBezTo>
                <a:cubicBezTo>
                  <a:pt x="61463" y="567726"/>
                  <a:pt x="50950" y="599266"/>
                  <a:pt x="43671" y="632424"/>
                </a:cubicBezTo>
                <a:cubicBezTo>
                  <a:pt x="37201" y="663156"/>
                  <a:pt x="37201" y="663156"/>
                  <a:pt x="0" y="663156"/>
                </a:cubicBezTo>
                <a:close/>
              </a:path>
            </a:pathLst>
          </a:custGeom>
          <a:noFill/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0503BC9-A199-4694-8F66-9242E2ED175A}"/>
              </a:ext>
            </a:extLst>
          </p:cNvPr>
          <p:cNvSpPr/>
          <p:nvPr/>
        </p:nvSpPr>
        <p:spPr>
          <a:xfrm rot="2508811" flipH="1">
            <a:off x="8344366" y="1647821"/>
            <a:ext cx="1001842" cy="1079739"/>
          </a:xfrm>
          <a:custGeom>
            <a:avLst/>
            <a:gdLst>
              <a:gd name="connsiteX0" fmla="*/ 0 w 509497"/>
              <a:gd name="connsiteY0" fmla="*/ 663156 h 663155"/>
              <a:gd name="connsiteX1" fmla="*/ 84916 w 509497"/>
              <a:gd name="connsiteY1" fmla="*/ 475531 h 663155"/>
              <a:gd name="connsiteX2" fmla="*/ 59037 w 509497"/>
              <a:gd name="connsiteY2" fmla="*/ 454504 h 663155"/>
              <a:gd name="connsiteX3" fmla="*/ 147997 w 509497"/>
              <a:gd name="connsiteY3" fmla="*/ 262027 h 663155"/>
              <a:gd name="connsiteX4" fmla="*/ 339665 w 509497"/>
              <a:gd name="connsiteY4" fmla="*/ 160128 h 663155"/>
              <a:gd name="connsiteX5" fmla="*/ 462591 w 509497"/>
              <a:gd name="connsiteY5" fmla="*/ 83299 h 663155"/>
              <a:gd name="connsiteX6" fmla="*/ 511924 w 509497"/>
              <a:gd name="connsiteY6" fmla="*/ 0 h 663155"/>
              <a:gd name="connsiteX7" fmla="*/ 507880 w 509497"/>
              <a:gd name="connsiteY7" fmla="*/ 136675 h 663155"/>
              <a:gd name="connsiteX8" fmla="*/ 417303 w 509497"/>
              <a:gd name="connsiteY8" fmla="*/ 410833 h 663155"/>
              <a:gd name="connsiteX9" fmla="*/ 211077 w 509497"/>
              <a:gd name="connsiteY9" fmla="*/ 533759 h 663155"/>
              <a:gd name="connsiteX10" fmla="*/ 93812 w 509497"/>
              <a:gd name="connsiteY10" fmla="*/ 525672 h 663155"/>
              <a:gd name="connsiteX11" fmla="*/ 76020 w 509497"/>
              <a:gd name="connsiteY11" fmla="*/ 536994 h 663155"/>
              <a:gd name="connsiteX12" fmla="*/ 43671 w 509497"/>
              <a:gd name="connsiteY12" fmla="*/ 632424 h 663155"/>
              <a:gd name="connsiteX13" fmla="*/ 0 w 509497"/>
              <a:gd name="connsiteY13" fmla="*/ 663156 h 663155"/>
              <a:gd name="connsiteX0" fmla="*/ 0 w 515384"/>
              <a:gd name="connsiteY0" fmla="*/ 663156 h 663156"/>
              <a:gd name="connsiteX1" fmla="*/ 84916 w 515384"/>
              <a:gd name="connsiteY1" fmla="*/ 475531 h 663156"/>
              <a:gd name="connsiteX2" fmla="*/ 59037 w 515384"/>
              <a:gd name="connsiteY2" fmla="*/ 454504 h 663156"/>
              <a:gd name="connsiteX3" fmla="*/ 147997 w 515384"/>
              <a:gd name="connsiteY3" fmla="*/ 262027 h 663156"/>
              <a:gd name="connsiteX4" fmla="*/ 339665 w 515384"/>
              <a:gd name="connsiteY4" fmla="*/ 160128 h 663156"/>
              <a:gd name="connsiteX5" fmla="*/ 462591 w 515384"/>
              <a:gd name="connsiteY5" fmla="*/ 83299 h 663156"/>
              <a:gd name="connsiteX6" fmla="*/ 511924 w 515384"/>
              <a:gd name="connsiteY6" fmla="*/ 0 h 663156"/>
              <a:gd name="connsiteX7" fmla="*/ 507880 w 515384"/>
              <a:gd name="connsiteY7" fmla="*/ 136675 h 663156"/>
              <a:gd name="connsiteX8" fmla="*/ 417303 w 515384"/>
              <a:gd name="connsiteY8" fmla="*/ 410833 h 663156"/>
              <a:gd name="connsiteX9" fmla="*/ 211077 w 515384"/>
              <a:gd name="connsiteY9" fmla="*/ 533759 h 663156"/>
              <a:gd name="connsiteX10" fmla="*/ 93812 w 515384"/>
              <a:gd name="connsiteY10" fmla="*/ 525672 h 663156"/>
              <a:gd name="connsiteX11" fmla="*/ 76020 w 515384"/>
              <a:gd name="connsiteY11" fmla="*/ 536994 h 663156"/>
              <a:gd name="connsiteX12" fmla="*/ 43671 w 515384"/>
              <a:gd name="connsiteY12" fmla="*/ 632424 h 663156"/>
              <a:gd name="connsiteX13" fmla="*/ 0 w 515384"/>
              <a:gd name="connsiteY13" fmla="*/ 663156 h 663156"/>
              <a:gd name="connsiteX0" fmla="*/ 0 w 515384"/>
              <a:gd name="connsiteY0" fmla="*/ 663156 h 663156"/>
              <a:gd name="connsiteX1" fmla="*/ 77773 w 515384"/>
              <a:gd name="connsiteY1" fmla="*/ 489819 h 663156"/>
              <a:gd name="connsiteX2" fmla="*/ 59037 w 515384"/>
              <a:gd name="connsiteY2" fmla="*/ 454504 h 663156"/>
              <a:gd name="connsiteX3" fmla="*/ 147997 w 515384"/>
              <a:gd name="connsiteY3" fmla="*/ 262027 h 663156"/>
              <a:gd name="connsiteX4" fmla="*/ 339665 w 515384"/>
              <a:gd name="connsiteY4" fmla="*/ 160128 h 663156"/>
              <a:gd name="connsiteX5" fmla="*/ 462591 w 515384"/>
              <a:gd name="connsiteY5" fmla="*/ 83299 h 663156"/>
              <a:gd name="connsiteX6" fmla="*/ 511924 w 515384"/>
              <a:gd name="connsiteY6" fmla="*/ 0 h 663156"/>
              <a:gd name="connsiteX7" fmla="*/ 507880 w 515384"/>
              <a:gd name="connsiteY7" fmla="*/ 136675 h 663156"/>
              <a:gd name="connsiteX8" fmla="*/ 417303 w 515384"/>
              <a:gd name="connsiteY8" fmla="*/ 410833 h 663156"/>
              <a:gd name="connsiteX9" fmla="*/ 211077 w 515384"/>
              <a:gd name="connsiteY9" fmla="*/ 533759 h 663156"/>
              <a:gd name="connsiteX10" fmla="*/ 93812 w 515384"/>
              <a:gd name="connsiteY10" fmla="*/ 525672 h 663156"/>
              <a:gd name="connsiteX11" fmla="*/ 76020 w 515384"/>
              <a:gd name="connsiteY11" fmla="*/ 536994 h 663156"/>
              <a:gd name="connsiteX12" fmla="*/ 43671 w 515384"/>
              <a:gd name="connsiteY12" fmla="*/ 632424 h 663156"/>
              <a:gd name="connsiteX13" fmla="*/ 0 w 515384"/>
              <a:gd name="connsiteY13" fmla="*/ 663156 h 663156"/>
              <a:gd name="connsiteX0" fmla="*/ 0 w 515384"/>
              <a:gd name="connsiteY0" fmla="*/ 663156 h 663156"/>
              <a:gd name="connsiteX1" fmla="*/ 70629 w 515384"/>
              <a:gd name="connsiteY1" fmla="*/ 494582 h 663156"/>
              <a:gd name="connsiteX2" fmla="*/ 59037 w 515384"/>
              <a:gd name="connsiteY2" fmla="*/ 454504 h 663156"/>
              <a:gd name="connsiteX3" fmla="*/ 147997 w 515384"/>
              <a:gd name="connsiteY3" fmla="*/ 262027 h 663156"/>
              <a:gd name="connsiteX4" fmla="*/ 339665 w 515384"/>
              <a:gd name="connsiteY4" fmla="*/ 160128 h 663156"/>
              <a:gd name="connsiteX5" fmla="*/ 462591 w 515384"/>
              <a:gd name="connsiteY5" fmla="*/ 83299 h 663156"/>
              <a:gd name="connsiteX6" fmla="*/ 511924 w 515384"/>
              <a:gd name="connsiteY6" fmla="*/ 0 h 663156"/>
              <a:gd name="connsiteX7" fmla="*/ 507880 w 515384"/>
              <a:gd name="connsiteY7" fmla="*/ 136675 h 663156"/>
              <a:gd name="connsiteX8" fmla="*/ 417303 w 515384"/>
              <a:gd name="connsiteY8" fmla="*/ 410833 h 663156"/>
              <a:gd name="connsiteX9" fmla="*/ 211077 w 515384"/>
              <a:gd name="connsiteY9" fmla="*/ 533759 h 663156"/>
              <a:gd name="connsiteX10" fmla="*/ 93812 w 515384"/>
              <a:gd name="connsiteY10" fmla="*/ 525672 h 663156"/>
              <a:gd name="connsiteX11" fmla="*/ 76020 w 515384"/>
              <a:gd name="connsiteY11" fmla="*/ 536994 h 663156"/>
              <a:gd name="connsiteX12" fmla="*/ 43671 w 515384"/>
              <a:gd name="connsiteY12" fmla="*/ 632424 h 663156"/>
              <a:gd name="connsiteX13" fmla="*/ 0 w 515384"/>
              <a:gd name="connsiteY13" fmla="*/ 663156 h 663156"/>
              <a:gd name="connsiteX0" fmla="*/ 0 w 515384"/>
              <a:gd name="connsiteY0" fmla="*/ 663156 h 663156"/>
              <a:gd name="connsiteX1" fmla="*/ 70629 w 515384"/>
              <a:gd name="connsiteY1" fmla="*/ 494582 h 663156"/>
              <a:gd name="connsiteX2" fmla="*/ 59037 w 515384"/>
              <a:gd name="connsiteY2" fmla="*/ 454504 h 663156"/>
              <a:gd name="connsiteX3" fmla="*/ 147997 w 515384"/>
              <a:gd name="connsiteY3" fmla="*/ 262027 h 663156"/>
              <a:gd name="connsiteX4" fmla="*/ 339665 w 515384"/>
              <a:gd name="connsiteY4" fmla="*/ 160128 h 663156"/>
              <a:gd name="connsiteX5" fmla="*/ 462591 w 515384"/>
              <a:gd name="connsiteY5" fmla="*/ 83299 h 663156"/>
              <a:gd name="connsiteX6" fmla="*/ 511924 w 515384"/>
              <a:gd name="connsiteY6" fmla="*/ 0 h 663156"/>
              <a:gd name="connsiteX7" fmla="*/ 507880 w 515384"/>
              <a:gd name="connsiteY7" fmla="*/ 136675 h 663156"/>
              <a:gd name="connsiteX8" fmla="*/ 417303 w 515384"/>
              <a:gd name="connsiteY8" fmla="*/ 410833 h 663156"/>
              <a:gd name="connsiteX9" fmla="*/ 211077 w 515384"/>
              <a:gd name="connsiteY9" fmla="*/ 533759 h 663156"/>
              <a:gd name="connsiteX10" fmla="*/ 93812 w 515384"/>
              <a:gd name="connsiteY10" fmla="*/ 525672 h 663156"/>
              <a:gd name="connsiteX11" fmla="*/ 76020 w 515384"/>
              <a:gd name="connsiteY11" fmla="*/ 536994 h 663156"/>
              <a:gd name="connsiteX12" fmla="*/ 43671 w 515384"/>
              <a:gd name="connsiteY12" fmla="*/ 632424 h 663156"/>
              <a:gd name="connsiteX13" fmla="*/ 0 w 515384"/>
              <a:gd name="connsiteY13" fmla="*/ 663156 h 663156"/>
              <a:gd name="connsiteX0" fmla="*/ 0 w 547653"/>
              <a:gd name="connsiteY0" fmla="*/ 630020 h 645486"/>
              <a:gd name="connsiteX1" fmla="*/ 102898 w 547653"/>
              <a:gd name="connsiteY1" fmla="*/ 494582 h 645486"/>
              <a:gd name="connsiteX2" fmla="*/ 91306 w 547653"/>
              <a:gd name="connsiteY2" fmla="*/ 454504 h 645486"/>
              <a:gd name="connsiteX3" fmla="*/ 180266 w 547653"/>
              <a:gd name="connsiteY3" fmla="*/ 262027 h 645486"/>
              <a:gd name="connsiteX4" fmla="*/ 371934 w 547653"/>
              <a:gd name="connsiteY4" fmla="*/ 160128 h 645486"/>
              <a:gd name="connsiteX5" fmla="*/ 494860 w 547653"/>
              <a:gd name="connsiteY5" fmla="*/ 83299 h 645486"/>
              <a:gd name="connsiteX6" fmla="*/ 544193 w 547653"/>
              <a:gd name="connsiteY6" fmla="*/ 0 h 645486"/>
              <a:gd name="connsiteX7" fmla="*/ 540149 w 547653"/>
              <a:gd name="connsiteY7" fmla="*/ 136675 h 645486"/>
              <a:gd name="connsiteX8" fmla="*/ 449572 w 547653"/>
              <a:gd name="connsiteY8" fmla="*/ 410833 h 645486"/>
              <a:gd name="connsiteX9" fmla="*/ 243346 w 547653"/>
              <a:gd name="connsiteY9" fmla="*/ 533759 h 645486"/>
              <a:gd name="connsiteX10" fmla="*/ 126081 w 547653"/>
              <a:gd name="connsiteY10" fmla="*/ 525672 h 645486"/>
              <a:gd name="connsiteX11" fmla="*/ 108289 w 547653"/>
              <a:gd name="connsiteY11" fmla="*/ 536994 h 645486"/>
              <a:gd name="connsiteX12" fmla="*/ 75940 w 547653"/>
              <a:gd name="connsiteY12" fmla="*/ 632424 h 645486"/>
              <a:gd name="connsiteX13" fmla="*/ 0 w 547653"/>
              <a:gd name="connsiteY13" fmla="*/ 630020 h 645486"/>
              <a:gd name="connsiteX0" fmla="*/ 0 w 547653"/>
              <a:gd name="connsiteY0" fmla="*/ 630020 h 645158"/>
              <a:gd name="connsiteX1" fmla="*/ 102898 w 547653"/>
              <a:gd name="connsiteY1" fmla="*/ 494582 h 645158"/>
              <a:gd name="connsiteX2" fmla="*/ 91306 w 547653"/>
              <a:gd name="connsiteY2" fmla="*/ 454504 h 645158"/>
              <a:gd name="connsiteX3" fmla="*/ 180266 w 547653"/>
              <a:gd name="connsiteY3" fmla="*/ 262027 h 645158"/>
              <a:gd name="connsiteX4" fmla="*/ 371934 w 547653"/>
              <a:gd name="connsiteY4" fmla="*/ 160128 h 645158"/>
              <a:gd name="connsiteX5" fmla="*/ 494860 w 547653"/>
              <a:gd name="connsiteY5" fmla="*/ 83299 h 645158"/>
              <a:gd name="connsiteX6" fmla="*/ 544193 w 547653"/>
              <a:gd name="connsiteY6" fmla="*/ 0 h 645158"/>
              <a:gd name="connsiteX7" fmla="*/ 540149 w 547653"/>
              <a:gd name="connsiteY7" fmla="*/ 136675 h 645158"/>
              <a:gd name="connsiteX8" fmla="*/ 449572 w 547653"/>
              <a:gd name="connsiteY8" fmla="*/ 410833 h 645158"/>
              <a:gd name="connsiteX9" fmla="*/ 243346 w 547653"/>
              <a:gd name="connsiteY9" fmla="*/ 533759 h 645158"/>
              <a:gd name="connsiteX10" fmla="*/ 126081 w 547653"/>
              <a:gd name="connsiteY10" fmla="*/ 525672 h 645158"/>
              <a:gd name="connsiteX11" fmla="*/ 108289 w 547653"/>
              <a:gd name="connsiteY11" fmla="*/ 536994 h 645158"/>
              <a:gd name="connsiteX12" fmla="*/ 22954 w 547653"/>
              <a:gd name="connsiteY12" fmla="*/ 631993 h 645158"/>
              <a:gd name="connsiteX13" fmla="*/ 0 w 547653"/>
              <a:gd name="connsiteY13" fmla="*/ 630020 h 645158"/>
              <a:gd name="connsiteX0" fmla="*/ 0 w 547653"/>
              <a:gd name="connsiteY0" fmla="*/ 630020 h 645158"/>
              <a:gd name="connsiteX1" fmla="*/ 102898 w 547653"/>
              <a:gd name="connsiteY1" fmla="*/ 494582 h 645158"/>
              <a:gd name="connsiteX2" fmla="*/ 91306 w 547653"/>
              <a:gd name="connsiteY2" fmla="*/ 454504 h 645158"/>
              <a:gd name="connsiteX3" fmla="*/ 180266 w 547653"/>
              <a:gd name="connsiteY3" fmla="*/ 262027 h 645158"/>
              <a:gd name="connsiteX4" fmla="*/ 371934 w 547653"/>
              <a:gd name="connsiteY4" fmla="*/ 160128 h 645158"/>
              <a:gd name="connsiteX5" fmla="*/ 494860 w 547653"/>
              <a:gd name="connsiteY5" fmla="*/ 83299 h 645158"/>
              <a:gd name="connsiteX6" fmla="*/ 544193 w 547653"/>
              <a:gd name="connsiteY6" fmla="*/ 0 h 645158"/>
              <a:gd name="connsiteX7" fmla="*/ 540149 w 547653"/>
              <a:gd name="connsiteY7" fmla="*/ 136675 h 645158"/>
              <a:gd name="connsiteX8" fmla="*/ 449572 w 547653"/>
              <a:gd name="connsiteY8" fmla="*/ 410833 h 645158"/>
              <a:gd name="connsiteX9" fmla="*/ 243346 w 547653"/>
              <a:gd name="connsiteY9" fmla="*/ 533759 h 645158"/>
              <a:gd name="connsiteX10" fmla="*/ 126081 w 547653"/>
              <a:gd name="connsiteY10" fmla="*/ 525672 h 645158"/>
              <a:gd name="connsiteX11" fmla="*/ 108289 w 547653"/>
              <a:gd name="connsiteY11" fmla="*/ 536994 h 645158"/>
              <a:gd name="connsiteX12" fmla="*/ 22954 w 547653"/>
              <a:gd name="connsiteY12" fmla="*/ 631993 h 645158"/>
              <a:gd name="connsiteX13" fmla="*/ 0 w 547653"/>
              <a:gd name="connsiteY13" fmla="*/ 630020 h 645158"/>
              <a:gd name="connsiteX0" fmla="*/ 0 w 547653"/>
              <a:gd name="connsiteY0" fmla="*/ 630020 h 647713"/>
              <a:gd name="connsiteX1" fmla="*/ 102898 w 547653"/>
              <a:gd name="connsiteY1" fmla="*/ 494582 h 647713"/>
              <a:gd name="connsiteX2" fmla="*/ 91306 w 547653"/>
              <a:gd name="connsiteY2" fmla="*/ 454504 h 647713"/>
              <a:gd name="connsiteX3" fmla="*/ 180266 w 547653"/>
              <a:gd name="connsiteY3" fmla="*/ 262027 h 647713"/>
              <a:gd name="connsiteX4" fmla="*/ 371934 w 547653"/>
              <a:gd name="connsiteY4" fmla="*/ 160128 h 647713"/>
              <a:gd name="connsiteX5" fmla="*/ 494860 w 547653"/>
              <a:gd name="connsiteY5" fmla="*/ 83299 h 647713"/>
              <a:gd name="connsiteX6" fmla="*/ 544193 w 547653"/>
              <a:gd name="connsiteY6" fmla="*/ 0 h 647713"/>
              <a:gd name="connsiteX7" fmla="*/ 540149 w 547653"/>
              <a:gd name="connsiteY7" fmla="*/ 136675 h 647713"/>
              <a:gd name="connsiteX8" fmla="*/ 449572 w 547653"/>
              <a:gd name="connsiteY8" fmla="*/ 410833 h 647713"/>
              <a:gd name="connsiteX9" fmla="*/ 243346 w 547653"/>
              <a:gd name="connsiteY9" fmla="*/ 533759 h 647713"/>
              <a:gd name="connsiteX10" fmla="*/ 126081 w 547653"/>
              <a:gd name="connsiteY10" fmla="*/ 525672 h 647713"/>
              <a:gd name="connsiteX11" fmla="*/ 108289 w 547653"/>
              <a:gd name="connsiteY11" fmla="*/ 536994 h 647713"/>
              <a:gd name="connsiteX12" fmla="*/ 24265 w 547653"/>
              <a:gd name="connsiteY12" fmla="*/ 635301 h 647713"/>
              <a:gd name="connsiteX13" fmla="*/ 0 w 547653"/>
              <a:gd name="connsiteY13" fmla="*/ 630020 h 647713"/>
              <a:gd name="connsiteX0" fmla="*/ 0 w 550025"/>
              <a:gd name="connsiteY0" fmla="*/ 627898 h 647273"/>
              <a:gd name="connsiteX1" fmla="*/ 105270 w 550025"/>
              <a:gd name="connsiteY1" fmla="*/ 494582 h 647273"/>
              <a:gd name="connsiteX2" fmla="*/ 93678 w 550025"/>
              <a:gd name="connsiteY2" fmla="*/ 454504 h 647273"/>
              <a:gd name="connsiteX3" fmla="*/ 182638 w 550025"/>
              <a:gd name="connsiteY3" fmla="*/ 262027 h 647273"/>
              <a:gd name="connsiteX4" fmla="*/ 374306 w 550025"/>
              <a:gd name="connsiteY4" fmla="*/ 160128 h 647273"/>
              <a:gd name="connsiteX5" fmla="*/ 497232 w 550025"/>
              <a:gd name="connsiteY5" fmla="*/ 83299 h 647273"/>
              <a:gd name="connsiteX6" fmla="*/ 546565 w 550025"/>
              <a:gd name="connsiteY6" fmla="*/ 0 h 647273"/>
              <a:gd name="connsiteX7" fmla="*/ 542521 w 550025"/>
              <a:gd name="connsiteY7" fmla="*/ 136675 h 647273"/>
              <a:gd name="connsiteX8" fmla="*/ 451944 w 550025"/>
              <a:gd name="connsiteY8" fmla="*/ 410833 h 647273"/>
              <a:gd name="connsiteX9" fmla="*/ 245718 w 550025"/>
              <a:gd name="connsiteY9" fmla="*/ 533759 h 647273"/>
              <a:gd name="connsiteX10" fmla="*/ 128453 w 550025"/>
              <a:gd name="connsiteY10" fmla="*/ 525672 h 647273"/>
              <a:gd name="connsiteX11" fmla="*/ 110661 w 550025"/>
              <a:gd name="connsiteY11" fmla="*/ 536994 h 647273"/>
              <a:gd name="connsiteX12" fmla="*/ 26637 w 550025"/>
              <a:gd name="connsiteY12" fmla="*/ 635301 h 647273"/>
              <a:gd name="connsiteX13" fmla="*/ 0 w 550025"/>
              <a:gd name="connsiteY13" fmla="*/ 627898 h 647273"/>
              <a:gd name="connsiteX0" fmla="*/ 0 w 550025"/>
              <a:gd name="connsiteY0" fmla="*/ 627898 h 635501"/>
              <a:gd name="connsiteX1" fmla="*/ 105270 w 550025"/>
              <a:gd name="connsiteY1" fmla="*/ 494582 h 635501"/>
              <a:gd name="connsiteX2" fmla="*/ 93678 w 550025"/>
              <a:gd name="connsiteY2" fmla="*/ 454504 h 635501"/>
              <a:gd name="connsiteX3" fmla="*/ 182638 w 550025"/>
              <a:gd name="connsiteY3" fmla="*/ 262027 h 635501"/>
              <a:gd name="connsiteX4" fmla="*/ 374306 w 550025"/>
              <a:gd name="connsiteY4" fmla="*/ 160128 h 635501"/>
              <a:gd name="connsiteX5" fmla="*/ 497232 w 550025"/>
              <a:gd name="connsiteY5" fmla="*/ 83299 h 635501"/>
              <a:gd name="connsiteX6" fmla="*/ 546565 w 550025"/>
              <a:gd name="connsiteY6" fmla="*/ 0 h 635501"/>
              <a:gd name="connsiteX7" fmla="*/ 542521 w 550025"/>
              <a:gd name="connsiteY7" fmla="*/ 136675 h 635501"/>
              <a:gd name="connsiteX8" fmla="*/ 451944 w 550025"/>
              <a:gd name="connsiteY8" fmla="*/ 410833 h 635501"/>
              <a:gd name="connsiteX9" fmla="*/ 245718 w 550025"/>
              <a:gd name="connsiteY9" fmla="*/ 533759 h 635501"/>
              <a:gd name="connsiteX10" fmla="*/ 128453 w 550025"/>
              <a:gd name="connsiteY10" fmla="*/ 525672 h 635501"/>
              <a:gd name="connsiteX11" fmla="*/ 110661 w 550025"/>
              <a:gd name="connsiteY11" fmla="*/ 536994 h 635501"/>
              <a:gd name="connsiteX12" fmla="*/ 26637 w 550025"/>
              <a:gd name="connsiteY12" fmla="*/ 635301 h 635501"/>
              <a:gd name="connsiteX13" fmla="*/ 0 w 550025"/>
              <a:gd name="connsiteY13" fmla="*/ 627898 h 635501"/>
              <a:gd name="connsiteX0" fmla="*/ 0 w 579839"/>
              <a:gd name="connsiteY0" fmla="*/ 616169 h 623772"/>
              <a:gd name="connsiteX1" fmla="*/ 105270 w 579839"/>
              <a:gd name="connsiteY1" fmla="*/ 482853 h 623772"/>
              <a:gd name="connsiteX2" fmla="*/ 93678 w 579839"/>
              <a:gd name="connsiteY2" fmla="*/ 442775 h 623772"/>
              <a:gd name="connsiteX3" fmla="*/ 182638 w 579839"/>
              <a:gd name="connsiteY3" fmla="*/ 250298 h 623772"/>
              <a:gd name="connsiteX4" fmla="*/ 374306 w 579839"/>
              <a:gd name="connsiteY4" fmla="*/ 148399 h 623772"/>
              <a:gd name="connsiteX5" fmla="*/ 497232 w 579839"/>
              <a:gd name="connsiteY5" fmla="*/ 71570 h 623772"/>
              <a:gd name="connsiteX6" fmla="*/ 578770 w 579839"/>
              <a:gd name="connsiteY6" fmla="*/ 0 h 623772"/>
              <a:gd name="connsiteX7" fmla="*/ 542521 w 579839"/>
              <a:gd name="connsiteY7" fmla="*/ 124946 h 623772"/>
              <a:gd name="connsiteX8" fmla="*/ 451944 w 579839"/>
              <a:gd name="connsiteY8" fmla="*/ 399104 h 623772"/>
              <a:gd name="connsiteX9" fmla="*/ 245718 w 579839"/>
              <a:gd name="connsiteY9" fmla="*/ 522030 h 623772"/>
              <a:gd name="connsiteX10" fmla="*/ 128453 w 579839"/>
              <a:gd name="connsiteY10" fmla="*/ 513943 h 623772"/>
              <a:gd name="connsiteX11" fmla="*/ 110661 w 579839"/>
              <a:gd name="connsiteY11" fmla="*/ 525265 h 623772"/>
              <a:gd name="connsiteX12" fmla="*/ 26637 w 579839"/>
              <a:gd name="connsiteY12" fmla="*/ 623572 h 623772"/>
              <a:gd name="connsiteX13" fmla="*/ 0 w 579839"/>
              <a:gd name="connsiteY13" fmla="*/ 616169 h 623772"/>
              <a:gd name="connsiteX0" fmla="*/ 0 w 579839"/>
              <a:gd name="connsiteY0" fmla="*/ 616169 h 623772"/>
              <a:gd name="connsiteX1" fmla="*/ 105270 w 579839"/>
              <a:gd name="connsiteY1" fmla="*/ 482853 h 623772"/>
              <a:gd name="connsiteX2" fmla="*/ 93678 w 579839"/>
              <a:gd name="connsiteY2" fmla="*/ 442775 h 623772"/>
              <a:gd name="connsiteX3" fmla="*/ 182638 w 579839"/>
              <a:gd name="connsiteY3" fmla="*/ 250298 h 623772"/>
              <a:gd name="connsiteX4" fmla="*/ 374306 w 579839"/>
              <a:gd name="connsiteY4" fmla="*/ 148399 h 623772"/>
              <a:gd name="connsiteX5" fmla="*/ 497232 w 579839"/>
              <a:gd name="connsiteY5" fmla="*/ 71570 h 623772"/>
              <a:gd name="connsiteX6" fmla="*/ 578770 w 579839"/>
              <a:gd name="connsiteY6" fmla="*/ 0 h 623772"/>
              <a:gd name="connsiteX7" fmla="*/ 542521 w 579839"/>
              <a:gd name="connsiteY7" fmla="*/ 124946 h 623772"/>
              <a:gd name="connsiteX8" fmla="*/ 451944 w 579839"/>
              <a:gd name="connsiteY8" fmla="*/ 399104 h 623772"/>
              <a:gd name="connsiteX9" fmla="*/ 245718 w 579839"/>
              <a:gd name="connsiteY9" fmla="*/ 522030 h 623772"/>
              <a:gd name="connsiteX10" fmla="*/ 128453 w 579839"/>
              <a:gd name="connsiteY10" fmla="*/ 513943 h 623772"/>
              <a:gd name="connsiteX11" fmla="*/ 110661 w 579839"/>
              <a:gd name="connsiteY11" fmla="*/ 525265 h 623772"/>
              <a:gd name="connsiteX12" fmla="*/ 26637 w 579839"/>
              <a:gd name="connsiteY12" fmla="*/ 623572 h 623772"/>
              <a:gd name="connsiteX13" fmla="*/ 0 w 579839"/>
              <a:gd name="connsiteY13" fmla="*/ 616169 h 623772"/>
              <a:gd name="connsiteX0" fmla="*/ 0 w 578770"/>
              <a:gd name="connsiteY0" fmla="*/ 616169 h 623772"/>
              <a:gd name="connsiteX1" fmla="*/ 105270 w 578770"/>
              <a:gd name="connsiteY1" fmla="*/ 482853 h 623772"/>
              <a:gd name="connsiteX2" fmla="*/ 93678 w 578770"/>
              <a:gd name="connsiteY2" fmla="*/ 442775 h 623772"/>
              <a:gd name="connsiteX3" fmla="*/ 182638 w 578770"/>
              <a:gd name="connsiteY3" fmla="*/ 250298 h 623772"/>
              <a:gd name="connsiteX4" fmla="*/ 374306 w 578770"/>
              <a:gd name="connsiteY4" fmla="*/ 148399 h 623772"/>
              <a:gd name="connsiteX5" fmla="*/ 497232 w 578770"/>
              <a:gd name="connsiteY5" fmla="*/ 71570 h 623772"/>
              <a:gd name="connsiteX6" fmla="*/ 578770 w 578770"/>
              <a:gd name="connsiteY6" fmla="*/ 0 h 623772"/>
              <a:gd name="connsiteX7" fmla="*/ 542521 w 578770"/>
              <a:gd name="connsiteY7" fmla="*/ 124946 h 623772"/>
              <a:gd name="connsiteX8" fmla="*/ 451944 w 578770"/>
              <a:gd name="connsiteY8" fmla="*/ 399104 h 623772"/>
              <a:gd name="connsiteX9" fmla="*/ 245718 w 578770"/>
              <a:gd name="connsiteY9" fmla="*/ 522030 h 623772"/>
              <a:gd name="connsiteX10" fmla="*/ 128453 w 578770"/>
              <a:gd name="connsiteY10" fmla="*/ 513943 h 623772"/>
              <a:gd name="connsiteX11" fmla="*/ 110661 w 578770"/>
              <a:gd name="connsiteY11" fmla="*/ 525265 h 623772"/>
              <a:gd name="connsiteX12" fmla="*/ 26637 w 578770"/>
              <a:gd name="connsiteY12" fmla="*/ 623572 h 623772"/>
              <a:gd name="connsiteX13" fmla="*/ 0 w 578770"/>
              <a:gd name="connsiteY13" fmla="*/ 616169 h 623772"/>
              <a:gd name="connsiteX0" fmla="*/ 0 w 578770"/>
              <a:gd name="connsiteY0" fmla="*/ 616169 h 623772"/>
              <a:gd name="connsiteX1" fmla="*/ 105270 w 578770"/>
              <a:gd name="connsiteY1" fmla="*/ 482853 h 623772"/>
              <a:gd name="connsiteX2" fmla="*/ 93678 w 578770"/>
              <a:gd name="connsiteY2" fmla="*/ 442775 h 623772"/>
              <a:gd name="connsiteX3" fmla="*/ 182638 w 578770"/>
              <a:gd name="connsiteY3" fmla="*/ 250298 h 623772"/>
              <a:gd name="connsiteX4" fmla="*/ 374306 w 578770"/>
              <a:gd name="connsiteY4" fmla="*/ 148399 h 623772"/>
              <a:gd name="connsiteX5" fmla="*/ 482316 w 578770"/>
              <a:gd name="connsiteY5" fmla="*/ 66766 h 623772"/>
              <a:gd name="connsiteX6" fmla="*/ 578770 w 578770"/>
              <a:gd name="connsiteY6" fmla="*/ 0 h 623772"/>
              <a:gd name="connsiteX7" fmla="*/ 542521 w 578770"/>
              <a:gd name="connsiteY7" fmla="*/ 124946 h 623772"/>
              <a:gd name="connsiteX8" fmla="*/ 451944 w 578770"/>
              <a:gd name="connsiteY8" fmla="*/ 399104 h 623772"/>
              <a:gd name="connsiteX9" fmla="*/ 245718 w 578770"/>
              <a:gd name="connsiteY9" fmla="*/ 522030 h 623772"/>
              <a:gd name="connsiteX10" fmla="*/ 128453 w 578770"/>
              <a:gd name="connsiteY10" fmla="*/ 513943 h 623772"/>
              <a:gd name="connsiteX11" fmla="*/ 110661 w 578770"/>
              <a:gd name="connsiteY11" fmla="*/ 525265 h 623772"/>
              <a:gd name="connsiteX12" fmla="*/ 26637 w 578770"/>
              <a:gd name="connsiteY12" fmla="*/ 623572 h 623772"/>
              <a:gd name="connsiteX13" fmla="*/ 0 w 578770"/>
              <a:gd name="connsiteY13" fmla="*/ 616169 h 623772"/>
              <a:gd name="connsiteX0" fmla="*/ 0 w 578770"/>
              <a:gd name="connsiteY0" fmla="*/ 616169 h 623772"/>
              <a:gd name="connsiteX1" fmla="*/ 105270 w 578770"/>
              <a:gd name="connsiteY1" fmla="*/ 482853 h 623772"/>
              <a:gd name="connsiteX2" fmla="*/ 93678 w 578770"/>
              <a:gd name="connsiteY2" fmla="*/ 442775 h 623772"/>
              <a:gd name="connsiteX3" fmla="*/ 182638 w 578770"/>
              <a:gd name="connsiteY3" fmla="*/ 250298 h 623772"/>
              <a:gd name="connsiteX4" fmla="*/ 361011 w 578770"/>
              <a:gd name="connsiteY4" fmla="*/ 132236 h 623772"/>
              <a:gd name="connsiteX5" fmla="*/ 482316 w 578770"/>
              <a:gd name="connsiteY5" fmla="*/ 66766 h 623772"/>
              <a:gd name="connsiteX6" fmla="*/ 578770 w 578770"/>
              <a:gd name="connsiteY6" fmla="*/ 0 h 623772"/>
              <a:gd name="connsiteX7" fmla="*/ 542521 w 578770"/>
              <a:gd name="connsiteY7" fmla="*/ 124946 h 623772"/>
              <a:gd name="connsiteX8" fmla="*/ 451944 w 578770"/>
              <a:gd name="connsiteY8" fmla="*/ 399104 h 623772"/>
              <a:gd name="connsiteX9" fmla="*/ 245718 w 578770"/>
              <a:gd name="connsiteY9" fmla="*/ 522030 h 623772"/>
              <a:gd name="connsiteX10" fmla="*/ 128453 w 578770"/>
              <a:gd name="connsiteY10" fmla="*/ 513943 h 623772"/>
              <a:gd name="connsiteX11" fmla="*/ 110661 w 578770"/>
              <a:gd name="connsiteY11" fmla="*/ 525265 h 623772"/>
              <a:gd name="connsiteX12" fmla="*/ 26637 w 578770"/>
              <a:gd name="connsiteY12" fmla="*/ 623572 h 623772"/>
              <a:gd name="connsiteX13" fmla="*/ 0 w 578770"/>
              <a:gd name="connsiteY13" fmla="*/ 616169 h 623772"/>
              <a:gd name="connsiteX0" fmla="*/ 0 w 578770"/>
              <a:gd name="connsiteY0" fmla="*/ 616169 h 623772"/>
              <a:gd name="connsiteX1" fmla="*/ 105270 w 578770"/>
              <a:gd name="connsiteY1" fmla="*/ 482853 h 623772"/>
              <a:gd name="connsiteX2" fmla="*/ 93678 w 578770"/>
              <a:gd name="connsiteY2" fmla="*/ 442775 h 623772"/>
              <a:gd name="connsiteX3" fmla="*/ 176459 w 578770"/>
              <a:gd name="connsiteY3" fmla="*/ 240501 h 623772"/>
              <a:gd name="connsiteX4" fmla="*/ 361011 w 578770"/>
              <a:gd name="connsiteY4" fmla="*/ 132236 h 623772"/>
              <a:gd name="connsiteX5" fmla="*/ 482316 w 578770"/>
              <a:gd name="connsiteY5" fmla="*/ 66766 h 623772"/>
              <a:gd name="connsiteX6" fmla="*/ 578770 w 578770"/>
              <a:gd name="connsiteY6" fmla="*/ 0 h 623772"/>
              <a:gd name="connsiteX7" fmla="*/ 542521 w 578770"/>
              <a:gd name="connsiteY7" fmla="*/ 124946 h 623772"/>
              <a:gd name="connsiteX8" fmla="*/ 451944 w 578770"/>
              <a:gd name="connsiteY8" fmla="*/ 399104 h 623772"/>
              <a:gd name="connsiteX9" fmla="*/ 245718 w 578770"/>
              <a:gd name="connsiteY9" fmla="*/ 522030 h 623772"/>
              <a:gd name="connsiteX10" fmla="*/ 128453 w 578770"/>
              <a:gd name="connsiteY10" fmla="*/ 513943 h 623772"/>
              <a:gd name="connsiteX11" fmla="*/ 110661 w 578770"/>
              <a:gd name="connsiteY11" fmla="*/ 525265 h 623772"/>
              <a:gd name="connsiteX12" fmla="*/ 26637 w 578770"/>
              <a:gd name="connsiteY12" fmla="*/ 623572 h 623772"/>
              <a:gd name="connsiteX13" fmla="*/ 0 w 578770"/>
              <a:gd name="connsiteY13" fmla="*/ 616169 h 623772"/>
              <a:gd name="connsiteX0" fmla="*/ 0 w 578770"/>
              <a:gd name="connsiteY0" fmla="*/ 616169 h 623772"/>
              <a:gd name="connsiteX1" fmla="*/ 105270 w 578770"/>
              <a:gd name="connsiteY1" fmla="*/ 482853 h 623772"/>
              <a:gd name="connsiteX2" fmla="*/ 93678 w 578770"/>
              <a:gd name="connsiteY2" fmla="*/ 442775 h 623772"/>
              <a:gd name="connsiteX3" fmla="*/ 176459 w 578770"/>
              <a:gd name="connsiteY3" fmla="*/ 240501 h 623772"/>
              <a:gd name="connsiteX4" fmla="*/ 352836 w 578770"/>
              <a:gd name="connsiteY4" fmla="*/ 127057 h 623772"/>
              <a:gd name="connsiteX5" fmla="*/ 482316 w 578770"/>
              <a:gd name="connsiteY5" fmla="*/ 66766 h 623772"/>
              <a:gd name="connsiteX6" fmla="*/ 578770 w 578770"/>
              <a:gd name="connsiteY6" fmla="*/ 0 h 623772"/>
              <a:gd name="connsiteX7" fmla="*/ 542521 w 578770"/>
              <a:gd name="connsiteY7" fmla="*/ 124946 h 623772"/>
              <a:gd name="connsiteX8" fmla="*/ 451944 w 578770"/>
              <a:gd name="connsiteY8" fmla="*/ 399104 h 623772"/>
              <a:gd name="connsiteX9" fmla="*/ 245718 w 578770"/>
              <a:gd name="connsiteY9" fmla="*/ 522030 h 623772"/>
              <a:gd name="connsiteX10" fmla="*/ 128453 w 578770"/>
              <a:gd name="connsiteY10" fmla="*/ 513943 h 623772"/>
              <a:gd name="connsiteX11" fmla="*/ 110661 w 578770"/>
              <a:gd name="connsiteY11" fmla="*/ 525265 h 623772"/>
              <a:gd name="connsiteX12" fmla="*/ 26637 w 578770"/>
              <a:gd name="connsiteY12" fmla="*/ 623572 h 623772"/>
              <a:gd name="connsiteX13" fmla="*/ 0 w 578770"/>
              <a:gd name="connsiteY13" fmla="*/ 616169 h 623772"/>
              <a:gd name="connsiteX0" fmla="*/ 0 w 578770"/>
              <a:gd name="connsiteY0" fmla="*/ 616169 h 623772"/>
              <a:gd name="connsiteX1" fmla="*/ 105270 w 578770"/>
              <a:gd name="connsiteY1" fmla="*/ 482853 h 623772"/>
              <a:gd name="connsiteX2" fmla="*/ 93678 w 578770"/>
              <a:gd name="connsiteY2" fmla="*/ 442775 h 623772"/>
              <a:gd name="connsiteX3" fmla="*/ 203850 w 578770"/>
              <a:gd name="connsiteY3" fmla="*/ 186015 h 623772"/>
              <a:gd name="connsiteX4" fmla="*/ 352836 w 578770"/>
              <a:gd name="connsiteY4" fmla="*/ 127057 h 623772"/>
              <a:gd name="connsiteX5" fmla="*/ 482316 w 578770"/>
              <a:gd name="connsiteY5" fmla="*/ 66766 h 623772"/>
              <a:gd name="connsiteX6" fmla="*/ 578770 w 578770"/>
              <a:gd name="connsiteY6" fmla="*/ 0 h 623772"/>
              <a:gd name="connsiteX7" fmla="*/ 542521 w 578770"/>
              <a:gd name="connsiteY7" fmla="*/ 124946 h 623772"/>
              <a:gd name="connsiteX8" fmla="*/ 451944 w 578770"/>
              <a:gd name="connsiteY8" fmla="*/ 399104 h 623772"/>
              <a:gd name="connsiteX9" fmla="*/ 245718 w 578770"/>
              <a:gd name="connsiteY9" fmla="*/ 522030 h 623772"/>
              <a:gd name="connsiteX10" fmla="*/ 128453 w 578770"/>
              <a:gd name="connsiteY10" fmla="*/ 513943 h 623772"/>
              <a:gd name="connsiteX11" fmla="*/ 110661 w 578770"/>
              <a:gd name="connsiteY11" fmla="*/ 525265 h 623772"/>
              <a:gd name="connsiteX12" fmla="*/ 26637 w 578770"/>
              <a:gd name="connsiteY12" fmla="*/ 623572 h 623772"/>
              <a:gd name="connsiteX13" fmla="*/ 0 w 578770"/>
              <a:gd name="connsiteY13" fmla="*/ 616169 h 623772"/>
              <a:gd name="connsiteX0" fmla="*/ 0 w 578770"/>
              <a:gd name="connsiteY0" fmla="*/ 616169 h 623772"/>
              <a:gd name="connsiteX1" fmla="*/ 105270 w 578770"/>
              <a:gd name="connsiteY1" fmla="*/ 482853 h 623772"/>
              <a:gd name="connsiteX2" fmla="*/ 93678 w 578770"/>
              <a:gd name="connsiteY2" fmla="*/ 442775 h 623772"/>
              <a:gd name="connsiteX3" fmla="*/ 203850 w 578770"/>
              <a:gd name="connsiteY3" fmla="*/ 186015 h 623772"/>
              <a:gd name="connsiteX4" fmla="*/ 482316 w 578770"/>
              <a:gd name="connsiteY4" fmla="*/ 66766 h 623772"/>
              <a:gd name="connsiteX5" fmla="*/ 578770 w 578770"/>
              <a:gd name="connsiteY5" fmla="*/ 0 h 623772"/>
              <a:gd name="connsiteX6" fmla="*/ 542521 w 578770"/>
              <a:gd name="connsiteY6" fmla="*/ 124946 h 623772"/>
              <a:gd name="connsiteX7" fmla="*/ 451944 w 578770"/>
              <a:gd name="connsiteY7" fmla="*/ 399104 h 623772"/>
              <a:gd name="connsiteX8" fmla="*/ 245718 w 578770"/>
              <a:gd name="connsiteY8" fmla="*/ 522030 h 623772"/>
              <a:gd name="connsiteX9" fmla="*/ 128453 w 578770"/>
              <a:gd name="connsiteY9" fmla="*/ 513943 h 623772"/>
              <a:gd name="connsiteX10" fmla="*/ 110661 w 578770"/>
              <a:gd name="connsiteY10" fmla="*/ 525265 h 623772"/>
              <a:gd name="connsiteX11" fmla="*/ 26637 w 578770"/>
              <a:gd name="connsiteY11" fmla="*/ 623572 h 623772"/>
              <a:gd name="connsiteX12" fmla="*/ 0 w 578770"/>
              <a:gd name="connsiteY12" fmla="*/ 616169 h 623772"/>
              <a:gd name="connsiteX0" fmla="*/ 0 w 578770"/>
              <a:gd name="connsiteY0" fmla="*/ 616169 h 623772"/>
              <a:gd name="connsiteX1" fmla="*/ 105270 w 578770"/>
              <a:gd name="connsiteY1" fmla="*/ 482853 h 623772"/>
              <a:gd name="connsiteX2" fmla="*/ 93678 w 578770"/>
              <a:gd name="connsiteY2" fmla="*/ 442775 h 623772"/>
              <a:gd name="connsiteX3" fmla="*/ 203850 w 578770"/>
              <a:gd name="connsiteY3" fmla="*/ 186015 h 623772"/>
              <a:gd name="connsiteX4" fmla="*/ 467650 w 578770"/>
              <a:gd name="connsiteY4" fmla="*/ 66456 h 623772"/>
              <a:gd name="connsiteX5" fmla="*/ 578770 w 578770"/>
              <a:gd name="connsiteY5" fmla="*/ 0 h 623772"/>
              <a:gd name="connsiteX6" fmla="*/ 542521 w 578770"/>
              <a:gd name="connsiteY6" fmla="*/ 124946 h 623772"/>
              <a:gd name="connsiteX7" fmla="*/ 451944 w 578770"/>
              <a:gd name="connsiteY7" fmla="*/ 399104 h 623772"/>
              <a:gd name="connsiteX8" fmla="*/ 245718 w 578770"/>
              <a:gd name="connsiteY8" fmla="*/ 522030 h 623772"/>
              <a:gd name="connsiteX9" fmla="*/ 128453 w 578770"/>
              <a:gd name="connsiteY9" fmla="*/ 513943 h 623772"/>
              <a:gd name="connsiteX10" fmla="*/ 110661 w 578770"/>
              <a:gd name="connsiteY10" fmla="*/ 525265 h 623772"/>
              <a:gd name="connsiteX11" fmla="*/ 26637 w 578770"/>
              <a:gd name="connsiteY11" fmla="*/ 623572 h 623772"/>
              <a:gd name="connsiteX12" fmla="*/ 0 w 578770"/>
              <a:gd name="connsiteY12" fmla="*/ 616169 h 623772"/>
              <a:gd name="connsiteX0" fmla="*/ 0 w 578770"/>
              <a:gd name="connsiteY0" fmla="*/ 616169 h 623772"/>
              <a:gd name="connsiteX1" fmla="*/ 105270 w 578770"/>
              <a:gd name="connsiteY1" fmla="*/ 482853 h 623772"/>
              <a:gd name="connsiteX2" fmla="*/ 93678 w 578770"/>
              <a:gd name="connsiteY2" fmla="*/ 442775 h 623772"/>
              <a:gd name="connsiteX3" fmla="*/ 207658 w 578770"/>
              <a:gd name="connsiteY3" fmla="*/ 193691 h 623772"/>
              <a:gd name="connsiteX4" fmla="*/ 467650 w 578770"/>
              <a:gd name="connsiteY4" fmla="*/ 66456 h 623772"/>
              <a:gd name="connsiteX5" fmla="*/ 578770 w 578770"/>
              <a:gd name="connsiteY5" fmla="*/ 0 h 623772"/>
              <a:gd name="connsiteX6" fmla="*/ 542521 w 578770"/>
              <a:gd name="connsiteY6" fmla="*/ 124946 h 623772"/>
              <a:gd name="connsiteX7" fmla="*/ 451944 w 578770"/>
              <a:gd name="connsiteY7" fmla="*/ 399104 h 623772"/>
              <a:gd name="connsiteX8" fmla="*/ 245718 w 578770"/>
              <a:gd name="connsiteY8" fmla="*/ 522030 h 623772"/>
              <a:gd name="connsiteX9" fmla="*/ 128453 w 578770"/>
              <a:gd name="connsiteY9" fmla="*/ 513943 h 623772"/>
              <a:gd name="connsiteX10" fmla="*/ 110661 w 578770"/>
              <a:gd name="connsiteY10" fmla="*/ 525265 h 623772"/>
              <a:gd name="connsiteX11" fmla="*/ 26637 w 578770"/>
              <a:gd name="connsiteY11" fmla="*/ 623572 h 623772"/>
              <a:gd name="connsiteX12" fmla="*/ 0 w 578770"/>
              <a:gd name="connsiteY12" fmla="*/ 616169 h 623772"/>
              <a:gd name="connsiteX0" fmla="*/ 0 w 578770"/>
              <a:gd name="connsiteY0" fmla="*/ 616169 h 623772"/>
              <a:gd name="connsiteX1" fmla="*/ 105270 w 578770"/>
              <a:gd name="connsiteY1" fmla="*/ 482853 h 623772"/>
              <a:gd name="connsiteX2" fmla="*/ 93678 w 578770"/>
              <a:gd name="connsiteY2" fmla="*/ 442775 h 623772"/>
              <a:gd name="connsiteX3" fmla="*/ 207658 w 578770"/>
              <a:gd name="connsiteY3" fmla="*/ 193691 h 623772"/>
              <a:gd name="connsiteX4" fmla="*/ 467650 w 578770"/>
              <a:gd name="connsiteY4" fmla="*/ 66456 h 623772"/>
              <a:gd name="connsiteX5" fmla="*/ 578770 w 578770"/>
              <a:gd name="connsiteY5" fmla="*/ 0 h 623772"/>
              <a:gd name="connsiteX6" fmla="*/ 542521 w 578770"/>
              <a:gd name="connsiteY6" fmla="*/ 124946 h 623772"/>
              <a:gd name="connsiteX7" fmla="*/ 451944 w 578770"/>
              <a:gd name="connsiteY7" fmla="*/ 399104 h 623772"/>
              <a:gd name="connsiteX8" fmla="*/ 245718 w 578770"/>
              <a:gd name="connsiteY8" fmla="*/ 522030 h 623772"/>
              <a:gd name="connsiteX9" fmla="*/ 128453 w 578770"/>
              <a:gd name="connsiteY9" fmla="*/ 513943 h 623772"/>
              <a:gd name="connsiteX10" fmla="*/ 110661 w 578770"/>
              <a:gd name="connsiteY10" fmla="*/ 525265 h 623772"/>
              <a:gd name="connsiteX11" fmla="*/ 26637 w 578770"/>
              <a:gd name="connsiteY11" fmla="*/ 623572 h 623772"/>
              <a:gd name="connsiteX12" fmla="*/ 0 w 578770"/>
              <a:gd name="connsiteY12" fmla="*/ 616169 h 623772"/>
              <a:gd name="connsiteX0" fmla="*/ 0 w 578770"/>
              <a:gd name="connsiteY0" fmla="*/ 616169 h 623772"/>
              <a:gd name="connsiteX1" fmla="*/ 105270 w 578770"/>
              <a:gd name="connsiteY1" fmla="*/ 482853 h 623772"/>
              <a:gd name="connsiteX2" fmla="*/ 93678 w 578770"/>
              <a:gd name="connsiteY2" fmla="*/ 442775 h 623772"/>
              <a:gd name="connsiteX3" fmla="*/ 207658 w 578770"/>
              <a:gd name="connsiteY3" fmla="*/ 193691 h 623772"/>
              <a:gd name="connsiteX4" fmla="*/ 467650 w 578770"/>
              <a:gd name="connsiteY4" fmla="*/ 66456 h 623772"/>
              <a:gd name="connsiteX5" fmla="*/ 578770 w 578770"/>
              <a:gd name="connsiteY5" fmla="*/ 0 h 623772"/>
              <a:gd name="connsiteX6" fmla="*/ 542521 w 578770"/>
              <a:gd name="connsiteY6" fmla="*/ 124946 h 623772"/>
              <a:gd name="connsiteX7" fmla="*/ 451944 w 578770"/>
              <a:gd name="connsiteY7" fmla="*/ 399104 h 623772"/>
              <a:gd name="connsiteX8" fmla="*/ 245718 w 578770"/>
              <a:gd name="connsiteY8" fmla="*/ 522030 h 623772"/>
              <a:gd name="connsiteX9" fmla="*/ 128453 w 578770"/>
              <a:gd name="connsiteY9" fmla="*/ 513943 h 623772"/>
              <a:gd name="connsiteX10" fmla="*/ 26637 w 578770"/>
              <a:gd name="connsiteY10" fmla="*/ 623572 h 623772"/>
              <a:gd name="connsiteX11" fmla="*/ 0 w 578770"/>
              <a:gd name="connsiteY11" fmla="*/ 616169 h 623772"/>
              <a:gd name="connsiteX0" fmla="*/ 0 w 578770"/>
              <a:gd name="connsiteY0" fmla="*/ 616169 h 623772"/>
              <a:gd name="connsiteX1" fmla="*/ 105270 w 578770"/>
              <a:gd name="connsiteY1" fmla="*/ 482853 h 623772"/>
              <a:gd name="connsiteX2" fmla="*/ 93678 w 578770"/>
              <a:gd name="connsiteY2" fmla="*/ 442775 h 623772"/>
              <a:gd name="connsiteX3" fmla="*/ 207658 w 578770"/>
              <a:gd name="connsiteY3" fmla="*/ 193691 h 623772"/>
              <a:gd name="connsiteX4" fmla="*/ 467650 w 578770"/>
              <a:gd name="connsiteY4" fmla="*/ 66456 h 623772"/>
              <a:gd name="connsiteX5" fmla="*/ 578770 w 578770"/>
              <a:gd name="connsiteY5" fmla="*/ 0 h 623772"/>
              <a:gd name="connsiteX6" fmla="*/ 542521 w 578770"/>
              <a:gd name="connsiteY6" fmla="*/ 124946 h 623772"/>
              <a:gd name="connsiteX7" fmla="*/ 451944 w 578770"/>
              <a:gd name="connsiteY7" fmla="*/ 399104 h 623772"/>
              <a:gd name="connsiteX8" fmla="*/ 245718 w 578770"/>
              <a:gd name="connsiteY8" fmla="*/ 522030 h 623772"/>
              <a:gd name="connsiteX9" fmla="*/ 128453 w 578770"/>
              <a:gd name="connsiteY9" fmla="*/ 513943 h 623772"/>
              <a:gd name="connsiteX10" fmla="*/ 26637 w 578770"/>
              <a:gd name="connsiteY10" fmla="*/ 623572 h 623772"/>
              <a:gd name="connsiteX11" fmla="*/ 0 w 578770"/>
              <a:gd name="connsiteY11" fmla="*/ 616169 h 623772"/>
              <a:gd name="connsiteX0" fmla="*/ 0 w 578770"/>
              <a:gd name="connsiteY0" fmla="*/ 616169 h 623772"/>
              <a:gd name="connsiteX1" fmla="*/ 105270 w 578770"/>
              <a:gd name="connsiteY1" fmla="*/ 482853 h 623772"/>
              <a:gd name="connsiteX2" fmla="*/ 93678 w 578770"/>
              <a:gd name="connsiteY2" fmla="*/ 442775 h 623772"/>
              <a:gd name="connsiteX3" fmla="*/ 207658 w 578770"/>
              <a:gd name="connsiteY3" fmla="*/ 193691 h 623772"/>
              <a:gd name="connsiteX4" fmla="*/ 467650 w 578770"/>
              <a:gd name="connsiteY4" fmla="*/ 66456 h 623772"/>
              <a:gd name="connsiteX5" fmla="*/ 578770 w 578770"/>
              <a:gd name="connsiteY5" fmla="*/ 0 h 623772"/>
              <a:gd name="connsiteX6" fmla="*/ 542521 w 578770"/>
              <a:gd name="connsiteY6" fmla="*/ 124946 h 623772"/>
              <a:gd name="connsiteX7" fmla="*/ 451944 w 578770"/>
              <a:gd name="connsiteY7" fmla="*/ 399104 h 623772"/>
              <a:gd name="connsiteX8" fmla="*/ 245718 w 578770"/>
              <a:gd name="connsiteY8" fmla="*/ 522030 h 623772"/>
              <a:gd name="connsiteX9" fmla="*/ 128453 w 578770"/>
              <a:gd name="connsiteY9" fmla="*/ 513943 h 623772"/>
              <a:gd name="connsiteX10" fmla="*/ 26637 w 578770"/>
              <a:gd name="connsiteY10" fmla="*/ 623572 h 623772"/>
              <a:gd name="connsiteX11" fmla="*/ 0 w 578770"/>
              <a:gd name="connsiteY11" fmla="*/ 616169 h 623772"/>
              <a:gd name="connsiteX0" fmla="*/ 0 w 578770"/>
              <a:gd name="connsiteY0" fmla="*/ 616169 h 623772"/>
              <a:gd name="connsiteX1" fmla="*/ 105270 w 578770"/>
              <a:gd name="connsiteY1" fmla="*/ 482853 h 623772"/>
              <a:gd name="connsiteX2" fmla="*/ 93678 w 578770"/>
              <a:gd name="connsiteY2" fmla="*/ 442775 h 623772"/>
              <a:gd name="connsiteX3" fmla="*/ 172711 w 578770"/>
              <a:gd name="connsiteY3" fmla="*/ 213666 h 623772"/>
              <a:gd name="connsiteX4" fmla="*/ 467650 w 578770"/>
              <a:gd name="connsiteY4" fmla="*/ 66456 h 623772"/>
              <a:gd name="connsiteX5" fmla="*/ 578770 w 578770"/>
              <a:gd name="connsiteY5" fmla="*/ 0 h 623772"/>
              <a:gd name="connsiteX6" fmla="*/ 542521 w 578770"/>
              <a:gd name="connsiteY6" fmla="*/ 124946 h 623772"/>
              <a:gd name="connsiteX7" fmla="*/ 451944 w 578770"/>
              <a:gd name="connsiteY7" fmla="*/ 399104 h 623772"/>
              <a:gd name="connsiteX8" fmla="*/ 245718 w 578770"/>
              <a:gd name="connsiteY8" fmla="*/ 522030 h 623772"/>
              <a:gd name="connsiteX9" fmla="*/ 128453 w 578770"/>
              <a:gd name="connsiteY9" fmla="*/ 513943 h 623772"/>
              <a:gd name="connsiteX10" fmla="*/ 26637 w 578770"/>
              <a:gd name="connsiteY10" fmla="*/ 623572 h 623772"/>
              <a:gd name="connsiteX11" fmla="*/ 0 w 578770"/>
              <a:gd name="connsiteY11" fmla="*/ 616169 h 623772"/>
              <a:gd name="connsiteX0" fmla="*/ 0 w 578770"/>
              <a:gd name="connsiteY0" fmla="*/ 616169 h 623772"/>
              <a:gd name="connsiteX1" fmla="*/ 105270 w 578770"/>
              <a:gd name="connsiteY1" fmla="*/ 482853 h 623772"/>
              <a:gd name="connsiteX2" fmla="*/ 93678 w 578770"/>
              <a:gd name="connsiteY2" fmla="*/ 442775 h 623772"/>
              <a:gd name="connsiteX3" fmla="*/ 176269 w 578770"/>
              <a:gd name="connsiteY3" fmla="*/ 216848 h 623772"/>
              <a:gd name="connsiteX4" fmla="*/ 467650 w 578770"/>
              <a:gd name="connsiteY4" fmla="*/ 66456 h 623772"/>
              <a:gd name="connsiteX5" fmla="*/ 578770 w 578770"/>
              <a:gd name="connsiteY5" fmla="*/ 0 h 623772"/>
              <a:gd name="connsiteX6" fmla="*/ 542521 w 578770"/>
              <a:gd name="connsiteY6" fmla="*/ 124946 h 623772"/>
              <a:gd name="connsiteX7" fmla="*/ 451944 w 578770"/>
              <a:gd name="connsiteY7" fmla="*/ 399104 h 623772"/>
              <a:gd name="connsiteX8" fmla="*/ 245718 w 578770"/>
              <a:gd name="connsiteY8" fmla="*/ 522030 h 623772"/>
              <a:gd name="connsiteX9" fmla="*/ 128453 w 578770"/>
              <a:gd name="connsiteY9" fmla="*/ 513943 h 623772"/>
              <a:gd name="connsiteX10" fmla="*/ 26637 w 578770"/>
              <a:gd name="connsiteY10" fmla="*/ 623572 h 623772"/>
              <a:gd name="connsiteX11" fmla="*/ 0 w 578770"/>
              <a:gd name="connsiteY11" fmla="*/ 616169 h 62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8770" h="623772">
                <a:moveTo>
                  <a:pt x="0" y="616169"/>
                </a:moveTo>
                <a:cubicBezTo>
                  <a:pt x="26199" y="560333"/>
                  <a:pt x="71304" y="544316"/>
                  <a:pt x="105270" y="482853"/>
                </a:cubicBezTo>
                <a:cubicBezTo>
                  <a:pt x="100441" y="471619"/>
                  <a:pt x="95295" y="457332"/>
                  <a:pt x="93678" y="442775"/>
                </a:cubicBezTo>
                <a:cubicBezTo>
                  <a:pt x="85591" y="361094"/>
                  <a:pt x="113308" y="278933"/>
                  <a:pt x="176269" y="216848"/>
                </a:cubicBezTo>
                <a:cubicBezTo>
                  <a:pt x="229050" y="164801"/>
                  <a:pt x="400566" y="102597"/>
                  <a:pt x="467650" y="66456"/>
                </a:cubicBezTo>
                <a:cubicBezTo>
                  <a:pt x="534734" y="30315"/>
                  <a:pt x="542917" y="25726"/>
                  <a:pt x="578770" y="0"/>
                </a:cubicBezTo>
                <a:cubicBezTo>
                  <a:pt x="563329" y="51769"/>
                  <a:pt x="546565" y="81275"/>
                  <a:pt x="542521" y="124946"/>
                </a:cubicBezTo>
                <a:cubicBezTo>
                  <a:pt x="533625" y="222802"/>
                  <a:pt x="508554" y="316614"/>
                  <a:pt x="451944" y="399104"/>
                </a:cubicBezTo>
                <a:cubicBezTo>
                  <a:pt x="401803" y="471081"/>
                  <a:pt x="331443" y="509091"/>
                  <a:pt x="245718" y="522030"/>
                </a:cubicBezTo>
                <a:cubicBezTo>
                  <a:pt x="205282" y="527692"/>
                  <a:pt x="148429" y="503574"/>
                  <a:pt x="128453" y="513943"/>
                </a:cubicBezTo>
                <a:cubicBezTo>
                  <a:pt x="92734" y="532484"/>
                  <a:pt x="48046" y="606534"/>
                  <a:pt x="26637" y="623572"/>
                </a:cubicBezTo>
                <a:cubicBezTo>
                  <a:pt x="16295" y="625222"/>
                  <a:pt x="37201" y="616169"/>
                  <a:pt x="0" y="616169"/>
                </a:cubicBezTo>
                <a:close/>
              </a:path>
            </a:pathLst>
          </a:custGeom>
          <a:noFill/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C7F1BD-634E-43C9-8C65-24F01684FD04}"/>
              </a:ext>
            </a:extLst>
          </p:cNvPr>
          <p:cNvGrpSpPr/>
          <p:nvPr/>
        </p:nvGrpSpPr>
        <p:grpSpPr>
          <a:xfrm>
            <a:off x="919817" y="1462154"/>
            <a:ext cx="5023783" cy="4182159"/>
            <a:chOff x="1395847" y="3123136"/>
            <a:chExt cx="3246568" cy="41821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354163-5AC1-468A-BCEE-3E3425552A4C}"/>
                </a:ext>
              </a:extLst>
            </p:cNvPr>
            <p:cNvSpPr txBox="1"/>
            <p:nvPr/>
          </p:nvSpPr>
          <p:spPr>
            <a:xfrm>
              <a:off x="1395847" y="3510825"/>
              <a:ext cx="324656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152114-968E-44CC-A0EF-FE44B36AA430}"/>
                </a:ext>
              </a:extLst>
            </p:cNvPr>
            <p:cNvSpPr txBox="1"/>
            <p:nvPr/>
          </p:nvSpPr>
          <p:spPr>
            <a:xfrm>
              <a:off x="1395847" y="3123136"/>
              <a:ext cx="3246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Add Contents Title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2AA14A-D111-49CD-B3CA-5CD51FE40BCD}"/>
                </a:ext>
              </a:extLst>
            </p:cNvPr>
            <p:cNvSpPr txBox="1"/>
            <p:nvPr/>
          </p:nvSpPr>
          <p:spPr>
            <a:xfrm>
              <a:off x="1395848" y="5190291"/>
              <a:ext cx="1467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CD7F06-B3FF-49A2-B3D4-DF6F70C9DCE5}"/>
                </a:ext>
              </a:extLst>
            </p:cNvPr>
            <p:cNvSpPr txBox="1"/>
            <p:nvPr/>
          </p:nvSpPr>
          <p:spPr>
            <a:xfrm>
              <a:off x="1395848" y="4921423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410EAD-0BB5-4D34-ADE0-2CF884CC59A9}"/>
                </a:ext>
              </a:extLst>
            </p:cNvPr>
            <p:cNvSpPr txBox="1"/>
            <p:nvPr/>
          </p:nvSpPr>
          <p:spPr>
            <a:xfrm>
              <a:off x="3174768" y="5190291"/>
              <a:ext cx="1467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7C5DAA-D3B6-4500-8F36-9370B9B40C51}"/>
                </a:ext>
              </a:extLst>
            </p:cNvPr>
            <p:cNvSpPr txBox="1"/>
            <p:nvPr/>
          </p:nvSpPr>
          <p:spPr>
            <a:xfrm>
              <a:off x="3174768" y="4921423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48BAC5-653C-42A8-BD51-155989F69AC3}"/>
                </a:ext>
              </a:extLst>
            </p:cNvPr>
            <p:cNvSpPr txBox="1"/>
            <p:nvPr/>
          </p:nvSpPr>
          <p:spPr>
            <a:xfrm>
              <a:off x="1395848" y="6474298"/>
              <a:ext cx="1467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84603A-AD36-4DBB-AD24-F2A1E8BF29F4}"/>
                </a:ext>
              </a:extLst>
            </p:cNvPr>
            <p:cNvSpPr txBox="1"/>
            <p:nvPr/>
          </p:nvSpPr>
          <p:spPr>
            <a:xfrm>
              <a:off x="1395848" y="6205430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A6AD13-576E-4CF5-94E9-48FC43C7F1A1}"/>
                </a:ext>
              </a:extLst>
            </p:cNvPr>
            <p:cNvSpPr txBox="1"/>
            <p:nvPr/>
          </p:nvSpPr>
          <p:spPr>
            <a:xfrm>
              <a:off x="3174768" y="6474298"/>
              <a:ext cx="14676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bg1"/>
                  </a:solidFill>
                </a:rPr>
                <a:t>Get a modern PowerPoint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2DD1AE-22D2-4B4A-A36A-80E33C320B97}"/>
                </a:ext>
              </a:extLst>
            </p:cNvPr>
            <p:cNvSpPr txBox="1"/>
            <p:nvPr/>
          </p:nvSpPr>
          <p:spPr>
            <a:xfrm>
              <a:off x="3174768" y="6205430"/>
              <a:ext cx="1467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</a:rPr>
                <a:t>Add Contents Title</a:t>
              </a:r>
              <a:endParaRPr lang="ko-KR" altLang="en-US" sz="14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AA35D7B-AB0B-403E-957B-3089D7CB3A07}"/>
              </a:ext>
            </a:extLst>
          </p:cNvPr>
          <p:cNvSpPr txBox="1"/>
          <p:nvPr/>
        </p:nvSpPr>
        <p:spPr>
          <a:xfrm>
            <a:off x="6695035" y="3637030"/>
            <a:ext cx="974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Add 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36774E-C0B3-4F4B-9A1E-72A22E412A2E}"/>
              </a:ext>
            </a:extLst>
          </p:cNvPr>
          <p:cNvSpPr txBox="1"/>
          <p:nvPr/>
        </p:nvSpPr>
        <p:spPr>
          <a:xfrm>
            <a:off x="10021335" y="3637030"/>
            <a:ext cx="974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Add 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C3F056-AF93-4CD7-A1FA-C7D06BAAC429}"/>
              </a:ext>
            </a:extLst>
          </p:cNvPr>
          <p:cNvSpPr txBox="1"/>
          <p:nvPr/>
        </p:nvSpPr>
        <p:spPr>
          <a:xfrm>
            <a:off x="6780760" y="2583329"/>
            <a:ext cx="974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Add 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407CF9-FA64-42BF-A8FD-C0E29DE215B5}"/>
              </a:ext>
            </a:extLst>
          </p:cNvPr>
          <p:cNvSpPr txBox="1"/>
          <p:nvPr/>
        </p:nvSpPr>
        <p:spPr>
          <a:xfrm>
            <a:off x="10002285" y="2583328"/>
            <a:ext cx="974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Add 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A73820-400F-40CD-8794-1E9C7E8C13EE}"/>
              </a:ext>
            </a:extLst>
          </p:cNvPr>
          <p:cNvSpPr txBox="1"/>
          <p:nvPr/>
        </p:nvSpPr>
        <p:spPr>
          <a:xfrm>
            <a:off x="9007873" y="1492042"/>
            <a:ext cx="974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Add Text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76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660267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algn="l"/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6680416" y="3625876"/>
            <a:ext cx="47770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en-US" altLang="ko-KR" sz="1800" dirty="0">
                <a:latin typeface="+mn-lt"/>
              </a:rPr>
              <a:t>Insert the Sub Title of Your Presentation</a:t>
            </a:r>
            <a:endParaRPr lang="ko-KR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D9B405-490E-45D3-AA3F-84D0C1E3752D}"/>
              </a:ext>
            </a:extLst>
          </p:cNvPr>
          <p:cNvSpPr txBox="1"/>
          <p:nvPr/>
        </p:nvSpPr>
        <p:spPr>
          <a:xfrm>
            <a:off x="6193276" y="519575"/>
            <a:ext cx="541037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r"/>
            <a:r>
              <a:rPr lang="en-US" altLang="ko-KR" sz="4000" dirty="0"/>
              <a:t>We Create</a:t>
            </a:r>
          </a:p>
          <a:p>
            <a:pPr algn="r"/>
            <a:r>
              <a:rPr lang="en-US" altLang="ko-KR" sz="4000" dirty="0"/>
              <a:t>Quality Professional </a:t>
            </a:r>
          </a:p>
          <a:p>
            <a:pPr algn="r"/>
            <a:r>
              <a:rPr lang="en-US" altLang="ko-KR" sz="4000" dirty="0"/>
              <a:t>PPT Presentation</a:t>
            </a:r>
            <a:endParaRPr lang="ko-KR" altLang="en-US" sz="4000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A6FD69F2-8331-446D-9BB0-5E5D3D26176E}"/>
              </a:ext>
            </a:extLst>
          </p:cNvPr>
          <p:cNvSpPr/>
          <p:nvPr/>
        </p:nvSpPr>
        <p:spPr>
          <a:xfrm>
            <a:off x="805264" y="5615023"/>
            <a:ext cx="5207175" cy="7920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0070C0"/>
              </a:solidFill>
            </a:endParaRPr>
          </a:p>
        </p:txBody>
      </p:sp>
      <p:grpSp>
        <p:nvGrpSpPr>
          <p:cNvPr id="7" name="Group 38">
            <a:extLst>
              <a:ext uri="{FF2B5EF4-FFF2-40B4-BE49-F238E27FC236}">
                <a16:creationId xmlns:a16="http://schemas.microsoft.com/office/drawing/2014/main" id="{EC1A76D4-4655-47BE-82FA-6652B8554AE1}"/>
              </a:ext>
            </a:extLst>
          </p:cNvPr>
          <p:cNvGrpSpPr/>
          <p:nvPr/>
        </p:nvGrpSpPr>
        <p:grpSpPr>
          <a:xfrm>
            <a:off x="962937" y="5734024"/>
            <a:ext cx="4842011" cy="553999"/>
            <a:chOff x="6210996" y="1433695"/>
            <a:chExt cx="1623341" cy="3941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CA3FA7-EBF5-42AA-B99E-321F07675A07}"/>
                </a:ext>
              </a:extLst>
            </p:cNvPr>
            <p:cNvSpPr txBox="1"/>
            <p:nvPr/>
          </p:nvSpPr>
          <p:spPr>
            <a:xfrm>
              <a:off x="6210998" y="1433695"/>
              <a:ext cx="1623339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Contents Here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002596-BD8E-425B-8241-98F727E23BB6}"/>
                </a:ext>
              </a:extLst>
            </p:cNvPr>
            <p:cNvSpPr txBox="1"/>
            <p:nvPr/>
          </p:nvSpPr>
          <p:spPr>
            <a:xfrm>
              <a:off x="6210996" y="1630759"/>
              <a:ext cx="1623341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Example Text Example Text</a:t>
              </a:r>
            </a:p>
          </p:txBody>
        </p:sp>
      </p:grpSp>
      <p:sp>
        <p:nvSpPr>
          <p:cNvPr id="10" name="직사각형 10">
            <a:extLst>
              <a:ext uri="{FF2B5EF4-FFF2-40B4-BE49-F238E27FC236}">
                <a16:creationId xmlns:a16="http://schemas.microsoft.com/office/drawing/2014/main" id="{B913794D-C2A2-414A-AC35-501E6675E39A}"/>
              </a:ext>
            </a:extLst>
          </p:cNvPr>
          <p:cNvSpPr/>
          <p:nvPr/>
        </p:nvSpPr>
        <p:spPr>
          <a:xfrm>
            <a:off x="805264" y="4685449"/>
            <a:ext cx="5207175" cy="7920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0070C0"/>
              </a:solidFill>
            </a:endParaRPr>
          </a:p>
        </p:txBody>
      </p:sp>
      <p:grpSp>
        <p:nvGrpSpPr>
          <p:cNvPr id="11" name="Group 38">
            <a:extLst>
              <a:ext uri="{FF2B5EF4-FFF2-40B4-BE49-F238E27FC236}">
                <a16:creationId xmlns:a16="http://schemas.microsoft.com/office/drawing/2014/main" id="{88F02257-F4A2-4E76-853D-89C456AB0735}"/>
              </a:ext>
            </a:extLst>
          </p:cNvPr>
          <p:cNvGrpSpPr/>
          <p:nvPr/>
        </p:nvGrpSpPr>
        <p:grpSpPr>
          <a:xfrm>
            <a:off x="962937" y="4804450"/>
            <a:ext cx="4842011" cy="553999"/>
            <a:chOff x="6210996" y="1433695"/>
            <a:chExt cx="1623341" cy="3941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8A412C-D0CD-40A4-A246-81111807FB9C}"/>
                </a:ext>
              </a:extLst>
            </p:cNvPr>
            <p:cNvSpPr txBox="1"/>
            <p:nvPr/>
          </p:nvSpPr>
          <p:spPr>
            <a:xfrm>
              <a:off x="6210998" y="1433695"/>
              <a:ext cx="1623339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Contents Here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834C94-6D8A-4CB2-9730-1D2719C49C87}"/>
                </a:ext>
              </a:extLst>
            </p:cNvPr>
            <p:cNvSpPr txBox="1"/>
            <p:nvPr/>
          </p:nvSpPr>
          <p:spPr>
            <a:xfrm>
              <a:off x="6210996" y="1630759"/>
              <a:ext cx="1623341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Example Text Example Text</a:t>
              </a:r>
            </a:p>
          </p:txBody>
        </p:sp>
      </p:grpSp>
      <p:sp>
        <p:nvSpPr>
          <p:cNvPr id="18" name="직사각형 10">
            <a:extLst>
              <a:ext uri="{FF2B5EF4-FFF2-40B4-BE49-F238E27FC236}">
                <a16:creationId xmlns:a16="http://schemas.microsoft.com/office/drawing/2014/main" id="{146F70D8-CF50-40A2-982C-13E09A034F6F}"/>
              </a:ext>
            </a:extLst>
          </p:cNvPr>
          <p:cNvSpPr/>
          <p:nvPr/>
        </p:nvSpPr>
        <p:spPr>
          <a:xfrm>
            <a:off x="6179562" y="5615023"/>
            <a:ext cx="5207175" cy="7920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0070C0"/>
              </a:solidFill>
            </a:endParaRPr>
          </a:p>
        </p:txBody>
      </p:sp>
      <p:grpSp>
        <p:nvGrpSpPr>
          <p:cNvPr id="19" name="Group 38">
            <a:extLst>
              <a:ext uri="{FF2B5EF4-FFF2-40B4-BE49-F238E27FC236}">
                <a16:creationId xmlns:a16="http://schemas.microsoft.com/office/drawing/2014/main" id="{F8356220-12D4-4939-887B-DD7D779186C5}"/>
              </a:ext>
            </a:extLst>
          </p:cNvPr>
          <p:cNvGrpSpPr/>
          <p:nvPr/>
        </p:nvGrpSpPr>
        <p:grpSpPr>
          <a:xfrm>
            <a:off x="6337235" y="5734024"/>
            <a:ext cx="4842011" cy="553999"/>
            <a:chOff x="6210996" y="1433695"/>
            <a:chExt cx="1623341" cy="39412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73E546-FA5C-441F-A11C-15D8D2BEA642}"/>
                </a:ext>
              </a:extLst>
            </p:cNvPr>
            <p:cNvSpPr txBox="1"/>
            <p:nvPr/>
          </p:nvSpPr>
          <p:spPr>
            <a:xfrm>
              <a:off x="6210998" y="1433695"/>
              <a:ext cx="1623339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Contents Here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25859F-4EF5-4398-8012-37D0B8E8435C}"/>
                </a:ext>
              </a:extLst>
            </p:cNvPr>
            <p:cNvSpPr txBox="1"/>
            <p:nvPr/>
          </p:nvSpPr>
          <p:spPr>
            <a:xfrm>
              <a:off x="6210996" y="1630759"/>
              <a:ext cx="1623341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Example Text Example Text</a:t>
              </a:r>
            </a:p>
          </p:txBody>
        </p:sp>
      </p:grpSp>
      <p:sp>
        <p:nvSpPr>
          <p:cNvPr id="22" name="직사각형 10">
            <a:extLst>
              <a:ext uri="{FF2B5EF4-FFF2-40B4-BE49-F238E27FC236}">
                <a16:creationId xmlns:a16="http://schemas.microsoft.com/office/drawing/2014/main" id="{C3FD4637-48EA-4033-BDBD-11CC590DFC78}"/>
              </a:ext>
            </a:extLst>
          </p:cNvPr>
          <p:cNvSpPr/>
          <p:nvPr/>
        </p:nvSpPr>
        <p:spPr>
          <a:xfrm>
            <a:off x="6179562" y="4685449"/>
            <a:ext cx="5207175" cy="792000"/>
          </a:xfrm>
          <a:prstGeom prst="rect">
            <a:avLst/>
          </a:prstGeom>
          <a:solidFill>
            <a:schemeClr val="accent1">
              <a:lumMod val="50000"/>
              <a:alpha val="7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rgbClr val="0070C0"/>
              </a:solidFill>
            </a:endParaRPr>
          </a:p>
        </p:txBody>
      </p:sp>
      <p:grpSp>
        <p:nvGrpSpPr>
          <p:cNvPr id="23" name="Group 38">
            <a:extLst>
              <a:ext uri="{FF2B5EF4-FFF2-40B4-BE49-F238E27FC236}">
                <a16:creationId xmlns:a16="http://schemas.microsoft.com/office/drawing/2014/main" id="{4B62C431-7756-45BE-A3A6-3BD016B0731E}"/>
              </a:ext>
            </a:extLst>
          </p:cNvPr>
          <p:cNvGrpSpPr/>
          <p:nvPr/>
        </p:nvGrpSpPr>
        <p:grpSpPr>
          <a:xfrm>
            <a:off x="6337235" y="4804450"/>
            <a:ext cx="4842011" cy="553999"/>
            <a:chOff x="6210996" y="1433695"/>
            <a:chExt cx="1623341" cy="39412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44C73DC-9942-4420-B589-02763A2D7EA6}"/>
                </a:ext>
              </a:extLst>
            </p:cNvPr>
            <p:cNvSpPr txBox="1"/>
            <p:nvPr/>
          </p:nvSpPr>
          <p:spPr>
            <a:xfrm>
              <a:off x="6210998" y="1433695"/>
              <a:ext cx="1623339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Contents Here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00104E-119D-4D53-8EA9-2BC3DCFE8DBE}"/>
                </a:ext>
              </a:extLst>
            </p:cNvPr>
            <p:cNvSpPr txBox="1"/>
            <p:nvPr/>
          </p:nvSpPr>
          <p:spPr>
            <a:xfrm>
              <a:off x="6210996" y="1630759"/>
              <a:ext cx="1623341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Example Text Example Text Example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8E13209-30D8-49B4-A11D-5A1EE84AFEF8}"/>
              </a:ext>
            </a:extLst>
          </p:cNvPr>
          <p:cNvSpPr/>
          <p:nvPr/>
        </p:nvSpPr>
        <p:spPr>
          <a:xfrm>
            <a:off x="-9525" y="2603655"/>
            <a:ext cx="12203190" cy="3302453"/>
          </a:xfrm>
          <a:custGeom>
            <a:avLst/>
            <a:gdLst>
              <a:gd name="connsiteX0" fmla="*/ 0 w 12211050"/>
              <a:gd name="connsiteY0" fmla="*/ 3314700 h 3324225"/>
              <a:gd name="connsiteX1" fmla="*/ 8924925 w 12211050"/>
              <a:gd name="connsiteY1" fmla="*/ 3324225 h 3324225"/>
              <a:gd name="connsiteX2" fmla="*/ 8924925 w 12211050"/>
              <a:gd name="connsiteY2" fmla="*/ 2533650 h 3324225"/>
              <a:gd name="connsiteX3" fmla="*/ 6353175 w 12211050"/>
              <a:gd name="connsiteY3" fmla="*/ 2476500 h 3324225"/>
              <a:gd name="connsiteX4" fmla="*/ 6343650 w 12211050"/>
              <a:gd name="connsiteY4" fmla="*/ 1685925 h 3324225"/>
              <a:gd name="connsiteX5" fmla="*/ 8886825 w 12211050"/>
              <a:gd name="connsiteY5" fmla="*/ 1657350 h 3324225"/>
              <a:gd name="connsiteX6" fmla="*/ 8905875 w 12211050"/>
              <a:gd name="connsiteY6" fmla="*/ 866775 h 3324225"/>
              <a:gd name="connsiteX7" fmla="*/ 6334125 w 12211050"/>
              <a:gd name="connsiteY7" fmla="*/ 828675 h 3324225"/>
              <a:gd name="connsiteX8" fmla="*/ 6343650 w 12211050"/>
              <a:gd name="connsiteY8" fmla="*/ 0 h 3324225"/>
              <a:gd name="connsiteX9" fmla="*/ 12211050 w 12211050"/>
              <a:gd name="connsiteY9" fmla="*/ 57150 h 3324225"/>
              <a:gd name="connsiteX0" fmla="*/ 0 w 12203190"/>
              <a:gd name="connsiteY0" fmla="*/ 3314700 h 3324225"/>
              <a:gd name="connsiteX1" fmla="*/ 8924925 w 12203190"/>
              <a:gd name="connsiteY1" fmla="*/ 3324225 h 3324225"/>
              <a:gd name="connsiteX2" fmla="*/ 8924925 w 12203190"/>
              <a:gd name="connsiteY2" fmla="*/ 2533650 h 3324225"/>
              <a:gd name="connsiteX3" fmla="*/ 6353175 w 12203190"/>
              <a:gd name="connsiteY3" fmla="*/ 2476500 h 3324225"/>
              <a:gd name="connsiteX4" fmla="*/ 6343650 w 12203190"/>
              <a:gd name="connsiteY4" fmla="*/ 1685925 h 3324225"/>
              <a:gd name="connsiteX5" fmla="*/ 8886825 w 12203190"/>
              <a:gd name="connsiteY5" fmla="*/ 1657350 h 3324225"/>
              <a:gd name="connsiteX6" fmla="*/ 8905875 w 12203190"/>
              <a:gd name="connsiteY6" fmla="*/ 866775 h 3324225"/>
              <a:gd name="connsiteX7" fmla="*/ 6334125 w 12203190"/>
              <a:gd name="connsiteY7" fmla="*/ 828675 h 3324225"/>
              <a:gd name="connsiteX8" fmla="*/ 6343650 w 12203190"/>
              <a:gd name="connsiteY8" fmla="*/ 0 h 3324225"/>
              <a:gd name="connsiteX9" fmla="*/ 12203190 w 12203190"/>
              <a:gd name="connsiteY9" fmla="*/ 41430 h 3324225"/>
              <a:gd name="connsiteX0" fmla="*/ 0 w 12203190"/>
              <a:gd name="connsiteY0" fmla="*/ 3273270 h 3282795"/>
              <a:gd name="connsiteX1" fmla="*/ 8924925 w 12203190"/>
              <a:gd name="connsiteY1" fmla="*/ 3282795 h 3282795"/>
              <a:gd name="connsiteX2" fmla="*/ 8924925 w 12203190"/>
              <a:gd name="connsiteY2" fmla="*/ 2492220 h 3282795"/>
              <a:gd name="connsiteX3" fmla="*/ 6353175 w 12203190"/>
              <a:gd name="connsiteY3" fmla="*/ 2435070 h 3282795"/>
              <a:gd name="connsiteX4" fmla="*/ 6343650 w 12203190"/>
              <a:gd name="connsiteY4" fmla="*/ 1644495 h 3282795"/>
              <a:gd name="connsiteX5" fmla="*/ 8886825 w 12203190"/>
              <a:gd name="connsiteY5" fmla="*/ 1615920 h 3282795"/>
              <a:gd name="connsiteX6" fmla="*/ 8905875 w 12203190"/>
              <a:gd name="connsiteY6" fmla="*/ 825345 h 3282795"/>
              <a:gd name="connsiteX7" fmla="*/ 6334125 w 12203190"/>
              <a:gd name="connsiteY7" fmla="*/ 787245 h 3282795"/>
              <a:gd name="connsiteX8" fmla="*/ 6335789 w 12203190"/>
              <a:gd name="connsiteY8" fmla="*/ 491 h 3282795"/>
              <a:gd name="connsiteX9" fmla="*/ 12203190 w 12203190"/>
              <a:gd name="connsiteY9" fmla="*/ 0 h 3282795"/>
              <a:gd name="connsiteX0" fmla="*/ 0 w 12203190"/>
              <a:gd name="connsiteY0" fmla="*/ 3273270 h 3282795"/>
              <a:gd name="connsiteX1" fmla="*/ 8924925 w 12203190"/>
              <a:gd name="connsiteY1" fmla="*/ 3282795 h 3282795"/>
              <a:gd name="connsiteX2" fmla="*/ 8924925 w 12203190"/>
              <a:gd name="connsiteY2" fmla="*/ 2492220 h 3282795"/>
              <a:gd name="connsiteX3" fmla="*/ 6353175 w 12203190"/>
              <a:gd name="connsiteY3" fmla="*/ 2435070 h 3282795"/>
              <a:gd name="connsiteX4" fmla="*/ 6343650 w 12203190"/>
              <a:gd name="connsiteY4" fmla="*/ 1644495 h 3282795"/>
              <a:gd name="connsiteX5" fmla="*/ 8886825 w 12203190"/>
              <a:gd name="connsiteY5" fmla="*/ 1615920 h 3282795"/>
              <a:gd name="connsiteX6" fmla="*/ 8905875 w 12203190"/>
              <a:gd name="connsiteY6" fmla="*/ 825345 h 3282795"/>
              <a:gd name="connsiteX7" fmla="*/ 6334125 w 12203190"/>
              <a:gd name="connsiteY7" fmla="*/ 816428 h 3282795"/>
              <a:gd name="connsiteX8" fmla="*/ 6335789 w 12203190"/>
              <a:gd name="connsiteY8" fmla="*/ 491 h 3282795"/>
              <a:gd name="connsiteX9" fmla="*/ 12203190 w 12203190"/>
              <a:gd name="connsiteY9" fmla="*/ 0 h 3282795"/>
              <a:gd name="connsiteX0" fmla="*/ 0 w 12203190"/>
              <a:gd name="connsiteY0" fmla="*/ 3273270 h 3282795"/>
              <a:gd name="connsiteX1" fmla="*/ 8924925 w 12203190"/>
              <a:gd name="connsiteY1" fmla="*/ 3282795 h 3282795"/>
              <a:gd name="connsiteX2" fmla="*/ 8924925 w 12203190"/>
              <a:gd name="connsiteY2" fmla="*/ 2492220 h 3282795"/>
              <a:gd name="connsiteX3" fmla="*/ 6353175 w 12203190"/>
              <a:gd name="connsiteY3" fmla="*/ 2435070 h 3282795"/>
              <a:gd name="connsiteX4" fmla="*/ 6343650 w 12203190"/>
              <a:gd name="connsiteY4" fmla="*/ 1644495 h 3282795"/>
              <a:gd name="connsiteX5" fmla="*/ 8906281 w 12203190"/>
              <a:gd name="connsiteY5" fmla="*/ 1674286 h 3282795"/>
              <a:gd name="connsiteX6" fmla="*/ 8905875 w 12203190"/>
              <a:gd name="connsiteY6" fmla="*/ 825345 h 3282795"/>
              <a:gd name="connsiteX7" fmla="*/ 6334125 w 12203190"/>
              <a:gd name="connsiteY7" fmla="*/ 816428 h 3282795"/>
              <a:gd name="connsiteX8" fmla="*/ 6335789 w 12203190"/>
              <a:gd name="connsiteY8" fmla="*/ 491 h 3282795"/>
              <a:gd name="connsiteX9" fmla="*/ 12203190 w 12203190"/>
              <a:gd name="connsiteY9" fmla="*/ 0 h 3282795"/>
              <a:gd name="connsiteX0" fmla="*/ 0 w 12203190"/>
              <a:gd name="connsiteY0" fmla="*/ 3273270 h 3282795"/>
              <a:gd name="connsiteX1" fmla="*/ 8924925 w 12203190"/>
              <a:gd name="connsiteY1" fmla="*/ 3282795 h 3282795"/>
              <a:gd name="connsiteX2" fmla="*/ 8924925 w 12203190"/>
              <a:gd name="connsiteY2" fmla="*/ 2492220 h 3282795"/>
              <a:gd name="connsiteX3" fmla="*/ 6353175 w 12203190"/>
              <a:gd name="connsiteY3" fmla="*/ 2435070 h 3282795"/>
              <a:gd name="connsiteX4" fmla="*/ 6343650 w 12203190"/>
              <a:gd name="connsiteY4" fmla="*/ 1644495 h 3282795"/>
              <a:gd name="connsiteX5" fmla="*/ 8906281 w 12203190"/>
              <a:gd name="connsiteY5" fmla="*/ 1674286 h 3282795"/>
              <a:gd name="connsiteX6" fmla="*/ 8905875 w 12203190"/>
              <a:gd name="connsiteY6" fmla="*/ 825345 h 3282795"/>
              <a:gd name="connsiteX7" fmla="*/ 6334125 w 12203190"/>
              <a:gd name="connsiteY7" fmla="*/ 816428 h 3282795"/>
              <a:gd name="connsiteX8" fmla="*/ 6335789 w 12203190"/>
              <a:gd name="connsiteY8" fmla="*/ 491 h 3282795"/>
              <a:gd name="connsiteX9" fmla="*/ 12203190 w 12203190"/>
              <a:gd name="connsiteY9" fmla="*/ 0 h 3282795"/>
              <a:gd name="connsiteX0" fmla="*/ 0 w 12203190"/>
              <a:gd name="connsiteY0" fmla="*/ 3273270 h 3282795"/>
              <a:gd name="connsiteX1" fmla="*/ 8924925 w 12203190"/>
              <a:gd name="connsiteY1" fmla="*/ 3282795 h 3282795"/>
              <a:gd name="connsiteX2" fmla="*/ 8924925 w 12203190"/>
              <a:gd name="connsiteY2" fmla="*/ 2492220 h 3282795"/>
              <a:gd name="connsiteX3" fmla="*/ 6353175 w 12203190"/>
              <a:gd name="connsiteY3" fmla="*/ 2473981 h 3282795"/>
              <a:gd name="connsiteX4" fmla="*/ 6343650 w 12203190"/>
              <a:gd name="connsiteY4" fmla="*/ 1644495 h 3282795"/>
              <a:gd name="connsiteX5" fmla="*/ 8906281 w 12203190"/>
              <a:gd name="connsiteY5" fmla="*/ 1674286 h 3282795"/>
              <a:gd name="connsiteX6" fmla="*/ 8905875 w 12203190"/>
              <a:gd name="connsiteY6" fmla="*/ 825345 h 3282795"/>
              <a:gd name="connsiteX7" fmla="*/ 6334125 w 12203190"/>
              <a:gd name="connsiteY7" fmla="*/ 816428 h 3282795"/>
              <a:gd name="connsiteX8" fmla="*/ 6335789 w 12203190"/>
              <a:gd name="connsiteY8" fmla="*/ 491 h 3282795"/>
              <a:gd name="connsiteX9" fmla="*/ 12203190 w 12203190"/>
              <a:gd name="connsiteY9" fmla="*/ 0 h 3282795"/>
              <a:gd name="connsiteX0" fmla="*/ 0 w 12203190"/>
              <a:gd name="connsiteY0" fmla="*/ 3273270 h 3282795"/>
              <a:gd name="connsiteX1" fmla="*/ 8924925 w 12203190"/>
              <a:gd name="connsiteY1" fmla="*/ 3282795 h 3282795"/>
              <a:gd name="connsiteX2" fmla="*/ 8924925 w 12203190"/>
              <a:gd name="connsiteY2" fmla="*/ 2472765 h 3282795"/>
              <a:gd name="connsiteX3" fmla="*/ 6353175 w 12203190"/>
              <a:gd name="connsiteY3" fmla="*/ 2473981 h 3282795"/>
              <a:gd name="connsiteX4" fmla="*/ 6343650 w 12203190"/>
              <a:gd name="connsiteY4" fmla="*/ 1644495 h 3282795"/>
              <a:gd name="connsiteX5" fmla="*/ 8906281 w 12203190"/>
              <a:gd name="connsiteY5" fmla="*/ 1674286 h 3282795"/>
              <a:gd name="connsiteX6" fmla="*/ 8905875 w 12203190"/>
              <a:gd name="connsiteY6" fmla="*/ 825345 h 3282795"/>
              <a:gd name="connsiteX7" fmla="*/ 6334125 w 12203190"/>
              <a:gd name="connsiteY7" fmla="*/ 816428 h 3282795"/>
              <a:gd name="connsiteX8" fmla="*/ 6335789 w 12203190"/>
              <a:gd name="connsiteY8" fmla="*/ 491 h 3282795"/>
              <a:gd name="connsiteX9" fmla="*/ 12203190 w 12203190"/>
              <a:gd name="connsiteY9" fmla="*/ 0 h 3282795"/>
              <a:gd name="connsiteX0" fmla="*/ 0 w 12203190"/>
              <a:gd name="connsiteY0" fmla="*/ 3273270 h 3311978"/>
              <a:gd name="connsiteX1" fmla="*/ 8924925 w 12203190"/>
              <a:gd name="connsiteY1" fmla="*/ 3311978 h 3311978"/>
              <a:gd name="connsiteX2" fmla="*/ 8924925 w 12203190"/>
              <a:gd name="connsiteY2" fmla="*/ 2472765 h 3311978"/>
              <a:gd name="connsiteX3" fmla="*/ 6353175 w 12203190"/>
              <a:gd name="connsiteY3" fmla="*/ 2473981 h 3311978"/>
              <a:gd name="connsiteX4" fmla="*/ 6343650 w 12203190"/>
              <a:gd name="connsiteY4" fmla="*/ 1644495 h 3311978"/>
              <a:gd name="connsiteX5" fmla="*/ 8906281 w 12203190"/>
              <a:gd name="connsiteY5" fmla="*/ 1674286 h 3311978"/>
              <a:gd name="connsiteX6" fmla="*/ 8905875 w 12203190"/>
              <a:gd name="connsiteY6" fmla="*/ 825345 h 3311978"/>
              <a:gd name="connsiteX7" fmla="*/ 6334125 w 12203190"/>
              <a:gd name="connsiteY7" fmla="*/ 816428 h 3311978"/>
              <a:gd name="connsiteX8" fmla="*/ 6335789 w 12203190"/>
              <a:gd name="connsiteY8" fmla="*/ 491 h 3311978"/>
              <a:gd name="connsiteX9" fmla="*/ 12203190 w 12203190"/>
              <a:gd name="connsiteY9" fmla="*/ 0 h 3311978"/>
              <a:gd name="connsiteX0" fmla="*/ 0 w 12203190"/>
              <a:gd name="connsiteY0" fmla="*/ 3302453 h 3311978"/>
              <a:gd name="connsiteX1" fmla="*/ 8924925 w 12203190"/>
              <a:gd name="connsiteY1" fmla="*/ 3311978 h 3311978"/>
              <a:gd name="connsiteX2" fmla="*/ 8924925 w 12203190"/>
              <a:gd name="connsiteY2" fmla="*/ 2472765 h 3311978"/>
              <a:gd name="connsiteX3" fmla="*/ 6353175 w 12203190"/>
              <a:gd name="connsiteY3" fmla="*/ 2473981 h 3311978"/>
              <a:gd name="connsiteX4" fmla="*/ 6343650 w 12203190"/>
              <a:gd name="connsiteY4" fmla="*/ 1644495 h 3311978"/>
              <a:gd name="connsiteX5" fmla="*/ 8906281 w 12203190"/>
              <a:gd name="connsiteY5" fmla="*/ 1674286 h 3311978"/>
              <a:gd name="connsiteX6" fmla="*/ 8905875 w 12203190"/>
              <a:gd name="connsiteY6" fmla="*/ 825345 h 3311978"/>
              <a:gd name="connsiteX7" fmla="*/ 6334125 w 12203190"/>
              <a:gd name="connsiteY7" fmla="*/ 816428 h 3311978"/>
              <a:gd name="connsiteX8" fmla="*/ 6335789 w 12203190"/>
              <a:gd name="connsiteY8" fmla="*/ 491 h 3311978"/>
              <a:gd name="connsiteX9" fmla="*/ 12203190 w 12203190"/>
              <a:gd name="connsiteY9" fmla="*/ 0 h 3311978"/>
              <a:gd name="connsiteX0" fmla="*/ 0 w 12203190"/>
              <a:gd name="connsiteY0" fmla="*/ 3302453 h 3302453"/>
              <a:gd name="connsiteX1" fmla="*/ 8924925 w 12203190"/>
              <a:gd name="connsiteY1" fmla="*/ 3302250 h 3302453"/>
              <a:gd name="connsiteX2" fmla="*/ 8924925 w 12203190"/>
              <a:gd name="connsiteY2" fmla="*/ 2472765 h 3302453"/>
              <a:gd name="connsiteX3" fmla="*/ 6353175 w 12203190"/>
              <a:gd name="connsiteY3" fmla="*/ 2473981 h 3302453"/>
              <a:gd name="connsiteX4" fmla="*/ 6343650 w 12203190"/>
              <a:gd name="connsiteY4" fmla="*/ 1644495 h 3302453"/>
              <a:gd name="connsiteX5" fmla="*/ 8906281 w 12203190"/>
              <a:gd name="connsiteY5" fmla="*/ 1674286 h 3302453"/>
              <a:gd name="connsiteX6" fmla="*/ 8905875 w 12203190"/>
              <a:gd name="connsiteY6" fmla="*/ 825345 h 3302453"/>
              <a:gd name="connsiteX7" fmla="*/ 6334125 w 12203190"/>
              <a:gd name="connsiteY7" fmla="*/ 816428 h 3302453"/>
              <a:gd name="connsiteX8" fmla="*/ 6335789 w 12203190"/>
              <a:gd name="connsiteY8" fmla="*/ 491 h 3302453"/>
              <a:gd name="connsiteX9" fmla="*/ 12203190 w 12203190"/>
              <a:gd name="connsiteY9" fmla="*/ 0 h 3302453"/>
              <a:gd name="connsiteX0" fmla="*/ 0 w 12203190"/>
              <a:gd name="connsiteY0" fmla="*/ 3302453 h 3302453"/>
              <a:gd name="connsiteX1" fmla="*/ 8924925 w 12203190"/>
              <a:gd name="connsiteY1" fmla="*/ 3302250 h 3302453"/>
              <a:gd name="connsiteX2" fmla="*/ 8924925 w 12203190"/>
              <a:gd name="connsiteY2" fmla="*/ 2472765 h 3302453"/>
              <a:gd name="connsiteX3" fmla="*/ 6353175 w 12203190"/>
              <a:gd name="connsiteY3" fmla="*/ 2473981 h 3302453"/>
              <a:gd name="connsiteX4" fmla="*/ 6343650 w 12203190"/>
              <a:gd name="connsiteY4" fmla="*/ 1654223 h 3302453"/>
              <a:gd name="connsiteX5" fmla="*/ 8906281 w 12203190"/>
              <a:gd name="connsiteY5" fmla="*/ 1674286 h 3302453"/>
              <a:gd name="connsiteX6" fmla="*/ 8905875 w 12203190"/>
              <a:gd name="connsiteY6" fmla="*/ 825345 h 3302453"/>
              <a:gd name="connsiteX7" fmla="*/ 6334125 w 12203190"/>
              <a:gd name="connsiteY7" fmla="*/ 816428 h 3302453"/>
              <a:gd name="connsiteX8" fmla="*/ 6335789 w 12203190"/>
              <a:gd name="connsiteY8" fmla="*/ 491 h 3302453"/>
              <a:gd name="connsiteX9" fmla="*/ 12203190 w 12203190"/>
              <a:gd name="connsiteY9" fmla="*/ 0 h 3302453"/>
              <a:gd name="connsiteX0" fmla="*/ 0 w 12203190"/>
              <a:gd name="connsiteY0" fmla="*/ 3302453 h 3302453"/>
              <a:gd name="connsiteX1" fmla="*/ 8924925 w 12203190"/>
              <a:gd name="connsiteY1" fmla="*/ 3302250 h 3302453"/>
              <a:gd name="connsiteX2" fmla="*/ 8924925 w 12203190"/>
              <a:gd name="connsiteY2" fmla="*/ 2472765 h 3302453"/>
              <a:gd name="connsiteX3" fmla="*/ 6353175 w 12203190"/>
              <a:gd name="connsiteY3" fmla="*/ 2473981 h 3302453"/>
              <a:gd name="connsiteX4" fmla="*/ 6343650 w 12203190"/>
              <a:gd name="connsiteY4" fmla="*/ 1654223 h 3302453"/>
              <a:gd name="connsiteX5" fmla="*/ 8906281 w 12203190"/>
              <a:gd name="connsiteY5" fmla="*/ 1674286 h 3302453"/>
              <a:gd name="connsiteX6" fmla="*/ 8896147 w 12203190"/>
              <a:gd name="connsiteY6" fmla="*/ 815617 h 3302453"/>
              <a:gd name="connsiteX7" fmla="*/ 6334125 w 12203190"/>
              <a:gd name="connsiteY7" fmla="*/ 816428 h 3302453"/>
              <a:gd name="connsiteX8" fmla="*/ 6335789 w 12203190"/>
              <a:gd name="connsiteY8" fmla="*/ 491 h 3302453"/>
              <a:gd name="connsiteX9" fmla="*/ 12203190 w 12203190"/>
              <a:gd name="connsiteY9" fmla="*/ 0 h 3302453"/>
              <a:gd name="connsiteX0" fmla="*/ 0 w 12203190"/>
              <a:gd name="connsiteY0" fmla="*/ 3302453 h 3302453"/>
              <a:gd name="connsiteX1" fmla="*/ 8924925 w 12203190"/>
              <a:gd name="connsiteY1" fmla="*/ 3302250 h 3302453"/>
              <a:gd name="connsiteX2" fmla="*/ 8924925 w 12203190"/>
              <a:gd name="connsiteY2" fmla="*/ 2472765 h 3302453"/>
              <a:gd name="connsiteX3" fmla="*/ 6353175 w 12203190"/>
              <a:gd name="connsiteY3" fmla="*/ 2473981 h 3302453"/>
              <a:gd name="connsiteX4" fmla="*/ 6343650 w 12203190"/>
              <a:gd name="connsiteY4" fmla="*/ 1654223 h 3302453"/>
              <a:gd name="connsiteX5" fmla="*/ 8906281 w 12203190"/>
              <a:gd name="connsiteY5" fmla="*/ 1674286 h 3302453"/>
              <a:gd name="connsiteX6" fmla="*/ 8896147 w 12203190"/>
              <a:gd name="connsiteY6" fmla="*/ 815617 h 3302453"/>
              <a:gd name="connsiteX7" fmla="*/ 6334125 w 12203190"/>
              <a:gd name="connsiteY7" fmla="*/ 826156 h 3302453"/>
              <a:gd name="connsiteX8" fmla="*/ 6335789 w 12203190"/>
              <a:gd name="connsiteY8" fmla="*/ 491 h 3302453"/>
              <a:gd name="connsiteX9" fmla="*/ 12203190 w 12203190"/>
              <a:gd name="connsiteY9" fmla="*/ 0 h 330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3190" h="3302453">
                <a:moveTo>
                  <a:pt x="0" y="3302453"/>
                </a:moveTo>
                <a:lnTo>
                  <a:pt x="8924925" y="3302250"/>
                </a:lnTo>
                <a:lnTo>
                  <a:pt x="8924925" y="2472765"/>
                </a:lnTo>
                <a:lnTo>
                  <a:pt x="6353175" y="2473981"/>
                </a:lnTo>
                <a:lnTo>
                  <a:pt x="6343650" y="1654223"/>
                </a:lnTo>
                <a:lnTo>
                  <a:pt x="8906281" y="1674286"/>
                </a:lnTo>
                <a:cubicBezTo>
                  <a:pt x="8906146" y="1391306"/>
                  <a:pt x="8896282" y="1098597"/>
                  <a:pt x="8896147" y="815617"/>
                </a:cubicBezTo>
                <a:lnTo>
                  <a:pt x="6334125" y="826156"/>
                </a:lnTo>
                <a:cubicBezTo>
                  <a:pt x="6334680" y="563905"/>
                  <a:pt x="6335234" y="262742"/>
                  <a:pt x="6335789" y="491"/>
                </a:cubicBezTo>
                <a:lnTo>
                  <a:pt x="12203190" y="0"/>
                </a:lnTo>
              </a:path>
            </a:pathLst>
          </a:custGeom>
          <a:noFill/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71CBC7-C03F-4F70-9C65-5AD71FA2034B}"/>
              </a:ext>
            </a:extLst>
          </p:cNvPr>
          <p:cNvSpPr txBox="1"/>
          <p:nvPr/>
        </p:nvSpPr>
        <p:spPr>
          <a:xfrm>
            <a:off x="6422344" y="5217950"/>
            <a:ext cx="20499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68F66C-BE99-48C4-8096-602CB831A249}"/>
              </a:ext>
            </a:extLst>
          </p:cNvPr>
          <p:cNvSpPr/>
          <p:nvPr/>
        </p:nvSpPr>
        <p:spPr>
          <a:xfrm>
            <a:off x="8648176" y="5230022"/>
            <a:ext cx="521786" cy="52178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B154A96A-4754-4B58-8C3E-1D0682E38E1F}"/>
              </a:ext>
            </a:extLst>
          </p:cNvPr>
          <p:cNvGrpSpPr/>
          <p:nvPr/>
        </p:nvGrpSpPr>
        <p:grpSpPr>
          <a:xfrm>
            <a:off x="9267913" y="5265341"/>
            <a:ext cx="1836000" cy="451147"/>
            <a:chOff x="9267913" y="5380667"/>
            <a:chExt cx="1836000" cy="4511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835567-FA62-4A7A-B94D-00E62232FD74}"/>
                </a:ext>
              </a:extLst>
            </p:cNvPr>
            <p:cNvSpPr txBox="1"/>
            <p:nvPr/>
          </p:nvSpPr>
          <p:spPr>
            <a:xfrm>
              <a:off x="9267913" y="5647148"/>
              <a:ext cx="183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Modern PowerPoint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E43A20-7E25-43D8-B4FA-6580E100C311}"/>
                </a:ext>
              </a:extLst>
            </p:cNvPr>
            <p:cNvSpPr txBox="1"/>
            <p:nvPr/>
          </p:nvSpPr>
          <p:spPr>
            <a:xfrm>
              <a:off x="9267913" y="5380667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6"/>
                  </a:solidFill>
                </a:rPr>
                <a:t>MISSION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DB76706C-17F4-4E3C-982A-3FF9365FF887}"/>
              </a:ext>
            </a:extLst>
          </p:cNvPr>
          <p:cNvSpPr/>
          <p:nvPr/>
        </p:nvSpPr>
        <p:spPr>
          <a:xfrm>
            <a:off x="8648176" y="3578674"/>
            <a:ext cx="521786" cy="5217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그룹 7">
            <a:extLst>
              <a:ext uri="{FF2B5EF4-FFF2-40B4-BE49-F238E27FC236}">
                <a16:creationId xmlns:a16="http://schemas.microsoft.com/office/drawing/2014/main" id="{6CFEF56C-80EA-41C2-B262-71F0DFA472B7}"/>
              </a:ext>
            </a:extLst>
          </p:cNvPr>
          <p:cNvGrpSpPr/>
          <p:nvPr/>
        </p:nvGrpSpPr>
        <p:grpSpPr>
          <a:xfrm>
            <a:off x="9267913" y="3613993"/>
            <a:ext cx="1836000" cy="451147"/>
            <a:chOff x="9267913" y="3529265"/>
            <a:chExt cx="1836000" cy="45114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40E329-F2EE-4C28-A26A-14C562C763CD}"/>
                </a:ext>
              </a:extLst>
            </p:cNvPr>
            <p:cNvSpPr txBox="1"/>
            <p:nvPr/>
          </p:nvSpPr>
          <p:spPr>
            <a:xfrm>
              <a:off x="9267913" y="3795746"/>
              <a:ext cx="183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Modern PowerPoint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F8A4B9-B3DB-41C7-BF73-F46D75A83548}"/>
                </a:ext>
              </a:extLst>
            </p:cNvPr>
            <p:cNvSpPr txBox="1"/>
            <p:nvPr/>
          </p:nvSpPr>
          <p:spPr>
            <a:xfrm>
              <a:off x="9267913" y="3529265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</a:rPr>
                <a:t>MISSION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A2B9CFD3-C202-4F38-9845-71FEFDFE4673}"/>
              </a:ext>
            </a:extLst>
          </p:cNvPr>
          <p:cNvSpPr/>
          <p:nvPr/>
        </p:nvSpPr>
        <p:spPr>
          <a:xfrm>
            <a:off x="6089796" y="4407576"/>
            <a:ext cx="521786" cy="5217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3" name="그룹 4">
            <a:extLst>
              <a:ext uri="{FF2B5EF4-FFF2-40B4-BE49-F238E27FC236}">
                <a16:creationId xmlns:a16="http://schemas.microsoft.com/office/drawing/2014/main" id="{74CE5F9D-7126-492A-88CA-A313450E8D54}"/>
              </a:ext>
            </a:extLst>
          </p:cNvPr>
          <p:cNvGrpSpPr/>
          <p:nvPr/>
        </p:nvGrpSpPr>
        <p:grpSpPr>
          <a:xfrm>
            <a:off x="4108722" y="4442895"/>
            <a:ext cx="1836000" cy="451147"/>
            <a:chOff x="4108722" y="4448325"/>
            <a:chExt cx="1836000" cy="45114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CEBE45-C294-4712-9C90-730CA2FF0DE1}"/>
                </a:ext>
              </a:extLst>
            </p:cNvPr>
            <p:cNvSpPr txBox="1"/>
            <p:nvPr/>
          </p:nvSpPr>
          <p:spPr>
            <a:xfrm>
              <a:off x="4108722" y="4714806"/>
              <a:ext cx="183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Modern PowerPoint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BA2D53-893A-4D4E-A336-097A43C401B5}"/>
                </a:ext>
              </a:extLst>
            </p:cNvPr>
            <p:cNvSpPr txBox="1"/>
            <p:nvPr/>
          </p:nvSpPr>
          <p:spPr>
            <a:xfrm>
              <a:off x="4108722" y="4448325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MISSION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E393AB91-12C7-481A-97D5-38BFA0ACEA3A}"/>
              </a:ext>
            </a:extLst>
          </p:cNvPr>
          <p:cNvSpPr/>
          <p:nvPr/>
        </p:nvSpPr>
        <p:spPr>
          <a:xfrm>
            <a:off x="6076708" y="2753000"/>
            <a:ext cx="521786" cy="5217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7" name="그룹 3">
            <a:extLst>
              <a:ext uri="{FF2B5EF4-FFF2-40B4-BE49-F238E27FC236}">
                <a16:creationId xmlns:a16="http://schemas.microsoft.com/office/drawing/2014/main" id="{4B8CF3AA-0C18-4A7D-BF30-743D9446C259}"/>
              </a:ext>
            </a:extLst>
          </p:cNvPr>
          <p:cNvGrpSpPr/>
          <p:nvPr/>
        </p:nvGrpSpPr>
        <p:grpSpPr>
          <a:xfrm>
            <a:off x="4108722" y="2788319"/>
            <a:ext cx="1836000" cy="451147"/>
            <a:chOff x="4108722" y="2600500"/>
            <a:chExt cx="1836000" cy="45114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7299D4-0AEF-488A-8FCD-18A68823AA7B}"/>
                </a:ext>
              </a:extLst>
            </p:cNvPr>
            <p:cNvSpPr txBox="1"/>
            <p:nvPr/>
          </p:nvSpPr>
          <p:spPr>
            <a:xfrm>
              <a:off x="4108722" y="2866981"/>
              <a:ext cx="183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Modern PowerPoint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280DCB-AF26-42F0-8DFD-05778AD8486E}"/>
                </a:ext>
              </a:extLst>
            </p:cNvPr>
            <p:cNvSpPr txBox="1"/>
            <p:nvPr/>
          </p:nvSpPr>
          <p:spPr>
            <a:xfrm>
              <a:off x="4108722" y="2600500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</a:rPr>
                <a:t>MISSION</a:t>
              </a: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6AE31EE-7D0E-4E4E-B3E9-7A9A5DE5D1A1}"/>
              </a:ext>
            </a:extLst>
          </p:cNvPr>
          <p:cNvSpPr/>
          <p:nvPr/>
        </p:nvSpPr>
        <p:spPr>
          <a:xfrm>
            <a:off x="8634580" y="2345988"/>
            <a:ext cx="521786" cy="52178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1" name="그룹 11">
            <a:extLst>
              <a:ext uri="{FF2B5EF4-FFF2-40B4-BE49-F238E27FC236}">
                <a16:creationId xmlns:a16="http://schemas.microsoft.com/office/drawing/2014/main" id="{70347F63-E092-454C-BE7E-6650157DAEFC}"/>
              </a:ext>
            </a:extLst>
          </p:cNvPr>
          <p:cNvGrpSpPr/>
          <p:nvPr/>
        </p:nvGrpSpPr>
        <p:grpSpPr>
          <a:xfrm>
            <a:off x="7971100" y="1810321"/>
            <a:ext cx="1837329" cy="454065"/>
            <a:chOff x="8028249" y="1638871"/>
            <a:chExt cx="1837329" cy="4540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6B240A-5391-4E81-A22B-C276BD7A566B}"/>
                </a:ext>
              </a:extLst>
            </p:cNvPr>
            <p:cNvSpPr txBox="1"/>
            <p:nvPr/>
          </p:nvSpPr>
          <p:spPr>
            <a:xfrm>
              <a:off x="8029577" y="1908270"/>
              <a:ext cx="18360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Modern PowerPoint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E9949F-790A-4340-8E14-D99F50970A49}"/>
                </a:ext>
              </a:extLst>
            </p:cNvPr>
            <p:cNvSpPr txBox="1"/>
            <p:nvPr/>
          </p:nvSpPr>
          <p:spPr>
            <a:xfrm>
              <a:off x="8028249" y="1638871"/>
              <a:ext cx="1836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</a:rPr>
                <a:t>MISSION</a:t>
              </a:r>
            </a:p>
          </p:txBody>
        </p:sp>
      </p:grpSp>
      <p:grpSp>
        <p:nvGrpSpPr>
          <p:cNvPr id="34" name="그룹 9">
            <a:extLst>
              <a:ext uri="{FF2B5EF4-FFF2-40B4-BE49-F238E27FC236}">
                <a16:creationId xmlns:a16="http://schemas.microsoft.com/office/drawing/2014/main" id="{ACD5E567-D654-4554-AA3F-5182E23B7169}"/>
              </a:ext>
            </a:extLst>
          </p:cNvPr>
          <p:cNvGrpSpPr/>
          <p:nvPr/>
        </p:nvGrpSpPr>
        <p:grpSpPr>
          <a:xfrm>
            <a:off x="910096" y="1984602"/>
            <a:ext cx="3380551" cy="1248817"/>
            <a:chOff x="910095" y="1775759"/>
            <a:chExt cx="3561928" cy="124881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B9AD5F-3C9F-42B5-B3E0-F111694CDD18}"/>
                </a:ext>
              </a:extLst>
            </p:cNvPr>
            <p:cNvSpPr txBox="1"/>
            <p:nvPr/>
          </p:nvSpPr>
          <p:spPr>
            <a:xfrm>
              <a:off x="910095" y="1775759"/>
              <a:ext cx="1865772" cy="3847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ko-KR" sz="2800" dirty="0">
                  <a:solidFill>
                    <a:schemeClr val="bg1"/>
                  </a:solidFill>
                </a:rPr>
                <a:t>We Create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FDC5068-DDA1-4B03-B9D2-43D00FA7B322}"/>
                </a:ext>
              </a:extLst>
            </p:cNvPr>
            <p:cNvSpPr txBox="1"/>
            <p:nvPr/>
          </p:nvSpPr>
          <p:spPr>
            <a:xfrm>
              <a:off x="910095" y="2207807"/>
              <a:ext cx="3561928" cy="3847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ko-KR" sz="2800" dirty="0">
                  <a:solidFill>
                    <a:schemeClr val="bg1"/>
                  </a:solidFill>
                </a:rPr>
                <a:t>Quality Professional 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993427-1414-40C8-A25A-C56EE812D41B}"/>
                </a:ext>
              </a:extLst>
            </p:cNvPr>
            <p:cNvSpPr txBox="1"/>
            <p:nvPr/>
          </p:nvSpPr>
          <p:spPr>
            <a:xfrm>
              <a:off x="910095" y="2639855"/>
              <a:ext cx="3392312" cy="3847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ko-KR" sz="2800" dirty="0">
                  <a:solidFill>
                    <a:schemeClr val="bg1"/>
                  </a:solidFill>
                </a:rPr>
                <a:t>PPT Presentation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286436C-46BA-4FC2-9540-138258C1D645}"/>
              </a:ext>
            </a:extLst>
          </p:cNvPr>
          <p:cNvSpPr txBox="1"/>
          <p:nvPr/>
        </p:nvSpPr>
        <p:spPr>
          <a:xfrm>
            <a:off x="910095" y="3585877"/>
            <a:ext cx="234540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</a:t>
            </a:r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1E281D1E-FCD7-4DEF-84E0-E9772C643C97}"/>
              </a:ext>
            </a:extLst>
          </p:cNvPr>
          <p:cNvSpPr/>
          <p:nvPr/>
        </p:nvSpPr>
        <p:spPr>
          <a:xfrm>
            <a:off x="8787776" y="3707218"/>
            <a:ext cx="242584" cy="24187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Parallelogram 30">
            <a:extLst>
              <a:ext uri="{FF2B5EF4-FFF2-40B4-BE49-F238E27FC236}">
                <a16:creationId xmlns:a16="http://schemas.microsoft.com/office/drawing/2014/main" id="{180DAB51-00EA-4B11-8E96-6B5889957EAC}"/>
              </a:ext>
            </a:extLst>
          </p:cNvPr>
          <p:cNvSpPr/>
          <p:nvPr/>
        </p:nvSpPr>
        <p:spPr>
          <a:xfrm flipH="1">
            <a:off x="8779875" y="5363010"/>
            <a:ext cx="268949" cy="269614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FBAA5E0B-2B6B-42BD-ADFB-790BB42FE30A}"/>
              </a:ext>
            </a:extLst>
          </p:cNvPr>
          <p:cNvSpPr/>
          <p:nvPr/>
        </p:nvSpPr>
        <p:spPr>
          <a:xfrm>
            <a:off x="6217308" y="4540412"/>
            <a:ext cx="251954" cy="23585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5">
            <a:extLst>
              <a:ext uri="{FF2B5EF4-FFF2-40B4-BE49-F238E27FC236}">
                <a16:creationId xmlns:a16="http://schemas.microsoft.com/office/drawing/2014/main" id="{487FB5B6-241B-4673-A297-3E1CCB0FB5A8}"/>
              </a:ext>
            </a:extLst>
          </p:cNvPr>
          <p:cNvSpPr/>
          <p:nvPr/>
        </p:nvSpPr>
        <p:spPr>
          <a:xfrm flipH="1">
            <a:off x="6182575" y="2904305"/>
            <a:ext cx="299536" cy="24709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 Same Side Corner Rectangle 36">
            <a:extLst>
              <a:ext uri="{FF2B5EF4-FFF2-40B4-BE49-F238E27FC236}">
                <a16:creationId xmlns:a16="http://schemas.microsoft.com/office/drawing/2014/main" id="{57CEBC33-974A-4623-ACA1-86AA5658341C}"/>
              </a:ext>
            </a:extLst>
          </p:cNvPr>
          <p:cNvSpPr>
            <a:spLocks noChangeAspect="1"/>
          </p:cNvSpPr>
          <p:nvPr/>
        </p:nvSpPr>
        <p:spPr>
          <a:xfrm>
            <a:off x="8745986" y="2471427"/>
            <a:ext cx="302838" cy="23942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49">
            <a:extLst>
              <a:ext uri="{FF2B5EF4-FFF2-40B4-BE49-F238E27FC236}">
                <a16:creationId xmlns:a16="http://schemas.microsoft.com/office/drawing/2014/main" id="{AC9EA282-209F-4E71-97E7-79C5D91672D7}"/>
              </a:ext>
            </a:extLst>
          </p:cNvPr>
          <p:cNvGrpSpPr>
            <a:grpSpLocks noChangeAspect="1"/>
          </p:cNvGrpSpPr>
          <p:nvPr/>
        </p:nvGrpSpPr>
        <p:grpSpPr>
          <a:xfrm>
            <a:off x="994958" y="2096293"/>
            <a:ext cx="1240631" cy="1068047"/>
            <a:chOff x="7521194" y="5284913"/>
            <a:chExt cx="1137987" cy="979683"/>
          </a:xfrm>
        </p:grpSpPr>
        <p:grpSp>
          <p:nvGrpSpPr>
            <p:cNvPr id="93" name="Group 7">
              <a:extLst>
                <a:ext uri="{FF2B5EF4-FFF2-40B4-BE49-F238E27FC236}">
                  <a16:creationId xmlns:a16="http://schemas.microsoft.com/office/drawing/2014/main" id="{358008DC-3343-497E-A8AF-A0B3D1C874C0}"/>
                </a:ext>
              </a:extLst>
            </p:cNvPr>
            <p:cNvGrpSpPr/>
            <p:nvPr/>
          </p:nvGrpSpPr>
          <p:grpSpPr>
            <a:xfrm>
              <a:off x="7521194" y="5284913"/>
              <a:ext cx="1137987" cy="979683"/>
              <a:chOff x="5580112" y="4160674"/>
              <a:chExt cx="2016224" cy="1735752"/>
            </a:xfrm>
          </p:grpSpPr>
          <p:sp>
            <p:nvSpPr>
              <p:cNvPr id="95" name="Trapezoid 1">
                <a:extLst>
                  <a:ext uri="{FF2B5EF4-FFF2-40B4-BE49-F238E27FC236}">
                    <a16:creationId xmlns:a16="http://schemas.microsoft.com/office/drawing/2014/main" id="{F38E4853-DA23-4710-B719-C83986FC39EF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rapezoid 6">
                <a:extLst>
                  <a:ext uri="{FF2B5EF4-FFF2-40B4-BE49-F238E27FC236}">
                    <a16:creationId xmlns:a16="http://schemas.microsoft.com/office/drawing/2014/main" id="{88844151-0FB0-404B-8505-1C4D93B8F4CE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Oval 5">
                <a:extLst>
                  <a:ext uri="{FF2B5EF4-FFF2-40B4-BE49-F238E27FC236}">
                    <a16:creationId xmlns:a16="http://schemas.microsoft.com/office/drawing/2014/main" id="{8DBF4FF6-86DB-4B9F-B21D-8547AD60CBEB}"/>
                  </a:ext>
                </a:extLst>
              </p:cNvPr>
              <p:cNvSpPr/>
              <p:nvPr/>
            </p:nvSpPr>
            <p:spPr>
              <a:xfrm>
                <a:off x="5580219" y="4160674"/>
                <a:ext cx="2016000" cy="30294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4" name="Chord 23">
              <a:extLst>
                <a:ext uri="{FF2B5EF4-FFF2-40B4-BE49-F238E27FC236}">
                  <a16:creationId xmlns:a16="http://schemas.microsoft.com/office/drawing/2014/main" id="{645DA373-F2E9-41EF-A509-38D9F9E96EB8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04D67-F55F-4053-8057-B13BF88E3FE1}"/>
              </a:ext>
            </a:extLst>
          </p:cNvPr>
          <p:cNvSpPr txBox="1"/>
          <p:nvPr/>
        </p:nvSpPr>
        <p:spPr>
          <a:xfrm>
            <a:off x="7845403" y="2213347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4400" b="1" dirty="0">
              <a:ln w="12700">
                <a:noFill/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26">
            <a:extLst>
              <a:ext uri="{FF2B5EF4-FFF2-40B4-BE49-F238E27FC236}">
                <a16:creationId xmlns:a16="http://schemas.microsoft.com/office/drawing/2014/main" id="{04F5FF87-0F84-462F-B472-65A304C59003}"/>
              </a:ext>
            </a:extLst>
          </p:cNvPr>
          <p:cNvGrpSpPr/>
          <p:nvPr/>
        </p:nvGrpSpPr>
        <p:grpSpPr>
          <a:xfrm>
            <a:off x="7625048" y="3427221"/>
            <a:ext cx="1401048" cy="1107996"/>
            <a:chOff x="2551705" y="4283314"/>
            <a:chExt cx="2357003" cy="11079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C1D213-0802-4074-A4DB-46ECEA3C4243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C47C0B-8B3D-4219-B9D7-EFC713334FC4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7349CFA-424F-4FA9-BF5D-5120772ED3F4}"/>
              </a:ext>
            </a:extLst>
          </p:cNvPr>
          <p:cNvSpPr txBox="1"/>
          <p:nvPr/>
        </p:nvSpPr>
        <p:spPr>
          <a:xfrm>
            <a:off x="9780418" y="2213347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4400" b="1" dirty="0">
              <a:ln w="12700">
                <a:noFill/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30">
            <a:extLst>
              <a:ext uri="{FF2B5EF4-FFF2-40B4-BE49-F238E27FC236}">
                <a16:creationId xmlns:a16="http://schemas.microsoft.com/office/drawing/2014/main" id="{0A7F0AEC-0F4D-4F32-ACA6-F9A9858DB174}"/>
              </a:ext>
            </a:extLst>
          </p:cNvPr>
          <p:cNvGrpSpPr/>
          <p:nvPr/>
        </p:nvGrpSpPr>
        <p:grpSpPr>
          <a:xfrm>
            <a:off x="9560063" y="3427221"/>
            <a:ext cx="1401048" cy="1107996"/>
            <a:chOff x="2551705" y="4283314"/>
            <a:chExt cx="2357003" cy="11079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FF4EC8-842C-42B7-99D8-9826E8D0A70C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270273-3812-4BA8-A5D4-31710BBCCF4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6116C9D-E8AA-46B4-8981-FC9ED100BD55}"/>
              </a:ext>
            </a:extLst>
          </p:cNvPr>
          <p:cNvSpPr txBox="1"/>
          <p:nvPr/>
        </p:nvSpPr>
        <p:spPr>
          <a:xfrm>
            <a:off x="4016698" y="2213347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noFill/>
                </a:ln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4400" b="1" dirty="0">
              <a:ln w="12700">
                <a:noFill/>
              </a:ln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34">
            <a:extLst>
              <a:ext uri="{FF2B5EF4-FFF2-40B4-BE49-F238E27FC236}">
                <a16:creationId xmlns:a16="http://schemas.microsoft.com/office/drawing/2014/main" id="{03E44C95-0F08-42C5-971F-B67CD8DBF2F6}"/>
              </a:ext>
            </a:extLst>
          </p:cNvPr>
          <p:cNvGrpSpPr/>
          <p:nvPr/>
        </p:nvGrpSpPr>
        <p:grpSpPr>
          <a:xfrm>
            <a:off x="3796343" y="3427221"/>
            <a:ext cx="1401048" cy="1107996"/>
            <a:chOff x="2551705" y="4283314"/>
            <a:chExt cx="2357003" cy="11079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C02D87-D524-446D-862A-1B5C25171251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8AB8E6-7DA7-4D6E-9602-A8FE668C9A2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221F0FE-70FF-4C63-AD11-A92474597DBB}"/>
              </a:ext>
            </a:extLst>
          </p:cNvPr>
          <p:cNvSpPr txBox="1"/>
          <p:nvPr/>
        </p:nvSpPr>
        <p:spPr>
          <a:xfrm>
            <a:off x="5931051" y="4826487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noFill/>
                </a:ln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4400" b="1" dirty="0">
              <a:ln w="12700">
                <a:noFill/>
              </a:ln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oup 38">
            <a:extLst>
              <a:ext uri="{FF2B5EF4-FFF2-40B4-BE49-F238E27FC236}">
                <a16:creationId xmlns:a16="http://schemas.microsoft.com/office/drawing/2014/main" id="{B639046C-9068-49DE-95CF-E0D7D5C7B35E}"/>
              </a:ext>
            </a:extLst>
          </p:cNvPr>
          <p:cNvGrpSpPr/>
          <p:nvPr/>
        </p:nvGrpSpPr>
        <p:grpSpPr>
          <a:xfrm>
            <a:off x="5710696" y="3427221"/>
            <a:ext cx="1401048" cy="1107996"/>
            <a:chOff x="2551705" y="4283314"/>
            <a:chExt cx="2357003" cy="11079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9EB17A-7502-4413-ADB0-82A06DF88D82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9858B5-4AC0-48D7-A319-CCD2EC95190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93F40E3-51AF-47A4-9308-8F3F155B8567}"/>
              </a:ext>
            </a:extLst>
          </p:cNvPr>
          <p:cNvSpPr txBox="1"/>
          <p:nvPr/>
        </p:nvSpPr>
        <p:spPr>
          <a:xfrm>
            <a:off x="2102345" y="4826487"/>
            <a:ext cx="960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n w="12700">
                  <a:noFill/>
                </a:ln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05</a:t>
            </a:r>
            <a:endParaRPr lang="ko-KR" altLang="en-US" sz="4400" b="1" dirty="0">
              <a:ln w="12700">
                <a:noFill/>
              </a:ln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42">
            <a:extLst>
              <a:ext uri="{FF2B5EF4-FFF2-40B4-BE49-F238E27FC236}">
                <a16:creationId xmlns:a16="http://schemas.microsoft.com/office/drawing/2014/main" id="{490DFFA2-2C1F-4114-A883-227F5FFFE3E2}"/>
              </a:ext>
            </a:extLst>
          </p:cNvPr>
          <p:cNvGrpSpPr/>
          <p:nvPr/>
        </p:nvGrpSpPr>
        <p:grpSpPr>
          <a:xfrm>
            <a:off x="1881990" y="3427221"/>
            <a:ext cx="1401048" cy="1107996"/>
            <a:chOff x="2551705" y="4283314"/>
            <a:chExt cx="2357003" cy="11079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D28F85-AAC5-4626-97B1-673FAD5DE59A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432E5C-776E-498B-BEB7-6083079A2FE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그룹 119">
            <a:extLst>
              <a:ext uri="{FF2B5EF4-FFF2-40B4-BE49-F238E27FC236}">
                <a16:creationId xmlns:a16="http://schemas.microsoft.com/office/drawing/2014/main" id="{1105251D-D716-4CCD-9713-FDD9E328FB35}"/>
              </a:ext>
            </a:extLst>
          </p:cNvPr>
          <p:cNvGrpSpPr/>
          <p:nvPr/>
        </p:nvGrpSpPr>
        <p:grpSpPr>
          <a:xfrm rot="10800000">
            <a:off x="1575617" y="3352264"/>
            <a:ext cx="2013796" cy="2658860"/>
            <a:chOff x="1461188" y="2203612"/>
            <a:chExt cx="2149652" cy="2838234"/>
          </a:xfrm>
          <a:solidFill>
            <a:schemeClr val="accent4"/>
          </a:solidFill>
        </p:grpSpPr>
        <p:sp>
          <p:nvSpPr>
            <p:cNvPr id="24" name="막힌 원호 120">
              <a:extLst>
                <a:ext uri="{FF2B5EF4-FFF2-40B4-BE49-F238E27FC236}">
                  <a16:creationId xmlns:a16="http://schemas.microsoft.com/office/drawing/2014/main" id="{9A0324B7-DCA5-40C2-8ED0-843289D27EE0}"/>
                </a:ext>
              </a:extLst>
            </p:cNvPr>
            <p:cNvSpPr/>
            <p:nvPr/>
          </p:nvSpPr>
          <p:spPr>
            <a:xfrm>
              <a:off x="1461188" y="2203612"/>
              <a:ext cx="2149652" cy="2149652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121">
              <a:extLst>
                <a:ext uri="{FF2B5EF4-FFF2-40B4-BE49-F238E27FC236}">
                  <a16:creationId xmlns:a16="http://schemas.microsoft.com/office/drawing/2014/main" id="{0AA7039E-AE5A-4733-91B7-9BECB697F809}"/>
                </a:ext>
              </a:extLst>
            </p:cNvPr>
            <p:cNvSpPr/>
            <p:nvPr/>
          </p:nvSpPr>
          <p:spPr>
            <a:xfrm>
              <a:off x="1461188" y="3274130"/>
              <a:ext cx="101865" cy="499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122">
              <a:extLst>
                <a:ext uri="{FF2B5EF4-FFF2-40B4-BE49-F238E27FC236}">
                  <a16:creationId xmlns:a16="http://schemas.microsoft.com/office/drawing/2014/main" id="{26993200-9BD2-44B4-AF31-DC26FF5EBDC8}"/>
                </a:ext>
              </a:extLst>
            </p:cNvPr>
            <p:cNvSpPr/>
            <p:nvPr/>
          </p:nvSpPr>
          <p:spPr>
            <a:xfrm>
              <a:off x="3508975" y="3274127"/>
              <a:ext cx="101865" cy="1767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123">
            <a:extLst>
              <a:ext uri="{FF2B5EF4-FFF2-40B4-BE49-F238E27FC236}">
                <a16:creationId xmlns:a16="http://schemas.microsoft.com/office/drawing/2014/main" id="{9F4C2090-69C1-4A36-97B2-72E2C046C007}"/>
              </a:ext>
            </a:extLst>
          </p:cNvPr>
          <p:cNvGrpSpPr/>
          <p:nvPr/>
        </p:nvGrpSpPr>
        <p:grpSpPr>
          <a:xfrm>
            <a:off x="3496412" y="1812378"/>
            <a:ext cx="2013796" cy="2658853"/>
            <a:chOff x="1461188" y="2203612"/>
            <a:chExt cx="2149652" cy="2838233"/>
          </a:xfrm>
          <a:solidFill>
            <a:schemeClr val="bg1"/>
          </a:solidFill>
        </p:grpSpPr>
        <p:sp>
          <p:nvSpPr>
            <p:cNvPr id="28" name="막힌 원호 124">
              <a:extLst>
                <a:ext uri="{FF2B5EF4-FFF2-40B4-BE49-F238E27FC236}">
                  <a16:creationId xmlns:a16="http://schemas.microsoft.com/office/drawing/2014/main" id="{78D0823A-A01B-4C4F-B05D-1BAF879E3B73}"/>
                </a:ext>
              </a:extLst>
            </p:cNvPr>
            <p:cNvSpPr/>
            <p:nvPr/>
          </p:nvSpPr>
          <p:spPr>
            <a:xfrm>
              <a:off x="1461188" y="2203612"/>
              <a:ext cx="2149652" cy="2149652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125">
              <a:extLst>
                <a:ext uri="{FF2B5EF4-FFF2-40B4-BE49-F238E27FC236}">
                  <a16:creationId xmlns:a16="http://schemas.microsoft.com/office/drawing/2014/main" id="{EE84A731-F473-45CA-90AE-097CF3F44E86}"/>
                </a:ext>
              </a:extLst>
            </p:cNvPr>
            <p:cNvSpPr/>
            <p:nvPr/>
          </p:nvSpPr>
          <p:spPr>
            <a:xfrm>
              <a:off x="1461188" y="3274122"/>
              <a:ext cx="101865" cy="17677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126">
              <a:extLst>
                <a:ext uri="{FF2B5EF4-FFF2-40B4-BE49-F238E27FC236}">
                  <a16:creationId xmlns:a16="http://schemas.microsoft.com/office/drawing/2014/main" id="{F66BE0AB-B896-438B-8D22-41792AFCBF05}"/>
                </a:ext>
              </a:extLst>
            </p:cNvPr>
            <p:cNvSpPr/>
            <p:nvPr/>
          </p:nvSpPr>
          <p:spPr>
            <a:xfrm>
              <a:off x="3508975" y="3274127"/>
              <a:ext cx="101865" cy="499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1" name="그룹 127">
            <a:extLst>
              <a:ext uri="{FF2B5EF4-FFF2-40B4-BE49-F238E27FC236}">
                <a16:creationId xmlns:a16="http://schemas.microsoft.com/office/drawing/2014/main" id="{46936D34-04E4-4EB0-8DA1-8D40716A4B8F}"/>
              </a:ext>
            </a:extLst>
          </p:cNvPr>
          <p:cNvGrpSpPr/>
          <p:nvPr/>
        </p:nvGrpSpPr>
        <p:grpSpPr>
          <a:xfrm rot="10800000">
            <a:off x="5410018" y="3352264"/>
            <a:ext cx="2013796" cy="2658859"/>
            <a:chOff x="1461188" y="2203612"/>
            <a:chExt cx="2149652" cy="2838233"/>
          </a:xfrm>
          <a:solidFill>
            <a:schemeClr val="accent2"/>
          </a:solidFill>
        </p:grpSpPr>
        <p:sp>
          <p:nvSpPr>
            <p:cNvPr id="32" name="막힌 원호 128">
              <a:extLst>
                <a:ext uri="{FF2B5EF4-FFF2-40B4-BE49-F238E27FC236}">
                  <a16:creationId xmlns:a16="http://schemas.microsoft.com/office/drawing/2014/main" id="{2328D507-D0F5-4187-85BE-807BB75D8FD2}"/>
                </a:ext>
              </a:extLst>
            </p:cNvPr>
            <p:cNvSpPr/>
            <p:nvPr/>
          </p:nvSpPr>
          <p:spPr>
            <a:xfrm>
              <a:off x="1461188" y="2203612"/>
              <a:ext cx="2149652" cy="2149652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직사각형 129">
              <a:extLst>
                <a:ext uri="{FF2B5EF4-FFF2-40B4-BE49-F238E27FC236}">
                  <a16:creationId xmlns:a16="http://schemas.microsoft.com/office/drawing/2014/main" id="{E273CBBC-2F55-48E2-8F13-B7713658ACAB}"/>
                </a:ext>
              </a:extLst>
            </p:cNvPr>
            <p:cNvSpPr/>
            <p:nvPr/>
          </p:nvSpPr>
          <p:spPr>
            <a:xfrm>
              <a:off x="1461188" y="3274130"/>
              <a:ext cx="101865" cy="499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130">
              <a:extLst>
                <a:ext uri="{FF2B5EF4-FFF2-40B4-BE49-F238E27FC236}">
                  <a16:creationId xmlns:a16="http://schemas.microsoft.com/office/drawing/2014/main" id="{CAD3CCB6-F206-4D23-9060-F085C9B9E46B}"/>
                </a:ext>
              </a:extLst>
            </p:cNvPr>
            <p:cNvSpPr/>
            <p:nvPr/>
          </p:nvSpPr>
          <p:spPr>
            <a:xfrm>
              <a:off x="3508975" y="3274127"/>
              <a:ext cx="101865" cy="17677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131">
            <a:extLst>
              <a:ext uri="{FF2B5EF4-FFF2-40B4-BE49-F238E27FC236}">
                <a16:creationId xmlns:a16="http://schemas.microsoft.com/office/drawing/2014/main" id="{2FE19C4A-FCA1-46FF-B155-AE2BDA6BAF74}"/>
              </a:ext>
            </a:extLst>
          </p:cNvPr>
          <p:cNvGrpSpPr/>
          <p:nvPr/>
        </p:nvGrpSpPr>
        <p:grpSpPr>
          <a:xfrm>
            <a:off x="7318674" y="1812378"/>
            <a:ext cx="2013796" cy="2658859"/>
            <a:chOff x="1461188" y="2203612"/>
            <a:chExt cx="2149652" cy="2838233"/>
          </a:xfrm>
          <a:solidFill>
            <a:schemeClr val="bg1"/>
          </a:solidFill>
        </p:grpSpPr>
        <p:sp>
          <p:nvSpPr>
            <p:cNvPr id="36" name="막힌 원호 132">
              <a:extLst>
                <a:ext uri="{FF2B5EF4-FFF2-40B4-BE49-F238E27FC236}">
                  <a16:creationId xmlns:a16="http://schemas.microsoft.com/office/drawing/2014/main" id="{0BAF101C-0B69-4746-AE12-22600DD247A4}"/>
                </a:ext>
              </a:extLst>
            </p:cNvPr>
            <p:cNvSpPr/>
            <p:nvPr/>
          </p:nvSpPr>
          <p:spPr>
            <a:xfrm>
              <a:off x="1461188" y="2203612"/>
              <a:ext cx="2149652" cy="2149652"/>
            </a:xfrm>
            <a:prstGeom prst="blockArc">
              <a:avLst>
                <a:gd name="adj1" fmla="val 10800000"/>
                <a:gd name="adj2" fmla="val 65562"/>
                <a:gd name="adj3" fmla="val 475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직사각형 133">
              <a:extLst>
                <a:ext uri="{FF2B5EF4-FFF2-40B4-BE49-F238E27FC236}">
                  <a16:creationId xmlns:a16="http://schemas.microsoft.com/office/drawing/2014/main" id="{28721B1C-C7E8-4C63-AF88-7C86285B5A30}"/>
                </a:ext>
              </a:extLst>
            </p:cNvPr>
            <p:cNvSpPr/>
            <p:nvPr/>
          </p:nvSpPr>
          <p:spPr>
            <a:xfrm>
              <a:off x="1461188" y="3274127"/>
              <a:ext cx="101865" cy="17677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134">
              <a:extLst>
                <a:ext uri="{FF2B5EF4-FFF2-40B4-BE49-F238E27FC236}">
                  <a16:creationId xmlns:a16="http://schemas.microsoft.com/office/drawing/2014/main" id="{EC26EE90-F4BF-42E1-9E6F-0B56789D88C3}"/>
                </a:ext>
              </a:extLst>
            </p:cNvPr>
            <p:cNvSpPr/>
            <p:nvPr/>
          </p:nvSpPr>
          <p:spPr>
            <a:xfrm>
              <a:off x="3508975" y="3274127"/>
              <a:ext cx="101865" cy="4995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135">
            <a:extLst>
              <a:ext uri="{FF2B5EF4-FFF2-40B4-BE49-F238E27FC236}">
                <a16:creationId xmlns:a16="http://schemas.microsoft.com/office/drawing/2014/main" id="{9FC45458-708C-4E5E-9923-88BD9C9EBE7F}"/>
              </a:ext>
            </a:extLst>
          </p:cNvPr>
          <p:cNvGrpSpPr/>
          <p:nvPr/>
        </p:nvGrpSpPr>
        <p:grpSpPr>
          <a:xfrm>
            <a:off x="1372943" y="3222994"/>
            <a:ext cx="378655" cy="337248"/>
            <a:chOff x="1249118" y="3971544"/>
            <a:chExt cx="404200" cy="360000"/>
          </a:xfrm>
          <a:solidFill>
            <a:schemeClr val="accent4"/>
          </a:solidFill>
        </p:grpSpPr>
        <p:sp>
          <p:nvSpPr>
            <p:cNvPr id="40" name="사각형: 둥근 모서리 136">
              <a:extLst>
                <a:ext uri="{FF2B5EF4-FFF2-40B4-BE49-F238E27FC236}">
                  <a16:creationId xmlns:a16="http://schemas.microsoft.com/office/drawing/2014/main" id="{9F2ED614-0913-4032-82BA-94CBB1A3C2D6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137">
              <a:extLst>
                <a:ext uri="{FF2B5EF4-FFF2-40B4-BE49-F238E27FC236}">
                  <a16:creationId xmlns:a16="http://schemas.microsoft.com/office/drawing/2014/main" id="{37CE5A3F-8C71-4FC1-913B-F0C1F331A940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138">
            <a:extLst>
              <a:ext uri="{FF2B5EF4-FFF2-40B4-BE49-F238E27FC236}">
                <a16:creationId xmlns:a16="http://schemas.microsoft.com/office/drawing/2014/main" id="{669DFCB5-2F4E-4F2C-AF50-5BEFF52020D5}"/>
              </a:ext>
            </a:extLst>
          </p:cNvPr>
          <p:cNvGrpSpPr/>
          <p:nvPr/>
        </p:nvGrpSpPr>
        <p:grpSpPr>
          <a:xfrm rot="10800000">
            <a:off x="3421276" y="4248549"/>
            <a:ext cx="378655" cy="337248"/>
            <a:chOff x="1249118" y="3971544"/>
            <a:chExt cx="404200" cy="360000"/>
          </a:xfrm>
          <a:solidFill>
            <a:schemeClr val="bg1"/>
          </a:solidFill>
        </p:grpSpPr>
        <p:sp>
          <p:nvSpPr>
            <p:cNvPr id="43" name="사각형: 둥근 모서리 139">
              <a:extLst>
                <a:ext uri="{FF2B5EF4-FFF2-40B4-BE49-F238E27FC236}">
                  <a16:creationId xmlns:a16="http://schemas.microsoft.com/office/drawing/2014/main" id="{5EEFF3F9-2508-40B8-B8A8-FDD252EF2EA2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140">
              <a:extLst>
                <a:ext uri="{FF2B5EF4-FFF2-40B4-BE49-F238E27FC236}">
                  <a16:creationId xmlns:a16="http://schemas.microsoft.com/office/drawing/2014/main" id="{C94DDC5D-97F2-4DDC-B58C-E3BFAA2C7715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141">
            <a:extLst>
              <a:ext uri="{FF2B5EF4-FFF2-40B4-BE49-F238E27FC236}">
                <a16:creationId xmlns:a16="http://schemas.microsoft.com/office/drawing/2014/main" id="{C3FB4D7C-A3D2-4F7B-BBEA-097D7F9459F1}"/>
              </a:ext>
            </a:extLst>
          </p:cNvPr>
          <p:cNvSpPr/>
          <p:nvPr/>
        </p:nvSpPr>
        <p:spPr>
          <a:xfrm>
            <a:off x="9237042" y="3333738"/>
            <a:ext cx="101865" cy="13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142">
            <a:extLst>
              <a:ext uri="{FF2B5EF4-FFF2-40B4-BE49-F238E27FC236}">
                <a16:creationId xmlns:a16="http://schemas.microsoft.com/office/drawing/2014/main" id="{863A4D01-A9A0-45B7-90A9-445C10406930}"/>
              </a:ext>
            </a:extLst>
          </p:cNvPr>
          <p:cNvGrpSpPr/>
          <p:nvPr/>
        </p:nvGrpSpPr>
        <p:grpSpPr>
          <a:xfrm rot="10800000">
            <a:off x="7238911" y="4248548"/>
            <a:ext cx="378655" cy="337248"/>
            <a:chOff x="1249118" y="3971544"/>
            <a:chExt cx="404200" cy="360000"/>
          </a:xfrm>
          <a:solidFill>
            <a:schemeClr val="bg1"/>
          </a:solidFill>
        </p:grpSpPr>
        <p:sp>
          <p:nvSpPr>
            <p:cNvPr id="47" name="사각형: 둥근 모서리 143">
              <a:extLst>
                <a:ext uri="{FF2B5EF4-FFF2-40B4-BE49-F238E27FC236}">
                  <a16:creationId xmlns:a16="http://schemas.microsoft.com/office/drawing/2014/main" id="{B74C6BCE-6AE5-4FF5-AD81-E10887C16A52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144">
              <a:extLst>
                <a:ext uri="{FF2B5EF4-FFF2-40B4-BE49-F238E27FC236}">
                  <a16:creationId xmlns:a16="http://schemas.microsoft.com/office/drawing/2014/main" id="{9EF83516-0BAE-4778-A98E-C60BAA0D4856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145">
            <a:extLst>
              <a:ext uri="{FF2B5EF4-FFF2-40B4-BE49-F238E27FC236}">
                <a16:creationId xmlns:a16="http://schemas.microsoft.com/office/drawing/2014/main" id="{99581269-0322-4A2B-9632-E7D59F19FD56}"/>
              </a:ext>
            </a:extLst>
          </p:cNvPr>
          <p:cNvGrpSpPr/>
          <p:nvPr/>
        </p:nvGrpSpPr>
        <p:grpSpPr>
          <a:xfrm>
            <a:off x="9033239" y="3222994"/>
            <a:ext cx="378655" cy="337248"/>
            <a:chOff x="1249118" y="3971544"/>
            <a:chExt cx="404200" cy="360000"/>
          </a:xfrm>
          <a:solidFill>
            <a:schemeClr val="accent6"/>
          </a:solidFill>
        </p:grpSpPr>
        <p:sp>
          <p:nvSpPr>
            <p:cNvPr id="50" name="사각형: 둥근 모서리 146">
              <a:extLst>
                <a:ext uri="{FF2B5EF4-FFF2-40B4-BE49-F238E27FC236}">
                  <a16:creationId xmlns:a16="http://schemas.microsoft.com/office/drawing/2014/main" id="{40431A18-A531-46CA-ADC6-3DA85DB9B6A8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사각형: 둥근 모서리 147">
              <a:extLst>
                <a:ext uri="{FF2B5EF4-FFF2-40B4-BE49-F238E27FC236}">
                  <a16:creationId xmlns:a16="http://schemas.microsoft.com/office/drawing/2014/main" id="{75ED9222-B4BA-4DC0-866F-A50E9958AF27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148">
            <a:extLst>
              <a:ext uri="{FF2B5EF4-FFF2-40B4-BE49-F238E27FC236}">
                <a16:creationId xmlns:a16="http://schemas.microsoft.com/office/drawing/2014/main" id="{342F9739-948D-4A7F-9B13-5C62C76C412A}"/>
              </a:ext>
            </a:extLst>
          </p:cNvPr>
          <p:cNvGrpSpPr/>
          <p:nvPr/>
        </p:nvGrpSpPr>
        <p:grpSpPr>
          <a:xfrm>
            <a:off x="5212799" y="3222994"/>
            <a:ext cx="378655" cy="337248"/>
            <a:chOff x="1249118" y="3971544"/>
            <a:chExt cx="404200" cy="360000"/>
          </a:xfrm>
          <a:solidFill>
            <a:schemeClr val="accent2"/>
          </a:solidFill>
        </p:grpSpPr>
        <p:sp>
          <p:nvSpPr>
            <p:cNvPr id="53" name="사각형: 둥근 모서리 149">
              <a:extLst>
                <a:ext uri="{FF2B5EF4-FFF2-40B4-BE49-F238E27FC236}">
                  <a16:creationId xmlns:a16="http://schemas.microsoft.com/office/drawing/2014/main" id="{38095F3A-8BBF-4A57-82F5-2153788CB227}"/>
                </a:ext>
              </a:extLst>
            </p:cNvPr>
            <p:cNvSpPr/>
            <p:nvPr/>
          </p:nvSpPr>
          <p:spPr>
            <a:xfrm rot="13500000">
              <a:off x="1378718" y="3958106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150">
              <a:extLst>
                <a:ext uri="{FF2B5EF4-FFF2-40B4-BE49-F238E27FC236}">
                  <a16:creationId xmlns:a16="http://schemas.microsoft.com/office/drawing/2014/main" id="{ECE1A47F-E53B-4685-905A-8D8FE6CE8554}"/>
                </a:ext>
              </a:extLst>
            </p:cNvPr>
            <p:cNvSpPr/>
            <p:nvPr/>
          </p:nvSpPr>
          <p:spPr>
            <a:xfrm rot="8700000">
              <a:off x="1552518" y="3971544"/>
              <a:ext cx="100800" cy="36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49">
            <a:extLst>
              <a:ext uri="{FF2B5EF4-FFF2-40B4-BE49-F238E27FC236}">
                <a16:creationId xmlns:a16="http://schemas.microsoft.com/office/drawing/2014/main" id="{B6CC3EA3-A802-4753-B8EA-3AF7059043FC}"/>
              </a:ext>
            </a:extLst>
          </p:cNvPr>
          <p:cNvGrpSpPr>
            <a:grpSpLocks noChangeAspect="1"/>
          </p:cNvGrpSpPr>
          <p:nvPr/>
        </p:nvGrpSpPr>
        <p:grpSpPr>
          <a:xfrm>
            <a:off x="8664440" y="5319061"/>
            <a:ext cx="1240631" cy="1068047"/>
            <a:chOff x="7521194" y="5284913"/>
            <a:chExt cx="1137987" cy="979683"/>
          </a:xfrm>
        </p:grpSpPr>
        <p:grpSp>
          <p:nvGrpSpPr>
            <p:cNvPr id="60" name="Group 7">
              <a:extLst>
                <a:ext uri="{FF2B5EF4-FFF2-40B4-BE49-F238E27FC236}">
                  <a16:creationId xmlns:a16="http://schemas.microsoft.com/office/drawing/2014/main" id="{447A1359-6684-419B-9C75-E5FF96C4DEC7}"/>
                </a:ext>
              </a:extLst>
            </p:cNvPr>
            <p:cNvGrpSpPr/>
            <p:nvPr/>
          </p:nvGrpSpPr>
          <p:grpSpPr>
            <a:xfrm>
              <a:off x="7521194" y="5284913"/>
              <a:ext cx="1137987" cy="979683"/>
              <a:chOff x="5580112" y="4160674"/>
              <a:chExt cx="2016224" cy="1735752"/>
            </a:xfrm>
          </p:grpSpPr>
          <p:sp>
            <p:nvSpPr>
              <p:cNvPr id="62" name="Trapezoid 1">
                <a:extLst>
                  <a:ext uri="{FF2B5EF4-FFF2-40B4-BE49-F238E27FC236}">
                    <a16:creationId xmlns:a16="http://schemas.microsoft.com/office/drawing/2014/main" id="{232C4242-F849-4306-A3D9-A76EFD697823}"/>
                  </a:ext>
                </a:extLst>
              </p:cNvPr>
              <p:cNvSpPr/>
              <p:nvPr/>
            </p:nvSpPr>
            <p:spPr>
              <a:xfrm rot="10800000">
                <a:off x="5796136" y="4653136"/>
                <a:ext cx="1584176" cy="1243290"/>
              </a:xfrm>
              <a:custGeom>
                <a:avLst/>
                <a:gdLst>
                  <a:gd name="connsiteX0" fmla="*/ 0 w 1584176"/>
                  <a:gd name="connsiteY0" fmla="*/ 1216152 h 1216152"/>
                  <a:gd name="connsiteX1" fmla="*/ 304038 w 1584176"/>
                  <a:gd name="connsiteY1" fmla="*/ 0 h 1216152"/>
                  <a:gd name="connsiteX2" fmla="*/ 1280138 w 1584176"/>
                  <a:gd name="connsiteY2" fmla="*/ 0 h 1216152"/>
                  <a:gd name="connsiteX3" fmla="*/ 1584176 w 1584176"/>
                  <a:gd name="connsiteY3" fmla="*/ 1216152 h 1216152"/>
                  <a:gd name="connsiteX4" fmla="*/ 0 w 1584176"/>
                  <a:gd name="connsiteY4" fmla="*/ 1216152 h 1216152"/>
                  <a:gd name="connsiteX0" fmla="*/ 0 w 1584176"/>
                  <a:gd name="connsiteY0" fmla="*/ 1235792 h 1235792"/>
                  <a:gd name="connsiteX1" fmla="*/ 304038 w 1584176"/>
                  <a:gd name="connsiteY1" fmla="*/ 19640 h 1235792"/>
                  <a:gd name="connsiteX2" fmla="*/ 1280138 w 1584176"/>
                  <a:gd name="connsiteY2" fmla="*/ 19640 h 1235792"/>
                  <a:gd name="connsiteX3" fmla="*/ 1584176 w 1584176"/>
                  <a:gd name="connsiteY3" fmla="*/ 1235792 h 1235792"/>
                  <a:gd name="connsiteX4" fmla="*/ 0 w 1584176"/>
                  <a:gd name="connsiteY4" fmla="*/ 1235792 h 1235792"/>
                  <a:gd name="connsiteX0" fmla="*/ 0 w 1584176"/>
                  <a:gd name="connsiteY0" fmla="*/ 1243290 h 1243290"/>
                  <a:gd name="connsiteX1" fmla="*/ 304038 w 1584176"/>
                  <a:gd name="connsiteY1" fmla="*/ 27138 h 1243290"/>
                  <a:gd name="connsiteX2" fmla="*/ 1280138 w 1584176"/>
                  <a:gd name="connsiteY2" fmla="*/ 27138 h 1243290"/>
                  <a:gd name="connsiteX3" fmla="*/ 1584176 w 1584176"/>
                  <a:gd name="connsiteY3" fmla="*/ 1243290 h 1243290"/>
                  <a:gd name="connsiteX4" fmla="*/ 0 w 1584176"/>
                  <a:gd name="connsiteY4" fmla="*/ 1243290 h 1243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4176" h="1243290">
                    <a:moveTo>
                      <a:pt x="0" y="1243290"/>
                    </a:moveTo>
                    <a:lnTo>
                      <a:pt x="304038" y="27138"/>
                    </a:lnTo>
                    <a:cubicBezTo>
                      <a:pt x="629405" y="-57"/>
                      <a:pt x="941174" y="-17053"/>
                      <a:pt x="1280138" y="27138"/>
                    </a:cubicBezTo>
                    <a:lnTo>
                      <a:pt x="1584176" y="1243290"/>
                    </a:lnTo>
                    <a:lnTo>
                      <a:pt x="0" y="124329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rapezoid 6">
                <a:extLst>
                  <a:ext uri="{FF2B5EF4-FFF2-40B4-BE49-F238E27FC236}">
                    <a16:creationId xmlns:a16="http://schemas.microsoft.com/office/drawing/2014/main" id="{C618D475-FB28-4154-BC70-AA00D3D080FF}"/>
                  </a:ext>
                </a:extLst>
              </p:cNvPr>
              <p:cNvSpPr/>
              <p:nvPr/>
            </p:nvSpPr>
            <p:spPr>
              <a:xfrm rot="10800000">
                <a:off x="5580112" y="4312147"/>
                <a:ext cx="2016224" cy="471979"/>
              </a:xfrm>
              <a:custGeom>
                <a:avLst/>
                <a:gdLst>
                  <a:gd name="connsiteX0" fmla="*/ 0 w 2016224"/>
                  <a:gd name="connsiteY0" fmla="*/ 360040 h 360040"/>
                  <a:gd name="connsiteX1" fmla="*/ 128109 w 2016224"/>
                  <a:gd name="connsiteY1" fmla="*/ 0 h 360040"/>
                  <a:gd name="connsiteX2" fmla="*/ 1888115 w 2016224"/>
                  <a:gd name="connsiteY2" fmla="*/ 0 h 360040"/>
                  <a:gd name="connsiteX3" fmla="*/ 2016224 w 2016224"/>
                  <a:gd name="connsiteY3" fmla="*/ 360040 h 360040"/>
                  <a:gd name="connsiteX4" fmla="*/ 0 w 2016224"/>
                  <a:gd name="connsiteY4" fmla="*/ 360040 h 360040"/>
                  <a:gd name="connsiteX0" fmla="*/ 0 w 2016224"/>
                  <a:gd name="connsiteY0" fmla="*/ 431046 h 431046"/>
                  <a:gd name="connsiteX1" fmla="*/ 128109 w 2016224"/>
                  <a:gd name="connsiteY1" fmla="*/ 71006 h 431046"/>
                  <a:gd name="connsiteX2" fmla="*/ 1888115 w 2016224"/>
                  <a:gd name="connsiteY2" fmla="*/ 71006 h 431046"/>
                  <a:gd name="connsiteX3" fmla="*/ 2016224 w 2016224"/>
                  <a:gd name="connsiteY3" fmla="*/ 431046 h 431046"/>
                  <a:gd name="connsiteX4" fmla="*/ 0 w 2016224"/>
                  <a:gd name="connsiteY4" fmla="*/ 431046 h 431046"/>
                  <a:gd name="connsiteX0" fmla="*/ 0 w 2016224"/>
                  <a:gd name="connsiteY0" fmla="*/ 458241 h 458241"/>
                  <a:gd name="connsiteX1" fmla="*/ 128109 w 2016224"/>
                  <a:gd name="connsiteY1" fmla="*/ 98201 h 458241"/>
                  <a:gd name="connsiteX2" fmla="*/ 1888115 w 2016224"/>
                  <a:gd name="connsiteY2" fmla="*/ 98201 h 458241"/>
                  <a:gd name="connsiteX3" fmla="*/ 2016224 w 2016224"/>
                  <a:gd name="connsiteY3" fmla="*/ 458241 h 458241"/>
                  <a:gd name="connsiteX4" fmla="*/ 0 w 2016224"/>
                  <a:gd name="connsiteY4" fmla="*/ 458241 h 458241"/>
                  <a:gd name="connsiteX0" fmla="*/ 0 w 2016224"/>
                  <a:gd name="connsiteY0" fmla="*/ 465296 h 465296"/>
                  <a:gd name="connsiteX1" fmla="*/ 128109 w 2016224"/>
                  <a:gd name="connsiteY1" fmla="*/ 105256 h 465296"/>
                  <a:gd name="connsiteX2" fmla="*/ 1888115 w 2016224"/>
                  <a:gd name="connsiteY2" fmla="*/ 105256 h 465296"/>
                  <a:gd name="connsiteX3" fmla="*/ 2016224 w 2016224"/>
                  <a:gd name="connsiteY3" fmla="*/ 465296 h 465296"/>
                  <a:gd name="connsiteX4" fmla="*/ 0 w 2016224"/>
                  <a:gd name="connsiteY4" fmla="*/ 465296 h 465296"/>
                  <a:gd name="connsiteX0" fmla="*/ 0 w 2016224"/>
                  <a:gd name="connsiteY0" fmla="*/ 471979 h 471979"/>
                  <a:gd name="connsiteX1" fmla="*/ 128109 w 2016224"/>
                  <a:gd name="connsiteY1" fmla="*/ 111939 h 471979"/>
                  <a:gd name="connsiteX2" fmla="*/ 1888115 w 2016224"/>
                  <a:gd name="connsiteY2" fmla="*/ 111939 h 471979"/>
                  <a:gd name="connsiteX3" fmla="*/ 2016224 w 2016224"/>
                  <a:gd name="connsiteY3" fmla="*/ 471979 h 471979"/>
                  <a:gd name="connsiteX4" fmla="*/ 0 w 2016224"/>
                  <a:gd name="connsiteY4" fmla="*/ 471979 h 471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6224" h="471979">
                    <a:moveTo>
                      <a:pt x="0" y="471979"/>
                    </a:moveTo>
                    <a:lnTo>
                      <a:pt x="128109" y="111939"/>
                    </a:lnTo>
                    <a:cubicBezTo>
                      <a:pt x="572010" y="-7034"/>
                      <a:pt x="1260655" y="-64822"/>
                      <a:pt x="1888115" y="111939"/>
                    </a:cubicBezTo>
                    <a:lnTo>
                      <a:pt x="2016224" y="471979"/>
                    </a:lnTo>
                    <a:lnTo>
                      <a:pt x="0" y="47197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5">
                <a:extLst>
                  <a:ext uri="{FF2B5EF4-FFF2-40B4-BE49-F238E27FC236}">
                    <a16:creationId xmlns:a16="http://schemas.microsoft.com/office/drawing/2014/main" id="{56C36CDB-3F84-4DEB-80AB-708717757513}"/>
                  </a:ext>
                </a:extLst>
              </p:cNvPr>
              <p:cNvSpPr/>
              <p:nvPr/>
            </p:nvSpPr>
            <p:spPr>
              <a:xfrm>
                <a:off x="5580219" y="4160674"/>
                <a:ext cx="2016000" cy="30294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Chord 23">
              <a:extLst>
                <a:ext uri="{FF2B5EF4-FFF2-40B4-BE49-F238E27FC236}">
                  <a16:creationId xmlns:a16="http://schemas.microsoft.com/office/drawing/2014/main" id="{A46192A2-95ED-4D38-A0F9-F5E5DB00877C}"/>
                </a:ext>
              </a:extLst>
            </p:cNvPr>
            <p:cNvSpPr/>
            <p:nvPr/>
          </p:nvSpPr>
          <p:spPr>
            <a:xfrm>
              <a:off x="7788585" y="5306768"/>
              <a:ext cx="578589" cy="141955"/>
            </a:xfrm>
            <a:custGeom>
              <a:avLst/>
              <a:gdLst>
                <a:gd name="connsiteX0" fmla="*/ 115433 w 914400"/>
                <a:gd name="connsiteY0" fmla="*/ 153510 h 914400"/>
                <a:gd name="connsiteX1" fmla="*/ 462323 w 914400"/>
                <a:gd name="connsiteY1" fmla="*/ 28 h 914400"/>
                <a:gd name="connsiteX2" fmla="*/ 805686 w 914400"/>
                <a:gd name="connsiteY2" fmla="*/ 161244 h 914400"/>
                <a:gd name="connsiteX3" fmla="*/ 115433 w 914400"/>
                <a:gd name="connsiteY3" fmla="*/ 153510 h 914400"/>
                <a:gd name="connsiteX0" fmla="*/ 0 w 723591"/>
                <a:gd name="connsiteY0" fmla="*/ 177315 h 177532"/>
                <a:gd name="connsiteX1" fmla="*/ 380228 w 723591"/>
                <a:gd name="connsiteY1" fmla="*/ 21 h 177532"/>
                <a:gd name="connsiteX2" fmla="*/ 723591 w 723591"/>
                <a:gd name="connsiteY2" fmla="*/ 161237 h 177532"/>
                <a:gd name="connsiteX3" fmla="*/ 0 w 723591"/>
                <a:gd name="connsiteY3" fmla="*/ 177315 h 177532"/>
                <a:gd name="connsiteX0" fmla="*/ 0 w 759310"/>
                <a:gd name="connsiteY0" fmla="*/ 177315 h 185049"/>
                <a:gd name="connsiteX1" fmla="*/ 380228 w 759310"/>
                <a:gd name="connsiteY1" fmla="*/ 21 h 185049"/>
                <a:gd name="connsiteX2" fmla="*/ 759310 w 759310"/>
                <a:gd name="connsiteY2" fmla="*/ 185049 h 185049"/>
                <a:gd name="connsiteX3" fmla="*/ 0 w 759310"/>
                <a:gd name="connsiteY3" fmla="*/ 177315 h 185049"/>
                <a:gd name="connsiteX0" fmla="*/ 0 w 759310"/>
                <a:gd name="connsiteY0" fmla="*/ 177315 h 188144"/>
                <a:gd name="connsiteX1" fmla="*/ 380228 w 759310"/>
                <a:gd name="connsiteY1" fmla="*/ 21 h 188144"/>
                <a:gd name="connsiteX2" fmla="*/ 759310 w 759310"/>
                <a:gd name="connsiteY2" fmla="*/ 185049 h 188144"/>
                <a:gd name="connsiteX3" fmla="*/ 0 w 759310"/>
                <a:gd name="connsiteY3" fmla="*/ 177315 h 188144"/>
                <a:gd name="connsiteX0" fmla="*/ 0 w 759310"/>
                <a:gd name="connsiteY0" fmla="*/ 177315 h 191233"/>
                <a:gd name="connsiteX1" fmla="*/ 380228 w 759310"/>
                <a:gd name="connsiteY1" fmla="*/ 21 h 191233"/>
                <a:gd name="connsiteX2" fmla="*/ 759310 w 759310"/>
                <a:gd name="connsiteY2" fmla="*/ 185049 h 191233"/>
                <a:gd name="connsiteX3" fmla="*/ 0 w 759310"/>
                <a:gd name="connsiteY3" fmla="*/ 177315 h 191233"/>
                <a:gd name="connsiteX0" fmla="*/ 0 w 759310"/>
                <a:gd name="connsiteY0" fmla="*/ 177315 h 187572"/>
                <a:gd name="connsiteX1" fmla="*/ 380228 w 759310"/>
                <a:gd name="connsiteY1" fmla="*/ 21 h 187572"/>
                <a:gd name="connsiteX2" fmla="*/ 759310 w 759310"/>
                <a:gd name="connsiteY2" fmla="*/ 177905 h 187572"/>
                <a:gd name="connsiteX3" fmla="*/ 0 w 759310"/>
                <a:gd name="connsiteY3" fmla="*/ 177315 h 187572"/>
                <a:gd name="connsiteX0" fmla="*/ 0 w 768835"/>
                <a:gd name="connsiteY0" fmla="*/ 177315 h 188632"/>
                <a:gd name="connsiteX1" fmla="*/ 380228 w 768835"/>
                <a:gd name="connsiteY1" fmla="*/ 21 h 188632"/>
                <a:gd name="connsiteX2" fmla="*/ 768835 w 768835"/>
                <a:gd name="connsiteY2" fmla="*/ 180287 h 188632"/>
                <a:gd name="connsiteX3" fmla="*/ 0 w 768835"/>
                <a:gd name="connsiteY3" fmla="*/ 177315 h 18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835" h="188632">
                  <a:moveTo>
                    <a:pt x="0" y="177315"/>
                  </a:moveTo>
                  <a:cubicBezTo>
                    <a:pt x="87950" y="78338"/>
                    <a:pt x="247828" y="-1462"/>
                    <a:pt x="380228" y="21"/>
                  </a:cubicBezTo>
                  <a:cubicBezTo>
                    <a:pt x="512627" y="1505"/>
                    <a:pt x="683125" y="79364"/>
                    <a:pt x="768835" y="180287"/>
                  </a:cubicBezTo>
                  <a:cubicBezTo>
                    <a:pt x="513351" y="189616"/>
                    <a:pt x="257866" y="194180"/>
                    <a:pt x="0" y="1773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667E19E-AAAC-4043-8F3A-D68DCE1C7BE8}"/>
              </a:ext>
            </a:extLst>
          </p:cNvPr>
          <p:cNvGrpSpPr/>
          <p:nvPr/>
        </p:nvGrpSpPr>
        <p:grpSpPr>
          <a:xfrm>
            <a:off x="9116552" y="4773068"/>
            <a:ext cx="336399" cy="571647"/>
            <a:chOff x="10882415" y="4608807"/>
            <a:chExt cx="508246" cy="863669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54EB449-91AF-4D56-A65E-1F69EC603769}"/>
                </a:ext>
              </a:extLst>
            </p:cNvPr>
            <p:cNvSpPr/>
            <p:nvPr/>
          </p:nvSpPr>
          <p:spPr>
            <a:xfrm>
              <a:off x="10882415" y="4608807"/>
              <a:ext cx="508246" cy="622888"/>
            </a:xfrm>
            <a:custGeom>
              <a:avLst/>
              <a:gdLst>
                <a:gd name="connsiteX0" fmla="*/ 1601818 w 1779734"/>
                <a:gd name="connsiteY0" fmla="*/ 431552 h 2181178"/>
                <a:gd name="connsiteX1" fmla="*/ 1099344 w 1779734"/>
                <a:gd name="connsiteY1" fmla="*/ 28770 h 2181178"/>
                <a:gd name="connsiteX2" fmla="*/ 928061 w 1779734"/>
                <a:gd name="connsiteY2" fmla="*/ 0 h 2181178"/>
                <a:gd name="connsiteX3" fmla="*/ 805621 w 1779734"/>
                <a:gd name="connsiteY3" fmla="*/ 6021 h 2181178"/>
                <a:gd name="connsiteX4" fmla="*/ 813650 w 1779734"/>
                <a:gd name="connsiteY4" fmla="*/ 38806 h 2181178"/>
                <a:gd name="connsiteX5" fmla="*/ 805621 w 1779734"/>
                <a:gd name="connsiteY5" fmla="*/ 6021 h 2181178"/>
                <a:gd name="connsiteX6" fmla="*/ 704591 w 1779734"/>
                <a:gd name="connsiteY6" fmla="*/ 22079 h 2181178"/>
                <a:gd name="connsiteX7" fmla="*/ 689871 w 1779734"/>
                <a:gd name="connsiteY7" fmla="*/ 28101 h 2181178"/>
                <a:gd name="connsiteX8" fmla="*/ 407522 w 1779734"/>
                <a:gd name="connsiteY8" fmla="*/ 176635 h 2181178"/>
                <a:gd name="connsiteX9" fmla="*/ 52914 w 1779734"/>
                <a:gd name="connsiteY9" fmla="*/ 729959 h 2181178"/>
                <a:gd name="connsiteX10" fmla="*/ 99749 w 1779734"/>
                <a:gd name="connsiteY10" fmla="*/ 1586372 h 2181178"/>
                <a:gd name="connsiteX11" fmla="*/ 749419 w 1779734"/>
                <a:gd name="connsiteY11" fmla="*/ 2169804 h 2181178"/>
                <a:gd name="connsiteX12" fmla="*/ 994300 w 1779734"/>
                <a:gd name="connsiteY12" fmla="*/ 2177833 h 2181178"/>
                <a:gd name="connsiteX13" fmla="*/ 972220 w 1779734"/>
                <a:gd name="connsiteY13" fmla="*/ 2033313 h 2181178"/>
                <a:gd name="connsiteX14" fmla="*/ 973558 w 1779734"/>
                <a:gd name="connsiteY14" fmla="*/ 2005212 h 2181178"/>
                <a:gd name="connsiteX15" fmla="*/ 1083286 w 1779734"/>
                <a:gd name="connsiteY15" fmla="*/ 1662647 h 2181178"/>
                <a:gd name="connsiteX16" fmla="*/ 1148186 w 1779734"/>
                <a:gd name="connsiteY16" fmla="*/ 1298002 h 2181178"/>
                <a:gd name="connsiteX17" fmla="*/ 1149525 w 1779734"/>
                <a:gd name="connsiteY17" fmla="*/ 1174892 h 2181178"/>
                <a:gd name="connsiteX18" fmla="*/ 1156884 w 1779734"/>
                <a:gd name="connsiteY18" fmla="*/ 1082560 h 2181178"/>
                <a:gd name="connsiteX19" fmla="*/ 1245871 w 1779734"/>
                <a:gd name="connsiteY19" fmla="*/ 1493371 h 2181178"/>
                <a:gd name="connsiteX20" fmla="*/ 1307426 w 1779734"/>
                <a:gd name="connsiteY20" fmla="*/ 1735576 h 2181178"/>
                <a:gd name="connsiteX21" fmla="*/ 1320807 w 1779734"/>
                <a:gd name="connsiteY21" fmla="*/ 1827908 h 2181178"/>
                <a:gd name="connsiteX22" fmla="*/ 1322145 w 1779734"/>
                <a:gd name="connsiteY22" fmla="*/ 1843966 h 2181178"/>
                <a:gd name="connsiteX23" fmla="*/ 1326829 w 1779734"/>
                <a:gd name="connsiteY23" fmla="*/ 1884779 h 2181178"/>
                <a:gd name="connsiteX24" fmla="*/ 1330843 w 1779734"/>
                <a:gd name="connsiteY24" fmla="*/ 2018593 h 2181178"/>
                <a:gd name="connsiteX25" fmla="*/ 1333520 w 1779734"/>
                <a:gd name="connsiteY25" fmla="*/ 2035990 h 2181178"/>
                <a:gd name="connsiteX26" fmla="*/ 1348908 w 1779734"/>
                <a:gd name="connsiteY26" fmla="*/ 2029968 h 2181178"/>
                <a:gd name="connsiteX27" fmla="*/ 1694819 w 1779734"/>
                <a:gd name="connsiteY27" fmla="*/ 1560948 h 2181178"/>
                <a:gd name="connsiteX28" fmla="*/ 1728273 w 1779734"/>
                <a:gd name="connsiteY28" fmla="*/ 1467277 h 2181178"/>
                <a:gd name="connsiteX29" fmla="*/ 1775777 w 1779734"/>
                <a:gd name="connsiteY29" fmla="*/ 1219720 h 2181178"/>
                <a:gd name="connsiteX30" fmla="*/ 1601818 w 1779734"/>
                <a:gd name="connsiteY30" fmla="*/ 431552 h 218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79734" h="2181178">
                  <a:moveTo>
                    <a:pt x="1601818" y="431552"/>
                  </a:moveTo>
                  <a:cubicBezTo>
                    <a:pt x="1482723" y="238190"/>
                    <a:pt x="1319469" y="96346"/>
                    <a:pt x="1099344" y="28770"/>
                  </a:cubicBezTo>
                  <a:cubicBezTo>
                    <a:pt x="1043811" y="11374"/>
                    <a:pt x="986271" y="3345"/>
                    <a:pt x="928061" y="0"/>
                  </a:cubicBezTo>
                  <a:cubicBezTo>
                    <a:pt x="887248" y="2676"/>
                    <a:pt x="845765" y="-4015"/>
                    <a:pt x="805621" y="6021"/>
                  </a:cubicBezTo>
                  <a:cubicBezTo>
                    <a:pt x="804283" y="18065"/>
                    <a:pt x="808297" y="28770"/>
                    <a:pt x="813650" y="38806"/>
                  </a:cubicBezTo>
                  <a:cubicBezTo>
                    <a:pt x="808297" y="28770"/>
                    <a:pt x="804283" y="18734"/>
                    <a:pt x="805621" y="6021"/>
                  </a:cubicBezTo>
                  <a:cubicBezTo>
                    <a:pt x="770829" y="5353"/>
                    <a:pt x="738714" y="18734"/>
                    <a:pt x="704591" y="22079"/>
                  </a:cubicBezTo>
                  <a:cubicBezTo>
                    <a:pt x="699907" y="24086"/>
                    <a:pt x="695224" y="26763"/>
                    <a:pt x="689871" y="28101"/>
                  </a:cubicBezTo>
                  <a:cubicBezTo>
                    <a:pt x="585496" y="58209"/>
                    <a:pt x="491826" y="108390"/>
                    <a:pt x="407522" y="176635"/>
                  </a:cubicBezTo>
                  <a:cubicBezTo>
                    <a:pt x="228211" y="321824"/>
                    <a:pt x="114468" y="510503"/>
                    <a:pt x="52914" y="729959"/>
                  </a:cubicBezTo>
                  <a:cubicBezTo>
                    <a:pt x="-28713" y="1020337"/>
                    <a:pt x="-18008" y="1308038"/>
                    <a:pt x="99749" y="1586372"/>
                  </a:cubicBezTo>
                  <a:cubicBezTo>
                    <a:pt x="224196" y="1880765"/>
                    <a:pt x="424249" y="2096875"/>
                    <a:pt x="749419" y="2169804"/>
                  </a:cubicBezTo>
                  <a:cubicBezTo>
                    <a:pt x="830377" y="2187869"/>
                    <a:pt x="912004" y="2188538"/>
                    <a:pt x="994300" y="2177833"/>
                  </a:cubicBezTo>
                  <a:cubicBezTo>
                    <a:pt x="994969" y="2128322"/>
                    <a:pt x="989616" y="2080148"/>
                    <a:pt x="972220" y="2033313"/>
                  </a:cubicBezTo>
                  <a:cubicBezTo>
                    <a:pt x="968206" y="2023277"/>
                    <a:pt x="969544" y="2013910"/>
                    <a:pt x="973558" y="2005212"/>
                  </a:cubicBezTo>
                  <a:cubicBezTo>
                    <a:pt x="1019724" y="1894146"/>
                    <a:pt x="1053178" y="1779065"/>
                    <a:pt x="1083286" y="1662647"/>
                  </a:cubicBezTo>
                  <a:cubicBezTo>
                    <a:pt x="1114733" y="1542883"/>
                    <a:pt x="1136143" y="1421111"/>
                    <a:pt x="1148186" y="1298002"/>
                  </a:cubicBezTo>
                  <a:cubicBezTo>
                    <a:pt x="1152201" y="1257188"/>
                    <a:pt x="1148856" y="1215706"/>
                    <a:pt x="1149525" y="1174892"/>
                  </a:cubicBezTo>
                  <a:cubicBezTo>
                    <a:pt x="1150194" y="1144115"/>
                    <a:pt x="1153539" y="1113338"/>
                    <a:pt x="1156884" y="1082560"/>
                  </a:cubicBezTo>
                  <a:cubicBezTo>
                    <a:pt x="1181640" y="1220389"/>
                    <a:pt x="1211079" y="1357549"/>
                    <a:pt x="1245871" y="1493371"/>
                  </a:cubicBezTo>
                  <a:cubicBezTo>
                    <a:pt x="1266613" y="1573660"/>
                    <a:pt x="1292706" y="1653280"/>
                    <a:pt x="1307426" y="1735576"/>
                  </a:cubicBezTo>
                  <a:cubicBezTo>
                    <a:pt x="1312779" y="1765684"/>
                    <a:pt x="1322815" y="1795792"/>
                    <a:pt x="1320807" y="1827908"/>
                  </a:cubicBezTo>
                  <a:cubicBezTo>
                    <a:pt x="1321476" y="1833261"/>
                    <a:pt x="1322145" y="1838613"/>
                    <a:pt x="1322145" y="1843966"/>
                  </a:cubicBezTo>
                  <a:cubicBezTo>
                    <a:pt x="1330174" y="1856678"/>
                    <a:pt x="1325491" y="1870728"/>
                    <a:pt x="1326829" y="1884779"/>
                  </a:cubicBezTo>
                  <a:cubicBezTo>
                    <a:pt x="1328167" y="1929607"/>
                    <a:pt x="1329505" y="1973766"/>
                    <a:pt x="1330843" y="2018593"/>
                  </a:cubicBezTo>
                  <a:cubicBezTo>
                    <a:pt x="1330843" y="2024615"/>
                    <a:pt x="1328167" y="2031975"/>
                    <a:pt x="1333520" y="2035990"/>
                  </a:cubicBezTo>
                  <a:cubicBezTo>
                    <a:pt x="1340211" y="2040673"/>
                    <a:pt x="1344894" y="2032644"/>
                    <a:pt x="1348908" y="2029968"/>
                  </a:cubicBezTo>
                  <a:cubicBezTo>
                    <a:pt x="1511493" y="1908196"/>
                    <a:pt x="1624567" y="1750295"/>
                    <a:pt x="1694819" y="1560948"/>
                  </a:cubicBezTo>
                  <a:cubicBezTo>
                    <a:pt x="1706193" y="1529501"/>
                    <a:pt x="1718237" y="1498724"/>
                    <a:pt x="1728273" y="1467277"/>
                  </a:cubicBezTo>
                  <a:cubicBezTo>
                    <a:pt x="1754367" y="1386989"/>
                    <a:pt x="1768417" y="1303355"/>
                    <a:pt x="1775777" y="1219720"/>
                  </a:cubicBezTo>
                  <a:cubicBezTo>
                    <a:pt x="1801202" y="938040"/>
                    <a:pt x="1750352" y="673756"/>
                    <a:pt x="1601818" y="431552"/>
                  </a:cubicBezTo>
                  <a:close/>
                </a:path>
              </a:pathLst>
            </a:custGeom>
            <a:solidFill>
              <a:schemeClr val="bg1"/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1D3F575-35FB-4CFD-B44F-27503EB52246}"/>
                </a:ext>
              </a:extLst>
            </p:cNvPr>
            <p:cNvSpPr/>
            <p:nvPr/>
          </p:nvSpPr>
          <p:spPr>
            <a:xfrm>
              <a:off x="11075205" y="4915100"/>
              <a:ext cx="188833" cy="557376"/>
            </a:xfrm>
            <a:custGeom>
              <a:avLst/>
              <a:gdLst>
                <a:gd name="connsiteX0" fmla="*/ 328541 w 655691"/>
                <a:gd name="connsiteY0" fmla="*/ 1095273 h 1947002"/>
                <a:gd name="connsiteX1" fmla="*/ 306462 w 655691"/>
                <a:gd name="connsiteY1" fmla="*/ 950753 h 1947002"/>
                <a:gd name="connsiteX2" fmla="*/ 307800 w 655691"/>
                <a:gd name="connsiteY2" fmla="*/ 922652 h 1947002"/>
                <a:gd name="connsiteX3" fmla="*/ 417528 w 655691"/>
                <a:gd name="connsiteY3" fmla="*/ 580087 h 1947002"/>
                <a:gd name="connsiteX4" fmla="*/ 482428 w 655691"/>
                <a:gd name="connsiteY4" fmla="*/ 215442 h 1947002"/>
                <a:gd name="connsiteX5" fmla="*/ 483766 w 655691"/>
                <a:gd name="connsiteY5" fmla="*/ 92332 h 1947002"/>
                <a:gd name="connsiteX6" fmla="*/ 491126 w 655691"/>
                <a:gd name="connsiteY6" fmla="*/ 0 h 1947002"/>
                <a:gd name="connsiteX7" fmla="*/ 580113 w 655691"/>
                <a:gd name="connsiteY7" fmla="*/ 410811 h 1947002"/>
                <a:gd name="connsiteX8" fmla="*/ 641668 w 655691"/>
                <a:gd name="connsiteY8" fmla="*/ 653015 h 1947002"/>
                <a:gd name="connsiteX9" fmla="*/ 655049 w 655691"/>
                <a:gd name="connsiteY9" fmla="*/ 745347 h 1947002"/>
                <a:gd name="connsiteX10" fmla="*/ 656387 w 655691"/>
                <a:gd name="connsiteY10" fmla="*/ 761405 h 1947002"/>
                <a:gd name="connsiteX11" fmla="*/ 661071 w 655691"/>
                <a:gd name="connsiteY11" fmla="*/ 802219 h 1947002"/>
                <a:gd name="connsiteX12" fmla="*/ 564055 w 655691"/>
                <a:gd name="connsiteY12" fmla="*/ 1047768 h 1947002"/>
                <a:gd name="connsiteX13" fmla="*/ 368686 w 655691"/>
                <a:gd name="connsiteY13" fmla="*/ 1581689 h 1947002"/>
                <a:gd name="connsiteX14" fmla="*/ 321181 w 655691"/>
                <a:gd name="connsiteY14" fmla="*/ 1722863 h 1947002"/>
                <a:gd name="connsiteX15" fmla="*/ 283044 w 655691"/>
                <a:gd name="connsiteY15" fmla="*/ 1769699 h 1947002"/>
                <a:gd name="connsiteX16" fmla="*/ 33480 w 655691"/>
                <a:gd name="connsiteY16" fmla="*/ 1947003 h 1947002"/>
                <a:gd name="connsiteX17" fmla="*/ 4041 w 655691"/>
                <a:gd name="connsiteY17" fmla="*/ 1944996 h 1947002"/>
                <a:gd name="connsiteX18" fmla="*/ 11400 w 655691"/>
                <a:gd name="connsiteY18" fmla="*/ 1914218 h 1947002"/>
                <a:gd name="connsiteX19" fmla="*/ 79646 w 655691"/>
                <a:gd name="connsiteY19" fmla="*/ 1850656 h 1947002"/>
                <a:gd name="connsiteX20" fmla="*/ 207439 w 655691"/>
                <a:gd name="connsiteY20" fmla="*/ 1635884 h 1947002"/>
                <a:gd name="connsiteX21" fmla="*/ 321181 w 655691"/>
                <a:gd name="connsiteY21" fmla="*/ 1226411 h 1947002"/>
                <a:gd name="connsiteX22" fmla="*/ 328541 w 655691"/>
                <a:gd name="connsiteY22" fmla="*/ 1095273 h 1947002"/>
                <a:gd name="connsiteX0" fmla="*/ 328541 w 661238"/>
                <a:gd name="connsiteY0" fmla="*/ 1095273 h 1951771"/>
                <a:gd name="connsiteX1" fmla="*/ 306462 w 661238"/>
                <a:gd name="connsiteY1" fmla="*/ 950753 h 1951771"/>
                <a:gd name="connsiteX2" fmla="*/ 307800 w 661238"/>
                <a:gd name="connsiteY2" fmla="*/ 922652 h 1951771"/>
                <a:gd name="connsiteX3" fmla="*/ 417528 w 661238"/>
                <a:gd name="connsiteY3" fmla="*/ 580087 h 1951771"/>
                <a:gd name="connsiteX4" fmla="*/ 482428 w 661238"/>
                <a:gd name="connsiteY4" fmla="*/ 215442 h 1951771"/>
                <a:gd name="connsiteX5" fmla="*/ 483766 w 661238"/>
                <a:gd name="connsiteY5" fmla="*/ 92332 h 1951771"/>
                <a:gd name="connsiteX6" fmla="*/ 491126 w 661238"/>
                <a:gd name="connsiteY6" fmla="*/ 0 h 1951771"/>
                <a:gd name="connsiteX7" fmla="*/ 580113 w 661238"/>
                <a:gd name="connsiteY7" fmla="*/ 410811 h 1951771"/>
                <a:gd name="connsiteX8" fmla="*/ 641668 w 661238"/>
                <a:gd name="connsiteY8" fmla="*/ 653015 h 1951771"/>
                <a:gd name="connsiteX9" fmla="*/ 655049 w 661238"/>
                <a:gd name="connsiteY9" fmla="*/ 745347 h 1951771"/>
                <a:gd name="connsiteX10" fmla="*/ 656387 w 661238"/>
                <a:gd name="connsiteY10" fmla="*/ 761405 h 1951771"/>
                <a:gd name="connsiteX11" fmla="*/ 661071 w 661238"/>
                <a:gd name="connsiteY11" fmla="*/ 802219 h 1951771"/>
                <a:gd name="connsiteX12" fmla="*/ 564055 w 661238"/>
                <a:gd name="connsiteY12" fmla="*/ 1047768 h 1951771"/>
                <a:gd name="connsiteX13" fmla="*/ 321181 w 661238"/>
                <a:gd name="connsiteY13" fmla="*/ 1722863 h 1951771"/>
                <a:gd name="connsiteX14" fmla="*/ 283044 w 661238"/>
                <a:gd name="connsiteY14" fmla="*/ 1769699 h 1951771"/>
                <a:gd name="connsiteX15" fmla="*/ 33480 w 661238"/>
                <a:gd name="connsiteY15" fmla="*/ 1947003 h 1951771"/>
                <a:gd name="connsiteX16" fmla="*/ 4041 w 661238"/>
                <a:gd name="connsiteY16" fmla="*/ 1944996 h 1951771"/>
                <a:gd name="connsiteX17" fmla="*/ 11400 w 661238"/>
                <a:gd name="connsiteY17" fmla="*/ 1914218 h 1951771"/>
                <a:gd name="connsiteX18" fmla="*/ 79646 w 661238"/>
                <a:gd name="connsiteY18" fmla="*/ 1850656 h 1951771"/>
                <a:gd name="connsiteX19" fmla="*/ 207439 w 661238"/>
                <a:gd name="connsiteY19" fmla="*/ 1635884 h 1951771"/>
                <a:gd name="connsiteX20" fmla="*/ 321181 w 661238"/>
                <a:gd name="connsiteY20" fmla="*/ 1226411 h 1951771"/>
                <a:gd name="connsiteX21" fmla="*/ 328541 w 661238"/>
                <a:gd name="connsiteY21" fmla="*/ 1095273 h 1951771"/>
                <a:gd name="connsiteX0" fmla="*/ 328541 w 661238"/>
                <a:gd name="connsiteY0" fmla="*/ 1095273 h 1951771"/>
                <a:gd name="connsiteX1" fmla="*/ 306462 w 661238"/>
                <a:gd name="connsiteY1" fmla="*/ 950753 h 1951771"/>
                <a:gd name="connsiteX2" fmla="*/ 307800 w 661238"/>
                <a:gd name="connsiteY2" fmla="*/ 922652 h 1951771"/>
                <a:gd name="connsiteX3" fmla="*/ 417528 w 661238"/>
                <a:gd name="connsiteY3" fmla="*/ 580087 h 1951771"/>
                <a:gd name="connsiteX4" fmla="*/ 482428 w 661238"/>
                <a:gd name="connsiteY4" fmla="*/ 215442 h 1951771"/>
                <a:gd name="connsiteX5" fmla="*/ 483766 w 661238"/>
                <a:gd name="connsiteY5" fmla="*/ 92332 h 1951771"/>
                <a:gd name="connsiteX6" fmla="*/ 491126 w 661238"/>
                <a:gd name="connsiteY6" fmla="*/ 0 h 1951771"/>
                <a:gd name="connsiteX7" fmla="*/ 580113 w 661238"/>
                <a:gd name="connsiteY7" fmla="*/ 410811 h 1951771"/>
                <a:gd name="connsiteX8" fmla="*/ 641668 w 661238"/>
                <a:gd name="connsiteY8" fmla="*/ 653015 h 1951771"/>
                <a:gd name="connsiteX9" fmla="*/ 655049 w 661238"/>
                <a:gd name="connsiteY9" fmla="*/ 745347 h 1951771"/>
                <a:gd name="connsiteX10" fmla="*/ 656387 w 661238"/>
                <a:gd name="connsiteY10" fmla="*/ 761405 h 1951771"/>
                <a:gd name="connsiteX11" fmla="*/ 661071 w 661238"/>
                <a:gd name="connsiteY11" fmla="*/ 802219 h 1951771"/>
                <a:gd name="connsiteX12" fmla="*/ 564055 w 661238"/>
                <a:gd name="connsiteY12" fmla="*/ 1047768 h 1951771"/>
                <a:gd name="connsiteX13" fmla="*/ 321181 w 661238"/>
                <a:gd name="connsiteY13" fmla="*/ 1722863 h 1951771"/>
                <a:gd name="connsiteX14" fmla="*/ 283044 w 661238"/>
                <a:gd name="connsiteY14" fmla="*/ 1769699 h 1951771"/>
                <a:gd name="connsiteX15" fmla="*/ 33480 w 661238"/>
                <a:gd name="connsiteY15" fmla="*/ 1947003 h 1951771"/>
                <a:gd name="connsiteX16" fmla="*/ 4041 w 661238"/>
                <a:gd name="connsiteY16" fmla="*/ 1944996 h 1951771"/>
                <a:gd name="connsiteX17" fmla="*/ 11400 w 661238"/>
                <a:gd name="connsiteY17" fmla="*/ 1914218 h 1951771"/>
                <a:gd name="connsiteX18" fmla="*/ 79646 w 661238"/>
                <a:gd name="connsiteY18" fmla="*/ 1850656 h 1951771"/>
                <a:gd name="connsiteX19" fmla="*/ 207439 w 661238"/>
                <a:gd name="connsiteY19" fmla="*/ 1635884 h 1951771"/>
                <a:gd name="connsiteX20" fmla="*/ 321181 w 661238"/>
                <a:gd name="connsiteY20" fmla="*/ 1226411 h 1951771"/>
                <a:gd name="connsiteX21" fmla="*/ 328541 w 661238"/>
                <a:gd name="connsiteY21" fmla="*/ 1095273 h 1951771"/>
                <a:gd name="connsiteX0" fmla="*/ 328541 w 661238"/>
                <a:gd name="connsiteY0" fmla="*/ 1095273 h 1951771"/>
                <a:gd name="connsiteX1" fmla="*/ 306462 w 661238"/>
                <a:gd name="connsiteY1" fmla="*/ 950753 h 1951771"/>
                <a:gd name="connsiteX2" fmla="*/ 307800 w 661238"/>
                <a:gd name="connsiteY2" fmla="*/ 922652 h 1951771"/>
                <a:gd name="connsiteX3" fmla="*/ 417528 w 661238"/>
                <a:gd name="connsiteY3" fmla="*/ 580087 h 1951771"/>
                <a:gd name="connsiteX4" fmla="*/ 482428 w 661238"/>
                <a:gd name="connsiteY4" fmla="*/ 215442 h 1951771"/>
                <a:gd name="connsiteX5" fmla="*/ 483766 w 661238"/>
                <a:gd name="connsiteY5" fmla="*/ 92332 h 1951771"/>
                <a:gd name="connsiteX6" fmla="*/ 491126 w 661238"/>
                <a:gd name="connsiteY6" fmla="*/ 0 h 1951771"/>
                <a:gd name="connsiteX7" fmla="*/ 580113 w 661238"/>
                <a:gd name="connsiteY7" fmla="*/ 410811 h 1951771"/>
                <a:gd name="connsiteX8" fmla="*/ 641668 w 661238"/>
                <a:gd name="connsiteY8" fmla="*/ 653015 h 1951771"/>
                <a:gd name="connsiteX9" fmla="*/ 655049 w 661238"/>
                <a:gd name="connsiteY9" fmla="*/ 745347 h 1951771"/>
                <a:gd name="connsiteX10" fmla="*/ 656387 w 661238"/>
                <a:gd name="connsiteY10" fmla="*/ 761405 h 1951771"/>
                <a:gd name="connsiteX11" fmla="*/ 661071 w 661238"/>
                <a:gd name="connsiteY11" fmla="*/ 802219 h 1951771"/>
                <a:gd name="connsiteX12" fmla="*/ 574063 w 661238"/>
                <a:gd name="connsiteY12" fmla="*/ 1077785 h 1951771"/>
                <a:gd name="connsiteX13" fmla="*/ 321181 w 661238"/>
                <a:gd name="connsiteY13" fmla="*/ 1722863 h 1951771"/>
                <a:gd name="connsiteX14" fmla="*/ 283044 w 661238"/>
                <a:gd name="connsiteY14" fmla="*/ 1769699 h 1951771"/>
                <a:gd name="connsiteX15" fmla="*/ 33480 w 661238"/>
                <a:gd name="connsiteY15" fmla="*/ 1947003 h 1951771"/>
                <a:gd name="connsiteX16" fmla="*/ 4041 w 661238"/>
                <a:gd name="connsiteY16" fmla="*/ 1944996 h 1951771"/>
                <a:gd name="connsiteX17" fmla="*/ 11400 w 661238"/>
                <a:gd name="connsiteY17" fmla="*/ 1914218 h 1951771"/>
                <a:gd name="connsiteX18" fmla="*/ 79646 w 661238"/>
                <a:gd name="connsiteY18" fmla="*/ 1850656 h 1951771"/>
                <a:gd name="connsiteX19" fmla="*/ 207439 w 661238"/>
                <a:gd name="connsiteY19" fmla="*/ 1635884 h 1951771"/>
                <a:gd name="connsiteX20" fmla="*/ 321181 w 661238"/>
                <a:gd name="connsiteY20" fmla="*/ 1226411 h 1951771"/>
                <a:gd name="connsiteX21" fmla="*/ 328541 w 661238"/>
                <a:gd name="connsiteY21" fmla="*/ 1095273 h 195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61238" h="1951771">
                  <a:moveTo>
                    <a:pt x="328541" y="1095273"/>
                  </a:moveTo>
                  <a:cubicBezTo>
                    <a:pt x="329210" y="1045761"/>
                    <a:pt x="323858" y="997588"/>
                    <a:pt x="306462" y="950753"/>
                  </a:cubicBezTo>
                  <a:cubicBezTo>
                    <a:pt x="302447" y="940717"/>
                    <a:pt x="303786" y="931350"/>
                    <a:pt x="307800" y="922652"/>
                  </a:cubicBezTo>
                  <a:cubicBezTo>
                    <a:pt x="353966" y="811586"/>
                    <a:pt x="387420" y="696505"/>
                    <a:pt x="417528" y="580087"/>
                  </a:cubicBezTo>
                  <a:cubicBezTo>
                    <a:pt x="448974" y="460322"/>
                    <a:pt x="470385" y="338551"/>
                    <a:pt x="482428" y="215442"/>
                  </a:cubicBezTo>
                  <a:cubicBezTo>
                    <a:pt x="486442" y="174628"/>
                    <a:pt x="483097" y="133145"/>
                    <a:pt x="483766" y="92332"/>
                  </a:cubicBezTo>
                  <a:cubicBezTo>
                    <a:pt x="484435" y="61555"/>
                    <a:pt x="487781" y="30777"/>
                    <a:pt x="491126" y="0"/>
                  </a:cubicBezTo>
                  <a:cubicBezTo>
                    <a:pt x="515882" y="137829"/>
                    <a:pt x="545321" y="274989"/>
                    <a:pt x="580113" y="410811"/>
                  </a:cubicBezTo>
                  <a:cubicBezTo>
                    <a:pt x="600854" y="491099"/>
                    <a:pt x="626948" y="570719"/>
                    <a:pt x="641668" y="653015"/>
                  </a:cubicBezTo>
                  <a:cubicBezTo>
                    <a:pt x="647020" y="683124"/>
                    <a:pt x="657056" y="713232"/>
                    <a:pt x="655049" y="745347"/>
                  </a:cubicBezTo>
                  <a:cubicBezTo>
                    <a:pt x="647020" y="751369"/>
                    <a:pt x="646351" y="756722"/>
                    <a:pt x="656387" y="761405"/>
                  </a:cubicBezTo>
                  <a:cubicBezTo>
                    <a:pt x="664416" y="774118"/>
                    <a:pt x="659732" y="788168"/>
                    <a:pt x="661071" y="802219"/>
                  </a:cubicBezTo>
                  <a:cubicBezTo>
                    <a:pt x="618250" y="879831"/>
                    <a:pt x="630711" y="924344"/>
                    <a:pt x="574063" y="1077785"/>
                  </a:cubicBezTo>
                  <a:cubicBezTo>
                    <a:pt x="517415" y="1231226"/>
                    <a:pt x="488089" y="1492476"/>
                    <a:pt x="321181" y="1722863"/>
                  </a:cubicBezTo>
                  <a:cubicBezTo>
                    <a:pt x="317167" y="1743605"/>
                    <a:pt x="297095" y="1755648"/>
                    <a:pt x="283044" y="1769699"/>
                  </a:cubicBezTo>
                  <a:cubicBezTo>
                    <a:pt x="210115" y="1843297"/>
                    <a:pt x="125143" y="1900168"/>
                    <a:pt x="33480" y="1947003"/>
                  </a:cubicBezTo>
                  <a:cubicBezTo>
                    <a:pt x="23444" y="1952355"/>
                    <a:pt x="12070" y="1955032"/>
                    <a:pt x="4041" y="1944996"/>
                  </a:cubicBezTo>
                  <a:cubicBezTo>
                    <a:pt x="-4657" y="1933622"/>
                    <a:pt x="2034" y="1922247"/>
                    <a:pt x="11400" y="1914218"/>
                  </a:cubicBezTo>
                  <a:cubicBezTo>
                    <a:pt x="34818" y="1893477"/>
                    <a:pt x="59574" y="1874074"/>
                    <a:pt x="79646" y="1850656"/>
                  </a:cubicBezTo>
                  <a:cubicBezTo>
                    <a:pt x="135179" y="1787094"/>
                    <a:pt x="173985" y="1712827"/>
                    <a:pt x="207439" y="1635884"/>
                  </a:cubicBezTo>
                  <a:cubicBezTo>
                    <a:pt x="264979" y="1504745"/>
                    <a:pt x="301778" y="1367585"/>
                    <a:pt x="321181" y="1226411"/>
                  </a:cubicBezTo>
                  <a:cubicBezTo>
                    <a:pt x="328541" y="1182921"/>
                    <a:pt x="332556" y="1138763"/>
                    <a:pt x="328541" y="109527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6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1302FE3-C093-4D24-985B-3D3C9292230A}"/>
              </a:ext>
            </a:extLst>
          </p:cNvPr>
          <p:cNvGrpSpPr/>
          <p:nvPr/>
        </p:nvGrpSpPr>
        <p:grpSpPr>
          <a:xfrm>
            <a:off x="624636" y="298542"/>
            <a:ext cx="2234894" cy="1875535"/>
            <a:chOff x="-269682" y="2392932"/>
            <a:chExt cx="3796368" cy="318593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F18BE5D-039A-48F9-9123-D336436F7993}"/>
                </a:ext>
              </a:extLst>
            </p:cNvPr>
            <p:cNvGrpSpPr/>
            <p:nvPr/>
          </p:nvGrpSpPr>
          <p:grpSpPr>
            <a:xfrm>
              <a:off x="-269682" y="3351579"/>
              <a:ext cx="1684167" cy="2225289"/>
              <a:chOff x="4414182" y="2417791"/>
              <a:chExt cx="1684167" cy="2225289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EFCFEFE8-05FF-4626-B310-36494C0EC944}"/>
                  </a:ext>
                </a:extLst>
              </p:cNvPr>
              <p:cNvSpPr/>
              <p:nvPr/>
            </p:nvSpPr>
            <p:spPr>
              <a:xfrm>
                <a:off x="4414182" y="2417791"/>
                <a:ext cx="1684167" cy="2225289"/>
              </a:xfrm>
              <a:custGeom>
                <a:avLst/>
                <a:gdLst>
                  <a:gd name="connsiteX0" fmla="*/ 0 w 1268858"/>
                  <a:gd name="connsiteY0" fmla="*/ 1006972 h 1676542"/>
                  <a:gd name="connsiteX1" fmla="*/ 10536 w 1268858"/>
                  <a:gd name="connsiteY1" fmla="*/ 997353 h 1676542"/>
                  <a:gd name="connsiteX2" fmla="*/ 1076469 w 1268858"/>
                  <a:gd name="connsiteY2" fmla="*/ 1216311 h 1676542"/>
                  <a:gd name="connsiteX3" fmla="*/ 1099372 w 1268858"/>
                  <a:gd name="connsiteY3" fmla="*/ 1230053 h 1676542"/>
                  <a:gd name="connsiteX4" fmla="*/ 1169457 w 1268858"/>
                  <a:gd name="connsiteY4" fmla="*/ 1252957 h 1676542"/>
                  <a:gd name="connsiteX5" fmla="*/ 1116779 w 1268858"/>
                  <a:gd name="connsiteY5" fmla="*/ 1124697 h 1676542"/>
                  <a:gd name="connsiteX6" fmla="*/ 953706 w 1268858"/>
                  <a:gd name="connsiteY6" fmla="*/ 945591 h 1676542"/>
                  <a:gd name="connsiteX7" fmla="*/ 944544 w 1268858"/>
                  <a:gd name="connsiteY7" fmla="*/ 913984 h 1676542"/>
                  <a:gd name="connsiteX8" fmla="*/ 940880 w 1268858"/>
                  <a:gd name="connsiteY8" fmla="*/ 901158 h 1676542"/>
                  <a:gd name="connsiteX9" fmla="*/ 875833 w 1268858"/>
                  <a:gd name="connsiteY9" fmla="*/ 859473 h 1676542"/>
                  <a:gd name="connsiteX10" fmla="*/ 820865 w 1268858"/>
                  <a:gd name="connsiteY10" fmla="*/ 848937 h 1676542"/>
                  <a:gd name="connsiteX11" fmla="*/ 182771 w 1268858"/>
                  <a:gd name="connsiteY11" fmla="*/ 195727 h 1676542"/>
                  <a:gd name="connsiteX12" fmla="*/ 171777 w 1268858"/>
                  <a:gd name="connsiteY12" fmla="*/ 11582 h 1676542"/>
                  <a:gd name="connsiteX13" fmla="*/ 180938 w 1268858"/>
                  <a:gd name="connsiteY13" fmla="*/ 1505 h 1676542"/>
                  <a:gd name="connsiteX14" fmla="*/ 229952 w 1268858"/>
                  <a:gd name="connsiteY14" fmla="*/ 62886 h 1676542"/>
                  <a:gd name="connsiteX15" fmla="*/ 425549 w 1268858"/>
                  <a:gd name="connsiteY15" fmla="*/ 299251 h 1676542"/>
                  <a:gd name="connsiteX16" fmla="*/ 636720 w 1268858"/>
                  <a:gd name="connsiteY16" fmla="*/ 553481 h 1676542"/>
                  <a:gd name="connsiteX17" fmla="*/ 842852 w 1268858"/>
                  <a:gd name="connsiteY17" fmla="*/ 802214 h 1676542"/>
                  <a:gd name="connsiteX18" fmla="*/ 877666 w 1268858"/>
                  <a:gd name="connsiteY18" fmla="*/ 842983 h 1676542"/>
                  <a:gd name="connsiteX19" fmla="*/ 886369 w 1268858"/>
                  <a:gd name="connsiteY19" fmla="*/ 815498 h 1676542"/>
                  <a:gd name="connsiteX20" fmla="*/ 917976 w 1268858"/>
                  <a:gd name="connsiteY20" fmla="*/ 871383 h 1676542"/>
                  <a:gd name="connsiteX21" fmla="*/ 1003177 w 1268858"/>
                  <a:gd name="connsiteY21" fmla="*/ 916732 h 1676542"/>
                  <a:gd name="connsiteX22" fmla="*/ 987145 w 1268858"/>
                  <a:gd name="connsiteY22" fmla="*/ 850312 h 1676542"/>
                  <a:gd name="connsiteX23" fmla="*/ 986687 w 1268858"/>
                  <a:gd name="connsiteY23" fmla="*/ 828324 h 1676542"/>
                  <a:gd name="connsiteX24" fmla="*/ 974777 w 1268858"/>
                  <a:gd name="connsiteY24" fmla="*/ 782059 h 1676542"/>
                  <a:gd name="connsiteX25" fmla="*/ 1097998 w 1268858"/>
                  <a:gd name="connsiteY25" fmla="*/ 157707 h 1676542"/>
                  <a:gd name="connsiteX26" fmla="*/ 1107618 w 1268858"/>
                  <a:gd name="connsiteY26" fmla="*/ 151752 h 1676542"/>
                  <a:gd name="connsiteX27" fmla="*/ 1109450 w 1268858"/>
                  <a:gd name="connsiteY27" fmla="*/ 173282 h 1676542"/>
                  <a:gd name="connsiteX28" fmla="*/ 1040281 w 1268858"/>
                  <a:gd name="connsiteY28" fmla="*/ 574094 h 1676542"/>
                  <a:gd name="connsiteX29" fmla="*/ 1003635 w 1268858"/>
                  <a:gd name="connsiteY29" fmla="*/ 788472 h 1676542"/>
                  <a:gd name="connsiteX30" fmla="*/ 1003177 w 1268858"/>
                  <a:gd name="connsiteY30" fmla="*/ 806337 h 1676542"/>
                  <a:gd name="connsiteX31" fmla="*/ 1010965 w 1268858"/>
                  <a:gd name="connsiteY31" fmla="*/ 888790 h 1676542"/>
                  <a:gd name="connsiteX32" fmla="*/ 1048068 w 1268858"/>
                  <a:gd name="connsiteY32" fmla="*/ 948339 h 1676542"/>
                  <a:gd name="connsiteX33" fmla="*/ 1067766 w 1268858"/>
                  <a:gd name="connsiteY33" fmla="*/ 944216 h 1676542"/>
                  <a:gd name="connsiteX34" fmla="*/ 1076011 w 1268858"/>
                  <a:gd name="connsiteY34" fmla="*/ 930016 h 1676542"/>
                  <a:gd name="connsiteX35" fmla="*/ 1087463 w 1268858"/>
                  <a:gd name="connsiteY35" fmla="*/ 919939 h 1676542"/>
                  <a:gd name="connsiteX36" fmla="*/ 1094334 w 1268858"/>
                  <a:gd name="connsiteY36" fmla="*/ 933223 h 1676542"/>
                  <a:gd name="connsiteX37" fmla="*/ 1100289 w 1268858"/>
                  <a:gd name="connsiteY37" fmla="*/ 975823 h 1676542"/>
                  <a:gd name="connsiteX38" fmla="*/ 1117237 w 1268858"/>
                  <a:gd name="connsiteY38" fmla="*/ 1023921 h 1676542"/>
                  <a:gd name="connsiteX39" fmla="*/ 1233587 w 1268858"/>
                  <a:gd name="connsiteY39" fmla="*/ 1274944 h 1676542"/>
                  <a:gd name="connsiteX40" fmla="*/ 1270691 w 1268858"/>
                  <a:gd name="connsiteY40" fmla="*/ 1503522 h 1676542"/>
                  <a:gd name="connsiteX41" fmla="*/ 1267027 w 1268858"/>
                  <a:gd name="connsiteY41" fmla="*/ 1656518 h 1676542"/>
                  <a:gd name="connsiteX42" fmla="*/ 1262446 w 1268858"/>
                  <a:gd name="connsiteY42" fmla="*/ 1673467 h 1676542"/>
                  <a:gd name="connsiteX43" fmla="*/ 1258323 w 1268858"/>
                  <a:gd name="connsiteY43" fmla="*/ 1676673 h 1676542"/>
                  <a:gd name="connsiteX44" fmla="*/ 1214349 w 1268858"/>
                  <a:gd name="connsiteY44" fmla="*/ 1676215 h 1676542"/>
                  <a:gd name="connsiteX45" fmla="*/ 1212516 w 1268858"/>
                  <a:gd name="connsiteY45" fmla="*/ 1674383 h 1676542"/>
                  <a:gd name="connsiteX46" fmla="*/ 1218471 w 1268858"/>
                  <a:gd name="connsiteY46" fmla="*/ 1514058 h 1676542"/>
                  <a:gd name="connsiteX47" fmla="*/ 1208852 w 1268858"/>
                  <a:gd name="connsiteY47" fmla="*/ 1410533 h 1676542"/>
                  <a:gd name="connsiteX48" fmla="*/ 1198316 w 1268858"/>
                  <a:gd name="connsiteY48" fmla="*/ 1388088 h 1676542"/>
                  <a:gd name="connsiteX49" fmla="*/ 1176787 w 1268858"/>
                  <a:gd name="connsiteY49" fmla="*/ 1353733 h 1676542"/>
                  <a:gd name="connsiteX50" fmla="*/ 1198316 w 1268858"/>
                  <a:gd name="connsiteY50" fmla="*/ 1358313 h 1676542"/>
                  <a:gd name="connsiteX51" fmla="*/ 1176328 w 1268858"/>
                  <a:gd name="connsiteY51" fmla="*/ 1272654 h 1676542"/>
                  <a:gd name="connsiteX52" fmla="*/ 1164419 w 1268858"/>
                  <a:gd name="connsiteY52" fmla="*/ 1264409 h 1676542"/>
                  <a:gd name="connsiteX53" fmla="*/ 1083798 w 1268858"/>
                  <a:gd name="connsiteY53" fmla="*/ 1239673 h 1676542"/>
                  <a:gd name="connsiteX54" fmla="*/ 862549 w 1268858"/>
                  <a:gd name="connsiteY54" fmla="*/ 1192033 h 1676542"/>
                  <a:gd name="connsiteX55" fmla="*/ 125970 w 1268858"/>
                  <a:gd name="connsiteY55" fmla="*/ 1036747 h 1676542"/>
                  <a:gd name="connsiteX56" fmla="*/ 16491 w 1268858"/>
                  <a:gd name="connsiteY56" fmla="*/ 1013843 h 1676542"/>
                  <a:gd name="connsiteX57" fmla="*/ 0 w 1268858"/>
                  <a:gd name="connsiteY57" fmla="*/ 1006972 h 1676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268858" h="1676542">
                    <a:moveTo>
                      <a:pt x="0" y="1006972"/>
                    </a:moveTo>
                    <a:cubicBezTo>
                      <a:pt x="458" y="1000559"/>
                      <a:pt x="6413" y="1000101"/>
                      <a:pt x="10536" y="997353"/>
                    </a:cubicBezTo>
                    <a:cubicBezTo>
                      <a:pt x="368290" y="784807"/>
                      <a:pt x="831859" y="879628"/>
                      <a:pt x="1076469" y="1216311"/>
                    </a:cubicBezTo>
                    <a:cubicBezTo>
                      <a:pt x="1082424" y="1224556"/>
                      <a:pt x="1089295" y="1228679"/>
                      <a:pt x="1099372" y="1230053"/>
                    </a:cubicBezTo>
                    <a:cubicBezTo>
                      <a:pt x="1122734" y="1233718"/>
                      <a:pt x="1145180" y="1241505"/>
                      <a:pt x="1169457" y="1252957"/>
                    </a:cubicBezTo>
                    <a:cubicBezTo>
                      <a:pt x="1154799" y="1206692"/>
                      <a:pt x="1137850" y="1165007"/>
                      <a:pt x="1116779" y="1124697"/>
                    </a:cubicBezTo>
                    <a:cubicBezTo>
                      <a:pt x="1077843" y="1050947"/>
                      <a:pt x="1027913" y="987275"/>
                      <a:pt x="953706" y="945591"/>
                    </a:cubicBezTo>
                    <a:cubicBezTo>
                      <a:pt x="940422" y="937803"/>
                      <a:pt x="937673" y="928184"/>
                      <a:pt x="944544" y="913984"/>
                    </a:cubicBezTo>
                    <a:cubicBezTo>
                      <a:pt x="948209" y="906654"/>
                      <a:pt x="945002" y="904822"/>
                      <a:pt x="940880" y="901158"/>
                    </a:cubicBezTo>
                    <a:cubicBezTo>
                      <a:pt x="920724" y="884667"/>
                      <a:pt x="898279" y="871383"/>
                      <a:pt x="875833" y="859473"/>
                    </a:cubicBezTo>
                    <a:cubicBezTo>
                      <a:pt x="859801" y="851228"/>
                      <a:pt x="839188" y="852602"/>
                      <a:pt x="820865" y="848937"/>
                    </a:cubicBezTo>
                    <a:cubicBezTo>
                      <a:pt x="496550" y="785724"/>
                      <a:pt x="237739" y="520958"/>
                      <a:pt x="182771" y="195727"/>
                    </a:cubicBezTo>
                    <a:cubicBezTo>
                      <a:pt x="172235" y="134804"/>
                      <a:pt x="168570" y="73422"/>
                      <a:pt x="171777" y="11582"/>
                    </a:cubicBezTo>
                    <a:cubicBezTo>
                      <a:pt x="172235" y="7001"/>
                      <a:pt x="168112" y="-3992"/>
                      <a:pt x="180938" y="1505"/>
                    </a:cubicBezTo>
                    <a:cubicBezTo>
                      <a:pt x="195139" y="23950"/>
                      <a:pt x="213461" y="42731"/>
                      <a:pt x="229952" y="62886"/>
                    </a:cubicBezTo>
                    <a:cubicBezTo>
                      <a:pt x="294540" y="142133"/>
                      <a:pt x="360503" y="220463"/>
                      <a:pt x="425549" y="299251"/>
                    </a:cubicBezTo>
                    <a:cubicBezTo>
                      <a:pt x="495634" y="383995"/>
                      <a:pt x="566177" y="468738"/>
                      <a:pt x="636720" y="553481"/>
                    </a:cubicBezTo>
                    <a:cubicBezTo>
                      <a:pt x="705431" y="636392"/>
                      <a:pt x="774600" y="718845"/>
                      <a:pt x="842852" y="802214"/>
                    </a:cubicBezTo>
                    <a:cubicBezTo>
                      <a:pt x="854304" y="815956"/>
                      <a:pt x="865298" y="829698"/>
                      <a:pt x="877666" y="842983"/>
                    </a:cubicBezTo>
                    <a:cubicBezTo>
                      <a:pt x="885453" y="834737"/>
                      <a:pt x="874001" y="821453"/>
                      <a:pt x="886369" y="815498"/>
                    </a:cubicBezTo>
                    <a:cubicBezTo>
                      <a:pt x="880414" y="843899"/>
                      <a:pt x="895530" y="856725"/>
                      <a:pt x="917976" y="871383"/>
                    </a:cubicBezTo>
                    <a:cubicBezTo>
                      <a:pt x="945002" y="888332"/>
                      <a:pt x="973861" y="901158"/>
                      <a:pt x="1003177" y="916732"/>
                    </a:cubicBezTo>
                    <a:cubicBezTo>
                      <a:pt x="994932" y="894745"/>
                      <a:pt x="988519" y="873215"/>
                      <a:pt x="987145" y="850312"/>
                    </a:cubicBezTo>
                    <a:cubicBezTo>
                      <a:pt x="986687" y="842983"/>
                      <a:pt x="984396" y="834737"/>
                      <a:pt x="986687" y="828324"/>
                    </a:cubicBezTo>
                    <a:cubicBezTo>
                      <a:pt x="992184" y="810001"/>
                      <a:pt x="983022" y="796717"/>
                      <a:pt x="974777" y="782059"/>
                    </a:cubicBezTo>
                    <a:cubicBezTo>
                      <a:pt x="856594" y="571346"/>
                      <a:pt x="908815" y="306122"/>
                      <a:pt x="1097998" y="157707"/>
                    </a:cubicBezTo>
                    <a:cubicBezTo>
                      <a:pt x="1101205" y="155417"/>
                      <a:pt x="1104411" y="153584"/>
                      <a:pt x="1107618" y="151752"/>
                    </a:cubicBezTo>
                    <a:cubicBezTo>
                      <a:pt x="1112199" y="158623"/>
                      <a:pt x="1110366" y="165952"/>
                      <a:pt x="1109450" y="173282"/>
                    </a:cubicBezTo>
                    <a:cubicBezTo>
                      <a:pt x="1086546" y="307038"/>
                      <a:pt x="1063185" y="440337"/>
                      <a:pt x="1040281" y="574094"/>
                    </a:cubicBezTo>
                    <a:cubicBezTo>
                      <a:pt x="1027913" y="645554"/>
                      <a:pt x="1015545" y="717013"/>
                      <a:pt x="1003635" y="788472"/>
                    </a:cubicBezTo>
                    <a:cubicBezTo>
                      <a:pt x="1002719" y="794427"/>
                      <a:pt x="1001803" y="800382"/>
                      <a:pt x="1003177" y="806337"/>
                    </a:cubicBezTo>
                    <a:cubicBezTo>
                      <a:pt x="1001345" y="834279"/>
                      <a:pt x="1003177" y="861763"/>
                      <a:pt x="1010965" y="888790"/>
                    </a:cubicBezTo>
                    <a:cubicBezTo>
                      <a:pt x="1017836" y="912151"/>
                      <a:pt x="1028371" y="932764"/>
                      <a:pt x="1048068" y="948339"/>
                    </a:cubicBezTo>
                    <a:cubicBezTo>
                      <a:pt x="1056772" y="955210"/>
                      <a:pt x="1062727" y="955210"/>
                      <a:pt x="1067766" y="944216"/>
                    </a:cubicBezTo>
                    <a:cubicBezTo>
                      <a:pt x="1070056" y="939178"/>
                      <a:pt x="1072804" y="934597"/>
                      <a:pt x="1076011" y="930016"/>
                    </a:cubicBezTo>
                    <a:cubicBezTo>
                      <a:pt x="1079217" y="925893"/>
                      <a:pt x="1081050" y="919022"/>
                      <a:pt x="1087463" y="919939"/>
                    </a:cubicBezTo>
                    <a:cubicBezTo>
                      <a:pt x="1094334" y="920855"/>
                      <a:pt x="1093418" y="928184"/>
                      <a:pt x="1094334" y="933223"/>
                    </a:cubicBezTo>
                    <a:cubicBezTo>
                      <a:pt x="1096624" y="947423"/>
                      <a:pt x="1098914" y="961623"/>
                      <a:pt x="1100289" y="975823"/>
                    </a:cubicBezTo>
                    <a:cubicBezTo>
                      <a:pt x="1101663" y="993230"/>
                      <a:pt x="1106244" y="1009263"/>
                      <a:pt x="1117237" y="1023921"/>
                    </a:cubicBezTo>
                    <a:cubicBezTo>
                      <a:pt x="1173122" y="1099503"/>
                      <a:pt x="1208852" y="1185162"/>
                      <a:pt x="1233587" y="1274944"/>
                    </a:cubicBezTo>
                    <a:cubicBezTo>
                      <a:pt x="1254201" y="1349610"/>
                      <a:pt x="1267943" y="1425650"/>
                      <a:pt x="1270691" y="1503522"/>
                    </a:cubicBezTo>
                    <a:cubicBezTo>
                      <a:pt x="1272524" y="1554826"/>
                      <a:pt x="1272066" y="1605672"/>
                      <a:pt x="1267027" y="1656518"/>
                    </a:cubicBezTo>
                    <a:cubicBezTo>
                      <a:pt x="1266569" y="1662473"/>
                      <a:pt x="1266111" y="1668428"/>
                      <a:pt x="1262446" y="1673467"/>
                    </a:cubicBezTo>
                    <a:cubicBezTo>
                      <a:pt x="1261530" y="1674841"/>
                      <a:pt x="1260156" y="1675757"/>
                      <a:pt x="1258323" y="1676673"/>
                    </a:cubicBezTo>
                    <a:cubicBezTo>
                      <a:pt x="1243665" y="1678964"/>
                      <a:pt x="1229007" y="1679880"/>
                      <a:pt x="1214349" y="1676215"/>
                    </a:cubicBezTo>
                    <a:cubicBezTo>
                      <a:pt x="1213890" y="1675757"/>
                      <a:pt x="1212974" y="1674841"/>
                      <a:pt x="1212516" y="1674383"/>
                    </a:cubicBezTo>
                    <a:cubicBezTo>
                      <a:pt x="1218471" y="1621247"/>
                      <a:pt x="1220762" y="1567652"/>
                      <a:pt x="1218471" y="1514058"/>
                    </a:cubicBezTo>
                    <a:cubicBezTo>
                      <a:pt x="1217097" y="1479244"/>
                      <a:pt x="1212974" y="1444889"/>
                      <a:pt x="1208852" y="1410533"/>
                    </a:cubicBezTo>
                    <a:cubicBezTo>
                      <a:pt x="1207477" y="1401830"/>
                      <a:pt x="1202439" y="1394959"/>
                      <a:pt x="1198316" y="1388088"/>
                    </a:cubicBezTo>
                    <a:cubicBezTo>
                      <a:pt x="1191445" y="1376636"/>
                      <a:pt x="1184116" y="1365184"/>
                      <a:pt x="1176787" y="1353733"/>
                    </a:cubicBezTo>
                    <a:cubicBezTo>
                      <a:pt x="1184574" y="1351900"/>
                      <a:pt x="1190071" y="1358313"/>
                      <a:pt x="1198316" y="1358313"/>
                    </a:cubicBezTo>
                    <a:cubicBezTo>
                      <a:pt x="1193277" y="1328997"/>
                      <a:pt x="1185490" y="1300596"/>
                      <a:pt x="1176328" y="1272654"/>
                    </a:cubicBezTo>
                    <a:cubicBezTo>
                      <a:pt x="1174496" y="1267615"/>
                      <a:pt x="1168999" y="1266241"/>
                      <a:pt x="1164419" y="1264409"/>
                    </a:cubicBezTo>
                    <a:cubicBezTo>
                      <a:pt x="1139225" y="1251583"/>
                      <a:pt x="1111740" y="1244253"/>
                      <a:pt x="1083798" y="1239673"/>
                    </a:cubicBezTo>
                    <a:cubicBezTo>
                      <a:pt x="1010507" y="1222266"/>
                      <a:pt x="936299" y="1207608"/>
                      <a:pt x="862549" y="1192033"/>
                    </a:cubicBezTo>
                    <a:cubicBezTo>
                      <a:pt x="616107" y="1139813"/>
                      <a:pt x="371038" y="1088051"/>
                      <a:pt x="125970" y="1036747"/>
                    </a:cubicBezTo>
                    <a:cubicBezTo>
                      <a:pt x="89324" y="1028960"/>
                      <a:pt x="53136" y="1021631"/>
                      <a:pt x="16491" y="1013843"/>
                    </a:cubicBezTo>
                    <a:cubicBezTo>
                      <a:pt x="10536" y="1012011"/>
                      <a:pt x="5039" y="1010637"/>
                      <a:pt x="0" y="100697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E87B5FF-9C4A-43A7-B0D2-E173218BCE53}"/>
                  </a:ext>
                </a:extLst>
              </p:cNvPr>
              <p:cNvSpPr/>
              <p:nvPr/>
            </p:nvSpPr>
            <p:spPr>
              <a:xfrm>
                <a:off x="4649538" y="2419787"/>
                <a:ext cx="936324" cy="1124805"/>
              </a:xfrm>
              <a:custGeom>
                <a:avLst/>
                <a:gdLst>
                  <a:gd name="connsiteX0" fmla="*/ 708135 w 705430"/>
                  <a:gd name="connsiteY0" fmla="*/ 814910 h 847432"/>
                  <a:gd name="connsiteX1" fmla="*/ 705845 w 705430"/>
                  <a:gd name="connsiteY1" fmla="*/ 839646 h 847432"/>
                  <a:gd name="connsiteX2" fmla="*/ 703096 w 705430"/>
                  <a:gd name="connsiteY2" fmla="*/ 848807 h 847432"/>
                  <a:gd name="connsiteX3" fmla="*/ 694851 w 705430"/>
                  <a:gd name="connsiteY3" fmla="*/ 843768 h 847432"/>
                  <a:gd name="connsiteX4" fmla="*/ 649502 w 705430"/>
                  <a:gd name="connsiteY4" fmla="*/ 788800 h 847432"/>
                  <a:gd name="connsiteX5" fmla="*/ 567049 w 705430"/>
                  <a:gd name="connsiteY5" fmla="*/ 689398 h 847432"/>
                  <a:gd name="connsiteX6" fmla="*/ 461234 w 705430"/>
                  <a:gd name="connsiteY6" fmla="*/ 561596 h 847432"/>
                  <a:gd name="connsiteX7" fmla="*/ 367788 w 705430"/>
                  <a:gd name="connsiteY7" fmla="*/ 448452 h 847432"/>
                  <a:gd name="connsiteX8" fmla="*/ 272509 w 705430"/>
                  <a:gd name="connsiteY8" fmla="*/ 333018 h 847432"/>
                  <a:gd name="connsiteX9" fmla="*/ 178604 w 705430"/>
                  <a:gd name="connsiteY9" fmla="*/ 220333 h 847432"/>
                  <a:gd name="connsiteX10" fmla="*/ 86074 w 705430"/>
                  <a:gd name="connsiteY10" fmla="*/ 108563 h 847432"/>
                  <a:gd name="connsiteX11" fmla="*/ 6827 w 705430"/>
                  <a:gd name="connsiteY11" fmla="*/ 12368 h 847432"/>
                  <a:gd name="connsiteX12" fmla="*/ 3163 w 705430"/>
                  <a:gd name="connsiteY12" fmla="*/ 0 h 847432"/>
                  <a:gd name="connsiteX13" fmla="*/ 166236 w 705430"/>
                  <a:gd name="connsiteY13" fmla="*/ 38020 h 847432"/>
                  <a:gd name="connsiteX14" fmla="*/ 692103 w 705430"/>
                  <a:gd name="connsiteY14" fmla="*/ 639010 h 847432"/>
                  <a:gd name="connsiteX15" fmla="*/ 708135 w 705430"/>
                  <a:gd name="connsiteY15" fmla="*/ 814910 h 84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05430" h="847432">
                    <a:moveTo>
                      <a:pt x="708135" y="814910"/>
                    </a:moveTo>
                    <a:cubicBezTo>
                      <a:pt x="703096" y="822697"/>
                      <a:pt x="706761" y="831400"/>
                      <a:pt x="705845" y="839646"/>
                    </a:cubicBezTo>
                    <a:cubicBezTo>
                      <a:pt x="705387" y="842852"/>
                      <a:pt x="707219" y="847433"/>
                      <a:pt x="703096" y="848807"/>
                    </a:cubicBezTo>
                    <a:cubicBezTo>
                      <a:pt x="698974" y="850181"/>
                      <a:pt x="696683" y="846059"/>
                      <a:pt x="694851" y="843768"/>
                    </a:cubicBezTo>
                    <a:cubicBezTo>
                      <a:pt x="679735" y="825445"/>
                      <a:pt x="664618" y="807123"/>
                      <a:pt x="649502" y="788800"/>
                    </a:cubicBezTo>
                    <a:cubicBezTo>
                      <a:pt x="622018" y="755818"/>
                      <a:pt x="594533" y="722837"/>
                      <a:pt x="567049" y="689398"/>
                    </a:cubicBezTo>
                    <a:cubicBezTo>
                      <a:pt x="531778" y="646797"/>
                      <a:pt x="496506" y="604197"/>
                      <a:pt x="461234" y="561596"/>
                    </a:cubicBezTo>
                    <a:cubicBezTo>
                      <a:pt x="430086" y="524034"/>
                      <a:pt x="398937" y="486014"/>
                      <a:pt x="367788" y="448452"/>
                    </a:cubicBezTo>
                    <a:cubicBezTo>
                      <a:pt x="336181" y="409974"/>
                      <a:pt x="304116" y="371496"/>
                      <a:pt x="272509" y="333018"/>
                    </a:cubicBezTo>
                    <a:cubicBezTo>
                      <a:pt x="241360" y="295456"/>
                      <a:pt x="209753" y="257894"/>
                      <a:pt x="178604" y="220333"/>
                    </a:cubicBezTo>
                    <a:cubicBezTo>
                      <a:pt x="147455" y="183229"/>
                      <a:pt x="116764" y="145667"/>
                      <a:pt x="86074" y="108563"/>
                    </a:cubicBezTo>
                    <a:cubicBezTo>
                      <a:pt x="59505" y="76498"/>
                      <a:pt x="33395" y="44433"/>
                      <a:pt x="6827" y="12368"/>
                    </a:cubicBezTo>
                    <a:cubicBezTo>
                      <a:pt x="4079" y="9161"/>
                      <a:pt x="-4625" y="6413"/>
                      <a:pt x="3163" y="0"/>
                    </a:cubicBezTo>
                    <a:cubicBezTo>
                      <a:pt x="59505" y="4581"/>
                      <a:pt x="114016" y="17865"/>
                      <a:pt x="166236" y="38020"/>
                    </a:cubicBezTo>
                    <a:cubicBezTo>
                      <a:pt x="447950" y="144751"/>
                      <a:pt x="623850" y="345386"/>
                      <a:pt x="692103" y="639010"/>
                    </a:cubicBezTo>
                    <a:cubicBezTo>
                      <a:pt x="705387" y="696269"/>
                      <a:pt x="710426" y="755360"/>
                      <a:pt x="708135" y="81491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492A2FA5-7877-4F15-B212-FCB7833965F1}"/>
                  </a:ext>
                </a:extLst>
              </p:cNvPr>
              <p:cNvSpPr/>
              <p:nvPr/>
            </p:nvSpPr>
            <p:spPr>
              <a:xfrm>
                <a:off x="4414182" y="3754353"/>
                <a:ext cx="1434886" cy="462082"/>
              </a:xfrm>
              <a:custGeom>
                <a:avLst/>
                <a:gdLst>
                  <a:gd name="connsiteX0" fmla="*/ 0 w 1081049"/>
                  <a:gd name="connsiteY0" fmla="*/ 0 h 348134"/>
                  <a:gd name="connsiteX1" fmla="*/ 92989 w 1081049"/>
                  <a:gd name="connsiteY1" fmla="*/ 18323 h 348134"/>
                  <a:gd name="connsiteX2" fmla="*/ 317444 w 1081049"/>
                  <a:gd name="connsiteY2" fmla="*/ 65504 h 348134"/>
                  <a:gd name="connsiteX3" fmla="*/ 547396 w 1081049"/>
                  <a:gd name="connsiteY3" fmla="*/ 114060 h 348134"/>
                  <a:gd name="connsiteX4" fmla="*/ 812161 w 1081049"/>
                  <a:gd name="connsiteY4" fmla="*/ 169945 h 348134"/>
                  <a:gd name="connsiteX5" fmla="*/ 1058146 w 1081049"/>
                  <a:gd name="connsiteY5" fmla="*/ 222165 h 348134"/>
                  <a:gd name="connsiteX6" fmla="*/ 1082882 w 1081049"/>
                  <a:gd name="connsiteY6" fmla="*/ 232242 h 348134"/>
                  <a:gd name="connsiteX7" fmla="*/ 589538 w 1081049"/>
                  <a:gd name="connsiteY7" fmla="*/ 344928 h 348134"/>
                  <a:gd name="connsiteX8" fmla="*/ 10078 w 1081049"/>
                  <a:gd name="connsiteY8" fmla="*/ 16033 h 348134"/>
                  <a:gd name="connsiteX9" fmla="*/ 0 w 1081049"/>
                  <a:gd name="connsiteY9" fmla="*/ 0 h 34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1049" h="348134">
                    <a:moveTo>
                      <a:pt x="0" y="0"/>
                    </a:moveTo>
                    <a:cubicBezTo>
                      <a:pt x="31607" y="3665"/>
                      <a:pt x="61840" y="11910"/>
                      <a:pt x="92989" y="18323"/>
                    </a:cubicBezTo>
                    <a:cubicBezTo>
                      <a:pt x="167654" y="33439"/>
                      <a:pt x="242778" y="49472"/>
                      <a:pt x="317444" y="65504"/>
                    </a:cubicBezTo>
                    <a:cubicBezTo>
                      <a:pt x="393942" y="81537"/>
                      <a:pt x="470898" y="98027"/>
                      <a:pt x="547396" y="114060"/>
                    </a:cubicBezTo>
                    <a:cubicBezTo>
                      <a:pt x="635804" y="132841"/>
                      <a:pt x="723754" y="151164"/>
                      <a:pt x="812161" y="169945"/>
                    </a:cubicBezTo>
                    <a:cubicBezTo>
                      <a:pt x="894156" y="187351"/>
                      <a:pt x="976151" y="204300"/>
                      <a:pt x="1058146" y="222165"/>
                    </a:cubicBezTo>
                    <a:cubicBezTo>
                      <a:pt x="1066849" y="223997"/>
                      <a:pt x="1077843" y="220791"/>
                      <a:pt x="1082882" y="232242"/>
                    </a:cubicBezTo>
                    <a:cubicBezTo>
                      <a:pt x="930802" y="323399"/>
                      <a:pt x="765896" y="362793"/>
                      <a:pt x="589538" y="344928"/>
                    </a:cubicBezTo>
                    <a:cubicBezTo>
                      <a:pt x="348593" y="320192"/>
                      <a:pt x="155744" y="209339"/>
                      <a:pt x="10078" y="16033"/>
                    </a:cubicBezTo>
                    <a:cubicBezTo>
                      <a:pt x="6413" y="10994"/>
                      <a:pt x="458" y="7329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568EC12-0403-4185-8B3E-3917BDCB673D}"/>
                  </a:ext>
                </a:extLst>
              </p:cNvPr>
              <p:cNvSpPr/>
              <p:nvPr/>
            </p:nvSpPr>
            <p:spPr>
              <a:xfrm>
                <a:off x="5736242" y="2619213"/>
                <a:ext cx="255361" cy="869444"/>
              </a:xfrm>
              <a:custGeom>
                <a:avLst/>
                <a:gdLst>
                  <a:gd name="connsiteX0" fmla="*/ 3925 w 192390"/>
                  <a:gd name="connsiteY0" fmla="*/ 655959 h 655042"/>
                  <a:gd name="connsiteX1" fmla="*/ 719 w 192390"/>
                  <a:gd name="connsiteY1" fmla="*/ 642217 h 655042"/>
                  <a:gd name="connsiteX2" fmla="*/ 32326 w 192390"/>
                  <a:gd name="connsiteY2" fmla="*/ 463111 h 655042"/>
                  <a:gd name="connsiteX3" fmla="*/ 66223 w 192390"/>
                  <a:gd name="connsiteY3" fmla="*/ 262017 h 655042"/>
                  <a:gd name="connsiteX4" fmla="*/ 103785 w 192390"/>
                  <a:gd name="connsiteY4" fmla="*/ 48098 h 655042"/>
                  <a:gd name="connsiteX5" fmla="*/ 110656 w 192390"/>
                  <a:gd name="connsiteY5" fmla="*/ 0 h 655042"/>
                  <a:gd name="connsiteX6" fmla="*/ 117069 w 192390"/>
                  <a:gd name="connsiteY6" fmla="*/ 7787 h 655042"/>
                  <a:gd name="connsiteX7" fmla="*/ 190360 w 192390"/>
                  <a:gd name="connsiteY7" fmla="*/ 207048 h 655042"/>
                  <a:gd name="connsiteX8" fmla="*/ 188070 w 192390"/>
                  <a:gd name="connsiteY8" fmla="*/ 342638 h 655042"/>
                  <a:gd name="connsiteX9" fmla="*/ 189902 w 192390"/>
                  <a:gd name="connsiteY9" fmla="*/ 356838 h 655042"/>
                  <a:gd name="connsiteX10" fmla="*/ 18125 w 192390"/>
                  <a:gd name="connsiteY10" fmla="*/ 650004 h 655042"/>
                  <a:gd name="connsiteX11" fmla="*/ 3925 w 192390"/>
                  <a:gd name="connsiteY11" fmla="*/ 655959 h 655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2390" h="655042">
                    <a:moveTo>
                      <a:pt x="3925" y="655959"/>
                    </a:moveTo>
                    <a:cubicBezTo>
                      <a:pt x="-1114" y="652294"/>
                      <a:pt x="-197" y="646797"/>
                      <a:pt x="719" y="642217"/>
                    </a:cubicBezTo>
                    <a:cubicBezTo>
                      <a:pt x="11254" y="582667"/>
                      <a:pt x="21790" y="523118"/>
                      <a:pt x="32326" y="463111"/>
                    </a:cubicBezTo>
                    <a:cubicBezTo>
                      <a:pt x="43777" y="396232"/>
                      <a:pt x="54771" y="328896"/>
                      <a:pt x="66223" y="262017"/>
                    </a:cubicBezTo>
                    <a:cubicBezTo>
                      <a:pt x="78591" y="190558"/>
                      <a:pt x="91417" y="119557"/>
                      <a:pt x="103785" y="48098"/>
                    </a:cubicBezTo>
                    <a:cubicBezTo>
                      <a:pt x="106533" y="32065"/>
                      <a:pt x="108366" y="16033"/>
                      <a:pt x="110656" y="0"/>
                    </a:cubicBezTo>
                    <a:cubicBezTo>
                      <a:pt x="115695" y="458"/>
                      <a:pt x="116153" y="4123"/>
                      <a:pt x="117069" y="7787"/>
                    </a:cubicBezTo>
                    <a:cubicBezTo>
                      <a:pt x="158295" y="68253"/>
                      <a:pt x="180283" y="135589"/>
                      <a:pt x="190360" y="207048"/>
                    </a:cubicBezTo>
                    <a:cubicBezTo>
                      <a:pt x="196773" y="251939"/>
                      <a:pt x="196773" y="297289"/>
                      <a:pt x="188070" y="342638"/>
                    </a:cubicBezTo>
                    <a:cubicBezTo>
                      <a:pt x="191277" y="347218"/>
                      <a:pt x="190819" y="351799"/>
                      <a:pt x="189902" y="356838"/>
                    </a:cubicBezTo>
                    <a:cubicBezTo>
                      <a:pt x="167915" y="475020"/>
                      <a:pt x="110656" y="573048"/>
                      <a:pt x="18125" y="650004"/>
                    </a:cubicBezTo>
                    <a:cubicBezTo>
                      <a:pt x="14461" y="653210"/>
                      <a:pt x="10338" y="657333"/>
                      <a:pt x="3925" y="65595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485C252-14FE-4971-8990-28F29B77FBAF}"/>
                </a:ext>
              </a:extLst>
            </p:cNvPr>
            <p:cNvSpPr/>
            <p:nvPr/>
          </p:nvSpPr>
          <p:spPr>
            <a:xfrm>
              <a:off x="2719458" y="4345289"/>
              <a:ext cx="139841" cy="12159"/>
            </a:xfrm>
            <a:custGeom>
              <a:avLst/>
              <a:gdLst>
                <a:gd name="connsiteX0" fmla="*/ 104440 w 105356"/>
                <a:gd name="connsiteY0" fmla="*/ 11396 h 9161"/>
                <a:gd name="connsiteX1" fmla="*/ 69169 w 105356"/>
                <a:gd name="connsiteY1" fmla="*/ 9564 h 9161"/>
                <a:gd name="connsiteX2" fmla="*/ 0 w 105356"/>
                <a:gd name="connsiteY2" fmla="*/ 6357 h 9161"/>
                <a:gd name="connsiteX3" fmla="*/ 5039 w 105356"/>
                <a:gd name="connsiteY3" fmla="*/ 3609 h 9161"/>
                <a:gd name="connsiteX4" fmla="*/ 95279 w 105356"/>
                <a:gd name="connsiteY4" fmla="*/ 4983 h 9161"/>
                <a:gd name="connsiteX5" fmla="*/ 105357 w 105356"/>
                <a:gd name="connsiteY5" fmla="*/ 6357 h 9161"/>
                <a:gd name="connsiteX6" fmla="*/ 104440 w 105356"/>
                <a:gd name="connsiteY6" fmla="*/ 11396 h 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356" h="9161">
                  <a:moveTo>
                    <a:pt x="104440" y="11396"/>
                  </a:moveTo>
                  <a:cubicBezTo>
                    <a:pt x="92989" y="6816"/>
                    <a:pt x="81079" y="9564"/>
                    <a:pt x="69169" y="9564"/>
                  </a:cubicBezTo>
                  <a:cubicBezTo>
                    <a:pt x="46265" y="9106"/>
                    <a:pt x="22904" y="10022"/>
                    <a:pt x="0" y="6357"/>
                  </a:cubicBezTo>
                  <a:cubicBezTo>
                    <a:pt x="1832" y="5441"/>
                    <a:pt x="3206" y="3609"/>
                    <a:pt x="5039" y="3609"/>
                  </a:cubicBezTo>
                  <a:cubicBezTo>
                    <a:pt x="35271" y="-514"/>
                    <a:pt x="65504" y="-2346"/>
                    <a:pt x="95279" y="4983"/>
                  </a:cubicBezTo>
                  <a:cubicBezTo>
                    <a:pt x="98485" y="5899"/>
                    <a:pt x="102150" y="5899"/>
                    <a:pt x="105357" y="6357"/>
                  </a:cubicBezTo>
                  <a:cubicBezTo>
                    <a:pt x="109479" y="8648"/>
                    <a:pt x="106731" y="10022"/>
                    <a:pt x="104440" y="11396"/>
                  </a:cubicBezTo>
                  <a:close/>
                </a:path>
              </a:pathLst>
            </a:custGeom>
            <a:solidFill>
              <a:srgbClr val="006000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B4B4150-8A94-4A7A-B5DE-BBAA7D6E357A}"/>
                </a:ext>
              </a:extLst>
            </p:cNvPr>
            <p:cNvGrpSpPr/>
            <p:nvPr/>
          </p:nvGrpSpPr>
          <p:grpSpPr>
            <a:xfrm>
              <a:off x="1216277" y="2392932"/>
              <a:ext cx="2310409" cy="3185932"/>
              <a:chOff x="5900141" y="1459144"/>
              <a:chExt cx="2310409" cy="3185932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8503706-B02C-4F5B-8382-DD453B4A6250}"/>
                  </a:ext>
                </a:extLst>
              </p:cNvPr>
              <p:cNvSpPr/>
              <p:nvPr/>
            </p:nvSpPr>
            <p:spPr>
              <a:xfrm>
                <a:off x="6793296" y="2856334"/>
                <a:ext cx="1416645" cy="510722"/>
              </a:xfrm>
              <a:custGeom>
                <a:avLst/>
                <a:gdLst>
                  <a:gd name="connsiteX0" fmla="*/ 76956 w 1067307"/>
                  <a:gd name="connsiteY0" fmla="*/ 336683 h 384780"/>
                  <a:gd name="connsiteX1" fmla="*/ 5039 w 1067307"/>
                  <a:gd name="connsiteY1" fmla="*/ 304618 h 384780"/>
                  <a:gd name="connsiteX2" fmla="*/ 0 w 1067307"/>
                  <a:gd name="connsiteY2" fmla="*/ 297747 h 384780"/>
                  <a:gd name="connsiteX3" fmla="*/ 32981 w 1067307"/>
                  <a:gd name="connsiteY3" fmla="*/ 284004 h 384780"/>
                  <a:gd name="connsiteX4" fmla="*/ 496092 w 1067307"/>
                  <a:gd name="connsiteY4" fmla="*/ 156202 h 384780"/>
                  <a:gd name="connsiteX5" fmla="*/ 862091 w 1067307"/>
                  <a:gd name="connsiteY5" fmla="*/ 55885 h 384780"/>
                  <a:gd name="connsiteX6" fmla="*/ 1059062 w 1067307"/>
                  <a:gd name="connsiteY6" fmla="*/ 916 h 384780"/>
                  <a:gd name="connsiteX7" fmla="*/ 1067766 w 1067307"/>
                  <a:gd name="connsiteY7" fmla="*/ 0 h 384780"/>
                  <a:gd name="connsiteX8" fmla="*/ 945460 w 1067307"/>
                  <a:gd name="connsiteY8" fmla="*/ 156661 h 384780"/>
                  <a:gd name="connsiteX9" fmla="*/ 453949 w 1067307"/>
                  <a:gd name="connsiteY9" fmla="*/ 386613 h 384780"/>
                  <a:gd name="connsiteX10" fmla="*/ 76956 w 1067307"/>
                  <a:gd name="connsiteY10" fmla="*/ 336683 h 3847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7307" h="384780">
                    <a:moveTo>
                      <a:pt x="76956" y="336683"/>
                    </a:moveTo>
                    <a:cubicBezTo>
                      <a:pt x="52220" y="327521"/>
                      <a:pt x="27942" y="316986"/>
                      <a:pt x="5039" y="304618"/>
                    </a:cubicBezTo>
                    <a:cubicBezTo>
                      <a:pt x="2290" y="303244"/>
                      <a:pt x="458" y="300953"/>
                      <a:pt x="0" y="297747"/>
                    </a:cubicBezTo>
                    <a:cubicBezTo>
                      <a:pt x="8245" y="286295"/>
                      <a:pt x="21529" y="287211"/>
                      <a:pt x="32981" y="284004"/>
                    </a:cubicBezTo>
                    <a:cubicBezTo>
                      <a:pt x="187352" y="240946"/>
                      <a:pt x="341722" y="198345"/>
                      <a:pt x="496092" y="156202"/>
                    </a:cubicBezTo>
                    <a:cubicBezTo>
                      <a:pt x="617939" y="122763"/>
                      <a:pt x="740244" y="89782"/>
                      <a:pt x="862091" y="55885"/>
                    </a:cubicBezTo>
                    <a:cubicBezTo>
                      <a:pt x="928054" y="38020"/>
                      <a:pt x="993558" y="19239"/>
                      <a:pt x="1059062" y="916"/>
                    </a:cubicBezTo>
                    <a:cubicBezTo>
                      <a:pt x="1061811" y="0"/>
                      <a:pt x="1065017" y="0"/>
                      <a:pt x="1067766" y="0"/>
                    </a:cubicBezTo>
                    <a:cubicBezTo>
                      <a:pt x="1034784" y="58175"/>
                      <a:pt x="993100" y="109937"/>
                      <a:pt x="945460" y="156661"/>
                    </a:cubicBezTo>
                    <a:cubicBezTo>
                      <a:pt x="808497" y="290876"/>
                      <a:pt x="644049" y="366457"/>
                      <a:pt x="453949" y="386613"/>
                    </a:cubicBezTo>
                    <a:cubicBezTo>
                      <a:pt x="235449" y="402187"/>
                      <a:pt x="80621" y="337599"/>
                      <a:pt x="76956" y="336683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E9F802D-E254-40C6-A7E5-14011D8F279F}"/>
                  </a:ext>
                </a:extLst>
              </p:cNvPr>
              <p:cNvSpPr/>
              <p:nvPr/>
            </p:nvSpPr>
            <p:spPr>
              <a:xfrm>
                <a:off x="5900141" y="1459144"/>
                <a:ext cx="2310409" cy="3185932"/>
              </a:xfrm>
              <a:custGeom>
                <a:avLst/>
                <a:gdLst>
                  <a:gd name="connsiteX0" fmla="*/ 529989 w 1740672"/>
                  <a:gd name="connsiteY0" fmla="*/ 0 h 2400296"/>
                  <a:gd name="connsiteX1" fmla="*/ 533196 w 1740672"/>
                  <a:gd name="connsiteY1" fmla="*/ 5955 h 2400296"/>
                  <a:gd name="connsiteX2" fmla="*/ 535028 w 1740672"/>
                  <a:gd name="connsiteY2" fmla="*/ 26568 h 2400296"/>
                  <a:gd name="connsiteX3" fmla="*/ 535028 w 1740672"/>
                  <a:gd name="connsiteY3" fmla="*/ 1082424 h 2400296"/>
                  <a:gd name="connsiteX4" fmla="*/ 532280 w 1740672"/>
                  <a:gd name="connsiteY4" fmla="*/ 1111740 h 2400296"/>
                  <a:gd name="connsiteX5" fmla="*/ 547854 w 1740672"/>
                  <a:gd name="connsiteY5" fmla="*/ 1193277 h 2400296"/>
                  <a:gd name="connsiteX6" fmla="*/ 561138 w 1740672"/>
                  <a:gd name="connsiteY6" fmla="*/ 1242291 h 2400296"/>
                  <a:gd name="connsiteX7" fmla="*/ 599158 w 1740672"/>
                  <a:gd name="connsiteY7" fmla="*/ 1193735 h 2400296"/>
                  <a:gd name="connsiteX8" fmla="*/ 632139 w 1740672"/>
                  <a:gd name="connsiteY8" fmla="*/ 1151593 h 2400296"/>
                  <a:gd name="connsiteX9" fmla="*/ 661914 w 1740672"/>
                  <a:gd name="connsiteY9" fmla="*/ 1144263 h 2400296"/>
                  <a:gd name="connsiteX10" fmla="*/ 671991 w 1740672"/>
                  <a:gd name="connsiteY10" fmla="*/ 1178161 h 2400296"/>
                  <a:gd name="connsiteX11" fmla="*/ 663746 w 1740672"/>
                  <a:gd name="connsiteY11" fmla="*/ 1190529 h 2400296"/>
                  <a:gd name="connsiteX12" fmla="*/ 539609 w 1740672"/>
                  <a:gd name="connsiteY12" fmla="*/ 1352228 h 2400296"/>
                  <a:gd name="connsiteX13" fmla="*/ 530905 w 1740672"/>
                  <a:gd name="connsiteY13" fmla="*/ 1364596 h 2400296"/>
                  <a:gd name="connsiteX14" fmla="*/ 547396 w 1740672"/>
                  <a:gd name="connsiteY14" fmla="*/ 1361847 h 2400296"/>
                  <a:gd name="connsiteX15" fmla="*/ 655043 w 1740672"/>
                  <a:gd name="connsiteY15" fmla="*/ 1341692 h 2400296"/>
                  <a:gd name="connsiteX16" fmla="*/ 681153 w 1740672"/>
                  <a:gd name="connsiteY16" fmla="*/ 1326576 h 2400296"/>
                  <a:gd name="connsiteX17" fmla="*/ 1252827 w 1740672"/>
                  <a:gd name="connsiteY17" fmla="*/ 962867 h 2400296"/>
                  <a:gd name="connsiteX18" fmla="*/ 1734718 w 1740672"/>
                  <a:gd name="connsiteY18" fmla="*/ 1045778 h 2400296"/>
                  <a:gd name="connsiteX19" fmla="*/ 1744338 w 1740672"/>
                  <a:gd name="connsiteY19" fmla="*/ 1049443 h 2400296"/>
                  <a:gd name="connsiteX20" fmla="*/ 1744338 w 1740672"/>
                  <a:gd name="connsiteY20" fmla="*/ 1052649 h 2400296"/>
                  <a:gd name="connsiteX21" fmla="*/ 1743422 w 1740672"/>
                  <a:gd name="connsiteY21" fmla="*/ 1053565 h 2400296"/>
                  <a:gd name="connsiteX22" fmla="*/ 1742047 w 1740672"/>
                  <a:gd name="connsiteY22" fmla="*/ 1053107 h 2400296"/>
                  <a:gd name="connsiteX23" fmla="*/ 1724641 w 1740672"/>
                  <a:gd name="connsiteY23" fmla="*/ 1061352 h 2400296"/>
                  <a:gd name="connsiteX24" fmla="*/ 1357267 w 1740672"/>
                  <a:gd name="connsiteY24" fmla="*/ 1162586 h 2400296"/>
                  <a:gd name="connsiteX25" fmla="*/ 1068682 w 1740672"/>
                  <a:gd name="connsiteY25" fmla="*/ 1242291 h 2400296"/>
                  <a:gd name="connsiteX26" fmla="*/ 693979 w 1740672"/>
                  <a:gd name="connsiteY26" fmla="*/ 1345815 h 2400296"/>
                  <a:gd name="connsiteX27" fmla="*/ 676114 w 1740672"/>
                  <a:gd name="connsiteY27" fmla="*/ 1353144 h 2400296"/>
                  <a:gd name="connsiteX28" fmla="*/ 629849 w 1740672"/>
                  <a:gd name="connsiteY28" fmla="*/ 1360931 h 2400296"/>
                  <a:gd name="connsiteX29" fmla="*/ 527241 w 1740672"/>
                  <a:gd name="connsiteY29" fmla="*/ 1385667 h 2400296"/>
                  <a:gd name="connsiteX30" fmla="*/ 516705 w 1740672"/>
                  <a:gd name="connsiteY30" fmla="*/ 1393454 h 2400296"/>
                  <a:gd name="connsiteX31" fmla="*/ 429213 w 1740672"/>
                  <a:gd name="connsiteY31" fmla="*/ 1521257 h 2400296"/>
                  <a:gd name="connsiteX32" fmla="*/ 510292 w 1740672"/>
                  <a:gd name="connsiteY32" fmla="*/ 1509347 h 2400296"/>
                  <a:gd name="connsiteX33" fmla="*/ 522202 w 1740672"/>
                  <a:gd name="connsiteY33" fmla="*/ 1503850 h 2400296"/>
                  <a:gd name="connsiteX34" fmla="*/ 767270 w 1740672"/>
                  <a:gd name="connsiteY34" fmla="*/ 1387958 h 2400296"/>
                  <a:gd name="connsiteX35" fmla="*/ 1080592 w 1740672"/>
                  <a:gd name="connsiteY35" fmla="*/ 1444300 h 2400296"/>
                  <a:gd name="connsiteX36" fmla="*/ 1167167 w 1740672"/>
                  <a:gd name="connsiteY36" fmla="*/ 1506140 h 2400296"/>
                  <a:gd name="connsiteX37" fmla="*/ 1182742 w 1740672"/>
                  <a:gd name="connsiteY37" fmla="*/ 1521715 h 2400296"/>
                  <a:gd name="connsiteX38" fmla="*/ 1168999 w 1740672"/>
                  <a:gd name="connsiteY38" fmla="*/ 1523547 h 2400296"/>
                  <a:gd name="connsiteX39" fmla="*/ 1074637 w 1740672"/>
                  <a:gd name="connsiteY39" fmla="*/ 1525837 h 2400296"/>
                  <a:gd name="connsiteX40" fmla="*/ 1049443 w 1740672"/>
                  <a:gd name="connsiteY40" fmla="*/ 1527211 h 2400296"/>
                  <a:gd name="connsiteX41" fmla="*/ 821323 w 1740672"/>
                  <a:gd name="connsiteY41" fmla="*/ 1527211 h 2400296"/>
                  <a:gd name="connsiteX42" fmla="*/ 529531 w 1740672"/>
                  <a:gd name="connsiteY42" fmla="*/ 1524005 h 2400296"/>
                  <a:gd name="connsiteX43" fmla="*/ 516247 w 1740672"/>
                  <a:gd name="connsiteY43" fmla="*/ 1523547 h 2400296"/>
                  <a:gd name="connsiteX44" fmla="*/ 485556 w 1740672"/>
                  <a:gd name="connsiteY44" fmla="*/ 1525837 h 2400296"/>
                  <a:gd name="connsiteX45" fmla="*/ 416387 w 1740672"/>
                  <a:gd name="connsiteY45" fmla="*/ 1542786 h 2400296"/>
                  <a:gd name="connsiteX46" fmla="*/ 404935 w 1740672"/>
                  <a:gd name="connsiteY46" fmla="*/ 1553322 h 2400296"/>
                  <a:gd name="connsiteX47" fmla="*/ 259727 w 1740672"/>
                  <a:gd name="connsiteY47" fmla="*/ 1858397 h 2400296"/>
                  <a:gd name="connsiteX48" fmla="*/ 272095 w 1740672"/>
                  <a:gd name="connsiteY48" fmla="*/ 1875346 h 2400296"/>
                  <a:gd name="connsiteX49" fmla="*/ 298663 w 1740672"/>
                  <a:gd name="connsiteY49" fmla="*/ 1876262 h 2400296"/>
                  <a:gd name="connsiteX50" fmla="*/ 301869 w 1740672"/>
                  <a:gd name="connsiteY50" fmla="*/ 1877636 h 2400296"/>
                  <a:gd name="connsiteX51" fmla="*/ 250107 w 1740672"/>
                  <a:gd name="connsiteY51" fmla="*/ 1914740 h 2400296"/>
                  <a:gd name="connsiteX52" fmla="*/ 238197 w 1740672"/>
                  <a:gd name="connsiteY52" fmla="*/ 1930773 h 2400296"/>
                  <a:gd name="connsiteX53" fmla="*/ 206590 w 1740672"/>
                  <a:gd name="connsiteY53" fmla="*/ 2211113 h 2400296"/>
                  <a:gd name="connsiteX54" fmla="*/ 207965 w 1740672"/>
                  <a:gd name="connsiteY54" fmla="*/ 2215235 h 2400296"/>
                  <a:gd name="connsiteX55" fmla="*/ 244610 w 1740672"/>
                  <a:gd name="connsiteY55" fmla="*/ 2193248 h 2400296"/>
                  <a:gd name="connsiteX56" fmla="*/ 213003 w 1740672"/>
                  <a:gd name="connsiteY56" fmla="*/ 2275243 h 2400296"/>
                  <a:gd name="connsiteX57" fmla="*/ 207049 w 1740672"/>
                  <a:gd name="connsiteY57" fmla="*/ 2310056 h 2400296"/>
                  <a:gd name="connsiteX58" fmla="*/ 208423 w 1740672"/>
                  <a:gd name="connsiteY58" fmla="*/ 2393425 h 2400296"/>
                  <a:gd name="connsiteX59" fmla="*/ 197887 w 1740672"/>
                  <a:gd name="connsiteY59" fmla="*/ 2402587 h 2400296"/>
                  <a:gd name="connsiteX60" fmla="*/ 162616 w 1740672"/>
                  <a:gd name="connsiteY60" fmla="*/ 2401670 h 2400296"/>
                  <a:gd name="connsiteX61" fmla="*/ 158493 w 1740672"/>
                  <a:gd name="connsiteY61" fmla="*/ 2398922 h 2400296"/>
                  <a:gd name="connsiteX62" fmla="*/ 155744 w 1740672"/>
                  <a:gd name="connsiteY62" fmla="*/ 2387470 h 2400296"/>
                  <a:gd name="connsiteX63" fmla="*/ 152538 w 1740672"/>
                  <a:gd name="connsiteY63" fmla="*/ 2183628 h 2400296"/>
                  <a:gd name="connsiteX64" fmla="*/ 208881 w 1740672"/>
                  <a:gd name="connsiteY64" fmla="*/ 1846946 h 2400296"/>
                  <a:gd name="connsiteX65" fmla="*/ 301411 w 1740672"/>
                  <a:gd name="connsiteY65" fmla="*/ 1630736 h 2400296"/>
                  <a:gd name="connsiteX66" fmla="*/ 305076 w 1740672"/>
                  <a:gd name="connsiteY66" fmla="*/ 1595006 h 2400296"/>
                  <a:gd name="connsiteX67" fmla="*/ 290876 w 1740672"/>
                  <a:gd name="connsiteY67" fmla="*/ 1528128 h 2400296"/>
                  <a:gd name="connsiteX68" fmla="*/ 278508 w 1740672"/>
                  <a:gd name="connsiteY68" fmla="*/ 1505224 h 2400296"/>
                  <a:gd name="connsiteX69" fmla="*/ 127802 w 1740672"/>
                  <a:gd name="connsiteY69" fmla="*/ 1332989 h 2400296"/>
                  <a:gd name="connsiteX70" fmla="*/ 65046 w 1740672"/>
                  <a:gd name="connsiteY70" fmla="*/ 1218013 h 2400296"/>
                  <a:gd name="connsiteX71" fmla="*/ 0 w 1740672"/>
                  <a:gd name="connsiteY71" fmla="*/ 870336 h 2400296"/>
                  <a:gd name="connsiteX72" fmla="*/ 149790 w 1740672"/>
                  <a:gd name="connsiteY72" fmla="*/ 418678 h 2400296"/>
                  <a:gd name="connsiteX73" fmla="*/ 161699 w 1740672"/>
                  <a:gd name="connsiteY73" fmla="*/ 410890 h 2400296"/>
                  <a:gd name="connsiteX74" fmla="*/ 178190 w 1740672"/>
                  <a:gd name="connsiteY74" fmla="*/ 534570 h 2400296"/>
                  <a:gd name="connsiteX75" fmla="*/ 259269 w 1740672"/>
                  <a:gd name="connsiteY75" fmla="*/ 1182741 h 2400296"/>
                  <a:gd name="connsiteX76" fmla="*/ 297289 w 1740672"/>
                  <a:gd name="connsiteY76" fmla="*/ 1486901 h 2400296"/>
                  <a:gd name="connsiteX77" fmla="*/ 301869 w 1740672"/>
                  <a:gd name="connsiteY77" fmla="*/ 1502476 h 2400296"/>
                  <a:gd name="connsiteX78" fmla="*/ 310573 w 1740672"/>
                  <a:gd name="connsiteY78" fmla="*/ 1532250 h 2400296"/>
                  <a:gd name="connsiteX79" fmla="*/ 322483 w 1740672"/>
                  <a:gd name="connsiteY79" fmla="*/ 1587677 h 2400296"/>
                  <a:gd name="connsiteX80" fmla="*/ 352715 w 1740672"/>
                  <a:gd name="connsiteY80" fmla="*/ 1536831 h 2400296"/>
                  <a:gd name="connsiteX81" fmla="*/ 534570 w 1740672"/>
                  <a:gd name="connsiteY81" fmla="*/ 1275272 h 2400296"/>
                  <a:gd name="connsiteX82" fmla="*/ 542815 w 1740672"/>
                  <a:gd name="connsiteY82" fmla="*/ 1234045 h 2400296"/>
                  <a:gd name="connsiteX83" fmla="*/ 523576 w 1740672"/>
                  <a:gd name="connsiteY83" fmla="*/ 1148386 h 2400296"/>
                  <a:gd name="connsiteX84" fmla="*/ 490595 w 1740672"/>
                  <a:gd name="connsiteY84" fmla="*/ 1080133 h 2400296"/>
                  <a:gd name="connsiteX85" fmla="*/ 450743 w 1740672"/>
                  <a:gd name="connsiteY85" fmla="*/ 1026539 h 2400296"/>
                  <a:gd name="connsiteX86" fmla="*/ 306450 w 1740672"/>
                  <a:gd name="connsiteY86" fmla="*/ 553809 h 2400296"/>
                  <a:gd name="connsiteX87" fmla="*/ 522660 w 1740672"/>
                  <a:gd name="connsiteY87" fmla="*/ 9161 h 2400296"/>
                  <a:gd name="connsiteX88" fmla="*/ 527699 w 1740672"/>
                  <a:gd name="connsiteY88" fmla="*/ 2290 h 2400296"/>
                  <a:gd name="connsiteX89" fmla="*/ 529989 w 1740672"/>
                  <a:gd name="connsiteY89" fmla="*/ 0 h 2400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</a:cxnLst>
                <a:rect l="l" t="t" r="r" b="b"/>
                <a:pathLst>
                  <a:path w="1740672" h="2400296">
                    <a:moveTo>
                      <a:pt x="529989" y="0"/>
                    </a:moveTo>
                    <a:cubicBezTo>
                      <a:pt x="530905" y="1832"/>
                      <a:pt x="531821" y="3665"/>
                      <a:pt x="533196" y="5955"/>
                    </a:cubicBezTo>
                    <a:cubicBezTo>
                      <a:pt x="534570" y="12826"/>
                      <a:pt x="535028" y="19697"/>
                      <a:pt x="535028" y="26568"/>
                    </a:cubicBezTo>
                    <a:cubicBezTo>
                      <a:pt x="535028" y="378367"/>
                      <a:pt x="535028" y="730625"/>
                      <a:pt x="535028" y="1082424"/>
                    </a:cubicBezTo>
                    <a:cubicBezTo>
                      <a:pt x="535028" y="1092501"/>
                      <a:pt x="534570" y="1102121"/>
                      <a:pt x="532280" y="1111740"/>
                    </a:cubicBezTo>
                    <a:cubicBezTo>
                      <a:pt x="538234" y="1138767"/>
                      <a:pt x="539609" y="1166709"/>
                      <a:pt x="547854" y="1193277"/>
                    </a:cubicBezTo>
                    <a:cubicBezTo>
                      <a:pt x="552893" y="1208851"/>
                      <a:pt x="556557" y="1224884"/>
                      <a:pt x="561138" y="1242291"/>
                    </a:cubicBezTo>
                    <a:cubicBezTo>
                      <a:pt x="574422" y="1225342"/>
                      <a:pt x="586790" y="1209310"/>
                      <a:pt x="599158" y="1193735"/>
                    </a:cubicBezTo>
                    <a:cubicBezTo>
                      <a:pt x="610152" y="1179535"/>
                      <a:pt x="621145" y="1165793"/>
                      <a:pt x="632139" y="1151593"/>
                    </a:cubicBezTo>
                    <a:cubicBezTo>
                      <a:pt x="639926" y="1141057"/>
                      <a:pt x="649546" y="1136934"/>
                      <a:pt x="661914" y="1144263"/>
                    </a:cubicBezTo>
                    <a:cubicBezTo>
                      <a:pt x="673366" y="1151134"/>
                      <a:pt x="677946" y="1166251"/>
                      <a:pt x="671991" y="1178161"/>
                    </a:cubicBezTo>
                    <a:cubicBezTo>
                      <a:pt x="669701" y="1182741"/>
                      <a:pt x="666495" y="1186406"/>
                      <a:pt x="663746" y="1190529"/>
                    </a:cubicBezTo>
                    <a:cubicBezTo>
                      <a:pt x="622520" y="1244581"/>
                      <a:pt x="580835" y="1298634"/>
                      <a:pt x="539609" y="1352228"/>
                    </a:cubicBezTo>
                    <a:cubicBezTo>
                      <a:pt x="536402" y="1356351"/>
                      <a:pt x="534112" y="1360015"/>
                      <a:pt x="530905" y="1364596"/>
                    </a:cubicBezTo>
                    <a:cubicBezTo>
                      <a:pt x="537318" y="1366428"/>
                      <a:pt x="542357" y="1363680"/>
                      <a:pt x="547396" y="1361847"/>
                    </a:cubicBezTo>
                    <a:cubicBezTo>
                      <a:pt x="582209" y="1348563"/>
                      <a:pt x="618397" y="1343983"/>
                      <a:pt x="655043" y="1341692"/>
                    </a:cubicBezTo>
                    <a:cubicBezTo>
                      <a:pt x="666953" y="1340776"/>
                      <a:pt x="674282" y="1337112"/>
                      <a:pt x="681153" y="1326576"/>
                    </a:cubicBezTo>
                    <a:cubicBezTo>
                      <a:pt x="817658" y="1120902"/>
                      <a:pt x="1008216" y="998597"/>
                      <a:pt x="1252827" y="962867"/>
                    </a:cubicBezTo>
                    <a:cubicBezTo>
                      <a:pt x="1421855" y="938589"/>
                      <a:pt x="1582638" y="968364"/>
                      <a:pt x="1734718" y="1045778"/>
                    </a:cubicBezTo>
                    <a:cubicBezTo>
                      <a:pt x="1737925" y="1047152"/>
                      <a:pt x="1741131" y="1048068"/>
                      <a:pt x="1744338" y="1049443"/>
                    </a:cubicBezTo>
                    <a:cubicBezTo>
                      <a:pt x="1744338" y="1050359"/>
                      <a:pt x="1744338" y="1051275"/>
                      <a:pt x="1744338" y="1052649"/>
                    </a:cubicBezTo>
                    <a:lnTo>
                      <a:pt x="1743422" y="1053565"/>
                    </a:lnTo>
                    <a:lnTo>
                      <a:pt x="1742047" y="1053107"/>
                    </a:lnTo>
                    <a:cubicBezTo>
                      <a:pt x="1737008" y="1057230"/>
                      <a:pt x="1731054" y="1059520"/>
                      <a:pt x="1724641" y="1061352"/>
                    </a:cubicBezTo>
                    <a:cubicBezTo>
                      <a:pt x="1601877" y="1094334"/>
                      <a:pt x="1479572" y="1128689"/>
                      <a:pt x="1357267" y="1162586"/>
                    </a:cubicBezTo>
                    <a:cubicBezTo>
                      <a:pt x="1261072" y="1189154"/>
                      <a:pt x="1164877" y="1215723"/>
                      <a:pt x="1068682" y="1242291"/>
                    </a:cubicBezTo>
                    <a:cubicBezTo>
                      <a:pt x="943628" y="1276646"/>
                      <a:pt x="819033" y="1311002"/>
                      <a:pt x="693979" y="1345815"/>
                    </a:cubicBezTo>
                    <a:cubicBezTo>
                      <a:pt x="687566" y="1347647"/>
                      <a:pt x="681611" y="1349021"/>
                      <a:pt x="676114" y="1353144"/>
                    </a:cubicBezTo>
                    <a:cubicBezTo>
                      <a:pt x="661914" y="1361847"/>
                      <a:pt x="644965" y="1359557"/>
                      <a:pt x="629849" y="1360931"/>
                    </a:cubicBezTo>
                    <a:cubicBezTo>
                      <a:pt x="594119" y="1363680"/>
                      <a:pt x="561138" y="1376048"/>
                      <a:pt x="527241" y="1385667"/>
                    </a:cubicBezTo>
                    <a:cubicBezTo>
                      <a:pt x="522660" y="1387041"/>
                      <a:pt x="519453" y="1389790"/>
                      <a:pt x="516705" y="1393454"/>
                    </a:cubicBezTo>
                    <a:cubicBezTo>
                      <a:pt x="486472" y="1434681"/>
                      <a:pt x="457156" y="1476365"/>
                      <a:pt x="429213" y="1521257"/>
                    </a:cubicBezTo>
                    <a:cubicBezTo>
                      <a:pt x="457156" y="1513469"/>
                      <a:pt x="482808" y="1506598"/>
                      <a:pt x="510292" y="1509347"/>
                    </a:cubicBezTo>
                    <a:cubicBezTo>
                      <a:pt x="514873" y="1509805"/>
                      <a:pt x="518537" y="1507056"/>
                      <a:pt x="522202" y="1503850"/>
                    </a:cubicBezTo>
                    <a:cubicBezTo>
                      <a:pt x="593203" y="1442926"/>
                      <a:pt x="675198" y="1405364"/>
                      <a:pt x="767270" y="1387958"/>
                    </a:cubicBezTo>
                    <a:cubicBezTo>
                      <a:pt x="938131" y="1363222"/>
                      <a:pt x="1078759" y="1441094"/>
                      <a:pt x="1080592" y="1444300"/>
                    </a:cubicBezTo>
                    <a:cubicBezTo>
                      <a:pt x="1110366" y="1463998"/>
                      <a:pt x="1140599" y="1481862"/>
                      <a:pt x="1167167" y="1506140"/>
                    </a:cubicBezTo>
                    <a:cubicBezTo>
                      <a:pt x="1172664" y="1511179"/>
                      <a:pt x="1177703" y="1516218"/>
                      <a:pt x="1182742" y="1521715"/>
                    </a:cubicBezTo>
                    <a:cubicBezTo>
                      <a:pt x="1178619" y="1526295"/>
                      <a:pt x="1173580" y="1524005"/>
                      <a:pt x="1168999" y="1523547"/>
                    </a:cubicBezTo>
                    <a:cubicBezTo>
                      <a:pt x="1137393" y="1519424"/>
                      <a:pt x="1106244" y="1517592"/>
                      <a:pt x="1074637" y="1525837"/>
                    </a:cubicBezTo>
                    <a:cubicBezTo>
                      <a:pt x="1066391" y="1527211"/>
                      <a:pt x="1057688" y="1527211"/>
                      <a:pt x="1049443" y="1527211"/>
                    </a:cubicBezTo>
                    <a:cubicBezTo>
                      <a:pt x="973403" y="1527211"/>
                      <a:pt x="897363" y="1526753"/>
                      <a:pt x="821323" y="1527211"/>
                    </a:cubicBezTo>
                    <a:cubicBezTo>
                      <a:pt x="724212" y="1528128"/>
                      <a:pt x="626642" y="1521715"/>
                      <a:pt x="529531" y="1524005"/>
                    </a:cubicBezTo>
                    <a:cubicBezTo>
                      <a:pt x="524950" y="1524005"/>
                      <a:pt x="520828" y="1522631"/>
                      <a:pt x="516247" y="1523547"/>
                    </a:cubicBezTo>
                    <a:cubicBezTo>
                      <a:pt x="506169" y="1528128"/>
                      <a:pt x="495634" y="1524463"/>
                      <a:pt x="485556" y="1525837"/>
                    </a:cubicBezTo>
                    <a:cubicBezTo>
                      <a:pt x="461737" y="1529044"/>
                      <a:pt x="438833" y="1535457"/>
                      <a:pt x="416387" y="1542786"/>
                    </a:cubicBezTo>
                    <a:cubicBezTo>
                      <a:pt x="410432" y="1544618"/>
                      <a:pt x="407684" y="1548741"/>
                      <a:pt x="404935" y="1553322"/>
                    </a:cubicBezTo>
                    <a:cubicBezTo>
                      <a:pt x="345844" y="1649975"/>
                      <a:pt x="294998" y="1750750"/>
                      <a:pt x="259727" y="1858397"/>
                    </a:cubicBezTo>
                    <a:cubicBezTo>
                      <a:pt x="254230" y="1874888"/>
                      <a:pt x="254230" y="1874888"/>
                      <a:pt x="272095" y="1875346"/>
                    </a:cubicBezTo>
                    <a:cubicBezTo>
                      <a:pt x="280798" y="1875804"/>
                      <a:pt x="289960" y="1875804"/>
                      <a:pt x="298663" y="1876262"/>
                    </a:cubicBezTo>
                    <a:cubicBezTo>
                      <a:pt x="299121" y="1876262"/>
                      <a:pt x="299579" y="1876720"/>
                      <a:pt x="301869" y="1877636"/>
                    </a:cubicBezTo>
                    <a:cubicBezTo>
                      <a:pt x="284005" y="1890462"/>
                      <a:pt x="267056" y="1902830"/>
                      <a:pt x="250107" y="1914740"/>
                    </a:cubicBezTo>
                    <a:cubicBezTo>
                      <a:pt x="244152" y="1918863"/>
                      <a:pt x="240030" y="1923443"/>
                      <a:pt x="238197" y="1930773"/>
                    </a:cubicBezTo>
                    <a:cubicBezTo>
                      <a:pt x="215752" y="2022845"/>
                      <a:pt x="206132" y="2116292"/>
                      <a:pt x="206590" y="2211113"/>
                    </a:cubicBezTo>
                    <a:cubicBezTo>
                      <a:pt x="206590" y="2212029"/>
                      <a:pt x="207049" y="2212945"/>
                      <a:pt x="207965" y="2215235"/>
                    </a:cubicBezTo>
                    <a:cubicBezTo>
                      <a:pt x="219416" y="2208364"/>
                      <a:pt x="230410" y="2201951"/>
                      <a:pt x="244610" y="2193248"/>
                    </a:cubicBezTo>
                    <a:cubicBezTo>
                      <a:pt x="233159" y="2223022"/>
                      <a:pt x="223539" y="2249133"/>
                      <a:pt x="213003" y="2275243"/>
                    </a:cubicBezTo>
                    <a:cubicBezTo>
                      <a:pt x="208423" y="2286695"/>
                      <a:pt x="206590" y="2297688"/>
                      <a:pt x="207049" y="2310056"/>
                    </a:cubicBezTo>
                    <a:cubicBezTo>
                      <a:pt x="207965" y="2337999"/>
                      <a:pt x="207965" y="2365483"/>
                      <a:pt x="208423" y="2393425"/>
                    </a:cubicBezTo>
                    <a:cubicBezTo>
                      <a:pt x="208881" y="2401212"/>
                      <a:pt x="202926" y="2402129"/>
                      <a:pt x="197887" y="2402587"/>
                    </a:cubicBezTo>
                    <a:cubicBezTo>
                      <a:pt x="185977" y="2403045"/>
                      <a:pt x="174525" y="2404419"/>
                      <a:pt x="162616" y="2401670"/>
                    </a:cubicBezTo>
                    <a:cubicBezTo>
                      <a:pt x="161241" y="2401212"/>
                      <a:pt x="159867" y="2400296"/>
                      <a:pt x="158493" y="2398922"/>
                    </a:cubicBezTo>
                    <a:cubicBezTo>
                      <a:pt x="156203" y="2395258"/>
                      <a:pt x="155744" y="2391593"/>
                      <a:pt x="155744" y="2387470"/>
                    </a:cubicBezTo>
                    <a:cubicBezTo>
                      <a:pt x="154828" y="2319676"/>
                      <a:pt x="150706" y="2251423"/>
                      <a:pt x="152538" y="2183628"/>
                    </a:cubicBezTo>
                    <a:cubicBezTo>
                      <a:pt x="156203" y="2069110"/>
                      <a:pt x="172693" y="1956425"/>
                      <a:pt x="208881" y="1846946"/>
                    </a:cubicBezTo>
                    <a:cubicBezTo>
                      <a:pt x="233617" y="1772280"/>
                      <a:pt x="264766" y="1700363"/>
                      <a:pt x="301411" y="1630736"/>
                    </a:cubicBezTo>
                    <a:cubicBezTo>
                      <a:pt x="307824" y="1618826"/>
                      <a:pt x="309199" y="1607832"/>
                      <a:pt x="305076" y="1595006"/>
                    </a:cubicBezTo>
                    <a:cubicBezTo>
                      <a:pt x="298205" y="1573019"/>
                      <a:pt x="293624" y="1550573"/>
                      <a:pt x="290876" y="1528128"/>
                    </a:cubicBezTo>
                    <a:cubicBezTo>
                      <a:pt x="289501" y="1518508"/>
                      <a:pt x="285837" y="1511637"/>
                      <a:pt x="278508" y="1505224"/>
                    </a:cubicBezTo>
                    <a:cubicBezTo>
                      <a:pt x="219416" y="1455294"/>
                      <a:pt x="170403" y="1397577"/>
                      <a:pt x="127802" y="1332989"/>
                    </a:cubicBezTo>
                    <a:cubicBezTo>
                      <a:pt x="103524" y="1296343"/>
                      <a:pt x="82911" y="1257865"/>
                      <a:pt x="65046" y="1218013"/>
                    </a:cubicBezTo>
                    <a:cubicBezTo>
                      <a:pt x="47181" y="1175870"/>
                      <a:pt x="0" y="972944"/>
                      <a:pt x="0" y="870336"/>
                    </a:cubicBezTo>
                    <a:cubicBezTo>
                      <a:pt x="4123" y="704514"/>
                      <a:pt x="54511" y="554267"/>
                      <a:pt x="149790" y="418678"/>
                    </a:cubicBezTo>
                    <a:cubicBezTo>
                      <a:pt x="155286" y="411348"/>
                      <a:pt x="155286" y="411348"/>
                      <a:pt x="161699" y="410890"/>
                    </a:cubicBezTo>
                    <a:cubicBezTo>
                      <a:pt x="169028" y="452117"/>
                      <a:pt x="173151" y="493343"/>
                      <a:pt x="178190" y="534570"/>
                    </a:cubicBezTo>
                    <a:cubicBezTo>
                      <a:pt x="205216" y="750780"/>
                      <a:pt x="232701" y="966532"/>
                      <a:pt x="259269" y="1182741"/>
                    </a:cubicBezTo>
                    <a:cubicBezTo>
                      <a:pt x="271637" y="1283975"/>
                      <a:pt x="284463" y="1385667"/>
                      <a:pt x="297289" y="1486901"/>
                    </a:cubicBezTo>
                    <a:cubicBezTo>
                      <a:pt x="298205" y="1492398"/>
                      <a:pt x="298663" y="1497895"/>
                      <a:pt x="301869" y="1502476"/>
                    </a:cubicBezTo>
                    <a:cubicBezTo>
                      <a:pt x="308282" y="1511179"/>
                      <a:pt x="309199" y="1521715"/>
                      <a:pt x="310573" y="1532250"/>
                    </a:cubicBezTo>
                    <a:cubicBezTo>
                      <a:pt x="313321" y="1550573"/>
                      <a:pt x="317444" y="1568438"/>
                      <a:pt x="322483" y="1587677"/>
                    </a:cubicBezTo>
                    <a:cubicBezTo>
                      <a:pt x="334392" y="1570728"/>
                      <a:pt x="342638" y="1553322"/>
                      <a:pt x="352715" y="1536831"/>
                    </a:cubicBezTo>
                    <a:cubicBezTo>
                      <a:pt x="407684" y="1445675"/>
                      <a:pt x="469524" y="1359099"/>
                      <a:pt x="534570" y="1275272"/>
                    </a:cubicBezTo>
                    <a:cubicBezTo>
                      <a:pt x="544647" y="1261988"/>
                      <a:pt x="546938" y="1249162"/>
                      <a:pt x="542815" y="1234045"/>
                    </a:cubicBezTo>
                    <a:cubicBezTo>
                      <a:pt x="535028" y="1205645"/>
                      <a:pt x="523576" y="1177703"/>
                      <a:pt x="523576" y="1148386"/>
                    </a:cubicBezTo>
                    <a:cubicBezTo>
                      <a:pt x="523576" y="1118611"/>
                      <a:pt x="508002" y="1099830"/>
                      <a:pt x="490595" y="1080133"/>
                    </a:cubicBezTo>
                    <a:cubicBezTo>
                      <a:pt x="475937" y="1063643"/>
                      <a:pt x="461737" y="1046236"/>
                      <a:pt x="450743" y="1026539"/>
                    </a:cubicBezTo>
                    <a:cubicBezTo>
                      <a:pt x="371954" y="888201"/>
                      <a:pt x="307824" y="726044"/>
                      <a:pt x="306450" y="553809"/>
                    </a:cubicBezTo>
                    <a:cubicBezTo>
                      <a:pt x="309657" y="344928"/>
                      <a:pt x="382032" y="163532"/>
                      <a:pt x="522660" y="9161"/>
                    </a:cubicBezTo>
                    <a:cubicBezTo>
                      <a:pt x="524492" y="6871"/>
                      <a:pt x="525867" y="4581"/>
                      <a:pt x="527699" y="2290"/>
                    </a:cubicBezTo>
                    <a:cubicBezTo>
                      <a:pt x="527699" y="0"/>
                      <a:pt x="528615" y="0"/>
                      <a:pt x="52998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74FA62E-6CAB-43A6-9477-723209312A40}"/>
                  </a:ext>
                </a:extLst>
              </p:cNvPr>
              <p:cNvSpPr/>
              <p:nvPr/>
            </p:nvSpPr>
            <p:spPr>
              <a:xfrm>
                <a:off x="6109274" y="2001482"/>
                <a:ext cx="395202" cy="1453126"/>
              </a:xfrm>
              <a:custGeom>
                <a:avLst/>
                <a:gdLst>
                  <a:gd name="connsiteX0" fmla="*/ 142932 w 297746"/>
                  <a:gd name="connsiteY0" fmla="*/ 1094334 h 1094791"/>
                  <a:gd name="connsiteX1" fmla="*/ 134229 w 297746"/>
                  <a:gd name="connsiteY1" fmla="*/ 1086546 h 1094791"/>
                  <a:gd name="connsiteX2" fmla="*/ 119112 w 297746"/>
                  <a:gd name="connsiteY2" fmla="*/ 957370 h 1094791"/>
                  <a:gd name="connsiteX3" fmla="*/ 102164 w 297746"/>
                  <a:gd name="connsiteY3" fmla="*/ 826820 h 1094791"/>
                  <a:gd name="connsiteX4" fmla="*/ 89338 w 297746"/>
                  <a:gd name="connsiteY4" fmla="*/ 722837 h 1094791"/>
                  <a:gd name="connsiteX5" fmla="*/ 75596 w 297746"/>
                  <a:gd name="connsiteY5" fmla="*/ 612900 h 1094791"/>
                  <a:gd name="connsiteX6" fmla="*/ 62770 w 297746"/>
                  <a:gd name="connsiteY6" fmla="*/ 507085 h 1094791"/>
                  <a:gd name="connsiteX7" fmla="*/ 49027 w 297746"/>
                  <a:gd name="connsiteY7" fmla="*/ 398522 h 1094791"/>
                  <a:gd name="connsiteX8" fmla="*/ 35743 w 297746"/>
                  <a:gd name="connsiteY8" fmla="*/ 291334 h 1094791"/>
                  <a:gd name="connsiteX9" fmla="*/ 25666 w 297746"/>
                  <a:gd name="connsiteY9" fmla="*/ 212087 h 1094791"/>
                  <a:gd name="connsiteX10" fmla="*/ 11924 w 297746"/>
                  <a:gd name="connsiteY10" fmla="*/ 100776 h 1094791"/>
                  <a:gd name="connsiteX11" fmla="*/ 1388 w 297746"/>
                  <a:gd name="connsiteY11" fmla="*/ 20155 h 1094791"/>
                  <a:gd name="connsiteX12" fmla="*/ 2762 w 297746"/>
                  <a:gd name="connsiteY12" fmla="*/ 0 h 1094791"/>
                  <a:gd name="connsiteX13" fmla="*/ 146597 w 297746"/>
                  <a:gd name="connsiteY13" fmla="*/ 154370 h 1094791"/>
                  <a:gd name="connsiteX14" fmla="*/ 255618 w 297746"/>
                  <a:gd name="connsiteY14" fmla="*/ 370580 h 1094791"/>
                  <a:gd name="connsiteX15" fmla="*/ 289973 w 297746"/>
                  <a:gd name="connsiteY15" fmla="*/ 532279 h 1094791"/>
                  <a:gd name="connsiteX16" fmla="*/ 295928 w 297746"/>
                  <a:gd name="connsiteY16" fmla="*/ 617939 h 1094791"/>
                  <a:gd name="connsiteX17" fmla="*/ 299135 w 297746"/>
                  <a:gd name="connsiteY17" fmla="*/ 663288 h 1094791"/>
                  <a:gd name="connsiteX18" fmla="*/ 221721 w 297746"/>
                  <a:gd name="connsiteY18" fmla="*/ 970196 h 1094791"/>
                  <a:gd name="connsiteX19" fmla="*/ 158507 w 297746"/>
                  <a:gd name="connsiteY19" fmla="*/ 1081508 h 1094791"/>
                  <a:gd name="connsiteX20" fmla="*/ 142932 w 297746"/>
                  <a:gd name="connsiteY20" fmla="*/ 1094334 h 109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97746" h="1094791">
                    <a:moveTo>
                      <a:pt x="142932" y="1094334"/>
                    </a:moveTo>
                    <a:cubicBezTo>
                      <a:pt x="135145" y="1097082"/>
                      <a:pt x="134687" y="1090669"/>
                      <a:pt x="134229" y="1086546"/>
                    </a:cubicBezTo>
                    <a:cubicBezTo>
                      <a:pt x="129190" y="1043488"/>
                      <a:pt x="124151" y="1000429"/>
                      <a:pt x="119112" y="957370"/>
                    </a:cubicBezTo>
                    <a:cubicBezTo>
                      <a:pt x="113616" y="913853"/>
                      <a:pt x="107661" y="870336"/>
                      <a:pt x="102164" y="826820"/>
                    </a:cubicBezTo>
                    <a:cubicBezTo>
                      <a:pt x="97583" y="792006"/>
                      <a:pt x="93918" y="757193"/>
                      <a:pt x="89338" y="722837"/>
                    </a:cubicBezTo>
                    <a:cubicBezTo>
                      <a:pt x="84757" y="686192"/>
                      <a:pt x="80176" y="649546"/>
                      <a:pt x="75596" y="612900"/>
                    </a:cubicBezTo>
                    <a:cubicBezTo>
                      <a:pt x="71015" y="577629"/>
                      <a:pt x="66892" y="542357"/>
                      <a:pt x="62770" y="507085"/>
                    </a:cubicBezTo>
                    <a:cubicBezTo>
                      <a:pt x="58189" y="470898"/>
                      <a:pt x="53608" y="434710"/>
                      <a:pt x="49027" y="398522"/>
                    </a:cubicBezTo>
                    <a:cubicBezTo>
                      <a:pt x="44447" y="362793"/>
                      <a:pt x="40324" y="327063"/>
                      <a:pt x="35743" y="291334"/>
                    </a:cubicBezTo>
                    <a:cubicBezTo>
                      <a:pt x="32537" y="264766"/>
                      <a:pt x="28872" y="238655"/>
                      <a:pt x="25666" y="212087"/>
                    </a:cubicBezTo>
                    <a:cubicBezTo>
                      <a:pt x="21085" y="174983"/>
                      <a:pt x="16504" y="137880"/>
                      <a:pt x="11924" y="100776"/>
                    </a:cubicBezTo>
                    <a:cubicBezTo>
                      <a:pt x="8717" y="73750"/>
                      <a:pt x="5053" y="47181"/>
                      <a:pt x="1388" y="20155"/>
                    </a:cubicBezTo>
                    <a:cubicBezTo>
                      <a:pt x="472" y="13284"/>
                      <a:pt x="-1819" y="6413"/>
                      <a:pt x="2762" y="0"/>
                    </a:cubicBezTo>
                    <a:cubicBezTo>
                      <a:pt x="58189" y="44433"/>
                      <a:pt x="105370" y="96653"/>
                      <a:pt x="146597" y="154370"/>
                    </a:cubicBezTo>
                    <a:cubicBezTo>
                      <a:pt x="193778" y="220791"/>
                      <a:pt x="229966" y="293166"/>
                      <a:pt x="255618" y="370580"/>
                    </a:cubicBezTo>
                    <a:cubicBezTo>
                      <a:pt x="273025" y="423258"/>
                      <a:pt x="284476" y="476853"/>
                      <a:pt x="289973" y="532279"/>
                    </a:cubicBezTo>
                    <a:cubicBezTo>
                      <a:pt x="292722" y="560680"/>
                      <a:pt x="295928" y="589080"/>
                      <a:pt x="295928" y="617939"/>
                    </a:cubicBezTo>
                    <a:cubicBezTo>
                      <a:pt x="302799" y="632597"/>
                      <a:pt x="300051" y="648630"/>
                      <a:pt x="299135" y="663288"/>
                    </a:cubicBezTo>
                    <a:cubicBezTo>
                      <a:pt x="292722" y="770477"/>
                      <a:pt x="268444" y="873085"/>
                      <a:pt x="221721" y="970196"/>
                    </a:cubicBezTo>
                    <a:cubicBezTo>
                      <a:pt x="202940" y="1008674"/>
                      <a:pt x="183242" y="1046236"/>
                      <a:pt x="158507" y="1081508"/>
                    </a:cubicBezTo>
                    <a:cubicBezTo>
                      <a:pt x="153926" y="1087004"/>
                      <a:pt x="151636" y="1094334"/>
                      <a:pt x="142932" y="1094334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4CF2F3D3-656D-437C-B343-F69B6176FECB}"/>
                  </a:ext>
                </a:extLst>
              </p:cNvPr>
              <p:cNvSpPr/>
              <p:nvPr/>
            </p:nvSpPr>
            <p:spPr>
              <a:xfrm>
                <a:off x="6582926" y="3472535"/>
                <a:ext cx="881603" cy="182401"/>
              </a:xfrm>
              <a:custGeom>
                <a:avLst/>
                <a:gdLst>
                  <a:gd name="connsiteX0" fmla="*/ 0 w 664204"/>
                  <a:gd name="connsiteY0" fmla="*/ 4817 h 137421"/>
                  <a:gd name="connsiteX1" fmla="*/ 14658 w 664204"/>
                  <a:gd name="connsiteY1" fmla="*/ 694 h 137421"/>
                  <a:gd name="connsiteX2" fmla="*/ 163532 w 664204"/>
                  <a:gd name="connsiteY2" fmla="*/ 1152 h 137421"/>
                  <a:gd name="connsiteX3" fmla="*/ 560680 w 664204"/>
                  <a:gd name="connsiteY3" fmla="*/ 3900 h 137421"/>
                  <a:gd name="connsiteX4" fmla="*/ 662372 w 664204"/>
                  <a:gd name="connsiteY4" fmla="*/ 5733 h 137421"/>
                  <a:gd name="connsiteX5" fmla="*/ 664662 w 664204"/>
                  <a:gd name="connsiteY5" fmla="*/ 8939 h 137421"/>
                  <a:gd name="connsiteX6" fmla="*/ 390735 w 664204"/>
                  <a:gd name="connsiteY6" fmla="*/ 134451 h 137421"/>
                  <a:gd name="connsiteX7" fmla="*/ 0 w 664204"/>
                  <a:gd name="connsiteY7" fmla="*/ 4817 h 13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4204" h="137421">
                    <a:moveTo>
                      <a:pt x="0" y="4817"/>
                    </a:moveTo>
                    <a:cubicBezTo>
                      <a:pt x="3665" y="-1138"/>
                      <a:pt x="9619" y="694"/>
                      <a:pt x="14658" y="694"/>
                    </a:cubicBezTo>
                    <a:cubicBezTo>
                      <a:pt x="64130" y="694"/>
                      <a:pt x="114060" y="-1138"/>
                      <a:pt x="163532" y="1152"/>
                    </a:cubicBezTo>
                    <a:cubicBezTo>
                      <a:pt x="295914" y="6649"/>
                      <a:pt x="428297" y="2068"/>
                      <a:pt x="560680" y="3900"/>
                    </a:cubicBezTo>
                    <a:cubicBezTo>
                      <a:pt x="594577" y="1610"/>
                      <a:pt x="628475" y="694"/>
                      <a:pt x="662372" y="5733"/>
                    </a:cubicBezTo>
                    <a:cubicBezTo>
                      <a:pt x="664204" y="6191"/>
                      <a:pt x="664204" y="7565"/>
                      <a:pt x="664662" y="8939"/>
                    </a:cubicBezTo>
                    <a:cubicBezTo>
                      <a:pt x="587248" y="80856"/>
                      <a:pt x="495634" y="123457"/>
                      <a:pt x="390735" y="134451"/>
                    </a:cubicBezTo>
                    <a:cubicBezTo>
                      <a:pt x="241862" y="150483"/>
                      <a:pt x="111311" y="105592"/>
                      <a:pt x="0" y="4817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138EFFD-1F9F-4571-867F-71EF78B0BA04}"/>
                  </a:ext>
                </a:extLst>
              </p:cNvPr>
              <p:cNvSpPr/>
              <p:nvPr/>
            </p:nvSpPr>
            <p:spPr>
              <a:xfrm>
                <a:off x="6602971" y="1467048"/>
                <a:ext cx="291841" cy="1465286"/>
              </a:xfrm>
              <a:custGeom>
                <a:avLst/>
                <a:gdLst>
                  <a:gd name="connsiteX0" fmla="*/ 2764 w 219874"/>
                  <a:gd name="connsiteY0" fmla="*/ 1105785 h 1103953"/>
                  <a:gd name="connsiteX1" fmla="*/ 473 w 219874"/>
                  <a:gd name="connsiteY1" fmla="*/ 1090211 h 1103953"/>
                  <a:gd name="connsiteX2" fmla="*/ 473 w 219874"/>
                  <a:gd name="connsiteY2" fmla="*/ 16949 h 1103953"/>
                  <a:gd name="connsiteX3" fmla="*/ 3680 w 219874"/>
                  <a:gd name="connsiteY3" fmla="*/ 0 h 1103953"/>
                  <a:gd name="connsiteX4" fmla="*/ 143392 w 219874"/>
                  <a:gd name="connsiteY4" fmla="*/ 203842 h 1103953"/>
                  <a:gd name="connsiteX5" fmla="*/ 220348 w 219874"/>
                  <a:gd name="connsiteY5" fmla="*/ 604197 h 1103953"/>
                  <a:gd name="connsiteX6" fmla="*/ 2764 w 219874"/>
                  <a:gd name="connsiteY6" fmla="*/ 1105785 h 110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874" h="1103953">
                    <a:moveTo>
                      <a:pt x="2764" y="1105785"/>
                    </a:moveTo>
                    <a:cubicBezTo>
                      <a:pt x="-1359" y="1101205"/>
                      <a:pt x="473" y="1095250"/>
                      <a:pt x="473" y="1090211"/>
                    </a:cubicBezTo>
                    <a:cubicBezTo>
                      <a:pt x="473" y="732457"/>
                      <a:pt x="473" y="374703"/>
                      <a:pt x="473" y="16949"/>
                    </a:cubicBezTo>
                    <a:cubicBezTo>
                      <a:pt x="473" y="11452"/>
                      <a:pt x="-1817" y="5039"/>
                      <a:pt x="3680" y="0"/>
                    </a:cubicBezTo>
                    <a:cubicBezTo>
                      <a:pt x="61855" y="60007"/>
                      <a:pt x="107662" y="128718"/>
                      <a:pt x="143392" y="203842"/>
                    </a:cubicBezTo>
                    <a:cubicBezTo>
                      <a:pt x="203857" y="330728"/>
                      <a:pt x="229967" y="464485"/>
                      <a:pt x="220348" y="604197"/>
                    </a:cubicBezTo>
                    <a:cubicBezTo>
                      <a:pt x="207064" y="797045"/>
                      <a:pt x="134230" y="964241"/>
                      <a:pt x="2764" y="1105785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CFAE5AF-79AC-4D01-87BD-2FB8A8507459}"/>
                </a:ext>
              </a:extLst>
            </p:cNvPr>
            <p:cNvSpPr/>
            <p:nvPr/>
          </p:nvSpPr>
          <p:spPr>
            <a:xfrm>
              <a:off x="1354175" y="5538392"/>
              <a:ext cx="44524" cy="4452"/>
            </a:xfrm>
            <a:custGeom>
              <a:avLst/>
              <a:gdLst>
                <a:gd name="connsiteX0" fmla="*/ 45807 w 45807"/>
                <a:gd name="connsiteY0" fmla="*/ 458 h 0"/>
                <a:gd name="connsiteX1" fmla="*/ 0 w 45807"/>
                <a:gd name="connsiteY1" fmla="*/ 0 h 0"/>
                <a:gd name="connsiteX2" fmla="*/ 45807 w 45807"/>
                <a:gd name="connsiteY2" fmla="*/ 45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807">
                  <a:moveTo>
                    <a:pt x="45807" y="458"/>
                  </a:moveTo>
                  <a:cubicBezTo>
                    <a:pt x="30691" y="4123"/>
                    <a:pt x="15116" y="4581"/>
                    <a:pt x="0" y="0"/>
                  </a:cubicBezTo>
                  <a:cubicBezTo>
                    <a:pt x="15116" y="458"/>
                    <a:pt x="30691" y="458"/>
                    <a:pt x="45807" y="458"/>
                  </a:cubicBezTo>
                  <a:close/>
                </a:path>
              </a:pathLst>
            </a:custGeom>
            <a:solidFill>
              <a:srgbClr val="C1531C"/>
            </a:solidFill>
            <a:ln w="4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354622-CDAA-442F-A76B-2604345C15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Infographic Style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B56B98-5C42-412C-B7B9-D79C5CE27FC8}"/>
              </a:ext>
            </a:extLst>
          </p:cNvPr>
          <p:cNvSpPr/>
          <p:nvPr/>
        </p:nvSpPr>
        <p:spPr>
          <a:xfrm>
            <a:off x="1282944" y="2473021"/>
            <a:ext cx="720000" cy="72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A63D3-6382-4EAF-8993-4B8016E2A75B}"/>
              </a:ext>
            </a:extLst>
          </p:cNvPr>
          <p:cNvSpPr txBox="1"/>
          <p:nvPr/>
        </p:nvSpPr>
        <p:spPr>
          <a:xfrm>
            <a:off x="734052" y="3348817"/>
            <a:ext cx="1817786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65CD6-01E4-4A2B-BC2F-4EB39C191DCF}"/>
              </a:ext>
            </a:extLst>
          </p:cNvPr>
          <p:cNvSpPr txBox="1"/>
          <p:nvPr/>
        </p:nvSpPr>
        <p:spPr>
          <a:xfrm>
            <a:off x="792216" y="3972797"/>
            <a:ext cx="17014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B889E-3FE3-4CE7-84C4-CC96C092F959}"/>
              </a:ext>
            </a:extLst>
          </p:cNvPr>
          <p:cNvSpPr txBox="1"/>
          <p:nvPr/>
        </p:nvSpPr>
        <p:spPr>
          <a:xfrm>
            <a:off x="2818340" y="3348817"/>
            <a:ext cx="1817786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763A6-5056-443A-A5A6-3DA38F03CBDB}"/>
              </a:ext>
            </a:extLst>
          </p:cNvPr>
          <p:cNvSpPr txBox="1"/>
          <p:nvPr/>
        </p:nvSpPr>
        <p:spPr>
          <a:xfrm>
            <a:off x="2876504" y="3972797"/>
            <a:ext cx="17014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1AD18A-34C9-4F23-AC4F-3752F8521F3C}"/>
              </a:ext>
            </a:extLst>
          </p:cNvPr>
          <p:cNvSpPr txBox="1"/>
          <p:nvPr/>
        </p:nvSpPr>
        <p:spPr>
          <a:xfrm>
            <a:off x="7545090" y="3348817"/>
            <a:ext cx="1817786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0BE02C-901A-4726-B96C-3CC7408D3C46}"/>
              </a:ext>
            </a:extLst>
          </p:cNvPr>
          <p:cNvSpPr txBox="1"/>
          <p:nvPr/>
        </p:nvSpPr>
        <p:spPr>
          <a:xfrm>
            <a:off x="7603254" y="3972797"/>
            <a:ext cx="17014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3FC424-CBE3-4251-BF83-749C086D67C4}"/>
              </a:ext>
            </a:extLst>
          </p:cNvPr>
          <p:cNvSpPr txBox="1"/>
          <p:nvPr/>
        </p:nvSpPr>
        <p:spPr>
          <a:xfrm>
            <a:off x="9631264" y="3348817"/>
            <a:ext cx="1817786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AE51D2-A507-48FE-8D0C-CB75F61D5CFF}"/>
              </a:ext>
            </a:extLst>
          </p:cNvPr>
          <p:cNvSpPr txBox="1"/>
          <p:nvPr/>
        </p:nvSpPr>
        <p:spPr>
          <a:xfrm>
            <a:off x="9689429" y="3972797"/>
            <a:ext cx="17014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6A3161-BC52-4F0D-A3D0-812B1C27C8F4}"/>
              </a:ext>
            </a:extLst>
          </p:cNvPr>
          <p:cNvSpPr/>
          <p:nvPr/>
        </p:nvSpPr>
        <p:spPr>
          <a:xfrm>
            <a:off x="10180157" y="2473021"/>
            <a:ext cx="720000" cy="72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6F19CF-F70F-4477-B449-F1AC2841C1D4}"/>
              </a:ext>
            </a:extLst>
          </p:cNvPr>
          <p:cNvSpPr/>
          <p:nvPr/>
        </p:nvSpPr>
        <p:spPr>
          <a:xfrm>
            <a:off x="3367232" y="2473021"/>
            <a:ext cx="720000" cy="72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E5B28F-4A73-413C-A832-627FC0CA088A}"/>
              </a:ext>
            </a:extLst>
          </p:cNvPr>
          <p:cNvSpPr/>
          <p:nvPr/>
        </p:nvSpPr>
        <p:spPr>
          <a:xfrm>
            <a:off x="8093982" y="2473021"/>
            <a:ext cx="720000" cy="720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Donut 39">
            <a:extLst>
              <a:ext uri="{FF2B5EF4-FFF2-40B4-BE49-F238E27FC236}">
                <a16:creationId xmlns:a16="http://schemas.microsoft.com/office/drawing/2014/main" id="{16DF0D4B-9519-4636-A8B8-D448F8ED2CE1}"/>
              </a:ext>
            </a:extLst>
          </p:cNvPr>
          <p:cNvSpPr/>
          <p:nvPr/>
        </p:nvSpPr>
        <p:spPr>
          <a:xfrm>
            <a:off x="3534173" y="2651741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79DE3580-C993-4D9E-A990-25EC3EBC8DC1}"/>
              </a:ext>
            </a:extLst>
          </p:cNvPr>
          <p:cNvSpPr>
            <a:spLocks noChangeAspect="1"/>
          </p:cNvSpPr>
          <p:nvPr/>
        </p:nvSpPr>
        <p:spPr>
          <a:xfrm>
            <a:off x="1463679" y="2659029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0911DEB9-B819-4472-8FE9-8E3E7C816A5C}"/>
              </a:ext>
            </a:extLst>
          </p:cNvPr>
          <p:cNvSpPr/>
          <p:nvPr/>
        </p:nvSpPr>
        <p:spPr>
          <a:xfrm>
            <a:off x="10377696" y="2690050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42DC3C7C-BF26-4DD5-9BF6-2314585C1CBC}"/>
              </a:ext>
            </a:extLst>
          </p:cNvPr>
          <p:cNvSpPr/>
          <p:nvPr/>
        </p:nvSpPr>
        <p:spPr>
          <a:xfrm>
            <a:off x="8303398" y="2651742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63B1B5-BB65-47B3-A2A3-6856DE088A47}"/>
              </a:ext>
            </a:extLst>
          </p:cNvPr>
          <p:cNvSpPr txBox="1"/>
          <p:nvPr/>
        </p:nvSpPr>
        <p:spPr>
          <a:xfrm>
            <a:off x="448472" y="1681559"/>
            <a:ext cx="4206732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867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accent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3DE0B4-77D1-4BD1-9FDE-4D4D772D8738}"/>
              </a:ext>
            </a:extLst>
          </p:cNvPr>
          <p:cNvSpPr txBox="1"/>
          <p:nvPr/>
        </p:nvSpPr>
        <p:spPr>
          <a:xfrm>
            <a:off x="7527898" y="1681559"/>
            <a:ext cx="4206732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accent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1A5FC65-3F13-4218-976B-F94380E1E5D0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1C9AF6B-3A28-4484-B558-52495CC64CF2}"/>
              </a:ext>
            </a:extLst>
          </p:cNvPr>
          <p:cNvSpPr/>
          <p:nvPr/>
        </p:nvSpPr>
        <p:spPr>
          <a:xfrm>
            <a:off x="911084" y="1706065"/>
            <a:ext cx="6462604" cy="4202142"/>
          </a:xfrm>
          <a:custGeom>
            <a:avLst/>
            <a:gdLst>
              <a:gd name="connsiteX0" fmla="*/ 0 w 4724400"/>
              <a:gd name="connsiteY0" fmla="*/ 3000375 h 3000375"/>
              <a:gd name="connsiteX1" fmla="*/ 28575 w 4724400"/>
              <a:gd name="connsiteY1" fmla="*/ 0 h 3000375"/>
              <a:gd name="connsiteX2" fmla="*/ 4724400 w 4724400"/>
              <a:gd name="connsiteY2" fmla="*/ 19050 h 3000375"/>
              <a:gd name="connsiteX3" fmla="*/ 2838450 w 4724400"/>
              <a:gd name="connsiteY3" fmla="*/ 1514475 h 3000375"/>
              <a:gd name="connsiteX0" fmla="*/ 0 w 4714875"/>
              <a:gd name="connsiteY0" fmla="*/ 3028950 h 3028950"/>
              <a:gd name="connsiteX1" fmla="*/ 28575 w 4714875"/>
              <a:gd name="connsiteY1" fmla="*/ 28575 h 3028950"/>
              <a:gd name="connsiteX2" fmla="*/ 4714875 w 4714875"/>
              <a:gd name="connsiteY2" fmla="*/ 0 h 3028950"/>
              <a:gd name="connsiteX3" fmla="*/ 2838450 w 4714875"/>
              <a:gd name="connsiteY3" fmla="*/ 1543050 h 3028950"/>
              <a:gd name="connsiteX0" fmla="*/ 0 w 4714875"/>
              <a:gd name="connsiteY0" fmla="*/ 3028950 h 3028950"/>
              <a:gd name="connsiteX1" fmla="*/ 0 w 4714875"/>
              <a:gd name="connsiteY1" fmla="*/ 28575 h 3028950"/>
              <a:gd name="connsiteX2" fmla="*/ 4714875 w 4714875"/>
              <a:gd name="connsiteY2" fmla="*/ 0 h 3028950"/>
              <a:gd name="connsiteX3" fmla="*/ 2838450 w 4714875"/>
              <a:gd name="connsiteY3" fmla="*/ 1543050 h 3028950"/>
              <a:gd name="connsiteX0" fmla="*/ 0 w 4723502"/>
              <a:gd name="connsiteY0" fmla="*/ 4202142 h 4202142"/>
              <a:gd name="connsiteX1" fmla="*/ 8627 w 4723502"/>
              <a:gd name="connsiteY1" fmla="*/ 28575 h 4202142"/>
              <a:gd name="connsiteX2" fmla="*/ 4723502 w 4723502"/>
              <a:gd name="connsiteY2" fmla="*/ 0 h 4202142"/>
              <a:gd name="connsiteX3" fmla="*/ 2847077 w 4723502"/>
              <a:gd name="connsiteY3" fmla="*/ 1543050 h 4202142"/>
              <a:gd name="connsiteX0" fmla="*/ 0 w 4723502"/>
              <a:gd name="connsiteY0" fmla="*/ 4202142 h 4202142"/>
              <a:gd name="connsiteX1" fmla="*/ 8627 w 4723502"/>
              <a:gd name="connsiteY1" fmla="*/ 28575 h 4202142"/>
              <a:gd name="connsiteX2" fmla="*/ 4723502 w 4723502"/>
              <a:gd name="connsiteY2" fmla="*/ 0 h 4202142"/>
              <a:gd name="connsiteX3" fmla="*/ 2890209 w 4723502"/>
              <a:gd name="connsiteY3" fmla="*/ 1913986 h 4202142"/>
              <a:gd name="connsiteX0" fmla="*/ 0 w 4723502"/>
              <a:gd name="connsiteY0" fmla="*/ 4202142 h 4208612"/>
              <a:gd name="connsiteX1" fmla="*/ 8627 w 4723502"/>
              <a:gd name="connsiteY1" fmla="*/ 28575 h 4208612"/>
              <a:gd name="connsiteX2" fmla="*/ 4723502 w 4723502"/>
              <a:gd name="connsiteY2" fmla="*/ 0 h 4208612"/>
              <a:gd name="connsiteX3" fmla="*/ 8986 w 4723502"/>
              <a:gd name="connsiteY3" fmla="*/ 4208612 h 4208612"/>
              <a:gd name="connsiteX0" fmla="*/ 0 w 4723502"/>
              <a:gd name="connsiteY0" fmla="*/ 4202142 h 4202142"/>
              <a:gd name="connsiteX1" fmla="*/ 8627 w 4723502"/>
              <a:gd name="connsiteY1" fmla="*/ 28575 h 4202142"/>
              <a:gd name="connsiteX2" fmla="*/ 4723502 w 4723502"/>
              <a:gd name="connsiteY2" fmla="*/ 0 h 4202142"/>
              <a:gd name="connsiteX3" fmla="*/ 2381250 w 4723502"/>
              <a:gd name="connsiteY3" fmla="*/ 2086514 h 420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3502" h="4202142">
                <a:moveTo>
                  <a:pt x="0" y="4202142"/>
                </a:moveTo>
                <a:cubicBezTo>
                  <a:pt x="2876" y="2810953"/>
                  <a:pt x="5751" y="1419764"/>
                  <a:pt x="8627" y="28575"/>
                </a:cubicBezTo>
                <a:lnTo>
                  <a:pt x="4723502" y="0"/>
                </a:lnTo>
                <a:lnTo>
                  <a:pt x="2381250" y="2086514"/>
                </a:lnTo>
              </a:path>
            </a:pathLst>
          </a:custGeom>
          <a:ln w="38100">
            <a:solidFill>
              <a:schemeClr val="accent2"/>
            </a:solidFill>
            <a:prstDash val="sysDot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685093EF-200C-4BF3-AE1F-3A2017BB29B5}"/>
              </a:ext>
            </a:extLst>
          </p:cNvPr>
          <p:cNvSpPr/>
          <p:nvPr/>
        </p:nvSpPr>
        <p:spPr>
          <a:xfrm rot="10800000">
            <a:off x="4676682" y="1835202"/>
            <a:ext cx="6604234" cy="4216700"/>
          </a:xfrm>
          <a:custGeom>
            <a:avLst/>
            <a:gdLst>
              <a:gd name="connsiteX0" fmla="*/ 0 w 4724400"/>
              <a:gd name="connsiteY0" fmla="*/ 3000375 h 3000375"/>
              <a:gd name="connsiteX1" fmla="*/ 28575 w 4724400"/>
              <a:gd name="connsiteY1" fmla="*/ 0 h 3000375"/>
              <a:gd name="connsiteX2" fmla="*/ 4724400 w 4724400"/>
              <a:gd name="connsiteY2" fmla="*/ 19050 h 3000375"/>
              <a:gd name="connsiteX3" fmla="*/ 2838450 w 4724400"/>
              <a:gd name="connsiteY3" fmla="*/ 1514475 h 3000375"/>
              <a:gd name="connsiteX0" fmla="*/ 0 w 4714875"/>
              <a:gd name="connsiteY0" fmla="*/ 3028950 h 3028950"/>
              <a:gd name="connsiteX1" fmla="*/ 28575 w 4714875"/>
              <a:gd name="connsiteY1" fmla="*/ 28575 h 3028950"/>
              <a:gd name="connsiteX2" fmla="*/ 4714875 w 4714875"/>
              <a:gd name="connsiteY2" fmla="*/ 0 h 3028950"/>
              <a:gd name="connsiteX3" fmla="*/ 2838450 w 4714875"/>
              <a:gd name="connsiteY3" fmla="*/ 1543050 h 3028950"/>
              <a:gd name="connsiteX0" fmla="*/ 0 w 4714875"/>
              <a:gd name="connsiteY0" fmla="*/ 3028950 h 3028950"/>
              <a:gd name="connsiteX1" fmla="*/ 0 w 4714875"/>
              <a:gd name="connsiteY1" fmla="*/ 28575 h 3028950"/>
              <a:gd name="connsiteX2" fmla="*/ 4714875 w 4714875"/>
              <a:gd name="connsiteY2" fmla="*/ 0 h 3028950"/>
              <a:gd name="connsiteX3" fmla="*/ 2838450 w 4714875"/>
              <a:gd name="connsiteY3" fmla="*/ 1543050 h 3028950"/>
              <a:gd name="connsiteX0" fmla="*/ 60385 w 4775260"/>
              <a:gd name="connsiteY0" fmla="*/ 4216700 h 4216700"/>
              <a:gd name="connsiteX1" fmla="*/ 0 w 4775260"/>
              <a:gd name="connsiteY1" fmla="*/ 0 h 4216700"/>
              <a:gd name="connsiteX2" fmla="*/ 4775260 w 4775260"/>
              <a:gd name="connsiteY2" fmla="*/ 1187750 h 4216700"/>
              <a:gd name="connsiteX3" fmla="*/ 2898835 w 4775260"/>
              <a:gd name="connsiteY3" fmla="*/ 2730800 h 4216700"/>
              <a:gd name="connsiteX0" fmla="*/ 0 w 4775260"/>
              <a:gd name="connsiteY0" fmla="*/ 4216700 h 4216700"/>
              <a:gd name="connsiteX1" fmla="*/ 0 w 4775260"/>
              <a:gd name="connsiteY1" fmla="*/ 0 h 4216700"/>
              <a:gd name="connsiteX2" fmla="*/ 4775260 w 4775260"/>
              <a:gd name="connsiteY2" fmla="*/ 1187750 h 4216700"/>
              <a:gd name="connsiteX3" fmla="*/ 2898835 w 4775260"/>
              <a:gd name="connsiteY3" fmla="*/ 2730800 h 4216700"/>
              <a:gd name="connsiteX0" fmla="*/ 0 w 4827019"/>
              <a:gd name="connsiteY0" fmla="*/ 4216700 h 4216700"/>
              <a:gd name="connsiteX1" fmla="*/ 0 w 4827019"/>
              <a:gd name="connsiteY1" fmla="*/ 0 h 4216700"/>
              <a:gd name="connsiteX2" fmla="*/ 4827019 w 4827019"/>
              <a:gd name="connsiteY2" fmla="*/ 31811 h 4216700"/>
              <a:gd name="connsiteX3" fmla="*/ 2898835 w 4827019"/>
              <a:gd name="connsiteY3" fmla="*/ 2730800 h 4216700"/>
              <a:gd name="connsiteX0" fmla="*/ 0 w 4827019"/>
              <a:gd name="connsiteY0" fmla="*/ 4216700 h 4216700"/>
              <a:gd name="connsiteX1" fmla="*/ 0 w 4827019"/>
              <a:gd name="connsiteY1" fmla="*/ 0 h 4216700"/>
              <a:gd name="connsiteX2" fmla="*/ 4827019 w 4827019"/>
              <a:gd name="connsiteY2" fmla="*/ 31811 h 4216700"/>
              <a:gd name="connsiteX3" fmla="*/ 8986 w 4827019"/>
              <a:gd name="connsiteY3" fmla="*/ 4214543 h 4216700"/>
              <a:gd name="connsiteX0" fmla="*/ 0 w 4827019"/>
              <a:gd name="connsiteY0" fmla="*/ 4216700 h 4216700"/>
              <a:gd name="connsiteX1" fmla="*/ 0 w 4827019"/>
              <a:gd name="connsiteY1" fmla="*/ 0 h 4216700"/>
              <a:gd name="connsiteX2" fmla="*/ 4827019 w 4827019"/>
              <a:gd name="connsiteY2" fmla="*/ 31811 h 4216700"/>
              <a:gd name="connsiteX3" fmla="*/ 2407129 w 4827019"/>
              <a:gd name="connsiteY3" fmla="*/ 2101072 h 421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019" h="4216700">
                <a:moveTo>
                  <a:pt x="0" y="4216700"/>
                </a:moveTo>
                <a:lnTo>
                  <a:pt x="0" y="0"/>
                </a:lnTo>
                <a:lnTo>
                  <a:pt x="4827019" y="31811"/>
                </a:lnTo>
                <a:lnTo>
                  <a:pt x="2407129" y="2101072"/>
                </a:lnTo>
              </a:path>
            </a:pathLst>
          </a:custGeom>
          <a:ln w="38100">
            <a:solidFill>
              <a:schemeClr val="bg1"/>
            </a:solidFill>
            <a:prstDash val="sysDot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B2573-E748-4565-A52B-9C2BF6F36F62}"/>
              </a:ext>
            </a:extLst>
          </p:cNvPr>
          <p:cNvSpPr txBox="1"/>
          <p:nvPr/>
        </p:nvSpPr>
        <p:spPr>
          <a:xfrm>
            <a:off x="1414330" y="4079542"/>
            <a:ext cx="111171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9D8EA-7D1E-4AA6-87E5-EE4D46A9C040}"/>
              </a:ext>
            </a:extLst>
          </p:cNvPr>
          <p:cNvSpPr txBox="1"/>
          <p:nvPr/>
        </p:nvSpPr>
        <p:spPr>
          <a:xfrm>
            <a:off x="9605526" y="2807286"/>
            <a:ext cx="111171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1757E9-44E2-4052-827A-CE91A226582D}"/>
              </a:ext>
            </a:extLst>
          </p:cNvPr>
          <p:cNvGrpSpPr/>
          <p:nvPr/>
        </p:nvGrpSpPr>
        <p:grpSpPr>
          <a:xfrm>
            <a:off x="1270038" y="2154139"/>
            <a:ext cx="4107033" cy="991073"/>
            <a:chOff x="1197149" y="1794035"/>
            <a:chExt cx="3230835" cy="9910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E4E61F-F39C-454F-94EE-4BFAFE2F9EAA}"/>
                </a:ext>
              </a:extLst>
            </p:cNvPr>
            <p:cNvSpPr txBox="1"/>
            <p:nvPr/>
          </p:nvSpPr>
          <p:spPr>
            <a:xfrm>
              <a:off x="1197149" y="2138777"/>
              <a:ext cx="3230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114651-B129-4979-8525-4F0333752307}"/>
                </a:ext>
              </a:extLst>
            </p:cNvPr>
            <p:cNvSpPr txBox="1"/>
            <p:nvPr/>
          </p:nvSpPr>
          <p:spPr>
            <a:xfrm>
              <a:off x="1197149" y="1794035"/>
              <a:ext cx="3230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92457E-6A6B-497F-9B65-51FE209E26D0}"/>
              </a:ext>
            </a:extLst>
          </p:cNvPr>
          <p:cNvGrpSpPr/>
          <p:nvPr/>
        </p:nvGrpSpPr>
        <p:grpSpPr>
          <a:xfrm>
            <a:off x="6867940" y="4721446"/>
            <a:ext cx="4067640" cy="991073"/>
            <a:chOff x="4759449" y="3524124"/>
            <a:chExt cx="3230835" cy="99107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942531-39CA-4C2B-AA59-C23EB814F457}"/>
                </a:ext>
              </a:extLst>
            </p:cNvPr>
            <p:cNvSpPr txBox="1"/>
            <p:nvPr/>
          </p:nvSpPr>
          <p:spPr>
            <a:xfrm>
              <a:off x="4759449" y="3868866"/>
              <a:ext cx="32308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692FE8-96C4-4DCF-8877-3412CD675F09}"/>
                </a:ext>
              </a:extLst>
            </p:cNvPr>
            <p:cNvSpPr txBox="1"/>
            <p:nvPr/>
          </p:nvSpPr>
          <p:spPr>
            <a:xfrm>
              <a:off x="4759449" y="3524124"/>
              <a:ext cx="32308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9">
            <a:extLst>
              <a:ext uri="{FF2B5EF4-FFF2-40B4-BE49-F238E27FC236}">
                <a16:creationId xmlns:a16="http://schemas.microsoft.com/office/drawing/2014/main" id="{62FCB58A-E522-4F27-85EF-0EE9007EC3FB}"/>
              </a:ext>
            </a:extLst>
          </p:cNvPr>
          <p:cNvSpPr/>
          <p:nvPr/>
        </p:nvSpPr>
        <p:spPr>
          <a:xfrm>
            <a:off x="5686400" y="3477568"/>
            <a:ext cx="819203" cy="822918"/>
          </a:xfrm>
          <a:custGeom>
            <a:avLst/>
            <a:gdLst/>
            <a:ahLst/>
            <a:cxnLst/>
            <a:rect l="l" t="t" r="r" b="b"/>
            <a:pathLst>
              <a:path w="2075151" h="2084561">
                <a:moveTo>
                  <a:pt x="687322" y="720390"/>
                </a:moveTo>
                <a:lnTo>
                  <a:pt x="792251" y="1226101"/>
                </a:lnTo>
                <a:lnTo>
                  <a:pt x="654923" y="1226101"/>
                </a:lnTo>
                <a:lnTo>
                  <a:pt x="519418" y="720390"/>
                </a:lnTo>
                <a:close/>
                <a:moveTo>
                  <a:pt x="1088790" y="720390"/>
                </a:moveTo>
                <a:lnTo>
                  <a:pt x="1088790" y="1226101"/>
                </a:lnTo>
                <a:lnTo>
                  <a:pt x="981085" y="1226101"/>
                </a:lnTo>
                <a:lnTo>
                  <a:pt x="876156" y="720390"/>
                </a:lnTo>
                <a:close/>
                <a:moveTo>
                  <a:pt x="1470928" y="720390"/>
                </a:moveTo>
                <a:lnTo>
                  <a:pt x="1399467" y="1226101"/>
                </a:lnTo>
                <a:lnTo>
                  <a:pt x="1273686" y="1226101"/>
                </a:lnTo>
                <a:lnTo>
                  <a:pt x="1273686" y="720390"/>
                </a:lnTo>
                <a:close/>
                <a:moveTo>
                  <a:pt x="1858098" y="720390"/>
                </a:moveTo>
                <a:lnTo>
                  <a:pt x="1704623" y="1226101"/>
                </a:lnTo>
                <a:lnTo>
                  <a:pt x="1586200" y="1226101"/>
                </a:lnTo>
                <a:lnTo>
                  <a:pt x="1657660" y="720390"/>
                </a:lnTo>
                <a:close/>
                <a:moveTo>
                  <a:pt x="326390" y="0"/>
                </a:moveTo>
                <a:lnTo>
                  <a:pt x="289467" y="9893"/>
                </a:lnTo>
                <a:lnTo>
                  <a:pt x="0" y="9893"/>
                </a:lnTo>
                <a:lnTo>
                  <a:pt x="0" y="194789"/>
                </a:lnTo>
                <a:lnTo>
                  <a:pt x="187165" y="194789"/>
                </a:lnTo>
                <a:lnTo>
                  <a:pt x="603775" y="1749601"/>
                </a:lnTo>
                <a:cubicBezTo>
                  <a:pt x="548018" y="1778252"/>
                  <a:pt x="511419" y="1836815"/>
                  <a:pt x="511419" y="1903926"/>
                </a:cubicBezTo>
                <a:cubicBezTo>
                  <a:pt x="511419" y="2003688"/>
                  <a:pt x="592292" y="2084561"/>
                  <a:pt x="692054" y="2084561"/>
                </a:cubicBezTo>
                <a:cubicBezTo>
                  <a:pt x="791816" y="2084561"/>
                  <a:pt x="872689" y="2003688"/>
                  <a:pt x="872689" y="1903926"/>
                </a:cubicBezTo>
                <a:cubicBezTo>
                  <a:pt x="872689" y="1844787"/>
                  <a:pt x="844269" y="1792285"/>
                  <a:pt x="798470" y="1761829"/>
                </a:cubicBezTo>
                <a:lnTo>
                  <a:pt x="797088" y="1756669"/>
                </a:lnTo>
                <a:lnTo>
                  <a:pt x="1597741" y="1756669"/>
                </a:lnTo>
                <a:cubicBezTo>
                  <a:pt x="1547621" y="1786323"/>
                  <a:pt x="1515869" y="1841417"/>
                  <a:pt x="1515869" y="1903926"/>
                </a:cubicBezTo>
                <a:cubicBezTo>
                  <a:pt x="1515869" y="2003688"/>
                  <a:pt x="1596742" y="2084561"/>
                  <a:pt x="1696504" y="2084561"/>
                </a:cubicBezTo>
                <a:cubicBezTo>
                  <a:pt x="1796266" y="2084561"/>
                  <a:pt x="1877139" y="2003688"/>
                  <a:pt x="1877139" y="1903926"/>
                </a:cubicBezTo>
                <a:cubicBezTo>
                  <a:pt x="1877139" y="1839781"/>
                  <a:pt x="1843704" y="1783446"/>
                  <a:pt x="1791551" y="1754164"/>
                </a:cubicBezTo>
                <a:lnTo>
                  <a:pt x="1791551" y="1571773"/>
                </a:lnTo>
                <a:lnTo>
                  <a:pt x="747545" y="1571773"/>
                </a:lnTo>
                <a:lnTo>
                  <a:pt x="704465" y="1410997"/>
                </a:lnTo>
                <a:lnTo>
                  <a:pt x="1746053" y="1410997"/>
                </a:lnTo>
                <a:lnTo>
                  <a:pt x="1746942" y="1411267"/>
                </a:lnTo>
                <a:cubicBezTo>
                  <a:pt x="1794837" y="1425803"/>
                  <a:pt x="1845447" y="1398759"/>
                  <a:pt x="1859982" y="1350864"/>
                </a:cubicBezTo>
                <a:lnTo>
                  <a:pt x="2071222" y="654816"/>
                </a:lnTo>
                <a:cubicBezTo>
                  <a:pt x="2085757" y="606922"/>
                  <a:pt x="2058714" y="556312"/>
                  <a:pt x="2010819" y="541777"/>
                </a:cubicBezTo>
                <a:lnTo>
                  <a:pt x="2007334" y="540719"/>
                </a:lnTo>
                <a:cubicBezTo>
                  <a:pt x="1997276" y="537666"/>
                  <a:pt x="1987098" y="536448"/>
                  <a:pt x="1977200" y="537834"/>
                </a:cubicBezTo>
                <a:lnTo>
                  <a:pt x="1977200" y="535494"/>
                </a:lnTo>
                <a:lnTo>
                  <a:pt x="469875" y="5354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ectangle 30">
            <a:extLst>
              <a:ext uri="{FF2B5EF4-FFF2-40B4-BE49-F238E27FC236}">
                <a16:creationId xmlns:a16="http://schemas.microsoft.com/office/drawing/2014/main" id="{B355CD14-5CE1-499B-B84D-462AAA91E82A}"/>
              </a:ext>
            </a:extLst>
          </p:cNvPr>
          <p:cNvSpPr/>
          <p:nvPr/>
        </p:nvSpPr>
        <p:spPr>
          <a:xfrm>
            <a:off x="1754508" y="3434390"/>
            <a:ext cx="431361" cy="43010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A5AC7D3C-8D59-4971-BEC4-FC77EEF1C36A}"/>
              </a:ext>
            </a:extLst>
          </p:cNvPr>
          <p:cNvSpPr/>
          <p:nvPr/>
        </p:nvSpPr>
        <p:spPr>
          <a:xfrm>
            <a:off x="9937372" y="3934593"/>
            <a:ext cx="448025" cy="4193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A5F47A-512F-4F75-818C-05902666F158}"/>
              </a:ext>
            </a:extLst>
          </p:cNvPr>
          <p:cNvGrpSpPr/>
          <p:nvPr/>
        </p:nvGrpSpPr>
        <p:grpSpPr>
          <a:xfrm>
            <a:off x="4385719" y="2123331"/>
            <a:ext cx="3419425" cy="3456384"/>
            <a:chOff x="2051720" y="2132856"/>
            <a:chExt cx="3419425" cy="3456384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364ECF8D-66A2-4868-9BC1-299519EACE17}"/>
                </a:ext>
              </a:extLst>
            </p:cNvPr>
            <p:cNvSpPr/>
            <p:nvPr/>
          </p:nvSpPr>
          <p:spPr>
            <a:xfrm>
              <a:off x="2051720" y="2132856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D5C3E1E9-7693-4F11-9678-8EDFED137016}"/>
                </a:ext>
              </a:extLst>
            </p:cNvPr>
            <p:cNvSpPr/>
            <p:nvPr/>
          </p:nvSpPr>
          <p:spPr>
            <a:xfrm rot="5400000">
              <a:off x="3203848" y="2024844"/>
              <a:ext cx="936104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E1B228D5-A004-4E56-964D-2742C4DA0C62}"/>
                </a:ext>
              </a:extLst>
            </p:cNvPr>
            <p:cNvSpPr/>
            <p:nvPr/>
          </p:nvSpPr>
          <p:spPr>
            <a:xfrm rot="10800000" flipH="1">
              <a:off x="3347864" y="3140968"/>
              <a:ext cx="900100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1">
              <a:extLst>
                <a:ext uri="{FF2B5EF4-FFF2-40B4-BE49-F238E27FC236}">
                  <a16:creationId xmlns:a16="http://schemas.microsoft.com/office/drawing/2014/main" id="{7AB90C0D-E05D-4977-B4AD-B53FD92B7685}"/>
                </a:ext>
              </a:extLst>
            </p:cNvPr>
            <p:cNvSpPr/>
            <p:nvPr/>
          </p:nvSpPr>
          <p:spPr>
            <a:xfrm rot="5400000">
              <a:off x="4435400" y="325735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ounded Rectangle 1">
              <a:extLst>
                <a:ext uri="{FF2B5EF4-FFF2-40B4-BE49-F238E27FC236}">
                  <a16:creationId xmlns:a16="http://schemas.microsoft.com/office/drawing/2014/main" id="{7D55132F-76CB-4F3F-A440-F50C858F2201}"/>
                </a:ext>
              </a:extLst>
            </p:cNvPr>
            <p:cNvSpPr/>
            <p:nvPr/>
          </p:nvSpPr>
          <p:spPr>
            <a:xfrm rot="10800000">
              <a:off x="4551784" y="4437112"/>
              <a:ext cx="919361" cy="1152128"/>
            </a:xfrm>
            <a:custGeom>
              <a:avLst/>
              <a:gdLst/>
              <a:ahLst/>
              <a:cxnLst/>
              <a:rect l="l" t="t" r="r" b="b"/>
              <a:pathLst>
                <a:path w="936104" h="1152128">
                  <a:moveTo>
                    <a:pt x="156020" y="0"/>
                  </a:moveTo>
                  <a:lnTo>
                    <a:pt x="780084" y="0"/>
                  </a:lnTo>
                  <a:cubicBezTo>
                    <a:pt x="866251" y="0"/>
                    <a:pt x="936104" y="69853"/>
                    <a:pt x="936104" y="156020"/>
                  </a:cubicBezTo>
                  <a:lnTo>
                    <a:pt x="936104" y="346108"/>
                  </a:lnTo>
                  <a:cubicBezTo>
                    <a:pt x="915878" y="331325"/>
                    <a:pt x="890838" y="324036"/>
                    <a:pt x="864096" y="324036"/>
                  </a:cubicBezTo>
                  <a:cubicBezTo>
                    <a:pt x="784558" y="324036"/>
                    <a:pt x="720080" y="388514"/>
                    <a:pt x="720080" y="468052"/>
                  </a:cubicBezTo>
                  <a:cubicBezTo>
                    <a:pt x="720080" y="547590"/>
                    <a:pt x="784558" y="612068"/>
                    <a:pt x="864096" y="612068"/>
                  </a:cubicBezTo>
                  <a:cubicBezTo>
                    <a:pt x="890838" y="612068"/>
                    <a:pt x="915878" y="604779"/>
                    <a:pt x="936104" y="589997"/>
                  </a:cubicBezTo>
                  <a:lnTo>
                    <a:pt x="936104" y="780084"/>
                  </a:lnTo>
                  <a:cubicBezTo>
                    <a:pt x="936104" y="866251"/>
                    <a:pt x="866251" y="936104"/>
                    <a:pt x="780084" y="936104"/>
                  </a:cubicBezTo>
                  <a:lnTo>
                    <a:pt x="589997" y="936104"/>
                  </a:lnTo>
                  <a:cubicBezTo>
                    <a:pt x="604779" y="956330"/>
                    <a:pt x="612068" y="981370"/>
                    <a:pt x="612068" y="1008112"/>
                  </a:cubicBezTo>
                  <a:cubicBezTo>
                    <a:pt x="612068" y="1087650"/>
                    <a:pt x="547590" y="1152128"/>
                    <a:pt x="468052" y="1152128"/>
                  </a:cubicBezTo>
                  <a:cubicBezTo>
                    <a:pt x="388514" y="1152128"/>
                    <a:pt x="324036" y="1087650"/>
                    <a:pt x="324036" y="1008112"/>
                  </a:cubicBezTo>
                  <a:cubicBezTo>
                    <a:pt x="324036" y="981370"/>
                    <a:pt x="331325" y="956330"/>
                    <a:pt x="346108" y="936104"/>
                  </a:cubicBezTo>
                  <a:lnTo>
                    <a:pt x="156020" y="936104"/>
                  </a:lnTo>
                  <a:cubicBezTo>
                    <a:pt x="69853" y="936104"/>
                    <a:pt x="0" y="866251"/>
                    <a:pt x="0" y="780084"/>
                  </a:cubicBezTo>
                  <a:lnTo>
                    <a:pt x="0" y="156020"/>
                  </a:lnTo>
                  <a:cubicBezTo>
                    <a:pt x="0" y="69853"/>
                    <a:pt x="69853" y="0"/>
                    <a:pt x="156020" y="0"/>
                  </a:cubicBezTo>
                  <a:close/>
                </a:path>
              </a:pathLst>
            </a:cu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B95CEA5-5700-43AF-AC57-F8B826507D76}"/>
              </a:ext>
            </a:extLst>
          </p:cNvPr>
          <p:cNvSpPr txBox="1"/>
          <p:nvPr/>
        </p:nvSpPr>
        <p:spPr>
          <a:xfrm>
            <a:off x="4367808" y="2686047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EBC06-220F-434E-87D2-DCA0EF62C229}"/>
              </a:ext>
            </a:extLst>
          </p:cNvPr>
          <p:cNvSpPr txBox="1"/>
          <p:nvPr/>
        </p:nvSpPr>
        <p:spPr>
          <a:xfrm>
            <a:off x="5637472" y="2571855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9D0CC5-3CAF-4FC8-93D8-BF6EE81B5D01}"/>
              </a:ext>
            </a:extLst>
          </p:cNvPr>
          <p:cNvSpPr txBox="1"/>
          <p:nvPr/>
        </p:nvSpPr>
        <p:spPr>
          <a:xfrm>
            <a:off x="5654904" y="3935850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406E12-492C-4A84-A42C-B85C15EA9CCD}"/>
              </a:ext>
            </a:extLst>
          </p:cNvPr>
          <p:cNvSpPr txBox="1"/>
          <p:nvPr/>
        </p:nvSpPr>
        <p:spPr>
          <a:xfrm>
            <a:off x="6852778" y="3759250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46674-4785-44DE-B897-938E69E73F44}"/>
              </a:ext>
            </a:extLst>
          </p:cNvPr>
          <p:cNvSpPr txBox="1"/>
          <p:nvPr/>
        </p:nvSpPr>
        <p:spPr>
          <a:xfrm>
            <a:off x="6877980" y="5214344"/>
            <a:ext cx="9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Contents</a:t>
            </a:r>
            <a:endParaRPr lang="ko-KR" altLang="en-US" sz="14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Isosceles Triangle 51">
            <a:extLst>
              <a:ext uri="{FF2B5EF4-FFF2-40B4-BE49-F238E27FC236}">
                <a16:creationId xmlns:a16="http://schemas.microsoft.com/office/drawing/2014/main" id="{054EAD3E-B23D-4E11-9B2F-D270C305104E}"/>
              </a:ext>
            </a:extLst>
          </p:cNvPr>
          <p:cNvSpPr/>
          <p:nvPr/>
        </p:nvSpPr>
        <p:spPr>
          <a:xfrm>
            <a:off x="5955950" y="2298363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079E6EAD-7946-4AC9-AB79-B576BF2D2316}"/>
              </a:ext>
            </a:extLst>
          </p:cNvPr>
          <p:cNvSpPr/>
          <p:nvPr/>
        </p:nvSpPr>
        <p:spPr>
          <a:xfrm>
            <a:off x="7229078" y="4811566"/>
            <a:ext cx="330770" cy="33077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Rounded Rectangle 27">
            <a:extLst>
              <a:ext uri="{FF2B5EF4-FFF2-40B4-BE49-F238E27FC236}">
                <a16:creationId xmlns:a16="http://schemas.microsoft.com/office/drawing/2014/main" id="{D68A49DC-53D6-4DFA-BD48-20574C7DE939}"/>
              </a:ext>
            </a:extLst>
          </p:cNvPr>
          <p:cNvSpPr/>
          <p:nvPr/>
        </p:nvSpPr>
        <p:spPr>
          <a:xfrm>
            <a:off x="4607594" y="2311864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5C807FE6-F83A-48EB-8792-E4D7617BFA8C}"/>
              </a:ext>
            </a:extLst>
          </p:cNvPr>
          <p:cNvSpPr/>
          <p:nvPr/>
        </p:nvSpPr>
        <p:spPr>
          <a:xfrm>
            <a:off x="5953261" y="3531107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Round Same Side Corner Rectangle 36">
            <a:extLst>
              <a:ext uri="{FF2B5EF4-FFF2-40B4-BE49-F238E27FC236}">
                <a16:creationId xmlns:a16="http://schemas.microsoft.com/office/drawing/2014/main" id="{4399C9EB-7D1F-48E6-B998-0A2D0D2F5541}"/>
              </a:ext>
            </a:extLst>
          </p:cNvPr>
          <p:cNvSpPr/>
          <p:nvPr/>
        </p:nvSpPr>
        <p:spPr>
          <a:xfrm>
            <a:off x="7191176" y="3500228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13C708-99D6-4685-A924-8AA3E7546318}"/>
              </a:ext>
            </a:extLst>
          </p:cNvPr>
          <p:cNvSpPr txBox="1"/>
          <p:nvPr/>
        </p:nvSpPr>
        <p:spPr>
          <a:xfrm>
            <a:off x="853877" y="1919658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B8D0F0-3CAD-4EB7-AECF-5DDEE24B2673}"/>
              </a:ext>
            </a:extLst>
          </p:cNvPr>
          <p:cNvGrpSpPr/>
          <p:nvPr/>
        </p:nvGrpSpPr>
        <p:grpSpPr>
          <a:xfrm>
            <a:off x="1668002" y="1811936"/>
            <a:ext cx="2413478" cy="1292662"/>
            <a:chOff x="3017859" y="4283314"/>
            <a:chExt cx="1908852" cy="129266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1760D0-B6F4-462C-8E3E-81C6C720609B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45E22F-A993-4B57-BCF2-6B399A53F6D8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47E0839-0734-4523-83DC-5026B1678293}"/>
              </a:ext>
            </a:extLst>
          </p:cNvPr>
          <p:cNvSpPr txBox="1"/>
          <p:nvPr/>
        </p:nvSpPr>
        <p:spPr>
          <a:xfrm>
            <a:off x="853877" y="3559110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977FC2E-1E56-4028-918F-4C6B4CD16533}"/>
              </a:ext>
            </a:extLst>
          </p:cNvPr>
          <p:cNvGrpSpPr/>
          <p:nvPr/>
        </p:nvGrpSpPr>
        <p:grpSpPr>
          <a:xfrm>
            <a:off x="1668001" y="3451388"/>
            <a:ext cx="3644675" cy="923330"/>
            <a:chOff x="3017859" y="4283314"/>
            <a:chExt cx="1908852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572964-1B3F-4146-8C3D-CCD2C8F75A0F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CBB041-2AC1-4F75-AE37-3BD891BB591B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57AE634-BF28-452D-985F-119C17617DF7}"/>
              </a:ext>
            </a:extLst>
          </p:cNvPr>
          <p:cNvSpPr txBox="1"/>
          <p:nvPr/>
        </p:nvSpPr>
        <p:spPr>
          <a:xfrm>
            <a:off x="853877" y="5198561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18AA10-07D4-4F86-B1EC-5AD5559D282A}"/>
              </a:ext>
            </a:extLst>
          </p:cNvPr>
          <p:cNvGrpSpPr/>
          <p:nvPr/>
        </p:nvGrpSpPr>
        <p:grpSpPr>
          <a:xfrm>
            <a:off x="1668001" y="5090839"/>
            <a:ext cx="3644675" cy="923330"/>
            <a:chOff x="3017859" y="4283314"/>
            <a:chExt cx="1908852" cy="92333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F4B834-23B3-485E-8C76-A8EDAEF72654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C6025D-9089-4105-B73D-6A08F6380D3B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F0856DF-05B7-46DF-A092-4F1744D657E7}"/>
              </a:ext>
            </a:extLst>
          </p:cNvPr>
          <p:cNvSpPr txBox="1"/>
          <p:nvPr/>
        </p:nvSpPr>
        <p:spPr>
          <a:xfrm>
            <a:off x="10801116" y="2119798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DA9EB5-376D-4387-870E-54F2C0F8B2B2}"/>
              </a:ext>
            </a:extLst>
          </p:cNvPr>
          <p:cNvGrpSpPr/>
          <p:nvPr/>
        </p:nvGrpSpPr>
        <p:grpSpPr>
          <a:xfrm>
            <a:off x="7108078" y="2012076"/>
            <a:ext cx="3629350" cy="923330"/>
            <a:chOff x="3017859" y="4283314"/>
            <a:chExt cx="1908852" cy="92333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9C9AEA-C48E-4E7E-9605-781A5B0767F7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B8BB8F7-69A2-465B-B26C-E7ABD1ADB6A4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16D3CE3-A900-406E-8EB5-75E83A8B9C4A}"/>
              </a:ext>
            </a:extLst>
          </p:cNvPr>
          <p:cNvSpPr txBox="1"/>
          <p:nvPr/>
        </p:nvSpPr>
        <p:spPr>
          <a:xfrm>
            <a:off x="10801116" y="3759250"/>
            <a:ext cx="756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4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AD123E-6225-4C13-B1FA-6FA499913DE5}"/>
              </a:ext>
            </a:extLst>
          </p:cNvPr>
          <p:cNvGrpSpPr/>
          <p:nvPr/>
        </p:nvGrpSpPr>
        <p:grpSpPr>
          <a:xfrm>
            <a:off x="8268448" y="3651528"/>
            <a:ext cx="2468980" cy="1292662"/>
            <a:chOff x="3017859" y="4283314"/>
            <a:chExt cx="1908852" cy="129266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69E7EE2-9922-4B39-A3E7-931EBED64A1E}"/>
                </a:ext>
              </a:extLst>
            </p:cNvPr>
            <p:cNvSpPr txBox="1"/>
            <p:nvPr/>
          </p:nvSpPr>
          <p:spPr>
            <a:xfrm>
              <a:off x="3021856" y="4560313"/>
              <a:ext cx="19048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886038C-434B-4FD8-B32A-FC9497F361F3}"/>
                </a:ext>
              </a:extLst>
            </p:cNvPr>
            <p:cNvSpPr txBox="1"/>
            <p:nvPr/>
          </p:nvSpPr>
          <p:spPr>
            <a:xfrm>
              <a:off x="3017859" y="4283314"/>
              <a:ext cx="18886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300F3E8D-D6EA-4B03-A9AF-B749D75263E2}"/>
              </a:ext>
            </a:extLst>
          </p:cNvPr>
          <p:cNvSpPr txBox="1">
            <a:spLocks/>
          </p:cNvSpPr>
          <p:nvPr/>
        </p:nvSpPr>
        <p:spPr>
          <a:xfrm>
            <a:off x="737477" y="413025"/>
            <a:ext cx="3591331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4400" dirty="0"/>
              <a:t>Portfolio Presentation Designed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DD37D-1705-45F5-B7D4-465333BE5C46}"/>
              </a:ext>
            </a:extLst>
          </p:cNvPr>
          <p:cNvSpPr txBox="1"/>
          <p:nvPr/>
        </p:nvSpPr>
        <p:spPr>
          <a:xfrm>
            <a:off x="825027" y="5219414"/>
            <a:ext cx="1928167" cy="30777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Contents Here 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E4AC7-1F78-428C-8489-89D2A22F1EEB}"/>
              </a:ext>
            </a:extLst>
          </p:cNvPr>
          <p:cNvSpPr txBox="1"/>
          <p:nvPr/>
        </p:nvSpPr>
        <p:spPr>
          <a:xfrm>
            <a:off x="737478" y="2568691"/>
            <a:ext cx="412350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You can simply impress your audience and add a unique zing and appeal to your Presentations.. . I hope and I believe that this Template will your Time, Money and Reputation. Get a modern PowerPoint  Presentation that is beautifully designed.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ABD1E9B-94F4-4820-A27B-CB76F46E3933}"/>
              </a:ext>
            </a:extLst>
          </p:cNvPr>
          <p:cNvSpPr/>
          <p:nvPr/>
        </p:nvSpPr>
        <p:spPr>
          <a:xfrm>
            <a:off x="7033139" y="2162206"/>
            <a:ext cx="704533" cy="704533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FEB69-7562-40AA-9A24-45694594A92F}"/>
              </a:ext>
            </a:extLst>
          </p:cNvPr>
          <p:cNvSpPr txBox="1"/>
          <p:nvPr/>
        </p:nvSpPr>
        <p:spPr>
          <a:xfrm>
            <a:off x="7893982" y="2184896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37BC0E-BBA1-4406-A83A-83404B302F48}"/>
              </a:ext>
            </a:extLst>
          </p:cNvPr>
          <p:cNvSpPr/>
          <p:nvPr/>
        </p:nvSpPr>
        <p:spPr>
          <a:xfrm>
            <a:off x="7033139" y="3580830"/>
            <a:ext cx="704533" cy="704533"/>
          </a:xfrm>
          <a:prstGeom prst="ellipse">
            <a:avLst/>
          </a:prstGeom>
          <a:solidFill>
            <a:schemeClr val="bg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82268-A8B6-4224-8783-F30445CBB3D7}"/>
              </a:ext>
            </a:extLst>
          </p:cNvPr>
          <p:cNvSpPr txBox="1"/>
          <p:nvPr/>
        </p:nvSpPr>
        <p:spPr>
          <a:xfrm>
            <a:off x="7893982" y="3603520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DA0BA0-BCC8-4CB4-A712-C480465FF378}"/>
              </a:ext>
            </a:extLst>
          </p:cNvPr>
          <p:cNvSpPr/>
          <p:nvPr/>
        </p:nvSpPr>
        <p:spPr>
          <a:xfrm>
            <a:off x="7033139" y="4999454"/>
            <a:ext cx="704533" cy="704533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66AF2F-F24F-42E7-A7EE-88DB27B00CA1}"/>
              </a:ext>
            </a:extLst>
          </p:cNvPr>
          <p:cNvSpPr txBox="1"/>
          <p:nvPr/>
        </p:nvSpPr>
        <p:spPr>
          <a:xfrm>
            <a:off x="7893982" y="5022144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05D234-250A-4790-B808-7F20D70C23A1}"/>
              </a:ext>
            </a:extLst>
          </p:cNvPr>
          <p:cNvGrpSpPr/>
          <p:nvPr/>
        </p:nvGrpSpPr>
        <p:grpSpPr>
          <a:xfrm>
            <a:off x="1031070" y="3174994"/>
            <a:ext cx="1512168" cy="1512168"/>
            <a:chOff x="3807530" y="2946763"/>
            <a:chExt cx="1512168" cy="151216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40F43C-CC33-4A89-82CB-3EE4FF5CA23D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2C373A-76AB-4F4F-AB97-C47159D9A238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72EDE5-1CFA-489F-908C-2312BCFFEE8E}"/>
              </a:ext>
            </a:extLst>
          </p:cNvPr>
          <p:cNvCxnSpPr>
            <a:cxnSpLocks/>
            <a:stCxn id="7" idx="2"/>
            <a:endCxn id="17" idx="3"/>
          </p:cNvCxnSpPr>
          <p:nvPr/>
        </p:nvCxnSpPr>
        <p:spPr>
          <a:xfrm flipH="1" flipV="1">
            <a:off x="5611201" y="5341349"/>
            <a:ext cx="1421938" cy="1037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693D87-8CF7-429A-8BB3-CEAC28361484}"/>
              </a:ext>
            </a:extLst>
          </p:cNvPr>
          <p:cNvCxnSpPr>
            <a:cxnSpLocks/>
            <a:stCxn id="5" idx="2"/>
            <a:endCxn id="16" idx="3"/>
          </p:cNvCxnSpPr>
          <p:nvPr/>
        </p:nvCxnSpPr>
        <p:spPr>
          <a:xfrm flipH="1" flipV="1">
            <a:off x="5611201" y="3931209"/>
            <a:ext cx="1421938" cy="18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2BBFE4-5912-497D-9608-E1EB0DAFF159}"/>
              </a:ext>
            </a:extLst>
          </p:cNvPr>
          <p:cNvCxnSpPr>
            <a:cxnSpLocks/>
            <a:stCxn id="3" idx="2"/>
            <a:endCxn id="15" idx="3"/>
          </p:cNvCxnSpPr>
          <p:nvPr/>
        </p:nvCxnSpPr>
        <p:spPr>
          <a:xfrm flipH="1">
            <a:off x="5611201" y="2514473"/>
            <a:ext cx="1421938" cy="659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2A09E2-0344-45FA-849A-3058C9364B42}"/>
              </a:ext>
            </a:extLst>
          </p:cNvPr>
          <p:cNvSpPr txBox="1"/>
          <p:nvPr/>
        </p:nvSpPr>
        <p:spPr>
          <a:xfrm>
            <a:off x="4035670" y="2367180"/>
            <a:ext cx="1575531" cy="30777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Contents A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741F9D-2AE5-41F0-98F6-32D581C5913E}"/>
              </a:ext>
            </a:extLst>
          </p:cNvPr>
          <p:cNvSpPr txBox="1"/>
          <p:nvPr/>
        </p:nvSpPr>
        <p:spPr>
          <a:xfrm>
            <a:off x="4035670" y="3777320"/>
            <a:ext cx="1575531" cy="307777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Contents B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284F4D-C5E2-42EE-BEA2-1CC27DDDB171}"/>
              </a:ext>
            </a:extLst>
          </p:cNvPr>
          <p:cNvSpPr txBox="1"/>
          <p:nvPr/>
        </p:nvSpPr>
        <p:spPr>
          <a:xfrm>
            <a:off x="4035670" y="5187460"/>
            <a:ext cx="1575531" cy="30777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Contents C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19712F-A26C-4E1D-9287-93896C75EA4C}"/>
              </a:ext>
            </a:extLst>
          </p:cNvPr>
          <p:cNvCxnSpPr>
            <a:cxnSpLocks/>
            <a:stCxn id="17" idx="1"/>
            <a:endCxn id="11" idx="5"/>
          </p:cNvCxnSpPr>
          <p:nvPr/>
        </p:nvCxnSpPr>
        <p:spPr>
          <a:xfrm flipH="1" flipV="1">
            <a:off x="2321786" y="4465710"/>
            <a:ext cx="1713884" cy="87563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B38877-2A3D-4DF9-B4EA-5FA940EAAA3C}"/>
              </a:ext>
            </a:extLst>
          </p:cNvPr>
          <p:cNvCxnSpPr>
            <a:cxnSpLocks/>
            <a:stCxn id="16" idx="1"/>
            <a:endCxn id="11" idx="6"/>
          </p:cNvCxnSpPr>
          <p:nvPr/>
        </p:nvCxnSpPr>
        <p:spPr>
          <a:xfrm flipH="1" flipV="1">
            <a:off x="2543238" y="3931078"/>
            <a:ext cx="1492432" cy="1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8A3CF7-9004-4BA7-B46D-EF8C2D4BA919}"/>
              </a:ext>
            </a:extLst>
          </p:cNvPr>
          <p:cNvCxnSpPr>
            <a:cxnSpLocks/>
            <a:stCxn id="15" idx="1"/>
            <a:endCxn id="11" idx="7"/>
          </p:cNvCxnSpPr>
          <p:nvPr/>
        </p:nvCxnSpPr>
        <p:spPr>
          <a:xfrm flipH="1">
            <a:off x="2321786" y="2521069"/>
            <a:ext cx="1713884" cy="87537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57254-99D5-40D7-BD05-2A47EFE15BCF}"/>
              </a:ext>
            </a:extLst>
          </p:cNvPr>
          <p:cNvSpPr txBox="1"/>
          <p:nvPr/>
        </p:nvSpPr>
        <p:spPr>
          <a:xfrm>
            <a:off x="1148609" y="3705922"/>
            <a:ext cx="1296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Calibri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Calibri" pitchFamily="34" charset="0"/>
              </a:rPr>
              <a:t>TITLE</a:t>
            </a:r>
            <a:endParaRPr lang="ko-KR" altLang="en-US" sz="1400" b="1" dirty="0">
              <a:solidFill>
                <a:schemeClr val="accent1"/>
              </a:solidFill>
              <a:cs typeface="Calibri" pitchFamily="34" charset="0"/>
            </a:endParaRPr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877E4497-919C-4F14-8757-12B4140C5809}"/>
              </a:ext>
            </a:extLst>
          </p:cNvPr>
          <p:cNvSpPr/>
          <p:nvPr/>
        </p:nvSpPr>
        <p:spPr>
          <a:xfrm>
            <a:off x="7209316" y="2320097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Block Arc 10">
            <a:extLst>
              <a:ext uri="{FF2B5EF4-FFF2-40B4-BE49-F238E27FC236}">
                <a16:creationId xmlns:a16="http://schemas.microsoft.com/office/drawing/2014/main" id="{90C32DFA-6C07-4B82-9FA0-6315B791E377}"/>
              </a:ext>
            </a:extLst>
          </p:cNvPr>
          <p:cNvSpPr/>
          <p:nvPr/>
        </p:nvSpPr>
        <p:spPr>
          <a:xfrm>
            <a:off x="7169651" y="520295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ound Same Side Corner Rectangle 36">
            <a:extLst>
              <a:ext uri="{FF2B5EF4-FFF2-40B4-BE49-F238E27FC236}">
                <a16:creationId xmlns:a16="http://schemas.microsoft.com/office/drawing/2014/main" id="{3E12AB05-21F7-46F0-97F1-3A1CDCAD0C0D}"/>
              </a:ext>
            </a:extLst>
          </p:cNvPr>
          <p:cNvSpPr>
            <a:spLocks noChangeAspect="1"/>
          </p:cNvSpPr>
          <p:nvPr/>
        </p:nvSpPr>
        <p:spPr>
          <a:xfrm>
            <a:off x="7186317" y="3768956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ardrop 1">
            <a:extLst>
              <a:ext uri="{FF2B5EF4-FFF2-40B4-BE49-F238E27FC236}">
                <a16:creationId xmlns:a16="http://schemas.microsoft.com/office/drawing/2014/main" id="{B40C33B0-CDAC-4125-AEE1-B7D14E550B60}"/>
              </a:ext>
            </a:extLst>
          </p:cNvPr>
          <p:cNvSpPr/>
          <p:nvPr/>
        </p:nvSpPr>
        <p:spPr>
          <a:xfrm rot="21068837" flipH="1">
            <a:off x="5751423" y="4884961"/>
            <a:ext cx="1512000" cy="108000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Teardrop 1">
            <a:extLst>
              <a:ext uri="{FF2B5EF4-FFF2-40B4-BE49-F238E27FC236}">
                <a16:creationId xmlns:a16="http://schemas.microsoft.com/office/drawing/2014/main" id="{A069DDBC-3EAF-42D8-8F2F-5F9C88CC4DAA}"/>
              </a:ext>
            </a:extLst>
          </p:cNvPr>
          <p:cNvSpPr/>
          <p:nvPr/>
        </p:nvSpPr>
        <p:spPr>
          <a:xfrm rot="21068837" flipH="1">
            <a:off x="7438159" y="3623319"/>
            <a:ext cx="1512000" cy="108000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ardrop 1">
            <a:extLst>
              <a:ext uri="{FF2B5EF4-FFF2-40B4-BE49-F238E27FC236}">
                <a16:creationId xmlns:a16="http://schemas.microsoft.com/office/drawing/2014/main" id="{46C4AEB9-4CE3-4903-AFE6-DA8D24D465ED}"/>
              </a:ext>
            </a:extLst>
          </p:cNvPr>
          <p:cNvSpPr/>
          <p:nvPr/>
        </p:nvSpPr>
        <p:spPr>
          <a:xfrm flipH="1">
            <a:off x="3017041" y="4202665"/>
            <a:ext cx="1512000" cy="108000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Teardrop 1">
            <a:extLst>
              <a:ext uri="{FF2B5EF4-FFF2-40B4-BE49-F238E27FC236}">
                <a16:creationId xmlns:a16="http://schemas.microsoft.com/office/drawing/2014/main" id="{0EDD43FE-C89C-4153-90F2-FC0E2942FFD8}"/>
              </a:ext>
            </a:extLst>
          </p:cNvPr>
          <p:cNvSpPr/>
          <p:nvPr/>
        </p:nvSpPr>
        <p:spPr>
          <a:xfrm flipH="1">
            <a:off x="4312603" y="3158549"/>
            <a:ext cx="1512000" cy="108000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ardrop 1">
            <a:extLst>
              <a:ext uri="{FF2B5EF4-FFF2-40B4-BE49-F238E27FC236}">
                <a16:creationId xmlns:a16="http://schemas.microsoft.com/office/drawing/2014/main" id="{12150392-6F9F-42A2-9282-CBE080A98B72}"/>
              </a:ext>
            </a:extLst>
          </p:cNvPr>
          <p:cNvSpPr/>
          <p:nvPr/>
        </p:nvSpPr>
        <p:spPr>
          <a:xfrm flipH="1">
            <a:off x="5608164" y="2114433"/>
            <a:ext cx="1512000" cy="108000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258E8C4-96A8-4B07-BAB9-472D23EB330B}"/>
              </a:ext>
            </a:extLst>
          </p:cNvPr>
          <p:cNvSpPr/>
          <p:nvPr/>
        </p:nvSpPr>
        <p:spPr>
          <a:xfrm>
            <a:off x="4039883" y="1311023"/>
            <a:ext cx="4977658" cy="5505883"/>
          </a:xfrm>
          <a:custGeom>
            <a:avLst/>
            <a:gdLst>
              <a:gd name="connsiteX0" fmla="*/ 0 w 4953000"/>
              <a:gd name="connsiteY0" fmla="*/ 6877050 h 6877050"/>
              <a:gd name="connsiteX1" fmla="*/ 657225 w 4953000"/>
              <a:gd name="connsiteY1" fmla="*/ 5372100 h 6877050"/>
              <a:gd name="connsiteX2" fmla="*/ 2152650 w 4953000"/>
              <a:gd name="connsiteY2" fmla="*/ 41338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657225 w 4953000"/>
              <a:gd name="connsiteY1" fmla="*/ 5372100 h 6877050"/>
              <a:gd name="connsiteX2" fmla="*/ 2152650 w 4953000"/>
              <a:gd name="connsiteY2" fmla="*/ 41338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657225 w 4953000"/>
              <a:gd name="connsiteY1" fmla="*/ 5372100 h 6877050"/>
              <a:gd name="connsiteX2" fmla="*/ 2152650 w 4953000"/>
              <a:gd name="connsiteY2" fmla="*/ 41338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657225 w 4953000"/>
              <a:gd name="connsiteY1" fmla="*/ 5372100 h 6877050"/>
              <a:gd name="connsiteX2" fmla="*/ 2152650 w 4953000"/>
              <a:gd name="connsiteY2" fmla="*/ 41338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90550 w 4953000"/>
              <a:gd name="connsiteY1" fmla="*/ 5343525 h 6877050"/>
              <a:gd name="connsiteX2" fmla="*/ 2152650 w 4953000"/>
              <a:gd name="connsiteY2" fmla="*/ 41338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90550 w 4953000"/>
              <a:gd name="connsiteY1" fmla="*/ 5343525 h 6877050"/>
              <a:gd name="connsiteX2" fmla="*/ 2152650 w 4953000"/>
              <a:gd name="connsiteY2" fmla="*/ 41338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42925 w 4953000"/>
              <a:gd name="connsiteY1" fmla="*/ 5314950 h 6877050"/>
              <a:gd name="connsiteX2" fmla="*/ 2152650 w 4953000"/>
              <a:gd name="connsiteY2" fmla="*/ 41338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42925 w 4953000"/>
              <a:gd name="connsiteY1" fmla="*/ 5314950 h 6877050"/>
              <a:gd name="connsiteX2" fmla="*/ 2152650 w 4953000"/>
              <a:gd name="connsiteY2" fmla="*/ 41338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42925 w 4953000"/>
              <a:gd name="connsiteY1" fmla="*/ 5314950 h 6877050"/>
              <a:gd name="connsiteX2" fmla="*/ 2152650 w 4953000"/>
              <a:gd name="connsiteY2" fmla="*/ 41338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42925 w 4953000"/>
              <a:gd name="connsiteY1" fmla="*/ 5314950 h 6877050"/>
              <a:gd name="connsiteX2" fmla="*/ 2066925 w 4953000"/>
              <a:gd name="connsiteY2" fmla="*/ 40576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42925 w 4953000"/>
              <a:gd name="connsiteY1" fmla="*/ 5314950 h 6877050"/>
              <a:gd name="connsiteX2" fmla="*/ 2066925 w 4953000"/>
              <a:gd name="connsiteY2" fmla="*/ 40576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42925 w 4953000"/>
              <a:gd name="connsiteY1" fmla="*/ 5314950 h 6877050"/>
              <a:gd name="connsiteX2" fmla="*/ 2066925 w 4953000"/>
              <a:gd name="connsiteY2" fmla="*/ 40576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14350 w 4953000"/>
              <a:gd name="connsiteY1" fmla="*/ 5305425 h 6877050"/>
              <a:gd name="connsiteX2" fmla="*/ 2066925 w 4953000"/>
              <a:gd name="connsiteY2" fmla="*/ 40576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14350 w 4953000"/>
              <a:gd name="connsiteY1" fmla="*/ 5305425 h 6877050"/>
              <a:gd name="connsiteX2" fmla="*/ 2066925 w 4953000"/>
              <a:gd name="connsiteY2" fmla="*/ 4057650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14350 w 4953000"/>
              <a:gd name="connsiteY1" fmla="*/ 5305425 h 6877050"/>
              <a:gd name="connsiteX2" fmla="*/ 2095500 w 4953000"/>
              <a:gd name="connsiteY2" fmla="*/ 3990975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14350 w 4953000"/>
              <a:gd name="connsiteY1" fmla="*/ 5305425 h 6877050"/>
              <a:gd name="connsiteX2" fmla="*/ 2095500 w 4953000"/>
              <a:gd name="connsiteY2" fmla="*/ 3990975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14350 w 4953000"/>
              <a:gd name="connsiteY1" fmla="*/ 5305425 h 6877050"/>
              <a:gd name="connsiteX2" fmla="*/ 2095500 w 4953000"/>
              <a:gd name="connsiteY2" fmla="*/ 3990975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14350 w 4953000"/>
              <a:gd name="connsiteY1" fmla="*/ 5305425 h 6877050"/>
              <a:gd name="connsiteX2" fmla="*/ 2095500 w 4953000"/>
              <a:gd name="connsiteY2" fmla="*/ 3990975 h 6877050"/>
              <a:gd name="connsiteX3" fmla="*/ 3467100 w 4953000"/>
              <a:gd name="connsiteY3" fmla="*/ 2847975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14350 w 4953000"/>
              <a:gd name="connsiteY1" fmla="*/ 5305425 h 6877050"/>
              <a:gd name="connsiteX2" fmla="*/ 2095500 w 4953000"/>
              <a:gd name="connsiteY2" fmla="*/ 3990975 h 6877050"/>
              <a:gd name="connsiteX3" fmla="*/ 3448050 w 4953000"/>
              <a:gd name="connsiteY3" fmla="*/ 2743200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14350 w 4953000"/>
              <a:gd name="connsiteY1" fmla="*/ 5305425 h 6877050"/>
              <a:gd name="connsiteX2" fmla="*/ 2095500 w 4953000"/>
              <a:gd name="connsiteY2" fmla="*/ 3990975 h 6877050"/>
              <a:gd name="connsiteX3" fmla="*/ 3448050 w 4953000"/>
              <a:gd name="connsiteY3" fmla="*/ 2743200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14350 w 4953000"/>
              <a:gd name="connsiteY1" fmla="*/ 5305425 h 6877050"/>
              <a:gd name="connsiteX2" fmla="*/ 2095500 w 4953000"/>
              <a:gd name="connsiteY2" fmla="*/ 3990975 h 6877050"/>
              <a:gd name="connsiteX3" fmla="*/ 3495675 w 4953000"/>
              <a:gd name="connsiteY3" fmla="*/ 2819400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14350 w 4953000"/>
              <a:gd name="connsiteY1" fmla="*/ 5305425 h 6877050"/>
              <a:gd name="connsiteX2" fmla="*/ 2095500 w 4953000"/>
              <a:gd name="connsiteY2" fmla="*/ 3990975 h 6877050"/>
              <a:gd name="connsiteX3" fmla="*/ 3495675 w 4953000"/>
              <a:gd name="connsiteY3" fmla="*/ 2819400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514350 w 4953000"/>
              <a:gd name="connsiteY1" fmla="*/ 5305425 h 6877050"/>
              <a:gd name="connsiteX2" fmla="*/ 2095500 w 4953000"/>
              <a:gd name="connsiteY2" fmla="*/ 3990975 h 6877050"/>
              <a:gd name="connsiteX3" fmla="*/ 3495675 w 4953000"/>
              <a:gd name="connsiteY3" fmla="*/ 2819400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447675 w 4953000"/>
              <a:gd name="connsiteY1" fmla="*/ 5324475 h 6877050"/>
              <a:gd name="connsiteX2" fmla="*/ 2095500 w 4953000"/>
              <a:gd name="connsiteY2" fmla="*/ 3990975 h 6877050"/>
              <a:gd name="connsiteX3" fmla="*/ 3495675 w 4953000"/>
              <a:gd name="connsiteY3" fmla="*/ 2819400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447675 w 4953000"/>
              <a:gd name="connsiteY1" fmla="*/ 5324475 h 6877050"/>
              <a:gd name="connsiteX2" fmla="*/ 2095500 w 4953000"/>
              <a:gd name="connsiteY2" fmla="*/ 3990975 h 6877050"/>
              <a:gd name="connsiteX3" fmla="*/ 3495675 w 4953000"/>
              <a:gd name="connsiteY3" fmla="*/ 2819400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447675 w 4953000"/>
              <a:gd name="connsiteY1" fmla="*/ 5324475 h 6877050"/>
              <a:gd name="connsiteX2" fmla="*/ 2095500 w 4953000"/>
              <a:gd name="connsiteY2" fmla="*/ 3990975 h 6877050"/>
              <a:gd name="connsiteX3" fmla="*/ 3495675 w 4953000"/>
              <a:gd name="connsiteY3" fmla="*/ 2819400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447675 w 4953000"/>
              <a:gd name="connsiteY1" fmla="*/ 5324475 h 6877050"/>
              <a:gd name="connsiteX2" fmla="*/ 2095500 w 4953000"/>
              <a:gd name="connsiteY2" fmla="*/ 3990975 h 6877050"/>
              <a:gd name="connsiteX3" fmla="*/ 3495675 w 4953000"/>
              <a:gd name="connsiteY3" fmla="*/ 2819400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447675 w 4953000"/>
              <a:gd name="connsiteY1" fmla="*/ 5324475 h 6877050"/>
              <a:gd name="connsiteX2" fmla="*/ 2095500 w 4953000"/>
              <a:gd name="connsiteY2" fmla="*/ 3990975 h 6877050"/>
              <a:gd name="connsiteX3" fmla="*/ 3495675 w 4953000"/>
              <a:gd name="connsiteY3" fmla="*/ 2819400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447675 w 4953000"/>
              <a:gd name="connsiteY1" fmla="*/ 5324475 h 6877050"/>
              <a:gd name="connsiteX2" fmla="*/ 2095500 w 4953000"/>
              <a:gd name="connsiteY2" fmla="*/ 3990975 h 6877050"/>
              <a:gd name="connsiteX3" fmla="*/ 3495675 w 4953000"/>
              <a:gd name="connsiteY3" fmla="*/ 2819400 h 6877050"/>
              <a:gd name="connsiteX4" fmla="*/ 4953000 w 4953000"/>
              <a:gd name="connsiteY4" fmla="*/ 0 h 6877050"/>
              <a:gd name="connsiteX0" fmla="*/ 0 w 4953000"/>
              <a:gd name="connsiteY0" fmla="*/ 6877050 h 6877050"/>
              <a:gd name="connsiteX1" fmla="*/ 447675 w 4953000"/>
              <a:gd name="connsiteY1" fmla="*/ 5324475 h 6877050"/>
              <a:gd name="connsiteX2" fmla="*/ 2095500 w 4953000"/>
              <a:gd name="connsiteY2" fmla="*/ 3990975 h 6877050"/>
              <a:gd name="connsiteX3" fmla="*/ 3495675 w 4953000"/>
              <a:gd name="connsiteY3" fmla="*/ 2819400 h 6877050"/>
              <a:gd name="connsiteX4" fmla="*/ 4953000 w 4953000"/>
              <a:gd name="connsiteY4" fmla="*/ 0 h 6877050"/>
              <a:gd name="connsiteX0" fmla="*/ 13836 w 4966836"/>
              <a:gd name="connsiteY0" fmla="*/ 6877050 h 6877050"/>
              <a:gd name="connsiteX1" fmla="*/ 461511 w 4966836"/>
              <a:gd name="connsiteY1" fmla="*/ 5324475 h 6877050"/>
              <a:gd name="connsiteX2" fmla="*/ 2109336 w 4966836"/>
              <a:gd name="connsiteY2" fmla="*/ 3990975 h 6877050"/>
              <a:gd name="connsiteX3" fmla="*/ 3509511 w 4966836"/>
              <a:gd name="connsiteY3" fmla="*/ 2819400 h 6877050"/>
              <a:gd name="connsiteX4" fmla="*/ 4966836 w 4966836"/>
              <a:gd name="connsiteY4" fmla="*/ 0 h 6877050"/>
              <a:gd name="connsiteX0" fmla="*/ 13836 w 4966836"/>
              <a:gd name="connsiteY0" fmla="*/ 6877050 h 6877050"/>
              <a:gd name="connsiteX1" fmla="*/ 461511 w 4966836"/>
              <a:gd name="connsiteY1" fmla="*/ 5324475 h 6877050"/>
              <a:gd name="connsiteX2" fmla="*/ 2109336 w 4966836"/>
              <a:gd name="connsiteY2" fmla="*/ 3990975 h 6877050"/>
              <a:gd name="connsiteX3" fmla="*/ 3557136 w 4966836"/>
              <a:gd name="connsiteY3" fmla="*/ 2609850 h 6877050"/>
              <a:gd name="connsiteX4" fmla="*/ 4966836 w 4966836"/>
              <a:gd name="connsiteY4" fmla="*/ 0 h 6877050"/>
              <a:gd name="connsiteX0" fmla="*/ 13836 w 4966836"/>
              <a:gd name="connsiteY0" fmla="*/ 6877050 h 6877050"/>
              <a:gd name="connsiteX1" fmla="*/ 461511 w 4966836"/>
              <a:gd name="connsiteY1" fmla="*/ 5324475 h 6877050"/>
              <a:gd name="connsiteX2" fmla="*/ 2109336 w 4966836"/>
              <a:gd name="connsiteY2" fmla="*/ 3990975 h 6877050"/>
              <a:gd name="connsiteX3" fmla="*/ 3557136 w 4966836"/>
              <a:gd name="connsiteY3" fmla="*/ 2609850 h 6877050"/>
              <a:gd name="connsiteX4" fmla="*/ 4966836 w 4966836"/>
              <a:gd name="connsiteY4" fmla="*/ 0 h 6877050"/>
              <a:gd name="connsiteX0" fmla="*/ 13836 w 4966836"/>
              <a:gd name="connsiteY0" fmla="*/ 6877050 h 6877050"/>
              <a:gd name="connsiteX1" fmla="*/ 461511 w 4966836"/>
              <a:gd name="connsiteY1" fmla="*/ 5324475 h 6877050"/>
              <a:gd name="connsiteX2" fmla="*/ 2080761 w 4966836"/>
              <a:gd name="connsiteY2" fmla="*/ 3981450 h 6877050"/>
              <a:gd name="connsiteX3" fmla="*/ 3557136 w 4966836"/>
              <a:gd name="connsiteY3" fmla="*/ 2609850 h 6877050"/>
              <a:gd name="connsiteX4" fmla="*/ 4966836 w 4966836"/>
              <a:gd name="connsiteY4" fmla="*/ 0 h 6877050"/>
              <a:gd name="connsiteX0" fmla="*/ 13836 w 4966836"/>
              <a:gd name="connsiteY0" fmla="*/ 6877050 h 6877050"/>
              <a:gd name="connsiteX1" fmla="*/ 461511 w 4966836"/>
              <a:gd name="connsiteY1" fmla="*/ 5324475 h 6877050"/>
              <a:gd name="connsiteX2" fmla="*/ 2080761 w 4966836"/>
              <a:gd name="connsiteY2" fmla="*/ 3981450 h 6877050"/>
              <a:gd name="connsiteX3" fmla="*/ 3557136 w 4966836"/>
              <a:gd name="connsiteY3" fmla="*/ 2609850 h 6877050"/>
              <a:gd name="connsiteX4" fmla="*/ 4966836 w 4966836"/>
              <a:gd name="connsiteY4" fmla="*/ 0 h 6877050"/>
              <a:gd name="connsiteX0" fmla="*/ 13836 w 4681086"/>
              <a:gd name="connsiteY0" fmla="*/ 6829425 h 6829425"/>
              <a:gd name="connsiteX1" fmla="*/ 461511 w 4681086"/>
              <a:gd name="connsiteY1" fmla="*/ 5276850 h 6829425"/>
              <a:gd name="connsiteX2" fmla="*/ 2080761 w 4681086"/>
              <a:gd name="connsiteY2" fmla="*/ 3933825 h 6829425"/>
              <a:gd name="connsiteX3" fmla="*/ 3557136 w 4681086"/>
              <a:gd name="connsiteY3" fmla="*/ 2562225 h 6829425"/>
              <a:gd name="connsiteX4" fmla="*/ 4681086 w 4681086"/>
              <a:gd name="connsiteY4" fmla="*/ 0 h 6829425"/>
              <a:gd name="connsiteX0" fmla="*/ 13836 w 4681086"/>
              <a:gd name="connsiteY0" fmla="*/ 6829425 h 6829425"/>
              <a:gd name="connsiteX1" fmla="*/ 461511 w 4681086"/>
              <a:gd name="connsiteY1" fmla="*/ 5276850 h 6829425"/>
              <a:gd name="connsiteX2" fmla="*/ 2080761 w 4681086"/>
              <a:gd name="connsiteY2" fmla="*/ 3933825 h 6829425"/>
              <a:gd name="connsiteX3" fmla="*/ 3557136 w 4681086"/>
              <a:gd name="connsiteY3" fmla="*/ 2562225 h 6829425"/>
              <a:gd name="connsiteX4" fmla="*/ 4681086 w 4681086"/>
              <a:gd name="connsiteY4" fmla="*/ 0 h 6829425"/>
              <a:gd name="connsiteX0" fmla="*/ 13836 w 4681086"/>
              <a:gd name="connsiteY0" fmla="*/ 6829425 h 6829425"/>
              <a:gd name="connsiteX1" fmla="*/ 461511 w 4681086"/>
              <a:gd name="connsiteY1" fmla="*/ 5276850 h 6829425"/>
              <a:gd name="connsiteX2" fmla="*/ 2080761 w 4681086"/>
              <a:gd name="connsiteY2" fmla="*/ 3933825 h 6829425"/>
              <a:gd name="connsiteX3" fmla="*/ 3557136 w 4681086"/>
              <a:gd name="connsiteY3" fmla="*/ 2562225 h 6829425"/>
              <a:gd name="connsiteX4" fmla="*/ 4681086 w 4681086"/>
              <a:gd name="connsiteY4" fmla="*/ 0 h 6829425"/>
              <a:gd name="connsiteX0" fmla="*/ 13836 w 4681086"/>
              <a:gd name="connsiteY0" fmla="*/ 6829425 h 6829425"/>
              <a:gd name="connsiteX1" fmla="*/ 461511 w 4681086"/>
              <a:gd name="connsiteY1" fmla="*/ 5276850 h 6829425"/>
              <a:gd name="connsiteX2" fmla="*/ 2080761 w 4681086"/>
              <a:gd name="connsiteY2" fmla="*/ 3933825 h 6829425"/>
              <a:gd name="connsiteX3" fmla="*/ 3557136 w 4681086"/>
              <a:gd name="connsiteY3" fmla="*/ 2562225 h 6829425"/>
              <a:gd name="connsiteX4" fmla="*/ 4681086 w 4681086"/>
              <a:gd name="connsiteY4" fmla="*/ 0 h 6829425"/>
              <a:gd name="connsiteX0" fmla="*/ 13836 w 4681086"/>
              <a:gd name="connsiteY0" fmla="*/ 6829425 h 6829425"/>
              <a:gd name="connsiteX1" fmla="*/ 461511 w 4681086"/>
              <a:gd name="connsiteY1" fmla="*/ 5276850 h 6829425"/>
              <a:gd name="connsiteX2" fmla="*/ 2080761 w 4681086"/>
              <a:gd name="connsiteY2" fmla="*/ 3933825 h 6829425"/>
              <a:gd name="connsiteX3" fmla="*/ 3557136 w 4681086"/>
              <a:gd name="connsiteY3" fmla="*/ 2562225 h 6829425"/>
              <a:gd name="connsiteX4" fmla="*/ 4681086 w 4681086"/>
              <a:gd name="connsiteY4" fmla="*/ 0 h 6829425"/>
              <a:gd name="connsiteX0" fmla="*/ 8988 w 4676238"/>
              <a:gd name="connsiteY0" fmla="*/ 6829425 h 6829425"/>
              <a:gd name="connsiteX1" fmla="*/ 561438 w 4676238"/>
              <a:gd name="connsiteY1" fmla="*/ 5257800 h 6829425"/>
              <a:gd name="connsiteX2" fmla="*/ 2075913 w 4676238"/>
              <a:gd name="connsiteY2" fmla="*/ 3933825 h 6829425"/>
              <a:gd name="connsiteX3" fmla="*/ 3552288 w 4676238"/>
              <a:gd name="connsiteY3" fmla="*/ 2562225 h 6829425"/>
              <a:gd name="connsiteX4" fmla="*/ 4676238 w 4676238"/>
              <a:gd name="connsiteY4" fmla="*/ 0 h 6829425"/>
              <a:gd name="connsiteX0" fmla="*/ 7744 w 4674994"/>
              <a:gd name="connsiteY0" fmla="*/ 6829425 h 6829425"/>
              <a:gd name="connsiteX1" fmla="*/ 560194 w 4674994"/>
              <a:gd name="connsiteY1" fmla="*/ 5257800 h 6829425"/>
              <a:gd name="connsiteX2" fmla="*/ 2074669 w 4674994"/>
              <a:gd name="connsiteY2" fmla="*/ 3933825 h 6829425"/>
              <a:gd name="connsiteX3" fmla="*/ 3551044 w 4674994"/>
              <a:gd name="connsiteY3" fmla="*/ 2562225 h 6829425"/>
              <a:gd name="connsiteX4" fmla="*/ 4674994 w 4674994"/>
              <a:gd name="connsiteY4" fmla="*/ 0 h 6829425"/>
              <a:gd name="connsiteX0" fmla="*/ 5269 w 4824919"/>
              <a:gd name="connsiteY0" fmla="*/ 6848475 h 6848475"/>
              <a:gd name="connsiteX1" fmla="*/ 710119 w 4824919"/>
              <a:gd name="connsiteY1" fmla="*/ 5257800 h 6848475"/>
              <a:gd name="connsiteX2" fmla="*/ 2224594 w 4824919"/>
              <a:gd name="connsiteY2" fmla="*/ 3933825 h 6848475"/>
              <a:gd name="connsiteX3" fmla="*/ 3700969 w 4824919"/>
              <a:gd name="connsiteY3" fmla="*/ 2562225 h 6848475"/>
              <a:gd name="connsiteX4" fmla="*/ 4824919 w 4824919"/>
              <a:gd name="connsiteY4" fmla="*/ 0 h 6848475"/>
              <a:gd name="connsiteX0" fmla="*/ 0 w 4819650"/>
              <a:gd name="connsiteY0" fmla="*/ 6848475 h 6848475"/>
              <a:gd name="connsiteX1" fmla="*/ 704850 w 4819650"/>
              <a:gd name="connsiteY1" fmla="*/ 5257800 h 6848475"/>
              <a:gd name="connsiteX2" fmla="*/ 2219325 w 4819650"/>
              <a:gd name="connsiteY2" fmla="*/ 393382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04850 w 4819650"/>
              <a:gd name="connsiteY1" fmla="*/ 5257800 h 6848475"/>
              <a:gd name="connsiteX2" fmla="*/ 2219325 w 4819650"/>
              <a:gd name="connsiteY2" fmla="*/ 393382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04850 w 4819650"/>
              <a:gd name="connsiteY1" fmla="*/ 5257800 h 6848475"/>
              <a:gd name="connsiteX2" fmla="*/ 2219325 w 4819650"/>
              <a:gd name="connsiteY2" fmla="*/ 393382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3382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3382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3382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3382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3382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3382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695700 w 4819650"/>
              <a:gd name="connsiteY3" fmla="*/ 2562225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800475 w 4819650"/>
              <a:gd name="connsiteY3" fmla="*/ 2600167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800475 w 4819650"/>
              <a:gd name="connsiteY3" fmla="*/ 2600167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752850 w 4819650"/>
              <a:gd name="connsiteY3" fmla="*/ 2600167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752850 w 4819650"/>
              <a:gd name="connsiteY3" fmla="*/ 2600167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752850 w 4819650"/>
              <a:gd name="connsiteY3" fmla="*/ 2600167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752850 w 4819650"/>
              <a:gd name="connsiteY3" fmla="*/ 2600167 h 6848475"/>
              <a:gd name="connsiteX4" fmla="*/ 4819650 w 4819650"/>
              <a:gd name="connsiteY4" fmla="*/ 0 h 6848475"/>
              <a:gd name="connsiteX0" fmla="*/ 0 w 4819650"/>
              <a:gd name="connsiteY0" fmla="*/ 6848475 h 6848475"/>
              <a:gd name="connsiteX1" fmla="*/ 781050 w 4819650"/>
              <a:gd name="connsiteY1" fmla="*/ 5276850 h 6848475"/>
              <a:gd name="connsiteX2" fmla="*/ 2219325 w 4819650"/>
              <a:gd name="connsiteY2" fmla="*/ 3914775 h 6848475"/>
              <a:gd name="connsiteX3" fmla="*/ 3752850 w 4819650"/>
              <a:gd name="connsiteY3" fmla="*/ 2600167 h 6848475"/>
              <a:gd name="connsiteX4" fmla="*/ 4819650 w 4819650"/>
              <a:gd name="connsiteY4" fmla="*/ 0 h 6848475"/>
              <a:gd name="connsiteX0" fmla="*/ 0 w 6086475"/>
              <a:gd name="connsiteY0" fmla="*/ 6810533 h 6810533"/>
              <a:gd name="connsiteX1" fmla="*/ 781050 w 6086475"/>
              <a:gd name="connsiteY1" fmla="*/ 5238908 h 6810533"/>
              <a:gd name="connsiteX2" fmla="*/ 2219325 w 6086475"/>
              <a:gd name="connsiteY2" fmla="*/ 3876833 h 6810533"/>
              <a:gd name="connsiteX3" fmla="*/ 3752850 w 6086475"/>
              <a:gd name="connsiteY3" fmla="*/ 2562225 h 6810533"/>
              <a:gd name="connsiteX4" fmla="*/ 6086475 w 6086475"/>
              <a:gd name="connsiteY4" fmla="*/ 0 h 6810533"/>
              <a:gd name="connsiteX0" fmla="*/ 0 w 6086475"/>
              <a:gd name="connsiteY0" fmla="*/ 6810533 h 6810533"/>
              <a:gd name="connsiteX1" fmla="*/ 781050 w 6086475"/>
              <a:gd name="connsiteY1" fmla="*/ 5238908 h 6810533"/>
              <a:gd name="connsiteX2" fmla="*/ 2219325 w 6086475"/>
              <a:gd name="connsiteY2" fmla="*/ 3876833 h 6810533"/>
              <a:gd name="connsiteX3" fmla="*/ 3752850 w 6086475"/>
              <a:gd name="connsiteY3" fmla="*/ 2562225 h 6810533"/>
              <a:gd name="connsiteX4" fmla="*/ 6086475 w 6086475"/>
              <a:gd name="connsiteY4" fmla="*/ 0 h 6810533"/>
              <a:gd name="connsiteX0" fmla="*/ 0 w 6086475"/>
              <a:gd name="connsiteY0" fmla="*/ 6810533 h 6810533"/>
              <a:gd name="connsiteX1" fmla="*/ 781050 w 6086475"/>
              <a:gd name="connsiteY1" fmla="*/ 5238908 h 6810533"/>
              <a:gd name="connsiteX2" fmla="*/ 2219325 w 6086475"/>
              <a:gd name="connsiteY2" fmla="*/ 3876833 h 6810533"/>
              <a:gd name="connsiteX3" fmla="*/ 3752850 w 6086475"/>
              <a:gd name="connsiteY3" fmla="*/ 2562225 h 6810533"/>
              <a:gd name="connsiteX4" fmla="*/ 6086475 w 6086475"/>
              <a:gd name="connsiteY4" fmla="*/ 0 h 6810533"/>
              <a:gd name="connsiteX0" fmla="*/ 0 w 6086475"/>
              <a:gd name="connsiteY0" fmla="*/ 6810533 h 6810533"/>
              <a:gd name="connsiteX1" fmla="*/ 781050 w 6086475"/>
              <a:gd name="connsiteY1" fmla="*/ 5238908 h 6810533"/>
              <a:gd name="connsiteX2" fmla="*/ 2219325 w 6086475"/>
              <a:gd name="connsiteY2" fmla="*/ 3876833 h 6810533"/>
              <a:gd name="connsiteX3" fmla="*/ 3752850 w 6086475"/>
              <a:gd name="connsiteY3" fmla="*/ 2562225 h 6810533"/>
              <a:gd name="connsiteX4" fmla="*/ 6086475 w 6086475"/>
              <a:gd name="connsiteY4" fmla="*/ 0 h 6810533"/>
              <a:gd name="connsiteX0" fmla="*/ 0 w 6086475"/>
              <a:gd name="connsiteY0" fmla="*/ 6810533 h 6810533"/>
              <a:gd name="connsiteX1" fmla="*/ 781050 w 6086475"/>
              <a:gd name="connsiteY1" fmla="*/ 5238908 h 6810533"/>
              <a:gd name="connsiteX2" fmla="*/ 2219325 w 6086475"/>
              <a:gd name="connsiteY2" fmla="*/ 3876833 h 6810533"/>
              <a:gd name="connsiteX3" fmla="*/ 3752850 w 6086475"/>
              <a:gd name="connsiteY3" fmla="*/ 2562225 h 6810533"/>
              <a:gd name="connsiteX4" fmla="*/ 6086475 w 6086475"/>
              <a:gd name="connsiteY4" fmla="*/ 0 h 6810533"/>
              <a:gd name="connsiteX0" fmla="*/ 0 w 6172200"/>
              <a:gd name="connsiteY0" fmla="*/ 6857960 h 6857960"/>
              <a:gd name="connsiteX1" fmla="*/ 781050 w 6172200"/>
              <a:gd name="connsiteY1" fmla="*/ 5286335 h 6857960"/>
              <a:gd name="connsiteX2" fmla="*/ 2219325 w 6172200"/>
              <a:gd name="connsiteY2" fmla="*/ 3924260 h 6857960"/>
              <a:gd name="connsiteX3" fmla="*/ 3752850 w 6172200"/>
              <a:gd name="connsiteY3" fmla="*/ 2609652 h 6857960"/>
              <a:gd name="connsiteX4" fmla="*/ 6172200 w 6172200"/>
              <a:gd name="connsiteY4" fmla="*/ 0 h 6857960"/>
              <a:gd name="connsiteX0" fmla="*/ 0 w 6172200"/>
              <a:gd name="connsiteY0" fmla="*/ 6857960 h 6857960"/>
              <a:gd name="connsiteX1" fmla="*/ 781050 w 6172200"/>
              <a:gd name="connsiteY1" fmla="*/ 5286335 h 6857960"/>
              <a:gd name="connsiteX2" fmla="*/ 2219325 w 6172200"/>
              <a:gd name="connsiteY2" fmla="*/ 3924260 h 6857960"/>
              <a:gd name="connsiteX3" fmla="*/ 3752850 w 6172200"/>
              <a:gd name="connsiteY3" fmla="*/ 2609652 h 6857960"/>
              <a:gd name="connsiteX4" fmla="*/ 6172200 w 6172200"/>
              <a:gd name="connsiteY4" fmla="*/ 0 h 6857960"/>
              <a:gd name="connsiteX0" fmla="*/ 0 w 6172200"/>
              <a:gd name="connsiteY0" fmla="*/ 6857960 h 6857960"/>
              <a:gd name="connsiteX1" fmla="*/ 781050 w 6172200"/>
              <a:gd name="connsiteY1" fmla="*/ 5286335 h 6857960"/>
              <a:gd name="connsiteX2" fmla="*/ 3752850 w 6172200"/>
              <a:gd name="connsiteY2" fmla="*/ 2609652 h 6857960"/>
              <a:gd name="connsiteX3" fmla="*/ 6172200 w 6172200"/>
              <a:gd name="connsiteY3" fmla="*/ 0 h 6857960"/>
              <a:gd name="connsiteX0" fmla="*/ 0 w 6172200"/>
              <a:gd name="connsiteY0" fmla="*/ 6857960 h 6857960"/>
              <a:gd name="connsiteX1" fmla="*/ 781050 w 6172200"/>
              <a:gd name="connsiteY1" fmla="*/ 5286335 h 6857960"/>
              <a:gd name="connsiteX2" fmla="*/ 6172200 w 6172200"/>
              <a:gd name="connsiteY2" fmla="*/ 0 h 6857960"/>
              <a:gd name="connsiteX0" fmla="*/ 0 w 6172200"/>
              <a:gd name="connsiteY0" fmla="*/ 6857960 h 6857960"/>
              <a:gd name="connsiteX1" fmla="*/ 6172200 w 6172200"/>
              <a:gd name="connsiteY1" fmla="*/ 0 h 6857960"/>
              <a:gd name="connsiteX0" fmla="*/ 0 w 6172200"/>
              <a:gd name="connsiteY0" fmla="*/ 6857960 h 6857960"/>
              <a:gd name="connsiteX1" fmla="*/ 6172200 w 6172200"/>
              <a:gd name="connsiteY1" fmla="*/ 0 h 6857960"/>
              <a:gd name="connsiteX0" fmla="*/ 0 w 6172200"/>
              <a:gd name="connsiteY0" fmla="*/ 6857960 h 6857960"/>
              <a:gd name="connsiteX1" fmla="*/ 6172200 w 6172200"/>
              <a:gd name="connsiteY1" fmla="*/ 0 h 6857960"/>
              <a:gd name="connsiteX0" fmla="*/ 0 w 6172200"/>
              <a:gd name="connsiteY0" fmla="*/ 6857960 h 6857960"/>
              <a:gd name="connsiteX1" fmla="*/ 6172200 w 6172200"/>
              <a:gd name="connsiteY1" fmla="*/ 0 h 6857960"/>
              <a:gd name="connsiteX0" fmla="*/ 0 w 6172200"/>
              <a:gd name="connsiteY0" fmla="*/ 6857960 h 6857960"/>
              <a:gd name="connsiteX1" fmla="*/ 6172200 w 6172200"/>
              <a:gd name="connsiteY1" fmla="*/ 0 h 6857960"/>
              <a:gd name="connsiteX0" fmla="*/ 0 w 6172200"/>
              <a:gd name="connsiteY0" fmla="*/ 6857960 h 6857960"/>
              <a:gd name="connsiteX1" fmla="*/ 6172200 w 6172200"/>
              <a:gd name="connsiteY1" fmla="*/ 0 h 6857960"/>
              <a:gd name="connsiteX0" fmla="*/ 0 w 6172200"/>
              <a:gd name="connsiteY0" fmla="*/ 6857960 h 6857960"/>
              <a:gd name="connsiteX1" fmla="*/ 6172200 w 6172200"/>
              <a:gd name="connsiteY1" fmla="*/ 0 h 6857960"/>
              <a:gd name="connsiteX0" fmla="*/ 0 w 6172200"/>
              <a:gd name="connsiteY0" fmla="*/ 6857960 h 6857960"/>
              <a:gd name="connsiteX1" fmla="*/ 6172200 w 6172200"/>
              <a:gd name="connsiteY1" fmla="*/ 0 h 6857960"/>
              <a:gd name="connsiteX0" fmla="*/ 0 w 6122363"/>
              <a:gd name="connsiteY0" fmla="*/ 6785388 h 6785388"/>
              <a:gd name="connsiteX1" fmla="*/ 6122363 w 6122363"/>
              <a:gd name="connsiteY1" fmla="*/ 0 h 6785388"/>
              <a:gd name="connsiteX0" fmla="*/ 0 w 6122363"/>
              <a:gd name="connsiteY0" fmla="*/ 6785388 h 6785388"/>
              <a:gd name="connsiteX1" fmla="*/ 6122363 w 6122363"/>
              <a:gd name="connsiteY1" fmla="*/ 0 h 6785388"/>
              <a:gd name="connsiteX0" fmla="*/ 0 w 6122363"/>
              <a:gd name="connsiteY0" fmla="*/ 6785388 h 6785388"/>
              <a:gd name="connsiteX1" fmla="*/ 6122363 w 6122363"/>
              <a:gd name="connsiteY1" fmla="*/ 0 h 6785388"/>
              <a:gd name="connsiteX0" fmla="*/ 0 w 5849989"/>
              <a:gd name="connsiteY0" fmla="*/ 6279540 h 6279540"/>
              <a:gd name="connsiteX1" fmla="*/ 5849989 w 5849989"/>
              <a:gd name="connsiteY1" fmla="*/ 0 h 6279540"/>
              <a:gd name="connsiteX0" fmla="*/ 0 w 5849989"/>
              <a:gd name="connsiteY0" fmla="*/ 6279540 h 6279540"/>
              <a:gd name="connsiteX1" fmla="*/ 5849989 w 5849989"/>
              <a:gd name="connsiteY1" fmla="*/ 0 h 6279540"/>
              <a:gd name="connsiteX0" fmla="*/ 0 w 5849989"/>
              <a:gd name="connsiteY0" fmla="*/ 6279540 h 6279540"/>
              <a:gd name="connsiteX1" fmla="*/ 5849989 w 5849989"/>
              <a:gd name="connsiteY1" fmla="*/ 0 h 6279540"/>
              <a:gd name="connsiteX0" fmla="*/ 0 w 5849989"/>
              <a:gd name="connsiteY0" fmla="*/ 6279540 h 6279540"/>
              <a:gd name="connsiteX1" fmla="*/ 5849989 w 5849989"/>
              <a:gd name="connsiteY1" fmla="*/ 0 h 6279540"/>
              <a:gd name="connsiteX0" fmla="*/ 0 w 5849989"/>
              <a:gd name="connsiteY0" fmla="*/ 6279540 h 6279540"/>
              <a:gd name="connsiteX1" fmla="*/ 5849989 w 5849989"/>
              <a:gd name="connsiteY1" fmla="*/ 0 h 6279540"/>
              <a:gd name="connsiteX0" fmla="*/ 0 w 5755249"/>
              <a:gd name="connsiteY0" fmla="*/ 6348520 h 6348520"/>
              <a:gd name="connsiteX1" fmla="*/ 5755249 w 5755249"/>
              <a:gd name="connsiteY1" fmla="*/ 0 h 6348520"/>
              <a:gd name="connsiteX0" fmla="*/ 0 w 5684194"/>
              <a:gd name="connsiteY0" fmla="*/ 6130085 h 6130085"/>
              <a:gd name="connsiteX1" fmla="*/ 5684194 w 5684194"/>
              <a:gd name="connsiteY1" fmla="*/ 0 h 6130085"/>
              <a:gd name="connsiteX0" fmla="*/ 0 w 5881521"/>
              <a:gd name="connsiteY0" fmla="*/ 6411796 h 6411796"/>
              <a:gd name="connsiteX1" fmla="*/ 5881521 w 5881521"/>
              <a:gd name="connsiteY1" fmla="*/ 0 h 6411796"/>
              <a:gd name="connsiteX0" fmla="*/ 0 w 5881521"/>
              <a:gd name="connsiteY0" fmla="*/ 6411796 h 6411796"/>
              <a:gd name="connsiteX1" fmla="*/ 5881521 w 5881521"/>
              <a:gd name="connsiteY1" fmla="*/ 0 h 6411796"/>
              <a:gd name="connsiteX0" fmla="*/ 0 w 6206531"/>
              <a:gd name="connsiteY0" fmla="*/ 6423065 h 6423065"/>
              <a:gd name="connsiteX1" fmla="*/ 6206531 w 6206531"/>
              <a:gd name="connsiteY1" fmla="*/ 0 h 6423065"/>
              <a:gd name="connsiteX0" fmla="*/ 0 w 6206531"/>
              <a:gd name="connsiteY0" fmla="*/ 6423065 h 6423065"/>
              <a:gd name="connsiteX1" fmla="*/ 6206531 w 6206531"/>
              <a:gd name="connsiteY1" fmla="*/ 0 h 6423065"/>
              <a:gd name="connsiteX0" fmla="*/ 0 w 5939559"/>
              <a:gd name="connsiteY0" fmla="*/ 6377991 h 6377991"/>
              <a:gd name="connsiteX1" fmla="*/ 5939559 w 5939559"/>
              <a:gd name="connsiteY1" fmla="*/ 0 h 6377991"/>
              <a:gd name="connsiteX0" fmla="*/ 0 w 5939559"/>
              <a:gd name="connsiteY0" fmla="*/ 6377991 h 6377991"/>
              <a:gd name="connsiteX1" fmla="*/ 5939559 w 5939559"/>
              <a:gd name="connsiteY1" fmla="*/ 0 h 6377991"/>
              <a:gd name="connsiteX0" fmla="*/ 0 w 5939559"/>
              <a:gd name="connsiteY0" fmla="*/ 6377991 h 6377991"/>
              <a:gd name="connsiteX1" fmla="*/ 5939559 w 5939559"/>
              <a:gd name="connsiteY1" fmla="*/ 0 h 637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39559" h="6377991">
                <a:moveTo>
                  <a:pt x="0" y="6377991"/>
                </a:moveTo>
                <a:cubicBezTo>
                  <a:pt x="2238744" y="2132339"/>
                  <a:pt x="3851811" y="4626637"/>
                  <a:pt x="5939559" y="0"/>
                </a:cubicBezTo>
              </a:path>
            </a:pathLst>
          </a:custGeom>
          <a:ln w="38100">
            <a:solidFill>
              <a:schemeClr val="bg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6C52A7-2650-4BF9-9DCA-269633C2944C}"/>
              </a:ext>
            </a:extLst>
          </p:cNvPr>
          <p:cNvGrpSpPr/>
          <p:nvPr/>
        </p:nvGrpSpPr>
        <p:grpSpPr>
          <a:xfrm>
            <a:off x="5655310" y="2270963"/>
            <a:ext cx="1417711" cy="766944"/>
            <a:chOff x="3995936" y="1994356"/>
            <a:chExt cx="1417711" cy="76694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04A32E-D289-4EA4-B903-6A0154998A09}"/>
                </a:ext>
              </a:extLst>
            </p:cNvPr>
            <p:cNvSpPr txBox="1"/>
            <p:nvPr/>
          </p:nvSpPr>
          <p:spPr>
            <a:xfrm>
              <a:off x="4377232" y="2176525"/>
              <a:ext cx="65511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5C1824-82F2-491C-B31A-D76FDCB69D39}"/>
                </a:ext>
              </a:extLst>
            </p:cNvPr>
            <p:cNvSpPr txBox="1"/>
            <p:nvPr/>
          </p:nvSpPr>
          <p:spPr>
            <a:xfrm>
              <a:off x="3995936" y="1994356"/>
              <a:ext cx="1417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DC0B5A-E1DA-46FC-9CA2-164467011F3A}"/>
              </a:ext>
            </a:extLst>
          </p:cNvPr>
          <p:cNvGrpSpPr/>
          <p:nvPr/>
        </p:nvGrpSpPr>
        <p:grpSpPr>
          <a:xfrm>
            <a:off x="4325054" y="3311366"/>
            <a:ext cx="1487099" cy="774370"/>
            <a:chOff x="3995936" y="1994356"/>
            <a:chExt cx="1417711" cy="7382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1FC984-22FC-451C-A5EA-9D7F8C927BAA}"/>
                </a:ext>
              </a:extLst>
            </p:cNvPr>
            <p:cNvSpPr txBox="1"/>
            <p:nvPr/>
          </p:nvSpPr>
          <p:spPr>
            <a:xfrm>
              <a:off x="4377232" y="2175105"/>
              <a:ext cx="655119" cy="5574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03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DEA97A-12BA-43E9-B79F-9A1812055644}"/>
                </a:ext>
              </a:extLst>
            </p:cNvPr>
            <p:cNvSpPr txBox="1"/>
            <p:nvPr/>
          </p:nvSpPr>
          <p:spPr>
            <a:xfrm>
              <a:off x="3995936" y="1994356"/>
              <a:ext cx="1417711" cy="26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20A875-43D2-460B-ADFF-11B92D8932AB}"/>
              </a:ext>
            </a:extLst>
          </p:cNvPr>
          <p:cNvGrpSpPr/>
          <p:nvPr/>
        </p:nvGrpSpPr>
        <p:grpSpPr>
          <a:xfrm>
            <a:off x="3064187" y="4359195"/>
            <a:ext cx="1417711" cy="766944"/>
            <a:chOff x="3995936" y="1994356"/>
            <a:chExt cx="1417711" cy="7669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6C1B30-16DF-4F97-80F1-9C1FCE4F71B6}"/>
                </a:ext>
              </a:extLst>
            </p:cNvPr>
            <p:cNvSpPr txBox="1"/>
            <p:nvPr/>
          </p:nvSpPr>
          <p:spPr>
            <a:xfrm>
              <a:off x="4377232" y="2176525"/>
              <a:ext cx="65511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0C74C0-E959-4793-A040-5A259C127A96}"/>
                </a:ext>
              </a:extLst>
            </p:cNvPr>
            <p:cNvSpPr txBox="1"/>
            <p:nvPr/>
          </p:nvSpPr>
          <p:spPr>
            <a:xfrm>
              <a:off x="3995936" y="1994356"/>
              <a:ext cx="1417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4C841C-699A-4074-9F0D-1C286672C044}"/>
              </a:ext>
            </a:extLst>
          </p:cNvPr>
          <p:cNvGrpSpPr/>
          <p:nvPr/>
        </p:nvGrpSpPr>
        <p:grpSpPr>
          <a:xfrm>
            <a:off x="5798569" y="5058603"/>
            <a:ext cx="1417711" cy="732720"/>
            <a:chOff x="3995936" y="1994356"/>
            <a:chExt cx="1417711" cy="7327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B4152C-ED7B-4C64-8C1C-5F9FDD5B87FA}"/>
                </a:ext>
              </a:extLst>
            </p:cNvPr>
            <p:cNvSpPr txBox="1"/>
            <p:nvPr/>
          </p:nvSpPr>
          <p:spPr>
            <a:xfrm>
              <a:off x="4377232" y="2142301"/>
              <a:ext cx="65511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04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3B2253-3670-4A97-9F10-827F8D51AAAA}"/>
                </a:ext>
              </a:extLst>
            </p:cNvPr>
            <p:cNvSpPr txBox="1"/>
            <p:nvPr/>
          </p:nvSpPr>
          <p:spPr>
            <a:xfrm>
              <a:off x="3995936" y="1994356"/>
              <a:ext cx="1417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73192D-C963-496F-9A7A-A3EA819ADA65}"/>
              </a:ext>
            </a:extLst>
          </p:cNvPr>
          <p:cNvGrpSpPr/>
          <p:nvPr/>
        </p:nvGrpSpPr>
        <p:grpSpPr>
          <a:xfrm>
            <a:off x="7485305" y="3798801"/>
            <a:ext cx="1417711" cy="729040"/>
            <a:chOff x="3995936" y="1994356"/>
            <a:chExt cx="1417711" cy="7290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304908-462E-4F6B-A2D9-40B628093607}"/>
                </a:ext>
              </a:extLst>
            </p:cNvPr>
            <p:cNvSpPr txBox="1"/>
            <p:nvPr/>
          </p:nvSpPr>
          <p:spPr>
            <a:xfrm>
              <a:off x="4377232" y="2138621"/>
              <a:ext cx="65511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accent1"/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C076BCC-C945-464E-89E7-0BBACE8BE32A}"/>
                </a:ext>
              </a:extLst>
            </p:cNvPr>
            <p:cNvSpPr txBox="1"/>
            <p:nvPr/>
          </p:nvSpPr>
          <p:spPr>
            <a:xfrm>
              <a:off x="3995936" y="1994356"/>
              <a:ext cx="1417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539B524-1F33-4F43-B310-6C228B928514}"/>
              </a:ext>
            </a:extLst>
          </p:cNvPr>
          <p:cNvSpPr txBox="1"/>
          <p:nvPr/>
        </p:nvSpPr>
        <p:spPr>
          <a:xfrm>
            <a:off x="3396655" y="2024380"/>
            <a:ext cx="216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849BC0-8D8C-426E-A39A-EE47F4517B44}"/>
              </a:ext>
            </a:extLst>
          </p:cNvPr>
          <p:cNvSpPr txBox="1"/>
          <p:nvPr/>
        </p:nvSpPr>
        <p:spPr>
          <a:xfrm>
            <a:off x="2018258" y="3085324"/>
            <a:ext cx="2266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0E6C9E-48A3-46AE-B0A3-965E16F9B7F3}"/>
              </a:ext>
            </a:extLst>
          </p:cNvPr>
          <p:cNvSpPr txBox="1"/>
          <p:nvPr/>
        </p:nvSpPr>
        <p:spPr>
          <a:xfrm>
            <a:off x="9182377" y="3949008"/>
            <a:ext cx="216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C1B965-70CA-4E03-9F17-A4456FAED9B6}"/>
              </a:ext>
            </a:extLst>
          </p:cNvPr>
          <p:cNvSpPr txBox="1"/>
          <p:nvPr/>
        </p:nvSpPr>
        <p:spPr>
          <a:xfrm>
            <a:off x="7471808" y="5121214"/>
            <a:ext cx="216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93C9B7-533F-4855-B200-10C09E1BFBB9}"/>
              </a:ext>
            </a:extLst>
          </p:cNvPr>
          <p:cNvSpPr txBox="1"/>
          <p:nvPr/>
        </p:nvSpPr>
        <p:spPr>
          <a:xfrm>
            <a:off x="804003" y="4146268"/>
            <a:ext cx="2161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</a:p>
        </p:txBody>
      </p:sp>
      <p:sp>
        <p:nvSpPr>
          <p:cNvPr id="30" name="Isosceles Triangle 51">
            <a:extLst>
              <a:ext uri="{FF2B5EF4-FFF2-40B4-BE49-F238E27FC236}">
                <a16:creationId xmlns:a16="http://schemas.microsoft.com/office/drawing/2014/main" id="{3ABBE9A2-C787-46DC-B823-D21A77830C67}"/>
              </a:ext>
            </a:extLst>
          </p:cNvPr>
          <p:cNvSpPr/>
          <p:nvPr/>
        </p:nvSpPr>
        <p:spPr>
          <a:xfrm>
            <a:off x="4999301" y="4458935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5BFFAFEE-84CF-4557-9BC0-AE63EF125FF9}"/>
              </a:ext>
            </a:extLst>
          </p:cNvPr>
          <p:cNvSpPr/>
          <p:nvPr/>
        </p:nvSpPr>
        <p:spPr>
          <a:xfrm>
            <a:off x="5128484" y="5381756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B3236D04-776E-444B-A329-E152F5ACB667}"/>
              </a:ext>
            </a:extLst>
          </p:cNvPr>
          <p:cNvSpPr/>
          <p:nvPr/>
        </p:nvSpPr>
        <p:spPr>
          <a:xfrm>
            <a:off x="6391455" y="3346619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id="{2B5618DC-11C8-4EA9-83ED-3273328FB4D3}"/>
              </a:ext>
            </a:extLst>
          </p:cNvPr>
          <p:cNvSpPr/>
          <p:nvPr/>
        </p:nvSpPr>
        <p:spPr>
          <a:xfrm>
            <a:off x="6791682" y="4100172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자유형 176">
            <a:extLst>
              <a:ext uri="{FF2B5EF4-FFF2-40B4-BE49-F238E27FC236}">
                <a16:creationId xmlns:a16="http://schemas.microsoft.com/office/drawing/2014/main" id="{957E01A6-6F84-45C0-87ED-C72CAE77795E}"/>
              </a:ext>
            </a:extLst>
          </p:cNvPr>
          <p:cNvSpPr/>
          <p:nvPr/>
        </p:nvSpPr>
        <p:spPr>
          <a:xfrm>
            <a:off x="3722540" y="5439195"/>
            <a:ext cx="372027" cy="390469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0F849-5CED-4D7A-9B27-EDFD5AA824E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9" name="Oval 57">
            <a:extLst>
              <a:ext uri="{FF2B5EF4-FFF2-40B4-BE49-F238E27FC236}">
                <a16:creationId xmlns:a16="http://schemas.microsoft.com/office/drawing/2014/main" id="{FB041F4A-D9A9-4108-98D4-D904DE5F0873}"/>
              </a:ext>
            </a:extLst>
          </p:cNvPr>
          <p:cNvSpPr/>
          <p:nvPr/>
        </p:nvSpPr>
        <p:spPr>
          <a:xfrm>
            <a:off x="3769234" y="5256951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72EB89-053A-4B31-92E2-F30DCC82F7C4}"/>
              </a:ext>
            </a:extLst>
          </p:cNvPr>
          <p:cNvSpPr txBox="1"/>
          <p:nvPr/>
        </p:nvSpPr>
        <p:spPr>
          <a:xfrm>
            <a:off x="4275523" y="5363498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081F01-3491-4876-BC70-F74D19B71988}"/>
              </a:ext>
            </a:extLst>
          </p:cNvPr>
          <p:cNvSpPr txBox="1"/>
          <p:nvPr/>
        </p:nvSpPr>
        <p:spPr>
          <a:xfrm>
            <a:off x="3769235" y="5829631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Oval 73">
            <a:extLst>
              <a:ext uri="{FF2B5EF4-FFF2-40B4-BE49-F238E27FC236}">
                <a16:creationId xmlns:a16="http://schemas.microsoft.com/office/drawing/2014/main" id="{0B4BCF56-770D-4BAC-835D-D8F59CDD5D3E}"/>
              </a:ext>
            </a:extLst>
          </p:cNvPr>
          <p:cNvSpPr/>
          <p:nvPr/>
        </p:nvSpPr>
        <p:spPr>
          <a:xfrm>
            <a:off x="1154836" y="5256951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4E962D-4F9D-4D7C-9B11-45AB6FB41A89}"/>
              </a:ext>
            </a:extLst>
          </p:cNvPr>
          <p:cNvSpPr txBox="1"/>
          <p:nvPr/>
        </p:nvSpPr>
        <p:spPr>
          <a:xfrm>
            <a:off x="1661125" y="5363498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C57276-9A82-4B58-9A95-ECC430A185D6}"/>
              </a:ext>
            </a:extLst>
          </p:cNvPr>
          <p:cNvSpPr txBox="1"/>
          <p:nvPr/>
        </p:nvSpPr>
        <p:spPr>
          <a:xfrm>
            <a:off x="1154837" y="5829631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4BC2ECE3-BD7D-4D55-BE68-451B4C6EEC9E}"/>
              </a:ext>
            </a:extLst>
          </p:cNvPr>
          <p:cNvSpPr/>
          <p:nvPr/>
        </p:nvSpPr>
        <p:spPr>
          <a:xfrm rot="2700000">
            <a:off x="1308243" y="5361291"/>
            <a:ext cx="163086" cy="29238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ectangle 9">
            <a:extLst>
              <a:ext uri="{FF2B5EF4-FFF2-40B4-BE49-F238E27FC236}">
                <a16:creationId xmlns:a16="http://schemas.microsoft.com/office/drawing/2014/main" id="{3A1ABD01-55CC-4B34-B41A-BAE9C13FC4CC}"/>
              </a:ext>
            </a:extLst>
          </p:cNvPr>
          <p:cNvSpPr/>
          <p:nvPr/>
        </p:nvSpPr>
        <p:spPr>
          <a:xfrm>
            <a:off x="3878532" y="5378715"/>
            <a:ext cx="254766" cy="2384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Oval 57">
            <a:extLst>
              <a:ext uri="{FF2B5EF4-FFF2-40B4-BE49-F238E27FC236}">
                <a16:creationId xmlns:a16="http://schemas.microsoft.com/office/drawing/2014/main" id="{95870C43-8651-464B-9B00-C06A9802358B}"/>
              </a:ext>
            </a:extLst>
          </p:cNvPr>
          <p:cNvSpPr/>
          <p:nvPr/>
        </p:nvSpPr>
        <p:spPr>
          <a:xfrm>
            <a:off x="8998029" y="5256951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883079-78D8-4AEE-8D1B-F09E91D8B676}"/>
              </a:ext>
            </a:extLst>
          </p:cNvPr>
          <p:cNvSpPr txBox="1"/>
          <p:nvPr/>
        </p:nvSpPr>
        <p:spPr>
          <a:xfrm>
            <a:off x="9504319" y="5363498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358D6D-6DA7-4E31-A7B9-7DCD86CFAE84}"/>
              </a:ext>
            </a:extLst>
          </p:cNvPr>
          <p:cNvSpPr txBox="1"/>
          <p:nvPr/>
        </p:nvSpPr>
        <p:spPr>
          <a:xfrm>
            <a:off x="8998031" y="5829631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Oval 73">
            <a:extLst>
              <a:ext uri="{FF2B5EF4-FFF2-40B4-BE49-F238E27FC236}">
                <a16:creationId xmlns:a16="http://schemas.microsoft.com/office/drawing/2014/main" id="{A56918A8-82B4-4FD2-9227-587329FAF34F}"/>
              </a:ext>
            </a:extLst>
          </p:cNvPr>
          <p:cNvSpPr/>
          <p:nvPr/>
        </p:nvSpPr>
        <p:spPr>
          <a:xfrm>
            <a:off x="6383632" y="5256951"/>
            <a:ext cx="468000" cy="468000"/>
          </a:xfrm>
          <a:prstGeom prst="ellipse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2130687-A94D-49E3-85A8-2C61D19192CA}"/>
              </a:ext>
            </a:extLst>
          </p:cNvPr>
          <p:cNvSpPr txBox="1"/>
          <p:nvPr/>
        </p:nvSpPr>
        <p:spPr>
          <a:xfrm>
            <a:off x="6889921" y="5363498"/>
            <a:ext cx="133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85A201-27DE-4BDC-ADF2-3DB3FC74E692}"/>
              </a:ext>
            </a:extLst>
          </p:cNvPr>
          <p:cNvSpPr txBox="1"/>
          <p:nvPr/>
        </p:nvSpPr>
        <p:spPr>
          <a:xfrm>
            <a:off x="6383633" y="5829631"/>
            <a:ext cx="2022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Rounded Rectangle 27">
            <a:extLst>
              <a:ext uri="{FF2B5EF4-FFF2-40B4-BE49-F238E27FC236}">
                <a16:creationId xmlns:a16="http://schemas.microsoft.com/office/drawing/2014/main" id="{8A16EA22-7BCA-45E7-B018-0CDDA8EE24BF}"/>
              </a:ext>
            </a:extLst>
          </p:cNvPr>
          <p:cNvSpPr/>
          <p:nvPr/>
        </p:nvSpPr>
        <p:spPr>
          <a:xfrm>
            <a:off x="9095279" y="5385713"/>
            <a:ext cx="278747" cy="21411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Rounded Rectangle 7">
            <a:extLst>
              <a:ext uri="{FF2B5EF4-FFF2-40B4-BE49-F238E27FC236}">
                <a16:creationId xmlns:a16="http://schemas.microsoft.com/office/drawing/2014/main" id="{79F41085-88AE-499D-A23F-344A91074B05}"/>
              </a:ext>
            </a:extLst>
          </p:cNvPr>
          <p:cNvSpPr/>
          <p:nvPr/>
        </p:nvSpPr>
        <p:spPr>
          <a:xfrm>
            <a:off x="6477468" y="5349647"/>
            <a:ext cx="294521" cy="25416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CDE579-B593-47E2-B8D9-CC065F2A18D7}"/>
              </a:ext>
            </a:extLst>
          </p:cNvPr>
          <p:cNvSpPr txBox="1"/>
          <p:nvPr/>
        </p:nvSpPr>
        <p:spPr>
          <a:xfrm>
            <a:off x="436158" y="1252074"/>
            <a:ext cx="4504988" cy="15881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dirty="0"/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8836FAD-7894-432D-804F-50CBC391E6AB}"/>
              </a:ext>
            </a:extLst>
          </p:cNvPr>
          <p:cNvGrpSpPr/>
          <p:nvPr/>
        </p:nvGrpSpPr>
        <p:grpSpPr>
          <a:xfrm>
            <a:off x="6509852" y="714552"/>
            <a:ext cx="4946526" cy="969496"/>
            <a:chOff x="6509852" y="714552"/>
            <a:chExt cx="4946526" cy="9694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3B75C5-9BDB-4B5F-AB3F-CB12A702F1F8}"/>
                </a:ext>
              </a:extLst>
            </p:cNvPr>
            <p:cNvSpPr txBox="1"/>
            <p:nvPr/>
          </p:nvSpPr>
          <p:spPr>
            <a:xfrm>
              <a:off x="6509852" y="1222383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509852" y="714552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5E3BD7D-EEC6-41FC-867D-95F2B71346B3}"/>
              </a:ext>
            </a:extLst>
          </p:cNvPr>
          <p:cNvSpPr txBox="1"/>
          <p:nvPr/>
        </p:nvSpPr>
        <p:spPr>
          <a:xfrm>
            <a:off x="4978303" y="625364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B92DD1-63CE-412A-9879-E39F52414976}"/>
              </a:ext>
            </a:extLst>
          </p:cNvPr>
          <p:cNvGrpSpPr/>
          <p:nvPr/>
        </p:nvGrpSpPr>
        <p:grpSpPr>
          <a:xfrm>
            <a:off x="6509852" y="2218019"/>
            <a:ext cx="4946526" cy="962960"/>
            <a:chOff x="6509852" y="2211483"/>
            <a:chExt cx="4946526" cy="9629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A41E9E-1812-4ACE-A417-73C9AF47F355}"/>
                </a:ext>
              </a:extLst>
            </p:cNvPr>
            <p:cNvSpPr txBox="1"/>
            <p:nvPr/>
          </p:nvSpPr>
          <p:spPr>
            <a:xfrm>
              <a:off x="6509852" y="2712778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509852" y="2211483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4978303" y="2122295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rPr>
              <a:t>02</a:t>
            </a:r>
            <a:endParaRPr lang="ko-KR" altLang="en-US" sz="7200" dirty="0">
              <a:solidFill>
                <a:schemeClr val="bg1"/>
              </a:solidFill>
              <a:effectLst>
                <a:outerShdw blurRad="12700" dist="88900" dir="3000000" algn="tl" rotWithShape="0">
                  <a:schemeClr val="accent2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0A8FFD-7C61-4B4C-9C24-072FD598989F}"/>
              </a:ext>
            </a:extLst>
          </p:cNvPr>
          <p:cNvGrpSpPr/>
          <p:nvPr/>
        </p:nvGrpSpPr>
        <p:grpSpPr>
          <a:xfrm>
            <a:off x="6509852" y="3714950"/>
            <a:ext cx="4946526" cy="956424"/>
            <a:chOff x="6509852" y="3708414"/>
            <a:chExt cx="4946526" cy="9564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1B5E5-22C6-4CAE-BC59-0EB34CC7C043}"/>
                </a:ext>
              </a:extLst>
            </p:cNvPr>
            <p:cNvSpPr txBox="1"/>
            <p:nvPr/>
          </p:nvSpPr>
          <p:spPr>
            <a:xfrm>
              <a:off x="6509852" y="4203173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509852" y="3708414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7B9AF74-CA02-49F9-88D7-98D77F70D10F}"/>
              </a:ext>
            </a:extLst>
          </p:cNvPr>
          <p:cNvSpPr txBox="1"/>
          <p:nvPr/>
        </p:nvSpPr>
        <p:spPr>
          <a:xfrm>
            <a:off x="4978303" y="3619226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dirty="0"/>
              <a:t>03</a:t>
            </a:r>
            <a:endParaRPr lang="ko-KR" alt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517CEC-7AC8-4EC4-A2F9-D33EC557D344}"/>
              </a:ext>
            </a:extLst>
          </p:cNvPr>
          <p:cNvGrpSpPr/>
          <p:nvPr/>
        </p:nvGrpSpPr>
        <p:grpSpPr>
          <a:xfrm>
            <a:off x="6509852" y="5205344"/>
            <a:ext cx="4946526" cy="949889"/>
            <a:chOff x="6509852" y="5205344"/>
            <a:chExt cx="4946526" cy="94988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7A4661-D2A4-40E5-9248-83B3298A506A}"/>
                </a:ext>
              </a:extLst>
            </p:cNvPr>
            <p:cNvSpPr txBox="1"/>
            <p:nvPr/>
          </p:nvSpPr>
          <p:spPr>
            <a:xfrm>
              <a:off x="6509852" y="5693568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509852" y="5205344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611BD74-B8C0-4D62-99FC-2DBC909A434D}"/>
              </a:ext>
            </a:extLst>
          </p:cNvPr>
          <p:cNvSpPr txBox="1"/>
          <p:nvPr/>
        </p:nvSpPr>
        <p:spPr>
          <a:xfrm>
            <a:off x="4978303" y="5116156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826477" y="525711"/>
            <a:ext cx="367518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sz="5400" dirty="0">
                <a:latin typeface="+mj-lt"/>
              </a:rPr>
              <a:t>Agenda Style</a:t>
            </a:r>
            <a:endParaRPr lang="ko-KR" altLang="en-US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0">
            <a:extLst>
              <a:ext uri="{FF2B5EF4-FFF2-40B4-BE49-F238E27FC236}">
                <a16:creationId xmlns:a16="http://schemas.microsoft.com/office/drawing/2014/main" id="{E67B6FC4-382A-4C8B-A485-27A49B86ECDE}"/>
              </a:ext>
            </a:extLst>
          </p:cNvPr>
          <p:cNvGrpSpPr/>
          <p:nvPr/>
        </p:nvGrpSpPr>
        <p:grpSpPr>
          <a:xfrm>
            <a:off x="640930" y="1558653"/>
            <a:ext cx="5410749" cy="3183366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AC89A86D-EB16-4C2E-8F38-3D88C49002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8CF7E61F-893D-4331-9242-9BA8CF17F4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775B470D-25FC-4FFC-9022-B21F1A8331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1A28C11D-2529-4E38-8636-7A20998BFA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8E39BC8-AE75-4771-B485-F09ABDE11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4001104"/>
              </p:ext>
            </p:extLst>
          </p:nvPr>
        </p:nvGraphicFramePr>
        <p:xfrm>
          <a:off x="6178256" y="1908219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5A2D08C-A7D6-4F69-8AA7-674FCD683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3310653"/>
              </p:ext>
            </p:extLst>
          </p:nvPr>
        </p:nvGraphicFramePr>
        <p:xfrm>
          <a:off x="6178256" y="3364146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4DFBC3AE-01BD-4A31-819D-ACC7C578F10E}"/>
              </a:ext>
            </a:extLst>
          </p:cNvPr>
          <p:cNvSpPr/>
          <p:nvPr/>
        </p:nvSpPr>
        <p:spPr>
          <a:xfrm flipH="1">
            <a:off x="1255300" y="2204655"/>
            <a:ext cx="840367" cy="840367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A1BCED-0BE1-428B-8230-A78F20CB7B44}"/>
              </a:ext>
            </a:extLst>
          </p:cNvPr>
          <p:cNvSpPr/>
          <p:nvPr/>
        </p:nvSpPr>
        <p:spPr>
          <a:xfrm flipH="1">
            <a:off x="2416307" y="1759226"/>
            <a:ext cx="467131" cy="467131"/>
          </a:xfrm>
          <a:prstGeom prst="ellipse">
            <a:avLst/>
          </a:prstGeom>
          <a:solidFill>
            <a:schemeClr val="accent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136F78-5FB4-4FAA-A0EA-BDD0CFEA7467}"/>
              </a:ext>
            </a:extLst>
          </p:cNvPr>
          <p:cNvSpPr/>
          <p:nvPr/>
        </p:nvSpPr>
        <p:spPr>
          <a:xfrm flipH="1">
            <a:off x="4828562" y="3806621"/>
            <a:ext cx="381866" cy="381866"/>
          </a:xfrm>
          <a:prstGeom prst="ellipse">
            <a:avLst/>
          </a:prstGeom>
          <a:solidFill>
            <a:schemeClr val="accent4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003697-51FE-475A-B90D-86021BE07B1B}"/>
              </a:ext>
            </a:extLst>
          </p:cNvPr>
          <p:cNvSpPr/>
          <p:nvPr/>
        </p:nvSpPr>
        <p:spPr>
          <a:xfrm flipH="1">
            <a:off x="4329026" y="2009648"/>
            <a:ext cx="687358" cy="687358"/>
          </a:xfrm>
          <a:prstGeom prst="ellipse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5D129E-DF81-4B3B-BC90-5553957F86BD}"/>
              </a:ext>
            </a:extLst>
          </p:cNvPr>
          <p:cNvSpPr/>
          <p:nvPr/>
        </p:nvSpPr>
        <p:spPr>
          <a:xfrm>
            <a:off x="729673" y="4913972"/>
            <a:ext cx="2520000" cy="129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0C9B92-A1C8-4A03-A21C-ECCDC3EDEF26}"/>
              </a:ext>
            </a:extLst>
          </p:cNvPr>
          <p:cNvSpPr/>
          <p:nvPr/>
        </p:nvSpPr>
        <p:spPr>
          <a:xfrm>
            <a:off x="3464922" y="4913972"/>
            <a:ext cx="2520000" cy="1296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084A27-A613-46EF-9A79-3BF9ABE8EA69}"/>
              </a:ext>
            </a:extLst>
          </p:cNvPr>
          <p:cNvSpPr/>
          <p:nvPr/>
        </p:nvSpPr>
        <p:spPr>
          <a:xfrm>
            <a:off x="6200171" y="4913972"/>
            <a:ext cx="2520000" cy="12960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57B073-FED1-413F-B3BA-634BF5DD3F9B}"/>
              </a:ext>
            </a:extLst>
          </p:cNvPr>
          <p:cNvSpPr/>
          <p:nvPr/>
        </p:nvSpPr>
        <p:spPr>
          <a:xfrm>
            <a:off x="8935421" y="4913972"/>
            <a:ext cx="2520000" cy="1296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aphicFrame>
        <p:nvGraphicFramePr>
          <p:cNvPr id="18" name="Chart 28">
            <a:extLst>
              <a:ext uri="{FF2B5EF4-FFF2-40B4-BE49-F238E27FC236}">
                <a16:creationId xmlns:a16="http://schemas.microsoft.com/office/drawing/2014/main" id="{B8BD01C9-643A-4266-B7A1-27D6C73B35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614766"/>
              </p:ext>
            </p:extLst>
          </p:nvPr>
        </p:nvGraphicFramePr>
        <p:xfrm>
          <a:off x="8950434" y="1908219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31">
            <a:extLst>
              <a:ext uri="{FF2B5EF4-FFF2-40B4-BE49-F238E27FC236}">
                <a16:creationId xmlns:a16="http://schemas.microsoft.com/office/drawing/2014/main" id="{D39BE344-F18E-4BD1-9B7F-3C3650125B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4889723"/>
              </p:ext>
            </p:extLst>
          </p:nvPr>
        </p:nvGraphicFramePr>
        <p:xfrm>
          <a:off x="8950434" y="3364146"/>
          <a:ext cx="816640" cy="81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0" name="그룹 11">
            <a:extLst>
              <a:ext uri="{FF2B5EF4-FFF2-40B4-BE49-F238E27FC236}">
                <a16:creationId xmlns:a16="http://schemas.microsoft.com/office/drawing/2014/main" id="{FBBF85A0-A4FD-4E8D-83F5-A966DDEFD04E}"/>
              </a:ext>
            </a:extLst>
          </p:cNvPr>
          <p:cNvGrpSpPr/>
          <p:nvPr/>
        </p:nvGrpSpPr>
        <p:grpSpPr>
          <a:xfrm>
            <a:off x="7162836" y="1772753"/>
            <a:ext cx="1548000" cy="1093331"/>
            <a:chOff x="7162836" y="1772753"/>
            <a:chExt cx="1548000" cy="1093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DB9018-18D7-4944-9F3D-A66C2B2FE31C}"/>
                </a:ext>
              </a:extLst>
            </p:cNvPr>
            <p:cNvSpPr txBox="1"/>
            <p:nvPr/>
          </p:nvSpPr>
          <p:spPr>
            <a:xfrm>
              <a:off x="7162836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F5B905-DBA0-471E-9901-74EC069B49CF}"/>
                </a:ext>
              </a:extLst>
            </p:cNvPr>
            <p:cNvSpPr txBox="1"/>
            <p:nvPr/>
          </p:nvSpPr>
          <p:spPr>
            <a:xfrm>
              <a:off x="7162836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3" name="그룹 5">
            <a:extLst>
              <a:ext uri="{FF2B5EF4-FFF2-40B4-BE49-F238E27FC236}">
                <a16:creationId xmlns:a16="http://schemas.microsoft.com/office/drawing/2014/main" id="{8F879F69-7A4A-43D9-A91D-D3753698D7D0}"/>
              </a:ext>
            </a:extLst>
          </p:cNvPr>
          <p:cNvGrpSpPr/>
          <p:nvPr/>
        </p:nvGrpSpPr>
        <p:grpSpPr>
          <a:xfrm>
            <a:off x="9935014" y="1772753"/>
            <a:ext cx="1548000" cy="1093331"/>
            <a:chOff x="9935014" y="1772753"/>
            <a:chExt cx="1548000" cy="1093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325309-291B-41B5-AE69-44A11DCE73A8}"/>
                </a:ext>
              </a:extLst>
            </p:cNvPr>
            <p:cNvSpPr txBox="1"/>
            <p:nvPr/>
          </p:nvSpPr>
          <p:spPr>
            <a:xfrm>
              <a:off x="9935014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CB8A57-E7B3-4FB2-8BE6-8CE709CD5F55}"/>
                </a:ext>
              </a:extLst>
            </p:cNvPr>
            <p:cNvSpPr txBox="1"/>
            <p:nvPr/>
          </p:nvSpPr>
          <p:spPr>
            <a:xfrm>
              <a:off x="9935014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6" name="그룹 19">
            <a:extLst>
              <a:ext uri="{FF2B5EF4-FFF2-40B4-BE49-F238E27FC236}">
                <a16:creationId xmlns:a16="http://schemas.microsoft.com/office/drawing/2014/main" id="{ECE59B52-4C1C-4612-95CE-E7DDB1CC3AAE}"/>
              </a:ext>
            </a:extLst>
          </p:cNvPr>
          <p:cNvGrpSpPr/>
          <p:nvPr/>
        </p:nvGrpSpPr>
        <p:grpSpPr>
          <a:xfrm>
            <a:off x="9935014" y="3228680"/>
            <a:ext cx="1548000" cy="1094938"/>
            <a:chOff x="9935014" y="3228680"/>
            <a:chExt cx="1548000" cy="109493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630568-A823-453E-B1B7-CF2F2A36C272}"/>
                </a:ext>
              </a:extLst>
            </p:cNvPr>
            <p:cNvSpPr txBox="1"/>
            <p:nvPr/>
          </p:nvSpPr>
          <p:spPr>
            <a:xfrm>
              <a:off x="9935014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8C4CB0-8F8B-4824-8399-309BC09752FC}"/>
                </a:ext>
              </a:extLst>
            </p:cNvPr>
            <p:cNvSpPr txBox="1"/>
            <p:nvPr/>
          </p:nvSpPr>
          <p:spPr>
            <a:xfrm>
              <a:off x="9935014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9" name="그룹 15">
            <a:extLst>
              <a:ext uri="{FF2B5EF4-FFF2-40B4-BE49-F238E27FC236}">
                <a16:creationId xmlns:a16="http://schemas.microsoft.com/office/drawing/2014/main" id="{88FD8DF2-912C-4C8C-A4C4-98060253798F}"/>
              </a:ext>
            </a:extLst>
          </p:cNvPr>
          <p:cNvGrpSpPr/>
          <p:nvPr/>
        </p:nvGrpSpPr>
        <p:grpSpPr>
          <a:xfrm>
            <a:off x="7162836" y="3228680"/>
            <a:ext cx="1548000" cy="1094938"/>
            <a:chOff x="7162836" y="3228680"/>
            <a:chExt cx="1548000" cy="109493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F2FBE1-A914-4BAF-A4B7-95B3A009049A}"/>
                </a:ext>
              </a:extLst>
            </p:cNvPr>
            <p:cNvSpPr txBox="1"/>
            <p:nvPr/>
          </p:nvSpPr>
          <p:spPr>
            <a:xfrm>
              <a:off x="7162836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44D77F-08B7-4A03-AD9A-90404447392C}"/>
                </a:ext>
              </a:extLst>
            </p:cNvPr>
            <p:cNvSpPr txBox="1"/>
            <p:nvPr/>
          </p:nvSpPr>
          <p:spPr>
            <a:xfrm>
              <a:off x="7162836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</a:p>
          </p:txBody>
        </p:sp>
      </p:grpSp>
      <p:grpSp>
        <p:nvGrpSpPr>
          <p:cNvPr id="32" name="그룹 332">
            <a:extLst>
              <a:ext uri="{FF2B5EF4-FFF2-40B4-BE49-F238E27FC236}">
                <a16:creationId xmlns:a16="http://schemas.microsoft.com/office/drawing/2014/main" id="{4FD4FE26-9D89-48D1-9B9F-7CDA6DB0C02A}"/>
              </a:ext>
            </a:extLst>
          </p:cNvPr>
          <p:cNvGrpSpPr/>
          <p:nvPr/>
        </p:nvGrpSpPr>
        <p:grpSpPr>
          <a:xfrm>
            <a:off x="873673" y="5015307"/>
            <a:ext cx="2232000" cy="1093331"/>
            <a:chOff x="7162836" y="1772753"/>
            <a:chExt cx="1548000" cy="10933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0A11BFB-1844-4F40-A90F-22F9482F45A1}"/>
                </a:ext>
              </a:extLst>
            </p:cNvPr>
            <p:cNvSpPr txBox="1"/>
            <p:nvPr/>
          </p:nvSpPr>
          <p:spPr>
            <a:xfrm>
              <a:off x="7162836" y="1772753"/>
              <a:ext cx="1548000" cy="30777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1A9742-9C2E-46D3-A671-46D632F1C1C1}"/>
                </a:ext>
              </a:extLst>
            </p:cNvPr>
            <p:cNvSpPr txBox="1"/>
            <p:nvPr/>
          </p:nvSpPr>
          <p:spPr>
            <a:xfrm>
              <a:off x="7162836" y="2035087"/>
              <a:ext cx="1548000" cy="83099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35" name="그룹 335">
            <a:extLst>
              <a:ext uri="{FF2B5EF4-FFF2-40B4-BE49-F238E27FC236}">
                <a16:creationId xmlns:a16="http://schemas.microsoft.com/office/drawing/2014/main" id="{B171A521-34C6-43CF-9C2F-D87AC035F0F5}"/>
              </a:ext>
            </a:extLst>
          </p:cNvPr>
          <p:cNvGrpSpPr/>
          <p:nvPr/>
        </p:nvGrpSpPr>
        <p:grpSpPr>
          <a:xfrm>
            <a:off x="9079421" y="5015307"/>
            <a:ext cx="2232000" cy="1093331"/>
            <a:chOff x="9935014" y="1772753"/>
            <a:chExt cx="1548000" cy="109333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09F3F4-524C-45C2-9A3A-2967CA64CBCF}"/>
                </a:ext>
              </a:extLst>
            </p:cNvPr>
            <p:cNvSpPr txBox="1"/>
            <p:nvPr/>
          </p:nvSpPr>
          <p:spPr>
            <a:xfrm>
              <a:off x="9935014" y="1772753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C0EAE6C-CCCE-4313-A4F8-24B7ABA2ED93}"/>
                </a:ext>
              </a:extLst>
            </p:cNvPr>
            <p:cNvSpPr txBox="1"/>
            <p:nvPr/>
          </p:nvSpPr>
          <p:spPr>
            <a:xfrm>
              <a:off x="9935014" y="2035087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38" name="그룹 338">
            <a:extLst>
              <a:ext uri="{FF2B5EF4-FFF2-40B4-BE49-F238E27FC236}">
                <a16:creationId xmlns:a16="http://schemas.microsoft.com/office/drawing/2014/main" id="{5CD30CCF-489B-488A-9A24-49ADBBF3C7A4}"/>
              </a:ext>
            </a:extLst>
          </p:cNvPr>
          <p:cNvGrpSpPr/>
          <p:nvPr/>
        </p:nvGrpSpPr>
        <p:grpSpPr>
          <a:xfrm>
            <a:off x="6344171" y="5014503"/>
            <a:ext cx="2232000" cy="1094938"/>
            <a:chOff x="9935014" y="3228680"/>
            <a:chExt cx="1548000" cy="109493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ABD7496-2AD3-44A1-A4A8-2C2FACDCC16D}"/>
                </a:ext>
              </a:extLst>
            </p:cNvPr>
            <p:cNvSpPr txBox="1"/>
            <p:nvPr/>
          </p:nvSpPr>
          <p:spPr>
            <a:xfrm>
              <a:off x="9935014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BA1F74-EF91-4EB1-A672-7E2D5ABEE6DB}"/>
                </a:ext>
              </a:extLst>
            </p:cNvPr>
            <p:cNvSpPr txBox="1"/>
            <p:nvPr/>
          </p:nvSpPr>
          <p:spPr>
            <a:xfrm>
              <a:off x="9935014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  <p:grpSp>
        <p:nvGrpSpPr>
          <p:cNvPr id="41" name="그룹 341">
            <a:extLst>
              <a:ext uri="{FF2B5EF4-FFF2-40B4-BE49-F238E27FC236}">
                <a16:creationId xmlns:a16="http://schemas.microsoft.com/office/drawing/2014/main" id="{51C19CBA-0E85-4EC9-8757-4FE55BBD1707}"/>
              </a:ext>
            </a:extLst>
          </p:cNvPr>
          <p:cNvGrpSpPr/>
          <p:nvPr/>
        </p:nvGrpSpPr>
        <p:grpSpPr>
          <a:xfrm>
            <a:off x="3608922" y="5014503"/>
            <a:ext cx="2232000" cy="1094938"/>
            <a:chOff x="7162836" y="3228680"/>
            <a:chExt cx="1548000" cy="109493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7ED997-7D1A-4536-8752-8F9BB18EA65F}"/>
                </a:ext>
              </a:extLst>
            </p:cNvPr>
            <p:cNvSpPr txBox="1"/>
            <p:nvPr/>
          </p:nvSpPr>
          <p:spPr>
            <a:xfrm>
              <a:off x="7162836" y="3228680"/>
              <a:ext cx="1548000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4952CA9-D4C0-48EF-8E3C-877B398635D8}"/>
                </a:ext>
              </a:extLst>
            </p:cNvPr>
            <p:cNvSpPr txBox="1"/>
            <p:nvPr/>
          </p:nvSpPr>
          <p:spPr>
            <a:xfrm>
              <a:off x="7162836" y="3492621"/>
              <a:ext cx="154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+mj-ea"/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 </a:t>
              </a:r>
              <a:endParaRPr lang="en-US" altLang="ko-KR" sz="1200" dirty="0">
                <a:solidFill>
                  <a:schemeClr val="bg1"/>
                </a:solidFill>
                <a:ea typeface="+mj-ea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CD635C0-BB7E-4BEB-92DA-4FE81D2069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285364"/>
              </p:ext>
            </p:extLst>
          </p:nvPr>
        </p:nvGraphicFramePr>
        <p:xfrm>
          <a:off x="896083" y="1908062"/>
          <a:ext cx="10357338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74EF459-10A5-4726-BDC8-C7F2B62988DA}"/>
              </a:ext>
            </a:extLst>
          </p:cNvPr>
          <p:cNvGrpSpPr/>
          <p:nvPr/>
        </p:nvGrpSpPr>
        <p:grpSpPr>
          <a:xfrm>
            <a:off x="1196452" y="5202846"/>
            <a:ext cx="2448000" cy="783605"/>
            <a:chOff x="1115616" y="5229200"/>
            <a:chExt cx="2664296" cy="7836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C7E7C9-0BC6-4962-B5D2-617E64924E9A}"/>
                </a:ext>
              </a:extLst>
            </p:cNvPr>
            <p:cNvSpPr txBox="1"/>
            <p:nvPr/>
          </p:nvSpPr>
          <p:spPr>
            <a:xfrm>
              <a:off x="1115616" y="5229200"/>
              <a:ext cx="79899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accent2"/>
                  </a:solidFill>
                </a:rPr>
                <a:t>67</a:t>
              </a:r>
              <a:r>
                <a:rPr lang="en-US" altLang="ko-KR" sz="1400" b="1" dirty="0">
                  <a:solidFill>
                    <a:schemeClr val="accent2"/>
                  </a:solidFill>
                </a:rPr>
                <a:t>%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B2A687-9BAB-449E-8B2E-0BE634EB50C6}"/>
                </a:ext>
              </a:extLst>
            </p:cNvPr>
            <p:cNvSpPr txBox="1"/>
            <p:nvPr/>
          </p:nvSpPr>
          <p:spPr>
            <a:xfrm>
              <a:off x="1701047" y="5315275"/>
              <a:ext cx="20788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Contents A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8514C9-B436-41E3-85C1-A186DA15615D}"/>
                </a:ext>
              </a:extLst>
            </p:cNvPr>
            <p:cNvSpPr txBox="1"/>
            <p:nvPr/>
          </p:nvSpPr>
          <p:spPr>
            <a:xfrm>
              <a:off x="1115616" y="5551140"/>
              <a:ext cx="26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8686DA4-E0D8-46A3-B7D3-27593BE2F422}"/>
              </a:ext>
            </a:extLst>
          </p:cNvPr>
          <p:cNvGrpSpPr/>
          <p:nvPr/>
        </p:nvGrpSpPr>
        <p:grpSpPr>
          <a:xfrm>
            <a:off x="4867330" y="5202846"/>
            <a:ext cx="2448272" cy="783605"/>
            <a:chOff x="1115616" y="5229200"/>
            <a:chExt cx="2448272" cy="78360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767E17-5B82-424B-AA87-AAD955AB04F2}"/>
                </a:ext>
              </a:extLst>
            </p:cNvPr>
            <p:cNvSpPr txBox="1"/>
            <p:nvPr/>
          </p:nvSpPr>
          <p:spPr>
            <a:xfrm>
              <a:off x="1115616" y="5229200"/>
              <a:ext cx="79899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</a:rPr>
                <a:t>67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595D01-04B1-4354-A517-26840A06AC67}"/>
                </a:ext>
              </a:extLst>
            </p:cNvPr>
            <p:cNvSpPr txBox="1"/>
            <p:nvPr/>
          </p:nvSpPr>
          <p:spPr>
            <a:xfrm>
              <a:off x="1653580" y="5315275"/>
              <a:ext cx="19103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Contents A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6F1342-ED8F-4208-BD61-9BC77F7D0C27}"/>
                </a:ext>
              </a:extLst>
            </p:cNvPr>
            <p:cNvSpPr txBox="1"/>
            <p:nvPr/>
          </p:nvSpPr>
          <p:spPr>
            <a:xfrm>
              <a:off x="1115616" y="5551140"/>
              <a:ext cx="2448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C63E36-2312-4586-84CC-E5A8C1C987CC}"/>
              </a:ext>
            </a:extLst>
          </p:cNvPr>
          <p:cNvGrpSpPr/>
          <p:nvPr/>
        </p:nvGrpSpPr>
        <p:grpSpPr>
          <a:xfrm>
            <a:off x="8538481" y="5202846"/>
            <a:ext cx="2448272" cy="783605"/>
            <a:chOff x="1115616" y="5229200"/>
            <a:chExt cx="2448272" cy="7836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873432-A687-4411-A76F-0C58A9142B37}"/>
                </a:ext>
              </a:extLst>
            </p:cNvPr>
            <p:cNvSpPr txBox="1"/>
            <p:nvPr/>
          </p:nvSpPr>
          <p:spPr>
            <a:xfrm>
              <a:off x="1115616" y="5229200"/>
              <a:ext cx="79899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>
                  <a:solidFill>
                    <a:schemeClr val="accent4"/>
                  </a:solidFill>
                </a:rPr>
                <a:t>67</a:t>
              </a:r>
              <a:r>
                <a:rPr lang="en-US" altLang="ko-KR" sz="1400" b="1" dirty="0">
                  <a:solidFill>
                    <a:schemeClr val="accent4"/>
                  </a:solidFill>
                </a:rPr>
                <a:t>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F78F68-7651-4479-A58C-41EAD999629B}"/>
                </a:ext>
              </a:extLst>
            </p:cNvPr>
            <p:cNvSpPr txBox="1"/>
            <p:nvPr/>
          </p:nvSpPr>
          <p:spPr>
            <a:xfrm>
              <a:off x="1653580" y="5315275"/>
              <a:ext cx="191030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Contents A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758B86-FD0A-4C2C-9DEB-F1361977457F}"/>
                </a:ext>
              </a:extLst>
            </p:cNvPr>
            <p:cNvSpPr txBox="1"/>
            <p:nvPr/>
          </p:nvSpPr>
          <p:spPr>
            <a:xfrm>
              <a:off x="1115616" y="5551140"/>
              <a:ext cx="2448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50F1DA-F956-4939-A7B4-67410546AE7F}"/>
              </a:ext>
            </a:extLst>
          </p:cNvPr>
          <p:cNvGrpSpPr/>
          <p:nvPr/>
        </p:nvGrpSpPr>
        <p:grpSpPr>
          <a:xfrm>
            <a:off x="5500888" y="1663816"/>
            <a:ext cx="4834061" cy="246221"/>
            <a:chOff x="3635896" y="1526595"/>
            <a:chExt cx="4834061" cy="2462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4D37361-3481-469E-A809-626B244A7564}"/>
                </a:ext>
              </a:extLst>
            </p:cNvPr>
            <p:cNvGrpSpPr/>
            <p:nvPr/>
          </p:nvGrpSpPr>
          <p:grpSpPr>
            <a:xfrm>
              <a:off x="3635896" y="1526595"/>
              <a:ext cx="1457815" cy="246221"/>
              <a:chOff x="5119489" y="2112184"/>
              <a:chExt cx="1457815" cy="246221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F54C170-1F0F-43ED-9E1C-C1FB06852097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B12F34-E15B-41D2-B36C-306D387BD79D}"/>
                  </a:ext>
                </a:extLst>
              </p:cNvPr>
              <p:cNvSpPr txBox="1"/>
              <p:nvPr/>
            </p:nvSpPr>
            <p:spPr>
              <a:xfrm>
                <a:off x="5267955" y="2112184"/>
                <a:ext cx="1309349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Contents _ Type 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6722C8D-AC87-4B5F-B886-3AEFBD0DF169}"/>
                </a:ext>
              </a:extLst>
            </p:cNvPr>
            <p:cNvGrpSpPr/>
            <p:nvPr/>
          </p:nvGrpSpPr>
          <p:grpSpPr>
            <a:xfrm>
              <a:off x="5324019" y="1526595"/>
              <a:ext cx="1457815" cy="246221"/>
              <a:chOff x="5119489" y="2112184"/>
              <a:chExt cx="1457815" cy="24622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78376F4-5FB0-40B3-B2E6-792D62E43E5B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23A95F-1593-40F8-B5AD-D9A9EBA089D4}"/>
                  </a:ext>
                </a:extLst>
              </p:cNvPr>
              <p:cNvSpPr txBox="1"/>
              <p:nvPr/>
            </p:nvSpPr>
            <p:spPr>
              <a:xfrm>
                <a:off x="5267955" y="2112184"/>
                <a:ext cx="1309349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Contents _ Type 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4C354F3-D6F8-4D07-855A-42F06B704D9B}"/>
                </a:ext>
              </a:extLst>
            </p:cNvPr>
            <p:cNvGrpSpPr/>
            <p:nvPr/>
          </p:nvGrpSpPr>
          <p:grpSpPr>
            <a:xfrm>
              <a:off x="7012142" y="1526595"/>
              <a:ext cx="1457815" cy="246221"/>
              <a:chOff x="5119489" y="2112184"/>
              <a:chExt cx="1457815" cy="24622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669DB9-EFDF-4105-AD5A-C68BEA274F2C}"/>
                  </a:ext>
                </a:extLst>
              </p:cNvPr>
              <p:cNvSpPr/>
              <p:nvPr/>
            </p:nvSpPr>
            <p:spPr>
              <a:xfrm>
                <a:off x="5119489" y="2167215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C3D006-B38B-46F9-928D-F1B7B5F109AF}"/>
                  </a:ext>
                </a:extLst>
              </p:cNvPr>
              <p:cNvSpPr txBox="1"/>
              <p:nvPr/>
            </p:nvSpPr>
            <p:spPr>
              <a:xfrm>
                <a:off x="5267955" y="2112184"/>
                <a:ext cx="1309349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Contents _ Type 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4238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2B8498B-D26C-45E8-9AC8-EF9A756FB918}"/>
              </a:ext>
            </a:extLst>
          </p:cNvPr>
          <p:cNvSpPr txBox="1"/>
          <p:nvPr/>
        </p:nvSpPr>
        <p:spPr>
          <a:xfrm>
            <a:off x="1415422" y="949266"/>
            <a:ext cx="4504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400" dirty="0">
                <a:solidFill>
                  <a:schemeClr val="accent1"/>
                </a:solidFill>
              </a:rPr>
              <a:t>Get a modern PowerPoint  Presentation that is beautifully designed. </a:t>
            </a:r>
            <a:r>
              <a:rPr lang="en-US" altLang="ko-KR" sz="1400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6BC8C3-2CA4-4A9C-A796-1DFE2A99475A}"/>
              </a:ext>
            </a:extLst>
          </p:cNvPr>
          <p:cNvSpPr txBox="1"/>
          <p:nvPr/>
        </p:nvSpPr>
        <p:spPr>
          <a:xfrm>
            <a:off x="855367" y="818563"/>
            <a:ext cx="460177" cy="361950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427435" y="0"/>
                </a:moveTo>
                <a:lnTo>
                  <a:pt x="460177" y="69056"/>
                </a:lnTo>
                <a:cubicBezTo>
                  <a:pt x="426839" y="80168"/>
                  <a:pt x="402928" y="95646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lnTo>
                  <a:pt x="446485" y="361950"/>
                </a:ln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6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close/>
                <a:moveTo>
                  <a:pt x="148233" y="0"/>
                </a:moveTo>
                <a:lnTo>
                  <a:pt x="180975" y="69056"/>
                </a:lnTo>
                <a:cubicBezTo>
                  <a:pt x="147638" y="80168"/>
                  <a:pt x="123726" y="95646"/>
                  <a:pt x="109240" y="115490"/>
                </a:cubicBezTo>
                <a:cubicBezTo>
                  <a:pt x="94754" y="135334"/>
                  <a:pt x="87114" y="161726"/>
                  <a:pt x="86321" y="194667"/>
                </a:cubicBezTo>
                <a:lnTo>
                  <a:pt x="167283" y="194667"/>
                </a:lnTo>
                <a:lnTo>
                  <a:pt x="167283" y="361950"/>
                </a:ln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7" y="155674"/>
                  <a:pt x="12800" y="127694"/>
                </a:cubicBezTo>
                <a:cubicBezTo>
                  <a:pt x="21332" y="99714"/>
                  <a:pt x="37108" y="74612"/>
                  <a:pt x="60127" y="52387"/>
                </a:cubicBezTo>
                <a:cubicBezTo>
                  <a:pt x="83146" y="30162"/>
                  <a:pt x="112514" y="12700"/>
                  <a:pt x="1482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8B5C3B-546C-4E6B-BD18-F852BD28E825}"/>
              </a:ext>
            </a:extLst>
          </p:cNvPr>
          <p:cNvSpPr txBox="1"/>
          <p:nvPr/>
        </p:nvSpPr>
        <p:spPr>
          <a:xfrm rot="10800000">
            <a:off x="5321293" y="2789902"/>
            <a:ext cx="460177" cy="361950"/>
          </a:xfrm>
          <a:custGeom>
            <a:avLst/>
            <a:gdLst/>
            <a:ahLst/>
            <a:cxnLst/>
            <a:rect l="l" t="t" r="r" b="b"/>
            <a:pathLst>
              <a:path w="460177" h="361950">
                <a:moveTo>
                  <a:pt x="167283" y="361950"/>
                </a:moveTo>
                <a:lnTo>
                  <a:pt x="0" y="361950"/>
                </a:lnTo>
                <a:lnTo>
                  <a:pt x="0" y="242292"/>
                </a:lnTo>
                <a:cubicBezTo>
                  <a:pt x="0" y="193873"/>
                  <a:pt x="4266" y="155674"/>
                  <a:pt x="12800" y="127694"/>
                </a:cubicBezTo>
                <a:cubicBezTo>
                  <a:pt x="21333" y="99714"/>
                  <a:pt x="37108" y="74612"/>
                  <a:pt x="60127" y="52387"/>
                </a:cubicBezTo>
                <a:cubicBezTo>
                  <a:pt x="83146" y="30162"/>
                  <a:pt x="112515" y="12700"/>
                  <a:pt x="148233" y="0"/>
                </a:cubicBezTo>
                <a:lnTo>
                  <a:pt x="180975" y="69056"/>
                </a:lnTo>
                <a:cubicBezTo>
                  <a:pt x="147638" y="80168"/>
                  <a:pt x="123726" y="95647"/>
                  <a:pt x="109240" y="115490"/>
                </a:cubicBezTo>
                <a:cubicBezTo>
                  <a:pt x="94754" y="135334"/>
                  <a:pt x="87115" y="161726"/>
                  <a:pt x="86321" y="194667"/>
                </a:cubicBezTo>
                <a:lnTo>
                  <a:pt x="167283" y="194667"/>
                </a:lnTo>
                <a:close/>
                <a:moveTo>
                  <a:pt x="446485" y="361950"/>
                </a:moveTo>
                <a:lnTo>
                  <a:pt x="279202" y="361950"/>
                </a:lnTo>
                <a:lnTo>
                  <a:pt x="279202" y="242292"/>
                </a:lnTo>
                <a:cubicBezTo>
                  <a:pt x="279202" y="193476"/>
                  <a:pt x="283468" y="155178"/>
                  <a:pt x="292001" y="127397"/>
                </a:cubicBezTo>
                <a:cubicBezTo>
                  <a:pt x="300534" y="99615"/>
                  <a:pt x="316409" y="74612"/>
                  <a:pt x="339626" y="52387"/>
                </a:cubicBezTo>
                <a:cubicBezTo>
                  <a:pt x="362843" y="30162"/>
                  <a:pt x="392113" y="12700"/>
                  <a:pt x="427435" y="0"/>
                </a:cubicBezTo>
                <a:lnTo>
                  <a:pt x="460177" y="69056"/>
                </a:lnTo>
                <a:cubicBezTo>
                  <a:pt x="426840" y="80168"/>
                  <a:pt x="402928" y="95647"/>
                  <a:pt x="388442" y="115490"/>
                </a:cubicBezTo>
                <a:cubicBezTo>
                  <a:pt x="373956" y="135334"/>
                  <a:pt x="366316" y="161726"/>
                  <a:pt x="365522" y="194667"/>
                </a:cubicBezTo>
                <a:lnTo>
                  <a:pt x="446485" y="1946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F06768-8AF7-42FA-8F51-EC4740BC1EA2}"/>
              </a:ext>
            </a:extLst>
          </p:cNvPr>
          <p:cNvSpPr txBox="1"/>
          <p:nvPr/>
        </p:nvSpPr>
        <p:spPr>
          <a:xfrm>
            <a:off x="5385721" y="1295612"/>
            <a:ext cx="4504988" cy="15881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dirty="0">
                <a:solidFill>
                  <a:schemeClr val="accent1"/>
                </a:solidFill>
              </a:rPr>
              <a:t>Info</a:t>
            </a:r>
            <a:r>
              <a:rPr lang="en-US" dirty="0"/>
              <a:t>graphic Style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941CCC-7337-443E-9783-65BB1EDBE0BF}"/>
              </a:ext>
            </a:extLst>
          </p:cNvPr>
          <p:cNvSpPr txBox="1"/>
          <p:nvPr/>
        </p:nvSpPr>
        <p:spPr>
          <a:xfrm>
            <a:off x="6109667" y="818563"/>
            <a:ext cx="368528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accent1"/>
                </a:solidFill>
                <a:cs typeface="Arial" pitchFamily="34" charset="0"/>
              </a:rPr>
              <a:t>OREM IPS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UM DOLOR SIT AMET </a:t>
            </a:r>
            <a:r>
              <a:rPr lang="en-US" altLang="ko-KR" sz="1600" dirty="0">
                <a:solidFill>
                  <a:schemeClr val="accent1"/>
                </a:solidFill>
                <a:cs typeface="Arial" pitchFamily="34" charset="0"/>
              </a:rPr>
              <a:t>CU USU AGA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M</a:t>
            </a:r>
            <a:r>
              <a:rPr lang="en-US" altLang="ko-KR" sz="16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FC920-B517-4523-AC13-43D842BE4BF4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F408F7-5C54-4338-8FCA-1E92D542C481}"/>
              </a:ext>
            </a:extLst>
          </p:cNvPr>
          <p:cNvGrpSpPr/>
          <p:nvPr/>
        </p:nvGrpSpPr>
        <p:grpSpPr>
          <a:xfrm>
            <a:off x="3855932" y="2204864"/>
            <a:ext cx="4459394" cy="3709346"/>
            <a:chOff x="3279257" y="1018149"/>
            <a:chExt cx="5397487" cy="4489656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BBCC3C64-36AB-4BCB-ACF0-643FAD291CDA}"/>
                </a:ext>
              </a:extLst>
            </p:cNvPr>
            <p:cNvSpPr/>
            <p:nvPr/>
          </p:nvSpPr>
          <p:spPr>
            <a:xfrm>
              <a:off x="5167113" y="1018149"/>
              <a:ext cx="1670586" cy="144016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D8163483-4CFD-4000-B83C-665FC6D9D1BF}"/>
                </a:ext>
              </a:extLst>
            </p:cNvPr>
            <p:cNvSpPr/>
            <p:nvPr/>
          </p:nvSpPr>
          <p:spPr>
            <a:xfrm rot="10800000">
              <a:off x="5159913" y="2533532"/>
              <a:ext cx="1670586" cy="144016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8B67E674-F7B0-4FC3-929F-F73DE69CAE9F}"/>
                </a:ext>
              </a:extLst>
            </p:cNvPr>
            <p:cNvSpPr/>
            <p:nvPr/>
          </p:nvSpPr>
          <p:spPr>
            <a:xfrm>
              <a:off x="6069766" y="2556588"/>
              <a:ext cx="1670586" cy="144016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6ECF534F-66D7-4E33-BF0A-D37A739B0AE8}"/>
                </a:ext>
              </a:extLst>
            </p:cNvPr>
            <p:cNvSpPr/>
            <p:nvPr/>
          </p:nvSpPr>
          <p:spPr>
            <a:xfrm>
              <a:off x="4250060" y="2556589"/>
              <a:ext cx="1670586" cy="144016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C2BE78A2-0071-4371-806B-6BEE456B9277}"/>
                </a:ext>
              </a:extLst>
            </p:cNvPr>
            <p:cNvSpPr/>
            <p:nvPr/>
          </p:nvSpPr>
          <p:spPr>
            <a:xfrm>
              <a:off x="3279257" y="4067645"/>
              <a:ext cx="5397487" cy="1440160"/>
            </a:xfrm>
            <a:prstGeom prst="trapezoid">
              <a:avLst>
                <a:gd name="adj" fmla="val 6090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ADACA3-A0C6-4DBB-A284-F1DC5E613E0D}"/>
              </a:ext>
            </a:extLst>
          </p:cNvPr>
          <p:cNvCxnSpPr>
            <a:cxnSpLocks/>
          </p:cNvCxnSpPr>
          <p:nvPr/>
        </p:nvCxnSpPr>
        <p:spPr>
          <a:xfrm flipH="1" flipV="1">
            <a:off x="966286" y="3470190"/>
            <a:ext cx="4388586" cy="5730"/>
          </a:xfrm>
          <a:prstGeom prst="line">
            <a:avLst/>
          </a:prstGeom>
          <a:ln w="15875">
            <a:solidFill>
              <a:schemeClr val="bg1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F0A365-3E8D-42E1-8D24-3EDF3265093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966286" y="2185738"/>
            <a:ext cx="5147452" cy="18923"/>
          </a:xfrm>
          <a:prstGeom prst="line">
            <a:avLst/>
          </a:prstGeom>
          <a:ln w="15875">
            <a:solidFill>
              <a:schemeClr val="accent4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F4370E-3659-4130-82B7-2348307BC35A}"/>
              </a:ext>
            </a:extLst>
          </p:cNvPr>
          <p:cNvCxnSpPr>
            <a:cxnSpLocks/>
          </p:cNvCxnSpPr>
          <p:nvPr/>
        </p:nvCxnSpPr>
        <p:spPr>
          <a:xfrm flipH="1" flipV="1">
            <a:off x="966286" y="4724148"/>
            <a:ext cx="3661818" cy="9574"/>
          </a:xfrm>
          <a:prstGeom prst="line">
            <a:avLst/>
          </a:prstGeom>
          <a:ln w="15875">
            <a:solidFill>
              <a:schemeClr val="accent2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2D8DFA-E8AC-42B8-9AB1-9C54D1780C50}"/>
              </a:ext>
            </a:extLst>
          </p:cNvPr>
          <p:cNvGrpSpPr/>
          <p:nvPr/>
        </p:nvGrpSpPr>
        <p:grpSpPr>
          <a:xfrm flipH="1">
            <a:off x="966285" y="2305243"/>
            <a:ext cx="2606745" cy="766247"/>
            <a:chOff x="6328767" y="2305447"/>
            <a:chExt cx="2345404" cy="7662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22E519-F5DE-482F-BEE2-DEB5985F7513}"/>
                </a:ext>
              </a:extLst>
            </p:cNvPr>
            <p:cNvSpPr txBox="1"/>
            <p:nvPr/>
          </p:nvSpPr>
          <p:spPr>
            <a:xfrm>
              <a:off x="6717031" y="2517696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ED11F0-E619-4503-A980-A171A67F23BB}"/>
                </a:ext>
              </a:extLst>
            </p:cNvPr>
            <p:cNvSpPr txBox="1"/>
            <p:nvPr/>
          </p:nvSpPr>
          <p:spPr>
            <a:xfrm>
              <a:off x="6328767" y="2305447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</a:rPr>
                <a:t>VISION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F924E1-5D36-4B4A-8DD8-6C0C16D3710C}"/>
              </a:ext>
            </a:extLst>
          </p:cNvPr>
          <p:cNvGrpSpPr/>
          <p:nvPr/>
        </p:nvGrpSpPr>
        <p:grpSpPr>
          <a:xfrm flipH="1">
            <a:off x="964000" y="3582337"/>
            <a:ext cx="2606745" cy="766247"/>
            <a:chOff x="6331052" y="3582541"/>
            <a:chExt cx="2345404" cy="7662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13BCD1-001A-4EE9-84C8-660BDF6ADE71}"/>
                </a:ext>
              </a:extLst>
            </p:cNvPr>
            <p:cNvSpPr txBox="1"/>
            <p:nvPr/>
          </p:nvSpPr>
          <p:spPr>
            <a:xfrm>
              <a:off x="6719316" y="3794790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21892-DC4A-400B-A845-D45EFC91BD0E}"/>
                </a:ext>
              </a:extLst>
            </p:cNvPr>
            <p:cNvSpPr txBox="1"/>
            <p:nvPr/>
          </p:nvSpPr>
          <p:spPr>
            <a:xfrm>
              <a:off x="6331052" y="3582541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VALUES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E79A01-2013-491E-9EA2-B7069626364D}"/>
              </a:ext>
            </a:extLst>
          </p:cNvPr>
          <p:cNvGrpSpPr/>
          <p:nvPr/>
        </p:nvGrpSpPr>
        <p:grpSpPr>
          <a:xfrm flipH="1">
            <a:off x="961715" y="4859430"/>
            <a:ext cx="2606745" cy="766247"/>
            <a:chOff x="6333337" y="4859635"/>
            <a:chExt cx="2345404" cy="7662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0A5CB0-13F1-4E7E-81CB-A3EE1B9E76BF}"/>
                </a:ext>
              </a:extLst>
            </p:cNvPr>
            <p:cNvSpPr txBox="1"/>
            <p:nvPr/>
          </p:nvSpPr>
          <p:spPr>
            <a:xfrm>
              <a:off x="6721601" y="5071884"/>
              <a:ext cx="194535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AE8C6D-E7F4-471C-A6C6-8412A0687017}"/>
                </a:ext>
              </a:extLst>
            </p:cNvPr>
            <p:cNvSpPr txBox="1"/>
            <p:nvPr/>
          </p:nvSpPr>
          <p:spPr>
            <a:xfrm>
              <a:off x="6333337" y="4859635"/>
              <a:ext cx="234540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</a:rPr>
                <a:t>MISSION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F9BDFB8-933C-477A-BDBA-D058A02AB882}"/>
              </a:ext>
            </a:extLst>
          </p:cNvPr>
          <p:cNvSpPr txBox="1"/>
          <p:nvPr/>
        </p:nvSpPr>
        <p:spPr>
          <a:xfrm>
            <a:off x="5592211" y="3006686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VISION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65952-3276-42D3-9DC9-7D793DBB90B9}"/>
              </a:ext>
            </a:extLst>
          </p:cNvPr>
          <p:cNvSpPr txBox="1"/>
          <p:nvPr/>
        </p:nvSpPr>
        <p:spPr>
          <a:xfrm>
            <a:off x="5592211" y="3690264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VALUES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D5A426-FC03-492E-A104-BEF551A277FB}"/>
              </a:ext>
            </a:extLst>
          </p:cNvPr>
          <p:cNvSpPr txBox="1"/>
          <p:nvPr/>
        </p:nvSpPr>
        <p:spPr>
          <a:xfrm>
            <a:off x="6347505" y="4239411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VALUES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8C6B09-EEAD-4B3E-B0A6-CD4761599FDF}"/>
              </a:ext>
            </a:extLst>
          </p:cNvPr>
          <p:cNvSpPr txBox="1"/>
          <p:nvPr/>
        </p:nvSpPr>
        <p:spPr>
          <a:xfrm>
            <a:off x="4844068" y="4239411"/>
            <a:ext cx="10081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</a:rPr>
              <a:t>VALUES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7E60C3-C49C-4652-BAEE-F724B64CCFC8}"/>
              </a:ext>
            </a:extLst>
          </p:cNvPr>
          <p:cNvSpPr txBox="1"/>
          <p:nvPr/>
        </p:nvSpPr>
        <p:spPr>
          <a:xfrm>
            <a:off x="4658009" y="5010727"/>
            <a:ext cx="288367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_A : TEXT HERE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_B : TEXT HERE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MISSION _C : TEXT HERE</a:t>
            </a:r>
          </a:p>
        </p:txBody>
      </p:sp>
      <p:grpSp>
        <p:nvGrpSpPr>
          <p:cNvPr id="26" name="그룹 3">
            <a:extLst>
              <a:ext uri="{FF2B5EF4-FFF2-40B4-BE49-F238E27FC236}">
                <a16:creationId xmlns:a16="http://schemas.microsoft.com/office/drawing/2014/main" id="{DA1237F6-2CC3-479D-8B51-59D7F33BE00E}"/>
              </a:ext>
            </a:extLst>
          </p:cNvPr>
          <p:cNvGrpSpPr/>
          <p:nvPr/>
        </p:nvGrpSpPr>
        <p:grpSpPr>
          <a:xfrm>
            <a:off x="8531381" y="2749302"/>
            <a:ext cx="2707970" cy="1651953"/>
            <a:chOff x="868736" y="2730584"/>
            <a:chExt cx="2707970" cy="165195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980E02-7898-4716-B3B7-7C2F42DC877A}"/>
                </a:ext>
              </a:extLst>
            </p:cNvPr>
            <p:cNvSpPr txBox="1"/>
            <p:nvPr/>
          </p:nvSpPr>
          <p:spPr>
            <a:xfrm>
              <a:off x="868736" y="2730584"/>
              <a:ext cx="2707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1DBF54-1D2A-478E-B52F-A2C17F40D7C6}"/>
                </a:ext>
              </a:extLst>
            </p:cNvPr>
            <p:cNvSpPr txBox="1"/>
            <p:nvPr/>
          </p:nvSpPr>
          <p:spPr>
            <a:xfrm>
              <a:off x="868736" y="2997542"/>
              <a:ext cx="270797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39EC9BE-A834-4908-9DCB-0B32B6ED8CBB}"/>
              </a:ext>
            </a:extLst>
          </p:cNvPr>
          <p:cNvSpPr txBox="1"/>
          <p:nvPr/>
        </p:nvSpPr>
        <p:spPr>
          <a:xfrm>
            <a:off x="8717187" y="1789162"/>
            <a:ext cx="2522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Arrow Style Infographic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5140417-702B-4F11-B582-E0109793EC9C}"/>
              </a:ext>
            </a:extLst>
          </p:cNvPr>
          <p:cNvGrpSpPr/>
          <p:nvPr/>
        </p:nvGrpSpPr>
        <p:grpSpPr>
          <a:xfrm>
            <a:off x="1216515" y="2443360"/>
            <a:ext cx="3028217" cy="3026664"/>
            <a:chOff x="4574848" y="1897856"/>
            <a:chExt cx="3028217" cy="3026664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93B86E1-3AAC-40E4-A1B2-23F447F630A4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D96168F-7817-48C9-B65E-4DE8E6FA1C6F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6AF345BC-E84B-4D16-BAF0-1789D6FF313B}"/>
              </a:ext>
            </a:extLst>
          </p:cNvPr>
          <p:cNvGrpSpPr/>
          <p:nvPr/>
        </p:nvGrpSpPr>
        <p:grpSpPr>
          <a:xfrm>
            <a:off x="582419" y="1831594"/>
            <a:ext cx="4253349" cy="4253349"/>
            <a:chOff x="57821" y="1441240"/>
            <a:chExt cx="4262520" cy="4262520"/>
          </a:xfrm>
        </p:grpSpPr>
        <p:grpSp>
          <p:nvGrpSpPr>
            <p:cNvPr id="4" name="Group 16">
              <a:extLst>
                <a:ext uri="{FF2B5EF4-FFF2-40B4-BE49-F238E27FC236}">
                  <a16:creationId xmlns:a16="http://schemas.microsoft.com/office/drawing/2014/main" id="{051F2F99-C665-4AD2-BF7F-21C07A736134}"/>
                </a:ext>
              </a:extLst>
            </p:cNvPr>
            <p:cNvGrpSpPr/>
            <p:nvPr userDrawn="1"/>
          </p:nvGrpSpPr>
          <p:grpSpPr>
            <a:xfrm>
              <a:off x="57821" y="1441240"/>
              <a:ext cx="4262520" cy="4262520"/>
              <a:chOff x="634127" y="2000307"/>
              <a:chExt cx="4262520" cy="4262520"/>
            </a:xfrm>
          </p:grpSpPr>
          <p:sp>
            <p:nvSpPr>
              <p:cNvPr id="13" name="Block Arc 49">
                <a:extLst>
                  <a:ext uri="{FF2B5EF4-FFF2-40B4-BE49-F238E27FC236}">
                    <a16:creationId xmlns:a16="http://schemas.microsoft.com/office/drawing/2014/main" id="{2A55DC09-B493-4B81-B380-B3717BA5E76D}"/>
                  </a:ext>
                </a:extLst>
              </p:cNvPr>
              <p:cNvSpPr/>
              <p:nvPr userDrawn="1"/>
            </p:nvSpPr>
            <p:spPr>
              <a:xfrm rot="7200000">
                <a:off x="634127" y="2000307"/>
                <a:ext cx="4262520" cy="4262520"/>
              </a:xfrm>
              <a:prstGeom prst="blockArc">
                <a:avLst>
                  <a:gd name="adj1" fmla="val 10800000"/>
                  <a:gd name="adj2" fmla="val 14451417"/>
                  <a:gd name="adj3" fmla="val 4608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Block Arc 50">
                <a:extLst>
                  <a:ext uri="{FF2B5EF4-FFF2-40B4-BE49-F238E27FC236}">
                    <a16:creationId xmlns:a16="http://schemas.microsoft.com/office/drawing/2014/main" id="{FA5DE24E-FB5C-40CC-AD10-054BBD2E2CFA}"/>
                  </a:ext>
                </a:extLst>
              </p:cNvPr>
              <p:cNvSpPr/>
              <p:nvPr userDrawn="1"/>
            </p:nvSpPr>
            <p:spPr>
              <a:xfrm rot="14400000">
                <a:off x="634127" y="2000307"/>
                <a:ext cx="4262520" cy="4262520"/>
              </a:xfrm>
              <a:prstGeom prst="blockArc">
                <a:avLst>
                  <a:gd name="adj1" fmla="val 10800000"/>
                  <a:gd name="adj2" fmla="val 14451417"/>
                  <a:gd name="adj3" fmla="val 4608"/>
                </a:avLst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Block Arc 51">
                <a:extLst>
                  <a:ext uri="{FF2B5EF4-FFF2-40B4-BE49-F238E27FC236}">
                    <a16:creationId xmlns:a16="http://schemas.microsoft.com/office/drawing/2014/main" id="{D1068808-56E8-4177-9972-11BA83D66451}"/>
                  </a:ext>
                </a:extLst>
              </p:cNvPr>
              <p:cNvSpPr/>
              <p:nvPr userDrawn="1"/>
            </p:nvSpPr>
            <p:spPr>
              <a:xfrm rot="10800000">
                <a:off x="634127" y="2000307"/>
                <a:ext cx="4262520" cy="4262520"/>
              </a:xfrm>
              <a:prstGeom prst="blockArc">
                <a:avLst>
                  <a:gd name="adj1" fmla="val 10800000"/>
                  <a:gd name="adj2" fmla="val 14451417"/>
                  <a:gd name="adj3" fmla="val 4608"/>
                </a:avLst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Block Arc 52">
                <a:extLst>
                  <a:ext uri="{FF2B5EF4-FFF2-40B4-BE49-F238E27FC236}">
                    <a16:creationId xmlns:a16="http://schemas.microsoft.com/office/drawing/2014/main" id="{CE354C71-6F9F-46AC-BEE2-FE527CD7639C}"/>
                  </a:ext>
                </a:extLst>
              </p:cNvPr>
              <p:cNvSpPr/>
              <p:nvPr userDrawn="1"/>
            </p:nvSpPr>
            <p:spPr>
              <a:xfrm rot="3600000">
                <a:off x="634127" y="2000307"/>
                <a:ext cx="4262520" cy="4262520"/>
              </a:xfrm>
              <a:prstGeom prst="blockArc">
                <a:avLst>
                  <a:gd name="adj1" fmla="val 10800000"/>
                  <a:gd name="adj2" fmla="val 14451417"/>
                  <a:gd name="adj3" fmla="val 4608"/>
                </a:avLst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Oval 18">
              <a:extLst>
                <a:ext uri="{FF2B5EF4-FFF2-40B4-BE49-F238E27FC236}">
                  <a16:creationId xmlns:a16="http://schemas.microsoft.com/office/drawing/2014/main" id="{EADBC9FB-50C3-4D27-95E6-AF8DF43322A3}"/>
                </a:ext>
              </a:extLst>
            </p:cNvPr>
            <p:cNvSpPr/>
            <p:nvPr/>
          </p:nvSpPr>
          <p:spPr>
            <a:xfrm rot="210143">
              <a:off x="3140041" y="1731940"/>
              <a:ext cx="190800" cy="190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19">
              <a:extLst>
                <a:ext uri="{FF2B5EF4-FFF2-40B4-BE49-F238E27FC236}">
                  <a16:creationId xmlns:a16="http://schemas.microsoft.com/office/drawing/2014/main" id="{BC04DB2B-2321-4465-9C76-296AFD72423F}"/>
                </a:ext>
              </a:extLst>
            </p:cNvPr>
            <p:cNvSpPr/>
            <p:nvPr/>
          </p:nvSpPr>
          <p:spPr>
            <a:xfrm rot="210143">
              <a:off x="1084975" y="1713528"/>
              <a:ext cx="190800" cy="190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Oval 20">
              <a:extLst>
                <a:ext uri="{FF2B5EF4-FFF2-40B4-BE49-F238E27FC236}">
                  <a16:creationId xmlns:a16="http://schemas.microsoft.com/office/drawing/2014/main" id="{5A6DF957-8487-411B-88B2-EB492FC99D01}"/>
                </a:ext>
              </a:extLst>
            </p:cNvPr>
            <p:cNvSpPr/>
            <p:nvPr/>
          </p:nvSpPr>
          <p:spPr>
            <a:xfrm rot="210143">
              <a:off x="4123728" y="3456224"/>
              <a:ext cx="190800" cy="1908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Oval 21">
              <a:extLst>
                <a:ext uri="{FF2B5EF4-FFF2-40B4-BE49-F238E27FC236}">
                  <a16:creationId xmlns:a16="http://schemas.microsoft.com/office/drawing/2014/main" id="{F5B29564-3309-40BC-9626-36DF09572A00}"/>
                </a:ext>
              </a:extLst>
            </p:cNvPr>
            <p:cNvSpPr/>
            <p:nvPr/>
          </p:nvSpPr>
          <p:spPr>
            <a:xfrm rot="210143">
              <a:off x="3086058" y="5255169"/>
              <a:ext cx="190800" cy="190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0" name="Oval 22">
              <a:extLst>
                <a:ext uri="{FF2B5EF4-FFF2-40B4-BE49-F238E27FC236}">
                  <a16:creationId xmlns:a16="http://schemas.microsoft.com/office/drawing/2014/main" id="{59109A11-CBE2-4F0B-926A-D910B0829716}"/>
                </a:ext>
              </a:extLst>
            </p:cNvPr>
            <p:cNvSpPr/>
            <p:nvPr/>
          </p:nvSpPr>
          <p:spPr>
            <a:xfrm rot="210143">
              <a:off x="1062045" y="5223805"/>
              <a:ext cx="190800" cy="1908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C2399D-82D9-4BC9-8941-B93C57D3F313}"/>
              </a:ext>
            </a:extLst>
          </p:cNvPr>
          <p:cNvGrpSpPr/>
          <p:nvPr/>
        </p:nvGrpSpPr>
        <p:grpSpPr>
          <a:xfrm>
            <a:off x="6630282" y="2932229"/>
            <a:ext cx="4753746" cy="722564"/>
            <a:chOff x="4969796" y="1546333"/>
            <a:chExt cx="1984628" cy="80698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5B57A91-5D8C-41E0-9311-3CA73E607ED4}"/>
                </a:ext>
              </a:extLst>
            </p:cNvPr>
            <p:cNvSpPr txBox="1"/>
            <p:nvPr/>
          </p:nvSpPr>
          <p:spPr>
            <a:xfrm>
              <a:off x="4969796" y="1546333"/>
              <a:ext cx="1984627" cy="3437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CE42FB-848C-4C00-8A75-BD62A366705D}"/>
                </a:ext>
              </a:extLst>
            </p:cNvPr>
            <p:cNvSpPr txBox="1"/>
            <p:nvPr/>
          </p:nvSpPr>
          <p:spPr>
            <a:xfrm>
              <a:off x="4969797" y="1872090"/>
              <a:ext cx="1984627" cy="481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838BF5-3FE0-4DAA-BBE3-3065109A9BCA}"/>
              </a:ext>
            </a:extLst>
          </p:cNvPr>
          <p:cNvGrpSpPr/>
          <p:nvPr/>
        </p:nvGrpSpPr>
        <p:grpSpPr>
          <a:xfrm>
            <a:off x="6630282" y="4143745"/>
            <a:ext cx="4753746" cy="722564"/>
            <a:chOff x="4969796" y="1546333"/>
            <a:chExt cx="1984628" cy="80698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E919D8-C000-4E5F-AFDF-35C79A76955C}"/>
                </a:ext>
              </a:extLst>
            </p:cNvPr>
            <p:cNvSpPr txBox="1"/>
            <p:nvPr/>
          </p:nvSpPr>
          <p:spPr>
            <a:xfrm>
              <a:off x="4969796" y="1546333"/>
              <a:ext cx="1984627" cy="3437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83FFEF-D81A-4B6F-BE2C-9B79CDD2B005}"/>
                </a:ext>
              </a:extLst>
            </p:cNvPr>
            <p:cNvSpPr txBox="1"/>
            <p:nvPr/>
          </p:nvSpPr>
          <p:spPr>
            <a:xfrm>
              <a:off x="4969797" y="1872090"/>
              <a:ext cx="1984627" cy="481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CF9C2E-004B-415E-A446-6F1F0255CFA6}"/>
              </a:ext>
            </a:extLst>
          </p:cNvPr>
          <p:cNvGrpSpPr/>
          <p:nvPr/>
        </p:nvGrpSpPr>
        <p:grpSpPr>
          <a:xfrm>
            <a:off x="5717899" y="1720711"/>
            <a:ext cx="5118917" cy="722564"/>
            <a:chOff x="4969796" y="1546333"/>
            <a:chExt cx="2137082" cy="80698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B091EE-9475-45B9-877E-47B13724E304}"/>
                </a:ext>
              </a:extLst>
            </p:cNvPr>
            <p:cNvSpPr txBox="1"/>
            <p:nvPr/>
          </p:nvSpPr>
          <p:spPr>
            <a:xfrm>
              <a:off x="4969796" y="1546333"/>
              <a:ext cx="2137082" cy="3437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6993FA-BAB3-4899-9C5A-5552E175096C}"/>
                </a:ext>
              </a:extLst>
            </p:cNvPr>
            <p:cNvSpPr txBox="1"/>
            <p:nvPr/>
          </p:nvSpPr>
          <p:spPr>
            <a:xfrm>
              <a:off x="4969797" y="1872090"/>
              <a:ext cx="1984627" cy="481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2344D7-4496-4F0A-A446-DC113DAE7063}"/>
              </a:ext>
            </a:extLst>
          </p:cNvPr>
          <p:cNvGrpSpPr/>
          <p:nvPr/>
        </p:nvGrpSpPr>
        <p:grpSpPr>
          <a:xfrm>
            <a:off x="5717898" y="5355261"/>
            <a:ext cx="4753746" cy="722564"/>
            <a:chOff x="4969796" y="1546333"/>
            <a:chExt cx="1984628" cy="8069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5B6473-0559-487B-9B3F-F362DCEA372B}"/>
                </a:ext>
              </a:extLst>
            </p:cNvPr>
            <p:cNvSpPr txBox="1"/>
            <p:nvPr/>
          </p:nvSpPr>
          <p:spPr>
            <a:xfrm>
              <a:off x="4969796" y="1546333"/>
              <a:ext cx="1984627" cy="3437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2D2F84-FB14-44F9-8C1E-783439492C7F}"/>
                </a:ext>
              </a:extLst>
            </p:cNvPr>
            <p:cNvSpPr txBox="1"/>
            <p:nvPr/>
          </p:nvSpPr>
          <p:spPr>
            <a:xfrm>
              <a:off x="4969797" y="1872090"/>
              <a:ext cx="1984627" cy="481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AD5E9EE-F09F-43F0-806F-A60139FBF782}"/>
              </a:ext>
            </a:extLst>
          </p:cNvPr>
          <p:cNvSpPr txBox="1"/>
          <p:nvPr/>
        </p:nvSpPr>
        <p:spPr>
          <a:xfrm>
            <a:off x="1486995" y="3370478"/>
            <a:ext cx="2786540" cy="10669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ko-KR" sz="3200" b="1" dirty="0">
                <a:solidFill>
                  <a:schemeClr val="accent2"/>
                </a:solidFill>
              </a:rPr>
              <a:t>PowerPoint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FDDBF2-1695-4551-BB01-62918DEE3DCF}"/>
              </a:ext>
            </a:extLst>
          </p:cNvPr>
          <p:cNvGrpSpPr/>
          <p:nvPr/>
        </p:nvGrpSpPr>
        <p:grpSpPr>
          <a:xfrm>
            <a:off x="1397411" y="3529323"/>
            <a:ext cx="86235" cy="756643"/>
            <a:chOff x="705340" y="3177056"/>
            <a:chExt cx="86235" cy="75664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3032BB3-B47C-4FE9-9CF6-5EC94D28760B}"/>
                </a:ext>
              </a:extLst>
            </p:cNvPr>
            <p:cNvSpPr/>
            <p:nvPr/>
          </p:nvSpPr>
          <p:spPr>
            <a:xfrm>
              <a:off x="755575" y="3177699"/>
              <a:ext cx="36000" cy="75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0DA6FA-E1F1-4A25-9669-39DCC43DDBCD}"/>
                </a:ext>
              </a:extLst>
            </p:cNvPr>
            <p:cNvSpPr/>
            <p:nvPr/>
          </p:nvSpPr>
          <p:spPr>
            <a:xfrm>
              <a:off x="705340" y="3177056"/>
              <a:ext cx="36000" cy="75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rgbClr val="22AAE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25">
            <a:extLst>
              <a:ext uri="{FF2B5EF4-FFF2-40B4-BE49-F238E27FC236}">
                <a16:creationId xmlns:a16="http://schemas.microsoft.com/office/drawing/2014/main" id="{82EF1E30-2763-4805-924C-10F61FF49FCC}"/>
              </a:ext>
            </a:extLst>
          </p:cNvPr>
          <p:cNvSpPr/>
          <p:nvPr/>
        </p:nvSpPr>
        <p:spPr>
          <a:xfrm>
            <a:off x="1508936" y="2726612"/>
            <a:ext cx="754393" cy="754393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61" name="Oval 26">
            <a:extLst>
              <a:ext uri="{FF2B5EF4-FFF2-40B4-BE49-F238E27FC236}">
                <a16:creationId xmlns:a16="http://schemas.microsoft.com/office/drawing/2014/main" id="{6C667ADE-EF25-4EA0-82C5-98732CAFE3EE}"/>
              </a:ext>
            </a:extLst>
          </p:cNvPr>
          <p:cNvSpPr/>
          <p:nvPr/>
        </p:nvSpPr>
        <p:spPr>
          <a:xfrm>
            <a:off x="4317630" y="2726611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62" name="Oval 27">
            <a:extLst>
              <a:ext uri="{FF2B5EF4-FFF2-40B4-BE49-F238E27FC236}">
                <a16:creationId xmlns:a16="http://schemas.microsoft.com/office/drawing/2014/main" id="{B872CAE8-4B99-4FF0-B124-D19E6F352FDA}"/>
              </a:ext>
            </a:extLst>
          </p:cNvPr>
          <p:cNvSpPr/>
          <p:nvPr/>
        </p:nvSpPr>
        <p:spPr>
          <a:xfrm>
            <a:off x="2913283" y="2726611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72E1E-D70C-47C4-892E-B652280434CC}"/>
              </a:ext>
            </a:extLst>
          </p:cNvPr>
          <p:cNvSpPr txBox="1"/>
          <p:nvPr/>
        </p:nvSpPr>
        <p:spPr>
          <a:xfrm>
            <a:off x="650672" y="374416"/>
            <a:ext cx="4504988" cy="15881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Infographic Style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7ED113-9B73-424D-9469-0CAAF6C0083A}"/>
              </a:ext>
            </a:extLst>
          </p:cNvPr>
          <p:cNvSpPr txBox="1"/>
          <p:nvPr/>
        </p:nvSpPr>
        <p:spPr>
          <a:xfrm>
            <a:off x="709306" y="1928794"/>
            <a:ext cx="5492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4" name="Group 32">
            <a:extLst>
              <a:ext uri="{FF2B5EF4-FFF2-40B4-BE49-F238E27FC236}">
                <a16:creationId xmlns:a16="http://schemas.microsoft.com/office/drawing/2014/main" id="{026EB2FD-EEB2-40CC-97A3-53D5CE22405F}"/>
              </a:ext>
            </a:extLst>
          </p:cNvPr>
          <p:cNvGrpSpPr/>
          <p:nvPr/>
        </p:nvGrpSpPr>
        <p:grpSpPr>
          <a:xfrm>
            <a:off x="8265315" y="2453707"/>
            <a:ext cx="3416809" cy="912756"/>
            <a:chOff x="4862377" y="4246032"/>
            <a:chExt cx="1656184" cy="91275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3150EDB-A084-4630-A03B-30918FC567BE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197BF2-2879-415A-B85E-08B43E91BEF8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A4C7A3B-D4B1-4A13-82BD-3AF8597D237D}"/>
              </a:ext>
            </a:extLst>
          </p:cNvPr>
          <p:cNvSpPr txBox="1"/>
          <p:nvPr/>
        </p:nvSpPr>
        <p:spPr>
          <a:xfrm>
            <a:off x="7213438" y="1268760"/>
            <a:ext cx="4293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8" name="Group 32">
            <a:extLst>
              <a:ext uri="{FF2B5EF4-FFF2-40B4-BE49-F238E27FC236}">
                <a16:creationId xmlns:a16="http://schemas.microsoft.com/office/drawing/2014/main" id="{07B18EE1-2053-4294-8F32-42AF7523F233}"/>
              </a:ext>
            </a:extLst>
          </p:cNvPr>
          <p:cNvGrpSpPr/>
          <p:nvPr/>
        </p:nvGrpSpPr>
        <p:grpSpPr>
          <a:xfrm>
            <a:off x="8265315" y="3808455"/>
            <a:ext cx="3416809" cy="912756"/>
            <a:chOff x="4862377" y="4246032"/>
            <a:chExt cx="1656184" cy="91275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0D36FC-790A-4ECD-A472-6952044B6462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647968E-AD3C-4D60-BE7F-F91EA89F57E1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2">
            <a:extLst>
              <a:ext uri="{FF2B5EF4-FFF2-40B4-BE49-F238E27FC236}">
                <a16:creationId xmlns:a16="http://schemas.microsoft.com/office/drawing/2014/main" id="{EC303062-29BE-4E13-972B-CE4A4EF4001E}"/>
              </a:ext>
            </a:extLst>
          </p:cNvPr>
          <p:cNvGrpSpPr/>
          <p:nvPr/>
        </p:nvGrpSpPr>
        <p:grpSpPr>
          <a:xfrm>
            <a:off x="8265315" y="5163203"/>
            <a:ext cx="3416809" cy="912756"/>
            <a:chOff x="4862377" y="4246032"/>
            <a:chExt cx="1656184" cy="91275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5A896A-751E-448E-8AD6-3BC185AEF6CF}"/>
                </a:ext>
              </a:extLst>
            </p:cNvPr>
            <p:cNvSpPr txBox="1"/>
            <p:nvPr/>
          </p:nvSpPr>
          <p:spPr>
            <a:xfrm>
              <a:off x="4862377" y="451245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E890977-2262-4A47-92A1-D4616B6AD6ED}"/>
                </a:ext>
              </a:extLst>
            </p:cNvPr>
            <p:cNvSpPr txBox="1"/>
            <p:nvPr/>
          </p:nvSpPr>
          <p:spPr>
            <a:xfrm>
              <a:off x="4862377" y="4246032"/>
              <a:ext cx="16561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Isosceles Triangle 51">
            <a:extLst>
              <a:ext uri="{FF2B5EF4-FFF2-40B4-BE49-F238E27FC236}">
                <a16:creationId xmlns:a16="http://schemas.microsoft.com/office/drawing/2014/main" id="{1A0CB646-C52D-42D0-8F31-70BB26D5A5FD}"/>
              </a:ext>
            </a:extLst>
          </p:cNvPr>
          <p:cNvSpPr/>
          <p:nvPr/>
        </p:nvSpPr>
        <p:spPr>
          <a:xfrm>
            <a:off x="3101240" y="2981576"/>
            <a:ext cx="373227" cy="273689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738F0546-387A-4964-8A80-23A50668A09A}"/>
              </a:ext>
            </a:extLst>
          </p:cNvPr>
          <p:cNvSpPr/>
          <p:nvPr/>
        </p:nvSpPr>
        <p:spPr>
          <a:xfrm>
            <a:off x="1679386" y="2902650"/>
            <a:ext cx="420224" cy="427237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01D0ADE2-AB05-4A39-BF71-A9789771BE1E}"/>
              </a:ext>
            </a:extLst>
          </p:cNvPr>
          <p:cNvSpPr/>
          <p:nvPr/>
        </p:nvSpPr>
        <p:spPr>
          <a:xfrm flipH="1">
            <a:off x="4514816" y="2935098"/>
            <a:ext cx="388111" cy="32016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Isosceles Triangle 51">
            <a:extLst>
              <a:ext uri="{FF2B5EF4-FFF2-40B4-BE49-F238E27FC236}">
                <a16:creationId xmlns:a16="http://schemas.microsoft.com/office/drawing/2014/main" id="{BC4DD5C5-CD3C-4621-8792-53969C420490}"/>
              </a:ext>
            </a:extLst>
          </p:cNvPr>
          <p:cNvSpPr/>
          <p:nvPr/>
        </p:nvSpPr>
        <p:spPr>
          <a:xfrm>
            <a:off x="7454537" y="4178816"/>
            <a:ext cx="410773" cy="30122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8E4E97F1-34F6-4564-92C3-37AC37E2DF63}"/>
              </a:ext>
            </a:extLst>
          </p:cNvPr>
          <p:cNvSpPr/>
          <p:nvPr/>
        </p:nvSpPr>
        <p:spPr>
          <a:xfrm>
            <a:off x="7428674" y="2679075"/>
            <a:ext cx="462498" cy="4702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FD54DD2D-B48D-48B9-BDA9-760ABFF7B511}"/>
              </a:ext>
            </a:extLst>
          </p:cNvPr>
          <p:cNvSpPr/>
          <p:nvPr/>
        </p:nvSpPr>
        <p:spPr>
          <a:xfrm flipH="1">
            <a:off x="7446346" y="5509562"/>
            <a:ext cx="427154" cy="35237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61C17-4553-4F94-AC1E-4FE8725075F9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049488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14">
            <a:extLst>
              <a:ext uri="{FF2B5EF4-FFF2-40B4-BE49-F238E27FC236}">
                <a16:creationId xmlns:a16="http://schemas.microsoft.com/office/drawing/2014/main" id="{45AC49F1-3BDA-4906-95D1-2C79EEC45145}"/>
              </a:ext>
            </a:extLst>
          </p:cNvPr>
          <p:cNvSpPr/>
          <p:nvPr/>
        </p:nvSpPr>
        <p:spPr>
          <a:xfrm>
            <a:off x="1851806" y="5086378"/>
            <a:ext cx="2812211" cy="940280"/>
          </a:xfrm>
          <a:custGeom>
            <a:avLst/>
            <a:gdLst>
              <a:gd name="connsiteX0" fmla="*/ 2812211 w 2812211"/>
              <a:gd name="connsiteY0" fmla="*/ 0 h 940280"/>
              <a:gd name="connsiteX1" fmla="*/ 1949570 w 2812211"/>
              <a:gd name="connsiteY1" fmla="*/ 940280 h 940280"/>
              <a:gd name="connsiteX2" fmla="*/ 0 w 2812211"/>
              <a:gd name="connsiteY2" fmla="*/ 940280 h 9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211" h="940280">
                <a:moveTo>
                  <a:pt x="2812211" y="0"/>
                </a:moveTo>
                <a:lnTo>
                  <a:pt x="1949570" y="940280"/>
                </a:lnTo>
                <a:lnTo>
                  <a:pt x="0" y="940280"/>
                </a:lnTo>
              </a:path>
            </a:pathLst>
          </a:custGeom>
          <a:ln w="508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" name="Freeform 13">
            <a:extLst>
              <a:ext uri="{FF2B5EF4-FFF2-40B4-BE49-F238E27FC236}">
                <a16:creationId xmlns:a16="http://schemas.microsoft.com/office/drawing/2014/main" id="{F56B3E66-DAA1-4934-BA4A-60242B145AFE}"/>
              </a:ext>
            </a:extLst>
          </p:cNvPr>
          <p:cNvSpPr/>
          <p:nvPr/>
        </p:nvSpPr>
        <p:spPr>
          <a:xfrm>
            <a:off x="7692769" y="1830359"/>
            <a:ext cx="2631058" cy="936000"/>
          </a:xfrm>
          <a:custGeom>
            <a:avLst/>
            <a:gdLst>
              <a:gd name="connsiteX0" fmla="*/ 0 w 2631057"/>
              <a:gd name="connsiteY0" fmla="*/ 793631 h 793631"/>
              <a:gd name="connsiteX1" fmla="*/ 603849 w 2631057"/>
              <a:gd name="connsiteY1" fmla="*/ 0 h 793631"/>
              <a:gd name="connsiteX2" fmla="*/ 2631057 w 2631057"/>
              <a:gd name="connsiteY2" fmla="*/ 0 h 79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1057" h="793631">
                <a:moveTo>
                  <a:pt x="0" y="793631"/>
                </a:moveTo>
                <a:lnTo>
                  <a:pt x="603849" y="0"/>
                </a:lnTo>
                <a:lnTo>
                  <a:pt x="2631057" y="0"/>
                </a:lnTo>
              </a:path>
            </a:pathLst>
          </a:custGeom>
          <a:ln w="4762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016599-5B37-410E-B0F2-A99AD986838C}"/>
              </a:ext>
            </a:extLst>
          </p:cNvPr>
          <p:cNvGrpSpPr/>
          <p:nvPr/>
        </p:nvGrpSpPr>
        <p:grpSpPr>
          <a:xfrm>
            <a:off x="8552589" y="1916433"/>
            <a:ext cx="2808000" cy="969028"/>
            <a:chOff x="5652121" y="1872653"/>
            <a:chExt cx="2448361" cy="9690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781329-37D7-43D4-A84E-D8A02C577A32}"/>
                </a:ext>
              </a:extLst>
            </p:cNvPr>
            <p:cNvSpPr/>
            <p:nvPr/>
          </p:nvSpPr>
          <p:spPr>
            <a:xfrm>
              <a:off x="5652121" y="2195350"/>
              <a:ext cx="24483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C427DB-3771-41B9-80FD-A82F4F312F84}"/>
                </a:ext>
              </a:extLst>
            </p:cNvPr>
            <p:cNvSpPr txBox="1"/>
            <p:nvPr/>
          </p:nvSpPr>
          <p:spPr>
            <a:xfrm>
              <a:off x="5652121" y="1872653"/>
              <a:ext cx="244836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C07720-A8C9-485C-AB56-1531BA34AF23}"/>
              </a:ext>
            </a:extLst>
          </p:cNvPr>
          <p:cNvGrpSpPr/>
          <p:nvPr/>
        </p:nvGrpSpPr>
        <p:grpSpPr>
          <a:xfrm>
            <a:off x="831634" y="4945345"/>
            <a:ext cx="2812211" cy="969028"/>
            <a:chOff x="5652121" y="1872653"/>
            <a:chExt cx="2448361" cy="96902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461485-44E8-4942-AD5D-45F1B2275329}"/>
                </a:ext>
              </a:extLst>
            </p:cNvPr>
            <p:cNvSpPr/>
            <p:nvPr/>
          </p:nvSpPr>
          <p:spPr>
            <a:xfrm>
              <a:off x="5652121" y="2195350"/>
              <a:ext cx="24483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E22A9F-9D1B-4E36-A24A-EFF59E9D9035}"/>
                </a:ext>
              </a:extLst>
            </p:cNvPr>
            <p:cNvSpPr txBox="1"/>
            <p:nvPr/>
          </p:nvSpPr>
          <p:spPr>
            <a:xfrm>
              <a:off x="5652121" y="1872653"/>
              <a:ext cx="2448361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aphic 70">
            <a:extLst>
              <a:ext uri="{FF2B5EF4-FFF2-40B4-BE49-F238E27FC236}">
                <a16:creationId xmlns:a16="http://schemas.microsoft.com/office/drawing/2014/main" id="{5FDBA7A4-4CA9-4F65-81BF-C07EBFDB3131}"/>
              </a:ext>
            </a:extLst>
          </p:cNvPr>
          <p:cNvGrpSpPr/>
          <p:nvPr/>
        </p:nvGrpSpPr>
        <p:grpSpPr>
          <a:xfrm>
            <a:off x="4868911" y="1605530"/>
            <a:ext cx="2659074" cy="4065000"/>
            <a:chOff x="7243933" y="3993155"/>
            <a:chExt cx="1545616" cy="236282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61996D3-B2E9-4584-B251-C565292BE0CE}"/>
                </a:ext>
              </a:extLst>
            </p:cNvPr>
            <p:cNvSpPr/>
            <p:nvPr/>
          </p:nvSpPr>
          <p:spPr>
            <a:xfrm>
              <a:off x="7243933" y="3993155"/>
              <a:ext cx="1545616" cy="1418299"/>
            </a:xfrm>
            <a:custGeom>
              <a:avLst/>
              <a:gdLst>
                <a:gd name="connsiteX0" fmla="*/ 707367 w 1545615"/>
                <a:gd name="connsiteY0" fmla="*/ 1103320 h 1418299"/>
                <a:gd name="connsiteX1" fmla="*/ 622320 w 1545615"/>
                <a:gd name="connsiteY1" fmla="*/ 1055449 h 1418299"/>
                <a:gd name="connsiteX2" fmla="*/ 612390 w 1545615"/>
                <a:gd name="connsiteY2" fmla="*/ 1110704 h 1418299"/>
                <a:gd name="connsiteX3" fmla="*/ 540838 w 1545615"/>
                <a:gd name="connsiteY3" fmla="*/ 1295822 h 1418299"/>
                <a:gd name="connsiteX4" fmla="*/ 360304 w 1545615"/>
                <a:gd name="connsiteY4" fmla="*/ 1415499 h 1418299"/>
                <a:gd name="connsiteX5" fmla="*/ 264053 w 1545615"/>
                <a:gd name="connsiteY5" fmla="*/ 1418809 h 1418299"/>
                <a:gd name="connsiteX6" fmla="*/ 82755 w 1545615"/>
                <a:gd name="connsiteY6" fmla="*/ 1378832 h 1418299"/>
                <a:gd name="connsiteX7" fmla="*/ 0 w 1545615"/>
                <a:gd name="connsiteY7" fmla="*/ 1350313 h 1418299"/>
                <a:gd name="connsiteX8" fmla="*/ 63913 w 1545615"/>
                <a:gd name="connsiteY8" fmla="*/ 1323322 h 1418299"/>
                <a:gd name="connsiteX9" fmla="*/ 159400 w 1545615"/>
                <a:gd name="connsiteY9" fmla="*/ 1206955 h 1418299"/>
                <a:gd name="connsiteX10" fmla="*/ 210326 w 1545615"/>
                <a:gd name="connsiteY10" fmla="*/ 1075820 h 1418299"/>
                <a:gd name="connsiteX11" fmla="*/ 264053 w 1545615"/>
                <a:gd name="connsiteY11" fmla="*/ 1000703 h 1418299"/>
                <a:gd name="connsiteX12" fmla="*/ 429819 w 1545615"/>
                <a:gd name="connsiteY12" fmla="*/ 922277 h 1418299"/>
                <a:gd name="connsiteX13" fmla="*/ 545931 w 1545615"/>
                <a:gd name="connsiteY13" fmla="*/ 924823 h 1418299"/>
                <a:gd name="connsiteX14" fmla="*/ 556880 w 1545615"/>
                <a:gd name="connsiteY14" fmla="*/ 914892 h 1418299"/>
                <a:gd name="connsiteX15" fmla="*/ 613918 w 1545615"/>
                <a:gd name="connsiteY15" fmla="*/ 766951 h 1418299"/>
                <a:gd name="connsiteX16" fmla="*/ 678085 w 1545615"/>
                <a:gd name="connsiteY16" fmla="*/ 720354 h 1418299"/>
                <a:gd name="connsiteX17" fmla="*/ 656696 w 1545615"/>
                <a:gd name="connsiteY17" fmla="*/ 706349 h 1418299"/>
                <a:gd name="connsiteX18" fmla="*/ 541347 w 1545615"/>
                <a:gd name="connsiteY18" fmla="*/ 626140 h 1418299"/>
                <a:gd name="connsiteX19" fmla="*/ 428036 w 1545615"/>
                <a:gd name="connsiteY19" fmla="*/ 488639 h 1418299"/>
                <a:gd name="connsiteX20" fmla="*/ 403592 w 1545615"/>
                <a:gd name="connsiteY20" fmla="*/ 346809 h 1418299"/>
                <a:gd name="connsiteX21" fmla="*/ 456810 w 1545615"/>
                <a:gd name="connsiteY21" fmla="*/ 196576 h 1418299"/>
                <a:gd name="connsiteX22" fmla="*/ 552297 w 1545615"/>
                <a:gd name="connsiteY22" fmla="*/ 72315 h 1418299"/>
                <a:gd name="connsiteX23" fmla="*/ 618501 w 1545615"/>
                <a:gd name="connsiteY23" fmla="*/ 0 h 1418299"/>
                <a:gd name="connsiteX24" fmla="*/ 614681 w 1545615"/>
                <a:gd name="connsiteY24" fmla="*/ 34375 h 1418299"/>
                <a:gd name="connsiteX25" fmla="*/ 666881 w 1545615"/>
                <a:gd name="connsiteY25" fmla="*/ 188682 h 1418299"/>
                <a:gd name="connsiteX26" fmla="*/ 726465 w 1545615"/>
                <a:gd name="connsiteY26" fmla="*/ 249285 h 1418299"/>
                <a:gd name="connsiteX27" fmla="*/ 836975 w 1545615"/>
                <a:gd name="connsiteY27" fmla="*/ 418360 h 1418299"/>
                <a:gd name="connsiteX28" fmla="*/ 819915 w 1545615"/>
                <a:gd name="connsiteY28" fmla="*/ 603732 h 1418299"/>
                <a:gd name="connsiteX29" fmla="*/ 762877 w 1545615"/>
                <a:gd name="connsiteY29" fmla="*/ 703039 h 1418299"/>
                <a:gd name="connsiteX30" fmla="*/ 858110 w 1545615"/>
                <a:gd name="connsiteY30" fmla="*/ 728247 h 1418299"/>
                <a:gd name="connsiteX31" fmla="*/ 961235 w 1545615"/>
                <a:gd name="connsiteY31" fmla="*/ 869059 h 1418299"/>
                <a:gd name="connsiteX32" fmla="*/ 974222 w 1545615"/>
                <a:gd name="connsiteY32" fmla="*/ 875679 h 1418299"/>
                <a:gd name="connsiteX33" fmla="*/ 1135404 w 1545615"/>
                <a:gd name="connsiteY33" fmla="*/ 824753 h 1418299"/>
                <a:gd name="connsiteX34" fmla="*/ 1351077 w 1545615"/>
                <a:gd name="connsiteY34" fmla="*/ 860401 h 1418299"/>
                <a:gd name="connsiteX35" fmla="*/ 1454967 w 1545615"/>
                <a:gd name="connsiteY35" fmla="*/ 972694 h 1418299"/>
                <a:gd name="connsiteX36" fmla="*/ 1539250 w 1545615"/>
                <a:gd name="connsiteY36" fmla="*/ 1212302 h 1418299"/>
                <a:gd name="connsiteX37" fmla="*/ 1546889 w 1545615"/>
                <a:gd name="connsiteY37" fmla="*/ 1246423 h 1418299"/>
                <a:gd name="connsiteX38" fmla="*/ 1508185 w 1545615"/>
                <a:gd name="connsiteY38" fmla="*/ 1214594 h 1418299"/>
                <a:gd name="connsiteX39" fmla="*/ 1427976 w 1545615"/>
                <a:gd name="connsiteY39" fmla="*/ 1186075 h 1418299"/>
                <a:gd name="connsiteX40" fmla="*/ 1331470 w 1545615"/>
                <a:gd name="connsiteY40" fmla="*/ 1188876 h 1418299"/>
                <a:gd name="connsiteX41" fmla="*/ 1238530 w 1545615"/>
                <a:gd name="connsiteY41" fmla="*/ 1210775 h 1418299"/>
                <a:gd name="connsiteX42" fmla="*/ 1118343 w 1545615"/>
                <a:gd name="connsiteY42" fmla="*/ 1212812 h 1418299"/>
                <a:gd name="connsiteX43" fmla="*/ 991027 w 1545615"/>
                <a:gd name="connsiteY43" fmla="*/ 1153482 h 1418299"/>
                <a:gd name="connsiteX44" fmla="*/ 917184 w 1545615"/>
                <a:gd name="connsiteY44" fmla="*/ 1064616 h 1418299"/>
                <a:gd name="connsiteX45" fmla="*/ 895286 w 1545615"/>
                <a:gd name="connsiteY45" fmla="*/ 1060287 h 1418299"/>
                <a:gd name="connsiteX46" fmla="*/ 827554 w 1545615"/>
                <a:gd name="connsiteY46" fmla="*/ 1100519 h 1418299"/>
                <a:gd name="connsiteX47" fmla="*/ 707367 w 1545615"/>
                <a:gd name="connsiteY47" fmla="*/ 1103320 h 1418299"/>
                <a:gd name="connsiteX48" fmla="*/ 642182 w 1545615"/>
                <a:gd name="connsiteY48" fmla="*/ 905980 h 1418299"/>
                <a:gd name="connsiteX49" fmla="*/ 760586 w 1545615"/>
                <a:gd name="connsiteY49" fmla="*/ 1026930 h 1418299"/>
                <a:gd name="connsiteX50" fmla="*/ 882045 w 1545615"/>
                <a:gd name="connsiteY50" fmla="*/ 909036 h 1418299"/>
                <a:gd name="connsiteX51" fmla="*/ 762877 w 1545615"/>
                <a:gd name="connsiteY51" fmla="*/ 787322 h 1418299"/>
                <a:gd name="connsiteX52" fmla="*/ 642182 w 1545615"/>
                <a:gd name="connsiteY52" fmla="*/ 905980 h 1418299"/>
                <a:gd name="connsiteX53" fmla="*/ 579288 w 1545615"/>
                <a:gd name="connsiteY53" fmla="*/ 340952 h 1418299"/>
                <a:gd name="connsiteX54" fmla="*/ 580306 w 1545615"/>
                <a:gd name="connsiteY54" fmla="*/ 348846 h 1418299"/>
                <a:gd name="connsiteX55" fmla="*/ 613154 w 1545615"/>
                <a:gd name="connsiteY55" fmla="*/ 459356 h 1418299"/>
                <a:gd name="connsiteX56" fmla="*/ 686742 w 1545615"/>
                <a:gd name="connsiteY56" fmla="*/ 709659 h 1418299"/>
                <a:gd name="connsiteX57" fmla="*/ 696418 w 1545615"/>
                <a:gd name="connsiteY57" fmla="*/ 714752 h 1418299"/>
                <a:gd name="connsiteX58" fmla="*/ 744798 w 1545615"/>
                <a:gd name="connsiteY58" fmla="*/ 704821 h 1418299"/>
                <a:gd name="connsiteX59" fmla="*/ 753965 w 1545615"/>
                <a:gd name="connsiteY59" fmla="*/ 692853 h 1418299"/>
                <a:gd name="connsiteX60" fmla="*/ 720354 w 1545615"/>
                <a:gd name="connsiteY60" fmla="*/ 578524 h 1418299"/>
                <a:gd name="connsiteX61" fmla="*/ 579288 w 1545615"/>
                <a:gd name="connsiteY61" fmla="*/ 340952 h 1418299"/>
                <a:gd name="connsiteX62" fmla="*/ 327711 w 1545615"/>
                <a:gd name="connsiteY62" fmla="*/ 1239803 h 1418299"/>
                <a:gd name="connsiteX63" fmla="*/ 340443 w 1545615"/>
                <a:gd name="connsiteY63" fmla="*/ 1235474 h 1418299"/>
                <a:gd name="connsiteX64" fmla="*/ 389841 w 1545615"/>
                <a:gd name="connsiteY64" fmla="*/ 1193714 h 1418299"/>
                <a:gd name="connsiteX65" fmla="*/ 584380 w 1545615"/>
                <a:gd name="connsiteY65" fmla="*/ 1018782 h 1418299"/>
                <a:gd name="connsiteX66" fmla="*/ 585399 w 1545615"/>
                <a:gd name="connsiteY66" fmla="*/ 1008342 h 1418299"/>
                <a:gd name="connsiteX67" fmla="*/ 566556 w 1545615"/>
                <a:gd name="connsiteY67" fmla="*/ 964036 h 1418299"/>
                <a:gd name="connsiteX68" fmla="*/ 551023 w 1545615"/>
                <a:gd name="connsiteY68" fmla="*/ 959198 h 1418299"/>
                <a:gd name="connsiteX69" fmla="*/ 406138 w 1545615"/>
                <a:gd name="connsiteY69" fmla="*/ 1118089 h 1418299"/>
                <a:gd name="connsiteX70" fmla="*/ 327711 w 1545615"/>
                <a:gd name="connsiteY70" fmla="*/ 1239803 h 1418299"/>
                <a:gd name="connsiteX71" fmla="*/ 1284363 w 1545615"/>
                <a:gd name="connsiteY71" fmla="*/ 1028458 h 1418299"/>
                <a:gd name="connsiteX72" fmla="*/ 1224016 w 1545615"/>
                <a:gd name="connsiteY72" fmla="*/ 1006814 h 1418299"/>
                <a:gd name="connsiteX73" fmla="*/ 969893 w 1545615"/>
                <a:gd name="connsiteY73" fmla="*/ 939846 h 1418299"/>
                <a:gd name="connsiteX74" fmla="*/ 961745 w 1545615"/>
                <a:gd name="connsiteY74" fmla="*/ 945448 h 1418299"/>
                <a:gd name="connsiteX75" fmla="*/ 946212 w 1545615"/>
                <a:gd name="connsiteY75" fmla="*/ 993574 h 1418299"/>
                <a:gd name="connsiteX76" fmla="*/ 951305 w 1545615"/>
                <a:gd name="connsiteY76" fmla="*/ 1004013 h 1418299"/>
                <a:gd name="connsiteX77" fmla="*/ 1081167 w 1545615"/>
                <a:gd name="connsiteY77" fmla="*/ 1026930 h 1418299"/>
                <a:gd name="connsiteX78" fmla="*/ 1284363 w 1545615"/>
                <a:gd name="connsiteY78" fmla="*/ 1028458 h 1418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545615" h="1418299">
                  <a:moveTo>
                    <a:pt x="707367" y="1103320"/>
                  </a:moveTo>
                  <a:cubicBezTo>
                    <a:pt x="676048" y="1093899"/>
                    <a:pt x="648038" y="1078621"/>
                    <a:pt x="622320" y="1055449"/>
                  </a:cubicBezTo>
                  <a:cubicBezTo>
                    <a:pt x="618756" y="1075310"/>
                    <a:pt x="615955" y="1093135"/>
                    <a:pt x="612390" y="1110704"/>
                  </a:cubicBezTo>
                  <a:cubicBezTo>
                    <a:pt x="599149" y="1176399"/>
                    <a:pt x="578524" y="1239548"/>
                    <a:pt x="540838" y="1295822"/>
                  </a:cubicBezTo>
                  <a:cubicBezTo>
                    <a:pt x="497296" y="1360753"/>
                    <a:pt x="436694" y="1400730"/>
                    <a:pt x="360304" y="1415499"/>
                  </a:cubicBezTo>
                  <a:cubicBezTo>
                    <a:pt x="328730" y="1421610"/>
                    <a:pt x="296137" y="1420082"/>
                    <a:pt x="264053" y="1418809"/>
                  </a:cubicBezTo>
                  <a:cubicBezTo>
                    <a:pt x="201414" y="1416008"/>
                    <a:pt x="141575" y="1399202"/>
                    <a:pt x="82755" y="1378832"/>
                  </a:cubicBezTo>
                  <a:cubicBezTo>
                    <a:pt x="55255" y="1369410"/>
                    <a:pt x="27500" y="1360753"/>
                    <a:pt x="0" y="1350313"/>
                  </a:cubicBezTo>
                  <a:cubicBezTo>
                    <a:pt x="22662" y="1343692"/>
                    <a:pt x="43797" y="1335035"/>
                    <a:pt x="63913" y="1323322"/>
                  </a:cubicBezTo>
                  <a:cubicBezTo>
                    <a:pt x="110001" y="1296076"/>
                    <a:pt x="138520" y="1254571"/>
                    <a:pt x="159400" y="1206955"/>
                  </a:cubicBezTo>
                  <a:cubicBezTo>
                    <a:pt x="178497" y="1163922"/>
                    <a:pt x="187409" y="1117325"/>
                    <a:pt x="210326" y="1075820"/>
                  </a:cubicBezTo>
                  <a:cubicBezTo>
                    <a:pt x="225349" y="1048574"/>
                    <a:pt x="242155" y="1022602"/>
                    <a:pt x="264053" y="1000703"/>
                  </a:cubicBezTo>
                  <a:cubicBezTo>
                    <a:pt x="309632" y="955124"/>
                    <a:pt x="365651" y="929916"/>
                    <a:pt x="429819" y="922277"/>
                  </a:cubicBezTo>
                  <a:cubicBezTo>
                    <a:pt x="468777" y="917693"/>
                    <a:pt x="507481" y="918203"/>
                    <a:pt x="545931" y="924823"/>
                  </a:cubicBezTo>
                  <a:cubicBezTo>
                    <a:pt x="553570" y="926096"/>
                    <a:pt x="556880" y="926351"/>
                    <a:pt x="556880" y="914892"/>
                  </a:cubicBezTo>
                  <a:cubicBezTo>
                    <a:pt x="557135" y="858619"/>
                    <a:pt x="573940" y="808456"/>
                    <a:pt x="613918" y="766951"/>
                  </a:cubicBezTo>
                  <a:cubicBezTo>
                    <a:pt x="632506" y="747599"/>
                    <a:pt x="653131" y="732067"/>
                    <a:pt x="678085" y="720354"/>
                  </a:cubicBezTo>
                  <a:cubicBezTo>
                    <a:pt x="672738" y="712715"/>
                    <a:pt x="663571" y="710678"/>
                    <a:pt x="656696" y="706349"/>
                  </a:cubicBezTo>
                  <a:cubicBezTo>
                    <a:pt x="616464" y="682159"/>
                    <a:pt x="577760" y="655932"/>
                    <a:pt x="541347" y="626140"/>
                  </a:cubicBezTo>
                  <a:cubicBezTo>
                    <a:pt x="494241" y="587436"/>
                    <a:pt x="455791" y="542621"/>
                    <a:pt x="428036" y="488639"/>
                  </a:cubicBezTo>
                  <a:cubicBezTo>
                    <a:pt x="405119" y="443823"/>
                    <a:pt x="400281" y="396207"/>
                    <a:pt x="403592" y="346809"/>
                  </a:cubicBezTo>
                  <a:cubicBezTo>
                    <a:pt x="407156" y="291554"/>
                    <a:pt x="429309" y="243173"/>
                    <a:pt x="456810" y="196576"/>
                  </a:cubicBezTo>
                  <a:cubicBezTo>
                    <a:pt x="483546" y="151251"/>
                    <a:pt x="516648" y="110765"/>
                    <a:pt x="552297" y="72315"/>
                  </a:cubicBezTo>
                  <a:cubicBezTo>
                    <a:pt x="573940" y="48889"/>
                    <a:pt x="595839" y="25718"/>
                    <a:pt x="618501" y="0"/>
                  </a:cubicBezTo>
                  <a:cubicBezTo>
                    <a:pt x="616973" y="12732"/>
                    <a:pt x="615445" y="23681"/>
                    <a:pt x="614681" y="34375"/>
                  </a:cubicBezTo>
                  <a:cubicBezTo>
                    <a:pt x="610098" y="93195"/>
                    <a:pt x="631487" y="143358"/>
                    <a:pt x="666881" y="188682"/>
                  </a:cubicBezTo>
                  <a:cubicBezTo>
                    <a:pt x="684451" y="211090"/>
                    <a:pt x="705076" y="230442"/>
                    <a:pt x="726465" y="249285"/>
                  </a:cubicBezTo>
                  <a:cubicBezTo>
                    <a:pt x="778155" y="295628"/>
                    <a:pt x="819405" y="349100"/>
                    <a:pt x="836975" y="418360"/>
                  </a:cubicBezTo>
                  <a:cubicBezTo>
                    <a:pt x="853017" y="482273"/>
                    <a:pt x="844359" y="543639"/>
                    <a:pt x="819915" y="603732"/>
                  </a:cubicBezTo>
                  <a:cubicBezTo>
                    <a:pt x="805655" y="639126"/>
                    <a:pt x="786049" y="671210"/>
                    <a:pt x="762877" y="703039"/>
                  </a:cubicBezTo>
                  <a:cubicBezTo>
                    <a:pt x="796998" y="705840"/>
                    <a:pt x="828827" y="711951"/>
                    <a:pt x="858110" y="728247"/>
                  </a:cubicBezTo>
                  <a:cubicBezTo>
                    <a:pt x="913874" y="759567"/>
                    <a:pt x="949013" y="805910"/>
                    <a:pt x="961235" y="869059"/>
                  </a:cubicBezTo>
                  <a:cubicBezTo>
                    <a:pt x="963018" y="878225"/>
                    <a:pt x="965310" y="879498"/>
                    <a:pt x="974222" y="875679"/>
                  </a:cubicBezTo>
                  <a:cubicBezTo>
                    <a:pt x="1026167" y="852762"/>
                    <a:pt x="1079130" y="833665"/>
                    <a:pt x="1135404" y="824753"/>
                  </a:cubicBezTo>
                  <a:cubicBezTo>
                    <a:pt x="1211284" y="812785"/>
                    <a:pt x="1284363" y="818387"/>
                    <a:pt x="1351077" y="860401"/>
                  </a:cubicBezTo>
                  <a:cubicBezTo>
                    <a:pt x="1395638" y="888411"/>
                    <a:pt x="1428740" y="927624"/>
                    <a:pt x="1454967" y="972694"/>
                  </a:cubicBezTo>
                  <a:cubicBezTo>
                    <a:pt x="1498254" y="1047046"/>
                    <a:pt x="1519898" y="1129292"/>
                    <a:pt x="1539250" y="1212302"/>
                  </a:cubicBezTo>
                  <a:cubicBezTo>
                    <a:pt x="1541796" y="1222742"/>
                    <a:pt x="1546380" y="1232928"/>
                    <a:pt x="1546889" y="1246423"/>
                  </a:cubicBezTo>
                  <a:cubicBezTo>
                    <a:pt x="1534157" y="1233691"/>
                    <a:pt x="1522190" y="1222997"/>
                    <a:pt x="1508185" y="1214594"/>
                  </a:cubicBezTo>
                  <a:cubicBezTo>
                    <a:pt x="1483231" y="1199825"/>
                    <a:pt x="1456495" y="1191677"/>
                    <a:pt x="1427976" y="1186075"/>
                  </a:cubicBezTo>
                  <a:cubicBezTo>
                    <a:pt x="1395128" y="1179710"/>
                    <a:pt x="1363299" y="1182256"/>
                    <a:pt x="1331470" y="1188876"/>
                  </a:cubicBezTo>
                  <a:cubicBezTo>
                    <a:pt x="1300405" y="1195242"/>
                    <a:pt x="1269849" y="1206446"/>
                    <a:pt x="1238530" y="1210775"/>
                  </a:cubicBezTo>
                  <a:cubicBezTo>
                    <a:pt x="1198807" y="1216376"/>
                    <a:pt x="1158830" y="1220705"/>
                    <a:pt x="1118343" y="1212812"/>
                  </a:cubicBezTo>
                  <a:cubicBezTo>
                    <a:pt x="1070473" y="1203645"/>
                    <a:pt x="1027694" y="1184802"/>
                    <a:pt x="991027" y="1153482"/>
                  </a:cubicBezTo>
                  <a:cubicBezTo>
                    <a:pt x="961745" y="1128274"/>
                    <a:pt x="936282" y="1098737"/>
                    <a:pt x="917184" y="1064616"/>
                  </a:cubicBezTo>
                  <a:cubicBezTo>
                    <a:pt x="908527" y="1049083"/>
                    <a:pt x="908527" y="1049083"/>
                    <a:pt x="895286" y="1060287"/>
                  </a:cubicBezTo>
                  <a:cubicBezTo>
                    <a:pt x="874915" y="1077602"/>
                    <a:pt x="851998" y="1090079"/>
                    <a:pt x="827554" y="1100519"/>
                  </a:cubicBezTo>
                  <a:cubicBezTo>
                    <a:pt x="787577" y="1111723"/>
                    <a:pt x="747599" y="1114524"/>
                    <a:pt x="707367" y="1103320"/>
                  </a:cubicBezTo>
                  <a:close/>
                  <a:moveTo>
                    <a:pt x="642182" y="905980"/>
                  </a:moveTo>
                  <a:cubicBezTo>
                    <a:pt x="641672" y="972694"/>
                    <a:pt x="694381" y="1026676"/>
                    <a:pt x="760586" y="1026930"/>
                  </a:cubicBezTo>
                  <a:cubicBezTo>
                    <a:pt x="827554" y="1027185"/>
                    <a:pt x="881790" y="974476"/>
                    <a:pt x="882045" y="909036"/>
                  </a:cubicBezTo>
                  <a:cubicBezTo>
                    <a:pt x="882300" y="841558"/>
                    <a:pt x="829591" y="787831"/>
                    <a:pt x="762877" y="787322"/>
                  </a:cubicBezTo>
                  <a:cubicBezTo>
                    <a:pt x="696418" y="787067"/>
                    <a:pt x="642691" y="839776"/>
                    <a:pt x="642182" y="905980"/>
                  </a:cubicBezTo>
                  <a:close/>
                  <a:moveTo>
                    <a:pt x="579288" y="340952"/>
                  </a:moveTo>
                  <a:cubicBezTo>
                    <a:pt x="579542" y="344008"/>
                    <a:pt x="579797" y="346299"/>
                    <a:pt x="580306" y="348846"/>
                  </a:cubicBezTo>
                  <a:cubicBezTo>
                    <a:pt x="587945" y="386786"/>
                    <a:pt x="600422" y="423198"/>
                    <a:pt x="613154" y="459356"/>
                  </a:cubicBezTo>
                  <a:cubicBezTo>
                    <a:pt x="642182" y="541602"/>
                    <a:pt x="674775" y="622575"/>
                    <a:pt x="686742" y="709659"/>
                  </a:cubicBezTo>
                  <a:cubicBezTo>
                    <a:pt x="687506" y="716025"/>
                    <a:pt x="690562" y="717043"/>
                    <a:pt x="696418" y="714752"/>
                  </a:cubicBezTo>
                  <a:cubicBezTo>
                    <a:pt x="711951" y="709150"/>
                    <a:pt x="728247" y="705840"/>
                    <a:pt x="744798" y="704821"/>
                  </a:cubicBezTo>
                  <a:cubicBezTo>
                    <a:pt x="752947" y="704312"/>
                    <a:pt x="755493" y="701256"/>
                    <a:pt x="753965" y="692853"/>
                  </a:cubicBezTo>
                  <a:cubicBezTo>
                    <a:pt x="746835" y="653640"/>
                    <a:pt x="734868" y="615700"/>
                    <a:pt x="720354" y="578524"/>
                  </a:cubicBezTo>
                  <a:cubicBezTo>
                    <a:pt x="686742" y="491949"/>
                    <a:pt x="626649" y="420652"/>
                    <a:pt x="579288" y="340952"/>
                  </a:cubicBezTo>
                  <a:close/>
                  <a:moveTo>
                    <a:pt x="327711" y="1239803"/>
                  </a:moveTo>
                  <a:cubicBezTo>
                    <a:pt x="333568" y="1242349"/>
                    <a:pt x="336878" y="1238275"/>
                    <a:pt x="340443" y="1235474"/>
                  </a:cubicBezTo>
                  <a:cubicBezTo>
                    <a:pt x="356994" y="1221724"/>
                    <a:pt x="374054" y="1208228"/>
                    <a:pt x="389841" y="1193714"/>
                  </a:cubicBezTo>
                  <a:cubicBezTo>
                    <a:pt x="454263" y="1134894"/>
                    <a:pt x="513338" y="1070218"/>
                    <a:pt x="584380" y="1018782"/>
                  </a:cubicBezTo>
                  <a:cubicBezTo>
                    <a:pt x="589473" y="1015217"/>
                    <a:pt x="587945" y="1012416"/>
                    <a:pt x="585399" y="1008342"/>
                  </a:cubicBezTo>
                  <a:cubicBezTo>
                    <a:pt x="577251" y="994337"/>
                    <a:pt x="571139" y="979569"/>
                    <a:pt x="566556" y="964036"/>
                  </a:cubicBezTo>
                  <a:cubicBezTo>
                    <a:pt x="562482" y="950541"/>
                    <a:pt x="562482" y="950541"/>
                    <a:pt x="551023" y="959198"/>
                  </a:cubicBezTo>
                  <a:cubicBezTo>
                    <a:pt x="492713" y="1002995"/>
                    <a:pt x="446879" y="1058250"/>
                    <a:pt x="406138" y="1118089"/>
                  </a:cubicBezTo>
                  <a:cubicBezTo>
                    <a:pt x="379147" y="1158066"/>
                    <a:pt x="359031" y="1202372"/>
                    <a:pt x="327711" y="1239803"/>
                  </a:cubicBezTo>
                  <a:close/>
                  <a:moveTo>
                    <a:pt x="1284363" y="1028458"/>
                  </a:moveTo>
                  <a:cubicBezTo>
                    <a:pt x="1265011" y="1019037"/>
                    <a:pt x="1244641" y="1012671"/>
                    <a:pt x="1224016" y="1006814"/>
                  </a:cubicBezTo>
                  <a:cubicBezTo>
                    <a:pt x="1139478" y="983388"/>
                    <a:pt x="1052648" y="969129"/>
                    <a:pt x="969893" y="939846"/>
                  </a:cubicBezTo>
                  <a:cubicBezTo>
                    <a:pt x="963782" y="937555"/>
                    <a:pt x="962509" y="940610"/>
                    <a:pt x="961745" y="945448"/>
                  </a:cubicBezTo>
                  <a:cubicBezTo>
                    <a:pt x="958944" y="962254"/>
                    <a:pt x="953851" y="978550"/>
                    <a:pt x="946212" y="993574"/>
                  </a:cubicBezTo>
                  <a:cubicBezTo>
                    <a:pt x="942902" y="1000194"/>
                    <a:pt x="945194" y="1002231"/>
                    <a:pt x="951305" y="1004013"/>
                  </a:cubicBezTo>
                  <a:cubicBezTo>
                    <a:pt x="993828" y="1016236"/>
                    <a:pt x="1037370" y="1022347"/>
                    <a:pt x="1081167" y="1026930"/>
                  </a:cubicBezTo>
                  <a:cubicBezTo>
                    <a:pt x="1148645" y="1033805"/>
                    <a:pt x="1216377" y="1021583"/>
                    <a:pt x="1284363" y="1028458"/>
                  </a:cubicBezTo>
                  <a:close/>
                </a:path>
              </a:pathLst>
            </a:custGeom>
            <a:solidFill>
              <a:schemeClr val="bg1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FA235C2-5210-4F94-855F-6A0A61597C05}"/>
                </a:ext>
              </a:extLst>
            </p:cNvPr>
            <p:cNvSpPr/>
            <p:nvPr/>
          </p:nvSpPr>
          <p:spPr>
            <a:xfrm>
              <a:off x="7757516" y="5093929"/>
              <a:ext cx="450698" cy="929406"/>
            </a:xfrm>
            <a:custGeom>
              <a:avLst/>
              <a:gdLst>
                <a:gd name="connsiteX0" fmla="*/ 193786 w 450698"/>
                <a:gd name="connsiteY0" fmla="*/ 2546 h 929406"/>
                <a:gd name="connsiteX1" fmla="*/ 313972 w 450698"/>
                <a:gd name="connsiteY1" fmla="*/ 0 h 929406"/>
                <a:gd name="connsiteX2" fmla="*/ 347074 w 450698"/>
                <a:gd name="connsiteY2" fmla="*/ 136483 h 929406"/>
                <a:gd name="connsiteX3" fmla="*/ 361079 w 450698"/>
                <a:gd name="connsiteY3" fmla="*/ 257942 h 929406"/>
                <a:gd name="connsiteX4" fmla="*/ 342236 w 450698"/>
                <a:gd name="connsiteY4" fmla="*/ 353429 h 929406"/>
                <a:gd name="connsiteX5" fmla="*/ 340454 w 450698"/>
                <a:gd name="connsiteY5" fmla="*/ 363105 h 929406"/>
                <a:gd name="connsiteX6" fmla="*/ 202953 w 450698"/>
                <a:gd name="connsiteY6" fmla="*/ 443569 h 929406"/>
                <a:gd name="connsiteX7" fmla="*/ 262791 w 450698"/>
                <a:gd name="connsiteY7" fmla="*/ 443823 h 929406"/>
                <a:gd name="connsiteX8" fmla="*/ 348348 w 450698"/>
                <a:gd name="connsiteY8" fmla="*/ 417087 h 929406"/>
                <a:gd name="connsiteX9" fmla="*/ 438996 w 450698"/>
                <a:gd name="connsiteY9" fmla="*/ 690307 h 929406"/>
                <a:gd name="connsiteX10" fmla="*/ 452747 w 450698"/>
                <a:gd name="connsiteY10" fmla="*/ 773317 h 929406"/>
                <a:gd name="connsiteX11" fmla="*/ 443580 w 450698"/>
                <a:gd name="connsiteY11" fmla="*/ 783248 h 929406"/>
                <a:gd name="connsiteX12" fmla="*/ 314736 w 450698"/>
                <a:gd name="connsiteY12" fmla="*/ 808201 h 929406"/>
                <a:gd name="connsiteX13" fmla="*/ 171378 w 450698"/>
                <a:gd name="connsiteY13" fmla="*/ 861929 h 929406"/>
                <a:gd name="connsiteX14" fmla="*/ 73090 w 450698"/>
                <a:gd name="connsiteY14" fmla="*/ 912601 h 929406"/>
                <a:gd name="connsiteX15" fmla="*/ 6886 w 450698"/>
                <a:gd name="connsiteY15" fmla="*/ 930679 h 929406"/>
                <a:gd name="connsiteX16" fmla="*/ 266 w 450698"/>
                <a:gd name="connsiteY16" fmla="*/ 921513 h 929406"/>
                <a:gd name="connsiteX17" fmla="*/ 12997 w 450698"/>
                <a:gd name="connsiteY17" fmla="*/ 829081 h 929406"/>
                <a:gd name="connsiteX18" fmla="*/ 28275 w 450698"/>
                <a:gd name="connsiteY18" fmla="*/ 728247 h 929406"/>
                <a:gd name="connsiteX19" fmla="*/ 41007 w 450698"/>
                <a:gd name="connsiteY19" fmla="*/ 635816 h 929406"/>
                <a:gd name="connsiteX20" fmla="*/ 87095 w 450698"/>
                <a:gd name="connsiteY20" fmla="*/ 428036 h 929406"/>
                <a:gd name="connsiteX21" fmla="*/ 133184 w 450698"/>
                <a:gd name="connsiteY21" fmla="*/ 327966 h 929406"/>
                <a:gd name="connsiteX22" fmla="*/ 160175 w 450698"/>
                <a:gd name="connsiteY22" fmla="*/ 237317 h 929406"/>
                <a:gd name="connsiteX23" fmla="*/ 185892 w 450698"/>
                <a:gd name="connsiteY23" fmla="*/ 45834 h 929406"/>
                <a:gd name="connsiteX24" fmla="*/ 193786 w 450698"/>
                <a:gd name="connsiteY24" fmla="*/ 2546 h 9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698" h="929406">
                  <a:moveTo>
                    <a:pt x="193786" y="2546"/>
                  </a:moveTo>
                  <a:cubicBezTo>
                    <a:pt x="234018" y="13495"/>
                    <a:pt x="273995" y="10694"/>
                    <a:pt x="313972" y="0"/>
                  </a:cubicBezTo>
                  <a:cubicBezTo>
                    <a:pt x="326449" y="45070"/>
                    <a:pt x="338417" y="90394"/>
                    <a:pt x="347074" y="136483"/>
                  </a:cubicBezTo>
                  <a:cubicBezTo>
                    <a:pt x="354713" y="176715"/>
                    <a:pt x="360061" y="216946"/>
                    <a:pt x="361079" y="257942"/>
                  </a:cubicBezTo>
                  <a:cubicBezTo>
                    <a:pt x="361843" y="291299"/>
                    <a:pt x="353185" y="322619"/>
                    <a:pt x="342236" y="353429"/>
                  </a:cubicBezTo>
                  <a:cubicBezTo>
                    <a:pt x="341218" y="356485"/>
                    <a:pt x="340963" y="360049"/>
                    <a:pt x="340454" y="363105"/>
                  </a:cubicBezTo>
                  <a:cubicBezTo>
                    <a:pt x="303278" y="404610"/>
                    <a:pt x="255916" y="428545"/>
                    <a:pt x="202953" y="443569"/>
                  </a:cubicBezTo>
                  <a:cubicBezTo>
                    <a:pt x="223323" y="444842"/>
                    <a:pt x="242930" y="445860"/>
                    <a:pt x="262791" y="443823"/>
                  </a:cubicBezTo>
                  <a:cubicBezTo>
                    <a:pt x="293092" y="440258"/>
                    <a:pt x="321102" y="430073"/>
                    <a:pt x="348348" y="417087"/>
                  </a:cubicBezTo>
                  <a:cubicBezTo>
                    <a:pt x="376357" y="509009"/>
                    <a:pt x="417607" y="596348"/>
                    <a:pt x="438996" y="690307"/>
                  </a:cubicBezTo>
                  <a:cubicBezTo>
                    <a:pt x="445108" y="717807"/>
                    <a:pt x="448927" y="745562"/>
                    <a:pt x="452747" y="773317"/>
                  </a:cubicBezTo>
                  <a:cubicBezTo>
                    <a:pt x="453765" y="781211"/>
                    <a:pt x="449946" y="782484"/>
                    <a:pt x="443580" y="783248"/>
                  </a:cubicBezTo>
                  <a:cubicBezTo>
                    <a:pt x="399783" y="787067"/>
                    <a:pt x="357005" y="796488"/>
                    <a:pt x="314736" y="808201"/>
                  </a:cubicBezTo>
                  <a:cubicBezTo>
                    <a:pt x="265337" y="822206"/>
                    <a:pt x="217976" y="841049"/>
                    <a:pt x="171378" y="861929"/>
                  </a:cubicBezTo>
                  <a:cubicBezTo>
                    <a:pt x="137767" y="877207"/>
                    <a:pt x="105174" y="894012"/>
                    <a:pt x="73090" y="912601"/>
                  </a:cubicBezTo>
                  <a:cubicBezTo>
                    <a:pt x="52465" y="924568"/>
                    <a:pt x="29803" y="927369"/>
                    <a:pt x="6886" y="930679"/>
                  </a:cubicBezTo>
                  <a:cubicBezTo>
                    <a:pt x="11" y="931698"/>
                    <a:pt x="-498" y="926096"/>
                    <a:pt x="266" y="921513"/>
                  </a:cubicBezTo>
                  <a:cubicBezTo>
                    <a:pt x="6377" y="890957"/>
                    <a:pt x="9432" y="859892"/>
                    <a:pt x="12997" y="829081"/>
                  </a:cubicBezTo>
                  <a:cubicBezTo>
                    <a:pt x="17071" y="795470"/>
                    <a:pt x="23437" y="761859"/>
                    <a:pt x="28275" y="728247"/>
                  </a:cubicBezTo>
                  <a:cubicBezTo>
                    <a:pt x="32859" y="697437"/>
                    <a:pt x="35405" y="666372"/>
                    <a:pt x="41007" y="635816"/>
                  </a:cubicBezTo>
                  <a:cubicBezTo>
                    <a:pt x="53484" y="566047"/>
                    <a:pt x="64942" y="495768"/>
                    <a:pt x="87095" y="428036"/>
                  </a:cubicBezTo>
                  <a:cubicBezTo>
                    <a:pt x="98554" y="393152"/>
                    <a:pt x="111031" y="358776"/>
                    <a:pt x="133184" y="327966"/>
                  </a:cubicBezTo>
                  <a:cubicBezTo>
                    <a:pt x="152026" y="301739"/>
                    <a:pt x="155591" y="268891"/>
                    <a:pt x="160175" y="237317"/>
                  </a:cubicBezTo>
                  <a:cubicBezTo>
                    <a:pt x="169341" y="173659"/>
                    <a:pt x="176980" y="109492"/>
                    <a:pt x="185892" y="45834"/>
                  </a:cubicBezTo>
                  <a:cubicBezTo>
                    <a:pt x="187420" y="31574"/>
                    <a:pt x="190985" y="17315"/>
                    <a:pt x="193786" y="2546"/>
                  </a:cubicBezTo>
                  <a:close/>
                </a:path>
              </a:pathLst>
            </a:custGeom>
            <a:solidFill>
              <a:schemeClr val="accent2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C48DB44-2179-4674-AECE-FB0EC68D1DA1}"/>
                </a:ext>
              </a:extLst>
            </p:cNvPr>
            <p:cNvSpPr/>
            <p:nvPr/>
          </p:nvSpPr>
          <p:spPr>
            <a:xfrm>
              <a:off x="7490812" y="5950536"/>
              <a:ext cx="1084732" cy="371763"/>
            </a:xfrm>
            <a:custGeom>
              <a:avLst/>
              <a:gdLst>
                <a:gd name="connsiteX0" fmla="*/ 1086373 w 1084731"/>
                <a:gd name="connsiteY0" fmla="*/ 104883 h 371762"/>
                <a:gd name="connsiteX1" fmla="*/ 951673 w 1084731"/>
                <a:gd name="connsiteY1" fmla="*/ 141804 h 371762"/>
                <a:gd name="connsiteX2" fmla="*/ 721485 w 1084731"/>
                <a:gd name="connsiteY2" fmla="*/ 280579 h 371762"/>
                <a:gd name="connsiteX3" fmla="*/ 507595 w 1084731"/>
                <a:gd name="connsiteY3" fmla="*/ 367153 h 371762"/>
                <a:gd name="connsiteX4" fmla="*/ 419237 w 1084731"/>
                <a:gd name="connsiteY4" fmla="*/ 372501 h 371762"/>
                <a:gd name="connsiteX5" fmla="*/ 305926 w 1084731"/>
                <a:gd name="connsiteY5" fmla="*/ 344491 h 371762"/>
                <a:gd name="connsiteX6" fmla="*/ 195925 w 1084731"/>
                <a:gd name="connsiteY6" fmla="*/ 275486 h 371762"/>
                <a:gd name="connsiteX7" fmla="*/ 115207 w 1084731"/>
                <a:gd name="connsiteY7" fmla="*/ 192731 h 371762"/>
                <a:gd name="connsiteX8" fmla="*/ 113 w 1084731"/>
                <a:gd name="connsiteY8" fmla="*/ 33586 h 371762"/>
                <a:gd name="connsiteX9" fmla="*/ 113 w 1084731"/>
                <a:gd name="connsiteY9" fmla="*/ 29512 h 371762"/>
                <a:gd name="connsiteX10" fmla="*/ 32197 w 1084731"/>
                <a:gd name="connsiteY10" fmla="*/ 53956 h 371762"/>
                <a:gd name="connsiteX11" fmla="*/ 226736 w 1084731"/>
                <a:gd name="connsiteY11" fmla="*/ 145624 h 371762"/>
                <a:gd name="connsiteX12" fmla="*/ 367038 w 1084731"/>
                <a:gd name="connsiteY12" fmla="*/ 122707 h 371762"/>
                <a:gd name="connsiteX13" fmla="*/ 592896 w 1084731"/>
                <a:gd name="connsiteY13" fmla="*/ 27475 h 371762"/>
                <a:gd name="connsiteX14" fmla="*/ 755861 w 1084731"/>
                <a:gd name="connsiteY14" fmla="*/ 738 h 371762"/>
                <a:gd name="connsiteX15" fmla="*/ 1005145 w 1084731"/>
                <a:gd name="connsiteY15" fmla="*/ 49373 h 371762"/>
                <a:gd name="connsiteX16" fmla="*/ 1086373 w 1084731"/>
                <a:gd name="connsiteY16" fmla="*/ 104883 h 371762"/>
                <a:gd name="connsiteX17" fmla="*/ 1035192 w 1084731"/>
                <a:gd name="connsiteY17" fmla="*/ 89859 h 371762"/>
                <a:gd name="connsiteX18" fmla="*/ 934103 w 1084731"/>
                <a:gd name="connsiteY18" fmla="*/ 71526 h 371762"/>
                <a:gd name="connsiteX19" fmla="*/ 684055 w 1084731"/>
                <a:gd name="connsiteY19" fmla="*/ 83239 h 371762"/>
                <a:gd name="connsiteX20" fmla="*/ 530002 w 1084731"/>
                <a:gd name="connsiteY20" fmla="*/ 162939 h 371762"/>
                <a:gd name="connsiteX21" fmla="*/ 372385 w 1084731"/>
                <a:gd name="connsiteY21" fmla="*/ 234745 h 371762"/>
                <a:gd name="connsiteX22" fmla="*/ 391228 w 1084731"/>
                <a:gd name="connsiteY22" fmla="*/ 239838 h 371762"/>
                <a:gd name="connsiteX23" fmla="*/ 549609 w 1084731"/>
                <a:gd name="connsiteY23" fmla="*/ 210555 h 371762"/>
                <a:gd name="connsiteX24" fmla="*/ 627781 w 1084731"/>
                <a:gd name="connsiteY24" fmla="*/ 155809 h 371762"/>
                <a:gd name="connsiteX25" fmla="*/ 674633 w 1084731"/>
                <a:gd name="connsiteY25" fmla="*/ 130601 h 371762"/>
                <a:gd name="connsiteX26" fmla="*/ 896418 w 1084731"/>
                <a:gd name="connsiteY26" fmla="*/ 90369 h 371762"/>
                <a:gd name="connsiteX27" fmla="*/ 1035192 w 1084731"/>
                <a:gd name="connsiteY27" fmla="*/ 89859 h 37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84731" h="371762">
                  <a:moveTo>
                    <a:pt x="1086373" y="104883"/>
                  </a:moveTo>
                  <a:cubicBezTo>
                    <a:pt x="1037229" y="109211"/>
                    <a:pt x="993942" y="122962"/>
                    <a:pt x="951673" y="141804"/>
                  </a:cubicBezTo>
                  <a:cubicBezTo>
                    <a:pt x="869427" y="178726"/>
                    <a:pt x="797366" y="232962"/>
                    <a:pt x="721485" y="280579"/>
                  </a:cubicBezTo>
                  <a:cubicBezTo>
                    <a:pt x="655281" y="321829"/>
                    <a:pt x="585512" y="354422"/>
                    <a:pt x="507595" y="367153"/>
                  </a:cubicBezTo>
                  <a:cubicBezTo>
                    <a:pt x="478312" y="371992"/>
                    <a:pt x="448520" y="374792"/>
                    <a:pt x="419237" y="372501"/>
                  </a:cubicBezTo>
                  <a:cubicBezTo>
                    <a:pt x="380279" y="369445"/>
                    <a:pt x="342593" y="360024"/>
                    <a:pt x="305926" y="344491"/>
                  </a:cubicBezTo>
                  <a:cubicBezTo>
                    <a:pt x="265440" y="327176"/>
                    <a:pt x="229537" y="302986"/>
                    <a:pt x="195925" y="275486"/>
                  </a:cubicBezTo>
                  <a:cubicBezTo>
                    <a:pt x="166133" y="251041"/>
                    <a:pt x="140415" y="222013"/>
                    <a:pt x="115207" y="192731"/>
                  </a:cubicBezTo>
                  <a:cubicBezTo>
                    <a:pt x="72174" y="142823"/>
                    <a:pt x="37289" y="87568"/>
                    <a:pt x="113" y="33586"/>
                  </a:cubicBezTo>
                  <a:cubicBezTo>
                    <a:pt x="-141" y="33076"/>
                    <a:pt x="113" y="32058"/>
                    <a:pt x="113" y="29512"/>
                  </a:cubicBezTo>
                  <a:cubicBezTo>
                    <a:pt x="11317" y="38169"/>
                    <a:pt x="21502" y="46317"/>
                    <a:pt x="32197" y="53956"/>
                  </a:cubicBezTo>
                  <a:cubicBezTo>
                    <a:pt x="91526" y="96225"/>
                    <a:pt x="154929" y="130346"/>
                    <a:pt x="226736" y="145624"/>
                  </a:cubicBezTo>
                  <a:cubicBezTo>
                    <a:pt x="275880" y="156064"/>
                    <a:pt x="321968" y="149443"/>
                    <a:pt x="367038" y="122707"/>
                  </a:cubicBezTo>
                  <a:cubicBezTo>
                    <a:pt x="437571" y="80947"/>
                    <a:pt x="513451" y="49373"/>
                    <a:pt x="592896" y="27475"/>
                  </a:cubicBezTo>
                  <a:cubicBezTo>
                    <a:pt x="646114" y="12706"/>
                    <a:pt x="700351" y="3539"/>
                    <a:pt x="755861" y="738"/>
                  </a:cubicBezTo>
                  <a:cubicBezTo>
                    <a:pt x="843199" y="-3590"/>
                    <a:pt x="926464" y="10924"/>
                    <a:pt x="1005145" y="49373"/>
                  </a:cubicBezTo>
                  <a:cubicBezTo>
                    <a:pt x="1033919" y="63887"/>
                    <a:pt x="1061164" y="81202"/>
                    <a:pt x="1086373" y="104883"/>
                  </a:cubicBezTo>
                  <a:close/>
                  <a:moveTo>
                    <a:pt x="1035192" y="89859"/>
                  </a:moveTo>
                  <a:cubicBezTo>
                    <a:pt x="1001835" y="80947"/>
                    <a:pt x="968224" y="75345"/>
                    <a:pt x="934103" y="71526"/>
                  </a:cubicBezTo>
                  <a:cubicBezTo>
                    <a:pt x="850074" y="62105"/>
                    <a:pt x="766555" y="62359"/>
                    <a:pt x="684055" y="83239"/>
                  </a:cubicBezTo>
                  <a:cubicBezTo>
                    <a:pt x="626508" y="97753"/>
                    <a:pt x="573035" y="121179"/>
                    <a:pt x="530002" y="162939"/>
                  </a:cubicBezTo>
                  <a:cubicBezTo>
                    <a:pt x="485696" y="205717"/>
                    <a:pt x="434006" y="230925"/>
                    <a:pt x="372385" y="234745"/>
                  </a:cubicBezTo>
                  <a:cubicBezTo>
                    <a:pt x="377732" y="239328"/>
                    <a:pt x="384862" y="238055"/>
                    <a:pt x="391228" y="239838"/>
                  </a:cubicBezTo>
                  <a:cubicBezTo>
                    <a:pt x="448520" y="254606"/>
                    <a:pt x="500974" y="243402"/>
                    <a:pt x="549609" y="210555"/>
                  </a:cubicBezTo>
                  <a:cubicBezTo>
                    <a:pt x="576091" y="192731"/>
                    <a:pt x="602318" y="175161"/>
                    <a:pt x="627781" y="155809"/>
                  </a:cubicBezTo>
                  <a:cubicBezTo>
                    <a:pt x="642040" y="144860"/>
                    <a:pt x="657573" y="136712"/>
                    <a:pt x="674633" y="130601"/>
                  </a:cubicBezTo>
                  <a:cubicBezTo>
                    <a:pt x="746439" y="105392"/>
                    <a:pt x="821046" y="95461"/>
                    <a:pt x="896418" y="90369"/>
                  </a:cubicBezTo>
                  <a:cubicBezTo>
                    <a:pt x="942760" y="87058"/>
                    <a:pt x="989104" y="87568"/>
                    <a:pt x="1035192" y="89859"/>
                  </a:cubicBezTo>
                  <a:close/>
                </a:path>
              </a:pathLst>
            </a:custGeom>
            <a:solidFill>
              <a:schemeClr val="accent2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1B52BFD-7B94-45BB-9159-775F085E13B4}"/>
                </a:ext>
              </a:extLst>
            </p:cNvPr>
            <p:cNvSpPr/>
            <p:nvPr/>
          </p:nvSpPr>
          <p:spPr>
            <a:xfrm>
              <a:off x="8369140" y="6129360"/>
              <a:ext cx="371763" cy="226622"/>
            </a:xfrm>
            <a:custGeom>
              <a:avLst/>
              <a:gdLst>
                <a:gd name="connsiteX0" fmla="*/ 19872 w 371762"/>
                <a:gd name="connsiteY0" fmla="*/ 27657 h 226622"/>
                <a:gd name="connsiteX1" fmla="*/ 88623 w 371762"/>
                <a:gd name="connsiteY1" fmla="*/ 4740 h 226622"/>
                <a:gd name="connsiteX2" fmla="*/ 240129 w 371762"/>
                <a:gd name="connsiteY2" fmla="*/ 27657 h 226622"/>
                <a:gd name="connsiteX3" fmla="*/ 332815 w 371762"/>
                <a:gd name="connsiteY3" fmla="*/ 127473 h 226622"/>
                <a:gd name="connsiteX4" fmla="*/ 370500 w 371762"/>
                <a:gd name="connsiteY4" fmla="*/ 214048 h 226622"/>
                <a:gd name="connsiteX5" fmla="*/ 364644 w 371762"/>
                <a:gd name="connsiteY5" fmla="*/ 224488 h 226622"/>
                <a:gd name="connsiteX6" fmla="*/ 239365 w 371762"/>
                <a:gd name="connsiteY6" fmla="*/ 226779 h 226622"/>
                <a:gd name="connsiteX7" fmla="*/ 75127 w 371762"/>
                <a:gd name="connsiteY7" fmla="*/ 183492 h 226622"/>
                <a:gd name="connsiteX8" fmla="*/ 3576 w 371762"/>
                <a:gd name="connsiteY8" fmla="*/ 104047 h 226622"/>
                <a:gd name="connsiteX9" fmla="*/ 5104 w 371762"/>
                <a:gd name="connsiteY9" fmla="*/ 51847 h 226622"/>
                <a:gd name="connsiteX10" fmla="*/ 23183 w 371762"/>
                <a:gd name="connsiteY10" fmla="*/ 42171 h 226622"/>
                <a:gd name="connsiteX11" fmla="*/ 111285 w 371762"/>
                <a:gd name="connsiteY11" fmla="*/ 72472 h 226622"/>
                <a:gd name="connsiteX12" fmla="*/ 190221 w 371762"/>
                <a:gd name="connsiteY12" fmla="*/ 109394 h 226622"/>
                <a:gd name="connsiteX13" fmla="*/ 201680 w 371762"/>
                <a:gd name="connsiteY13" fmla="*/ 111431 h 226622"/>
                <a:gd name="connsiteX14" fmla="*/ 196841 w 371762"/>
                <a:gd name="connsiteY14" fmla="*/ 100991 h 226622"/>
                <a:gd name="connsiteX15" fmla="*/ 128091 w 371762"/>
                <a:gd name="connsiteY15" fmla="*/ 52102 h 226622"/>
                <a:gd name="connsiteX16" fmla="*/ 32604 w 371762"/>
                <a:gd name="connsiteY16" fmla="*/ 31222 h 226622"/>
                <a:gd name="connsiteX17" fmla="*/ 19872 w 371762"/>
                <a:gd name="connsiteY17" fmla="*/ 27657 h 22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762" h="226622">
                  <a:moveTo>
                    <a:pt x="19872" y="27657"/>
                  </a:moveTo>
                  <a:cubicBezTo>
                    <a:pt x="43298" y="16199"/>
                    <a:pt x="65706" y="9324"/>
                    <a:pt x="88623" y="4740"/>
                  </a:cubicBezTo>
                  <a:cubicBezTo>
                    <a:pt x="141841" y="-5445"/>
                    <a:pt x="192767" y="157"/>
                    <a:pt x="240129" y="27657"/>
                  </a:cubicBezTo>
                  <a:cubicBezTo>
                    <a:pt x="281125" y="51593"/>
                    <a:pt x="309898" y="86986"/>
                    <a:pt x="332815" y="127473"/>
                  </a:cubicBezTo>
                  <a:cubicBezTo>
                    <a:pt x="348347" y="154973"/>
                    <a:pt x="360315" y="184256"/>
                    <a:pt x="370500" y="214048"/>
                  </a:cubicBezTo>
                  <a:cubicBezTo>
                    <a:pt x="372792" y="220668"/>
                    <a:pt x="373301" y="223469"/>
                    <a:pt x="364644" y="224488"/>
                  </a:cubicBezTo>
                  <a:cubicBezTo>
                    <a:pt x="322884" y="229580"/>
                    <a:pt x="281125" y="228053"/>
                    <a:pt x="239365" y="226779"/>
                  </a:cubicBezTo>
                  <a:cubicBezTo>
                    <a:pt x="181564" y="224742"/>
                    <a:pt x="126054" y="211756"/>
                    <a:pt x="75127" y="183492"/>
                  </a:cubicBezTo>
                  <a:cubicBezTo>
                    <a:pt x="42535" y="165413"/>
                    <a:pt x="14780" y="141987"/>
                    <a:pt x="3576" y="104047"/>
                  </a:cubicBezTo>
                  <a:cubicBezTo>
                    <a:pt x="-1771" y="86223"/>
                    <a:pt x="-1007" y="69162"/>
                    <a:pt x="5104" y="51847"/>
                  </a:cubicBezTo>
                  <a:cubicBezTo>
                    <a:pt x="8159" y="43444"/>
                    <a:pt x="12997" y="40134"/>
                    <a:pt x="23183" y="42171"/>
                  </a:cubicBezTo>
                  <a:cubicBezTo>
                    <a:pt x="53738" y="48792"/>
                    <a:pt x="82766" y="59741"/>
                    <a:pt x="111285" y="72472"/>
                  </a:cubicBezTo>
                  <a:cubicBezTo>
                    <a:pt x="137767" y="84186"/>
                    <a:pt x="163994" y="97172"/>
                    <a:pt x="190221" y="109394"/>
                  </a:cubicBezTo>
                  <a:cubicBezTo>
                    <a:pt x="193786" y="111176"/>
                    <a:pt x="198369" y="115505"/>
                    <a:pt x="201680" y="111431"/>
                  </a:cubicBezTo>
                  <a:cubicBezTo>
                    <a:pt x="204480" y="107612"/>
                    <a:pt x="199133" y="103792"/>
                    <a:pt x="196841" y="100991"/>
                  </a:cubicBezTo>
                  <a:cubicBezTo>
                    <a:pt x="178253" y="78584"/>
                    <a:pt x="155082" y="62287"/>
                    <a:pt x="128091" y="52102"/>
                  </a:cubicBezTo>
                  <a:cubicBezTo>
                    <a:pt x="97280" y="40643"/>
                    <a:pt x="65706" y="32495"/>
                    <a:pt x="32604" y="31222"/>
                  </a:cubicBezTo>
                  <a:cubicBezTo>
                    <a:pt x="29039" y="31222"/>
                    <a:pt x="25474" y="29440"/>
                    <a:pt x="19872" y="27657"/>
                  </a:cubicBezTo>
                  <a:close/>
                </a:path>
              </a:pathLst>
            </a:custGeom>
            <a:solidFill>
              <a:schemeClr val="bg1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C7C96C-F253-4EA9-8DDA-1C523DAE9E6A}"/>
                </a:ext>
              </a:extLst>
            </p:cNvPr>
            <p:cNvSpPr/>
            <p:nvPr/>
          </p:nvSpPr>
          <p:spPr>
            <a:xfrm>
              <a:off x="7508727" y="5801665"/>
              <a:ext cx="162964" cy="165511"/>
            </a:xfrm>
            <a:custGeom>
              <a:avLst/>
              <a:gdLst>
                <a:gd name="connsiteX0" fmla="*/ 68519 w 162964"/>
                <a:gd name="connsiteY0" fmla="*/ 65071 h 165510"/>
                <a:gd name="connsiteX1" fmla="*/ 124284 w 162964"/>
                <a:gd name="connsiteY1" fmla="*/ 147827 h 165510"/>
                <a:gd name="connsiteX2" fmla="*/ 129376 w 162964"/>
                <a:gd name="connsiteY2" fmla="*/ 164633 h 165510"/>
                <a:gd name="connsiteX3" fmla="*/ 112571 w 162964"/>
                <a:gd name="connsiteY3" fmla="*/ 164887 h 165510"/>
                <a:gd name="connsiteX4" fmla="*/ 40764 w 162964"/>
                <a:gd name="connsiteY4" fmla="*/ 140188 h 165510"/>
                <a:gd name="connsiteX5" fmla="*/ 1806 w 162964"/>
                <a:gd name="connsiteY5" fmla="*/ 70928 h 165510"/>
                <a:gd name="connsiteX6" fmla="*/ 23 w 162964"/>
                <a:gd name="connsiteY6" fmla="*/ 8543 h 165510"/>
                <a:gd name="connsiteX7" fmla="*/ 8171 w 162964"/>
                <a:gd name="connsiteY7" fmla="*/ 140 h 165510"/>
                <a:gd name="connsiteX8" fmla="*/ 132941 w 162964"/>
                <a:gd name="connsiteY8" fmla="*/ 44956 h 165510"/>
                <a:gd name="connsiteX9" fmla="*/ 152802 w 162964"/>
                <a:gd name="connsiteY9" fmla="*/ 163869 h 165510"/>
                <a:gd name="connsiteX10" fmla="*/ 148474 w 162964"/>
                <a:gd name="connsiteY10" fmla="*/ 167434 h 165510"/>
                <a:gd name="connsiteX11" fmla="*/ 143126 w 162964"/>
                <a:gd name="connsiteY11" fmla="*/ 161068 h 165510"/>
                <a:gd name="connsiteX12" fmla="*/ 111297 w 162964"/>
                <a:gd name="connsiteY12" fmla="*/ 105049 h 165510"/>
                <a:gd name="connsiteX13" fmla="*/ 70047 w 162964"/>
                <a:gd name="connsiteY13" fmla="*/ 63544 h 165510"/>
                <a:gd name="connsiteX14" fmla="*/ 67755 w 162964"/>
                <a:gd name="connsiteY14" fmla="*/ 62270 h 165510"/>
                <a:gd name="connsiteX15" fmla="*/ 68519 w 162964"/>
                <a:gd name="connsiteY15" fmla="*/ 65071 h 16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2964" h="165510">
                  <a:moveTo>
                    <a:pt x="68519" y="65071"/>
                  </a:moveTo>
                  <a:cubicBezTo>
                    <a:pt x="87871" y="92062"/>
                    <a:pt x="109515" y="117526"/>
                    <a:pt x="124284" y="147827"/>
                  </a:cubicBezTo>
                  <a:cubicBezTo>
                    <a:pt x="126830" y="153174"/>
                    <a:pt x="132432" y="159540"/>
                    <a:pt x="129376" y="164633"/>
                  </a:cubicBezTo>
                  <a:cubicBezTo>
                    <a:pt x="125557" y="171508"/>
                    <a:pt x="118427" y="165906"/>
                    <a:pt x="112571" y="164887"/>
                  </a:cubicBezTo>
                  <a:cubicBezTo>
                    <a:pt x="87362" y="160558"/>
                    <a:pt x="62408" y="155720"/>
                    <a:pt x="40764" y="140188"/>
                  </a:cubicBezTo>
                  <a:cubicBezTo>
                    <a:pt x="16829" y="122873"/>
                    <a:pt x="2315" y="100975"/>
                    <a:pt x="1806" y="70928"/>
                  </a:cubicBezTo>
                  <a:cubicBezTo>
                    <a:pt x="1296" y="50048"/>
                    <a:pt x="1042" y="29423"/>
                    <a:pt x="23" y="8543"/>
                  </a:cubicBezTo>
                  <a:cubicBezTo>
                    <a:pt x="-231" y="1668"/>
                    <a:pt x="1551" y="-623"/>
                    <a:pt x="8171" y="140"/>
                  </a:cubicBezTo>
                  <a:cubicBezTo>
                    <a:pt x="53241" y="5488"/>
                    <a:pt x="97802" y="14145"/>
                    <a:pt x="132941" y="44956"/>
                  </a:cubicBezTo>
                  <a:cubicBezTo>
                    <a:pt x="171900" y="79076"/>
                    <a:pt x="169608" y="123382"/>
                    <a:pt x="152802" y="163869"/>
                  </a:cubicBezTo>
                  <a:cubicBezTo>
                    <a:pt x="152038" y="165651"/>
                    <a:pt x="151275" y="168197"/>
                    <a:pt x="148474" y="167434"/>
                  </a:cubicBezTo>
                  <a:cubicBezTo>
                    <a:pt x="145418" y="166670"/>
                    <a:pt x="144145" y="164123"/>
                    <a:pt x="143126" y="161068"/>
                  </a:cubicBezTo>
                  <a:cubicBezTo>
                    <a:pt x="135742" y="140442"/>
                    <a:pt x="124284" y="122364"/>
                    <a:pt x="111297" y="105049"/>
                  </a:cubicBezTo>
                  <a:cubicBezTo>
                    <a:pt x="99584" y="89262"/>
                    <a:pt x="88381" y="72965"/>
                    <a:pt x="70047" y="63544"/>
                  </a:cubicBezTo>
                  <a:cubicBezTo>
                    <a:pt x="69792" y="62270"/>
                    <a:pt x="69028" y="61507"/>
                    <a:pt x="67755" y="62270"/>
                  </a:cubicBezTo>
                  <a:cubicBezTo>
                    <a:pt x="67501" y="62525"/>
                    <a:pt x="68265" y="64053"/>
                    <a:pt x="68519" y="65071"/>
                  </a:cubicBezTo>
                  <a:close/>
                </a:path>
              </a:pathLst>
            </a:custGeom>
            <a:solidFill>
              <a:schemeClr val="accent2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898CE1F-F003-4554-8F0E-04519AD59C06}"/>
                </a:ext>
              </a:extLst>
            </p:cNvPr>
            <p:cNvSpPr/>
            <p:nvPr/>
          </p:nvSpPr>
          <p:spPr>
            <a:xfrm>
              <a:off x="7576431" y="5863631"/>
              <a:ext cx="2546" cy="2546"/>
            </a:xfrm>
            <a:custGeom>
              <a:avLst/>
              <a:gdLst>
                <a:gd name="connsiteX0" fmla="*/ 815 w 0"/>
                <a:gd name="connsiteY0" fmla="*/ 3106 h 2546"/>
                <a:gd name="connsiteX1" fmla="*/ 51 w 0"/>
                <a:gd name="connsiteY1" fmla="*/ 305 h 2546"/>
                <a:gd name="connsiteX2" fmla="*/ 2343 w 0"/>
                <a:gd name="connsiteY2" fmla="*/ 1578 h 2546"/>
                <a:gd name="connsiteX3" fmla="*/ 815 w 0"/>
                <a:gd name="connsiteY3" fmla="*/ 3106 h 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">
                  <a:moveTo>
                    <a:pt x="815" y="3106"/>
                  </a:moveTo>
                  <a:cubicBezTo>
                    <a:pt x="560" y="2087"/>
                    <a:pt x="-203" y="559"/>
                    <a:pt x="51" y="305"/>
                  </a:cubicBezTo>
                  <a:cubicBezTo>
                    <a:pt x="1324" y="-459"/>
                    <a:pt x="2088" y="305"/>
                    <a:pt x="2343" y="1578"/>
                  </a:cubicBezTo>
                  <a:cubicBezTo>
                    <a:pt x="1834" y="2087"/>
                    <a:pt x="1324" y="2597"/>
                    <a:pt x="815" y="3106"/>
                  </a:cubicBezTo>
                  <a:close/>
                </a:path>
              </a:pathLst>
            </a:custGeom>
            <a:solidFill>
              <a:srgbClr val="FEFEFE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55CC56F-D767-4999-BD1E-A08416C81EA1}"/>
              </a:ext>
            </a:extLst>
          </p:cNvPr>
          <p:cNvSpPr txBox="1"/>
          <p:nvPr/>
        </p:nvSpPr>
        <p:spPr>
          <a:xfrm>
            <a:off x="704743" y="2752159"/>
            <a:ext cx="418058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F33BD2-8AB2-4C49-8857-E05018A575E7}"/>
              </a:ext>
            </a:extLst>
          </p:cNvPr>
          <p:cNvSpPr txBox="1"/>
          <p:nvPr/>
        </p:nvSpPr>
        <p:spPr>
          <a:xfrm>
            <a:off x="704743" y="1635018"/>
            <a:ext cx="328792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Clean </a:t>
            </a:r>
            <a:r>
              <a:rPr lang="en-GB" altLang="ko-KR" sz="20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AC0A13-ADD6-4A4D-906A-C6C3C592F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739403"/>
              </p:ext>
            </p:extLst>
          </p:nvPr>
        </p:nvGraphicFramePr>
        <p:xfrm>
          <a:off x="905608" y="2747964"/>
          <a:ext cx="10380784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3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2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A </a:t>
                      </a:r>
                      <a:endParaRPr lang="ko-KR" altLang="en-US" sz="12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B </a:t>
                      </a:r>
                      <a:endParaRPr lang="ko-KR" altLang="en-US" sz="12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C</a:t>
                      </a:r>
                      <a:endParaRPr lang="ko-KR" altLang="en-US" sz="12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D </a:t>
                      </a:r>
                      <a:endParaRPr lang="ko-KR" altLang="en-US" sz="12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E</a:t>
                      </a:r>
                      <a:endParaRPr lang="ko-KR" altLang="en-US" sz="12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F </a:t>
                      </a:r>
                      <a:endParaRPr lang="ko-KR" altLang="en-US" sz="12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06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G</a:t>
                      </a:r>
                      <a:endParaRPr lang="ko-KR" altLang="en-US" sz="12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7563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C1FAE5-C765-409E-A336-9995862C0758}"/>
              </a:ext>
            </a:extLst>
          </p:cNvPr>
          <p:cNvSpPr txBox="1"/>
          <p:nvPr/>
        </p:nvSpPr>
        <p:spPr>
          <a:xfrm>
            <a:off x="4076961" y="2317356"/>
            <a:ext cx="13681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9B75C-A59B-40CE-96C7-45119AE78250}"/>
              </a:ext>
            </a:extLst>
          </p:cNvPr>
          <p:cNvSpPr txBox="1"/>
          <p:nvPr/>
        </p:nvSpPr>
        <p:spPr>
          <a:xfrm>
            <a:off x="5943860" y="2317356"/>
            <a:ext cx="13681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E9231-64C7-40B3-9676-D265AFEE7122}"/>
              </a:ext>
            </a:extLst>
          </p:cNvPr>
          <p:cNvSpPr txBox="1"/>
          <p:nvPr/>
        </p:nvSpPr>
        <p:spPr>
          <a:xfrm>
            <a:off x="7810759" y="2317356"/>
            <a:ext cx="13681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F137D-AB14-4934-91BE-D005FC86B74D}"/>
              </a:ext>
            </a:extLst>
          </p:cNvPr>
          <p:cNvSpPr txBox="1"/>
          <p:nvPr/>
        </p:nvSpPr>
        <p:spPr>
          <a:xfrm>
            <a:off x="9677658" y="2317356"/>
            <a:ext cx="13681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Chart Title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B1D541F-A644-43CA-8F5E-6588F2DE5B9F}"/>
              </a:ext>
            </a:extLst>
          </p:cNvPr>
          <p:cNvSpPr/>
          <p:nvPr/>
        </p:nvSpPr>
        <p:spPr>
          <a:xfrm rot="2700000">
            <a:off x="6502070" y="1675656"/>
            <a:ext cx="339446" cy="60856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4EF08D45-132A-446D-B479-29C4D8E6ED84}"/>
              </a:ext>
            </a:extLst>
          </p:cNvPr>
          <p:cNvSpPr/>
          <p:nvPr/>
        </p:nvSpPr>
        <p:spPr>
          <a:xfrm>
            <a:off x="4574586" y="1783099"/>
            <a:ext cx="420559" cy="393681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ectangle 36">
            <a:extLst>
              <a:ext uri="{FF2B5EF4-FFF2-40B4-BE49-F238E27FC236}">
                <a16:creationId xmlns:a16="http://schemas.microsoft.com/office/drawing/2014/main" id="{4D009C5D-5B5D-4610-9E33-4280DBF54DA8}"/>
              </a:ext>
            </a:extLst>
          </p:cNvPr>
          <p:cNvSpPr/>
          <p:nvPr/>
        </p:nvSpPr>
        <p:spPr>
          <a:xfrm>
            <a:off x="8261671" y="1785033"/>
            <a:ext cx="466329" cy="3898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Oval 21">
            <a:extLst>
              <a:ext uri="{FF2B5EF4-FFF2-40B4-BE49-F238E27FC236}">
                <a16:creationId xmlns:a16="http://schemas.microsoft.com/office/drawing/2014/main" id="{BC7F83AC-49AA-415F-8C99-44F529BDADD7}"/>
              </a:ext>
            </a:extLst>
          </p:cNvPr>
          <p:cNvSpPr>
            <a:spLocks noChangeAspect="1"/>
          </p:cNvSpPr>
          <p:nvPr/>
        </p:nvSpPr>
        <p:spPr>
          <a:xfrm>
            <a:off x="10135363" y="1751676"/>
            <a:ext cx="452743" cy="45652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EF0F86-FC1F-40E3-9D17-4E5938C633A6}"/>
              </a:ext>
            </a:extLst>
          </p:cNvPr>
          <p:cNvSpPr txBox="1"/>
          <p:nvPr/>
        </p:nvSpPr>
        <p:spPr>
          <a:xfrm>
            <a:off x="1468316" y="5485801"/>
            <a:ext cx="934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 and Money. You can simply impress your audience and add a unique zing and appeal to your Reports and Presentations with our Templates. Get a modern PowerPoint  Presentation that is beautifully designed.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C43B58E-508B-49E6-AF59-55942EF2B7F6}"/>
              </a:ext>
            </a:extLst>
          </p:cNvPr>
          <p:cNvSpPr txBox="1"/>
          <p:nvPr/>
        </p:nvSpPr>
        <p:spPr>
          <a:xfrm>
            <a:off x="725456" y="1774674"/>
            <a:ext cx="1850694" cy="38472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accent1"/>
                </a:solidFill>
              </a:rPr>
              <a:t>We Create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6729B-00B7-4EB1-8208-78642DC72855}"/>
              </a:ext>
            </a:extLst>
          </p:cNvPr>
          <p:cNvSpPr txBox="1"/>
          <p:nvPr/>
        </p:nvSpPr>
        <p:spPr>
          <a:xfrm>
            <a:off x="725456" y="2206722"/>
            <a:ext cx="3240361" cy="384721"/>
          </a:xfrm>
          <a:prstGeom prst="rect">
            <a:avLst/>
          </a:prstGeom>
          <a:solidFill>
            <a:schemeClr val="accent2"/>
          </a:solidFill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Quality Professional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B8A55A-8813-4B64-9F2D-07B5C3561A07}"/>
              </a:ext>
            </a:extLst>
          </p:cNvPr>
          <p:cNvSpPr txBox="1"/>
          <p:nvPr/>
        </p:nvSpPr>
        <p:spPr>
          <a:xfrm>
            <a:off x="725455" y="2701252"/>
            <a:ext cx="474336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You can simply impress your audience and add a unique zing and appeal to your Reports and Presentations with our Templates. </a:t>
            </a:r>
          </a:p>
        </p:txBody>
      </p:sp>
      <p:graphicFrame>
        <p:nvGraphicFramePr>
          <p:cNvPr id="15" name="Chart 7">
            <a:extLst>
              <a:ext uri="{FF2B5EF4-FFF2-40B4-BE49-F238E27FC236}">
                <a16:creationId xmlns:a16="http://schemas.microsoft.com/office/drawing/2014/main" id="{2C6854BF-1B3B-4C21-9D23-8EB34CD010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4077079"/>
              </p:ext>
            </p:extLst>
          </p:nvPr>
        </p:nvGraphicFramePr>
        <p:xfrm>
          <a:off x="949569" y="4503415"/>
          <a:ext cx="4580793" cy="1831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ounded Rectangular Callout 10">
            <a:extLst>
              <a:ext uri="{FF2B5EF4-FFF2-40B4-BE49-F238E27FC236}">
                <a16:creationId xmlns:a16="http://schemas.microsoft.com/office/drawing/2014/main" id="{EBFB2742-9F49-462F-8D7A-07A75DB1055E}"/>
              </a:ext>
            </a:extLst>
          </p:cNvPr>
          <p:cNvSpPr/>
          <p:nvPr/>
        </p:nvSpPr>
        <p:spPr>
          <a:xfrm flipH="1">
            <a:off x="3604846" y="3923464"/>
            <a:ext cx="1541979" cy="502445"/>
          </a:xfrm>
          <a:prstGeom prst="wedgeRoundRectCallout">
            <a:avLst>
              <a:gd name="adj1" fmla="val 51996"/>
              <a:gd name="adj2" fmla="val 103536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$56,000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D262D9-F2BB-4B1F-B51F-768E0822DBA4}"/>
              </a:ext>
            </a:extLst>
          </p:cNvPr>
          <p:cNvSpPr txBox="1"/>
          <p:nvPr/>
        </p:nvSpPr>
        <p:spPr>
          <a:xfrm>
            <a:off x="622097" y="386369"/>
            <a:ext cx="6226378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dirty="0"/>
              <a:t>Infographic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27C85-B3A8-4CAA-AB84-301CE836A95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</p:sp>
    </p:spTree>
    <p:extLst>
      <p:ext uri="{BB962C8B-B14F-4D97-AF65-F5344CB8AC3E}">
        <p14:creationId xmlns:p14="http://schemas.microsoft.com/office/powerpoint/2010/main" val="1298290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98C1B-F00A-4EC2-8412-0AEB24376BB6}"/>
              </a:ext>
            </a:extLst>
          </p:cNvPr>
          <p:cNvSpPr txBox="1"/>
          <p:nvPr/>
        </p:nvSpPr>
        <p:spPr>
          <a:xfrm>
            <a:off x="8609138" y="1804132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6A881-DF60-4774-9CF7-0898FE8C7365}"/>
              </a:ext>
            </a:extLst>
          </p:cNvPr>
          <p:cNvSpPr txBox="1"/>
          <p:nvPr/>
        </p:nvSpPr>
        <p:spPr>
          <a:xfrm>
            <a:off x="8609138" y="3185234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B2D0E-68E1-453F-BC5F-CB070BBBF815}"/>
              </a:ext>
            </a:extLst>
          </p:cNvPr>
          <p:cNvSpPr txBox="1"/>
          <p:nvPr/>
        </p:nvSpPr>
        <p:spPr>
          <a:xfrm>
            <a:off x="8609138" y="4566337"/>
            <a:ext cx="2715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825B96-BD6C-49FC-9C18-4293CAC5CF3D}"/>
              </a:ext>
            </a:extLst>
          </p:cNvPr>
          <p:cNvSpPr txBox="1"/>
          <p:nvPr/>
        </p:nvSpPr>
        <p:spPr>
          <a:xfrm>
            <a:off x="867509" y="1804132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06894-1362-4DBB-968F-CA83F5C822B0}"/>
              </a:ext>
            </a:extLst>
          </p:cNvPr>
          <p:cNvSpPr txBox="1"/>
          <p:nvPr/>
        </p:nvSpPr>
        <p:spPr>
          <a:xfrm>
            <a:off x="867509" y="3185234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67F844-2C8B-439E-871A-85B60B858C68}"/>
              </a:ext>
            </a:extLst>
          </p:cNvPr>
          <p:cNvSpPr txBox="1"/>
          <p:nvPr/>
        </p:nvSpPr>
        <p:spPr>
          <a:xfrm>
            <a:off x="867509" y="4566337"/>
            <a:ext cx="2730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984BB-DF2B-4965-A9D0-F6C09648ADB3}"/>
              </a:ext>
            </a:extLst>
          </p:cNvPr>
          <p:cNvSpPr/>
          <p:nvPr/>
        </p:nvSpPr>
        <p:spPr>
          <a:xfrm>
            <a:off x="7680620" y="1822410"/>
            <a:ext cx="777826" cy="777826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D197B0-8BA5-43CD-A51B-95B0AF05DF26}"/>
              </a:ext>
            </a:extLst>
          </p:cNvPr>
          <p:cNvSpPr/>
          <p:nvPr/>
        </p:nvSpPr>
        <p:spPr>
          <a:xfrm>
            <a:off x="7680620" y="3213030"/>
            <a:ext cx="777826" cy="77782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2E043A-51AB-40DA-BEBD-20D939F00EF0}"/>
              </a:ext>
            </a:extLst>
          </p:cNvPr>
          <p:cNvSpPr/>
          <p:nvPr/>
        </p:nvSpPr>
        <p:spPr>
          <a:xfrm>
            <a:off x="7680620" y="4631956"/>
            <a:ext cx="777826" cy="777826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554180-E549-4768-B2CD-307DB1BDD1A2}"/>
              </a:ext>
            </a:extLst>
          </p:cNvPr>
          <p:cNvSpPr/>
          <p:nvPr/>
        </p:nvSpPr>
        <p:spPr>
          <a:xfrm>
            <a:off x="3733556" y="1830718"/>
            <a:ext cx="777826" cy="777826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37D67F-5464-4DDF-9450-0F22F389FE48}"/>
              </a:ext>
            </a:extLst>
          </p:cNvPr>
          <p:cNvSpPr/>
          <p:nvPr/>
        </p:nvSpPr>
        <p:spPr>
          <a:xfrm>
            <a:off x="3733556" y="3198944"/>
            <a:ext cx="777826" cy="77782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ACF234-AFA3-42CC-96B0-A484F70FB8B2}"/>
              </a:ext>
            </a:extLst>
          </p:cNvPr>
          <p:cNvSpPr/>
          <p:nvPr/>
        </p:nvSpPr>
        <p:spPr>
          <a:xfrm>
            <a:off x="3733556" y="4595472"/>
            <a:ext cx="777826" cy="777826"/>
          </a:xfrm>
          <a:prstGeom prst="ellipse">
            <a:avLst/>
          </a:prstGeom>
          <a:noFill/>
          <a:ln w="38100">
            <a:solidFill>
              <a:schemeClr val="bg1"/>
            </a:solidFill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427016-44B1-48C1-9DB4-4BB707E9BA14}"/>
              </a:ext>
            </a:extLst>
          </p:cNvPr>
          <p:cNvGrpSpPr/>
          <p:nvPr/>
        </p:nvGrpSpPr>
        <p:grpSpPr>
          <a:xfrm>
            <a:off x="5274528" y="2760125"/>
            <a:ext cx="1669479" cy="1669479"/>
            <a:chOff x="3807530" y="2946763"/>
            <a:chExt cx="1512168" cy="151216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015376-9BD5-425D-9B51-85139C33F48A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DFC779F-5183-419A-AF82-8D208A1FF3BF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983913-59C9-4A33-B168-16B0B089C52B}"/>
              </a:ext>
            </a:extLst>
          </p:cNvPr>
          <p:cNvCxnSpPr>
            <a:cxnSpLocks/>
            <a:stCxn id="12" idx="6"/>
            <a:endCxn id="17" idx="1"/>
          </p:cNvCxnSpPr>
          <p:nvPr/>
        </p:nvCxnSpPr>
        <p:spPr>
          <a:xfrm>
            <a:off x="4511382" y="2219631"/>
            <a:ext cx="1007636" cy="7849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F7E2F3-2BDD-4A0F-BE06-EC6997BDA8C3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4511382" y="3587855"/>
            <a:ext cx="763146" cy="7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4B1B2D-6E8E-4890-AA87-A5A879EEFE9B}"/>
              </a:ext>
            </a:extLst>
          </p:cNvPr>
          <p:cNvCxnSpPr>
            <a:cxnSpLocks/>
            <a:stCxn id="14" idx="6"/>
            <a:endCxn id="17" idx="3"/>
          </p:cNvCxnSpPr>
          <p:nvPr/>
        </p:nvCxnSpPr>
        <p:spPr>
          <a:xfrm flipV="1">
            <a:off x="4511382" y="4185113"/>
            <a:ext cx="1007636" cy="7992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472666-6009-4346-B67E-0238D6018F9B}"/>
              </a:ext>
            </a:extLst>
          </p:cNvPr>
          <p:cNvCxnSpPr>
            <a:cxnSpLocks/>
            <a:stCxn id="11" idx="2"/>
            <a:endCxn id="17" idx="5"/>
          </p:cNvCxnSpPr>
          <p:nvPr/>
        </p:nvCxnSpPr>
        <p:spPr>
          <a:xfrm flipH="1" flipV="1">
            <a:off x="6699518" y="4185114"/>
            <a:ext cx="981102" cy="8357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0F7EAE-82A3-4863-8E9A-93FA3AD7F15C}"/>
              </a:ext>
            </a:extLst>
          </p:cNvPr>
          <p:cNvCxnSpPr>
            <a:cxnSpLocks/>
            <a:stCxn id="10" idx="2"/>
            <a:endCxn id="17" idx="6"/>
          </p:cNvCxnSpPr>
          <p:nvPr/>
        </p:nvCxnSpPr>
        <p:spPr>
          <a:xfrm flipH="1" flipV="1">
            <a:off x="6944007" y="3594864"/>
            <a:ext cx="736612" cy="70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0605E3-5D42-4FCF-98BB-F4BA6DB6A568}"/>
              </a:ext>
            </a:extLst>
          </p:cNvPr>
          <p:cNvCxnSpPr>
            <a:cxnSpLocks/>
            <a:stCxn id="9" idx="2"/>
            <a:endCxn id="17" idx="7"/>
          </p:cNvCxnSpPr>
          <p:nvPr/>
        </p:nvCxnSpPr>
        <p:spPr>
          <a:xfrm flipH="1">
            <a:off x="6699518" y="2211321"/>
            <a:ext cx="981102" cy="7932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0BC6D9-06ED-47E6-9CBB-E4A16091A66A}"/>
              </a:ext>
            </a:extLst>
          </p:cNvPr>
          <p:cNvSpPr txBox="1"/>
          <p:nvPr/>
        </p:nvSpPr>
        <p:spPr>
          <a:xfrm>
            <a:off x="5399677" y="3345912"/>
            <a:ext cx="1430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CONTENTS</a:t>
            </a:r>
          </a:p>
          <a:p>
            <a:pPr algn="ctr"/>
            <a:r>
              <a:rPr lang="en-US" altLang="ko-KR" sz="14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TITLE</a:t>
            </a:r>
            <a:endParaRPr lang="ko-KR" altLang="en-US" sz="1400" b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5" name="Group 15">
            <a:extLst>
              <a:ext uri="{FF2B5EF4-FFF2-40B4-BE49-F238E27FC236}">
                <a16:creationId xmlns:a16="http://schemas.microsoft.com/office/drawing/2014/main" id="{6E6595F3-CF90-4931-9011-10B97DD2122F}"/>
              </a:ext>
            </a:extLst>
          </p:cNvPr>
          <p:cNvGrpSpPr/>
          <p:nvPr/>
        </p:nvGrpSpPr>
        <p:grpSpPr>
          <a:xfrm>
            <a:off x="4824946" y="5081511"/>
            <a:ext cx="2542108" cy="968657"/>
            <a:chOff x="5328220" y="2956648"/>
            <a:chExt cx="1379637" cy="9686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4ED62A-7251-4532-A270-A0CB79A7D7B0}"/>
                </a:ext>
              </a:extLst>
            </p:cNvPr>
            <p:cNvSpPr txBox="1"/>
            <p:nvPr/>
          </p:nvSpPr>
          <p:spPr>
            <a:xfrm>
              <a:off x="5328220" y="2956648"/>
              <a:ext cx="1379637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bg1"/>
                  </a:solidFill>
                </a:rPr>
                <a:t>CONTENTS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A1229F-1BA0-42C9-96C0-09E777A81D6D}"/>
                </a:ext>
              </a:extLst>
            </p:cNvPr>
            <p:cNvSpPr txBox="1"/>
            <p:nvPr/>
          </p:nvSpPr>
          <p:spPr>
            <a:xfrm>
              <a:off x="5334559" y="3417474"/>
              <a:ext cx="1366958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  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8" name="Rectangle 30">
            <a:extLst>
              <a:ext uri="{FF2B5EF4-FFF2-40B4-BE49-F238E27FC236}">
                <a16:creationId xmlns:a16="http://schemas.microsoft.com/office/drawing/2014/main" id="{590E19BA-ADC2-46CF-A5B2-53E67C10600E}"/>
              </a:ext>
            </a:extLst>
          </p:cNvPr>
          <p:cNvSpPr/>
          <p:nvPr/>
        </p:nvSpPr>
        <p:spPr>
          <a:xfrm>
            <a:off x="3976436" y="4826244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Frame 17">
            <a:extLst>
              <a:ext uri="{FF2B5EF4-FFF2-40B4-BE49-F238E27FC236}">
                <a16:creationId xmlns:a16="http://schemas.microsoft.com/office/drawing/2014/main" id="{A6A4A277-B8D9-4702-A9E8-A49F41881CAD}"/>
              </a:ext>
            </a:extLst>
          </p:cNvPr>
          <p:cNvSpPr/>
          <p:nvPr/>
        </p:nvSpPr>
        <p:spPr>
          <a:xfrm>
            <a:off x="3969122" y="2057712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Rounded Rectangle 25">
            <a:extLst>
              <a:ext uri="{FF2B5EF4-FFF2-40B4-BE49-F238E27FC236}">
                <a16:creationId xmlns:a16="http://schemas.microsoft.com/office/drawing/2014/main" id="{E58182CA-53B8-412D-8461-1858B1D9DA42}"/>
              </a:ext>
            </a:extLst>
          </p:cNvPr>
          <p:cNvSpPr/>
          <p:nvPr/>
        </p:nvSpPr>
        <p:spPr>
          <a:xfrm>
            <a:off x="7876754" y="2056780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Donut 39">
            <a:extLst>
              <a:ext uri="{FF2B5EF4-FFF2-40B4-BE49-F238E27FC236}">
                <a16:creationId xmlns:a16="http://schemas.microsoft.com/office/drawing/2014/main" id="{89DEC0AA-8C5C-46A2-9B1E-8F28BE505745}"/>
              </a:ext>
            </a:extLst>
          </p:cNvPr>
          <p:cNvSpPr/>
          <p:nvPr/>
        </p:nvSpPr>
        <p:spPr>
          <a:xfrm>
            <a:off x="7871882" y="3406450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Trapezoid 22">
            <a:extLst>
              <a:ext uri="{FF2B5EF4-FFF2-40B4-BE49-F238E27FC236}">
                <a16:creationId xmlns:a16="http://schemas.microsoft.com/office/drawing/2014/main" id="{D9288718-8FC0-48BD-8ADA-1BC28F0A58D4}"/>
              </a:ext>
            </a:extLst>
          </p:cNvPr>
          <p:cNvSpPr>
            <a:spLocks noChangeAspect="1"/>
          </p:cNvSpPr>
          <p:nvPr/>
        </p:nvSpPr>
        <p:spPr>
          <a:xfrm>
            <a:off x="7858008" y="4906492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Freeform 53">
            <a:extLst>
              <a:ext uri="{FF2B5EF4-FFF2-40B4-BE49-F238E27FC236}">
                <a16:creationId xmlns:a16="http://schemas.microsoft.com/office/drawing/2014/main" id="{A726F10A-A059-4137-8F12-712A20CD33F8}"/>
              </a:ext>
            </a:extLst>
          </p:cNvPr>
          <p:cNvSpPr/>
          <p:nvPr/>
        </p:nvSpPr>
        <p:spPr>
          <a:xfrm>
            <a:off x="3951765" y="3415718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3" name="자유형 29">
            <a:extLst>
              <a:ext uri="{FF2B5EF4-FFF2-40B4-BE49-F238E27FC236}">
                <a16:creationId xmlns:a16="http://schemas.microsoft.com/office/drawing/2014/main" id="{8959CB7D-6E6F-4CE1-9E48-25E994F1382C}"/>
              </a:ext>
            </a:extLst>
          </p:cNvPr>
          <p:cNvSpPr/>
          <p:nvPr/>
        </p:nvSpPr>
        <p:spPr>
          <a:xfrm>
            <a:off x="874362" y="3360351"/>
            <a:ext cx="10460368" cy="2526079"/>
          </a:xfrm>
          <a:custGeom>
            <a:avLst/>
            <a:gdLst>
              <a:gd name="connsiteX0" fmla="*/ 0 w 9165772"/>
              <a:gd name="connsiteY0" fmla="*/ 2090057 h 2090057"/>
              <a:gd name="connsiteX1" fmla="*/ 9165772 w 9165772"/>
              <a:gd name="connsiteY1" fmla="*/ 0 h 2090057"/>
              <a:gd name="connsiteX0" fmla="*/ 0 w 9176658"/>
              <a:gd name="connsiteY0" fmla="*/ 2079172 h 2079172"/>
              <a:gd name="connsiteX1" fmla="*/ 9176658 w 9176658"/>
              <a:gd name="connsiteY1" fmla="*/ 0 h 2079172"/>
              <a:gd name="connsiteX0" fmla="*/ 0 w 9176658"/>
              <a:gd name="connsiteY0" fmla="*/ 2079172 h 2079172"/>
              <a:gd name="connsiteX1" fmla="*/ 9176658 w 9176658"/>
              <a:gd name="connsiteY1" fmla="*/ 0 h 2079172"/>
              <a:gd name="connsiteX0" fmla="*/ 0 w 9176658"/>
              <a:gd name="connsiteY0" fmla="*/ 2079172 h 2079172"/>
              <a:gd name="connsiteX1" fmla="*/ 9176658 w 9176658"/>
              <a:gd name="connsiteY1" fmla="*/ 0 h 2079172"/>
              <a:gd name="connsiteX0" fmla="*/ 0 w 9144001"/>
              <a:gd name="connsiteY0" fmla="*/ 2667001 h 2667001"/>
              <a:gd name="connsiteX1" fmla="*/ 9144001 w 9144001"/>
              <a:gd name="connsiteY1" fmla="*/ 0 h 2667001"/>
              <a:gd name="connsiteX0" fmla="*/ 0 w 9144001"/>
              <a:gd name="connsiteY0" fmla="*/ 2667001 h 2667001"/>
              <a:gd name="connsiteX1" fmla="*/ 9144001 w 9144001"/>
              <a:gd name="connsiteY1" fmla="*/ 0 h 2667001"/>
              <a:gd name="connsiteX0" fmla="*/ 0 w 9144001"/>
              <a:gd name="connsiteY0" fmla="*/ 2667001 h 2667001"/>
              <a:gd name="connsiteX1" fmla="*/ 9144001 w 9144001"/>
              <a:gd name="connsiteY1" fmla="*/ 0 h 2667001"/>
              <a:gd name="connsiteX0" fmla="*/ 0 w 9136481"/>
              <a:gd name="connsiteY0" fmla="*/ 2510815 h 2510815"/>
              <a:gd name="connsiteX1" fmla="*/ 9136481 w 9136481"/>
              <a:gd name="connsiteY1" fmla="*/ 0 h 2510815"/>
              <a:gd name="connsiteX0" fmla="*/ 0 w 9181598"/>
              <a:gd name="connsiteY0" fmla="*/ 2399254 h 2399254"/>
              <a:gd name="connsiteX1" fmla="*/ 9181598 w 9181598"/>
              <a:gd name="connsiteY1" fmla="*/ 0 h 2399254"/>
              <a:gd name="connsiteX0" fmla="*/ 0 w 9181598"/>
              <a:gd name="connsiteY0" fmla="*/ 2399254 h 2399254"/>
              <a:gd name="connsiteX1" fmla="*/ 9181598 w 9181598"/>
              <a:gd name="connsiteY1" fmla="*/ 0 h 2399254"/>
              <a:gd name="connsiteX0" fmla="*/ 0 w 9204157"/>
              <a:gd name="connsiteY0" fmla="*/ 2198444 h 2198444"/>
              <a:gd name="connsiteX1" fmla="*/ 9204157 w 9204157"/>
              <a:gd name="connsiteY1" fmla="*/ 0 h 2198444"/>
              <a:gd name="connsiteX0" fmla="*/ 0 w 9204157"/>
              <a:gd name="connsiteY0" fmla="*/ 2198444 h 2198444"/>
              <a:gd name="connsiteX1" fmla="*/ 9204157 w 9204157"/>
              <a:gd name="connsiteY1" fmla="*/ 0 h 2198444"/>
              <a:gd name="connsiteX0" fmla="*/ 0 w 9204157"/>
              <a:gd name="connsiteY0" fmla="*/ 2198444 h 2198444"/>
              <a:gd name="connsiteX1" fmla="*/ 9204157 w 9204157"/>
              <a:gd name="connsiteY1" fmla="*/ 0 h 219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04157" h="2198444">
                <a:moveTo>
                  <a:pt x="0" y="2198444"/>
                </a:moveTo>
                <a:cubicBezTo>
                  <a:pt x="4043323" y="1946090"/>
                  <a:pt x="5991867" y="1983796"/>
                  <a:pt x="9204157" y="0"/>
                </a:cubicBezTo>
              </a:path>
            </a:pathLst>
          </a:cu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4" name="타원 54">
            <a:extLst>
              <a:ext uri="{FF2B5EF4-FFF2-40B4-BE49-F238E27FC236}">
                <a16:creationId xmlns:a16="http://schemas.microsoft.com/office/drawing/2014/main" id="{FB9C8FFE-1E14-4806-8F07-5FE7EF4B3924}"/>
              </a:ext>
            </a:extLst>
          </p:cNvPr>
          <p:cNvSpPr/>
          <p:nvPr/>
        </p:nvSpPr>
        <p:spPr>
          <a:xfrm>
            <a:off x="1553672" y="5738286"/>
            <a:ext cx="180000" cy="180000"/>
          </a:xfrm>
          <a:prstGeom prst="ellipse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5" name="타원 55">
            <a:extLst>
              <a:ext uri="{FF2B5EF4-FFF2-40B4-BE49-F238E27FC236}">
                <a16:creationId xmlns:a16="http://schemas.microsoft.com/office/drawing/2014/main" id="{A0861B69-21A7-480E-9AF4-CF969ABEEF66}"/>
              </a:ext>
            </a:extLst>
          </p:cNvPr>
          <p:cNvSpPr/>
          <p:nvPr/>
        </p:nvSpPr>
        <p:spPr>
          <a:xfrm>
            <a:off x="3779182" y="5594624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6" name="타원 56">
            <a:extLst>
              <a:ext uri="{FF2B5EF4-FFF2-40B4-BE49-F238E27FC236}">
                <a16:creationId xmlns:a16="http://schemas.microsoft.com/office/drawing/2014/main" id="{AFA86C16-71E2-4DD6-B480-6423C62EA22D}"/>
              </a:ext>
            </a:extLst>
          </p:cNvPr>
          <p:cNvSpPr/>
          <p:nvPr/>
        </p:nvSpPr>
        <p:spPr>
          <a:xfrm>
            <a:off x="6004692" y="5331856"/>
            <a:ext cx="180000" cy="1800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7" name="타원 57">
            <a:extLst>
              <a:ext uri="{FF2B5EF4-FFF2-40B4-BE49-F238E27FC236}">
                <a16:creationId xmlns:a16="http://schemas.microsoft.com/office/drawing/2014/main" id="{C41C6F1B-FBC5-4202-9C97-9D2A76236C75}"/>
              </a:ext>
            </a:extLst>
          </p:cNvPr>
          <p:cNvSpPr/>
          <p:nvPr/>
        </p:nvSpPr>
        <p:spPr>
          <a:xfrm>
            <a:off x="8230202" y="4779212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8" name="타원 58">
            <a:extLst>
              <a:ext uri="{FF2B5EF4-FFF2-40B4-BE49-F238E27FC236}">
                <a16:creationId xmlns:a16="http://schemas.microsoft.com/office/drawing/2014/main" id="{93D0D83B-168C-4E51-8A80-51F4859AA11F}"/>
              </a:ext>
            </a:extLst>
          </p:cNvPr>
          <p:cNvSpPr/>
          <p:nvPr/>
        </p:nvSpPr>
        <p:spPr>
          <a:xfrm>
            <a:off x="10455710" y="3755458"/>
            <a:ext cx="180000" cy="180000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9" name="Text Placeholder 32">
            <a:extLst>
              <a:ext uri="{FF2B5EF4-FFF2-40B4-BE49-F238E27FC236}">
                <a16:creationId xmlns:a16="http://schemas.microsoft.com/office/drawing/2014/main" id="{8543799C-C717-47B8-BB4E-1A7BDC205C71}"/>
              </a:ext>
            </a:extLst>
          </p:cNvPr>
          <p:cNvSpPr txBox="1">
            <a:spLocks/>
          </p:cNvSpPr>
          <p:nvPr/>
        </p:nvSpPr>
        <p:spPr>
          <a:xfrm>
            <a:off x="1147510" y="5948617"/>
            <a:ext cx="992324" cy="304800"/>
          </a:xfrm>
          <a:prstGeom prst="rect">
            <a:avLst/>
          </a:prstGeom>
          <a:ln w="19050">
            <a:noFill/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2016</a:t>
            </a:r>
            <a:endParaRPr lang="en-JM" altLang="ko-KR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Text Placeholder 32">
            <a:extLst>
              <a:ext uri="{FF2B5EF4-FFF2-40B4-BE49-F238E27FC236}">
                <a16:creationId xmlns:a16="http://schemas.microsoft.com/office/drawing/2014/main" id="{12EFD1F5-6947-4176-9785-F593A35BFADC}"/>
              </a:ext>
            </a:extLst>
          </p:cNvPr>
          <p:cNvSpPr txBox="1">
            <a:spLocks/>
          </p:cNvSpPr>
          <p:nvPr/>
        </p:nvSpPr>
        <p:spPr>
          <a:xfrm>
            <a:off x="3373020" y="5823662"/>
            <a:ext cx="992324" cy="304800"/>
          </a:xfrm>
          <a:prstGeom prst="rect">
            <a:avLst/>
          </a:prstGeom>
          <a:ln w="19050">
            <a:noFill/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altLang="ko-KR" sz="1600" b="1" dirty="0">
                <a:solidFill>
                  <a:schemeClr val="bg1"/>
                </a:solidFill>
                <a:latin typeface="+mn-lt"/>
              </a:rPr>
              <a:t>2017</a:t>
            </a:r>
          </a:p>
        </p:txBody>
      </p:sp>
      <p:sp>
        <p:nvSpPr>
          <p:cNvPr id="41" name="Text Placeholder 32">
            <a:extLst>
              <a:ext uri="{FF2B5EF4-FFF2-40B4-BE49-F238E27FC236}">
                <a16:creationId xmlns:a16="http://schemas.microsoft.com/office/drawing/2014/main" id="{F8C7954B-8CB4-41EF-BF86-314EB54691EB}"/>
              </a:ext>
            </a:extLst>
          </p:cNvPr>
          <p:cNvSpPr txBox="1">
            <a:spLocks/>
          </p:cNvSpPr>
          <p:nvPr/>
        </p:nvSpPr>
        <p:spPr>
          <a:xfrm>
            <a:off x="5598530" y="5546040"/>
            <a:ext cx="992324" cy="304800"/>
          </a:xfrm>
          <a:prstGeom prst="rect">
            <a:avLst/>
          </a:prstGeom>
          <a:ln w="19050">
            <a:noFill/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2018</a:t>
            </a:r>
            <a:endParaRPr lang="en-JM" altLang="ko-KR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0B61FF06-90D6-497B-B84D-FA831CA2EE7C}"/>
              </a:ext>
            </a:extLst>
          </p:cNvPr>
          <p:cNvSpPr txBox="1">
            <a:spLocks/>
          </p:cNvSpPr>
          <p:nvPr/>
        </p:nvSpPr>
        <p:spPr>
          <a:xfrm>
            <a:off x="7824040" y="5012446"/>
            <a:ext cx="992324" cy="304800"/>
          </a:xfrm>
          <a:prstGeom prst="rect">
            <a:avLst/>
          </a:prstGeom>
          <a:ln w="19050">
            <a:noFill/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altLang="ko-KR" sz="1600" b="1" dirty="0">
                <a:solidFill>
                  <a:schemeClr val="bg1"/>
                </a:solidFill>
                <a:latin typeface="+mn-lt"/>
              </a:rPr>
              <a:t>2019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6093AF1B-00D6-4CF4-9CCF-EF574DCD1250}"/>
              </a:ext>
            </a:extLst>
          </p:cNvPr>
          <p:cNvSpPr txBox="1">
            <a:spLocks/>
          </p:cNvSpPr>
          <p:nvPr/>
        </p:nvSpPr>
        <p:spPr>
          <a:xfrm>
            <a:off x="10049548" y="3969642"/>
            <a:ext cx="992324" cy="304800"/>
          </a:xfrm>
          <a:prstGeom prst="rect">
            <a:avLst/>
          </a:prstGeom>
          <a:ln w="19050">
            <a:noFill/>
          </a:ln>
          <a:effectLst>
            <a:innerShdw blurRad="114300">
              <a:schemeClr val="bg1"/>
            </a:innerShdw>
          </a:effectLst>
        </p:spPr>
        <p:txBody>
          <a:bodyPr anchor="ctr">
            <a:noAutofit/>
          </a:bodyPr>
          <a:lstStyle>
            <a:lvl1pPr marL="228600" indent="-22860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rgbClr val="CC33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  <a:latin typeface="+mn-lt"/>
              </a:rPr>
              <a:t>2020</a:t>
            </a:r>
            <a:endParaRPr lang="en-JM" altLang="ko-KR" sz="16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44" name="그룹 3">
            <a:extLst>
              <a:ext uri="{FF2B5EF4-FFF2-40B4-BE49-F238E27FC236}">
                <a16:creationId xmlns:a16="http://schemas.microsoft.com/office/drawing/2014/main" id="{CF144D3F-D9B4-409C-9609-DBBD83A2FB14}"/>
              </a:ext>
            </a:extLst>
          </p:cNvPr>
          <p:cNvGrpSpPr/>
          <p:nvPr/>
        </p:nvGrpSpPr>
        <p:grpSpPr>
          <a:xfrm>
            <a:off x="964296" y="3413212"/>
            <a:ext cx="1358754" cy="766406"/>
            <a:chOff x="611560" y="3486643"/>
            <a:chExt cx="1358754" cy="766406"/>
          </a:xfrm>
        </p:grpSpPr>
        <p:sp>
          <p:nvSpPr>
            <p:cNvPr id="45" name="텍스트 개체 틀 4">
              <a:extLst>
                <a:ext uri="{FF2B5EF4-FFF2-40B4-BE49-F238E27FC236}">
                  <a16:creationId xmlns:a16="http://schemas.microsoft.com/office/drawing/2014/main" id="{B1C85FB7-CAE5-46C4-A064-478E66B790AC}"/>
                </a:ext>
              </a:extLst>
            </p:cNvPr>
            <p:cNvSpPr txBox="1">
              <a:spLocks/>
            </p:cNvSpPr>
            <p:nvPr/>
          </p:nvSpPr>
          <p:spPr>
            <a:xfrm>
              <a:off x="611560" y="3772720"/>
              <a:ext cx="1358754" cy="480329"/>
            </a:xfrm>
            <a:prstGeom prst="rect">
              <a:avLst/>
            </a:prstGeom>
            <a:noFill/>
            <a:ln w="12700">
              <a:noFill/>
            </a:ln>
            <a:effectLst>
              <a:innerShdw blurRad="114300">
                <a:schemeClr val="bg1"/>
              </a:innerShdw>
            </a:effectLst>
          </p:spPr>
          <p:txBody>
            <a:bodyPr lIns="0" anchor="ctr"/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lang="ko-KR" altLang="en-US" sz="12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Contents Here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Contents Here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6" name="텍스트 개체 틀 4">
              <a:extLst>
                <a:ext uri="{FF2B5EF4-FFF2-40B4-BE49-F238E27FC236}">
                  <a16:creationId xmlns:a16="http://schemas.microsoft.com/office/drawing/2014/main" id="{F1317F8C-5211-418B-84D5-8CCA7F4139D3}"/>
                </a:ext>
              </a:extLst>
            </p:cNvPr>
            <p:cNvSpPr txBox="1">
              <a:spLocks/>
            </p:cNvSpPr>
            <p:nvPr/>
          </p:nvSpPr>
          <p:spPr>
            <a:xfrm>
              <a:off x="611560" y="3486643"/>
              <a:ext cx="1358754" cy="271565"/>
            </a:xfrm>
            <a:prstGeom prst="rect">
              <a:avLst/>
            </a:prstGeom>
            <a:noFill/>
            <a:ln w="12700">
              <a:noFill/>
            </a:ln>
            <a:effectLst>
              <a:innerShdw blurRad="114300">
                <a:schemeClr val="bg1"/>
              </a:innerShdw>
            </a:effectLst>
          </p:spPr>
          <p:txBody>
            <a:bodyPr lIns="0" anchor="ctr"/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lang="ko-KR" altLang="en-US" sz="1400" b="1" kern="1200" dirty="0">
                  <a:solidFill>
                    <a:srgbClr val="45C1A4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Text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">
            <a:extLst>
              <a:ext uri="{FF2B5EF4-FFF2-40B4-BE49-F238E27FC236}">
                <a16:creationId xmlns:a16="http://schemas.microsoft.com/office/drawing/2014/main" id="{A7F27B4B-3FED-4F91-8A17-4306E7BB72AA}"/>
              </a:ext>
            </a:extLst>
          </p:cNvPr>
          <p:cNvGrpSpPr/>
          <p:nvPr/>
        </p:nvGrpSpPr>
        <p:grpSpPr>
          <a:xfrm>
            <a:off x="3189337" y="3284602"/>
            <a:ext cx="1359693" cy="761296"/>
            <a:chOff x="2254431" y="3421327"/>
            <a:chExt cx="1359693" cy="761296"/>
          </a:xfrm>
        </p:grpSpPr>
        <p:sp>
          <p:nvSpPr>
            <p:cNvPr id="48" name="텍스트 개체 틀 4">
              <a:extLst>
                <a:ext uri="{FF2B5EF4-FFF2-40B4-BE49-F238E27FC236}">
                  <a16:creationId xmlns:a16="http://schemas.microsoft.com/office/drawing/2014/main" id="{CDC28DE2-3BEE-4E7B-B3EB-7EE237D0D292}"/>
                </a:ext>
              </a:extLst>
            </p:cNvPr>
            <p:cNvSpPr txBox="1">
              <a:spLocks/>
            </p:cNvSpPr>
            <p:nvPr/>
          </p:nvSpPr>
          <p:spPr>
            <a:xfrm>
              <a:off x="2254431" y="3702294"/>
              <a:ext cx="1358754" cy="480329"/>
            </a:xfrm>
            <a:prstGeom prst="rect">
              <a:avLst/>
            </a:prstGeom>
            <a:noFill/>
            <a:ln w="12700">
              <a:noFill/>
            </a:ln>
            <a:effectLst>
              <a:innerShdw blurRad="114300">
                <a:schemeClr val="bg1"/>
              </a:innerShdw>
            </a:effectLst>
          </p:spPr>
          <p:txBody>
            <a:bodyPr lIns="0" anchor="ctr"/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lang="ko-KR" altLang="en-US" sz="12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Contents Here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Contents Here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9" name="텍스트 개체 틀 4">
              <a:extLst>
                <a:ext uri="{FF2B5EF4-FFF2-40B4-BE49-F238E27FC236}">
                  <a16:creationId xmlns:a16="http://schemas.microsoft.com/office/drawing/2014/main" id="{25141EFF-E3CD-44A4-8992-8794DBDAB463}"/>
                </a:ext>
              </a:extLst>
            </p:cNvPr>
            <p:cNvSpPr txBox="1">
              <a:spLocks/>
            </p:cNvSpPr>
            <p:nvPr/>
          </p:nvSpPr>
          <p:spPr>
            <a:xfrm>
              <a:off x="2255370" y="3421327"/>
              <a:ext cx="1358754" cy="271565"/>
            </a:xfrm>
            <a:prstGeom prst="rect">
              <a:avLst/>
            </a:prstGeom>
            <a:noFill/>
            <a:ln w="12700">
              <a:noFill/>
            </a:ln>
            <a:effectLst>
              <a:innerShdw blurRad="114300">
                <a:schemeClr val="bg1"/>
              </a:innerShdw>
            </a:effectLst>
          </p:spPr>
          <p:txBody>
            <a:bodyPr lIns="0" anchor="ctr"/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lang="ko-KR" altLang="en-US" sz="1400" b="1" kern="1200" dirty="0">
                  <a:solidFill>
                    <a:srgbClr val="45C1A4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Text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그룹 5">
            <a:extLst>
              <a:ext uri="{FF2B5EF4-FFF2-40B4-BE49-F238E27FC236}">
                <a16:creationId xmlns:a16="http://schemas.microsoft.com/office/drawing/2014/main" id="{258D0A9E-EA7E-45CB-9C64-522169CA0D2D}"/>
              </a:ext>
            </a:extLst>
          </p:cNvPr>
          <p:cNvGrpSpPr/>
          <p:nvPr/>
        </p:nvGrpSpPr>
        <p:grpSpPr>
          <a:xfrm>
            <a:off x="5413117" y="3047100"/>
            <a:ext cx="1363153" cy="752138"/>
            <a:chOff x="3927988" y="3126603"/>
            <a:chExt cx="1363153" cy="752138"/>
          </a:xfrm>
        </p:grpSpPr>
        <p:sp>
          <p:nvSpPr>
            <p:cNvPr id="51" name="텍스트 개체 틀 4">
              <a:extLst>
                <a:ext uri="{FF2B5EF4-FFF2-40B4-BE49-F238E27FC236}">
                  <a16:creationId xmlns:a16="http://schemas.microsoft.com/office/drawing/2014/main" id="{5281D229-7A78-4397-A191-4ED020C68767}"/>
                </a:ext>
              </a:extLst>
            </p:cNvPr>
            <p:cNvSpPr txBox="1">
              <a:spLocks/>
            </p:cNvSpPr>
            <p:nvPr/>
          </p:nvSpPr>
          <p:spPr>
            <a:xfrm>
              <a:off x="3927988" y="3398412"/>
              <a:ext cx="1358754" cy="480329"/>
            </a:xfrm>
            <a:prstGeom prst="rect">
              <a:avLst/>
            </a:prstGeom>
            <a:noFill/>
            <a:ln w="12700">
              <a:noFill/>
            </a:ln>
            <a:effectLst>
              <a:innerShdw blurRad="114300">
                <a:schemeClr val="bg1"/>
              </a:innerShdw>
            </a:effectLst>
          </p:spPr>
          <p:txBody>
            <a:bodyPr lIns="0" anchor="ctr"/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lang="ko-KR" altLang="en-US" sz="12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Contents Here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Contents Here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텍스트 개체 틀 4">
              <a:extLst>
                <a:ext uri="{FF2B5EF4-FFF2-40B4-BE49-F238E27FC236}">
                  <a16:creationId xmlns:a16="http://schemas.microsoft.com/office/drawing/2014/main" id="{18E2CE51-3D33-4EDB-884B-4711EA2153F7}"/>
                </a:ext>
              </a:extLst>
            </p:cNvPr>
            <p:cNvSpPr txBox="1">
              <a:spLocks/>
            </p:cNvSpPr>
            <p:nvPr/>
          </p:nvSpPr>
          <p:spPr>
            <a:xfrm>
              <a:off x="3932387" y="3126603"/>
              <a:ext cx="1358754" cy="271565"/>
            </a:xfrm>
            <a:prstGeom prst="rect">
              <a:avLst/>
            </a:prstGeom>
            <a:noFill/>
            <a:ln w="12700">
              <a:noFill/>
            </a:ln>
            <a:effectLst>
              <a:innerShdw blurRad="114300">
                <a:schemeClr val="bg1"/>
              </a:innerShdw>
            </a:effectLst>
          </p:spPr>
          <p:txBody>
            <a:bodyPr lIns="0" anchor="ctr"/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lang="ko-KR" altLang="en-US" sz="1400" b="1" kern="1200" dirty="0">
                  <a:solidFill>
                    <a:srgbClr val="45C1A4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Text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그룹 6">
            <a:extLst>
              <a:ext uri="{FF2B5EF4-FFF2-40B4-BE49-F238E27FC236}">
                <a16:creationId xmlns:a16="http://schemas.microsoft.com/office/drawing/2014/main" id="{8432B21B-FAE5-469C-9BEC-5DDF1DA794EF}"/>
              </a:ext>
            </a:extLst>
          </p:cNvPr>
          <p:cNvGrpSpPr/>
          <p:nvPr/>
        </p:nvGrpSpPr>
        <p:grpSpPr>
          <a:xfrm>
            <a:off x="7635853" y="2315550"/>
            <a:ext cx="1368701" cy="759230"/>
            <a:chOff x="5556852" y="2473794"/>
            <a:chExt cx="1368701" cy="759230"/>
          </a:xfrm>
        </p:grpSpPr>
        <p:sp>
          <p:nvSpPr>
            <p:cNvPr id="54" name="텍스트 개체 틀 4">
              <a:extLst>
                <a:ext uri="{FF2B5EF4-FFF2-40B4-BE49-F238E27FC236}">
                  <a16:creationId xmlns:a16="http://schemas.microsoft.com/office/drawing/2014/main" id="{D72B351A-9790-4220-8C5C-ED73C17F8307}"/>
                </a:ext>
              </a:extLst>
            </p:cNvPr>
            <p:cNvSpPr txBox="1">
              <a:spLocks/>
            </p:cNvSpPr>
            <p:nvPr/>
          </p:nvSpPr>
          <p:spPr>
            <a:xfrm>
              <a:off x="5566799" y="2752695"/>
              <a:ext cx="1358754" cy="480329"/>
            </a:xfrm>
            <a:prstGeom prst="rect">
              <a:avLst/>
            </a:prstGeom>
            <a:noFill/>
            <a:ln w="12700">
              <a:noFill/>
            </a:ln>
            <a:effectLst>
              <a:innerShdw blurRad="114300">
                <a:schemeClr val="bg1"/>
              </a:innerShdw>
            </a:effectLst>
          </p:spPr>
          <p:txBody>
            <a:bodyPr lIns="0" anchor="ctr"/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lang="ko-KR" altLang="en-US" sz="12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Contents Here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Contents Here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텍스트 개체 틀 4">
              <a:extLst>
                <a:ext uri="{FF2B5EF4-FFF2-40B4-BE49-F238E27FC236}">
                  <a16:creationId xmlns:a16="http://schemas.microsoft.com/office/drawing/2014/main" id="{086B3F2B-6878-4937-AA16-181E90C373FF}"/>
                </a:ext>
              </a:extLst>
            </p:cNvPr>
            <p:cNvSpPr txBox="1">
              <a:spLocks/>
            </p:cNvSpPr>
            <p:nvPr/>
          </p:nvSpPr>
          <p:spPr>
            <a:xfrm>
              <a:off x="5556852" y="2473794"/>
              <a:ext cx="1358754" cy="271565"/>
            </a:xfrm>
            <a:prstGeom prst="rect">
              <a:avLst/>
            </a:prstGeom>
            <a:noFill/>
            <a:ln w="12700">
              <a:noFill/>
            </a:ln>
            <a:effectLst>
              <a:innerShdw blurRad="114300">
                <a:schemeClr val="bg1"/>
              </a:innerShdw>
            </a:effectLst>
          </p:spPr>
          <p:txBody>
            <a:bodyPr lIns="0" anchor="ctr"/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lang="ko-KR" altLang="en-US" sz="1400" b="1" kern="1200" dirty="0">
                  <a:solidFill>
                    <a:srgbClr val="45C1A4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Text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그룹 7">
            <a:extLst>
              <a:ext uri="{FF2B5EF4-FFF2-40B4-BE49-F238E27FC236}">
                <a16:creationId xmlns:a16="http://schemas.microsoft.com/office/drawing/2014/main" id="{CE46CD28-A3D0-446F-8AFD-F1C3F46F6EA3}"/>
              </a:ext>
            </a:extLst>
          </p:cNvPr>
          <p:cNvGrpSpPr/>
          <p:nvPr/>
        </p:nvGrpSpPr>
        <p:grpSpPr>
          <a:xfrm>
            <a:off x="9866334" y="1519711"/>
            <a:ext cx="1358754" cy="755520"/>
            <a:chOff x="7222983" y="1481305"/>
            <a:chExt cx="1358754" cy="755520"/>
          </a:xfrm>
        </p:grpSpPr>
        <p:sp>
          <p:nvSpPr>
            <p:cNvPr id="57" name="텍스트 개체 틀 4">
              <a:extLst>
                <a:ext uri="{FF2B5EF4-FFF2-40B4-BE49-F238E27FC236}">
                  <a16:creationId xmlns:a16="http://schemas.microsoft.com/office/drawing/2014/main" id="{220EFADF-0C8D-410D-8BEF-885281BA1A87}"/>
                </a:ext>
              </a:extLst>
            </p:cNvPr>
            <p:cNvSpPr txBox="1">
              <a:spLocks/>
            </p:cNvSpPr>
            <p:nvPr/>
          </p:nvSpPr>
          <p:spPr>
            <a:xfrm>
              <a:off x="7222983" y="1756496"/>
              <a:ext cx="1358754" cy="480329"/>
            </a:xfrm>
            <a:prstGeom prst="rect">
              <a:avLst/>
            </a:prstGeom>
            <a:noFill/>
            <a:ln w="12700">
              <a:noFill/>
            </a:ln>
            <a:effectLst>
              <a:innerShdw blurRad="114300">
                <a:schemeClr val="bg1"/>
              </a:innerShdw>
            </a:effectLst>
          </p:spPr>
          <p:txBody>
            <a:bodyPr lIns="0" anchor="ctr"/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lang="ko-KR" altLang="en-US" sz="12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Contents Here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Contents Here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텍스트 개체 틀 4">
              <a:extLst>
                <a:ext uri="{FF2B5EF4-FFF2-40B4-BE49-F238E27FC236}">
                  <a16:creationId xmlns:a16="http://schemas.microsoft.com/office/drawing/2014/main" id="{82AC4A39-4588-4739-A7FD-BFB93BFC7B12}"/>
                </a:ext>
              </a:extLst>
            </p:cNvPr>
            <p:cNvSpPr txBox="1">
              <a:spLocks/>
            </p:cNvSpPr>
            <p:nvPr/>
          </p:nvSpPr>
          <p:spPr>
            <a:xfrm>
              <a:off x="7222983" y="1481305"/>
              <a:ext cx="1358754" cy="271565"/>
            </a:xfrm>
            <a:prstGeom prst="rect">
              <a:avLst/>
            </a:prstGeom>
            <a:noFill/>
            <a:ln w="12700">
              <a:noFill/>
            </a:ln>
            <a:effectLst>
              <a:innerShdw blurRad="114300">
                <a:schemeClr val="bg1"/>
              </a:innerShdw>
            </a:effectLst>
          </p:spPr>
          <p:txBody>
            <a:bodyPr lIns="0" anchor="ctr"/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lang="ko-KR" altLang="en-US" sz="1400" b="1" kern="1200" dirty="0">
                  <a:solidFill>
                    <a:srgbClr val="45C1A4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solidFill>
                    <a:schemeClr val="bg1"/>
                  </a:solidFill>
                </a:rPr>
                <a:t>Text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E3DC0FB-AF7F-4730-AE56-7A24F6266854}"/>
              </a:ext>
            </a:extLst>
          </p:cNvPr>
          <p:cNvSpPr txBox="1"/>
          <p:nvPr/>
        </p:nvSpPr>
        <p:spPr>
          <a:xfrm>
            <a:off x="793983" y="1444019"/>
            <a:ext cx="332081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accent2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 Layout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9EC6580-CB9B-4E00-976C-A89B490DB3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7EC6410-9C40-48FA-B6E6-FCD4B4BFEB8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2EBD0DC-218C-4D23-B3F3-C02FC0CD943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9DD6566-0BCD-4BFA-88DE-2435FB96182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F482090-E1A9-4E11-9316-14CD8E3CDE50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472D01-8F03-4623-987A-6468EA8741EF}"/>
              </a:ext>
            </a:extLst>
          </p:cNvPr>
          <p:cNvGrpSpPr/>
          <p:nvPr/>
        </p:nvGrpSpPr>
        <p:grpSpPr>
          <a:xfrm>
            <a:off x="1612981" y="2625032"/>
            <a:ext cx="3419804" cy="3418100"/>
            <a:chOff x="3711216" y="2510967"/>
            <a:chExt cx="3513884" cy="3512134"/>
          </a:xfrm>
        </p:grpSpPr>
        <p:sp>
          <p:nvSpPr>
            <p:cNvPr id="4" name="Teardrop 3">
              <a:extLst>
                <a:ext uri="{FF2B5EF4-FFF2-40B4-BE49-F238E27FC236}">
                  <a16:creationId xmlns:a16="http://schemas.microsoft.com/office/drawing/2014/main" id="{B97A04D3-AB99-4EF7-AA7A-B053BE929558}"/>
                </a:ext>
              </a:extLst>
            </p:cNvPr>
            <p:cNvSpPr/>
            <p:nvPr/>
          </p:nvSpPr>
          <p:spPr>
            <a:xfrm>
              <a:off x="5495858" y="2510967"/>
              <a:ext cx="1728192" cy="1733128"/>
            </a:xfrm>
            <a:custGeom>
              <a:avLst/>
              <a:gdLst/>
              <a:ahLst/>
              <a:cxnLst/>
              <a:rect l="l" t="t" r="r" b="b"/>
              <a:pathLst>
                <a:path w="1728192" h="1733128">
                  <a:moveTo>
                    <a:pt x="864096" y="0"/>
                  </a:moveTo>
                  <a:lnTo>
                    <a:pt x="1728192" y="0"/>
                  </a:lnTo>
                  <a:lnTo>
                    <a:pt x="1728192" y="864096"/>
                  </a:lnTo>
                  <a:lnTo>
                    <a:pt x="1728068" y="866564"/>
                  </a:lnTo>
                  <a:lnTo>
                    <a:pt x="1728192" y="869032"/>
                  </a:lnTo>
                  <a:cubicBezTo>
                    <a:pt x="1728192" y="1346259"/>
                    <a:pt x="1341323" y="1733128"/>
                    <a:pt x="864096" y="1733128"/>
                  </a:cubicBezTo>
                  <a:lnTo>
                    <a:pt x="0" y="1733128"/>
                  </a:lnTo>
                  <a:lnTo>
                    <a:pt x="0" y="869032"/>
                  </a:lnTo>
                  <a:lnTo>
                    <a:pt x="125" y="866564"/>
                  </a:lnTo>
                  <a:cubicBezTo>
                    <a:pt x="1" y="865742"/>
                    <a:pt x="0" y="864919"/>
                    <a:pt x="0" y="864096"/>
                  </a:cubicBezTo>
                  <a:cubicBezTo>
                    <a:pt x="0" y="386869"/>
                    <a:pt x="386869" y="0"/>
                    <a:pt x="8640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Teardrop 3">
              <a:extLst>
                <a:ext uri="{FF2B5EF4-FFF2-40B4-BE49-F238E27FC236}">
                  <a16:creationId xmlns:a16="http://schemas.microsoft.com/office/drawing/2014/main" id="{ECCB0CE6-38D6-4DFA-A6FC-38EA7D00A404}"/>
                </a:ext>
              </a:extLst>
            </p:cNvPr>
            <p:cNvSpPr/>
            <p:nvPr/>
          </p:nvSpPr>
          <p:spPr>
            <a:xfrm rot="16200000">
              <a:off x="3713684" y="2510979"/>
              <a:ext cx="1728192" cy="1733128"/>
            </a:xfrm>
            <a:custGeom>
              <a:avLst/>
              <a:gdLst/>
              <a:ahLst/>
              <a:cxnLst/>
              <a:rect l="l" t="t" r="r" b="b"/>
              <a:pathLst>
                <a:path w="1728192" h="1733128">
                  <a:moveTo>
                    <a:pt x="864096" y="0"/>
                  </a:moveTo>
                  <a:lnTo>
                    <a:pt x="1728192" y="0"/>
                  </a:lnTo>
                  <a:lnTo>
                    <a:pt x="1728192" y="864096"/>
                  </a:lnTo>
                  <a:lnTo>
                    <a:pt x="1728068" y="866564"/>
                  </a:lnTo>
                  <a:lnTo>
                    <a:pt x="1728192" y="869032"/>
                  </a:lnTo>
                  <a:cubicBezTo>
                    <a:pt x="1728192" y="1346259"/>
                    <a:pt x="1341323" y="1733128"/>
                    <a:pt x="864096" y="1733128"/>
                  </a:cubicBezTo>
                  <a:lnTo>
                    <a:pt x="0" y="1733128"/>
                  </a:lnTo>
                  <a:lnTo>
                    <a:pt x="0" y="869032"/>
                  </a:lnTo>
                  <a:lnTo>
                    <a:pt x="125" y="866564"/>
                  </a:lnTo>
                  <a:cubicBezTo>
                    <a:pt x="1" y="865742"/>
                    <a:pt x="0" y="864919"/>
                    <a:pt x="0" y="864096"/>
                  </a:cubicBezTo>
                  <a:cubicBezTo>
                    <a:pt x="0" y="386869"/>
                    <a:pt x="386869" y="0"/>
                    <a:pt x="8640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Teardrop 3">
              <a:extLst>
                <a:ext uri="{FF2B5EF4-FFF2-40B4-BE49-F238E27FC236}">
                  <a16:creationId xmlns:a16="http://schemas.microsoft.com/office/drawing/2014/main" id="{A05DB317-AB22-425A-B807-EB419AE976F7}"/>
                </a:ext>
              </a:extLst>
            </p:cNvPr>
            <p:cNvSpPr/>
            <p:nvPr/>
          </p:nvSpPr>
          <p:spPr>
            <a:xfrm rot="10800000">
              <a:off x="3717338" y="4289973"/>
              <a:ext cx="1728192" cy="1733128"/>
            </a:xfrm>
            <a:custGeom>
              <a:avLst/>
              <a:gdLst/>
              <a:ahLst/>
              <a:cxnLst/>
              <a:rect l="l" t="t" r="r" b="b"/>
              <a:pathLst>
                <a:path w="1728192" h="1733128">
                  <a:moveTo>
                    <a:pt x="864096" y="0"/>
                  </a:moveTo>
                  <a:lnTo>
                    <a:pt x="1728192" y="0"/>
                  </a:lnTo>
                  <a:lnTo>
                    <a:pt x="1728192" y="864096"/>
                  </a:lnTo>
                  <a:lnTo>
                    <a:pt x="1728068" y="866564"/>
                  </a:lnTo>
                  <a:lnTo>
                    <a:pt x="1728192" y="869032"/>
                  </a:lnTo>
                  <a:cubicBezTo>
                    <a:pt x="1728192" y="1346259"/>
                    <a:pt x="1341323" y="1733128"/>
                    <a:pt x="864096" y="1733128"/>
                  </a:cubicBezTo>
                  <a:lnTo>
                    <a:pt x="0" y="1733128"/>
                  </a:lnTo>
                  <a:lnTo>
                    <a:pt x="0" y="869032"/>
                  </a:lnTo>
                  <a:lnTo>
                    <a:pt x="125" y="866564"/>
                  </a:lnTo>
                  <a:cubicBezTo>
                    <a:pt x="1" y="865742"/>
                    <a:pt x="0" y="864919"/>
                    <a:pt x="0" y="864096"/>
                  </a:cubicBezTo>
                  <a:cubicBezTo>
                    <a:pt x="0" y="386869"/>
                    <a:pt x="386869" y="0"/>
                    <a:pt x="86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Teardrop 3">
              <a:extLst>
                <a:ext uri="{FF2B5EF4-FFF2-40B4-BE49-F238E27FC236}">
                  <a16:creationId xmlns:a16="http://schemas.microsoft.com/office/drawing/2014/main" id="{E0BDA1F7-8CED-45EC-820F-C400639755C0}"/>
                </a:ext>
              </a:extLst>
            </p:cNvPr>
            <p:cNvSpPr/>
            <p:nvPr/>
          </p:nvSpPr>
          <p:spPr>
            <a:xfrm rot="5400000">
              <a:off x="5494440" y="4289268"/>
              <a:ext cx="1728192" cy="1733128"/>
            </a:xfrm>
            <a:custGeom>
              <a:avLst/>
              <a:gdLst/>
              <a:ahLst/>
              <a:cxnLst/>
              <a:rect l="l" t="t" r="r" b="b"/>
              <a:pathLst>
                <a:path w="1728192" h="1733128">
                  <a:moveTo>
                    <a:pt x="864096" y="0"/>
                  </a:moveTo>
                  <a:lnTo>
                    <a:pt x="1728192" y="0"/>
                  </a:lnTo>
                  <a:lnTo>
                    <a:pt x="1728192" y="864096"/>
                  </a:lnTo>
                  <a:lnTo>
                    <a:pt x="1728068" y="866564"/>
                  </a:lnTo>
                  <a:lnTo>
                    <a:pt x="1728192" y="869032"/>
                  </a:lnTo>
                  <a:cubicBezTo>
                    <a:pt x="1728192" y="1346259"/>
                    <a:pt x="1341323" y="1733128"/>
                    <a:pt x="864096" y="1733128"/>
                  </a:cubicBezTo>
                  <a:lnTo>
                    <a:pt x="0" y="1733128"/>
                  </a:lnTo>
                  <a:lnTo>
                    <a:pt x="0" y="869032"/>
                  </a:lnTo>
                  <a:lnTo>
                    <a:pt x="125" y="866564"/>
                  </a:lnTo>
                  <a:cubicBezTo>
                    <a:pt x="1" y="865742"/>
                    <a:pt x="0" y="864919"/>
                    <a:pt x="0" y="864096"/>
                  </a:cubicBezTo>
                  <a:cubicBezTo>
                    <a:pt x="0" y="386869"/>
                    <a:pt x="386869" y="0"/>
                    <a:pt x="8640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B0B0F37-806E-4A29-972F-3F21726A160B}"/>
              </a:ext>
            </a:extLst>
          </p:cNvPr>
          <p:cNvSpPr txBox="1"/>
          <p:nvPr/>
        </p:nvSpPr>
        <p:spPr>
          <a:xfrm>
            <a:off x="2031625" y="3207228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60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4A149-F774-48E9-85C7-A41B4AB735D1}"/>
              </a:ext>
            </a:extLst>
          </p:cNvPr>
          <p:cNvSpPr txBox="1"/>
          <p:nvPr/>
        </p:nvSpPr>
        <p:spPr>
          <a:xfrm>
            <a:off x="3687809" y="3186498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90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A481DE-9699-42BB-8E1D-90AE9DA43801}"/>
              </a:ext>
            </a:extLst>
          </p:cNvPr>
          <p:cNvSpPr txBox="1"/>
          <p:nvPr/>
        </p:nvSpPr>
        <p:spPr>
          <a:xfrm>
            <a:off x="2031625" y="4869104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80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92567-97B6-47CC-B13B-6AA6AD025E7D}"/>
              </a:ext>
            </a:extLst>
          </p:cNvPr>
          <p:cNvSpPr txBox="1"/>
          <p:nvPr/>
        </p:nvSpPr>
        <p:spPr>
          <a:xfrm>
            <a:off x="3687809" y="4848374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70</a:t>
            </a:r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2ABA63-6316-42CB-8E03-5996182C1D84}"/>
              </a:ext>
            </a:extLst>
          </p:cNvPr>
          <p:cNvSpPr txBox="1"/>
          <p:nvPr/>
        </p:nvSpPr>
        <p:spPr>
          <a:xfrm>
            <a:off x="715707" y="1754709"/>
            <a:ext cx="523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295B327-8FB6-4EBA-9D45-A06DBDE8A4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4117624"/>
              </p:ext>
            </p:extLst>
          </p:nvPr>
        </p:nvGraphicFramePr>
        <p:xfrm>
          <a:off x="6181287" y="1711126"/>
          <a:ext cx="5009258" cy="2232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6480D8F7-3F62-4DF8-88AD-723999CED81B}"/>
              </a:ext>
            </a:extLst>
          </p:cNvPr>
          <p:cNvSpPr/>
          <p:nvPr/>
        </p:nvSpPr>
        <p:spPr>
          <a:xfrm>
            <a:off x="6320978" y="4115348"/>
            <a:ext cx="336213" cy="3362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43BD0D-EC65-4616-B898-2E81EBE7DB73}"/>
              </a:ext>
            </a:extLst>
          </p:cNvPr>
          <p:cNvSpPr/>
          <p:nvPr/>
        </p:nvSpPr>
        <p:spPr>
          <a:xfrm>
            <a:off x="6320978" y="4648641"/>
            <a:ext cx="336213" cy="33621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5C9955-EA6B-49AA-B993-57FCE566BD89}"/>
              </a:ext>
            </a:extLst>
          </p:cNvPr>
          <p:cNvSpPr/>
          <p:nvPr/>
        </p:nvSpPr>
        <p:spPr>
          <a:xfrm>
            <a:off x="6320978" y="5181934"/>
            <a:ext cx="336213" cy="33621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28CEF8-F714-4048-A58A-8302F7D87034}"/>
              </a:ext>
            </a:extLst>
          </p:cNvPr>
          <p:cNvSpPr/>
          <p:nvPr/>
        </p:nvSpPr>
        <p:spPr>
          <a:xfrm>
            <a:off x="6320978" y="5715228"/>
            <a:ext cx="336213" cy="33621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891286-2B01-45AB-AAA5-286C6AC32C58}"/>
              </a:ext>
            </a:extLst>
          </p:cNvPr>
          <p:cNvSpPr txBox="1"/>
          <p:nvPr/>
        </p:nvSpPr>
        <p:spPr>
          <a:xfrm>
            <a:off x="6844123" y="4052622"/>
            <a:ext cx="437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570C9A-567B-406B-BF80-08774B880997}"/>
              </a:ext>
            </a:extLst>
          </p:cNvPr>
          <p:cNvSpPr txBox="1"/>
          <p:nvPr/>
        </p:nvSpPr>
        <p:spPr>
          <a:xfrm>
            <a:off x="6844123" y="4585914"/>
            <a:ext cx="437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8A96A0-02EB-4569-AC5E-F757A2377704}"/>
              </a:ext>
            </a:extLst>
          </p:cNvPr>
          <p:cNvSpPr txBox="1"/>
          <p:nvPr/>
        </p:nvSpPr>
        <p:spPr>
          <a:xfrm>
            <a:off x="6844123" y="5119208"/>
            <a:ext cx="437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03E862-0AA2-4333-9DD3-3BA87BC6008A}"/>
              </a:ext>
            </a:extLst>
          </p:cNvPr>
          <p:cNvSpPr txBox="1"/>
          <p:nvPr/>
        </p:nvSpPr>
        <p:spPr>
          <a:xfrm>
            <a:off x="6844123" y="5652502"/>
            <a:ext cx="437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05ACB103-AFDC-46CF-A6D8-8C496326AEB8}"/>
              </a:ext>
            </a:extLst>
          </p:cNvPr>
          <p:cNvSpPr txBox="1">
            <a:spLocks/>
          </p:cNvSpPr>
          <p:nvPr/>
        </p:nvSpPr>
        <p:spPr>
          <a:xfrm>
            <a:off x="295275" y="846591"/>
            <a:ext cx="11601450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altLang="ko-KR" dirty="0"/>
              <a:t>Column Infographic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C2AE6CF-C1B6-4BDE-A246-3CF08701E3EE}"/>
              </a:ext>
            </a:extLst>
          </p:cNvPr>
          <p:cNvGrpSpPr/>
          <p:nvPr/>
        </p:nvGrpSpPr>
        <p:grpSpPr>
          <a:xfrm>
            <a:off x="1323258" y="2738471"/>
            <a:ext cx="9527930" cy="3208052"/>
            <a:chOff x="1657924" y="1216062"/>
            <a:chExt cx="2835932" cy="32080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5DB530-B20B-4ED7-AF70-9D4561DF512D}"/>
                </a:ext>
              </a:extLst>
            </p:cNvPr>
            <p:cNvSpPr txBox="1"/>
            <p:nvPr/>
          </p:nvSpPr>
          <p:spPr>
            <a:xfrm>
              <a:off x="1657924" y="1746458"/>
              <a:ext cx="283593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You can simply impress your audience and add a unique zing and appeal to your Presentations. Easy to change colors, photos and Text.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Easy to change colors, photos and Text.  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 You can simply impress your audience and add a unique zing and appeal to your Presentations. Easy to change colors, photos and Text.  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CDBFFF-E996-4FE8-AD6B-3A0460C18243}"/>
                </a:ext>
              </a:extLst>
            </p:cNvPr>
            <p:cNvSpPr txBox="1"/>
            <p:nvPr/>
          </p:nvSpPr>
          <p:spPr>
            <a:xfrm>
              <a:off x="1657924" y="1216062"/>
              <a:ext cx="2835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Modern  PowerPoint  Presentation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2081CB-5A9F-4AFD-B27D-1007B566B97A}"/>
              </a:ext>
            </a:extLst>
          </p:cNvPr>
          <p:cNvCxnSpPr>
            <a:cxnSpLocks/>
          </p:cNvCxnSpPr>
          <p:nvPr/>
        </p:nvCxnSpPr>
        <p:spPr>
          <a:xfrm flipH="1">
            <a:off x="458666" y="6448425"/>
            <a:ext cx="996168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8E47EF-51C8-4765-B278-907A68BB25D8}"/>
              </a:ext>
            </a:extLst>
          </p:cNvPr>
          <p:cNvCxnSpPr>
            <a:cxnSpLocks/>
          </p:cNvCxnSpPr>
          <p:nvPr/>
        </p:nvCxnSpPr>
        <p:spPr>
          <a:xfrm flipH="1" flipV="1">
            <a:off x="2295525" y="409574"/>
            <a:ext cx="9437809" cy="381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A10ABD-9C9D-4754-9D59-0FB774E9711E}"/>
              </a:ext>
            </a:extLst>
          </p:cNvPr>
          <p:cNvCxnSpPr>
            <a:cxnSpLocks/>
          </p:cNvCxnSpPr>
          <p:nvPr/>
        </p:nvCxnSpPr>
        <p:spPr>
          <a:xfrm flipV="1">
            <a:off x="11733334" y="432483"/>
            <a:ext cx="0" cy="453004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E8F19A-DFD3-459A-8DF6-9BF1DB64A064}"/>
              </a:ext>
            </a:extLst>
          </p:cNvPr>
          <p:cNvCxnSpPr>
            <a:cxnSpLocks/>
          </p:cNvCxnSpPr>
          <p:nvPr/>
        </p:nvCxnSpPr>
        <p:spPr>
          <a:xfrm flipV="1">
            <a:off x="458666" y="1609725"/>
            <a:ext cx="0" cy="48387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46E3B9-B867-45B7-8A5A-3E2B394E5461}"/>
              </a:ext>
            </a:extLst>
          </p:cNvPr>
          <p:cNvGrpSpPr/>
          <p:nvPr/>
        </p:nvGrpSpPr>
        <p:grpSpPr>
          <a:xfrm>
            <a:off x="5752990" y="1764363"/>
            <a:ext cx="686020" cy="767260"/>
            <a:chOff x="7436059" y="63081"/>
            <a:chExt cx="614632" cy="687418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C3AB2F-DDBB-4FBF-AD06-09E043212AE4}"/>
                </a:ext>
              </a:extLst>
            </p:cNvPr>
            <p:cNvSpPr/>
            <p:nvPr/>
          </p:nvSpPr>
          <p:spPr>
            <a:xfrm>
              <a:off x="7719113" y="63081"/>
              <a:ext cx="331578" cy="420538"/>
            </a:xfrm>
            <a:custGeom>
              <a:avLst/>
              <a:gdLst>
                <a:gd name="connsiteX0" fmla="*/ 0 w 331577"/>
                <a:gd name="connsiteY0" fmla="*/ 421346 h 420537"/>
                <a:gd name="connsiteX1" fmla="*/ 42054 w 331577"/>
                <a:gd name="connsiteY1" fmla="*/ 325917 h 420537"/>
                <a:gd name="connsiteX2" fmla="*/ 42862 w 331577"/>
                <a:gd name="connsiteY2" fmla="*/ 294376 h 420537"/>
                <a:gd name="connsiteX3" fmla="*/ 54185 w 331577"/>
                <a:gd name="connsiteY3" fmla="*/ 211886 h 420537"/>
                <a:gd name="connsiteX4" fmla="*/ 148805 w 331577"/>
                <a:gd name="connsiteY4" fmla="*/ 127779 h 420537"/>
                <a:gd name="connsiteX5" fmla="*/ 264454 w 331577"/>
                <a:gd name="connsiteY5" fmla="*/ 73594 h 420537"/>
                <a:gd name="connsiteX6" fmla="*/ 332386 w 331577"/>
                <a:gd name="connsiteY6" fmla="*/ 0 h 420537"/>
                <a:gd name="connsiteX7" fmla="*/ 226443 w 331577"/>
                <a:gd name="connsiteY7" fmla="*/ 304081 h 420537"/>
                <a:gd name="connsiteX8" fmla="*/ 67124 w 331577"/>
                <a:gd name="connsiteY8" fmla="*/ 334004 h 420537"/>
                <a:gd name="connsiteX9" fmla="*/ 47715 w 331577"/>
                <a:gd name="connsiteY9" fmla="*/ 344517 h 420537"/>
                <a:gd name="connsiteX10" fmla="*/ 30732 w 331577"/>
                <a:gd name="connsiteY10" fmla="*/ 401128 h 420537"/>
                <a:gd name="connsiteX11" fmla="*/ 0 w 331577"/>
                <a:gd name="connsiteY11" fmla="*/ 421346 h 42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1577" h="420537">
                  <a:moveTo>
                    <a:pt x="0" y="421346"/>
                  </a:moveTo>
                  <a:cubicBezTo>
                    <a:pt x="13748" y="388997"/>
                    <a:pt x="27496" y="357457"/>
                    <a:pt x="42054" y="325917"/>
                  </a:cubicBezTo>
                  <a:cubicBezTo>
                    <a:pt x="46906" y="315403"/>
                    <a:pt x="51758" y="309742"/>
                    <a:pt x="42862" y="294376"/>
                  </a:cubicBezTo>
                  <a:cubicBezTo>
                    <a:pt x="27496" y="268497"/>
                    <a:pt x="39627" y="237766"/>
                    <a:pt x="54185" y="211886"/>
                  </a:cubicBezTo>
                  <a:cubicBezTo>
                    <a:pt x="76020" y="173067"/>
                    <a:pt x="109987" y="147188"/>
                    <a:pt x="148805" y="127779"/>
                  </a:cubicBezTo>
                  <a:cubicBezTo>
                    <a:pt x="186816" y="109178"/>
                    <a:pt x="226443" y="93004"/>
                    <a:pt x="264454" y="73594"/>
                  </a:cubicBezTo>
                  <a:cubicBezTo>
                    <a:pt x="295185" y="58228"/>
                    <a:pt x="318638" y="33967"/>
                    <a:pt x="332386" y="0"/>
                  </a:cubicBezTo>
                  <a:cubicBezTo>
                    <a:pt x="346135" y="97047"/>
                    <a:pt x="307316" y="253940"/>
                    <a:pt x="226443" y="304081"/>
                  </a:cubicBezTo>
                  <a:cubicBezTo>
                    <a:pt x="177111" y="334813"/>
                    <a:pt x="124544" y="347752"/>
                    <a:pt x="67124" y="334004"/>
                  </a:cubicBezTo>
                  <a:cubicBezTo>
                    <a:pt x="54993" y="330769"/>
                    <a:pt x="50950" y="334813"/>
                    <a:pt x="47715" y="344517"/>
                  </a:cubicBezTo>
                  <a:cubicBezTo>
                    <a:pt x="42054" y="363118"/>
                    <a:pt x="32349" y="381719"/>
                    <a:pt x="30732" y="401128"/>
                  </a:cubicBezTo>
                  <a:cubicBezTo>
                    <a:pt x="28305" y="422964"/>
                    <a:pt x="20218" y="427008"/>
                    <a:pt x="0" y="421346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68E6505-9C70-4F4B-9A51-F0BA8EB0FA4B}"/>
                </a:ext>
              </a:extLst>
            </p:cNvPr>
            <p:cNvSpPr/>
            <p:nvPr/>
          </p:nvSpPr>
          <p:spPr>
            <a:xfrm>
              <a:off x="7436059" y="132631"/>
              <a:ext cx="266880" cy="339665"/>
            </a:xfrm>
            <a:custGeom>
              <a:avLst/>
              <a:gdLst>
                <a:gd name="connsiteX0" fmla="*/ 274158 w 266879"/>
                <a:gd name="connsiteY0" fmla="*/ 0 h 339665"/>
                <a:gd name="connsiteX1" fmla="*/ 240192 w 266879"/>
                <a:gd name="connsiteY1" fmla="*/ 182772 h 339665"/>
                <a:gd name="connsiteX2" fmla="*/ 60654 w 266879"/>
                <a:gd name="connsiteY2" fmla="*/ 274967 h 339665"/>
                <a:gd name="connsiteX3" fmla="*/ 33967 w 266879"/>
                <a:gd name="connsiteY3" fmla="*/ 290333 h 339665"/>
                <a:gd name="connsiteX4" fmla="*/ 23453 w 266879"/>
                <a:gd name="connsiteY4" fmla="*/ 327534 h 339665"/>
                <a:gd name="connsiteX5" fmla="*/ 0 w 266879"/>
                <a:gd name="connsiteY5" fmla="*/ 346135 h 339665"/>
                <a:gd name="connsiteX6" fmla="*/ 27496 w 266879"/>
                <a:gd name="connsiteY6" fmla="*/ 278202 h 339665"/>
                <a:gd name="connsiteX7" fmla="*/ 32349 w 266879"/>
                <a:gd name="connsiteY7" fmla="*/ 235339 h 339665"/>
                <a:gd name="connsiteX8" fmla="*/ 59037 w 266879"/>
                <a:gd name="connsiteY8" fmla="*/ 147997 h 339665"/>
                <a:gd name="connsiteX9" fmla="*/ 160936 w 266879"/>
                <a:gd name="connsiteY9" fmla="*/ 83299 h 339665"/>
                <a:gd name="connsiteX10" fmla="*/ 274158 w 266879"/>
                <a:gd name="connsiteY10" fmla="*/ 0 h 339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6879" h="339665">
                  <a:moveTo>
                    <a:pt x="274158" y="0"/>
                  </a:moveTo>
                  <a:cubicBezTo>
                    <a:pt x="274967" y="63081"/>
                    <a:pt x="268497" y="125353"/>
                    <a:pt x="240192" y="182772"/>
                  </a:cubicBezTo>
                  <a:cubicBezTo>
                    <a:pt x="205416" y="253131"/>
                    <a:pt x="137483" y="289524"/>
                    <a:pt x="60654" y="274967"/>
                  </a:cubicBezTo>
                  <a:cubicBezTo>
                    <a:pt x="42054" y="271732"/>
                    <a:pt x="38010" y="277393"/>
                    <a:pt x="33967" y="290333"/>
                  </a:cubicBezTo>
                  <a:cubicBezTo>
                    <a:pt x="29923" y="302464"/>
                    <a:pt x="25070" y="314595"/>
                    <a:pt x="23453" y="327534"/>
                  </a:cubicBezTo>
                  <a:cubicBezTo>
                    <a:pt x="21836" y="340474"/>
                    <a:pt x="16175" y="346944"/>
                    <a:pt x="0" y="346135"/>
                  </a:cubicBezTo>
                  <a:cubicBezTo>
                    <a:pt x="5661" y="321064"/>
                    <a:pt x="16983" y="300038"/>
                    <a:pt x="27496" y="278202"/>
                  </a:cubicBezTo>
                  <a:cubicBezTo>
                    <a:pt x="33158" y="264454"/>
                    <a:pt x="38819" y="253940"/>
                    <a:pt x="32349" y="235339"/>
                  </a:cubicBezTo>
                  <a:cubicBezTo>
                    <a:pt x="21836" y="203799"/>
                    <a:pt x="36393" y="173067"/>
                    <a:pt x="59037" y="147997"/>
                  </a:cubicBezTo>
                  <a:cubicBezTo>
                    <a:pt x="87342" y="117265"/>
                    <a:pt x="122927" y="98665"/>
                    <a:pt x="160936" y="83299"/>
                  </a:cubicBezTo>
                  <a:cubicBezTo>
                    <a:pt x="206225" y="65507"/>
                    <a:pt x="249896" y="46097"/>
                    <a:pt x="274158" y="0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2F7C006-F80D-4415-A85D-11835683ACC8}"/>
                </a:ext>
              </a:extLst>
            </p:cNvPr>
            <p:cNvSpPr/>
            <p:nvPr/>
          </p:nvSpPr>
          <p:spPr>
            <a:xfrm>
              <a:off x="7722643" y="459357"/>
              <a:ext cx="226443" cy="291142"/>
            </a:xfrm>
            <a:custGeom>
              <a:avLst/>
              <a:gdLst>
                <a:gd name="connsiteX0" fmla="*/ 232618 w 226443"/>
                <a:gd name="connsiteY0" fmla="*/ 0 h 291141"/>
                <a:gd name="connsiteX1" fmla="*/ 168729 w 226443"/>
                <a:gd name="connsiteY1" fmla="*/ 200564 h 291141"/>
                <a:gd name="connsiteX2" fmla="*/ 61168 w 226443"/>
                <a:gd name="connsiteY2" fmla="*/ 234531 h 291141"/>
                <a:gd name="connsiteX3" fmla="*/ 20732 w 226443"/>
                <a:gd name="connsiteY3" fmla="*/ 261219 h 291141"/>
                <a:gd name="connsiteX4" fmla="*/ 2940 w 226443"/>
                <a:gd name="connsiteY4" fmla="*/ 290333 h 291141"/>
                <a:gd name="connsiteX5" fmla="*/ 11836 w 226443"/>
                <a:gd name="connsiteY5" fmla="*/ 257984 h 291141"/>
                <a:gd name="connsiteX6" fmla="*/ 26393 w 226443"/>
                <a:gd name="connsiteY6" fmla="*/ 187625 h 291141"/>
                <a:gd name="connsiteX7" fmla="*/ 79769 w 226443"/>
                <a:gd name="connsiteY7" fmla="*/ 97856 h 291141"/>
                <a:gd name="connsiteX8" fmla="*/ 149319 w 226443"/>
                <a:gd name="connsiteY8" fmla="*/ 63081 h 291141"/>
                <a:gd name="connsiteX9" fmla="*/ 232618 w 226443"/>
                <a:gd name="connsiteY9" fmla="*/ 0 h 291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443" h="291141">
                  <a:moveTo>
                    <a:pt x="232618" y="0"/>
                  </a:moveTo>
                  <a:cubicBezTo>
                    <a:pt x="229383" y="73594"/>
                    <a:pt x="226148" y="146380"/>
                    <a:pt x="168729" y="200564"/>
                  </a:cubicBezTo>
                  <a:cubicBezTo>
                    <a:pt x="138806" y="228870"/>
                    <a:pt x="99179" y="241809"/>
                    <a:pt x="61168" y="234531"/>
                  </a:cubicBezTo>
                  <a:cubicBezTo>
                    <a:pt x="31245" y="228870"/>
                    <a:pt x="28819" y="243427"/>
                    <a:pt x="20732" y="261219"/>
                  </a:cubicBezTo>
                  <a:cubicBezTo>
                    <a:pt x="15879" y="271732"/>
                    <a:pt x="24776" y="295994"/>
                    <a:pt x="2940" y="290333"/>
                  </a:cubicBezTo>
                  <a:cubicBezTo>
                    <a:pt x="-5956" y="287907"/>
                    <a:pt x="7792" y="269306"/>
                    <a:pt x="11836" y="257984"/>
                  </a:cubicBezTo>
                  <a:cubicBezTo>
                    <a:pt x="19923" y="235339"/>
                    <a:pt x="31245" y="215121"/>
                    <a:pt x="26393" y="187625"/>
                  </a:cubicBezTo>
                  <a:cubicBezTo>
                    <a:pt x="19114" y="146380"/>
                    <a:pt x="49037" y="120500"/>
                    <a:pt x="79769" y="97856"/>
                  </a:cubicBezTo>
                  <a:cubicBezTo>
                    <a:pt x="100796" y="82490"/>
                    <a:pt x="125057" y="72785"/>
                    <a:pt x="149319" y="63081"/>
                  </a:cubicBezTo>
                  <a:cubicBezTo>
                    <a:pt x="182477" y="50141"/>
                    <a:pt x="213209" y="32349"/>
                    <a:pt x="232618" y="0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4D43A9D-03AA-480F-B333-9F30F6C3386E}"/>
                </a:ext>
              </a:extLst>
            </p:cNvPr>
            <p:cNvSpPr/>
            <p:nvPr/>
          </p:nvSpPr>
          <p:spPr>
            <a:xfrm>
              <a:off x="7454328" y="455313"/>
              <a:ext cx="177920" cy="226443"/>
            </a:xfrm>
            <a:custGeom>
              <a:avLst/>
              <a:gdLst>
                <a:gd name="connsiteX0" fmla="*/ 182295 w 177919"/>
                <a:gd name="connsiteY0" fmla="*/ 0 h 226443"/>
                <a:gd name="connsiteX1" fmla="*/ 162885 w 177919"/>
                <a:gd name="connsiteY1" fmla="*/ 114839 h 226443"/>
                <a:gd name="connsiteX2" fmla="*/ 43194 w 177919"/>
                <a:gd name="connsiteY2" fmla="*/ 183581 h 226443"/>
                <a:gd name="connsiteX3" fmla="*/ 14889 w 177919"/>
                <a:gd name="connsiteY3" fmla="*/ 215121 h 226443"/>
                <a:gd name="connsiteX4" fmla="*/ 5184 w 177919"/>
                <a:gd name="connsiteY4" fmla="*/ 228870 h 226443"/>
                <a:gd name="connsiteX5" fmla="*/ 5993 w 177919"/>
                <a:gd name="connsiteY5" fmla="*/ 211886 h 226443"/>
                <a:gd name="connsiteX6" fmla="*/ 20550 w 177919"/>
                <a:gd name="connsiteY6" fmla="*/ 143145 h 226443"/>
                <a:gd name="connsiteX7" fmla="*/ 77161 w 177919"/>
                <a:gd name="connsiteY7" fmla="*/ 68742 h 226443"/>
                <a:gd name="connsiteX8" fmla="*/ 115171 w 177919"/>
                <a:gd name="connsiteY8" fmla="*/ 50950 h 226443"/>
                <a:gd name="connsiteX9" fmla="*/ 182295 w 177919"/>
                <a:gd name="connsiteY9" fmla="*/ 0 h 22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7919" h="226443">
                  <a:moveTo>
                    <a:pt x="182295" y="0"/>
                  </a:moveTo>
                  <a:cubicBezTo>
                    <a:pt x="180677" y="39628"/>
                    <a:pt x="179060" y="78446"/>
                    <a:pt x="162885" y="114839"/>
                  </a:cubicBezTo>
                  <a:cubicBezTo>
                    <a:pt x="141050" y="164980"/>
                    <a:pt x="96570" y="191668"/>
                    <a:pt x="43194" y="183581"/>
                  </a:cubicBezTo>
                  <a:cubicBezTo>
                    <a:pt x="13271" y="178729"/>
                    <a:pt x="22976" y="204608"/>
                    <a:pt x="14889" y="215121"/>
                  </a:cubicBezTo>
                  <a:cubicBezTo>
                    <a:pt x="10845" y="219974"/>
                    <a:pt x="16506" y="232913"/>
                    <a:pt x="5184" y="228870"/>
                  </a:cubicBezTo>
                  <a:cubicBezTo>
                    <a:pt x="-6138" y="225635"/>
                    <a:pt x="4375" y="217547"/>
                    <a:pt x="5993" y="211886"/>
                  </a:cubicBezTo>
                  <a:cubicBezTo>
                    <a:pt x="12462" y="189242"/>
                    <a:pt x="22976" y="169833"/>
                    <a:pt x="20550" y="143145"/>
                  </a:cubicBezTo>
                  <a:cubicBezTo>
                    <a:pt x="17315" y="107561"/>
                    <a:pt x="48047" y="85725"/>
                    <a:pt x="77161" y="68742"/>
                  </a:cubicBezTo>
                  <a:cubicBezTo>
                    <a:pt x="89292" y="61463"/>
                    <a:pt x="102231" y="55802"/>
                    <a:pt x="115171" y="50950"/>
                  </a:cubicBezTo>
                  <a:cubicBezTo>
                    <a:pt x="141050" y="40436"/>
                    <a:pt x="166121" y="27497"/>
                    <a:pt x="182295" y="0"/>
                  </a:cubicBezTo>
                  <a:close/>
                </a:path>
              </a:pathLst>
            </a:custGeom>
            <a:grpFill/>
            <a:ln w="8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5C926E9F-CB4F-4A0D-AA26-F3DABD085AA1}"/>
              </a:ext>
            </a:extLst>
          </p:cNvPr>
          <p:cNvSpPr txBox="1">
            <a:spLocks/>
          </p:cNvSpPr>
          <p:nvPr/>
        </p:nvSpPr>
        <p:spPr>
          <a:xfrm>
            <a:off x="458665" y="4308753"/>
            <a:ext cx="3883046" cy="17163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Column </a:t>
            </a:r>
          </a:p>
          <a:p>
            <a:r>
              <a:rPr lang="en-US" altLang="ko-KR" dirty="0"/>
              <a:t>Infographic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817477-89DD-401A-99CE-038820C3BE5B}"/>
              </a:ext>
            </a:extLst>
          </p:cNvPr>
          <p:cNvCxnSpPr>
            <a:cxnSpLocks/>
          </p:cNvCxnSpPr>
          <p:nvPr/>
        </p:nvCxnSpPr>
        <p:spPr>
          <a:xfrm flipH="1">
            <a:off x="0" y="6448425"/>
            <a:ext cx="1175385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64A6EA-CD9C-45D0-8778-ABE1390C8E76}"/>
              </a:ext>
            </a:extLst>
          </p:cNvPr>
          <p:cNvCxnSpPr>
            <a:cxnSpLocks/>
          </p:cNvCxnSpPr>
          <p:nvPr/>
        </p:nvCxnSpPr>
        <p:spPr>
          <a:xfrm flipH="1" flipV="1">
            <a:off x="3438525" y="409574"/>
            <a:ext cx="8294809" cy="381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80F067-42B7-49CB-958F-0E913AC5B0F5}"/>
              </a:ext>
            </a:extLst>
          </p:cNvPr>
          <p:cNvCxnSpPr>
            <a:cxnSpLocks/>
          </p:cNvCxnSpPr>
          <p:nvPr/>
        </p:nvCxnSpPr>
        <p:spPr>
          <a:xfrm flipV="1">
            <a:off x="11733334" y="432484"/>
            <a:ext cx="0" cy="605404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01DAB6-8A4D-4880-865F-1A49AA080E04}"/>
              </a:ext>
            </a:extLst>
          </p:cNvPr>
          <p:cNvSpPr txBox="1"/>
          <p:nvPr/>
        </p:nvSpPr>
        <p:spPr>
          <a:xfrm>
            <a:off x="4614284" y="1724704"/>
            <a:ext cx="3271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653EE1-E933-44C1-B92B-438E06E80DE9}"/>
              </a:ext>
            </a:extLst>
          </p:cNvPr>
          <p:cNvSpPr txBox="1"/>
          <p:nvPr/>
        </p:nvSpPr>
        <p:spPr>
          <a:xfrm>
            <a:off x="4614284" y="2093300"/>
            <a:ext cx="32711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2809D-62A0-4631-902C-D1F7A20478DC}"/>
              </a:ext>
            </a:extLst>
          </p:cNvPr>
          <p:cNvSpPr txBox="1"/>
          <p:nvPr/>
        </p:nvSpPr>
        <p:spPr>
          <a:xfrm>
            <a:off x="5330274" y="1079111"/>
            <a:ext cx="2555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0C743C-1816-4573-A6B5-B634B0B4DD39}"/>
              </a:ext>
            </a:extLst>
          </p:cNvPr>
          <p:cNvSpPr txBox="1"/>
          <p:nvPr/>
        </p:nvSpPr>
        <p:spPr>
          <a:xfrm>
            <a:off x="4614284" y="1079111"/>
            <a:ext cx="773945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3600" b="1" dirty="0">
                <a:latin typeface="+mn-lt"/>
              </a:rPr>
              <a:t>01</a:t>
            </a:r>
            <a:endParaRPr lang="ko-KR" altLang="en-US" sz="3600" b="1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F390B-6575-4DB0-9B19-47B5ABC1F54A}"/>
              </a:ext>
            </a:extLst>
          </p:cNvPr>
          <p:cNvSpPr txBox="1"/>
          <p:nvPr/>
        </p:nvSpPr>
        <p:spPr>
          <a:xfrm>
            <a:off x="8103104" y="1724704"/>
            <a:ext cx="3271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4E535A-666C-44CE-A48D-1024AF5F6BE8}"/>
              </a:ext>
            </a:extLst>
          </p:cNvPr>
          <p:cNvSpPr txBox="1"/>
          <p:nvPr/>
        </p:nvSpPr>
        <p:spPr>
          <a:xfrm>
            <a:off x="8103104" y="2093300"/>
            <a:ext cx="32711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B4DE50-6818-4690-83B0-358E94A2BCE7}"/>
              </a:ext>
            </a:extLst>
          </p:cNvPr>
          <p:cNvSpPr txBox="1"/>
          <p:nvPr/>
        </p:nvSpPr>
        <p:spPr>
          <a:xfrm>
            <a:off x="8819094" y="1079111"/>
            <a:ext cx="2555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2FB90A-724B-4A59-84D8-2621CF031211}"/>
              </a:ext>
            </a:extLst>
          </p:cNvPr>
          <p:cNvSpPr txBox="1"/>
          <p:nvPr/>
        </p:nvSpPr>
        <p:spPr>
          <a:xfrm>
            <a:off x="8103104" y="1079111"/>
            <a:ext cx="773945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3600" b="1" dirty="0">
                <a:latin typeface="+mn-lt"/>
              </a:rPr>
              <a:t>02</a:t>
            </a:r>
            <a:endParaRPr lang="ko-KR" altLang="en-US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418259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altLang="ko-KR" sz="6000" dirty="0"/>
              <a:t>THANK YOU</a:t>
            </a:r>
            <a:endParaRPr lang="ko-KR" alt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4981280"/>
            <a:ext cx="12191852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US" altLang="ko-KR" sz="1800" dirty="0"/>
              <a:t>Insert the </a:t>
            </a:r>
            <a:r>
              <a:rPr lang="en-US" altLang="ko-KR" sz="1800" dirty="0" err="1"/>
              <a:t>SubTitle</a:t>
            </a:r>
            <a:r>
              <a:rPr lang="en-US" altLang="ko-KR" sz="1800" dirty="0"/>
              <a:t> of Your Presentation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Fully Editable Shapes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2C901B-D030-487F-8FC5-51CDA836D73A}"/>
              </a:ext>
            </a:extLst>
          </p:cNvPr>
          <p:cNvGrpSpPr/>
          <p:nvPr/>
        </p:nvGrpSpPr>
        <p:grpSpPr>
          <a:xfrm>
            <a:off x="737645" y="2085975"/>
            <a:ext cx="4643951" cy="5798545"/>
            <a:chOff x="1051970" y="1647710"/>
            <a:chExt cx="5200917" cy="6493985"/>
          </a:xfrm>
        </p:grpSpPr>
        <p:sp>
          <p:nvSpPr>
            <p:cNvPr id="3" name="Freeform 13">
              <a:extLst>
                <a:ext uri="{FF2B5EF4-FFF2-40B4-BE49-F238E27FC236}">
                  <a16:creationId xmlns:a16="http://schemas.microsoft.com/office/drawing/2014/main" id="{4763F2C8-D923-467D-A1F2-FB2082557811}"/>
                </a:ext>
              </a:extLst>
            </p:cNvPr>
            <p:cNvSpPr>
              <a:spLocks/>
            </p:cNvSpPr>
            <p:nvPr/>
          </p:nvSpPr>
          <p:spPr bwMode="auto">
            <a:xfrm rot="8950285" flipV="1">
              <a:off x="1749264" y="3771794"/>
              <a:ext cx="2914995" cy="4369901"/>
            </a:xfrm>
            <a:custGeom>
              <a:avLst/>
              <a:gdLst>
                <a:gd name="T0" fmla="*/ 388 w 2127"/>
                <a:gd name="T1" fmla="*/ 1550 h 3157"/>
                <a:gd name="T2" fmla="*/ 312 w 2127"/>
                <a:gd name="T3" fmla="*/ 1481 h 3157"/>
                <a:gd name="T4" fmla="*/ 259 w 2127"/>
                <a:gd name="T5" fmla="*/ 1260 h 3157"/>
                <a:gd name="T6" fmla="*/ 380 w 2127"/>
                <a:gd name="T7" fmla="*/ 1152 h 3157"/>
                <a:gd name="T8" fmla="*/ 318 w 2127"/>
                <a:gd name="T9" fmla="*/ 915 h 3157"/>
                <a:gd name="T10" fmla="*/ 345 w 2127"/>
                <a:gd name="T11" fmla="*/ 802 h 3157"/>
                <a:gd name="T12" fmla="*/ 349 w 2127"/>
                <a:gd name="T13" fmla="*/ 635 h 3157"/>
                <a:gd name="T14" fmla="*/ 421 w 2127"/>
                <a:gd name="T15" fmla="*/ 485 h 3157"/>
                <a:gd name="T16" fmla="*/ 561 w 2127"/>
                <a:gd name="T17" fmla="*/ 367 h 3157"/>
                <a:gd name="T18" fmla="*/ 569 w 2127"/>
                <a:gd name="T19" fmla="*/ 271 h 3157"/>
                <a:gd name="T20" fmla="*/ 561 w 2127"/>
                <a:gd name="T21" fmla="*/ 181 h 3157"/>
                <a:gd name="T22" fmla="*/ 625 w 2127"/>
                <a:gd name="T23" fmla="*/ 148 h 3157"/>
                <a:gd name="T24" fmla="*/ 769 w 2127"/>
                <a:gd name="T25" fmla="*/ 90 h 3157"/>
                <a:gd name="T26" fmla="*/ 909 w 2127"/>
                <a:gd name="T27" fmla="*/ 57 h 3157"/>
                <a:gd name="T28" fmla="*/ 1114 w 2127"/>
                <a:gd name="T29" fmla="*/ 148 h 3157"/>
                <a:gd name="T30" fmla="*/ 1236 w 2127"/>
                <a:gd name="T31" fmla="*/ 300 h 3157"/>
                <a:gd name="T32" fmla="*/ 1447 w 2127"/>
                <a:gd name="T33" fmla="*/ 373 h 3157"/>
                <a:gd name="T34" fmla="*/ 1554 w 2127"/>
                <a:gd name="T35" fmla="*/ 475 h 3157"/>
                <a:gd name="T36" fmla="*/ 1775 w 2127"/>
                <a:gd name="T37" fmla="*/ 691 h 3157"/>
                <a:gd name="T38" fmla="*/ 1677 w 2127"/>
                <a:gd name="T39" fmla="*/ 814 h 3157"/>
                <a:gd name="T40" fmla="*/ 1939 w 2127"/>
                <a:gd name="T41" fmla="*/ 1097 h 3157"/>
                <a:gd name="T42" fmla="*/ 1890 w 2127"/>
                <a:gd name="T43" fmla="*/ 1273 h 3157"/>
                <a:gd name="T44" fmla="*/ 2095 w 2127"/>
                <a:gd name="T45" fmla="*/ 1310 h 3157"/>
                <a:gd name="T46" fmla="*/ 1794 w 2127"/>
                <a:gd name="T47" fmla="*/ 1274 h 3157"/>
                <a:gd name="T48" fmla="*/ 1811 w 2127"/>
                <a:gd name="T49" fmla="*/ 1429 h 3157"/>
                <a:gd name="T50" fmla="*/ 1930 w 2127"/>
                <a:gd name="T51" fmla="*/ 1478 h 3157"/>
                <a:gd name="T52" fmla="*/ 1627 w 2127"/>
                <a:gd name="T53" fmla="*/ 1415 h 3157"/>
                <a:gd name="T54" fmla="*/ 1667 w 2127"/>
                <a:gd name="T55" fmla="*/ 1497 h 3157"/>
                <a:gd name="T56" fmla="*/ 1629 w 2127"/>
                <a:gd name="T57" fmla="*/ 1664 h 3157"/>
                <a:gd name="T58" fmla="*/ 1496 w 2127"/>
                <a:gd name="T59" fmla="*/ 1500 h 3157"/>
                <a:gd name="T60" fmla="*/ 1532 w 2127"/>
                <a:gd name="T61" fmla="*/ 1589 h 3157"/>
                <a:gd name="T62" fmla="*/ 1509 w 2127"/>
                <a:gd name="T63" fmla="*/ 1647 h 3157"/>
                <a:gd name="T64" fmla="*/ 1579 w 2127"/>
                <a:gd name="T65" fmla="*/ 1799 h 3157"/>
                <a:gd name="T66" fmla="*/ 1631 w 2127"/>
                <a:gd name="T67" fmla="*/ 2080 h 3157"/>
                <a:gd name="T68" fmla="*/ 1652 w 2127"/>
                <a:gd name="T69" fmla="*/ 2242 h 3157"/>
                <a:gd name="T70" fmla="*/ 1572 w 2127"/>
                <a:gd name="T71" fmla="*/ 2303 h 3157"/>
                <a:gd name="T72" fmla="*/ 1567 w 2127"/>
                <a:gd name="T73" fmla="*/ 2433 h 3157"/>
                <a:gd name="T74" fmla="*/ 1498 w 2127"/>
                <a:gd name="T75" fmla="*/ 2455 h 3157"/>
                <a:gd name="T76" fmla="*/ 1384 w 2127"/>
                <a:gd name="T77" fmla="*/ 2483 h 3157"/>
                <a:gd name="T78" fmla="*/ 1251 w 2127"/>
                <a:gd name="T79" fmla="*/ 2679 h 3157"/>
                <a:gd name="T80" fmla="*/ 998 w 2127"/>
                <a:gd name="T81" fmla="*/ 2538 h 3157"/>
                <a:gd name="T82" fmla="*/ 790 w 2127"/>
                <a:gd name="T83" fmla="*/ 2468 h 3157"/>
                <a:gd name="T84" fmla="*/ 649 w 2127"/>
                <a:gd name="T85" fmla="*/ 2321 h 3157"/>
                <a:gd name="T86" fmla="*/ 513 w 2127"/>
                <a:gd name="T87" fmla="*/ 2337 h 3157"/>
                <a:gd name="T88" fmla="*/ 574 w 2127"/>
                <a:gd name="T89" fmla="*/ 2476 h 3157"/>
                <a:gd name="T90" fmla="*/ 545 w 2127"/>
                <a:gd name="T91" fmla="*/ 2580 h 3157"/>
                <a:gd name="T92" fmla="*/ 349 w 2127"/>
                <a:gd name="T93" fmla="*/ 2754 h 3157"/>
                <a:gd name="T94" fmla="*/ 407 w 2127"/>
                <a:gd name="T95" fmla="*/ 2783 h 3157"/>
                <a:gd name="T96" fmla="*/ 456 w 2127"/>
                <a:gd name="T97" fmla="*/ 2817 h 3157"/>
                <a:gd name="T98" fmla="*/ 449 w 2127"/>
                <a:gd name="T99" fmla="*/ 2968 h 3157"/>
                <a:gd name="T100" fmla="*/ 392 w 2127"/>
                <a:gd name="T101" fmla="*/ 3084 h 3157"/>
                <a:gd name="T102" fmla="*/ 349 w 2127"/>
                <a:gd name="T103" fmla="*/ 3149 h 3157"/>
                <a:gd name="T104" fmla="*/ 164 w 2127"/>
                <a:gd name="T105" fmla="*/ 3145 h 3157"/>
                <a:gd name="T106" fmla="*/ 18 w 2127"/>
                <a:gd name="T107" fmla="*/ 2940 h 3157"/>
                <a:gd name="T108" fmla="*/ 139 w 2127"/>
                <a:gd name="T109" fmla="*/ 2743 h 3157"/>
                <a:gd name="T110" fmla="*/ 100 w 2127"/>
                <a:gd name="T111" fmla="*/ 2541 h 3157"/>
                <a:gd name="T112" fmla="*/ 211 w 2127"/>
                <a:gd name="T113" fmla="*/ 2293 h 3157"/>
                <a:gd name="T114" fmla="*/ 341 w 2127"/>
                <a:gd name="T115" fmla="*/ 2266 h 3157"/>
                <a:gd name="T116" fmla="*/ 417 w 2127"/>
                <a:gd name="T117" fmla="*/ 2296 h 3157"/>
                <a:gd name="T118" fmla="*/ 508 w 2127"/>
                <a:gd name="T119" fmla="*/ 2062 h 3157"/>
                <a:gd name="T120" fmla="*/ 488 w 2127"/>
                <a:gd name="T121" fmla="*/ 1904 h 3157"/>
                <a:gd name="T122" fmla="*/ 496 w 2127"/>
                <a:gd name="T123" fmla="*/ 1782 h 3157"/>
                <a:gd name="T124" fmla="*/ 514 w 2127"/>
                <a:gd name="T125" fmla="*/ 1618 h 3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7" h="3157">
                  <a:moveTo>
                    <a:pt x="440" y="1547"/>
                  </a:moveTo>
                  <a:cubicBezTo>
                    <a:pt x="431" y="1553"/>
                    <a:pt x="430" y="1563"/>
                    <a:pt x="426" y="1570"/>
                  </a:cubicBezTo>
                  <a:cubicBezTo>
                    <a:pt x="422" y="1577"/>
                    <a:pt x="419" y="1587"/>
                    <a:pt x="408" y="1586"/>
                  </a:cubicBezTo>
                  <a:cubicBezTo>
                    <a:pt x="395" y="1585"/>
                    <a:pt x="382" y="1582"/>
                    <a:pt x="376" y="1569"/>
                  </a:cubicBezTo>
                  <a:cubicBezTo>
                    <a:pt x="370" y="1558"/>
                    <a:pt x="372" y="1549"/>
                    <a:pt x="388" y="1550"/>
                  </a:cubicBezTo>
                  <a:cubicBezTo>
                    <a:pt x="399" y="1551"/>
                    <a:pt x="401" y="1544"/>
                    <a:pt x="401" y="1535"/>
                  </a:cubicBezTo>
                  <a:cubicBezTo>
                    <a:pt x="403" y="1510"/>
                    <a:pt x="380" y="1494"/>
                    <a:pt x="357" y="1505"/>
                  </a:cubicBezTo>
                  <a:cubicBezTo>
                    <a:pt x="349" y="1508"/>
                    <a:pt x="342" y="1512"/>
                    <a:pt x="333" y="1515"/>
                  </a:cubicBezTo>
                  <a:cubicBezTo>
                    <a:pt x="323" y="1517"/>
                    <a:pt x="315" y="1514"/>
                    <a:pt x="309" y="1505"/>
                  </a:cubicBezTo>
                  <a:cubicBezTo>
                    <a:pt x="302" y="1496"/>
                    <a:pt x="307" y="1489"/>
                    <a:pt x="312" y="1481"/>
                  </a:cubicBezTo>
                  <a:cubicBezTo>
                    <a:pt x="321" y="1467"/>
                    <a:pt x="336" y="1464"/>
                    <a:pt x="351" y="1459"/>
                  </a:cubicBezTo>
                  <a:cubicBezTo>
                    <a:pt x="387" y="1447"/>
                    <a:pt x="387" y="1447"/>
                    <a:pt x="375" y="1411"/>
                  </a:cubicBezTo>
                  <a:cubicBezTo>
                    <a:pt x="364" y="1376"/>
                    <a:pt x="354" y="1342"/>
                    <a:pt x="353" y="1306"/>
                  </a:cubicBezTo>
                  <a:cubicBezTo>
                    <a:pt x="353" y="1294"/>
                    <a:pt x="346" y="1293"/>
                    <a:pt x="338" y="1291"/>
                  </a:cubicBezTo>
                  <a:cubicBezTo>
                    <a:pt x="312" y="1284"/>
                    <a:pt x="286" y="1275"/>
                    <a:pt x="259" y="1260"/>
                  </a:cubicBezTo>
                  <a:cubicBezTo>
                    <a:pt x="282" y="1252"/>
                    <a:pt x="302" y="1256"/>
                    <a:pt x="323" y="1257"/>
                  </a:cubicBezTo>
                  <a:cubicBezTo>
                    <a:pt x="367" y="1259"/>
                    <a:pt x="387" y="1243"/>
                    <a:pt x="392" y="1204"/>
                  </a:cubicBezTo>
                  <a:cubicBezTo>
                    <a:pt x="395" y="1186"/>
                    <a:pt x="389" y="1176"/>
                    <a:pt x="371" y="1172"/>
                  </a:cubicBezTo>
                  <a:cubicBezTo>
                    <a:pt x="363" y="1170"/>
                    <a:pt x="355" y="1170"/>
                    <a:pt x="348" y="1164"/>
                  </a:cubicBezTo>
                  <a:cubicBezTo>
                    <a:pt x="356" y="1152"/>
                    <a:pt x="369" y="1152"/>
                    <a:pt x="380" y="1152"/>
                  </a:cubicBezTo>
                  <a:cubicBezTo>
                    <a:pt x="392" y="1152"/>
                    <a:pt x="395" y="1147"/>
                    <a:pt x="396" y="1137"/>
                  </a:cubicBezTo>
                  <a:cubicBezTo>
                    <a:pt x="398" y="1109"/>
                    <a:pt x="388" y="1086"/>
                    <a:pt x="374" y="1063"/>
                  </a:cubicBezTo>
                  <a:cubicBezTo>
                    <a:pt x="366" y="1050"/>
                    <a:pt x="357" y="1036"/>
                    <a:pt x="349" y="1023"/>
                  </a:cubicBezTo>
                  <a:cubicBezTo>
                    <a:pt x="337" y="1002"/>
                    <a:pt x="333" y="980"/>
                    <a:pt x="340" y="957"/>
                  </a:cubicBezTo>
                  <a:cubicBezTo>
                    <a:pt x="346" y="934"/>
                    <a:pt x="340" y="923"/>
                    <a:pt x="318" y="915"/>
                  </a:cubicBezTo>
                  <a:cubicBezTo>
                    <a:pt x="315" y="914"/>
                    <a:pt x="312" y="914"/>
                    <a:pt x="307" y="913"/>
                  </a:cubicBezTo>
                  <a:cubicBezTo>
                    <a:pt x="316" y="897"/>
                    <a:pt x="331" y="894"/>
                    <a:pt x="344" y="889"/>
                  </a:cubicBezTo>
                  <a:cubicBezTo>
                    <a:pt x="360" y="883"/>
                    <a:pt x="372" y="874"/>
                    <a:pt x="377" y="857"/>
                  </a:cubicBezTo>
                  <a:cubicBezTo>
                    <a:pt x="382" y="845"/>
                    <a:pt x="380" y="836"/>
                    <a:pt x="367" y="831"/>
                  </a:cubicBezTo>
                  <a:cubicBezTo>
                    <a:pt x="353" y="826"/>
                    <a:pt x="344" y="819"/>
                    <a:pt x="345" y="802"/>
                  </a:cubicBezTo>
                  <a:cubicBezTo>
                    <a:pt x="345" y="786"/>
                    <a:pt x="357" y="784"/>
                    <a:pt x="369" y="781"/>
                  </a:cubicBezTo>
                  <a:cubicBezTo>
                    <a:pt x="373" y="780"/>
                    <a:pt x="380" y="780"/>
                    <a:pt x="379" y="773"/>
                  </a:cubicBezTo>
                  <a:cubicBezTo>
                    <a:pt x="379" y="765"/>
                    <a:pt x="375" y="756"/>
                    <a:pt x="367" y="754"/>
                  </a:cubicBezTo>
                  <a:cubicBezTo>
                    <a:pt x="345" y="748"/>
                    <a:pt x="347" y="734"/>
                    <a:pt x="352" y="716"/>
                  </a:cubicBezTo>
                  <a:cubicBezTo>
                    <a:pt x="358" y="689"/>
                    <a:pt x="357" y="662"/>
                    <a:pt x="349" y="635"/>
                  </a:cubicBezTo>
                  <a:cubicBezTo>
                    <a:pt x="347" y="627"/>
                    <a:pt x="346" y="620"/>
                    <a:pt x="351" y="613"/>
                  </a:cubicBezTo>
                  <a:cubicBezTo>
                    <a:pt x="364" y="593"/>
                    <a:pt x="371" y="574"/>
                    <a:pt x="356" y="551"/>
                  </a:cubicBezTo>
                  <a:cubicBezTo>
                    <a:pt x="351" y="542"/>
                    <a:pt x="361" y="537"/>
                    <a:pt x="367" y="538"/>
                  </a:cubicBezTo>
                  <a:cubicBezTo>
                    <a:pt x="400" y="545"/>
                    <a:pt x="411" y="528"/>
                    <a:pt x="413" y="499"/>
                  </a:cubicBezTo>
                  <a:cubicBezTo>
                    <a:pt x="414" y="494"/>
                    <a:pt x="418" y="490"/>
                    <a:pt x="421" y="485"/>
                  </a:cubicBezTo>
                  <a:cubicBezTo>
                    <a:pt x="437" y="458"/>
                    <a:pt x="439" y="456"/>
                    <a:pt x="470" y="463"/>
                  </a:cubicBezTo>
                  <a:cubicBezTo>
                    <a:pt x="487" y="467"/>
                    <a:pt x="498" y="465"/>
                    <a:pt x="506" y="447"/>
                  </a:cubicBezTo>
                  <a:cubicBezTo>
                    <a:pt x="512" y="434"/>
                    <a:pt x="523" y="422"/>
                    <a:pt x="539" y="420"/>
                  </a:cubicBezTo>
                  <a:cubicBezTo>
                    <a:pt x="554" y="418"/>
                    <a:pt x="555" y="408"/>
                    <a:pt x="555" y="397"/>
                  </a:cubicBezTo>
                  <a:cubicBezTo>
                    <a:pt x="555" y="386"/>
                    <a:pt x="554" y="376"/>
                    <a:pt x="561" y="367"/>
                  </a:cubicBezTo>
                  <a:cubicBezTo>
                    <a:pt x="566" y="360"/>
                    <a:pt x="561" y="355"/>
                    <a:pt x="556" y="352"/>
                  </a:cubicBezTo>
                  <a:cubicBezTo>
                    <a:pt x="548" y="349"/>
                    <a:pt x="541" y="347"/>
                    <a:pt x="533" y="346"/>
                  </a:cubicBezTo>
                  <a:cubicBezTo>
                    <a:pt x="507" y="339"/>
                    <a:pt x="506" y="337"/>
                    <a:pt x="517" y="314"/>
                  </a:cubicBezTo>
                  <a:cubicBezTo>
                    <a:pt x="522" y="302"/>
                    <a:pt x="530" y="292"/>
                    <a:pt x="536" y="281"/>
                  </a:cubicBezTo>
                  <a:cubicBezTo>
                    <a:pt x="544" y="268"/>
                    <a:pt x="552" y="255"/>
                    <a:pt x="569" y="271"/>
                  </a:cubicBezTo>
                  <a:cubicBezTo>
                    <a:pt x="575" y="276"/>
                    <a:pt x="583" y="273"/>
                    <a:pt x="585" y="264"/>
                  </a:cubicBezTo>
                  <a:cubicBezTo>
                    <a:pt x="588" y="253"/>
                    <a:pt x="592" y="241"/>
                    <a:pt x="578" y="232"/>
                  </a:cubicBezTo>
                  <a:cubicBezTo>
                    <a:pt x="577" y="232"/>
                    <a:pt x="576" y="232"/>
                    <a:pt x="574" y="231"/>
                  </a:cubicBezTo>
                  <a:cubicBezTo>
                    <a:pt x="566" y="228"/>
                    <a:pt x="552" y="235"/>
                    <a:pt x="550" y="220"/>
                  </a:cubicBezTo>
                  <a:cubicBezTo>
                    <a:pt x="548" y="206"/>
                    <a:pt x="552" y="193"/>
                    <a:pt x="561" y="181"/>
                  </a:cubicBezTo>
                  <a:cubicBezTo>
                    <a:pt x="569" y="172"/>
                    <a:pt x="580" y="166"/>
                    <a:pt x="591" y="162"/>
                  </a:cubicBezTo>
                  <a:cubicBezTo>
                    <a:pt x="600" y="159"/>
                    <a:pt x="607" y="159"/>
                    <a:pt x="608" y="171"/>
                  </a:cubicBezTo>
                  <a:cubicBezTo>
                    <a:pt x="609" y="175"/>
                    <a:pt x="611" y="179"/>
                    <a:pt x="615" y="179"/>
                  </a:cubicBezTo>
                  <a:cubicBezTo>
                    <a:pt x="622" y="179"/>
                    <a:pt x="623" y="174"/>
                    <a:pt x="623" y="170"/>
                  </a:cubicBezTo>
                  <a:cubicBezTo>
                    <a:pt x="624" y="162"/>
                    <a:pt x="624" y="155"/>
                    <a:pt x="625" y="148"/>
                  </a:cubicBezTo>
                  <a:cubicBezTo>
                    <a:pt x="628" y="124"/>
                    <a:pt x="644" y="115"/>
                    <a:pt x="666" y="124"/>
                  </a:cubicBezTo>
                  <a:cubicBezTo>
                    <a:pt x="669" y="125"/>
                    <a:pt x="671" y="126"/>
                    <a:pt x="673" y="127"/>
                  </a:cubicBezTo>
                  <a:cubicBezTo>
                    <a:pt x="705" y="144"/>
                    <a:pt x="710" y="143"/>
                    <a:pt x="725" y="109"/>
                  </a:cubicBezTo>
                  <a:cubicBezTo>
                    <a:pt x="731" y="96"/>
                    <a:pt x="738" y="89"/>
                    <a:pt x="753" y="91"/>
                  </a:cubicBezTo>
                  <a:cubicBezTo>
                    <a:pt x="759" y="92"/>
                    <a:pt x="764" y="91"/>
                    <a:pt x="769" y="90"/>
                  </a:cubicBezTo>
                  <a:cubicBezTo>
                    <a:pt x="799" y="89"/>
                    <a:pt x="822" y="78"/>
                    <a:pt x="829" y="45"/>
                  </a:cubicBezTo>
                  <a:cubicBezTo>
                    <a:pt x="832" y="33"/>
                    <a:pt x="837" y="21"/>
                    <a:pt x="845" y="11"/>
                  </a:cubicBezTo>
                  <a:cubicBezTo>
                    <a:pt x="850" y="4"/>
                    <a:pt x="858" y="0"/>
                    <a:pt x="866" y="3"/>
                  </a:cubicBezTo>
                  <a:cubicBezTo>
                    <a:pt x="876" y="6"/>
                    <a:pt x="872" y="15"/>
                    <a:pt x="871" y="22"/>
                  </a:cubicBezTo>
                  <a:cubicBezTo>
                    <a:pt x="867" y="66"/>
                    <a:pt x="867" y="66"/>
                    <a:pt x="909" y="57"/>
                  </a:cubicBezTo>
                  <a:cubicBezTo>
                    <a:pt x="924" y="54"/>
                    <a:pt x="938" y="53"/>
                    <a:pt x="953" y="56"/>
                  </a:cubicBezTo>
                  <a:cubicBezTo>
                    <a:pt x="968" y="60"/>
                    <a:pt x="980" y="63"/>
                    <a:pt x="986" y="82"/>
                  </a:cubicBezTo>
                  <a:cubicBezTo>
                    <a:pt x="996" y="109"/>
                    <a:pt x="1034" y="117"/>
                    <a:pt x="1066" y="102"/>
                  </a:cubicBezTo>
                  <a:cubicBezTo>
                    <a:pt x="1071" y="100"/>
                    <a:pt x="1075" y="97"/>
                    <a:pt x="1081" y="94"/>
                  </a:cubicBezTo>
                  <a:cubicBezTo>
                    <a:pt x="1085" y="117"/>
                    <a:pt x="1091" y="138"/>
                    <a:pt x="1114" y="148"/>
                  </a:cubicBezTo>
                  <a:cubicBezTo>
                    <a:pt x="1135" y="157"/>
                    <a:pt x="1155" y="152"/>
                    <a:pt x="1176" y="148"/>
                  </a:cubicBezTo>
                  <a:cubicBezTo>
                    <a:pt x="1178" y="154"/>
                    <a:pt x="1174" y="156"/>
                    <a:pt x="1172" y="159"/>
                  </a:cubicBezTo>
                  <a:cubicBezTo>
                    <a:pt x="1152" y="181"/>
                    <a:pt x="1160" y="206"/>
                    <a:pt x="1189" y="215"/>
                  </a:cubicBezTo>
                  <a:cubicBezTo>
                    <a:pt x="1219" y="224"/>
                    <a:pt x="1219" y="224"/>
                    <a:pt x="1209" y="254"/>
                  </a:cubicBezTo>
                  <a:cubicBezTo>
                    <a:pt x="1202" y="275"/>
                    <a:pt x="1214" y="297"/>
                    <a:pt x="1236" y="300"/>
                  </a:cubicBezTo>
                  <a:cubicBezTo>
                    <a:pt x="1247" y="302"/>
                    <a:pt x="1248" y="292"/>
                    <a:pt x="1250" y="285"/>
                  </a:cubicBezTo>
                  <a:cubicBezTo>
                    <a:pt x="1253" y="273"/>
                    <a:pt x="1255" y="259"/>
                    <a:pt x="1270" y="255"/>
                  </a:cubicBezTo>
                  <a:cubicBezTo>
                    <a:pt x="1280" y="253"/>
                    <a:pt x="1287" y="252"/>
                    <a:pt x="1283" y="267"/>
                  </a:cubicBezTo>
                  <a:cubicBezTo>
                    <a:pt x="1274" y="305"/>
                    <a:pt x="1284" y="318"/>
                    <a:pt x="1322" y="321"/>
                  </a:cubicBezTo>
                  <a:cubicBezTo>
                    <a:pt x="1370" y="325"/>
                    <a:pt x="1411" y="342"/>
                    <a:pt x="1447" y="373"/>
                  </a:cubicBezTo>
                  <a:cubicBezTo>
                    <a:pt x="1465" y="389"/>
                    <a:pt x="1484" y="402"/>
                    <a:pt x="1507" y="410"/>
                  </a:cubicBezTo>
                  <a:cubicBezTo>
                    <a:pt x="1519" y="414"/>
                    <a:pt x="1530" y="414"/>
                    <a:pt x="1540" y="405"/>
                  </a:cubicBezTo>
                  <a:cubicBezTo>
                    <a:pt x="1549" y="397"/>
                    <a:pt x="1560" y="392"/>
                    <a:pt x="1570" y="402"/>
                  </a:cubicBezTo>
                  <a:cubicBezTo>
                    <a:pt x="1580" y="413"/>
                    <a:pt x="1569" y="421"/>
                    <a:pt x="1563" y="427"/>
                  </a:cubicBezTo>
                  <a:cubicBezTo>
                    <a:pt x="1548" y="442"/>
                    <a:pt x="1547" y="456"/>
                    <a:pt x="1554" y="475"/>
                  </a:cubicBezTo>
                  <a:cubicBezTo>
                    <a:pt x="1581" y="551"/>
                    <a:pt x="1584" y="629"/>
                    <a:pt x="1581" y="708"/>
                  </a:cubicBezTo>
                  <a:cubicBezTo>
                    <a:pt x="1580" y="748"/>
                    <a:pt x="1580" y="748"/>
                    <a:pt x="1616" y="763"/>
                  </a:cubicBezTo>
                  <a:cubicBezTo>
                    <a:pt x="1649" y="776"/>
                    <a:pt x="1649" y="776"/>
                    <a:pt x="1675" y="750"/>
                  </a:cubicBezTo>
                  <a:cubicBezTo>
                    <a:pt x="1693" y="732"/>
                    <a:pt x="1711" y="713"/>
                    <a:pt x="1734" y="700"/>
                  </a:cubicBezTo>
                  <a:cubicBezTo>
                    <a:pt x="1746" y="694"/>
                    <a:pt x="1759" y="688"/>
                    <a:pt x="1775" y="691"/>
                  </a:cubicBezTo>
                  <a:cubicBezTo>
                    <a:pt x="1772" y="703"/>
                    <a:pt x="1764" y="711"/>
                    <a:pt x="1758" y="720"/>
                  </a:cubicBezTo>
                  <a:cubicBezTo>
                    <a:pt x="1746" y="738"/>
                    <a:pt x="1738" y="757"/>
                    <a:pt x="1738" y="778"/>
                  </a:cubicBezTo>
                  <a:cubicBezTo>
                    <a:pt x="1737" y="790"/>
                    <a:pt x="1733" y="792"/>
                    <a:pt x="1722" y="791"/>
                  </a:cubicBezTo>
                  <a:cubicBezTo>
                    <a:pt x="1711" y="790"/>
                    <a:pt x="1699" y="790"/>
                    <a:pt x="1689" y="796"/>
                  </a:cubicBezTo>
                  <a:cubicBezTo>
                    <a:pt x="1683" y="801"/>
                    <a:pt x="1678" y="807"/>
                    <a:pt x="1677" y="814"/>
                  </a:cubicBezTo>
                  <a:cubicBezTo>
                    <a:pt x="1677" y="823"/>
                    <a:pt x="1686" y="823"/>
                    <a:pt x="1692" y="825"/>
                  </a:cubicBezTo>
                  <a:cubicBezTo>
                    <a:pt x="1732" y="839"/>
                    <a:pt x="1772" y="852"/>
                    <a:pt x="1813" y="867"/>
                  </a:cubicBezTo>
                  <a:cubicBezTo>
                    <a:pt x="1837" y="875"/>
                    <a:pt x="1861" y="886"/>
                    <a:pt x="1882" y="902"/>
                  </a:cubicBezTo>
                  <a:cubicBezTo>
                    <a:pt x="1923" y="931"/>
                    <a:pt x="1936" y="968"/>
                    <a:pt x="1924" y="1017"/>
                  </a:cubicBezTo>
                  <a:cubicBezTo>
                    <a:pt x="1912" y="1061"/>
                    <a:pt x="1912" y="1061"/>
                    <a:pt x="1939" y="1097"/>
                  </a:cubicBezTo>
                  <a:cubicBezTo>
                    <a:pt x="1923" y="1108"/>
                    <a:pt x="1913" y="1125"/>
                    <a:pt x="1904" y="1141"/>
                  </a:cubicBezTo>
                  <a:cubicBezTo>
                    <a:pt x="1895" y="1157"/>
                    <a:pt x="1884" y="1170"/>
                    <a:pt x="1865" y="1174"/>
                  </a:cubicBezTo>
                  <a:cubicBezTo>
                    <a:pt x="1851" y="1177"/>
                    <a:pt x="1837" y="1180"/>
                    <a:pt x="1834" y="1197"/>
                  </a:cubicBezTo>
                  <a:cubicBezTo>
                    <a:pt x="1830" y="1217"/>
                    <a:pt x="1831" y="1236"/>
                    <a:pt x="1849" y="1250"/>
                  </a:cubicBezTo>
                  <a:cubicBezTo>
                    <a:pt x="1861" y="1260"/>
                    <a:pt x="1876" y="1267"/>
                    <a:pt x="1890" y="1273"/>
                  </a:cubicBezTo>
                  <a:cubicBezTo>
                    <a:pt x="1914" y="1284"/>
                    <a:pt x="1939" y="1294"/>
                    <a:pt x="1961" y="1309"/>
                  </a:cubicBezTo>
                  <a:cubicBezTo>
                    <a:pt x="1974" y="1318"/>
                    <a:pt x="1981" y="1314"/>
                    <a:pt x="1983" y="1298"/>
                  </a:cubicBezTo>
                  <a:cubicBezTo>
                    <a:pt x="1984" y="1274"/>
                    <a:pt x="1997" y="1257"/>
                    <a:pt x="2020" y="1250"/>
                  </a:cubicBezTo>
                  <a:cubicBezTo>
                    <a:pt x="2045" y="1242"/>
                    <a:pt x="2073" y="1249"/>
                    <a:pt x="2088" y="1267"/>
                  </a:cubicBezTo>
                  <a:cubicBezTo>
                    <a:pt x="2099" y="1280"/>
                    <a:pt x="2101" y="1295"/>
                    <a:pt x="2095" y="1310"/>
                  </a:cubicBezTo>
                  <a:cubicBezTo>
                    <a:pt x="2088" y="1329"/>
                    <a:pt x="2096" y="1338"/>
                    <a:pt x="2112" y="1343"/>
                  </a:cubicBezTo>
                  <a:cubicBezTo>
                    <a:pt x="2122" y="1346"/>
                    <a:pt x="2127" y="1351"/>
                    <a:pt x="2125" y="1362"/>
                  </a:cubicBezTo>
                  <a:cubicBezTo>
                    <a:pt x="2123" y="1374"/>
                    <a:pt x="2114" y="1368"/>
                    <a:pt x="2108" y="1368"/>
                  </a:cubicBezTo>
                  <a:cubicBezTo>
                    <a:pt x="2002" y="1361"/>
                    <a:pt x="1903" y="1334"/>
                    <a:pt x="1815" y="1274"/>
                  </a:cubicBezTo>
                  <a:cubicBezTo>
                    <a:pt x="1807" y="1268"/>
                    <a:pt x="1800" y="1268"/>
                    <a:pt x="1794" y="1274"/>
                  </a:cubicBezTo>
                  <a:cubicBezTo>
                    <a:pt x="1782" y="1284"/>
                    <a:pt x="1770" y="1294"/>
                    <a:pt x="1759" y="1304"/>
                  </a:cubicBezTo>
                  <a:cubicBezTo>
                    <a:pt x="1743" y="1319"/>
                    <a:pt x="1727" y="1334"/>
                    <a:pt x="1704" y="1340"/>
                  </a:cubicBezTo>
                  <a:cubicBezTo>
                    <a:pt x="1693" y="1342"/>
                    <a:pt x="1693" y="1350"/>
                    <a:pt x="1698" y="1358"/>
                  </a:cubicBezTo>
                  <a:cubicBezTo>
                    <a:pt x="1705" y="1368"/>
                    <a:pt x="1712" y="1378"/>
                    <a:pt x="1726" y="1381"/>
                  </a:cubicBezTo>
                  <a:cubicBezTo>
                    <a:pt x="1758" y="1390"/>
                    <a:pt x="1785" y="1409"/>
                    <a:pt x="1811" y="1429"/>
                  </a:cubicBezTo>
                  <a:cubicBezTo>
                    <a:pt x="1831" y="1445"/>
                    <a:pt x="1851" y="1460"/>
                    <a:pt x="1874" y="1471"/>
                  </a:cubicBezTo>
                  <a:cubicBezTo>
                    <a:pt x="1890" y="1480"/>
                    <a:pt x="1899" y="1477"/>
                    <a:pt x="1904" y="1460"/>
                  </a:cubicBezTo>
                  <a:cubicBezTo>
                    <a:pt x="1906" y="1451"/>
                    <a:pt x="1908" y="1441"/>
                    <a:pt x="1922" y="1445"/>
                  </a:cubicBezTo>
                  <a:cubicBezTo>
                    <a:pt x="1935" y="1449"/>
                    <a:pt x="1940" y="1458"/>
                    <a:pt x="1941" y="1470"/>
                  </a:cubicBezTo>
                  <a:cubicBezTo>
                    <a:pt x="1941" y="1478"/>
                    <a:pt x="1935" y="1478"/>
                    <a:pt x="1930" y="1478"/>
                  </a:cubicBezTo>
                  <a:cubicBezTo>
                    <a:pt x="1914" y="1479"/>
                    <a:pt x="1900" y="1483"/>
                    <a:pt x="1887" y="1493"/>
                  </a:cubicBezTo>
                  <a:cubicBezTo>
                    <a:pt x="1881" y="1498"/>
                    <a:pt x="1877" y="1496"/>
                    <a:pt x="1871" y="1493"/>
                  </a:cubicBezTo>
                  <a:cubicBezTo>
                    <a:pt x="1813" y="1464"/>
                    <a:pt x="1751" y="1440"/>
                    <a:pt x="1708" y="1388"/>
                  </a:cubicBezTo>
                  <a:cubicBezTo>
                    <a:pt x="1695" y="1373"/>
                    <a:pt x="1664" y="1380"/>
                    <a:pt x="1656" y="1400"/>
                  </a:cubicBezTo>
                  <a:cubicBezTo>
                    <a:pt x="1649" y="1415"/>
                    <a:pt x="1641" y="1417"/>
                    <a:pt x="1627" y="1415"/>
                  </a:cubicBezTo>
                  <a:cubicBezTo>
                    <a:pt x="1620" y="1414"/>
                    <a:pt x="1612" y="1415"/>
                    <a:pt x="1605" y="1417"/>
                  </a:cubicBezTo>
                  <a:cubicBezTo>
                    <a:pt x="1593" y="1420"/>
                    <a:pt x="1590" y="1430"/>
                    <a:pt x="1588" y="1441"/>
                  </a:cubicBezTo>
                  <a:cubicBezTo>
                    <a:pt x="1586" y="1452"/>
                    <a:pt x="1593" y="1457"/>
                    <a:pt x="1601" y="1461"/>
                  </a:cubicBezTo>
                  <a:cubicBezTo>
                    <a:pt x="1611" y="1466"/>
                    <a:pt x="1623" y="1470"/>
                    <a:pt x="1634" y="1475"/>
                  </a:cubicBezTo>
                  <a:cubicBezTo>
                    <a:pt x="1646" y="1480"/>
                    <a:pt x="1658" y="1486"/>
                    <a:pt x="1667" y="1497"/>
                  </a:cubicBezTo>
                  <a:cubicBezTo>
                    <a:pt x="1682" y="1516"/>
                    <a:pt x="1679" y="1534"/>
                    <a:pt x="1656" y="1541"/>
                  </a:cubicBezTo>
                  <a:cubicBezTo>
                    <a:pt x="1613" y="1554"/>
                    <a:pt x="1610" y="1570"/>
                    <a:pt x="1633" y="1611"/>
                  </a:cubicBezTo>
                  <a:cubicBezTo>
                    <a:pt x="1642" y="1628"/>
                    <a:pt x="1653" y="1643"/>
                    <a:pt x="1646" y="1664"/>
                  </a:cubicBezTo>
                  <a:cubicBezTo>
                    <a:pt x="1644" y="1668"/>
                    <a:pt x="1644" y="1674"/>
                    <a:pt x="1638" y="1673"/>
                  </a:cubicBezTo>
                  <a:cubicBezTo>
                    <a:pt x="1632" y="1673"/>
                    <a:pt x="1630" y="1668"/>
                    <a:pt x="1629" y="1664"/>
                  </a:cubicBezTo>
                  <a:cubicBezTo>
                    <a:pt x="1627" y="1646"/>
                    <a:pt x="1616" y="1640"/>
                    <a:pt x="1599" y="1639"/>
                  </a:cubicBezTo>
                  <a:cubicBezTo>
                    <a:pt x="1575" y="1637"/>
                    <a:pt x="1560" y="1623"/>
                    <a:pt x="1552" y="1600"/>
                  </a:cubicBezTo>
                  <a:cubicBezTo>
                    <a:pt x="1546" y="1580"/>
                    <a:pt x="1540" y="1560"/>
                    <a:pt x="1533" y="1540"/>
                  </a:cubicBezTo>
                  <a:cubicBezTo>
                    <a:pt x="1529" y="1526"/>
                    <a:pt x="1521" y="1514"/>
                    <a:pt x="1510" y="1506"/>
                  </a:cubicBezTo>
                  <a:cubicBezTo>
                    <a:pt x="1506" y="1503"/>
                    <a:pt x="1502" y="1498"/>
                    <a:pt x="1496" y="1500"/>
                  </a:cubicBezTo>
                  <a:cubicBezTo>
                    <a:pt x="1489" y="1504"/>
                    <a:pt x="1486" y="1510"/>
                    <a:pt x="1487" y="1517"/>
                  </a:cubicBezTo>
                  <a:cubicBezTo>
                    <a:pt x="1488" y="1530"/>
                    <a:pt x="1490" y="1543"/>
                    <a:pt x="1492" y="1556"/>
                  </a:cubicBezTo>
                  <a:cubicBezTo>
                    <a:pt x="1493" y="1561"/>
                    <a:pt x="1498" y="1562"/>
                    <a:pt x="1502" y="1563"/>
                  </a:cubicBezTo>
                  <a:cubicBezTo>
                    <a:pt x="1506" y="1564"/>
                    <a:pt x="1511" y="1564"/>
                    <a:pt x="1515" y="1566"/>
                  </a:cubicBezTo>
                  <a:cubicBezTo>
                    <a:pt x="1527" y="1569"/>
                    <a:pt x="1536" y="1576"/>
                    <a:pt x="1532" y="1589"/>
                  </a:cubicBezTo>
                  <a:cubicBezTo>
                    <a:pt x="1528" y="1600"/>
                    <a:pt x="1516" y="1595"/>
                    <a:pt x="1507" y="1594"/>
                  </a:cubicBezTo>
                  <a:cubicBezTo>
                    <a:pt x="1504" y="1593"/>
                    <a:pt x="1500" y="1592"/>
                    <a:pt x="1498" y="1590"/>
                  </a:cubicBezTo>
                  <a:cubicBezTo>
                    <a:pt x="1480" y="1574"/>
                    <a:pt x="1478" y="1587"/>
                    <a:pt x="1474" y="1602"/>
                  </a:cubicBezTo>
                  <a:cubicBezTo>
                    <a:pt x="1468" y="1624"/>
                    <a:pt x="1468" y="1623"/>
                    <a:pt x="1492" y="1625"/>
                  </a:cubicBezTo>
                  <a:cubicBezTo>
                    <a:pt x="1506" y="1625"/>
                    <a:pt x="1515" y="1630"/>
                    <a:pt x="1509" y="1647"/>
                  </a:cubicBezTo>
                  <a:cubicBezTo>
                    <a:pt x="1505" y="1659"/>
                    <a:pt x="1502" y="1671"/>
                    <a:pt x="1500" y="1684"/>
                  </a:cubicBezTo>
                  <a:cubicBezTo>
                    <a:pt x="1497" y="1705"/>
                    <a:pt x="1504" y="1712"/>
                    <a:pt x="1525" y="1709"/>
                  </a:cubicBezTo>
                  <a:cubicBezTo>
                    <a:pt x="1529" y="1709"/>
                    <a:pt x="1532" y="1709"/>
                    <a:pt x="1535" y="1708"/>
                  </a:cubicBezTo>
                  <a:cubicBezTo>
                    <a:pt x="1553" y="1704"/>
                    <a:pt x="1560" y="1707"/>
                    <a:pt x="1558" y="1728"/>
                  </a:cubicBezTo>
                  <a:cubicBezTo>
                    <a:pt x="1554" y="1754"/>
                    <a:pt x="1565" y="1777"/>
                    <a:pt x="1579" y="1799"/>
                  </a:cubicBezTo>
                  <a:cubicBezTo>
                    <a:pt x="1596" y="1825"/>
                    <a:pt x="1618" y="1849"/>
                    <a:pt x="1631" y="1877"/>
                  </a:cubicBezTo>
                  <a:cubicBezTo>
                    <a:pt x="1639" y="1894"/>
                    <a:pt x="1643" y="1910"/>
                    <a:pt x="1634" y="1929"/>
                  </a:cubicBezTo>
                  <a:cubicBezTo>
                    <a:pt x="1623" y="1951"/>
                    <a:pt x="1628" y="1975"/>
                    <a:pt x="1637" y="1998"/>
                  </a:cubicBezTo>
                  <a:cubicBezTo>
                    <a:pt x="1640" y="2005"/>
                    <a:pt x="1643" y="2011"/>
                    <a:pt x="1645" y="2017"/>
                  </a:cubicBezTo>
                  <a:cubicBezTo>
                    <a:pt x="1662" y="2054"/>
                    <a:pt x="1662" y="2054"/>
                    <a:pt x="1631" y="2080"/>
                  </a:cubicBezTo>
                  <a:cubicBezTo>
                    <a:pt x="1625" y="2085"/>
                    <a:pt x="1621" y="2090"/>
                    <a:pt x="1623" y="2100"/>
                  </a:cubicBezTo>
                  <a:cubicBezTo>
                    <a:pt x="1625" y="2111"/>
                    <a:pt x="1624" y="2123"/>
                    <a:pt x="1622" y="2134"/>
                  </a:cubicBezTo>
                  <a:cubicBezTo>
                    <a:pt x="1618" y="2151"/>
                    <a:pt x="1627" y="2158"/>
                    <a:pt x="1641" y="2163"/>
                  </a:cubicBezTo>
                  <a:cubicBezTo>
                    <a:pt x="1686" y="2179"/>
                    <a:pt x="1686" y="2179"/>
                    <a:pt x="1659" y="2218"/>
                  </a:cubicBezTo>
                  <a:cubicBezTo>
                    <a:pt x="1654" y="2225"/>
                    <a:pt x="1652" y="2233"/>
                    <a:pt x="1652" y="2242"/>
                  </a:cubicBezTo>
                  <a:cubicBezTo>
                    <a:pt x="1652" y="2249"/>
                    <a:pt x="1659" y="2258"/>
                    <a:pt x="1647" y="2261"/>
                  </a:cubicBezTo>
                  <a:cubicBezTo>
                    <a:pt x="1637" y="2264"/>
                    <a:pt x="1627" y="2263"/>
                    <a:pt x="1621" y="2253"/>
                  </a:cubicBezTo>
                  <a:cubicBezTo>
                    <a:pt x="1615" y="2245"/>
                    <a:pt x="1611" y="2236"/>
                    <a:pt x="1606" y="2226"/>
                  </a:cubicBezTo>
                  <a:cubicBezTo>
                    <a:pt x="1582" y="2235"/>
                    <a:pt x="1571" y="2256"/>
                    <a:pt x="1562" y="2277"/>
                  </a:cubicBezTo>
                  <a:cubicBezTo>
                    <a:pt x="1557" y="2287"/>
                    <a:pt x="1566" y="2296"/>
                    <a:pt x="1572" y="2303"/>
                  </a:cubicBezTo>
                  <a:cubicBezTo>
                    <a:pt x="1581" y="2312"/>
                    <a:pt x="1590" y="2320"/>
                    <a:pt x="1598" y="2328"/>
                  </a:cubicBezTo>
                  <a:cubicBezTo>
                    <a:pt x="1607" y="2337"/>
                    <a:pt x="1613" y="2347"/>
                    <a:pt x="1614" y="2360"/>
                  </a:cubicBezTo>
                  <a:cubicBezTo>
                    <a:pt x="1615" y="2377"/>
                    <a:pt x="1610" y="2381"/>
                    <a:pt x="1593" y="2377"/>
                  </a:cubicBezTo>
                  <a:cubicBezTo>
                    <a:pt x="1572" y="2371"/>
                    <a:pt x="1567" y="2377"/>
                    <a:pt x="1570" y="2398"/>
                  </a:cubicBezTo>
                  <a:cubicBezTo>
                    <a:pt x="1571" y="2410"/>
                    <a:pt x="1581" y="2425"/>
                    <a:pt x="1567" y="2433"/>
                  </a:cubicBezTo>
                  <a:cubicBezTo>
                    <a:pt x="1554" y="2440"/>
                    <a:pt x="1542" y="2427"/>
                    <a:pt x="1532" y="2419"/>
                  </a:cubicBezTo>
                  <a:cubicBezTo>
                    <a:pt x="1528" y="2415"/>
                    <a:pt x="1524" y="2412"/>
                    <a:pt x="1519" y="2409"/>
                  </a:cubicBezTo>
                  <a:cubicBezTo>
                    <a:pt x="1513" y="2405"/>
                    <a:pt x="1505" y="2404"/>
                    <a:pt x="1499" y="2410"/>
                  </a:cubicBezTo>
                  <a:cubicBezTo>
                    <a:pt x="1493" y="2415"/>
                    <a:pt x="1495" y="2422"/>
                    <a:pt x="1499" y="2428"/>
                  </a:cubicBezTo>
                  <a:cubicBezTo>
                    <a:pt x="1504" y="2437"/>
                    <a:pt x="1508" y="2446"/>
                    <a:pt x="1498" y="2455"/>
                  </a:cubicBezTo>
                  <a:cubicBezTo>
                    <a:pt x="1488" y="2463"/>
                    <a:pt x="1478" y="2458"/>
                    <a:pt x="1469" y="2452"/>
                  </a:cubicBezTo>
                  <a:cubicBezTo>
                    <a:pt x="1468" y="2451"/>
                    <a:pt x="1466" y="2449"/>
                    <a:pt x="1464" y="2448"/>
                  </a:cubicBezTo>
                  <a:cubicBezTo>
                    <a:pt x="1439" y="2430"/>
                    <a:pt x="1433" y="2432"/>
                    <a:pt x="1421" y="2461"/>
                  </a:cubicBezTo>
                  <a:cubicBezTo>
                    <a:pt x="1416" y="2475"/>
                    <a:pt x="1411" y="2486"/>
                    <a:pt x="1394" y="2484"/>
                  </a:cubicBezTo>
                  <a:cubicBezTo>
                    <a:pt x="1390" y="2484"/>
                    <a:pt x="1387" y="2484"/>
                    <a:pt x="1384" y="2483"/>
                  </a:cubicBezTo>
                  <a:cubicBezTo>
                    <a:pt x="1367" y="2477"/>
                    <a:pt x="1352" y="2485"/>
                    <a:pt x="1354" y="2502"/>
                  </a:cubicBezTo>
                  <a:cubicBezTo>
                    <a:pt x="1356" y="2519"/>
                    <a:pt x="1347" y="2525"/>
                    <a:pt x="1335" y="2526"/>
                  </a:cubicBezTo>
                  <a:cubicBezTo>
                    <a:pt x="1296" y="2528"/>
                    <a:pt x="1288" y="2552"/>
                    <a:pt x="1287" y="2586"/>
                  </a:cubicBezTo>
                  <a:cubicBezTo>
                    <a:pt x="1286" y="2610"/>
                    <a:pt x="1280" y="2634"/>
                    <a:pt x="1273" y="2658"/>
                  </a:cubicBezTo>
                  <a:cubicBezTo>
                    <a:pt x="1269" y="2669"/>
                    <a:pt x="1263" y="2676"/>
                    <a:pt x="1251" y="2679"/>
                  </a:cubicBezTo>
                  <a:cubicBezTo>
                    <a:pt x="1210" y="2691"/>
                    <a:pt x="1169" y="2694"/>
                    <a:pt x="1131" y="2668"/>
                  </a:cubicBezTo>
                  <a:cubicBezTo>
                    <a:pt x="1117" y="2658"/>
                    <a:pt x="1108" y="2647"/>
                    <a:pt x="1110" y="2628"/>
                  </a:cubicBezTo>
                  <a:cubicBezTo>
                    <a:pt x="1114" y="2600"/>
                    <a:pt x="1100" y="2575"/>
                    <a:pt x="1086" y="2551"/>
                  </a:cubicBezTo>
                  <a:cubicBezTo>
                    <a:pt x="1083" y="2544"/>
                    <a:pt x="1077" y="2543"/>
                    <a:pt x="1070" y="2542"/>
                  </a:cubicBezTo>
                  <a:cubicBezTo>
                    <a:pt x="1046" y="2539"/>
                    <a:pt x="1022" y="2537"/>
                    <a:pt x="998" y="2538"/>
                  </a:cubicBezTo>
                  <a:cubicBezTo>
                    <a:pt x="983" y="2538"/>
                    <a:pt x="973" y="2533"/>
                    <a:pt x="964" y="2522"/>
                  </a:cubicBezTo>
                  <a:cubicBezTo>
                    <a:pt x="955" y="2512"/>
                    <a:pt x="947" y="2501"/>
                    <a:pt x="934" y="2495"/>
                  </a:cubicBezTo>
                  <a:cubicBezTo>
                    <a:pt x="920" y="2489"/>
                    <a:pt x="908" y="2487"/>
                    <a:pt x="893" y="2497"/>
                  </a:cubicBezTo>
                  <a:cubicBezTo>
                    <a:pt x="875" y="2510"/>
                    <a:pt x="859" y="2504"/>
                    <a:pt x="852" y="2482"/>
                  </a:cubicBezTo>
                  <a:cubicBezTo>
                    <a:pt x="839" y="2444"/>
                    <a:pt x="821" y="2440"/>
                    <a:pt x="790" y="2468"/>
                  </a:cubicBezTo>
                  <a:cubicBezTo>
                    <a:pt x="773" y="2482"/>
                    <a:pt x="762" y="2501"/>
                    <a:pt x="747" y="2517"/>
                  </a:cubicBezTo>
                  <a:cubicBezTo>
                    <a:pt x="735" y="2529"/>
                    <a:pt x="723" y="2540"/>
                    <a:pt x="700" y="2543"/>
                  </a:cubicBezTo>
                  <a:cubicBezTo>
                    <a:pt x="719" y="2512"/>
                    <a:pt x="734" y="2485"/>
                    <a:pt x="752" y="2457"/>
                  </a:cubicBezTo>
                  <a:cubicBezTo>
                    <a:pt x="770" y="2428"/>
                    <a:pt x="746" y="2370"/>
                    <a:pt x="711" y="2373"/>
                  </a:cubicBezTo>
                  <a:cubicBezTo>
                    <a:pt x="670" y="2376"/>
                    <a:pt x="657" y="2354"/>
                    <a:pt x="649" y="2321"/>
                  </a:cubicBezTo>
                  <a:cubicBezTo>
                    <a:pt x="647" y="2316"/>
                    <a:pt x="646" y="2311"/>
                    <a:pt x="644" y="2306"/>
                  </a:cubicBezTo>
                  <a:cubicBezTo>
                    <a:pt x="638" y="2284"/>
                    <a:pt x="636" y="2283"/>
                    <a:pt x="616" y="2294"/>
                  </a:cubicBezTo>
                  <a:cubicBezTo>
                    <a:pt x="599" y="2304"/>
                    <a:pt x="586" y="2318"/>
                    <a:pt x="574" y="2334"/>
                  </a:cubicBezTo>
                  <a:cubicBezTo>
                    <a:pt x="567" y="2344"/>
                    <a:pt x="561" y="2348"/>
                    <a:pt x="548" y="2343"/>
                  </a:cubicBezTo>
                  <a:cubicBezTo>
                    <a:pt x="537" y="2339"/>
                    <a:pt x="525" y="2338"/>
                    <a:pt x="513" y="2337"/>
                  </a:cubicBezTo>
                  <a:cubicBezTo>
                    <a:pt x="505" y="2336"/>
                    <a:pt x="498" y="2340"/>
                    <a:pt x="496" y="2348"/>
                  </a:cubicBezTo>
                  <a:cubicBezTo>
                    <a:pt x="494" y="2357"/>
                    <a:pt x="497" y="2363"/>
                    <a:pt x="505" y="2367"/>
                  </a:cubicBezTo>
                  <a:cubicBezTo>
                    <a:pt x="511" y="2370"/>
                    <a:pt x="517" y="2372"/>
                    <a:pt x="523" y="2375"/>
                  </a:cubicBezTo>
                  <a:cubicBezTo>
                    <a:pt x="533" y="2380"/>
                    <a:pt x="537" y="2387"/>
                    <a:pt x="535" y="2399"/>
                  </a:cubicBezTo>
                  <a:cubicBezTo>
                    <a:pt x="529" y="2435"/>
                    <a:pt x="542" y="2460"/>
                    <a:pt x="574" y="2476"/>
                  </a:cubicBezTo>
                  <a:cubicBezTo>
                    <a:pt x="579" y="2479"/>
                    <a:pt x="590" y="2478"/>
                    <a:pt x="588" y="2487"/>
                  </a:cubicBezTo>
                  <a:cubicBezTo>
                    <a:pt x="587" y="2496"/>
                    <a:pt x="578" y="2498"/>
                    <a:pt x="569" y="2499"/>
                  </a:cubicBezTo>
                  <a:cubicBezTo>
                    <a:pt x="568" y="2499"/>
                    <a:pt x="567" y="2499"/>
                    <a:pt x="566" y="2499"/>
                  </a:cubicBezTo>
                  <a:cubicBezTo>
                    <a:pt x="542" y="2503"/>
                    <a:pt x="535" y="2514"/>
                    <a:pt x="547" y="2533"/>
                  </a:cubicBezTo>
                  <a:cubicBezTo>
                    <a:pt x="558" y="2551"/>
                    <a:pt x="555" y="2565"/>
                    <a:pt x="545" y="2580"/>
                  </a:cubicBezTo>
                  <a:cubicBezTo>
                    <a:pt x="532" y="2600"/>
                    <a:pt x="522" y="2621"/>
                    <a:pt x="528" y="2646"/>
                  </a:cubicBezTo>
                  <a:cubicBezTo>
                    <a:pt x="531" y="2657"/>
                    <a:pt x="520" y="2662"/>
                    <a:pt x="513" y="2664"/>
                  </a:cubicBezTo>
                  <a:cubicBezTo>
                    <a:pt x="487" y="2673"/>
                    <a:pt x="475" y="2690"/>
                    <a:pt x="472" y="2716"/>
                  </a:cubicBezTo>
                  <a:cubicBezTo>
                    <a:pt x="470" y="2732"/>
                    <a:pt x="464" y="2735"/>
                    <a:pt x="448" y="2725"/>
                  </a:cubicBezTo>
                  <a:cubicBezTo>
                    <a:pt x="414" y="2704"/>
                    <a:pt x="364" y="2719"/>
                    <a:pt x="349" y="2754"/>
                  </a:cubicBezTo>
                  <a:cubicBezTo>
                    <a:pt x="346" y="2761"/>
                    <a:pt x="342" y="2770"/>
                    <a:pt x="349" y="2776"/>
                  </a:cubicBezTo>
                  <a:cubicBezTo>
                    <a:pt x="356" y="2782"/>
                    <a:pt x="366" y="2785"/>
                    <a:pt x="375" y="2779"/>
                  </a:cubicBezTo>
                  <a:cubicBezTo>
                    <a:pt x="381" y="2776"/>
                    <a:pt x="387" y="2771"/>
                    <a:pt x="393" y="2767"/>
                  </a:cubicBezTo>
                  <a:cubicBezTo>
                    <a:pt x="399" y="2762"/>
                    <a:pt x="405" y="2759"/>
                    <a:pt x="410" y="2765"/>
                  </a:cubicBezTo>
                  <a:cubicBezTo>
                    <a:pt x="416" y="2772"/>
                    <a:pt x="412" y="2778"/>
                    <a:pt x="407" y="2783"/>
                  </a:cubicBezTo>
                  <a:cubicBezTo>
                    <a:pt x="403" y="2788"/>
                    <a:pt x="397" y="2792"/>
                    <a:pt x="393" y="2796"/>
                  </a:cubicBezTo>
                  <a:cubicBezTo>
                    <a:pt x="384" y="2805"/>
                    <a:pt x="379" y="2817"/>
                    <a:pt x="388" y="2827"/>
                  </a:cubicBezTo>
                  <a:cubicBezTo>
                    <a:pt x="396" y="2835"/>
                    <a:pt x="407" y="2827"/>
                    <a:pt x="415" y="2821"/>
                  </a:cubicBezTo>
                  <a:cubicBezTo>
                    <a:pt x="422" y="2816"/>
                    <a:pt x="427" y="2807"/>
                    <a:pt x="436" y="2804"/>
                  </a:cubicBezTo>
                  <a:cubicBezTo>
                    <a:pt x="449" y="2799"/>
                    <a:pt x="457" y="2801"/>
                    <a:pt x="456" y="2817"/>
                  </a:cubicBezTo>
                  <a:cubicBezTo>
                    <a:pt x="455" y="2839"/>
                    <a:pt x="446" y="2857"/>
                    <a:pt x="434" y="2874"/>
                  </a:cubicBezTo>
                  <a:cubicBezTo>
                    <a:pt x="419" y="2896"/>
                    <a:pt x="418" y="2908"/>
                    <a:pt x="434" y="2929"/>
                  </a:cubicBezTo>
                  <a:cubicBezTo>
                    <a:pt x="439" y="2937"/>
                    <a:pt x="447" y="2944"/>
                    <a:pt x="454" y="2951"/>
                  </a:cubicBezTo>
                  <a:cubicBezTo>
                    <a:pt x="457" y="2954"/>
                    <a:pt x="462" y="2957"/>
                    <a:pt x="460" y="2962"/>
                  </a:cubicBezTo>
                  <a:cubicBezTo>
                    <a:pt x="458" y="2968"/>
                    <a:pt x="453" y="2969"/>
                    <a:pt x="449" y="2968"/>
                  </a:cubicBezTo>
                  <a:cubicBezTo>
                    <a:pt x="431" y="2964"/>
                    <a:pt x="427" y="2972"/>
                    <a:pt x="428" y="2988"/>
                  </a:cubicBezTo>
                  <a:cubicBezTo>
                    <a:pt x="429" y="3008"/>
                    <a:pt x="416" y="3022"/>
                    <a:pt x="402" y="3033"/>
                  </a:cubicBezTo>
                  <a:cubicBezTo>
                    <a:pt x="391" y="3042"/>
                    <a:pt x="390" y="3049"/>
                    <a:pt x="401" y="3057"/>
                  </a:cubicBezTo>
                  <a:cubicBezTo>
                    <a:pt x="407" y="3061"/>
                    <a:pt x="411" y="3065"/>
                    <a:pt x="409" y="3073"/>
                  </a:cubicBezTo>
                  <a:cubicBezTo>
                    <a:pt x="407" y="3084"/>
                    <a:pt x="399" y="3082"/>
                    <a:pt x="392" y="3084"/>
                  </a:cubicBezTo>
                  <a:cubicBezTo>
                    <a:pt x="388" y="3085"/>
                    <a:pt x="383" y="3085"/>
                    <a:pt x="378" y="3086"/>
                  </a:cubicBezTo>
                  <a:cubicBezTo>
                    <a:pt x="351" y="3089"/>
                    <a:pt x="345" y="3104"/>
                    <a:pt x="361" y="3127"/>
                  </a:cubicBezTo>
                  <a:cubicBezTo>
                    <a:pt x="363" y="3130"/>
                    <a:pt x="365" y="3132"/>
                    <a:pt x="366" y="3135"/>
                  </a:cubicBezTo>
                  <a:cubicBezTo>
                    <a:pt x="369" y="3141"/>
                    <a:pt x="371" y="3149"/>
                    <a:pt x="365" y="3153"/>
                  </a:cubicBezTo>
                  <a:cubicBezTo>
                    <a:pt x="360" y="3157"/>
                    <a:pt x="353" y="3153"/>
                    <a:pt x="349" y="3149"/>
                  </a:cubicBezTo>
                  <a:cubicBezTo>
                    <a:pt x="345" y="3145"/>
                    <a:pt x="342" y="3141"/>
                    <a:pt x="339" y="3136"/>
                  </a:cubicBezTo>
                  <a:cubicBezTo>
                    <a:pt x="333" y="3129"/>
                    <a:pt x="327" y="3127"/>
                    <a:pt x="319" y="3133"/>
                  </a:cubicBezTo>
                  <a:cubicBezTo>
                    <a:pt x="300" y="3146"/>
                    <a:pt x="279" y="3148"/>
                    <a:pt x="258" y="3149"/>
                  </a:cubicBezTo>
                  <a:cubicBezTo>
                    <a:pt x="233" y="3151"/>
                    <a:pt x="207" y="3148"/>
                    <a:pt x="182" y="3154"/>
                  </a:cubicBezTo>
                  <a:cubicBezTo>
                    <a:pt x="173" y="3156"/>
                    <a:pt x="168" y="3150"/>
                    <a:pt x="164" y="3145"/>
                  </a:cubicBezTo>
                  <a:cubicBezTo>
                    <a:pt x="150" y="3129"/>
                    <a:pt x="137" y="3113"/>
                    <a:pt x="112" y="3121"/>
                  </a:cubicBezTo>
                  <a:cubicBezTo>
                    <a:pt x="107" y="3122"/>
                    <a:pt x="104" y="3118"/>
                    <a:pt x="102" y="3114"/>
                  </a:cubicBezTo>
                  <a:cubicBezTo>
                    <a:pt x="91" y="3094"/>
                    <a:pt x="73" y="3078"/>
                    <a:pt x="58" y="3061"/>
                  </a:cubicBezTo>
                  <a:cubicBezTo>
                    <a:pt x="35" y="3035"/>
                    <a:pt x="22" y="3006"/>
                    <a:pt x="31" y="2971"/>
                  </a:cubicBezTo>
                  <a:cubicBezTo>
                    <a:pt x="34" y="2957"/>
                    <a:pt x="26" y="2948"/>
                    <a:pt x="18" y="2940"/>
                  </a:cubicBezTo>
                  <a:cubicBezTo>
                    <a:pt x="0" y="2921"/>
                    <a:pt x="1" y="2911"/>
                    <a:pt x="21" y="2896"/>
                  </a:cubicBezTo>
                  <a:cubicBezTo>
                    <a:pt x="43" y="2881"/>
                    <a:pt x="43" y="2881"/>
                    <a:pt x="25" y="2859"/>
                  </a:cubicBezTo>
                  <a:cubicBezTo>
                    <a:pt x="21" y="2854"/>
                    <a:pt x="18" y="2850"/>
                    <a:pt x="24" y="2844"/>
                  </a:cubicBezTo>
                  <a:cubicBezTo>
                    <a:pt x="44" y="2821"/>
                    <a:pt x="62" y="2798"/>
                    <a:pt x="83" y="2776"/>
                  </a:cubicBezTo>
                  <a:cubicBezTo>
                    <a:pt x="98" y="2759"/>
                    <a:pt x="117" y="2748"/>
                    <a:pt x="139" y="2743"/>
                  </a:cubicBezTo>
                  <a:cubicBezTo>
                    <a:pt x="153" y="2739"/>
                    <a:pt x="180" y="2703"/>
                    <a:pt x="181" y="2688"/>
                  </a:cubicBezTo>
                  <a:cubicBezTo>
                    <a:pt x="181" y="2683"/>
                    <a:pt x="181" y="2679"/>
                    <a:pt x="175" y="2677"/>
                  </a:cubicBezTo>
                  <a:cubicBezTo>
                    <a:pt x="144" y="2663"/>
                    <a:pt x="129" y="2636"/>
                    <a:pt x="116" y="2607"/>
                  </a:cubicBezTo>
                  <a:cubicBezTo>
                    <a:pt x="113" y="2601"/>
                    <a:pt x="111" y="2596"/>
                    <a:pt x="108" y="2591"/>
                  </a:cubicBezTo>
                  <a:cubicBezTo>
                    <a:pt x="98" y="2575"/>
                    <a:pt x="93" y="2561"/>
                    <a:pt x="100" y="2541"/>
                  </a:cubicBezTo>
                  <a:cubicBezTo>
                    <a:pt x="107" y="2521"/>
                    <a:pt x="96" y="2501"/>
                    <a:pt x="86" y="2483"/>
                  </a:cubicBezTo>
                  <a:cubicBezTo>
                    <a:pt x="82" y="2474"/>
                    <a:pt x="80" y="2468"/>
                    <a:pt x="87" y="2459"/>
                  </a:cubicBezTo>
                  <a:cubicBezTo>
                    <a:pt x="115" y="2421"/>
                    <a:pt x="136" y="2379"/>
                    <a:pt x="140" y="2330"/>
                  </a:cubicBezTo>
                  <a:cubicBezTo>
                    <a:pt x="141" y="2323"/>
                    <a:pt x="143" y="2320"/>
                    <a:pt x="150" y="2322"/>
                  </a:cubicBezTo>
                  <a:cubicBezTo>
                    <a:pt x="178" y="2328"/>
                    <a:pt x="196" y="2313"/>
                    <a:pt x="211" y="2293"/>
                  </a:cubicBezTo>
                  <a:cubicBezTo>
                    <a:pt x="218" y="2284"/>
                    <a:pt x="224" y="2279"/>
                    <a:pt x="237" y="2285"/>
                  </a:cubicBezTo>
                  <a:cubicBezTo>
                    <a:pt x="253" y="2294"/>
                    <a:pt x="268" y="2286"/>
                    <a:pt x="281" y="2275"/>
                  </a:cubicBezTo>
                  <a:cubicBezTo>
                    <a:pt x="292" y="2266"/>
                    <a:pt x="303" y="2255"/>
                    <a:pt x="314" y="2246"/>
                  </a:cubicBezTo>
                  <a:cubicBezTo>
                    <a:pt x="325" y="2238"/>
                    <a:pt x="335" y="2237"/>
                    <a:pt x="338" y="2254"/>
                  </a:cubicBezTo>
                  <a:cubicBezTo>
                    <a:pt x="338" y="2258"/>
                    <a:pt x="339" y="2262"/>
                    <a:pt x="341" y="2266"/>
                  </a:cubicBezTo>
                  <a:cubicBezTo>
                    <a:pt x="343" y="2271"/>
                    <a:pt x="343" y="2279"/>
                    <a:pt x="350" y="2280"/>
                  </a:cubicBezTo>
                  <a:cubicBezTo>
                    <a:pt x="356" y="2280"/>
                    <a:pt x="360" y="2275"/>
                    <a:pt x="363" y="2271"/>
                  </a:cubicBezTo>
                  <a:cubicBezTo>
                    <a:pt x="378" y="2254"/>
                    <a:pt x="384" y="2255"/>
                    <a:pt x="393" y="2276"/>
                  </a:cubicBezTo>
                  <a:cubicBezTo>
                    <a:pt x="395" y="2281"/>
                    <a:pt x="396" y="2285"/>
                    <a:pt x="399" y="2289"/>
                  </a:cubicBezTo>
                  <a:cubicBezTo>
                    <a:pt x="403" y="2295"/>
                    <a:pt x="407" y="2300"/>
                    <a:pt x="417" y="2296"/>
                  </a:cubicBezTo>
                  <a:cubicBezTo>
                    <a:pt x="426" y="2291"/>
                    <a:pt x="426" y="2287"/>
                    <a:pt x="424" y="2279"/>
                  </a:cubicBezTo>
                  <a:cubicBezTo>
                    <a:pt x="414" y="2234"/>
                    <a:pt x="425" y="2195"/>
                    <a:pt x="452" y="2158"/>
                  </a:cubicBezTo>
                  <a:cubicBezTo>
                    <a:pt x="468" y="2136"/>
                    <a:pt x="489" y="2122"/>
                    <a:pt x="516" y="2118"/>
                  </a:cubicBezTo>
                  <a:cubicBezTo>
                    <a:pt x="528" y="2116"/>
                    <a:pt x="530" y="2112"/>
                    <a:pt x="526" y="2101"/>
                  </a:cubicBezTo>
                  <a:cubicBezTo>
                    <a:pt x="521" y="2088"/>
                    <a:pt x="517" y="2073"/>
                    <a:pt x="508" y="2062"/>
                  </a:cubicBezTo>
                  <a:cubicBezTo>
                    <a:pt x="501" y="2054"/>
                    <a:pt x="503" y="2050"/>
                    <a:pt x="512" y="2045"/>
                  </a:cubicBezTo>
                  <a:cubicBezTo>
                    <a:pt x="531" y="2036"/>
                    <a:pt x="542" y="1996"/>
                    <a:pt x="531" y="1978"/>
                  </a:cubicBezTo>
                  <a:cubicBezTo>
                    <a:pt x="527" y="1972"/>
                    <a:pt x="521" y="1972"/>
                    <a:pt x="516" y="1971"/>
                  </a:cubicBezTo>
                  <a:cubicBezTo>
                    <a:pt x="500" y="1967"/>
                    <a:pt x="485" y="1962"/>
                    <a:pt x="473" y="1950"/>
                  </a:cubicBezTo>
                  <a:cubicBezTo>
                    <a:pt x="454" y="1929"/>
                    <a:pt x="460" y="1910"/>
                    <a:pt x="488" y="1904"/>
                  </a:cubicBezTo>
                  <a:cubicBezTo>
                    <a:pt x="496" y="1902"/>
                    <a:pt x="505" y="1902"/>
                    <a:pt x="513" y="1900"/>
                  </a:cubicBezTo>
                  <a:cubicBezTo>
                    <a:pt x="535" y="1894"/>
                    <a:pt x="541" y="1884"/>
                    <a:pt x="534" y="1862"/>
                  </a:cubicBezTo>
                  <a:cubicBezTo>
                    <a:pt x="531" y="1851"/>
                    <a:pt x="525" y="1843"/>
                    <a:pt x="519" y="1834"/>
                  </a:cubicBezTo>
                  <a:cubicBezTo>
                    <a:pt x="512" y="1825"/>
                    <a:pt x="506" y="1817"/>
                    <a:pt x="501" y="1807"/>
                  </a:cubicBezTo>
                  <a:cubicBezTo>
                    <a:pt x="497" y="1800"/>
                    <a:pt x="494" y="1791"/>
                    <a:pt x="496" y="1782"/>
                  </a:cubicBezTo>
                  <a:cubicBezTo>
                    <a:pt x="500" y="1770"/>
                    <a:pt x="511" y="1778"/>
                    <a:pt x="518" y="1777"/>
                  </a:cubicBezTo>
                  <a:cubicBezTo>
                    <a:pt x="535" y="1773"/>
                    <a:pt x="553" y="1772"/>
                    <a:pt x="567" y="1761"/>
                  </a:cubicBezTo>
                  <a:cubicBezTo>
                    <a:pt x="576" y="1753"/>
                    <a:pt x="578" y="1746"/>
                    <a:pt x="571" y="1735"/>
                  </a:cubicBezTo>
                  <a:cubicBezTo>
                    <a:pt x="561" y="1720"/>
                    <a:pt x="547" y="1706"/>
                    <a:pt x="535" y="1693"/>
                  </a:cubicBezTo>
                  <a:cubicBezTo>
                    <a:pt x="515" y="1671"/>
                    <a:pt x="499" y="1649"/>
                    <a:pt x="514" y="1618"/>
                  </a:cubicBezTo>
                  <a:cubicBezTo>
                    <a:pt x="517" y="1610"/>
                    <a:pt x="512" y="1605"/>
                    <a:pt x="508" y="1600"/>
                  </a:cubicBezTo>
                  <a:cubicBezTo>
                    <a:pt x="501" y="1590"/>
                    <a:pt x="490" y="1584"/>
                    <a:pt x="480" y="1579"/>
                  </a:cubicBezTo>
                  <a:cubicBezTo>
                    <a:pt x="464" y="1571"/>
                    <a:pt x="448" y="1565"/>
                    <a:pt x="440" y="1547"/>
                  </a:cubicBez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  <a:scene3d>
              <a:camera prst="isometricTopUp">
                <a:rot lat="585005" lon="17518078" rev="3941966"/>
              </a:camera>
              <a:lightRig rig="threePt" dir="t"/>
            </a:scene3d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6E60DCF-87CA-455B-9595-B59506B6D250}"/>
                </a:ext>
              </a:extLst>
            </p:cNvPr>
            <p:cNvGrpSpPr/>
            <p:nvPr/>
          </p:nvGrpSpPr>
          <p:grpSpPr>
            <a:xfrm>
              <a:off x="1208858" y="1722497"/>
              <a:ext cx="5044029" cy="3666808"/>
              <a:chOff x="1826560" y="2200625"/>
              <a:chExt cx="4684890" cy="3405729"/>
            </a:xfrm>
            <a:solidFill>
              <a:schemeClr val="accent2">
                <a:alpha val="40000"/>
              </a:schemeClr>
            </a:solidFill>
          </p:grpSpPr>
          <p:sp>
            <p:nvSpPr>
              <p:cNvPr id="5" name="Graphic 1">
                <a:extLst>
                  <a:ext uri="{FF2B5EF4-FFF2-40B4-BE49-F238E27FC236}">
                    <a16:creationId xmlns:a16="http://schemas.microsoft.com/office/drawing/2014/main" id="{69E2DA69-7371-480F-9FF7-8EFFC0EBFA2B}"/>
                  </a:ext>
                </a:extLst>
              </p:cNvPr>
              <p:cNvSpPr/>
              <p:nvPr/>
            </p:nvSpPr>
            <p:spPr>
              <a:xfrm rot="3180245" flipH="1">
                <a:off x="3517428" y="509757"/>
                <a:ext cx="1303153" cy="4684890"/>
              </a:xfrm>
              <a:custGeom>
                <a:avLst/>
                <a:gdLst>
                  <a:gd name="connsiteX0" fmla="*/ 1154719 w 1152525"/>
                  <a:gd name="connsiteY0" fmla="*/ 2333878 h 4143375"/>
                  <a:gd name="connsiteX1" fmla="*/ 1115667 w 1152525"/>
                  <a:gd name="connsiteY1" fmla="*/ 1725230 h 4143375"/>
                  <a:gd name="connsiteX2" fmla="*/ 1017559 w 1152525"/>
                  <a:gd name="connsiteY2" fmla="*/ 1345183 h 4143375"/>
                  <a:gd name="connsiteX3" fmla="*/ 1017559 w 1152525"/>
                  <a:gd name="connsiteY3" fmla="*/ 1345183 h 4143375"/>
                  <a:gd name="connsiteX4" fmla="*/ 986127 w 1152525"/>
                  <a:gd name="connsiteY4" fmla="*/ 1166113 h 4143375"/>
                  <a:gd name="connsiteX5" fmla="*/ 890877 w 1152525"/>
                  <a:gd name="connsiteY5" fmla="*/ 868933 h 4143375"/>
                  <a:gd name="connsiteX6" fmla="*/ 846109 w 1152525"/>
                  <a:gd name="connsiteY6" fmla="*/ 723200 h 4143375"/>
                  <a:gd name="connsiteX7" fmla="*/ 730857 w 1152525"/>
                  <a:gd name="connsiteY7" fmla="*/ 423163 h 4143375"/>
                  <a:gd name="connsiteX8" fmla="*/ 663229 w 1152525"/>
                  <a:gd name="connsiteY8" fmla="*/ 74548 h 4143375"/>
                  <a:gd name="connsiteX9" fmla="*/ 653704 w 1152525"/>
                  <a:gd name="connsiteY9" fmla="*/ 1205 h 4143375"/>
                  <a:gd name="connsiteX10" fmla="*/ 586077 w 1152525"/>
                  <a:gd name="connsiteY10" fmla="*/ 58355 h 4143375"/>
                  <a:gd name="connsiteX11" fmla="*/ 509877 w 1152525"/>
                  <a:gd name="connsiteY11" fmla="*/ 172655 h 4143375"/>
                  <a:gd name="connsiteX12" fmla="*/ 399387 w 1152525"/>
                  <a:gd name="connsiteY12" fmla="*/ 325055 h 4143375"/>
                  <a:gd name="connsiteX13" fmla="*/ 376527 w 1152525"/>
                  <a:gd name="connsiteY13" fmla="*/ 360298 h 4143375"/>
                  <a:gd name="connsiteX14" fmla="*/ 152689 w 1152525"/>
                  <a:gd name="connsiteY14" fmla="*/ 698435 h 4143375"/>
                  <a:gd name="connsiteX15" fmla="*/ 10767 w 1152525"/>
                  <a:gd name="connsiteY15" fmla="*/ 1196593 h 4143375"/>
                  <a:gd name="connsiteX16" fmla="*/ 20292 w 1152525"/>
                  <a:gd name="connsiteY16" fmla="*/ 1388998 h 4143375"/>
                  <a:gd name="connsiteX17" fmla="*/ 26007 w 1152525"/>
                  <a:gd name="connsiteY17" fmla="*/ 1449958 h 4143375"/>
                  <a:gd name="connsiteX18" fmla="*/ 82204 w 1152525"/>
                  <a:gd name="connsiteY18" fmla="*/ 1870010 h 4143375"/>
                  <a:gd name="connsiteX19" fmla="*/ 87919 w 1152525"/>
                  <a:gd name="connsiteY19" fmla="*/ 1921445 h 4143375"/>
                  <a:gd name="connsiteX20" fmla="*/ 108874 w 1152525"/>
                  <a:gd name="connsiteY20" fmla="*/ 2122423 h 4143375"/>
                  <a:gd name="connsiteX21" fmla="*/ 159357 w 1152525"/>
                  <a:gd name="connsiteY21" fmla="*/ 2355785 h 4143375"/>
                  <a:gd name="connsiteX22" fmla="*/ 201267 w 1152525"/>
                  <a:gd name="connsiteY22" fmla="*/ 2654870 h 4143375"/>
                  <a:gd name="connsiteX23" fmla="*/ 209839 w 1152525"/>
                  <a:gd name="connsiteY23" fmla="*/ 2913950 h 4143375"/>
                  <a:gd name="connsiteX24" fmla="*/ 183169 w 1152525"/>
                  <a:gd name="connsiteY24" fmla="*/ 3205415 h 4143375"/>
                  <a:gd name="connsiteX25" fmla="*/ 130782 w 1152525"/>
                  <a:gd name="connsiteY25" fmla="*/ 3453065 h 4143375"/>
                  <a:gd name="connsiteX26" fmla="*/ 123162 w 1152525"/>
                  <a:gd name="connsiteY26" fmla="*/ 3662615 h 4143375"/>
                  <a:gd name="connsiteX27" fmla="*/ 197457 w 1152525"/>
                  <a:gd name="connsiteY27" fmla="*/ 3816920 h 4143375"/>
                  <a:gd name="connsiteX28" fmla="*/ 207934 w 1152525"/>
                  <a:gd name="connsiteY28" fmla="*/ 3896930 h 4143375"/>
                  <a:gd name="connsiteX29" fmla="*/ 209839 w 1152525"/>
                  <a:gd name="connsiteY29" fmla="*/ 4116958 h 4143375"/>
                  <a:gd name="connsiteX30" fmla="*/ 217459 w 1152525"/>
                  <a:gd name="connsiteY30" fmla="*/ 4145533 h 4143375"/>
                  <a:gd name="connsiteX31" fmla="*/ 255559 w 1152525"/>
                  <a:gd name="connsiteY31" fmla="*/ 4137913 h 4143375"/>
                  <a:gd name="connsiteX32" fmla="*/ 319377 w 1152525"/>
                  <a:gd name="connsiteY32" fmla="*/ 3989323 h 4143375"/>
                  <a:gd name="connsiteX33" fmla="*/ 474634 w 1152525"/>
                  <a:gd name="connsiteY33" fmla="*/ 3714050 h 4143375"/>
                  <a:gd name="connsiteX34" fmla="*/ 726094 w 1152525"/>
                  <a:gd name="connsiteY34" fmla="*/ 3431158 h 4143375"/>
                  <a:gd name="connsiteX35" fmla="*/ 816582 w 1152525"/>
                  <a:gd name="connsiteY35" fmla="*/ 3313048 h 4143375"/>
                  <a:gd name="connsiteX36" fmla="*/ 907069 w 1152525"/>
                  <a:gd name="connsiteY36" fmla="*/ 3190175 h 4143375"/>
                  <a:gd name="connsiteX37" fmla="*/ 987079 w 1152525"/>
                  <a:gd name="connsiteY37" fmla="*/ 2992055 h 4143375"/>
                  <a:gd name="connsiteX38" fmla="*/ 1132812 w 1152525"/>
                  <a:gd name="connsiteY38" fmla="*/ 2508185 h 4143375"/>
                  <a:gd name="connsiteX39" fmla="*/ 1154719 w 1152525"/>
                  <a:gd name="connsiteY39" fmla="*/ 2333878 h 4143375"/>
                  <a:gd name="connsiteX40" fmla="*/ 1120429 w 1152525"/>
                  <a:gd name="connsiteY40" fmla="*/ 2364358 h 4143375"/>
                  <a:gd name="connsiteX41" fmla="*/ 816582 w 1152525"/>
                  <a:gd name="connsiteY41" fmla="*/ 2673920 h 4143375"/>
                  <a:gd name="connsiteX42" fmla="*/ 1126144 w 1152525"/>
                  <a:gd name="connsiteY42" fmla="*/ 2386265 h 4143375"/>
                  <a:gd name="connsiteX43" fmla="*/ 1053754 w 1152525"/>
                  <a:gd name="connsiteY43" fmla="*/ 2601530 h 4143375"/>
                  <a:gd name="connsiteX44" fmla="*/ 695614 w 1152525"/>
                  <a:gd name="connsiteY44" fmla="*/ 2945383 h 4143375"/>
                  <a:gd name="connsiteX45" fmla="*/ 863254 w 1152525"/>
                  <a:gd name="connsiteY45" fmla="*/ 2712020 h 4143375"/>
                  <a:gd name="connsiteX46" fmla="*/ 676564 w 1152525"/>
                  <a:gd name="connsiteY46" fmla="*/ 2950145 h 4143375"/>
                  <a:gd name="connsiteX47" fmla="*/ 733714 w 1152525"/>
                  <a:gd name="connsiteY47" fmla="*/ 2650108 h 4143375"/>
                  <a:gd name="connsiteX48" fmla="*/ 1009939 w 1152525"/>
                  <a:gd name="connsiteY48" fmla="*/ 2372930 h 4143375"/>
                  <a:gd name="connsiteX49" fmla="*/ 1127097 w 1152525"/>
                  <a:gd name="connsiteY49" fmla="*/ 2187193 h 4143375"/>
                  <a:gd name="connsiteX50" fmla="*/ 1120429 w 1152525"/>
                  <a:gd name="connsiteY50" fmla="*/ 2364358 h 4143375"/>
                  <a:gd name="connsiteX51" fmla="*/ 1122334 w 1152525"/>
                  <a:gd name="connsiteY51" fmla="*/ 2003360 h 4143375"/>
                  <a:gd name="connsiteX52" fmla="*/ 1001367 w 1152525"/>
                  <a:gd name="connsiteY52" fmla="*/ 2350070 h 4143375"/>
                  <a:gd name="connsiteX53" fmla="*/ 737524 w 1152525"/>
                  <a:gd name="connsiteY53" fmla="*/ 2623438 h 4143375"/>
                  <a:gd name="connsiteX54" fmla="*/ 751812 w 1152525"/>
                  <a:gd name="connsiteY54" fmla="*/ 2549143 h 4143375"/>
                  <a:gd name="connsiteX55" fmla="*/ 845157 w 1152525"/>
                  <a:gd name="connsiteY55" fmla="*/ 2401505 h 4143375"/>
                  <a:gd name="connsiteX56" fmla="*/ 1039467 w 1152525"/>
                  <a:gd name="connsiteY56" fmla="*/ 2150045 h 4143375"/>
                  <a:gd name="connsiteX57" fmla="*/ 1122334 w 1152525"/>
                  <a:gd name="connsiteY57" fmla="*/ 2003360 h 4143375"/>
                  <a:gd name="connsiteX58" fmla="*/ 1008034 w 1152525"/>
                  <a:gd name="connsiteY58" fmla="*/ 1356613 h 4143375"/>
                  <a:gd name="connsiteX59" fmla="*/ 1027084 w 1152525"/>
                  <a:gd name="connsiteY59" fmla="*/ 1506155 h 4143375"/>
                  <a:gd name="connsiteX60" fmla="*/ 982317 w 1152525"/>
                  <a:gd name="connsiteY60" fmla="*/ 1604263 h 4143375"/>
                  <a:gd name="connsiteX61" fmla="*/ 1035657 w 1152525"/>
                  <a:gd name="connsiteY61" fmla="*/ 1533778 h 4143375"/>
                  <a:gd name="connsiteX62" fmla="*/ 1056612 w 1152525"/>
                  <a:gd name="connsiteY62" fmla="*/ 1547113 h 4143375"/>
                  <a:gd name="connsiteX63" fmla="*/ 1065184 w 1152525"/>
                  <a:gd name="connsiteY63" fmla="*/ 1630933 h 4143375"/>
                  <a:gd name="connsiteX64" fmla="*/ 1044229 w 1152525"/>
                  <a:gd name="connsiteY64" fmla="*/ 1715705 h 4143375"/>
                  <a:gd name="connsiteX65" fmla="*/ 1044229 w 1152525"/>
                  <a:gd name="connsiteY65" fmla="*/ 1715705 h 4143375"/>
                  <a:gd name="connsiteX66" fmla="*/ 1044229 w 1152525"/>
                  <a:gd name="connsiteY66" fmla="*/ 1715705 h 4143375"/>
                  <a:gd name="connsiteX67" fmla="*/ 995652 w 1152525"/>
                  <a:gd name="connsiteY67" fmla="*/ 1834768 h 4143375"/>
                  <a:gd name="connsiteX68" fmla="*/ 1077567 w 1152525"/>
                  <a:gd name="connsiteY68" fmla="*/ 1683320 h 4143375"/>
                  <a:gd name="connsiteX69" fmla="*/ 1103284 w 1152525"/>
                  <a:gd name="connsiteY69" fmla="*/ 1837625 h 4143375"/>
                  <a:gd name="connsiteX70" fmla="*/ 1004224 w 1152525"/>
                  <a:gd name="connsiteY70" fmla="*/ 2167190 h 4143375"/>
                  <a:gd name="connsiteX71" fmla="*/ 826107 w 1152525"/>
                  <a:gd name="connsiteY71" fmla="*/ 2389123 h 4143375"/>
                  <a:gd name="connsiteX72" fmla="*/ 751812 w 1152525"/>
                  <a:gd name="connsiteY72" fmla="*/ 2505328 h 4143375"/>
                  <a:gd name="connsiteX73" fmla="*/ 760384 w 1152525"/>
                  <a:gd name="connsiteY73" fmla="*/ 2401505 h 4143375"/>
                  <a:gd name="connsiteX74" fmla="*/ 941359 w 1152525"/>
                  <a:gd name="connsiteY74" fmla="*/ 2153855 h 4143375"/>
                  <a:gd name="connsiteX75" fmla="*/ 1005177 w 1152525"/>
                  <a:gd name="connsiteY75" fmla="*/ 2010028 h 4143375"/>
                  <a:gd name="connsiteX76" fmla="*/ 934692 w 1152525"/>
                  <a:gd name="connsiteY76" fmla="*/ 2128138 h 4143375"/>
                  <a:gd name="connsiteX77" fmla="*/ 892782 w 1152525"/>
                  <a:gd name="connsiteY77" fmla="*/ 2183383 h 4143375"/>
                  <a:gd name="connsiteX78" fmla="*/ 760384 w 1152525"/>
                  <a:gd name="connsiteY78" fmla="*/ 2365310 h 4143375"/>
                  <a:gd name="connsiteX79" fmla="*/ 754669 w 1152525"/>
                  <a:gd name="connsiteY79" fmla="*/ 2264345 h 4143375"/>
                  <a:gd name="connsiteX80" fmla="*/ 764194 w 1152525"/>
                  <a:gd name="connsiteY80" fmla="*/ 2077655 h 4143375"/>
                  <a:gd name="connsiteX81" fmla="*/ 925167 w 1152525"/>
                  <a:gd name="connsiteY81" fmla="*/ 1889060 h 4143375"/>
                  <a:gd name="connsiteX82" fmla="*/ 756574 w 1152525"/>
                  <a:gd name="connsiteY82" fmla="*/ 2061463 h 4143375"/>
                  <a:gd name="connsiteX83" fmla="*/ 902307 w 1152525"/>
                  <a:gd name="connsiteY83" fmla="*/ 1629028 h 4143375"/>
                  <a:gd name="connsiteX84" fmla="*/ 1008034 w 1152525"/>
                  <a:gd name="connsiteY84" fmla="*/ 1356613 h 4143375"/>
                  <a:gd name="connsiteX85" fmla="*/ 933739 w 1152525"/>
                  <a:gd name="connsiteY85" fmla="*/ 1175638 h 4143375"/>
                  <a:gd name="connsiteX86" fmla="*/ 940407 w 1152525"/>
                  <a:gd name="connsiteY86" fmla="*/ 1108963 h 4143375"/>
                  <a:gd name="connsiteX87" fmla="*/ 988032 w 1152525"/>
                  <a:gd name="connsiteY87" fmla="*/ 1327085 h 4143375"/>
                  <a:gd name="connsiteX88" fmla="*/ 750859 w 1152525"/>
                  <a:gd name="connsiteY88" fmla="*/ 1846198 h 4143375"/>
                  <a:gd name="connsiteX89" fmla="*/ 758479 w 1152525"/>
                  <a:gd name="connsiteY89" fmla="*/ 1688083 h 4143375"/>
                  <a:gd name="connsiteX90" fmla="*/ 863254 w 1152525"/>
                  <a:gd name="connsiteY90" fmla="*/ 1483295 h 4143375"/>
                  <a:gd name="connsiteX91" fmla="*/ 933739 w 1152525"/>
                  <a:gd name="connsiteY91" fmla="*/ 1175638 h 4143375"/>
                  <a:gd name="connsiteX92" fmla="*/ 913737 w 1152525"/>
                  <a:gd name="connsiteY92" fmla="*/ 1079435 h 4143375"/>
                  <a:gd name="connsiteX93" fmla="*/ 838489 w 1152525"/>
                  <a:gd name="connsiteY93" fmla="*/ 1467103 h 4143375"/>
                  <a:gd name="connsiteX94" fmla="*/ 737524 w 1152525"/>
                  <a:gd name="connsiteY94" fmla="*/ 1673795 h 4143375"/>
                  <a:gd name="connsiteX95" fmla="*/ 733714 w 1152525"/>
                  <a:gd name="connsiteY95" fmla="*/ 1611883 h 4143375"/>
                  <a:gd name="connsiteX96" fmla="*/ 793722 w 1152525"/>
                  <a:gd name="connsiteY96" fmla="*/ 1456625 h 4143375"/>
                  <a:gd name="connsiteX97" fmla="*/ 867064 w 1152525"/>
                  <a:gd name="connsiteY97" fmla="*/ 1279460 h 4143375"/>
                  <a:gd name="connsiteX98" fmla="*/ 727047 w 1152525"/>
                  <a:gd name="connsiteY98" fmla="*/ 1581403 h 4143375"/>
                  <a:gd name="connsiteX99" fmla="*/ 719427 w 1152525"/>
                  <a:gd name="connsiteY99" fmla="*/ 1499488 h 4143375"/>
                  <a:gd name="connsiteX100" fmla="*/ 866112 w 1152525"/>
                  <a:gd name="connsiteY100" fmla="*/ 1182305 h 4143375"/>
                  <a:gd name="connsiteX101" fmla="*/ 895639 w 1152525"/>
                  <a:gd name="connsiteY101" fmla="*/ 1006093 h 4143375"/>
                  <a:gd name="connsiteX102" fmla="*/ 913737 w 1152525"/>
                  <a:gd name="connsiteY102" fmla="*/ 1079435 h 4143375"/>
                  <a:gd name="connsiteX103" fmla="*/ 737524 w 1152525"/>
                  <a:gd name="connsiteY103" fmla="*/ 732725 h 4143375"/>
                  <a:gd name="connsiteX104" fmla="*/ 704187 w 1152525"/>
                  <a:gd name="connsiteY104" fmla="*/ 995615 h 4143375"/>
                  <a:gd name="connsiteX105" fmla="*/ 664182 w 1152525"/>
                  <a:gd name="connsiteY105" fmla="*/ 1186115 h 4143375"/>
                  <a:gd name="connsiteX106" fmla="*/ 723237 w 1152525"/>
                  <a:gd name="connsiteY106" fmla="*/ 1008950 h 4143375"/>
                  <a:gd name="connsiteX107" fmla="*/ 740382 w 1152525"/>
                  <a:gd name="connsiteY107" fmla="*/ 857503 h 4143375"/>
                  <a:gd name="connsiteX108" fmla="*/ 773719 w 1152525"/>
                  <a:gd name="connsiteY108" fmla="*/ 673670 h 4143375"/>
                  <a:gd name="connsiteX109" fmla="*/ 796579 w 1152525"/>
                  <a:gd name="connsiteY109" fmla="*/ 1012760 h 4143375"/>
                  <a:gd name="connsiteX110" fmla="*/ 696567 w 1152525"/>
                  <a:gd name="connsiteY110" fmla="*/ 1308988 h 4143375"/>
                  <a:gd name="connsiteX111" fmla="*/ 838489 w 1152525"/>
                  <a:gd name="connsiteY111" fmla="*/ 825118 h 4143375"/>
                  <a:gd name="connsiteX112" fmla="*/ 874684 w 1152525"/>
                  <a:gd name="connsiteY112" fmla="*/ 1001330 h 4143375"/>
                  <a:gd name="connsiteX113" fmla="*/ 706092 w 1152525"/>
                  <a:gd name="connsiteY113" fmla="*/ 1474723 h 4143375"/>
                  <a:gd name="connsiteX114" fmla="*/ 667039 w 1152525"/>
                  <a:gd name="connsiteY114" fmla="*/ 1326133 h 4143375"/>
                  <a:gd name="connsiteX115" fmla="*/ 627034 w 1152525"/>
                  <a:gd name="connsiteY115" fmla="*/ 1074673 h 4143375"/>
                  <a:gd name="connsiteX116" fmla="*/ 646084 w 1152525"/>
                  <a:gd name="connsiteY116" fmla="*/ 977518 h 4143375"/>
                  <a:gd name="connsiteX117" fmla="*/ 704187 w 1152525"/>
                  <a:gd name="connsiteY117" fmla="*/ 640333 h 4143375"/>
                  <a:gd name="connsiteX118" fmla="*/ 704187 w 1152525"/>
                  <a:gd name="connsiteY118" fmla="*/ 640333 h 4143375"/>
                  <a:gd name="connsiteX119" fmla="*/ 727999 w 1152525"/>
                  <a:gd name="connsiteY119" fmla="*/ 518413 h 4143375"/>
                  <a:gd name="connsiteX120" fmla="*/ 737524 w 1152525"/>
                  <a:gd name="connsiteY120" fmla="*/ 732725 h 4143375"/>
                  <a:gd name="connsiteX121" fmla="*/ 711807 w 1152525"/>
                  <a:gd name="connsiteY121" fmla="*/ 495553 h 4143375"/>
                  <a:gd name="connsiteX122" fmla="*/ 673707 w 1152525"/>
                  <a:gd name="connsiteY122" fmla="*/ 714628 h 4143375"/>
                  <a:gd name="connsiteX123" fmla="*/ 614652 w 1152525"/>
                  <a:gd name="connsiteY123" fmla="*/ 982280 h 4143375"/>
                  <a:gd name="connsiteX124" fmla="*/ 701329 w 1152525"/>
                  <a:gd name="connsiteY124" fmla="*/ 394588 h 4143375"/>
                  <a:gd name="connsiteX125" fmla="*/ 711807 w 1152525"/>
                  <a:gd name="connsiteY125" fmla="*/ 495553 h 4143375"/>
                  <a:gd name="connsiteX126" fmla="*/ 630844 w 1152525"/>
                  <a:gd name="connsiteY126" fmla="*/ 94550 h 4143375"/>
                  <a:gd name="connsiteX127" fmla="*/ 637512 w 1152525"/>
                  <a:gd name="connsiteY127" fmla="*/ 548893 h 4143375"/>
                  <a:gd name="connsiteX128" fmla="*/ 630844 w 1152525"/>
                  <a:gd name="connsiteY128" fmla="*/ 94550 h 4143375"/>
                  <a:gd name="connsiteX129" fmla="*/ 485112 w 1152525"/>
                  <a:gd name="connsiteY129" fmla="*/ 346010 h 4143375"/>
                  <a:gd name="connsiteX130" fmla="*/ 606079 w 1152525"/>
                  <a:gd name="connsiteY130" fmla="*/ 77405 h 4143375"/>
                  <a:gd name="connsiteX131" fmla="*/ 579409 w 1152525"/>
                  <a:gd name="connsiteY131" fmla="*/ 254570 h 4143375"/>
                  <a:gd name="connsiteX132" fmla="*/ 609889 w 1152525"/>
                  <a:gd name="connsiteY132" fmla="*/ 532700 h 4143375"/>
                  <a:gd name="connsiteX133" fmla="*/ 591792 w 1152525"/>
                  <a:gd name="connsiteY133" fmla="*/ 763205 h 4143375"/>
                  <a:gd name="connsiteX134" fmla="*/ 485112 w 1152525"/>
                  <a:gd name="connsiteY134" fmla="*/ 346010 h 4143375"/>
                  <a:gd name="connsiteX135" fmla="*/ 373669 w 1152525"/>
                  <a:gd name="connsiteY135" fmla="*/ 413638 h 4143375"/>
                  <a:gd name="connsiteX136" fmla="*/ 484159 w 1152525"/>
                  <a:gd name="connsiteY136" fmla="*/ 234568 h 4143375"/>
                  <a:gd name="connsiteX137" fmla="*/ 464157 w 1152525"/>
                  <a:gd name="connsiteY137" fmla="*/ 356488 h 4143375"/>
                  <a:gd name="connsiteX138" fmla="*/ 504162 w 1152525"/>
                  <a:gd name="connsiteY138" fmla="*/ 582230 h 4143375"/>
                  <a:gd name="connsiteX139" fmla="*/ 543214 w 1152525"/>
                  <a:gd name="connsiteY139" fmla="*/ 707008 h 4143375"/>
                  <a:gd name="connsiteX140" fmla="*/ 586077 w 1152525"/>
                  <a:gd name="connsiteY140" fmla="*/ 1007045 h 4143375"/>
                  <a:gd name="connsiteX141" fmla="*/ 540357 w 1152525"/>
                  <a:gd name="connsiteY141" fmla="*/ 910843 h 4143375"/>
                  <a:gd name="connsiteX142" fmla="*/ 456537 w 1152525"/>
                  <a:gd name="connsiteY142" fmla="*/ 757490 h 4143375"/>
                  <a:gd name="connsiteX143" fmla="*/ 373669 w 1152525"/>
                  <a:gd name="connsiteY143" fmla="*/ 413638 h 4143375"/>
                  <a:gd name="connsiteX144" fmla="*/ 202219 w 1152525"/>
                  <a:gd name="connsiteY144" fmla="*/ 661288 h 4143375"/>
                  <a:gd name="connsiteX145" fmla="*/ 319377 w 1152525"/>
                  <a:gd name="connsiteY145" fmla="*/ 457453 h 4143375"/>
                  <a:gd name="connsiteX146" fmla="*/ 348904 w 1152525"/>
                  <a:gd name="connsiteY146" fmla="*/ 465073 h 4143375"/>
                  <a:gd name="connsiteX147" fmla="*/ 446059 w 1152525"/>
                  <a:gd name="connsiteY147" fmla="*/ 793685 h 4143375"/>
                  <a:gd name="connsiteX148" fmla="*/ 607032 w 1152525"/>
                  <a:gd name="connsiteY148" fmla="*/ 1151825 h 4143375"/>
                  <a:gd name="connsiteX149" fmla="*/ 448917 w 1152525"/>
                  <a:gd name="connsiteY149" fmla="*/ 908938 h 4143375"/>
                  <a:gd name="connsiteX150" fmla="*/ 611794 w 1152525"/>
                  <a:gd name="connsiteY150" fmla="*/ 1188973 h 4143375"/>
                  <a:gd name="connsiteX151" fmla="*/ 637512 w 1152525"/>
                  <a:gd name="connsiteY151" fmla="*/ 1319465 h 4143375"/>
                  <a:gd name="connsiteX152" fmla="*/ 641322 w 1152525"/>
                  <a:gd name="connsiteY152" fmla="*/ 1372805 h 4143375"/>
                  <a:gd name="connsiteX153" fmla="*/ 457489 w 1152525"/>
                  <a:gd name="connsiteY153" fmla="*/ 1154683 h 4143375"/>
                  <a:gd name="connsiteX154" fmla="*/ 202219 w 1152525"/>
                  <a:gd name="connsiteY154" fmla="*/ 661288 h 4143375"/>
                  <a:gd name="connsiteX155" fmla="*/ 137449 w 1152525"/>
                  <a:gd name="connsiteY155" fmla="*/ 858455 h 4143375"/>
                  <a:gd name="connsiteX156" fmla="*/ 189837 w 1152525"/>
                  <a:gd name="connsiteY156" fmla="*/ 1002283 h 4143375"/>
                  <a:gd name="connsiteX157" fmla="*/ 311757 w 1152525"/>
                  <a:gd name="connsiteY157" fmla="*/ 1138490 h 4143375"/>
                  <a:gd name="connsiteX158" fmla="*/ 182217 w 1152525"/>
                  <a:gd name="connsiteY158" fmla="*/ 684148 h 4143375"/>
                  <a:gd name="connsiteX159" fmla="*/ 186979 w 1152525"/>
                  <a:gd name="connsiteY159" fmla="*/ 724153 h 4143375"/>
                  <a:gd name="connsiteX160" fmla="*/ 316519 w 1152525"/>
                  <a:gd name="connsiteY160" fmla="*/ 1022285 h 4143375"/>
                  <a:gd name="connsiteX161" fmla="*/ 464157 w 1152525"/>
                  <a:gd name="connsiteY161" fmla="*/ 1194688 h 4143375"/>
                  <a:gd name="connsiteX162" fmla="*/ 464157 w 1152525"/>
                  <a:gd name="connsiteY162" fmla="*/ 1194688 h 4143375"/>
                  <a:gd name="connsiteX163" fmla="*/ 464157 w 1152525"/>
                  <a:gd name="connsiteY163" fmla="*/ 1194688 h 4143375"/>
                  <a:gd name="connsiteX164" fmla="*/ 636559 w 1152525"/>
                  <a:gd name="connsiteY164" fmla="*/ 1409953 h 4143375"/>
                  <a:gd name="connsiteX165" fmla="*/ 653704 w 1152525"/>
                  <a:gd name="connsiteY165" fmla="*/ 1509965 h 4143375"/>
                  <a:gd name="connsiteX166" fmla="*/ 668944 w 1152525"/>
                  <a:gd name="connsiteY166" fmla="*/ 1680463 h 4143375"/>
                  <a:gd name="connsiteX167" fmla="*/ 292707 w 1152525"/>
                  <a:gd name="connsiteY167" fmla="*/ 1261363 h 4143375"/>
                  <a:gd name="connsiteX168" fmla="*/ 149832 w 1152525"/>
                  <a:gd name="connsiteY168" fmla="*/ 1002283 h 4143375"/>
                  <a:gd name="connsiteX169" fmla="*/ 137449 w 1152525"/>
                  <a:gd name="connsiteY169" fmla="*/ 858455 h 4143375"/>
                  <a:gd name="connsiteX170" fmla="*/ 56487 w 1152525"/>
                  <a:gd name="connsiteY170" fmla="*/ 1119440 h 4143375"/>
                  <a:gd name="connsiteX171" fmla="*/ 130782 w 1152525"/>
                  <a:gd name="connsiteY171" fmla="*/ 1298510 h 4143375"/>
                  <a:gd name="connsiteX172" fmla="*/ 79347 w 1152525"/>
                  <a:gd name="connsiteY172" fmla="*/ 1132775 h 4143375"/>
                  <a:gd name="connsiteX173" fmla="*/ 109827 w 1152525"/>
                  <a:gd name="connsiteY173" fmla="*/ 954658 h 4143375"/>
                  <a:gd name="connsiteX174" fmla="*/ 217459 w 1152525"/>
                  <a:gd name="connsiteY174" fmla="*/ 1204213 h 4143375"/>
                  <a:gd name="connsiteX175" fmla="*/ 478444 w 1152525"/>
                  <a:gd name="connsiteY175" fmla="*/ 1486153 h 4143375"/>
                  <a:gd name="connsiteX176" fmla="*/ 594649 w 1152525"/>
                  <a:gd name="connsiteY176" fmla="*/ 1608073 h 4143375"/>
                  <a:gd name="connsiteX177" fmla="*/ 218412 w 1152525"/>
                  <a:gd name="connsiteY177" fmla="*/ 1357565 h 4143375"/>
                  <a:gd name="connsiteX178" fmla="*/ 667992 w 1152525"/>
                  <a:gd name="connsiteY178" fmla="*/ 1737613 h 4143375"/>
                  <a:gd name="connsiteX179" fmla="*/ 667992 w 1152525"/>
                  <a:gd name="connsiteY179" fmla="*/ 1846198 h 4143375"/>
                  <a:gd name="connsiteX180" fmla="*/ 674659 w 1152525"/>
                  <a:gd name="connsiteY180" fmla="*/ 1924303 h 4143375"/>
                  <a:gd name="connsiteX181" fmla="*/ 662277 w 1152525"/>
                  <a:gd name="connsiteY181" fmla="*/ 1940495 h 4143375"/>
                  <a:gd name="connsiteX182" fmla="*/ 325092 w 1152525"/>
                  <a:gd name="connsiteY182" fmla="*/ 1641410 h 4143375"/>
                  <a:gd name="connsiteX183" fmla="*/ 114589 w 1152525"/>
                  <a:gd name="connsiteY183" fmla="*/ 1483295 h 4143375"/>
                  <a:gd name="connsiteX184" fmla="*/ 56487 w 1152525"/>
                  <a:gd name="connsiteY184" fmla="*/ 1119440 h 4143375"/>
                  <a:gd name="connsiteX185" fmla="*/ 55534 w 1152525"/>
                  <a:gd name="connsiteY185" fmla="*/ 1467103 h 4143375"/>
                  <a:gd name="connsiteX186" fmla="*/ 323187 w 1152525"/>
                  <a:gd name="connsiteY186" fmla="*/ 1677605 h 4143375"/>
                  <a:gd name="connsiteX187" fmla="*/ 598459 w 1152525"/>
                  <a:gd name="connsiteY187" fmla="*/ 1898585 h 4143375"/>
                  <a:gd name="connsiteX188" fmla="*/ 663229 w 1152525"/>
                  <a:gd name="connsiteY188" fmla="*/ 1992883 h 4143375"/>
                  <a:gd name="connsiteX189" fmla="*/ 660372 w 1152525"/>
                  <a:gd name="connsiteY189" fmla="*/ 2209100 h 4143375"/>
                  <a:gd name="connsiteX190" fmla="*/ 592744 w 1152525"/>
                  <a:gd name="connsiteY190" fmla="*/ 2114803 h 4143375"/>
                  <a:gd name="connsiteX191" fmla="*/ 319377 w 1152525"/>
                  <a:gd name="connsiteY191" fmla="*/ 1866200 h 4143375"/>
                  <a:gd name="connsiteX192" fmla="*/ 142212 w 1152525"/>
                  <a:gd name="connsiteY192" fmla="*/ 1725230 h 4143375"/>
                  <a:gd name="connsiteX193" fmla="*/ 54582 w 1152525"/>
                  <a:gd name="connsiteY193" fmla="*/ 1581403 h 4143375"/>
                  <a:gd name="connsiteX194" fmla="*/ 55534 w 1152525"/>
                  <a:gd name="connsiteY194" fmla="*/ 1467103 h 4143375"/>
                  <a:gd name="connsiteX195" fmla="*/ 69822 w 1152525"/>
                  <a:gd name="connsiteY195" fmla="*/ 1692845 h 4143375"/>
                  <a:gd name="connsiteX196" fmla="*/ 294612 w 1152525"/>
                  <a:gd name="connsiteY196" fmla="*/ 1879535 h 4143375"/>
                  <a:gd name="connsiteX197" fmla="*/ 294612 w 1152525"/>
                  <a:gd name="connsiteY197" fmla="*/ 1879535 h 4143375"/>
                  <a:gd name="connsiteX198" fmla="*/ 659419 w 1152525"/>
                  <a:gd name="connsiteY198" fmla="*/ 2282443 h 4143375"/>
                  <a:gd name="connsiteX199" fmla="*/ 460347 w 1152525"/>
                  <a:gd name="connsiteY199" fmla="*/ 2119565 h 4143375"/>
                  <a:gd name="connsiteX200" fmla="*/ 656562 w 1152525"/>
                  <a:gd name="connsiteY200" fmla="*/ 2334830 h 4143375"/>
                  <a:gd name="connsiteX201" fmla="*/ 640369 w 1152525"/>
                  <a:gd name="connsiteY201" fmla="*/ 2509138 h 4143375"/>
                  <a:gd name="connsiteX202" fmla="*/ 456537 w 1152525"/>
                  <a:gd name="connsiteY202" fmla="*/ 2230055 h 4143375"/>
                  <a:gd name="connsiteX203" fmla="*/ 266037 w 1152525"/>
                  <a:gd name="connsiteY203" fmla="*/ 2050985 h 4143375"/>
                  <a:gd name="connsiteX204" fmla="*/ 69822 w 1152525"/>
                  <a:gd name="connsiteY204" fmla="*/ 1692845 h 4143375"/>
                  <a:gd name="connsiteX205" fmla="*/ 135544 w 1152525"/>
                  <a:gd name="connsiteY205" fmla="*/ 2132900 h 4143375"/>
                  <a:gd name="connsiteX206" fmla="*/ 326997 w 1152525"/>
                  <a:gd name="connsiteY206" fmla="*/ 2269108 h 4143375"/>
                  <a:gd name="connsiteX207" fmla="*/ 119352 w 1152525"/>
                  <a:gd name="connsiteY207" fmla="*/ 2081465 h 4143375"/>
                  <a:gd name="connsiteX208" fmla="*/ 112684 w 1152525"/>
                  <a:gd name="connsiteY208" fmla="*/ 1971928 h 4143375"/>
                  <a:gd name="connsiteX209" fmla="*/ 117447 w 1152525"/>
                  <a:gd name="connsiteY209" fmla="*/ 1924303 h 4143375"/>
                  <a:gd name="connsiteX210" fmla="*/ 144117 w 1152525"/>
                  <a:gd name="connsiteY210" fmla="*/ 1955735 h 4143375"/>
                  <a:gd name="connsiteX211" fmla="*/ 292707 w 1152525"/>
                  <a:gd name="connsiteY211" fmla="*/ 2117660 h 4143375"/>
                  <a:gd name="connsiteX212" fmla="*/ 292707 w 1152525"/>
                  <a:gd name="connsiteY212" fmla="*/ 2117660 h 4143375"/>
                  <a:gd name="connsiteX213" fmla="*/ 597507 w 1152525"/>
                  <a:gd name="connsiteY213" fmla="*/ 2470085 h 4143375"/>
                  <a:gd name="connsiteX214" fmla="*/ 627987 w 1152525"/>
                  <a:gd name="connsiteY214" fmla="*/ 2611055 h 4143375"/>
                  <a:gd name="connsiteX215" fmla="*/ 515592 w 1152525"/>
                  <a:gd name="connsiteY215" fmla="*/ 2436748 h 4143375"/>
                  <a:gd name="connsiteX216" fmla="*/ 618462 w 1152525"/>
                  <a:gd name="connsiteY216" fmla="*/ 2642488 h 4143375"/>
                  <a:gd name="connsiteX217" fmla="*/ 600364 w 1152525"/>
                  <a:gd name="connsiteY217" fmla="*/ 2744405 h 4143375"/>
                  <a:gd name="connsiteX218" fmla="*/ 201267 w 1152525"/>
                  <a:gd name="connsiteY218" fmla="*/ 2273870 h 4143375"/>
                  <a:gd name="connsiteX219" fmla="*/ 135544 w 1152525"/>
                  <a:gd name="connsiteY219" fmla="*/ 2132900 h 4143375"/>
                  <a:gd name="connsiteX220" fmla="*/ 181264 w 1152525"/>
                  <a:gd name="connsiteY220" fmla="*/ 2282443 h 4143375"/>
                  <a:gd name="connsiteX221" fmla="*/ 538452 w 1152525"/>
                  <a:gd name="connsiteY221" fmla="*/ 2651060 h 4143375"/>
                  <a:gd name="connsiteX222" fmla="*/ 244129 w 1152525"/>
                  <a:gd name="connsiteY222" fmla="*/ 2368168 h 4143375"/>
                  <a:gd name="connsiteX223" fmla="*/ 333664 w 1152525"/>
                  <a:gd name="connsiteY223" fmla="*/ 2469133 h 4143375"/>
                  <a:gd name="connsiteX224" fmla="*/ 333664 w 1152525"/>
                  <a:gd name="connsiteY224" fmla="*/ 2469133 h 4143375"/>
                  <a:gd name="connsiteX225" fmla="*/ 565122 w 1152525"/>
                  <a:gd name="connsiteY225" fmla="*/ 2732023 h 4143375"/>
                  <a:gd name="connsiteX226" fmla="*/ 583219 w 1152525"/>
                  <a:gd name="connsiteY226" fmla="*/ 2819653 h 4143375"/>
                  <a:gd name="connsiteX227" fmla="*/ 561312 w 1152525"/>
                  <a:gd name="connsiteY227" fmla="*/ 2951098 h 4143375"/>
                  <a:gd name="connsiteX228" fmla="*/ 422247 w 1152525"/>
                  <a:gd name="connsiteY228" fmla="*/ 2740595 h 4143375"/>
                  <a:gd name="connsiteX229" fmla="*/ 292707 w 1152525"/>
                  <a:gd name="connsiteY229" fmla="*/ 2623438 h 4143375"/>
                  <a:gd name="connsiteX230" fmla="*/ 181264 w 1152525"/>
                  <a:gd name="connsiteY230" fmla="*/ 2282443 h 4143375"/>
                  <a:gd name="connsiteX231" fmla="*/ 510829 w 1152525"/>
                  <a:gd name="connsiteY231" fmla="*/ 3152075 h 4143375"/>
                  <a:gd name="connsiteX232" fmla="*/ 379384 w 1152525"/>
                  <a:gd name="connsiteY232" fmla="*/ 2880613 h 4143375"/>
                  <a:gd name="connsiteX233" fmla="*/ 282229 w 1152525"/>
                  <a:gd name="connsiteY233" fmla="*/ 2765360 h 4143375"/>
                  <a:gd name="connsiteX234" fmla="*/ 224127 w 1152525"/>
                  <a:gd name="connsiteY234" fmla="*/ 2585338 h 4143375"/>
                  <a:gd name="connsiteX235" fmla="*/ 349857 w 1152525"/>
                  <a:gd name="connsiteY235" fmla="*/ 2698685 h 4143375"/>
                  <a:gd name="connsiteX236" fmla="*/ 537499 w 1152525"/>
                  <a:gd name="connsiteY236" fmla="*/ 2938715 h 4143375"/>
                  <a:gd name="connsiteX237" fmla="*/ 547024 w 1152525"/>
                  <a:gd name="connsiteY237" fmla="*/ 3017773 h 4143375"/>
                  <a:gd name="connsiteX238" fmla="*/ 510829 w 1152525"/>
                  <a:gd name="connsiteY238" fmla="*/ 3152075 h 4143375"/>
                  <a:gd name="connsiteX239" fmla="*/ 224127 w 1152525"/>
                  <a:gd name="connsiteY239" fmla="*/ 2726308 h 4143375"/>
                  <a:gd name="connsiteX240" fmla="*/ 330807 w 1152525"/>
                  <a:gd name="connsiteY240" fmla="*/ 2860610 h 4143375"/>
                  <a:gd name="connsiteX241" fmla="*/ 362239 w 1152525"/>
                  <a:gd name="connsiteY241" fmla="*/ 2895853 h 4143375"/>
                  <a:gd name="connsiteX242" fmla="*/ 488922 w 1152525"/>
                  <a:gd name="connsiteY242" fmla="*/ 3133978 h 4143375"/>
                  <a:gd name="connsiteX243" fmla="*/ 488922 w 1152525"/>
                  <a:gd name="connsiteY243" fmla="*/ 3213035 h 4143375"/>
                  <a:gd name="connsiteX244" fmla="*/ 451774 w 1152525"/>
                  <a:gd name="connsiteY244" fmla="*/ 3316858 h 4143375"/>
                  <a:gd name="connsiteX245" fmla="*/ 314614 w 1152525"/>
                  <a:gd name="connsiteY245" fmla="*/ 3022535 h 4143375"/>
                  <a:gd name="connsiteX246" fmla="*/ 238414 w 1152525"/>
                  <a:gd name="connsiteY246" fmla="*/ 2828225 h 4143375"/>
                  <a:gd name="connsiteX247" fmla="*/ 364144 w 1152525"/>
                  <a:gd name="connsiteY247" fmla="*/ 2993008 h 4143375"/>
                  <a:gd name="connsiteX248" fmla="*/ 224127 w 1152525"/>
                  <a:gd name="connsiteY248" fmla="*/ 2726308 h 4143375"/>
                  <a:gd name="connsiteX249" fmla="*/ 230794 w 1152525"/>
                  <a:gd name="connsiteY249" fmla="*/ 2937763 h 4143375"/>
                  <a:gd name="connsiteX250" fmla="*/ 296517 w 1152525"/>
                  <a:gd name="connsiteY250" fmla="*/ 3040633 h 4143375"/>
                  <a:gd name="connsiteX251" fmla="*/ 432724 w 1152525"/>
                  <a:gd name="connsiteY251" fmla="*/ 3317810 h 4143375"/>
                  <a:gd name="connsiteX252" fmla="*/ 408912 w 1152525"/>
                  <a:gd name="connsiteY252" fmla="*/ 3442588 h 4143375"/>
                  <a:gd name="connsiteX253" fmla="*/ 373669 w 1152525"/>
                  <a:gd name="connsiteY253" fmla="*/ 3530218 h 4143375"/>
                  <a:gd name="connsiteX254" fmla="*/ 371764 w 1152525"/>
                  <a:gd name="connsiteY254" fmla="*/ 3498785 h 4143375"/>
                  <a:gd name="connsiteX255" fmla="*/ 263179 w 1152525"/>
                  <a:gd name="connsiteY255" fmla="*/ 3234943 h 4143375"/>
                  <a:gd name="connsiteX256" fmla="*/ 263179 w 1152525"/>
                  <a:gd name="connsiteY256" fmla="*/ 3234943 h 4143375"/>
                  <a:gd name="connsiteX257" fmla="*/ 230794 w 1152525"/>
                  <a:gd name="connsiteY257" fmla="*/ 2937763 h 4143375"/>
                  <a:gd name="connsiteX258" fmla="*/ 203172 w 1152525"/>
                  <a:gd name="connsiteY258" fmla="*/ 3145408 h 4143375"/>
                  <a:gd name="connsiteX259" fmla="*/ 331759 w 1152525"/>
                  <a:gd name="connsiteY259" fmla="*/ 3407345 h 4143375"/>
                  <a:gd name="connsiteX260" fmla="*/ 298422 w 1152525"/>
                  <a:gd name="connsiteY260" fmla="*/ 3365435 h 4143375"/>
                  <a:gd name="connsiteX261" fmla="*/ 340332 w 1152525"/>
                  <a:gd name="connsiteY261" fmla="*/ 3462590 h 4143375"/>
                  <a:gd name="connsiteX262" fmla="*/ 306042 w 1152525"/>
                  <a:gd name="connsiteY262" fmla="*/ 3632135 h 4143375"/>
                  <a:gd name="connsiteX263" fmla="*/ 202219 w 1152525"/>
                  <a:gd name="connsiteY263" fmla="*/ 3295903 h 4143375"/>
                  <a:gd name="connsiteX264" fmla="*/ 224127 w 1152525"/>
                  <a:gd name="connsiteY264" fmla="*/ 3275900 h 4143375"/>
                  <a:gd name="connsiteX265" fmla="*/ 292707 w 1152525"/>
                  <a:gd name="connsiteY265" fmla="*/ 3359720 h 4143375"/>
                  <a:gd name="connsiteX266" fmla="*/ 249844 w 1152525"/>
                  <a:gd name="connsiteY266" fmla="*/ 3297808 h 4143375"/>
                  <a:gd name="connsiteX267" fmla="*/ 219364 w 1152525"/>
                  <a:gd name="connsiteY267" fmla="*/ 3251135 h 4143375"/>
                  <a:gd name="connsiteX268" fmla="*/ 203172 w 1152525"/>
                  <a:gd name="connsiteY268" fmla="*/ 3145408 h 4143375"/>
                  <a:gd name="connsiteX269" fmla="*/ 193647 w 1152525"/>
                  <a:gd name="connsiteY269" fmla="*/ 3329240 h 4143375"/>
                  <a:gd name="connsiteX270" fmla="*/ 235557 w 1152525"/>
                  <a:gd name="connsiteY270" fmla="*/ 3394010 h 4143375"/>
                  <a:gd name="connsiteX271" fmla="*/ 288897 w 1152525"/>
                  <a:gd name="connsiteY271" fmla="*/ 3655948 h 4143375"/>
                  <a:gd name="connsiteX272" fmla="*/ 194599 w 1152525"/>
                  <a:gd name="connsiteY272" fmla="*/ 3442588 h 4143375"/>
                  <a:gd name="connsiteX273" fmla="*/ 193647 w 1152525"/>
                  <a:gd name="connsiteY273" fmla="*/ 3329240 h 4143375"/>
                  <a:gd name="connsiteX274" fmla="*/ 206982 w 1152525"/>
                  <a:gd name="connsiteY274" fmla="*/ 3799775 h 4143375"/>
                  <a:gd name="connsiteX275" fmla="*/ 135544 w 1152525"/>
                  <a:gd name="connsiteY275" fmla="*/ 3530218 h 4143375"/>
                  <a:gd name="connsiteX276" fmla="*/ 146022 w 1152525"/>
                  <a:gd name="connsiteY276" fmla="*/ 3492118 h 4143375"/>
                  <a:gd name="connsiteX277" fmla="*/ 242224 w 1152525"/>
                  <a:gd name="connsiteY277" fmla="*/ 3711193 h 4143375"/>
                  <a:gd name="connsiteX278" fmla="*/ 164119 w 1152525"/>
                  <a:gd name="connsiteY278" fmla="*/ 3414965 h 4143375"/>
                  <a:gd name="connsiteX279" fmla="*/ 243177 w 1152525"/>
                  <a:gd name="connsiteY279" fmla="*/ 3789298 h 4143375"/>
                  <a:gd name="connsiteX280" fmla="*/ 206982 w 1152525"/>
                  <a:gd name="connsiteY280" fmla="*/ 3799775 h 4143375"/>
                  <a:gd name="connsiteX281" fmla="*/ 292707 w 1152525"/>
                  <a:gd name="connsiteY281" fmla="*/ 3984560 h 4143375"/>
                  <a:gd name="connsiteX282" fmla="*/ 263179 w 1152525"/>
                  <a:gd name="connsiteY282" fmla="*/ 4068380 h 4143375"/>
                  <a:gd name="connsiteX283" fmla="*/ 231747 w 1152525"/>
                  <a:gd name="connsiteY283" fmla="*/ 4109338 h 4143375"/>
                  <a:gd name="connsiteX284" fmla="*/ 216507 w 1152525"/>
                  <a:gd name="connsiteY284" fmla="*/ 4051235 h 4143375"/>
                  <a:gd name="connsiteX285" fmla="*/ 239367 w 1152525"/>
                  <a:gd name="connsiteY285" fmla="*/ 3840733 h 4143375"/>
                  <a:gd name="connsiteX286" fmla="*/ 407959 w 1152525"/>
                  <a:gd name="connsiteY286" fmla="*/ 3498785 h 4143375"/>
                  <a:gd name="connsiteX287" fmla="*/ 634654 w 1152525"/>
                  <a:gd name="connsiteY287" fmla="*/ 2705353 h 4143375"/>
                  <a:gd name="connsiteX288" fmla="*/ 634654 w 1152525"/>
                  <a:gd name="connsiteY288" fmla="*/ 2705353 h 4143375"/>
                  <a:gd name="connsiteX289" fmla="*/ 693709 w 1152525"/>
                  <a:gd name="connsiteY289" fmla="*/ 1993835 h 4143375"/>
                  <a:gd name="connsiteX290" fmla="*/ 691804 w 1152525"/>
                  <a:gd name="connsiteY290" fmla="*/ 1918588 h 4143375"/>
                  <a:gd name="connsiteX291" fmla="*/ 661324 w 1152525"/>
                  <a:gd name="connsiteY291" fmla="*/ 1385188 h 4143375"/>
                  <a:gd name="connsiteX292" fmla="*/ 709902 w 1152525"/>
                  <a:gd name="connsiteY292" fmla="*/ 1654745 h 4143375"/>
                  <a:gd name="connsiteX293" fmla="*/ 729904 w 1152525"/>
                  <a:gd name="connsiteY293" fmla="*/ 2509138 h 4143375"/>
                  <a:gd name="connsiteX294" fmla="*/ 635607 w 1152525"/>
                  <a:gd name="connsiteY294" fmla="*/ 3024440 h 4143375"/>
                  <a:gd name="connsiteX295" fmla="*/ 435582 w 1152525"/>
                  <a:gd name="connsiteY295" fmla="*/ 3557840 h 4143375"/>
                  <a:gd name="connsiteX296" fmla="*/ 339379 w 1152525"/>
                  <a:gd name="connsiteY296" fmla="*/ 3805490 h 4143375"/>
                  <a:gd name="connsiteX297" fmla="*/ 339379 w 1152525"/>
                  <a:gd name="connsiteY297" fmla="*/ 3805490 h 4143375"/>
                  <a:gd name="connsiteX298" fmla="*/ 339379 w 1152525"/>
                  <a:gd name="connsiteY298" fmla="*/ 3805490 h 4143375"/>
                  <a:gd name="connsiteX299" fmla="*/ 292707 w 1152525"/>
                  <a:gd name="connsiteY299" fmla="*/ 3984560 h 4143375"/>
                  <a:gd name="connsiteX300" fmla="*/ 387957 w 1152525"/>
                  <a:gd name="connsiteY300" fmla="*/ 3737863 h 4143375"/>
                  <a:gd name="connsiteX301" fmla="*/ 469872 w 1152525"/>
                  <a:gd name="connsiteY301" fmla="*/ 3649280 h 4143375"/>
                  <a:gd name="connsiteX302" fmla="*/ 387957 w 1152525"/>
                  <a:gd name="connsiteY302" fmla="*/ 3737863 h 4143375"/>
                  <a:gd name="connsiteX303" fmla="*/ 729904 w 1152525"/>
                  <a:gd name="connsiteY303" fmla="*/ 3345433 h 4143375"/>
                  <a:gd name="connsiteX304" fmla="*/ 420342 w 1152525"/>
                  <a:gd name="connsiteY304" fmla="*/ 3663568 h 4143375"/>
                  <a:gd name="connsiteX305" fmla="*/ 738477 w 1152525"/>
                  <a:gd name="connsiteY305" fmla="*/ 3320668 h 4143375"/>
                  <a:gd name="connsiteX306" fmla="*/ 729904 w 1152525"/>
                  <a:gd name="connsiteY306" fmla="*/ 3345433 h 4143375"/>
                  <a:gd name="connsiteX307" fmla="*/ 902307 w 1152525"/>
                  <a:gd name="connsiteY307" fmla="*/ 3049205 h 4143375"/>
                  <a:gd name="connsiteX308" fmla="*/ 793722 w 1152525"/>
                  <a:gd name="connsiteY308" fmla="*/ 3161600 h 4143375"/>
                  <a:gd name="connsiteX309" fmla="*/ 835632 w 1152525"/>
                  <a:gd name="connsiteY309" fmla="*/ 3132073 h 4143375"/>
                  <a:gd name="connsiteX310" fmla="*/ 938502 w 1152525"/>
                  <a:gd name="connsiteY310" fmla="*/ 3037775 h 4143375"/>
                  <a:gd name="connsiteX311" fmla="*/ 835632 w 1152525"/>
                  <a:gd name="connsiteY311" fmla="*/ 3221608 h 4143375"/>
                  <a:gd name="connsiteX312" fmla="*/ 498447 w 1152525"/>
                  <a:gd name="connsiteY312" fmla="*/ 3478783 h 4143375"/>
                  <a:gd name="connsiteX313" fmla="*/ 671802 w 1152525"/>
                  <a:gd name="connsiteY313" fmla="*/ 3277805 h 4143375"/>
                  <a:gd name="connsiteX314" fmla="*/ 520354 w 1152525"/>
                  <a:gd name="connsiteY314" fmla="*/ 3389248 h 4143375"/>
                  <a:gd name="connsiteX315" fmla="*/ 634654 w 1152525"/>
                  <a:gd name="connsiteY315" fmla="*/ 3213035 h 4143375"/>
                  <a:gd name="connsiteX316" fmla="*/ 1008987 w 1152525"/>
                  <a:gd name="connsiteY316" fmla="*/ 2836798 h 4143375"/>
                  <a:gd name="connsiteX317" fmla="*/ 902307 w 1152525"/>
                  <a:gd name="connsiteY317" fmla="*/ 3049205 h 4143375"/>
                  <a:gd name="connsiteX318" fmla="*/ 1039467 w 1152525"/>
                  <a:gd name="connsiteY318" fmla="*/ 2749168 h 4143375"/>
                  <a:gd name="connsiteX319" fmla="*/ 701329 w 1152525"/>
                  <a:gd name="connsiteY319" fmla="*/ 3099688 h 4143375"/>
                  <a:gd name="connsiteX320" fmla="*/ 588934 w 1152525"/>
                  <a:gd name="connsiteY320" fmla="*/ 3216845 h 4143375"/>
                  <a:gd name="connsiteX321" fmla="*/ 661324 w 1152525"/>
                  <a:gd name="connsiteY321" fmla="*/ 3024440 h 4143375"/>
                  <a:gd name="connsiteX322" fmla="*/ 707997 w 1152525"/>
                  <a:gd name="connsiteY322" fmla="*/ 2963480 h 4143375"/>
                  <a:gd name="connsiteX323" fmla="*/ 976602 w 1152525"/>
                  <a:gd name="connsiteY323" fmla="*/ 2710115 h 4143375"/>
                  <a:gd name="connsiteX324" fmla="*/ 1095664 w 1152525"/>
                  <a:gd name="connsiteY324" fmla="*/ 2595815 h 4143375"/>
                  <a:gd name="connsiteX325" fmla="*/ 1039467 w 1152525"/>
                  <a:gd name="connsiteY325" fmla="*/ 2749168 h 414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</a:cxnLst>
                <a:rect l="l" t="t" r="r" b="b"/>
                <a:pathLst>
                  <a:path w="1152525" h="4143375">
                    <a:moveTo>
                      <a:pt x="1154719" y="2333878"/>
                    </a:moveTo>
                    <a:cubicBezTo>
                      <a:pt x="1163292" y="2129090"/>
                      <a:pt x="1154719" y="1926208"/>
                      <a:pt x="1115667" y="1725230"/>
                    </a:cubicBezTo>
                    <a:cubicBezTo>
                      <a:pt x="1090902" y="1597595"/>
                      <a:pt x="1072804" y="1466150"/>
                      <a:pt x="1017559" y="1345183"/>
                    </a:cubicBezTo>
                    <a:lnTo>
                      <a:pt x="1017559" y="1345183"/>
                    </a:lnTo>
                    <a:cubicBezTo>
                      <a:pt x="1018512" y="1341373"/>
                      <a:pt x="994699" y="1177543"/>
                      <a:pt x="986127" y="1166113"/>
                    </a:cubicBezTo>
                    <a:cubicBezTo>
                      <a:pt x="971839" y="1135633"/>
                      <a:pt x="904212" y="894650"/>
                      <a:pt x="890877" y="868933"/>
                    </a:cubicBezTo>
                    <a:cubicBezTo>
                      <a:pt x="867064" y="823213"/>
                      <a:pt x="853729" y="773683"/>
                      <a:pt x="846109" y="723200"/>
                    </a:cubicBezTo>
                    <a:cubicBezTo>
                      <a:pt x="839442" y="717485"/>
                      <a:pt x="736572" y="423163"/>
                      <a:pt x="730857" y="423163"/>
                    </a:cubicBezTo>
                    <a:cubicBezTo>
                      <a:pt x="690852" y="310768"/>
                      <a:pt x="661324" y="195515"/>
                      <a:pt x="663229" y="74548"/>
                    </a:cubicBezTo>
                    <a:cubicBezTo>
                      <a:pt x="664182" y="49783"/>
                      <a:pt x="679422" y="11683"/>
                      <a:pt x="653704" y="1205"/>
                    </a:cubicBezTo>
                    <a:cubicBezTo>
                      <a:pt x="630844" y="-7367"/>
                      <a:pt x="603222" y="31685"/>
                      <a:pt x="586077" y="58355"/>
                    </a:cubicBezTo>
                    <a:cubicBezTo>
                      <a:pt x="561312" y="96455"/>
                      <a:pt x="543214" y="144080"/>
                      <a:pt x="509877" y="172655"/>
                    </a:cubicBezTo>
                    <a:cubicBezTo>
                      <a:pt x="458442" y="215518"/>
                      <a:pt x="429867" y="269810"/>
                      <a:pt x="399387" y="325055"/>
                    </a:cubicBezTo>
                    <a:cubicBezTo>
                      <a:pt x="392719" y="337438"/>
                      <a:pt x="386052" y="350773"/>
                      <a:pt x="376527" y="360298"/>
                    </a:cubicBezTo>
                    <a:cubicBezTo>
                      <a:pt x="278419" y="458405"/>
                      <a:pt x="202219" y="568895"/>
                      <a:pt x="152689" y="698435"/>
                    </a:cubicBezTo>
                    <a:cubicBezTo>
                      <a:pt x="90777" y="860360"/>
                      <a:pt x="50772" y="1028953"/>
                      <a:pt x="10767" y="1196593"/>
                    </a:cubicBezTo>
                    <a:cubicBezTo>
                      <a:pt x="-4473" y="1260410"/>
                      <a:pt x="-5426" y="1326133"/>
                      <a:pt x="20292" y="1388998"/>
                    </a:cubicBezTo>
                    <a:cubicBezTo>
                      <a:pt x="27912" y="1409000"/>
                      <a:pt x="27912" y="1429003"/>
                      <a:pt x="26007" y="1449958"/>
                    </a:cubicBezTo>
                    <a:cubicBezTo>
                      <a:pt x="12672" y="1593785"/>
                      <a:pt x="37437" y="1732850"/>
                      <a:pt x="82204" y="1870010"/>
                    </a:cubicBezTo>
                    <a:cubicBezTo>
                      <a:pt x="87919" y="1887155"/>
                      <a:pt x="90777" y="1903348"/>
                      <a:pt x="87919" y="1921445"/>
                    </a:cubicBezTo>
                    <a:cubicBezTo>
                      <a:pt x="77442" y="1990025"/>
                      <a:pt x="82204" y="2060510"/>
                      <a:pt x="108874" y="2122423"/>
                    </a:cubicBezTo>
                    <a:cubicBezTo>
                      <a:pt x="141259" y="2198623"/>
                      <a:pt x="150784" y="2275775"/>
                      <a:pt x="159357" y="2355785"/>
                    </a:cubicBezTo>
                    <a:cubicBezTo>
                      <a:pt x="169834" y="2455798"/>
                      <a:pt x="201267" y="2552953"/>
                      <a:pt x="201267" y="2654870"/>
                    </a:cubicBezTo>
                    <a:cubicBezTo>
                      <a:pt x="201267" y="2741548"/>
                      <a:pt x="229842" y="2832988"/>
                      <a:pt x="209839" y="2913950"/>
                    </a:cubicBezTo>
                    <a:cubicBezTo>
                      <a:pt x="186027" y="3012058"/>
                      <a:pt x="184122" y="3109213"/>
                      <a:pt x="183169" y="3205415"/>
                    </a:cubicBezTo>
                    <a:cubicBezTo>
                      <a:pt x="182217" y="3293998"/>
                      <a:pt x="152689" y="3372103"/>
                      <a:pt x="130782" y="3453065"/>
                    </a:cubicBezTo>
                    <a:cubicBezTo>
                      <a:pt x="110779" y="3524503"/>
                      <a:pt x="100302" y="3591178"/>
                      <a:pt x="123162" y="3662615"/>
                    </a:cubicBezTo>
                    <a:cubicBezTo>
                      <a:pt x="140307" y="3717860"/>
                      <a:pt x="166024" y="3769295"/>
                      <a:pt x="197457" y="3816920"/>
                    </a:cubicBezTo>
                    <a:cubicBezTo>
                      <a:pt x="214602" y="3843590"/>
                      <a:pt x="218412" y="3847400"/>
                      <a:pt x="207934" y="3896930"/>
                    </a:cubicBezTo>
                    <a:cubicBezTo>
                      <a:pt x="192694" y="3972178"/>
                      <a:pt x="197457" y="4024565"/>
                      <a:pt x="209839" y="4116958"/>
                    </a:cubicBezTo>
                    <a:cubicBezTo>
                      <a:pt x="199362" y="4135055"/>
                      <a:pt x="206982" y="4139818"/>
                      <a:pt x="217459" y="4145533"/>
                    </a:cubicBezTo>
                    <a:cubicBezTo>
                      <a:pt x="228889" y="4151248"/>
                      <a:pt x="247939" y="4147438"/>
                      <a:pt x="255559" y="4137913"/>
                    </a:cubicBezTo>
                    <a:cubicBezTo>
                      <a:pt x="287944" y="4096003"/>
                      <a:pt x="307947" y="4041710"/>
                      <a:pt x="319377" y="3989323"/>
                    </a:cubicBezTo>
                    <a:cubicBezTo>
                      <a:pt x="346047" y="3868355"/>
                      <a:pt x="401292" y="3797870"/>
                      <a:pt x="474634" y="3714050"/>
                    </a:cubicBezTo>
                    <a:cubicBezTo>
                      <a:pt x="530832" y="3656900"/>
                      <a:pt x="700377" y="3471163"/>
                      <a:pt x="726094" y="3431158"/>
                    </a:cubicBezTo>
                    <a:cubicBezTo>
                      <a:pt x="748002" y="3400678"/>
                      <a:pt x="806104" y="3325430"/>
                      <a:pt x="816582" y="3313048"/>
                    </a:cubicBezTo>
                    <a:cubicBezTo>
                      <a:pt x="843252" y="3270185"/>
                      <a:pt x="879447" y="3233038"/>
                      <a:pt x="907069" y="3190175"/>
                    </a:cubicBezTo>
                    <a:cubicBezTo>
                      <a:pt x="932787" y="3151123"/>
                      <a:pt x="984222" y="3046348"/>
                      <a:pt x="987079" y="2992055"/>
                    </a:cubicBezTo>
                    <a:cubicBezTo>
                      <a:pt x="1053754" y="2856800"/>
                      <a:pt x="1138527" y="2502470"/>
                      <a:pt x="1132812" y="2508185"/>
                    </a:cubicBezTo>
                    <a:cubicBezTo>
                      <a:pt x="1137574" y="2456750"/>
                      <a:pt x="1151862" y="2388170"/>
                      <a:pt x="1154719" y="2333878"/>
                    </a:cubicBezTo>
                    <a:close/>
                    <a:moveTo>
                      <a:pt x="1120429" y="2364358"/>
                    </a:moveTo>
                    <a:lnTo>
                      <a:pt x="816582" y="2673920"/>
                    </a:lnTo>
                    <a:lnTo>
                      <a:pt x="1126144" y="2386265"/>
                    </a:lnTo>
                    <a:cubicBezTo>
                      <a:pt x="1119477" y="2464370"/>
                      <a:pt x="1105189" y="2548190"/>
                      <a:pt x="1053754" y="2601530"/>
                    </a:cubicBezTo>
                    <a:cubicBezTo>
                      <a:pt x="1053754" y="2601530"/>
                      <a:pt x="708949" y="2933953"/>
                      <a:pt x="695614" y="2945383"/>
                    </a:cubicBezTo>
                    <a:cubicBezTo>
                      <a:pt x="700377" y="2906330"/>
                      <a:pt x="836584" y="2747263"/>
                      <a:pt x="863254" y="2712020"/>
                    </a:cubicBezTo>
                    <a:cubicBezTo>
                      <a:pt x="793722" y="2775838"/>
                      <a:pt x="687042" y="2913950"/>
                      <a:pt x="676564" y="2950145"/>
                    </a:cubicBezTo>
                    <a:lnTo>
                      <a:pt x="733714" y="2650108"/>
                    </a:lnTo>
                    <a:lnTo>
                      <a:pt x="1009939" y="2372930"/>
                    </a:lnTo>
                    <a:cubicBezTo>
                      <a:pt x="1044229" y="2328163"/>
                      <a:pt x="1100427" y="2240533"/>
                      <a:pt x="1127097" y="2187193"/>
                    </a:cubicBezTo>
                    <a:cubicBezTo>
                      <a:pt x="1129954" y="2231008"/>
                      <a:pt x="1132812" y="2313875"/>
                      <a:pt x="1120429" y="2364358"/>
                    </a:cubicBezTo>
                    <a:close/>
                    <a:moveTo>
                      <a:pt x="1122334" y="2003360"/>
                    </a:moveTo>
                    <a:cubicBezTo>
                      <a:pt x="1140432" y="2133853"/>
                      <a:pt x="1077567" y="2256725"/>
                      <a:pt x="1001367" y="2350070"/>
                    </a:cubicBezTo>
                    <a:lnTo>
                      <a:pt x="737524" y="2623438"/>
                    </a:lnTo>
                    <a:lnTo>
                      <a:pt x="751812" y="2549143"/>
                    </a:lnTo>
                    <a:cubicBezTo>
                      <a:pt x="756574" y="2535808"/>
                      <a:pt x="805152" y="2445320"/>
                      <a:pt x="845157" y="2401505"/>
                    </a:cubicBezTo>
                    <a:cubicBezTo>
                      <a:pt x="923262" y="2312923"/>
                      <a:pt x="984222" y="2241485"/>
                      <a:pt x="1039467" y="2150045"/>
                    </a:cubicBezTo>
                    <a:cubicBezTo>
                      <a:pt x="1069947" y="2103373"/>
                      <a:pt x="1094712" y="2052890"/>
                      <a:pt x="1122334" y="2003360"/>
                    </a:cubicBezTo>
                    <a:close/>
                    <a:moveTo>
                      <a:pt x="1008034" y="1356613"/>
                    </a:moveTo>
                    <a:cubicBezTo>
                      <a:pt x="1008034" y="1407095"/>
                      <a:pt x="1038514" y="1454720"/>
                      <a:pt x="1027084" y="1506155"/>
                    </a:cubicBezTo>
                    <a:cubicBezTo>
                      <a:pt x="1021369" y="1525205"/>
                      <a:pt x="983269" y="1591880"/>
                      <a:pt x="982317" y="1604263"/>
                    </a:cubicBezTo>
                    <a:cubicBezTo>
                      <a:pt x="984222" y="1601405"/>
                      <a:pt x="1033752" y="1536635"/>
                      <a:pt x="1035657" y="1533778"/>
                    </a:cubicBezTo>
                    <a:cubicBezTo>
                      <a:pt x="1051849" y="1523300"/>
                      <a:pt x="1054707" y="1535683"/>
                      <a:pt x="1056612" y="1547113"/>
                    </a:cubicBezTo>
                    <a:cubicBezTo>
                      <a:pt x="1061374" y="1574735"/>
                      <a:pt x="1069947" y="1602358"/>
                      <a:pt x="1065184" y="1630933"/>
                    </a:cubicBezTo>
                    <a:cubicBezTo>
                      <a:pt x="1058517" y="1659508"/>
                      <a:pt x="1050897" y="1687130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33752" y="1750948"/>
                      <a:pt x="1027084" y="1776665"/>
                      <a:pt x="995652" y="1834768"/>
                    </a:cubicBezTo>
                    <a:cubicBezTo>
                      <a:pt x="1041372" y="1787143"/>
                      <a:pt x="1055659" y="1737613"/>
                      <a:pt x="1077567" y="1683320"/>
                    </a:cubicBezTo>
                    <a:cubicBezTo>
                      <a:pt x="1096617" y="1726183"/>
                      <a:pt x="1094712" y="1776665"/>
                      <a:pt x="1103284" y="1837625"/>
                    </a:cubicBezTo>
                    <a:cubicBezTo>
                      <a:pt x="1117572" y="1965260"/>
                      <a:pt x="1078519" y="2069083"/>
                      <a:pt x="1004224" y="2167190"/>
                    </a:cubicBezTo>
                    <a:cubicBezTo>
                      <a:pt x="947074" y="2242438"/>
                      <a:pt x="886114" y="2315780"/>
                      <a:pt x="826107" y="2389123"/>
                    </a:cubicBezTo>
                    <a:cubicBezTo>
                      <a:pt x="793722" y="2429128"/>
                      <a:pt x="779434" y="2463418"/>
                      <a:pt x="751812" y="2505328"/>
                    </a:cubicBezTo>
                    <a:cubicBezTo>
                      <a:pt x="752764" y="2444368"/>
                      <a:pt x="748002" y="2416745"/>
                      <a:pt x="760384" y="2401505"/>
                    </a:cubicBezTo>
                    <a:cubicBezTo>
                      <a:pt x="826107" y="2317685"/>
                      <a:pt x="887067" y="2239580"/>
                      <a:pt x="941359" y="2153855"/>
                    </a:cubicBezTo>
                    <a:cubicBezTo>
                      <a:pt x="960409" y="2123375"/>
                      <a:pt x="1002319" y="2073845"/>
                      <a:pt x="1005177" y="2010028"/>
                    </a:cubicBezTo>
                    <a:cubicBezTo>
                      <a:pt x="980412" y="2073845"/>
                      <a:pt x="954694" y="2094800"/>
                      <a:pt x="934692" y="2128138"/>
                    </a:cubicBezTo>
                    <a:cubicBezTo>
                      <a:pt x="934692" y="2128138"/>
                      <a:pt x="892782" y="2183383"/>
                      <a:pt x="892782" y="2183383"/>
                    </a:cubicBezTo>
                    <a:cubicBezTo>
                      <a:pt x="828964" y="2266250"/>
                      <a:pt x="775624" y="2346260"/>
                      <a:pt x="760384" y="2365310"/>
                    </a:cubicBezTo>
                    <a:cubicBezTo>
                      <a:pt x="752764" y="2332925"/>
                      <a:pt x="754669" y="2309113"/>
                      <a:pt x="754669" y="2264345"/>
                    </a:cubicBezTo>
                    <a:cubicBezTo>
                      <a:pt x="754669" y="2152903"/>
                      <a:pt x="758479" y="2088133"/>
                      <a:pt x="764194" y="2077655"/>
                    </a:cubicBezTo>
                    <a:cubicBezTo>
                      <a:pt x="777529" y="2053843"/>
                      <a:pt x="916594" y="1915730"/>
                      <a:pt x="925167" y="1889060"/>
                    </a:cubicBezTo>
                    <a:cubicBezTo>
                      <a:pt x="874684" y="1946210"/>
                      <a:pt x="795627" y="2002408"/>
                      <a:pt x="756574" y="2061463"/>
                    </a:cubicBezTo>
                    <a:cubicBezTo>
                      <a:pt x="742287" y="1872868"/>
                      <a:pt x="767052" y="1869058"/>
                      <a:pt x="902307" y="1629028"/>
                    </a:cubicBezTo>
                    <a:cubicBezTo>
                      <a:pt x="902307" y="1629980"/>
                      <a:pt x="974697" y="1486153"/>
                      <a:pt x="1008034" y="1356613"/>
                    </a:cubicBezTo>
                    <a:close/>
                    <a:moveTo>
                      <a:pt x="933739" y="1175638"/>
                    </a:moveTo>
                    <a:cubicBezTo>
                      <a:pt x="933739" y="1167065"/>
                      <a:pt x="937549" y="1117535"/>
                      <a:pt x="940407" y="1108963"/>
                    </a:cubicBezTo>
                    <a:cubicBezTo>
                      <a:pt x="974697" y="1189925"/>
                      <a:pt x="992794" y="1290890"/>
                      <a:pt x="988032" y="1327085"/>
                    </a:cubicBezTo>
                    <a:cubicBezTo>
                      <a:pt x="962314" y="1519490"/>
                      <a:pt x="843252" y="1681415"/>
                      <a:pt x="750859" y="1846198"/>
                    </a:cubicBezTo>
                    <a:cubicBezTo>
                      <a:pt x="746097" y="1773808"/>
                      <a:pt x="742287" y="1717610"/>
                      <a:pt x="758479" y="1688083"/>
                    </a:cubicBezTo>
                    <a:cubicBezTo>
                      <a:pt x="793722" y="1620455"/>
                      <a:pt x="832774" y="1552828"/>
                      <a:pt x="863254" y="1483295"/>
                    </a:cubicBezTo>
                    <a:cubicBezTo>
                      <a:pt x="905164" y="1385188"/>
                      <a:pt x="932787" y="1284223"/>
                      <a:pt x="933739" y="1175638"/>
                    </a:cubicBezTo>
                    <a:close/>
                    <a:moveTo>
                      <a:pt x="913737" y="1079435"/>
                    </a:moveTo>
                    <a:cubicBezTo>
                      <a:pt x="913737" y="1298510"/>
                      <a:pt x="864207" y="1417573"/>
                      <a:pt x="838489" y="1467103"/>
                    </a:cubicBezTo>
                    <a:cubicBezTo>
                      <a:pt x="804199" y="1532825"/>
                      <a:pt x="773719" y="1602358"/>
                      <a:pt x="737524" y="1673795"/>
                    </a:cubicBezTo>
                    <a:cubicBezTo>
                      <a:pt x="729904" y="1636648"/>
                      <a:pt x="731809" y="1621408"/>
                      <a:pt x="733714" y="1611883"/>
                    </a:cubicBezTo>
                    <a:cubicBezTo>
                      <a:pt x="748954" y="1548065"/>
                      <a:pt x="768957" y="1515680"/>
                      <a:pt x="793722" y="1456625"/>
                    </a:cubicBezTo>
                    <a:cubicBezTo>
                      <a:pt x="812772" y="1411858"/>
                      <a:pt x="867064" y="1282318"/>
                      <a:pt x="867064" y="1279460"/>
                    </a:cubicBezTo>
                    <a:cubicBezTo>
                      <a:pt x="855634" y="1298510"/>
                      <a:pt x="757527" y="1473770"/>
                      <a:pt x="727047" y="1581403"/>
                    </a:cubicBezTo>
                    <a:cubicBezTo>
                      <a:pt x="718474" y="1532825"/>
                      <a:pt x="713712" y="1514728"/>
                      <a:pt x="719427" y="1499488"/>
                    </a:cubicBezTo>
                    <a:cubicBezTo>
                      <a:pt x="764194" y="1390903"/>
                      <a:pt x="814677" y="1288033"/>
                      <a:pt x="866112" y="1182305"/>
                    </a:cubicBezTo>
                    <a:cubicBezTo>
                      <a:pt x="891829" y="1127060"/>
                      <a:pt x="896592" y="1058480"/>
                      <a:pt x="895639" y="1006093"/>
                    </a:cubicBezTo>
                    <a:cubicBezTo>
                      <a:pt x="912784" y="1020380"/>
                      <a:pt x="913737" y="1053718"/>
                      <a:pt x="913737" y="1079435"/>
                    </a:cubicBezTo>
                    <a:close/>
                    <a:moveTo>
                      <a:pt x="737524" y="732725"/>
                    </a:moveTo>
                    <a:cubicBezTo>
                      <a:pt x="717522" y="842263"/>
                      <a:pt x="708949" y="974660"/>
                      <a:pt x="704187" y="995615"/>
                    </a:cubicBezTo>
                    <a:cubicBezTo>
                      <a:pt x="704187" y="995615"/>
                      <a:pt x="696567" y="1124203"/>
                      <a:pt x="664182" y="1186115"/>
                    </a:cubicBezTo>
                    <a:cubicBezTo>
                      <a:pt x="702282" y="1140395"/>
                      <a:pt x="719427" y="1089913"/>
                      <a:pt x="723237" y="1008950"/>
                    </a:cubicBezTo>
                    <a:cubicBezTo>
                      <a:pt x="726094" y="951800"/>
                      <a:pt x="734667" y="920368"/>
                      <a:pt x="740382" y="857503"/>
                    </a:cubicBezTo>
                    <a:cubicBezTo>
                      <a:pt x="740382" y="857503"/>
                      <a:pt x="761337" y="713675"/>
                      <a:pt x="773719" y="673670"/>
                    </a:cubicBezTo>
                    <a:cubicBezTo>
                      <a:pt x="821344" y="775588"/>
                      <a:pt x="796579" y="1012760"/>
                      <a:pt x="796579" y="1012760"/>
                    </a:cubicBezTo>
                    <a:cubicBezTo>
                      <a:pt x="796579" y="1012760"/>
                      <a:pt x="772767" y="1182305"/>
                      <a:pt x="696567" y="1308988"/>
                    </a:cubicBezTo>
                    <a:cubicBezTo>
                      <a:pt x="794674" y="1188020"/>
                      <a:pt x="832774" y="995615"/>
                      <a:pt x="838489" y="825118"/>
                    </a:cubicBezTo>
                    <a:cubicBezTo>
                      <a:pt x="868017" y="865123"/>
                      <a:pt x="879447" y="954658"/>
                      <a:pt x="874684" y="1001330"/>
                    </a:cubicBezTo>
                    <a:cubicBezTo>
                      <a:pt x="863254" y="1169923"/>
                      <a:pt x="767052" y="1308035"/>
                      <a:pt x="706092" y="1474723"/>
                    </a:cubicBezTo>
                    <a:cubicBezTo>
                      <a:pt x="690852" y="1417573"/>
                      <a:pt x="679422" y="1371853"/>
                      <a:pt x="667039" y="1326133"/>
                    </a:cubicBezTo>
                    <a:cubicBezTo>
                      <a:pt x="650847" y="1242313"/>
                      <a:pt x="627987" y="1161350"/>
                      <a:pt x="627034" y="1074673"/>
                    </a:cubicBezTo>
                    <a:cubicBezTo>
                      <a:pt x="626082" y="1037525"/>
                      <a:pt x="628939" y="1011808"/>
                      <a:pt x="646084" y="977518"/>
                    </a:cubicBezTo>
                    <a:cubicBezTo>
                      <a:pt x="683232" y="900365"/>
                      <a:pt x="701329" y="667955"/>
                      <a:pt x="704187" y="640333"/>
                    </a:cubicBezTo>
                    <a:cubicBezTo>
                      <a:pt x="704187" y="640333"/>
                      <a:pt x="704187" y="640333"/>
                      <a:pt x="704187" y="640333"/>
                    </a:cubicBezTo>
                    <a:cubicBezTo>
                      <a:pt x="705139" y="620330"/>
                      <a:pt x="716569" y="541273"/>
                      <a:pt x="727999" y="518413"/>
                    </a:cubicBezTo>
                    <a:cubicBezTo>
                      <a:pt x="771814" y="590803"/>
                      <a:pt x="749907" y="684148"/>
                      <a:pt x="737524" y="732725"/>
                    </a:cubicBezTo>
                    <a:close/>
                    <a:moveTo>
                      <a:pt x="711807" y="495553"/>
                    </a:moveTo>
                    <a:cubicBezTo>
                      <a:pt x="683232" y="566038"/>
                      <a:pt x="677517" y="639380"/>
                      <a:pt x="673707" y="714628"/>
                    </a:cubicBezTo>
                    <a:cubicBezTo>
                      <a:pt x="669897" y="799400"/>
                      <a:pt x="646084" y="903223"/>
                      <a:pt x="614652" y="982280"/>
                    </a:cubicBezTo>
                    <a:cubicBezTo>
                      <a:pt x="592744" y="770825"/>
                      <a:pt x="662277" y="584135"/>
                      <a:pt x="701329" y="394588"/>
                    </a:cubicBezTo>
                    <a:cubicBezTo>
                      <a:pt x="720379" y="426020"/>
                      <a:pt x="724189" y="464120"/>
                      <a:pt x="711807" y="495553"/>
                    </a:cubicBezTo>
                    <a:close/>
                    <a:moveTo>
                      <a:pt x="630844" y="94550"/>
                    </a:moveTo>
                    <a:cubicBezTo>
                      <a:pt x="657514" y="238378"/>
                      <a:pt x="691804" y="387920"/>
                      <a:pt x="637512" y="548893"/>
                    </a:cubicBezTo>
                    <a:cubicBezTo>
                      <a:pt x="601317" y="400303"/>
                      <a:pt x="588934" y="239330"/>
                      <a:pt x="630844" y="94550"/>
                    </a:cubicBezTo>
                    <a:close/>
                    <a:moveTo>
                      <a:pt x="485112" y="346010"/>
                    </a:moveTo>
                    <a:cubicBezTo>
                      <a:pt x="491779" y="249808"/>
                      <a:pt x="513687" y="195515"/>
                      <a:pt x="606079" y="77405"/>
                    </a:cubicBezTo>
                    <a:cubicBezTo>
                      <a:pt x="594649" y="136460"/>
                      <a:pt x="582267" y="194563"/>
                      <a:pt x="579409" y="254570"/>
                    </a:cubicBezTo>
                    <a:cubicBezTo>
                      <a:pt x="575599" y="348868"/>
                      <a:pt x="595602" y="440308"/>
                      <a:pt x="609889" y="532700"/>
                    </a:cubicBezTo>
                    <a:cubicBezTo>
                      <a:pt x="622272" y="610805"/>
                      <a:pt x="604174" y="686053"/>
                      <a:pt x="591792" y="763205"/>
                    </a:cubicBezTo>
                    <a:cubicBezTo>
                      <a:pt x="551787" y="625093"/>
                      <a:pt x="474634" y="497458"/>
                      <a:pt x="485112" y="346010"/>
                    </a:cubicBezTo>
                    <a:close/>
                    <a:moveTo>
                      <a:pt x="373669" y="413638"/>
                    </a:moveTo>
                    <a:cubicBezTo>
                      <a:pt x="381289" y="377443"/>
                      <a:pt x="453679" y="291718"/>
                      <a:pt x="484159" y="234568"/>
                    </a:cubicBezTo>
                    <a:cubicBezTo>
                      <a:pt x="479397" y="278383"/>
                      <a:pt x="465109" y="325055"/>
                      <a:pt x="464157" y="356488"/>
                    </a:cubicBezTo>
                    <a:cubicBezTo>
                      <a:pt x="460347" y="432688"/>
                      <a:pt x="480349" y="511745"/>
                      <a:pt x="504162" y="582230"/>
                    </a:cubicBezTo>
                    <a:cubicBezTo>
                      <a:pt x="514639" y="613663"/>
                      <a:pt x="539404" y="695578"/>
                      <a:pt x="543214" y="707008"/>
                    </a:cubicBezTo>
                    <a:cubicBezTo>
                      <a:pt x="565122" y="787970"/>
                      <a:pt x="599412" y="913700"/>
                      <a:pt x="586077" y="1007045"/>
                    </a:cubicBezTo>
                    <a:cubicBezTo>
                      <a:pt x="570837" y="978470"/>
                      <a:pt x="555597" y="939418"/>
                      <a:pt x="540357" y="910843"/>
                    </a:cubicBezTo>
                    <a:cubicBezTo>
                      <a:pt x="540357" y="910843"/>
                      <a:pt x="478444" y="799400"/>
                      <a:pt x="456537" y="757490"/>
                    </a:cubicBezTo>
                    <a:cubicBezTo>
                      <a:pt x="399387" y="648905"/>
                      <a:pt x="345094" y="544130"/>
                      <a:pt x="373669" y="413638"/>
                    </a:cubicBezTo>
                    <a:close/>
                    <a:moveTo>
                      <a:pt x="202219" y="661288"/>
                    </a:moveTo>
                    <a:cubicBezTo>
                      <a:pt x="201267" y="609853"/>
                      <a:pt x="251749" y="545083"/>
                      <a:pt x="319377" y="457453"/>
                    </a:cubicBezTo>
                    <a:cubicBezTo>
                      <a:pt x="330807" y="443165"/>
                      <a:pt x="350809" y="435545"/>
                      <a:pt x="348904" y="465073"/>
                    </a:cubicBezTo>
                    <a:cubicBezTo>
                      <a:pt x="338427" y="587945"/>
                      <a:pt x="394624" y="689863"/>
                      <a:pt x="446059" y="793685"/>
                    </a:cubicBezTo>
                    <a:cubicBezTo>
                      <a:pt x="455584" y="812735"/>
                      <a:pt x="584172" y="1042288"/>
                      <a:pt x="607032" y="1151825"/>
                    </a:cubicBezTo>
                    <a:cubicBezTo>
                      <a:pt x="556549" y="1073720"/>
                      <a:pt x="490827" y="936560"/>
                      <a:pt x="448917" y="908938"/>
                    </a:cubicBezTo>
                    <a:cubicBezTo>
                      <a:pt x="505114" y="977518"/>
                      <a:pt x="580362" y="1128013"/>
                      <a:pt x="611794" y="1188973"/>
                    </a:cubicBezTo>
                    <a:cubicBezTo>
                      <a:pt x="626082" y="1220405"/>
                      <a:pt x="627034" y="1268030"/>
                      <a:pt x="637512" y="1319465"/>
                    </a:cubicBezTo>
                    <a:cubicBezTo>
                      <a:pt x="640369" y="1338515"/>
                      <a:pt x="640369" y="1356613"/>
                      <a:pt x="641322" y="1372805"/>
                    </a:cubicBezTo>
                    <a:cubicBezTo>
                      <a:pt x="584172" y="1295653"/>
                      <a:pt x="457489" y="1154683"/>
                      <a:pt x="457489" y="1154683"/>
                    </a:cubicBezTo>
                    <a:cubicBezTo>
                      <a:pt x="425104" y="1117535"/>
                      <a:pt x="205077" y="876553"/>
                      <a:pt x="202219" y="661288"/>
                    </a:cubicBezTo>
                    <a:close/>
                    <a:moveTo>
                      <a:pt x="137449" y="858455"/>
                    </a:moveTo>
                    <a:cubicBezTo>
                      <a:pt x="150784" y="904175"/>
                      <a:pt x="168882" y="960373"/>
                      <a:pt x="189837" y="1002283"/>
                    </a:cubicBezTo>
                    <a:cubicBezTo>
                      <a:pt x="211744" y="1044193"/>
                      <a:pt x="229842" y="1059433"/>
                      <a:pt x="311757" y="1138490"/>
                    </a:cubicBezTo>
                    <a:cubicBezTo>
                      <a:pt x="217459" y="1022285"/>
                      <a:pt x="103159" y="876553"/>
                      <a:pt x="182217" y="684148"/>
                    </a:cubicBezTo>
                    <a:cubicBezTo>
                      <a:pt x="183169" y="706055"/>
                      <a:pt x="186027" y="720343"/>
                      <a:pt x="186979" y="724153"/>
                    </a:cubicBezTo>
                    <a:cubicBezTo>
                      <a:pt x="207934" y="833690"/>
                      <a:pt x="250797" y="932750"/>
                      <a:pt x="316519" y="1022285"/>
                    </a:cubicBezTo>
                    <a:cubicBezTo>
                      <a:pt x="323187" y="1030858"/>
                      <a:pt x="441297" y="1167065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537499" y="1270888"/>
                      <a:pt x="614652" y="1366138"/>
                      <a:pt x="636559" y="1409953"/>
                    </a:cubicBezTo>
                    <a:cubicBezTo>
                      <a:pt x="645132" y="1426145"/>
                      <a:pt x="653704" y="1490915"/>
                      <a:pt x="653704" y="1509965"/>
                    </a:cubicBezTo>
                    <a:cubicBezTo>
                      <a:pt x="656562" y="1570925"/>
                      <a:pt x="666087" y="1621408"/>
                      <a:pt x="668944" y="1680463"/>
                    </a:cubicBezTo>
                    <a:cubicBezTo>
                      <a:pt x="609889" y="1556638"/>
                      <a:pt x="333664" y="1309940"/>
                      <a:pt x="292707" y="1261363"/>
                    </a:cubicBezTo>
                    <a:cubicBezTo>
                      <a:pt x="250797" y="1207070"/>
                      <a:pt x="171739" y="1066100"/>
                      <a:pt x="149832" y="1002283"/>
                    </a:cubicBezTo>
                    <a:cubicBezTo>
                      <a:pt x="132687" y="956563"/>
                      <a:pt x="125067" y="908938"/>
                      <a:pt x="137449" y="858455"/>
                    </a:cubicBezTo>
                    <a:close/>
                    <a:moveTo>
                      <a:pt x="56487" y="1119440"/>
                    </a:moveTo>
                    <a:cubicBezTo>
                      <a:pt x="66964" y="1174685"/>
                      <a:pt x="86967" y="1233740"/>
                      <a:pt x="130782" y="1298510"/>
                    </a:cubicBezTo>
                    <a:cubicBezTo>
                      <a:pt x="107922" y="1244218"/>
                      <a:pt x="87919" y="1188973"/>
                      <a:pt x="79347" y="1132775"/>
                    </a:cubicBezTo>
                    <a:cubicBezTo>
                      <a:pt x="68869" y="1068005"/>
                      <a:pt x="79347" y="1019428"/>
                      <a:pt x="109827" y="954658"/>
                    </a:cubicBezTo>
                    <a:cubicBezTo>
                      <a:pt x="137449" y="1050860"/>
                      <a:pt x="177454" y="1143253"/>
                      <a:pt x="217459" y="1204213"/>
                    </a:cubicBezTo>
                    <a:cubicBezTo>
                      <a:pt x="286039" y="1312798"/>
                      <a:pt x="385099" y="1399475"/>
                      <a:pt x="478444" y="1486153"/>
                    </a:cubicBezTo>
                    <a:cubicBezTo>
                      <a:pt x="499399" y="1506155"/>
                      <a:pt x="558454" y="1569973"/>
                      <a:pt x="594649" y="1608073"/>
                    </a:cubicBezTo>
                    <a:cubicBezTo>
                      <a:pt x="523212" y="1544255"/>
                      <a:pt x="306042" y="1384235"/>
                      <a:pt x="218412" y="1357565"/>
                    </a:cubicBezTo>
                    <a:cubicBezTo>
                      <a:pt x="308899" y="1401380"/>
                      <a:pt x="638464" y="1628075"/>
                      <a:pt x="667992" y="1737613"/>
                    </a:cubicBezTo>
                    <a:cubicBezTo>
                      <a:pt x="676564" y="1769045"/>
                      <a:pt x="667992" y="1846198"/>
                      <a:pt x="667992" y="1846198"/>
                    </a:cubicBezTo>
                    <a:cubicBezTo>
                      <a:pt x="667992" y="1846198"/>
                      <a:pt x="674659" y="1888108"/>
                      <a:pt x="674659" y="1924303"/>
                    </a:cubicBezTo>
                    <a:cubicBezTo>
                      <a:pt x="674659" y="1945258"/>
                      <a:pt x="670849" y="1953830"/>
                      <a:pt x="662277" y="1940495"/>
                    </a:cubicBezTo>
                    <a:cubicBezTo>
                      <a:pt x="580362" y="1807145"/>
                      <a:pt x="453679" y="1723325"/>
                      <a:pt x="325092" y="1641410"/>
                    </a:cubicBezTo>
                    <a:cubicBezTo>
                      <a:pt x="302232" y="1627123"/>
                      <a:pt x="136497" y="1507108"/>
                      <a:pt x="114589" y="1483295"/>
                    </a:cubicBezTo>
                    <a:cubicBezTo>
                      <a:pt x="28864" y="1392808"/>
                      <a:pt x="-12093" y="1275650"/>
                      <a:pt x="56487" y="1119440"/>
                    </a:cubicBezTo>
                    <a:close/>
                    <a:moveTo>
                      <a:pt x="55534" y="1467103"/>
                    </a:moveTo>
                    <a:cubicBezTo>
                      <a:pt x="122209" y="1544255"/>
                      <a:pt x="262227" y="1636648"/>
                      <a:pt x="323187" y="1677605"/>
                    </a:cubicBezTo>
                    <a:cubicBezTo>
                      <a:pt x="458442" y="1764283"/>
                      <a:pt x="536547" y="1810955"/>
                      <a:pt x="598459" y="1898585"/>
                    </a:cubicBezTo>
                    <a:cubicBezTo>
                      <a:pt x="608937" y="1913825"/>
                      <a:pt x="658467" y="1971928"/>
                      <a:pt x="663229" y="1992883"/>
                    </a:cubicBezTo>
                    <a:cubicBezTo>
                      <a:pt x="667039" y="2047175"/>
                      <a:pt x="667992" y="2141473"/>
                      <a:pt x="660372" y="2209100"/>
                    </a:cubicBezTo>
                    <a:cubicBezTo>
                      <a:pt x="637512" y="2177668"/>
                      <a:pt x="617509" y="2144330"/>
                      <a:pt x="592744" y="2114803"/>
                    </a:cubicBezTo>
                    <a:cubicBezTo>
                      <a:pt x="513687" y="2019553"/>
                      <a:pt x="422247" y="1936685"/>
                      <a:pt x="319377" y="1866200"/>
                    </a:cubicBezTo>
                    <a:cubicBezTo>
                      <a:pt x="236509" y="1810003"/>
                      <a:pt x="142212" y="1725230"/>
                      <a:pt x="142212" y="1725230"/>
                    </a:cubicBezTo>
                    <a:cubicBezTo>
                      <a:pt x="101254" y="1690940"/>
                      <a:pt x="58392" y="1649030"/>
                      <a:pt x="54582" y="1581403"/>
                    </a:cubicBezTo>
                    <a:cubicBezTo>
                      <a:pt x="53629" y="1569020"/>
                      <a:pt x="45057" y="1492820"/>
                      <a:pt x="55534" y="1467103"/>
                    </a:cubicBezTo>
                    <a:close/>
                    <a:moveTo>
                      <a:pt x="69822" y="1692845"/>
                    </a:moveTo>
                    <a:cubicBezTo>
                      <a:pt x="143164" y="1770950"/>
                      <a:pt x="218412" y="1825243"/>
                      <a:pt x="294612" y="1879535"/>
                    </a:cubicBezTo>
                    <a:cubicBezTo>
                      <a:pt x="294612" y="1879535"/>
                      <a:pt x="294612" y="1879535"/>
                      <a:pt x="294612" y="1879535"/>
                    </a:cubicBezTo>
                    <a:cubicBezTo>
                      <a:pt x="380337" y="1939543"/>
                      <a:pt x="655609" y="2165285"/>
                      <a:pt x="659419" y="2282443"/>
                    </a:cubicBezTo>
                    <a:cubicBezTo>
                      <a:pt x="628939" y="2249105"/>
                      <a:pt x="504162" y="2119565"/>
                      <a:pt x="460347" y="2119565"/>
                    </a:cubicBezTo>
                    <a:cubicBezTo>
                      <a:pt x="530832" y="2161475"/>
                      <a:pt x="655609" y="2293873"/>
                      <a:pt x="656562" y="2334830"/>
                    </a:cubicBezTo>
                    <a:cubicBezTo>
                      <a:pt x="654657" y="2368168"/>
                      <a:pt x="649894" y="2449130"/>
                      <a:pt x="640369" y="2509138"/>
                    </a:cubicBezTo>
                    <a:cubicBezTo>
                      <a:pt x="599412" y="2393885"/>
                      <a:pt x="533689" y="2308160"/>
                      <a:pt x="456537" y="2230055"/>
                    </a:cubicBezTo>
                    <a:cubicBezTo>
                      <a:pt x="409864" y="2182430"/>
                      <a:pt x="276514" y="2070035"/>
                      <a:pt x="266037" y="2050985"/>
                    </a:cubicBezTo>
                    <a:cubicBezTo>
                      <a:pt x="266037" y="2050033"/>
                      <a:pt x="78394" y="1854770"/>
                      <a:pt x="69822" y="1692845"/>
                    </a:cubicBezTo>
                    <a:close/>
                    <a:moveTo>
                      <a:pt x="135544" y="2132900"/>
                    </a:moveTo>
                    <a:cubicBezTo>
                      <a:pt x="177454" y="2167190"/>
                      <a:pt x="276514" y="2195765"/>
                      <a:pt x="326997" y="2269108"/>
                    </a:cubicBezTo>
                    <a:cubicBezTo>
                      <a:pt x="301279" y="2180525"/>
                      <a:pt x="145069" y="2150045"/>
                      <a:pt x="119352" y="2081465"/>
                    </a:cubicBezTo>
                    <a:cubicBezTo>
                      <a:pt x="111732" y="2060510"/>
                      <a:pt x="114589" y="1994788"/>
                      <a:pt x="112684" y="1971928"/>
                    </a:cubicBezTo>
                    <a:cubicBezTo>
                      <a:pt x="111732" y="1958593"/>
                      <a:pt x="108874" y="1928113"/>
                      <a:pt x="117447" y="1924303"/>
                    </a:cubicBezTo>
                    <a:cubicBezTo>
                      <a:pt x="126972" y="1920493"/>
                      <a:pt x="140307" y="1949068"/>
                      <a:pt x="144117" y="1955735"/>
                    </a:cubicBezTo>
                    <a:cubicBezTo>
                      <a:pt x="186979" y="2015743"/>
                      <a:pt x="242224" y="2065273"/>
                      <a:pt x="292707" y="2117660"/>
                    </a:cubicBezTo>
                    <a:lnTo>
                      <a:pt x="292707" y="2117660"/>
                    </a:lnTo>
                    <a:cubicBezTo>
                      <a:pt x="350809" y="2170048"/>
                      <a:pt x="536547" y="2306255"/>
                      <a:pt x="597507" y="2470085"/>
                    </a:cubicBezTo>
                    <a:cubicBezTo>
                      <a:pt x="601317" y="2480563"/>
                      <a:pt x="632749" y="2527235"/>
                      <a:pt x="627987" y="2611055"/>
                    </a:cubicBezTo>
                    <a:cubicBezTo>
                      <a:pt x="612747" y="2590100"/>
                      <a:pt x="556549" y="2446273"/>
                      <a:pt x="515592" y="2436748"/>
                    </a:cubicBezTo>
                    <a:cubicBezTo>
                      <a:pt x="547024" y="2462465"/>
                      <a:pt x="618462" y="2615818"/>
                      <a:pt x="618462" y="2642488"/>
                    </a:cubicBezTo>
                    <a:cubicBezTo>
                      <a:pt x="617509" y="2666300"/>
                      <a:pt x="610842" y="2712020"/>
                      <a:pt x="600364" y="2744405"/>
                    </a:cubicBezTo>
                    <a:cubicBezTo>
                      <a:pt x="502257" y="2456750"/>
                      <a:pt x="201267" y="2273870"/>
                      <a:pt x="201267" y="2273870"/>
                    </a:cubicBezTo>
                    <a:cubicBezTo>
                      <a:pt x="176502" y="2251010"/>
                      <a:pt x="169834" y="2236723"/>
                      <a:pt x="135544" y="2132900"/>
                    </a:cubicBezTo>
                    <a:close/>
                    <a:moveTo>
                      <a:pt x="181264" y="2282443"/>
                    </a:moveTo>
                    <a:cubicBezTo>
                      <a:pt x="315567" y="2383408"/>
                      <a:pt x="465109" y="2493898"/>
                      <a:pt x="538452" y="2651060"/>
                    </a:cubicBezTo>
                    <a:cubicBezTo>
                      <a:pt x="452727" y="2552953"/>
                      <a:pt x="334617" y="2461513"/>
                      <a:pt x="244129" y="2368168"/>
                    </a:cubicBezTo>
                    <a:cubicBezTo>
                      <a:pt x="261274" y="2411983"/>
                      <a:pt x="294612" y="2431985"/>
                      <a:pt x="333664" y="2469133"/>
                    </a:cubicBezTo>
                    <a:lnTo>
                      <a:pt x="333664" y="2469133"/>
                    </a:lnTo>
                    <a:cubicBezTo>
                      <a:pt x="343189" y="2478658"/>
                      <a:pt x="487017" y="2584385"/>
                      <a:pt x="565122" y="2732023"/>
                    </a:cubicBezTo>
                    <a:cubicBezTo>
                      <a:pt x="568932" y="2739643"/>
                      <a:pt x="588934" y="2796793"/>
                      <a:pt x="583219" y="2819653"/>
                    </a:cubicBezTo>
                    <a:cubicBezTo>
                      <a:pt x="578457" y="2851085"/>
                      <a:pt x="574647" y="2910140"/>
                      <a:pt x="561312" y="2951098"/>
                    </a:cubicBezTo>
                    <a:cubicBezTo>
                      <a:pt x="529879" y="2852038"/>
                      <a:pt x="485112" y="2803460"/>
                      <a:pt x="422247" y="2740595"/>
                    </a:cubicBezTo>
                    <a:cubicBezTo>
                      <a:pt x="378432" y="2698685"/>
                      <a:pt x="292707" y="2623438"/>
                      <a:pt x="292707" y="2623438"/>
                    </a:cubicBezTo>
                    <a:cubicBezTo>
                      <a:pt x="176502" y="2525330"/>
                      <a:pt x="182217" y="2425318"/>
                      <a:pt x="181264" y="2282443"/>
                    </a:cubicBezTo>
                    <a:close/>
                    <a:moveTo>
                      <a:pt x="510829" y="3152075"/>
                    </a:moveTo>
                    <a:cubicBezTo>
                      <a:pt x="490827" y="3056825"/>
                      <a:pt x="463204" y="2973958"/>
                      <a:pt x="379384" y="2880613"/>
                    </a:cubicBezTo>
                    <a:cubicBezTo>
                      <a:pt x="357477" y="2860610"/>
                      <a:pt x="297469" y="2790125"/>
                      <a:pt x="282229" y="2765360"/>
                    </a:cubicBezTo>
                    <a:cubicBezTo>
                      <a:pt x="242224" y="2706305"/>
                      <a:pt x="219364" y="2678683"/>
                      <a:pt x="224127" y="2585338"/>
                    </a:cubicBezTo>
                    <a:cubicBezTo>
                      <a:pt x="263179" y="2624390"/>
                      <a:pt x="308899" y="2663443"/>
                      <a:pt x="349857" y="2698685"/>
                    </a:cubicBezTo>
                    <a:cubicBezTo>
                      <a:pt x="361287" y="2709163"/>
                      <a:pt x="507019" y="2847275"/>
                      <a:pt x="537499" y="2938715"/>
                    </a:cubicBezTo>
                    <a:cubicBezTo>
                      <a:pt x="544167" y="2958718"/>
                      <a:pt x="550834" y="2996818"/>
                      <a:pt x="547024" y="3017773"/>
                    </a:cubicBezTo>
                    <a:cubicBezTo>
                      <a:pt x="547024" y="3022535"/>
                      <a:pt x="514639" y="3151123"/>
                      <a:pt x="510829" y="3152075"/>
                    </a:cubicBezTo>
                    <a:close/>
                    <a:moveTo>
                      <a:pt x="224127" y="2726308"/>
                    </a:moveTo>
                    <a:cubicBezTo>
                      <a:pt x="246987" y="2753930"/>
                      <a:pt x="307947" y="2832988"/>
                      <a:pt x="330807" y="2860610"/>
                    </a:cubicBezTo>
                    <a:cubicBezTo>
                      <a:pt x="341284" y="2872040"/>
                      <a:pt x="351762" y="2884423"/>
                      <a:pt x="362239" y="2895853"/>
                    </a:cubicBezTo>
                    <a:cubicBezTo>
                      <a:pt x="428914" y="2962528"/>
                      <a:pt x="467014" y="3043490"/>
                      <a:pt x="488922" y="3133978"/>
                    </a:cubicBezTo>
                    <a:cubicBezTo>
                      <a:pt x="495589" y="3163505"/>
                      <a:pt x="495589" y="3172078"/>
                      <a:pt x="488922" y="3213035"/>
                    </a:cubicBezTo>
                    <a:cubicBezTo>
                      <a:pt x="483207" y="3239705"/>
                      <a:pt x="471777" y="3297808"/>
                      <a:pt x="451774" y="3316858"/>
                    </a:cubicBezTo>
                    <a:cubicBezTo>
                      <a:pt x="426057" y="3202558"/>
                      <a:pt x="357477" y="3100640"/>
                      <a:pt x="314614" y="3022535"/>
                    </a:cubicBezTo>
                    <a:cubicBezTo>
                      <a:pt x="269847" y="2942525"/>
                      <a:pt x="235557" y="2927285"/>
                      <a:pt x="238414" y="2828225"/>
                    </a:cubicBezTo>
                    <a:cubicBezTo>
                      <a:pt x="264132" y="2860610"/>
                      <a:pt x="343189" y="2927285"/>
                      <a:pt x="364144" y="2993008"/>
                    </a:cubicBezTo>
                    <a:cubicBezTo>
                      <a:pt x="346047" y="2917760"/>
                      <a:pt x="236509" y="2836798"/>
                      <a:pt x="224127" y="2726308"/>
                    </a:cubicBezTo>
                    <a:close/>
                    <a:moveTo>
                      <a:pt x="230794" y="2937763"/>
                    </a:moveTo>
                    <a:cubicBezTo>
                      <a:pt x="259369" y="2981578"/>
                      <a:pt x="279372" y="3006343"/>
                      <a:pt x="296517" y="3040633"/>
                    </a:cubicBezTo>
                    <a:cubicBezTo>
                      <a:pt x="307947" y="3067303"/>
                      <a:pt x="415579" y="3239705"/>
                      <a:pt x="432724" y="3317810"/>
                    </a:cubicBezTo>
                    <a:cubicBezTo>
                      <a:pt x="443202" y="3363530"/>
                      <a:pt x="431772" y="3399725"/>
                      <a:pt x="408912" y="3442588"/>
                    </a:cubicBezTo>
                    <a:cubicBezTo>
                      <a:pt x="402244" y="3463543"/>
                      <a:pt x="381289" y="3505453"/>
                      <a:pt x="373669" y="3530218"/>
                    </a:cubicBezTo>
                    <a:cubicBezTo>
                      <a:pt x="371764" y="3506405"/>
                      <a:pt x="372717" y="3499738"/>
                      <a:pt x="371764" y="3498785"/>
                    </a:cubicBezTo>
                    <a:cubicBezTo>
                      <a:pt x="358429" y="3401630"/>
                      <a:pt x="303184" y="3320668"/>
                      <a:pt x="263179" y="3234943"/>
                    </a:cubicBezTo>
                    <a:cubicBezTo>
                      <a:pt x="263179" y="3234943"/>
                      <a:pt x="263179" y="3234943"/>
                      <a:pt x="263179" y="3234943"/>
                    </a:cubicBezTo>
                    <a:cubicBezTo>
                      <a:pt x="205077" y="3143503"/>
                      <a:pt x="189837" y="3047300"/>
                      <a:pt x="230794" y="2937763"/>
                    </a:cubicBezTo>
                    <a:close/>
                    <a:moveTo>
                      <a:pt x="203172" y="3145408"/>
                    </a:moveTo>
                    <a:cubicBezTo>
                      <a:pt x="234604" y="3229228"/>
                      <a:pt x="298422" y="3334003"/>
                      <a:pt x="331759" y="3407345"/>
                    </a:cubicBezTo>
                    <a:cubicBezTo>
                      <a:pt x="318424" y="3387343"/>
                      <a:pt x="303184" y="3370198"/>
                      <a:pt x="298422" y="3365435"/>
                    </a:cubicBezTo>
                    <a:cubicBezTo>
                      <a:pt x="312709" y="3392105"/>
                      <a:pt x="327949" y="3414965"/>
                      <a:pt x="340332" y="3462590"/>
                    </a:cubicBezTo>
                    <a:cubicBezTo>
                      <a:pt x="355572" y="3521645"/>
                      <a:pt x="359382" y="3540695"/>
                      <a:pt x="306042" y="3632135"/>
                    </a:cubicBezTo>
                    <a:cubicBezTo>
                      <a:pt x="313662" y="3513073"/>
                      <a:pt x="246987" y="3398773"/>
                      <a:pt x="202219" y="3295903"/>
                    </a:cubicBezTo>
                    <a:cubicBezTo>
                      <a:pt x="193647" y="3269233"/>
                      <a:pt x="194599" y="3237800"/>
                      <a:pt x="224127" y="3275900"/>
                    </a:cubicBezTo>
                    <a:cubicBezTo>
                      <a:pt x="231747" y="3286378"/>
                      <a:pt x="285087" y="3349243"/>
                      <a:pt x="292707" y="3359720"/>
                    </a:cubicBezTo>
                    <a:cubicBezTo>
                      <a:pt x="288897" y="3351148"/>
                      <a:pt x="254607" y="3305428"/>
                      <a:pt x="249844" y="3297808"/>
                    </a:cubicBezTo>
                    <a:cubicBezTo>
                      <a:pt x="238414" y="3283520"/>
                      <a:pt x="228889" y="3267328"/>
                      <a:pt x="219364" y="3251135"/>
                    </a:cubicBezTo>
                    <a:cubicBezTo>
                      <a:pt x="207934" y="3228275"/>
                      <a:pt x="192694" y="3185413"/>
                      <a:pt x="203172" y="3145408"/>
                    </a:cubicBezTo>
                    <a:close/>
                    <a:moveTo>
                      <a:pt x="193647" y="3329240"/>
                    </a:moveTo>
                    <a:cubicBezTo>
                      <a:pt x="214602" y="3346385"/>
                      <a:pt x="229842" y="3374008"/>
                      <a:pt x="235557" y="3394010"/>
                    </a:cubicBezTo>
                    <a:cubicBezTo>
                      <a:pt x="264132" y="3466400"/>
                      <a:pt x="305089" y="3571175"/>
                      <a:pt x="288897" y="3655948"/>
                    </a:cubicBezTo>
                    <a:cubicBezTo>
                      <a:pt x="274609" y="3574985"/>
                      <a:pt x="194599" y="3442588"/>
                      <a:pt x="194599" y="3442588"/>
                    </a:cubicBezTo>
                    <a:cubicBezTo>
                      <a:pt x="179359" y="3408298"/>
                      <a:pt x="175549" y="3376865"/>
                      <a:pt x="193647" y="3329240"/>
                    </a:cubicBezTo>
                    <a:close/>
                    <a:moveTo>
                      <a:pt x="206982" y="3799775"/>
                    </a:moveTo>
                    <a:cubicBezTo>
                      <a:pt x="153642" y="3715003"/>
                      <a:pt x="119352" y="3634993"/>
                      <a:pt x="135544" y="3530218"/>
                    </a:cubicBezTo>
                    <a:cubicBezTo>
                      <a:pt x="138402" y="3513073"/>
                      <a:pt x="140307" y="3503548"/>
                      <a:pt x="146022" y="3492118"/>
                    </a:cubicBezTo>
                    <a:cubicBezTo>
                      <a:pt x="176502" y="3567365"/>
                      <a:pt x="193647" y="3635945"/>
                      <a:pt x="242224" y="3711193"/>
                    </a:cubicBezTo>
                    <a:cubicBezTo>
                      <a:pt x="216507" y="3625468"/>
                      <a:pt x="162214" y="3507358"/>
                      <a:pt x="164119" y="3414965"/>
                    </a:cubicBezTo>
                    <a:cubicBezTo>
                      <a:pt x="224127" y="3575938"/>
                      <a:pt x="327949" y="3631183"/>
                      <a:pt x="243177" y="3789298"/>
                    </a:cubicBezTo>
                    <a:cubicBezTo>
                      <a:pt x="233652" y="3805490"/>
                      <a:pt x="224127" y="3826445"/>
                      <a:pt x="206982" y="3799775"/>
                    </a:cubicBezTo>
                    <a:close/>
                    <a:moveTo>
                      <a:pt x="292707" y="3984560"/>
                    </a:moveTo>
                    <a:cubicBezTo>
                      <a:pt x="287944" y="4002658"/>
                      <a:pt x="272704" y="4052188"/>
                      <a:pt x="263179" y="4068380"/>
                    </a:cubicBezTo>
                    <a:cubicBezTo>
                      <a:pt x="257464" y="4077905"/>
                      <a:pt x="246987" y="4115053"/>
                      <a:pt x="231747" y="4109338"/>
                    </a:cubicBezTo>
                    <a:cubicBezTo>
                      <a:pt x="217459" y="4104575"/>
                      <a:pt x="218412" y="4063618"/>
                      <a:pt x="216507" y="4051235"/>
                    </a:cubicBezTo>
                    <a:cubicBezTo>
                      <a:pt x="206982" y="3963605"/>
                      <a:pt x="224127" y="3881690"/>
                      <a:pt x="239367" y="3840733"/>
                    </a:cubicBezTo>
                    <a:cubicBezTo>
                      <a:pt x="283182" y="3720718"/>
                      <a:pt x="352714" y="3614038"/>
                      <a:pt x="407959" y="3498785"/>
                    </a:cubicBezTo>
                    <a:cubicBezTo>
                      <a:pt x="517497" y="3243515"/>
                      <a:pt x="587982" y="2977768"/>
                      <a:pt x="634654" y="2705353"/>
                    </a:cubicBezTo>
                    <a:cubicBezTo>
                      <a:pt x="634654" y="2705353"/>
                      <a:pt x="634654" y="2705353"/>
                      <a:pt x="634654" y="2705353"/>
                    </a:cubicBezTo>
                    <a:cubicBezTo>
                      <a:pt x="674659" y="2470085"/>
                      <a:pt x="692757" y="2232913"/>
                      <a:pt x="693709" y="1993835"/>
                    </a:cubicBezTo>
                    <a:cubicBezTo>
                      <a:pt x="693709" y="1969070"/>
                      <a:pt x="692757" y="1943353"/>
                      <a:pt x="691804" y="1918588"/>
                    </a:cubicBezTo>
                    <a:cubicBezTo>
                      <a:pt x="697519" y="1739518"/>
                      <a:pt x="677517" y="1562353"/>
                      <a:pt x="661324" y="1385188"/>
                    </a:cubicBezTo>
                    <a:cubicBezTo>
                      <a:pt x="688947" y="1473770"/>
                      <a:pt x="700377" y="1564258"/>
                      <a:pt x="709902" y="1654745"/>
                    </a:cubicBezTo>
                    <a:cubicBezTo>
                      <a:pt x="738477" y="1938590"/>
                      <a:pt x="715617" y="2224340"/>
                      <a:pt x="729904" y="2509138"/>
                    </a:cubicBezTo>
                    <a:cubicBezTo>
                      <a:pt x="731809" y="2546285"/>
                      <a:pt x="653704" y="2965385"/>
                      <a:pt x="635607" y="3024440"/>
                    </a:cubicBezTo>
                    <a:cubicBezTo>
                      <a:pt x="572742" y="3190175"/>
                      <a:pt x="440344" y="3546410"/>
                      <a:pt x="435582" y="3557840"/>
                    </a:cubicBezTo>
                    <a:cubicBezTo>
                      <a:pt x="403197" y="3640708"/>
                      <a:pt x="371764" y="3722623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24139" y="3874070"/>
                      <a:pt x="312709" y="3906455"/>
                      <a:pt x="292707" y="3984560"/>
                    </a:cubicBezTo>
                    <a:close/>
                    <a:moveTo>
                      <a:pt x="387957" y="3737863"/>
                    </a:moveTo>
                    <a:cubicBezTo>
                      <a:pt x="406054" y="3699763"/>
                      <a:pt x="440344" y="3676903"/>
                      <a:pt x="469872" y="3649280"/>
                    </a:cubicBezTo>
                    <a:cubicBezTo>
                      <a:pt x="447964" y="3682618"/>
                      <a:pt x="424152" y="3715955"/>
                      <a:pt x="387957" y="3737863"/>
                    </a:cubicBezTo>
                    <a:close/>
                    <a:moveTo>
                      <a:pt x="729904" y="3345433"/>
                    </a:moveTo>
                    <a:cubicBezTo>
                      <a:pt x="647989" y="3473068"/>
                      <a:pt x="511782" y="3546410"/>
                      <a:pt x="420342" y="3663568"/>
                    </a:cubicBezTo>
                    <a:cubicBezTo>
                      <a:pt x="424152" y="3558793"/>
                      <a:pt x="605127" y="3382580"/>
                      <a:pt x="738477" y="3320668"/>
                    </a:cubicBezTo>
                    <a:cubicBezTo>
                      <a:pt x="769909" y="3311143"/>
                      <a:pt x="734667" y="3337813"/>
                      <a:pt x="729904" y="3345433"/>
                    </a:cubicBezTo>
                    <a:close/>
                    <a:moveTo>
                      <a:pt x="902307" y="3049205"/>
                    </a:moveTo>
                    <a:cubicBezTo>
                      <a:pt x="890877" y="3065398"/>
                      <a:pt x="803247" y="3151123"/>
                      <a:pt x="793722" y="3161600"/>
                    </a:cubicBezTo>
                    <a:cubicBezTo>
                      <a:pt x="805152" y="3153980"/>
                      <a:pt x="824202" y="3139693"/>
                      <a:pt x="835632" y="3132073"/>
                    </a:cubicBezTo>
                    <a:cubicBezTo>
                      <a:pt x="855634" y="3114928"/>
                      <a:pt x="918499" y="3054920"/>
                      <a:pt x="938502" y="3037775"/>
                    </a:cubicBezTo>
                    <a:cubicBezTo>
                      <a:pt x="902307" y="3122548"/>
                      <a:pt x="871827" y="3189223"/>
                      <a:pt x="835632" y="3221608"/>
                    </a:cubicBezTo>
                    <a:cubicBezTo>
                      <a:pt x="734667" y="3311143"/>
                      <a:pt x="601317" y="3374008"/>
                      <a:pt x="498447" y="3478783"/>
                    </a:cubicBezTo>
                    <a:cubicBezTo>
                      <a:pt x="534642" y="3366388"/>
                      <a:pt x="636559" y="3304475"/>
                      <a:pt x="671802" y="3277805"/>
                    </a:cubicBezTo>
                    <a:cubicBezTo>
                      <a:pt x="614652" y="3292093"/>
                      <a:pt x="513687" y="3407345"/>
                      <a:pt x="520354" y="3389248"/>
                    </a:cubicBezTo>
                    <a:cubicBezTo>
                      <a:pt x="538452" y="3333050"/>
                      <a:pt x="594649" y="3254945"/>
                      <a:pt x="634654" y="3213035"/>
                    </a:cubicBezTo>
                    <a:cubicBezTo>
                      <a:pt x="757527" y="3085400"/>
                      <a:pt x="893734" y="2971100"/>
                      <a:pt x="1008987" y="2836798"/>
                    </a:cubicBezTo>
                    <a:cubicBezTo>
                      <a:pt x="999462" y="2902520"/>
                      <a:pt x="988984" y="2946335"/>
                      <a:pt x="902307" y="3049205"/>
                    </a:cubicBezTo>
                    <a:close/>
                    <a:moveTo>
                      <a:pt x="1039467" y="2749168"/>
                    </a:moveTo>
                    <a:cubicBezTo>
                      <a:pt x="939454" y="2875850"/>
                      <a:pt x="822297" y="2993008"/>
                      <a:pt x="701329" y="3099688"/>
                    </a:cubicBezTo>
                    <a:cubicBezTo>
                      <a:pt x="663229" y="3133025"/>
                      <a:pt x="629892" y="3173030"/>
                      <a:pt x="588934" y="3216845"/>
                    </a:cubicBezTo>
                    <a:cubicBezTo>
                      <a:pt x="609889" y="3153028"/>
                      <a:pt x="661324" y="3024440"/>
                      <a:pt x="661324" y="3024440"/>
                    </a:cubicBezTo>
                    <a:cubicBezTo>
                      <a:pt x="675612" y="2979673"/>
                      <a:pt x="687994" y="2981578"/>
                      <a:pt x="707997" y="2963480"/>
                    </a:cubicBezTo>
                    <a:cubicBezTo>
                      <a:pt x="709902" y="2961575"/>
                      <a:pt x="976602" y="2710115"/>
                      <a:pt x="976602" y="2710115"/>
                    </a:cubicBezTo>
                    <a:cubicBezTo>
                      <a:pt x="968982" y="2718688"/>
                      <a:pt x="1056612" y="2632963"/>
                      <a:pt x="1095664" y="2595815"/>
                    </a:cubicBezTo>
                    <a:cubicBezTo>
                      <a:pt x="1082329" y="2643440"/>
                      <a:pt x="1072804" y="2705353"/>
                      <a:pt x="1039467" y="274916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B4F9604-DBD3-4303-8103-8673147106D0}"/>
                  </a:ext>
                </a:extLst>
              </p:cNvPr>
              <p:cNvSpPr/>
              <p:nvPr/>
            </p:nvSpPr>
            <p:spPr>
              <a:xfrm rot="1520710">
                <a:off x="2169010" y="4277628"/>
                <a:ext cx="445448" cy="1328726"/>
              </a:xfrm>
              <a:custGeom>
                <a:avLst/>
                <a:gdLst>
                  <a:gd name="connsiteX0" fmla="*/ 541078 w 678947"/>
                  <a:gd name="connsiteY0" fmla="*/ 692150 h 1803619"/>
                  <a:gd name="connsiteX1" fmla="*/ 675744 w 678947"/>
                  <a:gd name="connsiteY1" fmla="*/ 1076908 h 1803619"/>
                  <a:gd name="connsiteX2" fmla="*/ 678947 w 678947"/>
                  <a:gd name="connsiteY2" fmla="*/ 1076908 h 1803619"/>
                  <a:gd name="connsiteX3" fmla="*/ 677934 w 678947"/>
                  <a:gd name="connsiteY3" fmla="*/ 1079426 h 1803619"/>
                  <a:gd name="connsiteX4" fmla="*/ 678947 w 678947"/>
                  <a:gd name="connsiteY4" fmla="*/ 1080591 h 1803619"/>
                  <a:gd name="connsiteX5" fmla="*/ 677465 w 678947"/>
                  <a:gd name="connsiteY5" fmla="*/ 1080591 h 1803619"/>
                  <a:gd name="connsiteX6" fmla="*/ 380803 w 678947"/>
                  <a:gd name="connsiteY6" fmla="*/ 1798594 h 1803619"/>
                  <a:gd name="connsiteX7" fmla="*/ 370346 w 678947"/>
                  <a:gd name="connsiteY7" fmla="*/ 1206657 h 1803619"/>
                  <a:gd name="connsiteX8" fmla="*/ 430248 w 678947"/>
                  <a:gd name="connsiteY8" fmla="*/ 1124930 h 1803619"/>
                  <a:gd name="connsiteX9" fmla="*/ 339473 w 678947"/>
                  <a:gd name="connsiteY9" fmla="*/ 1037677 h 1803619"/>
                  <a:gd name="connsiteX10" fmla="*/ 248698 w 678947"/>
                  <a:gd name="connsiteY10" fmla="*/ 1124930 h 1803619"/>
                  <a:gd name="connsiteX11" fmla="*/ 308601 w 678947"/>
                  <a:gd name="connsiteY11" fmla="*/ 1206658 h 1803619"/>
                  <a:gd name="connsiteX12" fmla="*/ 298145 w 678947"/>
                  <a:gd name="connsiteY12" fmla="*/ 1803619 h 1803619"/>
                  <a:gd name="connsiteX13" fmla="*/ 1482 w 678947"/>
                  <a:gd name="connsiteY13" fmla="*/ 1080591 h 1803619"/>
                  <a:gd name="connsiteX14" fmla="*/ 1 w 678947"/>
                  <a:gd name="connsiteY14" fmla="*/ 1080591 h 1803619"/>
                  <a:gd name="connsiteX15" fmla="*/ 977 w 678947"/>
                  <a:gd name="connsiteY15" fmla="*/ 1079335 h 1803619"/>
                  <a:gd name="connsiteX16" fmla="*/ 0 w 678947"/>
                  <a:gd name="connsiteY16" fmla="*/ 1076908 h 1803619"/>
                  <a:gd name="connsiteX17" fmla="*/ 2865 w 678947"/>
                  <a:gd name="connsiteY17" fmla="*/ 1076908 h 1803619"/>
                  <a:gd name="connsiteX18" fmla="*/ 128363 w 678947"/>
                  <a:gd name="connsiteY18" fmla="*/ 696719 h 1803619"/>
                  <a:gd name="connsiteX19" fmla="*/ 162613 w 678947"/>
                  <a:gd name="connsiteY19" fmla="*/ 573663 h 1803619"/>
                  <a:gd name="connsiteX20" fmla="*/ 516334 w 678947"/>
                  <a:gd name="connsiteY20" fmla="*/ 573663 h 1803619"/>
                  <a:gd name="connsiteX21" fmla="*/ 561325 w 678947"/>
                  <a:gd name="connsiteY21" fmla="*/ 618654 h 1803619"/>
                  <a:gd name="connsiteX22" fmla="*/ 516334 w 678947"/>
                  <a:gd name="connsiteY22" fmla="*/ 663645 h 1803619"/>
                  <a:gd name="connsiteX23" fmla="*/ 162613 w 678947"/>
                  <a:gd name="connsiteY23" fmla="*/ 663645 h 1803619"/>
                  <a:gd name="connsiteX24" fmla="*/ 117622 w 678947"/>
                  <a:gd name="connsiteY24" fmla="*/ 618654 h 1803619"/>
                  <a:gd name="connsiteX25" fmla="*/ 162613 w 678947"/>
                  <a:gd name="connsiteY25" fmla="*/ 573663 h 1803619"/>
                  <a:gd name="connsiteX26" fmla="*/ 346730 w 678947"/>
                  <a:gd name="connsiteY26" fmla="*/ 0 h 1803619"/>
                  <a:gd name="connsiteX27" fmla="*/ 477359 w 678947"/>
                  <a:gd name="connsiteY27" fmla="*/ 58057 h 1803619"/>
                  <a:gd name="connsiteX28" fmla="*/ 535416 w 678947"/>
                  <a:gd name="connsiteY28" fmla="*/ 508918 h 1803619"/>
                  <a:gd name="connsiteX29" fmla="*/ 143530 w 678947"/>
                  <a:gd name="connsiteY29" fmla="*/ 508918 h 1803619"/>
                  <a:gd name="connsiteX0" fmla="*/ 541078 w 678947"/>
                  <a:gd name="connsiteY0" fmla="*/ 913760 h 2025229"/>
                  <a:gd name="connsiteX1" fmla="*/ 675744 w 678947"/>
                  <a:gd name="connsiteY1" fmla="*/ 1298518 h 2025229"/>
                  <a:gd name="connsiteX2" fmla="*/ 678947 w 678947"/>
                  <a:gd name="connsiteY2" fmla="*/ 1298518 h 2025229"/>
                  <a:gd name="connsiteX3" fmla="*/ 677934 w 678947"/>
                  <a:gd name="connsiteY3" fmla="*/ 1301036 h 2025229"/>
                  <a:gd name="connsiteX4" fmla="*/ 678947 w 678947"/>
                  <a:gd name="connsiteY4" fmla="*/ 1302201 h 2025229"/>
                  <a:gd name="connsiteX5" fmla="*/ 677465 w 678947"/>
                  <a:gd name="connsiteY5" fmla="*/ 1302201 h 2025229"/>
                  <a:gd name="connsiteX6" fmla="*/ 380803 w 678947"/>
                  <a:gd name="connsiteY6" fmla="*/ 2020204 h 2025229"/>
                  <a:gd name="connsiteX7" fmla="*/ 370346 w 678947"/>
                  <a:gd name="connsiteY7" fmla="*/ 1428267 h 2025229"/>
                  <a:gd name="connsiteX8" fmla="*/ 430248 w 678947"/>
                  <a:gd name="connsiteY8" fmla="*/ 1346540 h 2025229"/>
                  <a:gd name="connsiteX9" fmla="*/ 339473 w 678947"/>
                  <a:gd name="connsiteY9" fmla="*/ 1259287 h 2025229"/>
                  <a:gd name="connsiteX10" fmla="*/ 248698 w 678947"/>
                  <a:gd name="connsiteY10" fmla="*/ 1346540 h 2025229"/>
                  <a:gd name="connsiteX11" fmla="*/ 308601 w 678947"/>
                  <a:gd name="connsiteY11" fmla="*/ 1428268 h 2025229"/>
                  <a:gd name="connsiteX12" fmla="*/ 298145 w 678947"/>
                  <a:gd name="connsiteY12" fmla="*/ 2025229 h 2025229"/>
                  <a:gd name="connsiteX13" fmla="*/ 1482 w 678947"/>
                  <a:gd name="connsiteY13" fmla="*/ 1302201 h 2025229"/>
                  <a:gd name="connsiteX14" fmla="*/ 1 w 678947"/>
                  <a:gd name="connsiteY14" fmla="*/ 1302201 h 2025229"/>
                  <a:gd name="connsiteX15" fmla="*/ 977 w 678947"/>
                  <a:gd name="connsiteY15" fmla="*/ 1300945 h 2025229"/>
                  <a:gd name="connsiteX16" fmla="*/ 0 w 678947"/>
                  <a:gd name="connsiteY16" fmla="*/ 1298518 h 2025229"/>
                  <a:gd name="connsiteX17" fmla="*/ 2865 w 678947"/>
                  <a:gd name="connsiteY17" fmla="*/ 1298518 h 2025229"/>
                  <a:gd name="connsiteX18" fmla="*/ 128363 w 678947"/>
                  <a:gd name="connsiteY18" fmla="*/ 918329 h 2025229"/>
                  <a:gd name="connsiteX19" fmla="*/ 541078 w 678947"/>
                  <a:gd name="connsiteY19" fmla="*/ 913760 h 2025229"/>
                  <a:gd name="connsiteX20" fmla="*/ 162613 w 678947"/>
                  <a:gd name="connsiteY20" fmla="*/ 795273 h 2025229"/>
                  <a:gd name="connsiteX21" fmla="*/ 516334 w 678947"/>
                  <a:gd name="connsiteY21" fmla="*/ 795273 h 2025229"/>
                  <a:gd name="connsiteX22" fmla="*/ 561325 w 678947"/>
                  <a:gd name="connsiteY22" fmla="*/ 840264 h 2025229"/>
                  <a:gd name="connsiteX23" fmla="*/ 516334 w 678947"/>
                  <a:gd name="connsiteY23" fmla="*/ 885255 h 2025229"/>
                  <a:gd name="connsiteX24" fmla="*/ 162613 w 678947"/>
                  <a:gd name="connsiteY24" fmla="*/ 885255 h 2025229"/>
                  <a:gd name="connsiteX25" fmla="*/ 117622 w 678947"/>
                  <a:gd name="connsiteY25" fmla="*/ 840264 h 2025229"/>
                  <a:gd name="connsiteX26" fmla="*/ 162613 w 678947"/>
                  <a:gd name="connsiteY26" fmla="*/ 795273 h 2025229"/>
                  <a:gd name="connsiteX27" fmla="*/ 306002 w 678947"/>
                  <a:gd name="connsiteY27" fmla="*/ 0 h 2025229"/>
                  <a:gd name="connsiteX28" fmla="*/ 477359 w 678947"/>
                  <a:gd name="connsiteY28" fmla="*/ 279667 h 2025229"/>
                  <a:gd name="connsiteX29" fmla="*/ 535416 w 678947"/>
                  <a:gd name="connsiteY29" fmla="*/ 730528 h 2025229"/>
                  <a:gd name="connsiteX30" fmla="*/ 143530 w 678947"/>
                  <a:gd name="connsiteY30" fmla="*/ 730528 h 2025229"/>
                  <a:gd name="connsiteX31" fmla="*/ 306002 w 678947"/>
                  <a:gd name="connsiteY31" fmla="*/ 0 h 202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8947" h="2025229">
                    <a:moveTo>
                      <a:pt x="541078" y="913760"/>
                    </a:moveTo>
                    <a:cubicBezTo>
                      <a:pt x="517510" y="1040676"/>
                      <a:pt x="540707" y="1154107"/>
                      <a:pt x="675744" y="1298518"/>
                    </a:cubicBezTo>
                    <a:lnTo>
                      <a:pt x="678947" y="1298518"/>
                    </a:lnTo>
                    <a:lnTo>
                      <a:pt x="677934" y="1301036"/>
                    </a:lnTo>
                    <a:lnTo>
                      <a:pt x="678947" y="1302201"/>
                    </a:lnTo>
                    <a:lnTo>
                      <a:pt x="677465" y="1302201"/>
                    </a:lnTo>
                    <a:lnTo>
                      <a:pt x="380803" y="2020204"/>
                    </a:lnTo>
                    <a:lnTo>
                      <a:pt x="370346" y="1428267"/>
                    </a:lnTo>
                    <a:cubicBezTo>
                      <a:pt x="405337" y="1416402"/>
                      <a:pt x="430248" y="1384267"/>
                      <a:pt x="430248" y="1346540"/>
                    </a:cubicBezTo>
                    <a:cubicBezTo>
                      <a:pt x="430248" y="1298351"/>
                      <a:pt x="389607" y="1259287"/>
                      <a:pt x="339473" y="1259287"/>
                    </a:cubicBezTo>
                    <a:cubicBezTo>
                      <a:pt x="289339" y="1259287"/>
                      <a:pt x="248698" y="1298351"/>
                      <a:pt x="248698" y="1346540"/>
                    </a:cubicBezTo>
                    <a:cubicBezTo>
                      <a:pt x="248698" y="1384267"/>
                      <a:pt x="273609" y="1416402"/>
                      <a:pt x="308601" y="1428268"/>
                    </a:cubicBezTo>
                    <a:cubicBezTo>
                      <a:pt x="308601" y="1640657"/>
                      <a:pt x="298145" y="1812840"/>
                      <a:pt x="298145" y="2025229"/>
                    </a:cubicBezTo>
                    <a:cubicBezTo>
                      <a:pt x="195772" y="1770818"/>
                      <a:pt x="103855" y="1556612"/>
                      <a:pt x="1482" y="1302201"/>
                    </a:cubicBezTo>
                    <a:lnTo>
                      <a:pt x="1" y="1302201"/>
                    </a:lnTo>
                    <a:cubicBezTo>
                      <a:pt x="335" y="1301788"/>
                      <a:pt x="668" y="1301375"/>
                      <a:pt x="977" y="1300945"/>
                    </a:cubicBezTo>
                    <a:lnTo>
                      <a:pt x="0" y="1298518"/>
                    </a:lnTo>
                    <a:lnTo>
                      <a:pt x="2865" y="1298518"/>
                    </a:lnTo>
                    <a:cubicBezTo>
                      <a:pt x="133453" y="1136606"/>
                      <a:pt x="156667" y="1063482"/>
                      <a:pt x="128363" y="918329"/>
                    </a:cubicBezTo>
                    <a:lnTo>
                      <a:pt x="541078" y="913760"/>
                    </a:lnTo>
                    <a:close/>
                    <a:moveTo>
                      <a:pt x="162613" y="795273"/>
                    </a:moveTo>
                    <a:lnTo>
                      <a:pt x="516334" y="795273"/>
                    </a:lnTo>
                    <a:cubicBezTo>
                      <a:pt x="541182" y="795273"/>
                      <a:pt x="561325" y="815416"/>
                      <a:pt x="561325" y="840264"/>
                    </a:cubicBezTo>
                    <a:cubicBezTo>
                      <a:pt x="561325" y="865112"/>
                      <a:pt x="541182" y="885255"/>
                      <a:pt x="516334" y="885255"/>
                    </a:cubicBezTo>
                    <a:lnTo>
                      <a:pt x="162613" y="885255"/>
                    </a:lnTo>
                    <a:cubicBezTo>
                      <a:pt x="137765" y="885255"/>
                      <a:pt x="117622" y="865112"/>
                      <a:pt x="117622" y="840264"/>
                    </a:cubicBezTo>
                    <a:cubicBezTo>
                      <a:pt x="117622" y="815416"/>
                      <a:pt x="137765" y="795273"/>
                      <a:pt x="162613" y="795273"/>
                    </a:cubicBezTo>
                    <a:close/>
                    <a:moveTo>
                      <a:pt x="306002" y="0"/>
                    </a:moveTo>
                    <a:lnTo>
                      <a:pt x="477359" y="279667"/>
                    </a:lnTo>
                    <a:lnTo>
                      <a:pt x="535416" y="730528"/>
                    </a:lnTo>
                    <a:lnTo>
                      <a:pt x="143530" y="730528"/>
                    </a:lnTo>
                    <a:cubicBezTo>
                      <a:pt x="211263" y="560889"/>
                      <a:pt x="238269" y="169639"/>
                      <a:pt x="3060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945473-B512-4FCD-AEF4-648A56E61412}"/>
                </a:ext>
              </a:extLst>
            </p:cNvPr>
            <p:cNvGrpSpPr/>
            <p:nvPr/>
          </p:nvGrpSpPr>
          <p:grpSpPr>
            <a:xfrm>
              <a:off x="1051970" y="1647710"/>
              <a:ext cx="5044029" cy="3666808"/>
              <a:chOff x="1826560" y="2200625"/>
              <a:chExt cx="4684890" cy="3405729"/>
            </a:xfrm>
          </p:grpSpPr>
          <p:sp>
            <p:nvSpPr>
              <p:cNvPr id="8" name="Graphic 1">
                <a:extLst>
                  <a:ext uri="{FF2B5EF4-FFF2-40B4-BE49-F238E27FC236}">
                    <a16:creationId xmlns:a16="http://schemas.microsoft.com/office/drawing/2014/main" id="{503F2BCD-7599-4AD8-BAC2-3D967A9B6AF6}"/>
                  </a:ext>
                </a:extLst>
              </p:cNvPr>
              <p:cNvSpPr/>
              <p:nvPr/>
            </p:nvSpPr>
            <p:spPr>
              <a:xfrm rot="3180245" flipH="1">
                <a:off x="3517428" y="509757"/>
                <a:ext cx="1303153" cy="4684890"/>
              </a:xfrm>
              <a:custGeom>
                <a:avLst/>
                <a:gdLst>
                  <a:gd name="connsiteX0" fmla="*/ 1154719 w 1152525"/>
                  <a:gd name="connsiteY0" fmla="*/ 2333878 h 4143375"/>
                  <a:gd name="connsiteX1" fmla="*/ 1115667 w 1152525"/>
                  <a:gd name="connsiteY1" fmla="*/ 1725230 h 4143375"/>
                  <a:gd name="connsiteX2" fmla="*/ 1017559 w 1152525"/>
                  <a:gd name="connsiteY2" fmla="*/ 1345183 h 4143375"/>
                  <a:gd name="connsiteX3" fmla="*/ 1017559 w 1152525"/>
                  <a:gd name="connsiteY3" fmla="*/ 1345183 h 4143375"/>
                  <a:gd name="connsiteX4" fmla="*/ 986127 w 1152525"/>
                  <a:gd name="connsiteY4" fmla="*/ 1166113 h 4143375"/>
                  <a:gd name="connsiteX5" fmla="*/ 890877 w 1152525"/>
                  <a:gd name="connsiteY5" fmla="*/ 868933 h 4143375"/>
                  <a:gd name="connsiteX6" fmla="*/ 846109 w 1152525"/>
                  <a:gd name="connsiteY6" fmla="*/ 723200 h 4143375"/>
                  <a:gd name="connsiteX7" fmla="*/ 730857 w 1152525"/>
                  <a:gd name="connsiteY7" fmla="*/ 423163 h 4143375"/>
                  <a:gd name="connsiteX8" fmla="*/ 663229 w 1152525"/>
                  <a:gd name="connsiteY8" fmla="*/ 74548 h 4143375"/>
                  <a:gd name="connsiteX9" fmla="*/ 653704 w 1152525"/>
                  <a:gd name="connsiteY9" fmla="*/ 1205 h 4143375"/>
                  <a:gd name="connsiteX10" fmla="*/ 586077 w 1152525"/>
                  <a:gd name="connsiteY10" fmla="*/ 58355 h 4143375"/>
                  <a:gd name="connsiteX11" fmla="*/ 509877 w 1152525"/>
                  <a:gd name="connsiteY11" fmla="*/ 172655 h 4143375"/>
                  <a:gd name="connsiteX12" fmla="*/ 399387 w 1152525"/>
                  <a:gd name="connsiteY12" fmla="*/ 325055 h 4143375"/>
                  <a:gd name="connsiteX13" fmla="*/ 376527 w 1152525"/>
                  <a:gd name="connsiteY13" fmla="*/ 360298 h 4143375"/>
                  <a:gd name="connsiteX14" fmla="*/ 152689 w 1152525"/>
                  <a:gd name="connsiteY14" fmla="*/ 698435 h 4143375"/>
                  <a:gd name="connsiteX15" fmla="*/ 10767 w 1152525"/>
                  <a:gd name="connsiteY15" fmla="*/ 1196593 h 4143375"/>
                  <a:gd name="connsiteX16" fmla="*/ 20292 w 1152525"/>
                  <a:gd name="connsiteY16" fmla="*/ 1388998 h 4143375"/>
                  <a:gd name="connsiteX17" fmla="*/ 26007 w 1152525"/>
                  <a:gd name="connsiteY17" fmla="*/ 1449958 h 4143375"/>
                  <a:gd name="connsiteX18" fmla="*/ 82204 w 1152525"/>
                  <a:gd name="connsiteY18" fmla="*/ 1870010 h 4143375"/>
                  <a:gd name="connsiteX19" fmla="*/ 87919 w 1152525"/>
                  <a:gd name="connsiteY19" fmla="*/ 1921445 h 4143375"/>
                  <a:gd name="connsiteX20" fmla="*/ 108874 w 1152525"/>
                  <a:gd name="connsiteY20" fmla="*/ 2122423 h 4143375"/>
                  <a:gd name="connsiteX21" fmla="*/ 159357 w 1152525"/>
                  <a:gd name="connsiteY21" fmla="*/ 2355785 h 4143375"/>
                  <a:gd name="connsiteX22" fmla="*/ 201267 w 1152525"/>
                  <a:gd name="connsiteY22" fmla="*/ 2654870 h 4143375"/>
                  <a:gd name="connsiteX23" fmla="*/ 209839 w 1152525"/>
                  <a:gd name="connsiteY23" fmla="*/ 2913950 h 4143375"/>
                  <a:gd name="connsiteX24" fmla="*/ 183169 w 1152525"/>
                  <a:gd name="connsiteY24" fmla="*/ 3205415 h 4143375"/>
                  <a:gd name="connsiteX25" fmla="*/ 130782 w 1152525"/>
                  <a:gd name="connsiteY25" fmla="*/ 3453065 h 4143375"/>
                  <a:gd name="connsiteX26" fmla="*/ 123162 w 1152525"/>
                  <a:gd name="connsiteY26" fmla="*/ 3662615 h 4143375"/>
                  <a:gd name="connsiteX27" fmla="*/ 197457 w 1152525"/>
                  <a:gd name="connsiteY27" fmla="*/ 3816920 h 4143375"/>
                  <a:gd name="connsiteX28" fmla="*/ 207934 w 1152525"/>
                  <a:gd name="connsiteY28" fmla="*/ 3896930 h 4143375"/>
                  <a:gd name="connsiteX29" fmla="*/ 209839 w 1152525"/>
                  <a:gd name="connsiteY29" fmla="*/ 4116958 h 4143375"/>
                  <a:gd name="connsiteX30" fmla="*/ 217459 w 1152525"/>
                  <a:gd name="connsiteY30" fmla="*/ 4145533 h 4143375"/>
                  <a:gd name="connsiteX31" fmla="*/ 255559 w 1152525"/>
                  <a:gd name="connsiteY31" fmla="*/ 4137913 h 4143375"/>
                  <a:gd name="connsiteX32" fmla="*/ 319377 w 1152525"/>
                  <a:gd name="connsiteY32" fmla="*/ 3989323 h 4143375"/>
                  <a:gd name="connsiteX33" fmla="*/ 474634 w 1152525"/>
                  <a:gd name="connsiteY33" fmla="*/ 3714050 h 4143375"/>
                  <a:gd name="connsiteX34" fmla="*/ 726094 w 1152525"/>
                  <a:gd name="connsiteY34" fmla="*/ 3431158 h 4143375"/>
                  <a:gd name="connsiteX35" fmla="*/ 816582 w 1152525"/>
                  <a:gd name="connsiteY35" fmla="*/ 3313048 h 4143375"/>
                  <a:gd name="connsiteX36" fmla="*/ 907069 w 1152525"/>
                  <a:gd name="connsiteY36" fmla="*/ 3190175 h 4143375"/>
                  <a:gd name="connsiteX37" fmla="*/ 987079 w 1152525"/>
                  <a:gd name="connsiteY37" fmla="*/ 2992055 h 4143375"/>
                  <a:gd name="connsiteX38" fmla="*/ 1132812 w 1152525"/>
                  <a:gd name="connsiteY38" fmla="*/ 2508185 h 4143375"/>
                  <a:gd name="connsiteX39" fmla="*/ 1154719 w 1152525"/>
                  <a:gd name="connsiteY39" fmla="*/ 2333878 h 4143375"/>
                  <a:gd name="connsiteX40" fmla="*/ 1120429 w 1152525"/>
                  <a:gd name="connsiteY40" fmla="*/ 2364358 h 4143375"/>
                  <a:gd name="connsiteX41" fmla="*/ 816582 w 1152525"/>
                  <a:gd name="connsiteY41" fmla="*/ 2673920 h 4143375"/>
                  <a:gd name="connsiteX42" fmla="*/ 1126144 w 1152525"/>
                  <a:gd name="connsiteY42" fmla="*/ 2386265 h 4143375"/>
                  <a:gd name="connsiteX43" fmla="*/ 1053754 w 1152525"/>
                  <a:gd name="connsiteY43" fmla="*/ 2601530 h 4143375"/>
                  <a:gd name="connsiteX44" fmla="*/ 695614 w 1152525"/>
                  <a:gd name="connsiteY44" fmla="*/ 2945383 h 4143375"/>
                  <a:gd name="connsiteX45" fmla="*/ 863254 w 1152525"/>
                  <a:gd name="connsiteY45" fmla="*/ 2712020 h 4143375"/>
                  <a:gd name="connsiteX46" fmla="*/ 676564 w 1152525"/>
                  <a:gd name="connsiteY46" fmla="*/ 2950145 h 4143375"/>
                  <a:gd name="connsiteX47" fmla="*/ 733714 w 1152525"/>
                  <a:gd name="connsiteY47" fmla="*/ 2650108 h 4143375"/>
                  <a:gd name="connsiteX48" fmla="*/ 1009939 w 1152525"/>
                  <a:gd name="connsiteY48" fmla="*/ 2372930 h 4143375"/>
                  <a:gd name="connsiteX49" fmla="*/ 1127097 w 1152525"/>
                  <a:gd name="connsiteY49" fmla="*/ 2187193 h 4143375"/>
                  <a:gd name="connsiteX50" fmla="*/ 1120429 w 1152525"/>
                  <a:gd name="connsiteY50" fmla="*/ 2364358 h 4143375"/>
                  <a:gd name="connsiteX51" fmla="*/ 1122334 w 1152525"/>
                  <a:gd name="connsiteY51" fmla="*/ 2003360 h 4143375"/>
                  <a:gd name="connsiteX52" fmla="*/ 1001367 w 1152525"/>
                  <a:gd name="connsiteY52" fmla="*/ 2350070 h 4143375"/>
                  <a:gd name="connsiteX53" fmla="*/ 737524 w 1152525"/>
                  <a:gd name="connsiteY53" fmla="*/ 2623438 h 4143375"/>
                  <a:gd name="connsiteX54" fmla="*/ 751812 w 1152525"/>
                  <a:gd name="connsiteY54" fmla="*/ 2549143 h 4143375"/>
                  <a:gd name="connsiteX55" fmla="*/ 845157 w 1152525"/>
                  <a:gd name="connsiteY55" fmla="*/ 2401505 h 4143375"/>
                  <a:gd name="connsiteX56" fmla="*/ 1039467 w 1152525"/>
                  <a:gd name="connsiteY56" fmla="*/ 2150045 h 4143375"/>
                  <a:gd name="connsiteX57" fmla="*/ 1122334 w 1152525"/>
                  <a:gd name="connsiteY57" fmla="*/ 2003360 h 4143375"/>
                  <a:gd name="connsiteX58" fmla="*/ 1008034 w 1152525"/>
                  <a:gd name="connsiteY58" fmla="*/ 1356613 h 4143375"/>
                  <a:gd name="connsiteX59" fmla="*/ 1027084 w 1152525"/>
                  <a:gd name="connsiteY59" fmla="*/ 1506155 h 4143375"/>
                  <a:gd name="connsiteX60" fmla="*/ 982317 w 1152525"/>
                  <a:gd name="connsiteY60" fmla="*/ 1604263 h 4143375"/>
                  <a:gd name="connsiteX61" fmla="*/ 1035657 w 1152525"/>
                  <a:gd name="connsiteY61" fmla="*/ 1533778 h 4143375"/>
                  <a:gd name="connsiteX62" fmla="*/ 1056612 w 1152525"/>
                  <a:gd name="connsiteY62" fmla="*/ 1547113 h 4143375"/>
                  <a:gd name="connsiteX63" fmla="*/ 1065184 w 1152525"/>
                  <a:gd name="connsiteY63" fmla="*/ 1630933 h 4143375"/>
                  <a:gd name="connsiteX64" fmla="*/ 1044229 w 1152525"/>
                  <a:gd name="connsiteY64" fmla="*/ 1715705 h 4143375"/>
                  <a:gd name="connsiteX65" fmla="*/ 1044229 w 1152525"/>
                  <a:gd name="connsiteY65" fmla="*/ 1715705 h 4143375"/>
                  <a:gd name="connsiteX66" fmla="*/ 1044229 w 1152525"/>
                  <a:gd name="connsiteY66" fmla="*/ 1715705 h 4143375"/>
                  <a:gd name="connsiteX67" fmla="*/ 995652 w 1152525"/>
                  <a:gd name="connsiteY67" fmla="*/ 1834768 h 4143375"/>
                  <a:gd name="connsiteX68" fmla="*/ 1077567 w 1152525"/>
                  <a:gd name="connsiteY68" fmla="*/ 1683320 h 4143375"/>
                  <a:gd name="connsiteX69" fmla="*/ 1103284 w 1152525"/>
                  <a:gd name="connsiteY69" fmla="*/ 1837625 h 4143375"/>
                  <a:gd name="connsiteX70" fmla="*/ 1004224 w 1152525"/>
                  <a:gd name="connsiteY70" fmla="*/ 2167190 h 4143375"/>
                  <a:gd name="connsiteX71" fmla="*/ 826107 w 1152525"/>
                  <a:gd name="connsiteY71" fmla="*/ 2389123 h 4143375"/>
                  <a:gd name="connsiteX72" fmla="*/ 751812 w 1152525"/>
                  <a:gd name="connsiteY72" fmla="*/ 2505328 h 4143375"/>
                  <a:gd name="connsiteX73" fmla="*/ 760384 w 1152525"/>
                  <a:gd name="connsiteY73" fmla="*/ 2401505 h 4143375"/>
                  <a:gd name="connsiteX74" fmla="*/ 941359 w 1152525"/>
                  <a:gd name="connsiteY74" fmla="*/ 2153855 h 4143375"/>
                  <a:gd name="connsiteX75" fmla="*/ 1005177 w 1152525"/>
                  <a:gd name="connsiteY75" fmla="*/ 2010028 h 4143375"/>
                  <a:gd name="connsiteX76" fmla="*/ 934692 w 1152525"/>
                  <a:gd name="connsiteY76" fmla="*/ 2128138 h 4143375"/>
                  <a:gd name="connsiteX77" fmla="*/ 892782 w 1152525"/>
                  <a:gd name="connsiteY77" fmla="*/ 2183383 h 4143375"/>
                  <a:gd name="connsiteX78" fmla="*/ 760384 w 1152525"/>
                  <a:gd name="connsiteY78" fmla="*/ 2365310 h 4143375"/>
                  <a:gd name="connsiteX79" fmla="*/ 754669 w 1152525"/>
                  <a:gd name="connsiteY79" fmla="*/ 2264345 h 4143375"/>
                  <a:gd name="connsiteX80" fmla="*/ 764194 w 1152525"/>
                  <a:gd name="connsiteY80" fmla="*/ 2077655 h 4143375"/>
                  <a:gd name="connsiteX81" fmla="*/ 925167 w 1152525"/>
                  <a:gd name="connsiteY81" fmla="*/ 1889060 h 4143375"/>
                  <a:gd name="connsiteX82" fmla="*/ 756574 w 1152525"/>
                  <a:gd name="connsiteY82" fmla="*/ 2061463 h 4143375"/>
                  <a:gd name="connsiteX83" fmla="*/ 902307 w 1152525"/>
                  <a:gd name="connsiteY83" fmla="*/ 1629028 h 4143375"/>
                  <a:gd name="connsiteX84" fmla="*/ 1008034 w 1152525"/>
                  <a:gd name="connsiteY84" fmla="*/ 1356613 h 4143375"/>
                  <a:gd name="connsiteX85" fmla="*/ 933739 w 1152525"/>
                  <a:gd name="connsiteY85" fmla="*/ 1175638 h 4143375"/>
                  <a:gd name="connsiteX86" fmla="*/ 940407 w 1152525"/>
                  <a:gd name="connsiteY86" fmla="*/ 1108963 h 4143375"/>
                  <a:gd name="connsiteX87" fmla="*/ 988032 w 1152525"/>
                  <a:gd name="connsiteY87" fmla="*/ 1327085 h 4143375"/>
                  <a:gd name="connsiteX88" fmla="*/ 750859 w 1152525"/>
                  <a:gd name="connsiteY88" fmla="*/ 1846198 h 4143375"/>
                  <a:gd name="connsiteX89" fmla="*/ 758479 w 1152525"/>
                  <a:gd name="connsiteY89" fmla="*/ 1688083 h 4143375"/>
                  <a:gd name="connsiteX90" fmla="*/ 863254 w 1152525"/>
                  <a:gd name="connsiteY90" fmla="*/ 1483295 h 4143375"/>
                  <a:gd name="connsiteX91" fmla="*/ 933739 w 1152525"/>
                  <a:gd name="connsiteY91" fmla="*/ 1175638 h 4143375"/>
                  <a:gd name="connsiteX92" fmla="*/ 913737 w 1152525"/>
                  <a:gd name="connsiteY92" fmla="*/ 1079435 h 4143375"/>
                  <a:gd name="connsiteX93" fmla="*/ 838489 w 1152525"/>
                  <a:gd name="connsiteY93" fmla="*/ 1467103 h 4143375"/>
                  <a:gd name="connsiteX94" fmla="*/ 737524 w 1152525"/>
                  <a:gd name="connsiteY94" fmla="*/ 1673795 h 4143375"/>
                  <a:gd name="connsiteX95" fmla="*/ 733714 w 1152525"/>
                  <a:gd name="connsiteY95" fmla="*/ 1611883 h 4143375"/>
                  <a:gd name="connsiteX96" fmla="*/ 793722 w 1152525"/>
                  <a:gd name="connsiteY96" fmla="*/ 1456625 h 4143375"/>
                  <a:gd name="connsiteX97" fmla="*/ 867064 w 1152525"/>
                  <a:gd name="connsiteY97" fmla="*/ 1279460 h 4143375"/>
                  <a:gd name="connsiteX98" fmla="*/ 727047 w 1152525"/>
                  <a:gd name="connsiteY98" fmla="*/ 1581403 h 4143375"/>
                  <a:gd name="connsiteX99" fmla="*/ 719427 w 1152525"/>
                  <a:gd name="connsiteY99" fmla="*/ 1499488 h 4143375"/>
                  <a:gd name="connsiteX100" fmla="*/ 866112 w 1152525"/>
                  <a:gd name="connsiteY100" fmla="*/ 1182305 h 4143375"/>
                  <a:gd name="connsiteX101" fmla="*/ 895639 w 1152525"/>
                  <a:gd name="connsiteY101" fmla="*/ 1006093 h 4143375"/>
                  <a:gd name="connsiteX102" fmla="*/ 913737 w 1152525"/>
                  <a:gd name="connsiteY102" fmla="*/ 1079435 h 4143375"/>
                  <a:gd name="connsiteX103" fmla="*/ 737524 w 1152525"/>
                  <a:gd name="connsiteY103" fmla="*/ 732725 h 4143375"/>
                  <a:gd name="connsiteX104" fmla="*/ 704187 w 1152525"/>
                  <a:gd name="connsiteY104" fmla="*/ 995615 h 4143375"/>
                  <a:gd name="connsiteX105" fmla="*/ 664182 w 1152525"/>
                  <a:gd name="connsiteY105" fmla="*/ 1186115 h 4143375"/>
                  <a:gd name="connsiteX106" fmla="*/ 723237 w 1152525"/>
                  <a:gd name="connsiteY106" fmla="*/ 1008950 h 4143375"/>
                  <a:gd name="connsiteX107" fmla="*/ 740382 w 1152525"/>
                  <a:gd name="connsiteY107" fmla="*/ 857503 h 4143375"/>
                  <a:gd name="connsiteX108" fmla="*/ 773719 w 1152525"/>
                  <a:gd name="connsiteY108" fmla="*/ 673670 h 4143375"/>
                  <a:gd name="connsiteX109" fmla="*/ 796579 w 1152525"/>
                  <a:gd name="connsiteY109" fmla="*/ 1012760 h 4143375"/>
                  <a:gd name="connsiteX110" fmla="*/ 696567 w 1152525"/>
                  <a:gd name="connsiteY110" fmla="*/ 1308988 h 4143375"/>
                  <a:gd name="connsiteX111" fmla="*/ 838489 w 1152525"/>
                  <a:gd name="connsiteY111" fmla="*/ 825118 h 4143375"/>
                  <a:gd name="connsiteX112" fmla="*/ 874684 w 1152525"/>
                  <a:gd name="connsiteY112" fmla="*/ 1001330 h 4143375"/>
                  <a:gd name="connsiteX113" fmla="*/ 706092 w 1152525"/>
                  <a:gd name="connsiteY113" fmla="*/ 1474723 h 4143375"/>
                  <a:gd name="connsiteX114" fmla="*/ 667039 w 1152525"/>
                  <a:gd name="connsiteY114" fmla="*/ 1326133 h 4143375"/>
                  <a:gd name="connsiteX115" fmla="*/ 627034 w 1152525"/>
                  <a:gd name="connsiteY115" fmla="*/ 1074673 h 4143375"/>
                  <a:gd name="connsiteX116" fmla="*/ 646084 w 1152525"/>
                  <a:gd name="connsiteY116" fmla="*/ 977518 h 4143375"/>
                  <a:gd name="connsiteX117" fmla="*/ 704187 w 1152525"/>
                  <a:gd name="connsiteY117" fmla="*/ 640333 h 4143375"/>
                  <a:gd name="connsiteX118" fmla="*/ 704187 w 1152525"/>
                  <a:gd name="connsiteY118" fmla="*/ 640333 h 4143375"/>
                  <a:gd name="connsiteX119" fmla="*/ 727999 w 1152525"/>
                  <a:gd name="connsiteY119" fmla="*/ 518413 h 4143375"/>
                  <a:gd name="connsiteX120" fmla="*/ 737524 w 1152525"/>
                  <a:gd name="connsiteY120" fmla="*/ 732725 h 4143375"/>
                  <a:gd name="connsiteX121" fmla="*/ 711807 w 1152525"/>
                  <a:gd name="connsiteY121" fmla="*/ 495553 h 4143375"/>
                  <a:gd name="connsiteX122" fmla="*/ 673707 w 1152525"/>
                  <a:gd name="connsiteY122" fmla="*/ 714628 h 4143375"/>
                  <a:gd name="connsiteX123" fmla="*/ 614652 w 1152525"/>
                  <a:gd name="connsiteY123" fmla="*/ 982280 h 4143375"/>
                  <a:gd name="connsiteX124" fmla="*/ 701329 w 1152525"/>
                  <a:gd name="connsiteY124" fmla="*/ 394588 h 4143375"/>
                  <a:gd name="connsiteX125" fmla="*/ 711807 w 1152525"/>
                  <a:gd name="connsiteY125" fmla="*/ 495553 h 4143375"/>
                  <a:gd name="connsiteX126" fmla="*/ 630844 w 1152525"/>
                  <a:gd name="connsiteY126" fmla="*/ 94550 h 4143375"/>
                  <a:gd name="connsiteX127" fmla="*/ 637512 w 1152525"/>
                  <a:gd name="connsiteY127" fmla="*/ 548893 h 4143375"/>
                  <a:gd name="connsiteX128" fmla="*/ 630844 w 1152525"/>
                  <a:gd name="connsiteY128" fmla="*/ 94550 h 4143375"/>
                  <a:gd name="connsiteX129" fmla="*/ 485112 w 1152525"/>
                  <a:gd name="connsiteY129" fmla="*/ 346010 h 4143375"/>
                  <a:gd name="connsiteX130" fmla="*/ 606079 w 1152525"/>
                  <a:gd name="connsiteY130" fmla="*/ 77405 h 4143375"/>
                  <a:gd name="connsiteX131" fmla="*/ 579409 w 1152525"/>
                  <a:gd name="connsiteY131" fmla="*/ 254570 h 4143375"/>
                  <a:gd name="connsiteX132" fmla="*/ 609889 w 1152525"/>
                  <a:gd name="connsiteY132" fmla="*/ 532700 h 4143375"/>
                  <a:gd name="connsiteX133" fmla="*/ 591792 w 1152525"/>
                  <a:gd name="connsiteY133" fmla="*/ 763205 h 4143375"/>
                  <a:gd name="connsiteX134" fmla="*/ 485112 w 1152525"/>
                  <a:gd name="connsiteY134" fmla="*/ 346010 h 4143375"/>
                  <a:gd name="connsiteX135" fmla="*/ 373669 w 1152525"/>
                  <a:gd name="connsiteY135" fmla="*/ 413638 h 4143375"/>
                  <a:gd name="connsiteX136" fmla="*/ 484159 w 1152525"/>
                  <a:gd name="connsiteY136" fmla="*/ 234568 h 4143375"/>
                  <a:gd name="connsiteX137" fmla="*/ 464157 w 1152525"/>
                  <a:gd name="connsiteY137" fmla="*/ 356488 h 4143375"/>
                  <a:gd name="connsiteX138" fmla="*/ 504162 w 1152525"/>
                  <a:gd name="connsiteY138" fmla="*/ 582230 h 4143375"/>
                  <a:gd name="connsiteX139" fmla="*/ 543214 w 1152525"/>
                  <a:gd name="connsiteY139" fmla="*/ 707008 h 4143375"/>
                  <a:gd name="connsiteX140" fmla="*/ 586077 w 1152525"/>
                  <a:gd name="connsiteY140" fmla="*/ 1007045 h 4143375"/>
                  <a:gd name="connsiteX141" fmla="*/ 540357 w 1152525"/>
                  <a:gd name="connsiteY141" fmla="*/ 910843 h 4143375"/>
                  <a:gd name="connsiteX142" fmla="*/ 456537 w 1152525"/>
                  <a:gd name="connsiteY142" fmla="*/ 757490 h 4143375"/>
                  <a:gd name="connsiteX143" fmla="*/ 373669 w 1152525"/>
                  <a:gd name="connsiteY143" fmla="*/ 413638 h 4143375"/>
                  <a:gd name="connsiteX144" fmla="*/ 202219 w 1152525"/>
                  <a:gd name="connsiteY144" fmla="*/ 661288 h 4143375"/>
                  <a:gd name="connsiteX145" fmla="*/ 319377 w 1152525"/>
                  <a:gd name="connsiteY145" fmla="*/ 457453 h 4143375"/>
                  <a:gd name="connsiteX146" fmla="*/ 348904 w 1152525"/>
                  <a:gd name="connsiteY146" fmla="*/ 465073 h 4143375"/>
                  <a:gd name="connsiteX147" fmla="*/ 446059 w 1152525"/>
                  <a:gd name="connsiteY147" fmla="*/ 793685 h 4143375"/>
                  <a:gd name="connsiteX148" fmla="*/ 607032 w 1152525"/>
                  <a:gd name="connsiteY148" fmla="*/ 1151825 h 4143375"/>
                  <a:gd name="connsiteX149" fmla="*/ 448917 w 1152525"/>
                  <a:gd name="connsiteY149" fmla="*/ 908938 h 4143375"/>
                  <a:gd name="connsiteX150" fmla="*/ 611794 w 1152525"/>
                  <a:gd name="connsiteY150" fmla="*/ 1188973 h 4143375"/>
                  <a:gd name="connsiteX151" fmla="*/ 637512 w 1152525"/>
                  <a:gd name="connsiteY151" fmla="*/ 1319465 h 4143375"/>
                  <a:gd name="connsiteX152" fmla="*/ 641322 w 1152525"/>
                  <a:gd name="connsiteY152" fmla="*/ 1372805 h 4143375"/>
                  <a:gd name="connsiteX153" fmla="*/ 457489 w 1152525"/>
                  <a:gd name="connsiteY153" fmla="*/ 1154683 h 4143375"/>
                  <a:gd name="connsiteX154" fmla="*/ 202219 w 1152525"/>
                  <a:gd name="connsiteY154" fmla="*/ 661288 h 4143375"/>
                  <a:gd name="connsiteX155" fmla="*/ 137449 w 1152525"/>
                  <a:gd name="connsiteY155" fmla="*/ 858455 h 4143375"/>
                  <a:gd name="connsiteX156" fmla="*/ 189837 w 1152525"/>
                  <a:gd name="connsiteY156" fmla="*/ 1002283 h 4143375"/>
                  <a:gd name="connsiteX157" fmla="*/ 311757 w 1152525"/>
                  <a:gd name="connsiteY157" fmla="*/ 1138490 h 4143375"/>
                  <a:gd name="connsiteX158" fmla="*/ 182217 w 1152525"/>
                  <a:gd name="connsiteY158" fmla="*/ 684148 h 4143375"/>
                  <a:gd name="connsiteX159" fmla="*/ 186979 w 1152525"/>
                  <a:gd name="connsiteY159" fmla="*/ 724153 h 4143375"/>
                  <a:gd name="connsiteX160" fmla="*/ 316519 w 1152525"/>
                  <a:gd name="connsiteY160" fmla="*/ 1022285 h 4143375"/>
                  <a:gd name="connsiteX161" fmla="*/ 464157 w 1152525"/>
                  <a:gd name="connsiteY161" fmla="*/ 1194688 h 4143375"/>
                  <a:gd name="connsiteX162" fmla="*/ 464157 w 1152525"/>
                  <a:gd name="connsiteY162" fmla="*/ 1194688 h 4143375"/>
                  <a:gd name="connsiteX163" fmla="*/ 464157 w 1152525"/>
                  <a:gd name="connsiteY163" fmla="*/ 1194688 h 4143375"/>
                  <a:gd name="connsiteX164" fmla="*/ 636559 w 1152525"/>
                  <a:gd name="connsiteY164" fmla="*/ 1409953 h 4143375"/>
                  <a:gd name="connsiteX165" fmla="*/ 653704 w 1152525"/>
                  <a:gd name="connsiteY165" fmla="*/ 1509965 h 4143375"/>
                  <a:gd name="connsiteX166" fmla="*/ 668944 w 1152525"/>
                  <a:gd name="connsiteY166" fmla="*/ 1680463 h 4143375"/>
                  <a:gd name="connsiteX167" fmla="*/ 292707 w 1152525"/>
                  <a:gd name="connsiteY167" fmla="*/ 1261363 h 4143375"/>
                  <a:gd name="connsiteX168" fmla="*/ 149832 w 1152525"/>
                  <a:gd name="connsiteY168" fmla="*/ 1002283 h 4143375"/>
                  <a:gd name="connsiteX169" fmla="*/ 137449 w 1152525"/>
                  <a:gd name="connsiteY169" fmla="*/ 858455 h 4143375"/>
                  <a:gd name="connsiteX170" fmla="*/ 56487 w 1152525"/>
                  <a:gd name="connsiteY170" fmla="*/ 1119440 h 4143375"/>
                  <a:gd name="connsiteX171" fmla="*/ 130782 w 1152525"/>
                  <a:gd name="connsiteY171" fmla="*/ 1298510 h 4143375"/>
                  <a:gd name="connsiteX172" fmla="*/ 79347 w 1152525"/>
                  <a:gd name="connsiteY172" fmla="*/ 1132775 h 4143375"/>
                  <a:gd name="connsiteX173" fmla="*/ 109827 w 1152525"/>
                  <a:gd name="connsiteY173" fmla="*/ 954658 h 4143375"/>
                  <a:gd name="connsiteX174" fmla="*/ 217459 w 1152525"/>
                  <a:gd name="connsiteY174" fmla="*/ 1204213 h 4143375"/>
                  <a:gd name="connsiteX175" fmla="*/ 478444 w 1152525"/>
                  <a:gd name="connsiteY175" fmla="*/ 1486153 h 4143375"/>
                  <a:gd name="connsiteX176" fmla="*/ 594649 w 1152525"/>
                  <a:gd name="connsiteY176" fmla="*/ 1608073 h 4143375"/>
                  <a:gd name="connsiteX177" fmla="*/ 218412 w 1152525"/>
                  <a:gd name="connsiteY177" fmla="*/ 1357565 h 4143375"/>
                  <a:gd name="connsiteX178" fmla="*/ 667992 w 1152525"/>
                  <a:gd name="connsiteY178" fmla="*/ 1737613 h 4143375"/>
                  <a:gd name="connsiteX179" fmla="*/ 667992 w 1152525"/>
                  <a:gd name="connsiteY179" fmla="*/ 1846198 h 4143375"/>
                  <a:gd name="connsiteX180" fmla="*/ 674659 w 1152525"/>
                  <a:gd name="connsiteY180" fmla="*/ 1924303 h 4143375"/>
                  <a:gd name="connsiteX181" fmla="*/ 662277 w 1152525"/>
                  <a:gd name="connsiteY181" fmla="*/ 1940495 h 4143375"/>
                  <a:gd name="connsiteX182" fmla="*/ 325092 w 1152525"/>
                  <a:gd name="connsiteY182" fmla="*/ 1641410 h 4143375"/>
                  <a:gd name="connsiteX183" fmla="*/ 114589 w 1152525"/>
                  <a:gd name="connsiteY183" fmla="*/ 1483295 h 4143375"/>
                  <a:gd name="connsiteX184" fmla="*/ 56487 w 1152525"/>
                  <a:gd name="connsiteY184" fmla="*/ 1119440 h 4143375"/>
                  <a:gd name="connsiteX185" fmla="*/ 55534 w 1152525"/>
                  <a:gd name="connsiteY185" fmla="*/ 1467103 h 4143375"/>
                  <a:gd name="connsiteX186" fmla="*/ 323187 w 1152525"/>
                  <a:gd name="connsiteY186" fmla="*/ 1677605 h 4143375"/>
                  <a:gd name="connsiteX187" fmla="*/ 598459 w 1152525"/>
                  <a:gd name="connsiteY187" fmla="*/ 1898585 h 4143375"/>
                  <a:gd name="connsiteX188" fmla="*/ 663229 w 1152525"/>
                  <a:gd name="connsiteY188" fmla="*/ 1992883 h 4143375"/>
                  <a:gd name="connsiteX189" fmla="*/ 660372 w 1152525"/>
                  <a:gd name="connsiteY189" fmla="*/ 2209100 h 4143375"/>
                  <a:gd name="connsiteX190" fmla="*/ 592744 w 1152525"/>
                  <a:gd name="connsiteY190" fmla="*/ 2114803 h 4143375"/>
                  <a:gd name="connsiteX191" fmla="*/ 319377 w 1152525"/>
                  <a:gd name="connsiteY191" fmla="*/ 1866200 h 4143375"/>
                  <a:gd name="connsiteX192" fmla="*/ 142212 w 1152525"/>
                  <a:gd name="connsiteY192" fmla="*/ 1725230 h 4143375"/>
                  <a:gd name="connsiteX193" fmla="*/ 54582 w 1152525"/>
                  <a:gd name="connsiteY193" fmla="*/ 1581403 h 4143375"/>
                  <a:gd name="connsiteX194" fmla="*/ 55534 w 1152525"/>
                  <a:gd name="connsiteY194" fmla="*/ 1467103 h 4143375"/>
                  <a:gd name="connsiteX195" fmla="*/ 69822 w 1152525"/>
                  <a:gd name="connsiteY195" fmla="*/ 1692845 h 4143375"/>
                  <a:gd name="connsiteX196" fmla="*/ 294612 w 1152525"/>
                  <a:gd name="connsiteY196" fmla="*/ 1879535 h 4143375"/>
                  <a:gd name="connsiteX197" fmla="*/ 294612 w 1152525"/>
                  <a:gd name="connsiteY197" fmla="*/ 1879535 h 4143375"/>
                  <a:gd name="connsiteX198" fmla="*/ 659419 w 1152525"/>
                  <a:gd name="connsiteY198" fmla="*/ 2282443 h 4143375"/>
                  <a:gd name="connsiteX199" fmla="*/ 460347 w 1152525"/>
                  <a:gd name="connsiteY199" fmla="*/ 2119565 h 4143375"/>
                  <a:gd name="connsiteX200" fmla="*/ 656562 w 1152525"/>
                  <a:gd name="connsiteY200" fmla="*/ 2334830 h 4143375"/>
                  <a:gd name="connsiteX201" fmla="*/ 640369 w 1152525"/>
                  <a:gd name="connsiteY201" fmla="*/ 2509138 h 4143375"/>
                  <a:gd name="connsiteX202" fmla="*/ 456537 w 1152525"/>
                  <a:gd name="connsiteY202" fmla="*/ 2230055 h 4143375"/>
                  <a:gd name="connsiteX203" fmla="*/ 266037 w 1152525"/>
                  <a:gd name="connsiteY203" fmla="*/ 2050985 h 4143375"/>
                  <a:gd name="connsiteX204" fmla="*/ 69822 w 1152525"/>
                  <a:gd name="connsiteY204" fmla="*/ 1692845 h 4143375"/>
                  <a:gd name="connsiteX205" fmla="*/ 135544 w 1152525"/>
                  <a:gd name="connsiteY205" fmla="*/ 2132900 h 4143375"/>
                  <a:gd name="connsiteX206" fmla="*/ 326997 w 1152525"/>
                  <a:gd name="connsiteY206" fmla="*/ 2269108 h 4143375"/>
                  <a:gd name="connsiteX207" fmla="*/ 119352 w 1152525"/>
                  <a:gd name="connsiteY207" fmla="*/ 2081465 h 4143375"/>
                  <a:gd name="connsiteX208" fmla="*/ 112684 w 1152525"/>
                  <a:gd name="connsiteY208" fmla="*/ 1971928 h 4143375"/>
                  <a:gd name="connsiteX209" fmla="*/ 117447 w 1152525"/>
                  <a:gd name="connsiteY209" fmla="*/ 1924303 h 4143375"/>
                  <a:gd name="connsiteX210" fmla="*/ 144117 w 1152525"/>
                  <a:gd name="connsiteY210" fmla="*/ 1955735 h 4143375"/>
                  <a:gd name="connsiteX211" fmla="*/ 292707 w 1152525"/>
                  <a:gd name="connsiteY211" fmla="*/ 2117660 h 4143375"/>
                  <a:gd name="connsiteX212" fmla="*/ 292707 w 1152525"/>
                  <a:gd name="connsiteY212" fmla="*/ 2117660 h 4143375"/>
                  <a:gd name="connsiteX213" fmla="*/ 597507 w 1152525"/>
                  <a:gd name="connsiteY213" fmla="*/ 2470085 h 4143375"/>
                  <a:gd name="connsiteX214" fmla="*/ 627987 w 1152525"/>
                  <a:gd name="connsiteY214" fmla="*/ 2611055 h 4143375"/>
                  <a:gd name="connsiteX215" fmla="*/ 515592 w 1152525"/>
                  <a:gd name="connsiteY215" fmla="*/ 2436748 h 4143375"/>
                  <a:gd name="connsiteX216" fmla="*/ 618462 w 1152525"/>
                  <a:gd name="connsiteY216" fmla="*/ 2642488 h 4143375"/>
                  <a:gd name="connsiteX217" fmla="*/ 600364 w 1152525"/>
                  <a:gd name="connsiteY217" fmla="*/ 2744405 h 4143375"/>
                  <a:gd name="connsiteX218" fmla="*/ 201267 w 1152525"/>
                  <a:gd name="connsiteY218" fmla="*/ 2273870 h 4143375"/>
                  <a:gd name="connsiteX219" fmla="*/ 135544 w 1152525"/>
                  <a:gd name="connsiteY219" fmla="*/ 2132900 h 4143375"/>
                  <a:gd name="connsiteX220" fmla="*/ 181264 w 1152525"/>
                  <a:gd name="connsiteY220" fmla="*/ 2282443 h 4143375"/>
                  <a:gd name="connsiteX221" fmla="*/ 538452 w 1152525"/>
                  <a:gd name="connsiteY221" fmla="*/ 2651060 h 4143375"/>
                  <a:gd name="connsiteX222" fmla="*/ 244129 w 1152525"/>
                  <a:gd name="connsiteY222" fmla="*/ 2368168 h 4143375"/>
                  <a:gd name="connsiteX223" fmla="*/ 333664 w 1152525"/>
                  <a:gd name="connsiteY223" fmla="*/ 2469133 h 4143375"/>
                  <a:gd name="connsiteX224" fmla="*/ 333664 w 1152525"/>
                  <a:gd name="connsiteY224" fmla="*/ 2469133 h 4143375"/>
                  <a:gd name="connsiteX225" fmla="*/ 565122 w 1152525"/>
                  <a:gd name="connsiteY225" fmla="*/ 2732023 h 4143375"/>
                  <a:gd name="connsiteX226" fmla="*/ 583219 w 1152525"/>
                  <a:gd name="connsiteY226" fmla="*/ 2819653 h 4143375"/>
                  <a:gd name="connsiteX227" fmla="*/ 561312 w 1152525"/>
                  <a:gd name="connsiteY227" fmla="*/ 2951098 h 4143375"/>
                  <a:gd name="connsiteX228" fmla="*/ 422247 w 1152525"/>
                  <a:gd name="connsiteY228" fmla="*/ 2740595 h 4143375"/>
                  <a:gd name="connsiteX229" fmla="*/ 292707 w 1152525"/>
                  <a:gd name="connsiteY229" fmla="*/ 2623438 h 4143375"/>
                  <a:gd name="connsiteX230" fmla="*/ 181264 w 1152525"/>
                  <a:gd name="connsiteY230" fmla="*/ 2282443 h 4143375"/>
                  <a:gd name="connsiteX231" fmla="*/ 510829 w 1152525"/>
                  <a:gd name="connsiteY231" fmla="*/ 3152075 h 4143375"/>
                  <a:gd name="connsiteX232" fmla="*/ 379384 w 1152525"/>
                  <a:gd name="connsiteY232" fmla="*/ 2880613 h 4143375"/>
                  <a:gd name="connsiteX233" fmla="*/ 282229 w 1152525"/>
                  <a:gd name="connsiteY233" fmla="*/ 2765360 h 4143375"/>
                  <a:gd name="connsiteX234" fmla="*/ 224127 w 1152525"/>
                  <a:gd name="connsiteY234" fmla="*/ 2585338 h 4143375"/>
                  <a:gd name="connsiteX235" fmla="*/ 349857 w 1152525"/>
                  <a:gd name="connsiteY235" fmla="*/ 2698685 h 4143375"/>
                  <a:gd name="connsiteX236" fmla="*/ 537499 w 1152525"/>
                  <a:gd name="connsiteY236" fmla="*/ 2938715 h 4143375"/>
                  <a:gd name="connsiteX237" fmla="*/ 547024 w 1152525"/>
                  <a:gd name="connsiteY237" fmla="*/ 3017773 h 4143375"/>
                  <a:gd name="connsiteX238" fmla="*/ 510829 w 1152525"/>
                  <a:gd name="connsiteY238" fmla="*/ 3152075 h 4143375"/>
                  <a:gd name="connsiteX239" fmla="*/ 224127 w 1152525"/>
                  <a:gd name="connsiteY239" fmla="*/ 2726308 h 4143375"/>
                  <a:gd name="connsiteX240" fmla="*/ 330807 w 1152525"/>
                  <a:gd name="connsiteY240" fmla="*/ 2860610 h 4143375"/>
                  <a:gd name="connsiteX241" fmla="*/ 362239 w 1152525"/>
                  <a:gd name="connsiteY241" fmla="*/ 2895853 h 4143375"/>
                  <a:gd name="connsiteX242" fmla="*/ 488922 w 1152525"/>
                  <a:gd name="connsiteY242" fmla="*/ 3133978 h 4143375"/>
                  <a:gd name="connsiteX243" fmla="*/ 488922 w 1152525"/>
                  <a:gd name="connsiteY243" fmla="*/ 3213035 h 4143375"/>
                  <a:gd name="connsiteX244" fmla="*/ 451774 w 1152525"/>
                  <a:gd name="connsiteY244" fmla="*/ 3316858 h 4143375"/>
                  <a:gd name="connsiteX245" fmla="*/ 314614 w 1152525"/>
                  <a:gd name="connsiteY245" fmla="*/ 3022535 h 4143375"/>
                  <a:gd name="connsiteX246" fmla="*/ 238414 w 1152525"/>
                  <a:gd name="connsiteY246" fmla="*/ 2828225 h 4143375"/>
                  <a:gd name="connsiteX247" fmla="*/ 364144 w 1152525"/>
                  <a:gd name="connsiteY247" fmla="*/ 2993008 h 4143375"/>
                  <a:gd name="connsiteX248" fmla="*/ 224127 w 1152525"/>
                  <a:gd name="connsiteY248" fmla="*/ 2726308 h 4143375"/>
                  <a:gd name="connsiteX249" fmla="*/ 230794 w 1152525"/>
                  <a:gd name="connsiteY249" fmla="*/ 2937763 h 4143375"/>
                  <a:gd name="connsiteX250" fmla="*/ 296517 w 1152525"/>
                  <a:gd name="connsiteY250" fmla="*/ 3040633 h 4143375"/>
                  <a:gd name="connsiteX251" fmla="*/ 432724 w 1152525"/>
                  <a:gd name="connsiteY251" fmla="*/ 3317810 h 4143375"/>
                  <a:gd name="connsiteX252" fmla="*/ 408912 w 1152525"/>
                  <a:gd name="connsiteY252" fmla="*/ 3442588 h 4143375"/>
                  <a:gd name="connsiteX253" fmla="*/ 373669 w 1152525"/>
                  <a:gd name="connsiteY253" fmla="*/ 3530218 h 4143375"/>
                  <a:gd name="connsiteX254" fmla="*/ 371764 w 1152525"/>
                  <a:gd name="connsiteY254" fmla="*/ 3498785 h 4143375"/>
                  <a:gd name="connsiteX255" fmla="*/ 263179 w 1152525"/>
                  <a:gd name="connsiteY255" fmla="*/ 3234943 h 4143375"/>
                  <a:gd name="connsiteX256" fmla="*/ 263179 w 1152525"/>
                  <a:gd name="connsiteY256" fmla="*/ 3234943 h 4143375"/>
                  <a:gd name="connsiteX257" fmla="*/ 230794 w 1152525"/>
                  <a:gd name="connsiteY257" fmla="*/ 2937763 h 4143375"/>
                  <a:gd name="connsiteX258" fmla="*/ 203172 w 1152525"/>
                  <a:gd name="connsiteY258" fmla="*/ 3145408 h 4143375"/>
                  <a:gd name="connsiteX259" fmla="*/ 331759 w 1152525"/>
                  <a:gd name="connsiteY259" fmla="*/ 3407345 h 4143375"/>
                  <a:gd name="connsiteX260" fmla="*/ 298422 w 1152525"/>
                  <a:gd name="connsiteY260" fmla="*/ 3365435 h 4143375"/>
                  <a:gd name="connsiteX261" fmla="*/ 340332 w 1152525"/>
                  <a:gd name="connsiteY261" fmla="*/ 3462590 h 4143375"/>
                  <a:gd name="connsiteX262" fmla="*/ 306042 w 1152525"/>
                  <a:gd name="connsiteY262" fmla="*/ 3632135 h 4143375"/>
                  <a:gd name="connsiteX263" fmla="*/ 202219 w 1152525"/>
                  <a:gd name="connsiteY263" fmla="*/ 3295903 h 4143375"/>
                  <a:gd name="connsiteX264" fmla="*/ 224127 w 1152525"/>
                  <a:gd name="connsiteY264" fmla="*/ 3275900 h 4143375"/>
                  <a:gd name="connsiteX265" fmla="*/ 292707 w 1152525"/>
                  <a:gd name="connsiteY265" fmla="*/ 3359720 h 4143375"/>
                  <a:gd name="connsiteX266" fmla="*/ 249844 w 1152525"/>
                  <a:gd name="connsiteY266" fmla="*/ 3297808 h 4143375"/>
                  <a:gd name="connsiteX267" fmla="*/ 219364 w 1152525"/>
                  <a:gd name="connsiteY267" fmla="*/ 3251135 h 4143375"/>
                  <a:gd name="connsiteX268" fmla="*/ 203172 w 1152525"/>
                  <a:gd name="connsiteY268" fmla="*/ 3145408 h 4143375"/>
                  <a:gd name="connsiteX269" fmla="*/ 193647 w 1152525"/>
                  <a:gd name="connsiteY269" fmla="*/ 3329240 h 4143375"/>
                  <a:gd name="connsiteX270" fmla="*/ 235557 w 1152525"/>
                  <a:gd name="connsiteY270" fmla="*/ 3394010 h 4143375"/>
                  <a:gd name="connsiteX271" fmla="*/ 288897 w 1152525"/>
                  <a:gd name="connsiteY271" fmla="*/ 3655948 h 4143375"/>
                  <a:gd name="connsiteX272" fmla="*/ 194599 w 1152525"/>
                  <a:gd name="connsiteY272" fmla="*/ 3442588 h 4143375"/>
                  <a:gd name="connsiteX273" fmla="*/ 193647 w 1152525"/>
                  <a:gd name="connsiteY273" fmla="*/ 3329240 h 4143375"/>
                  <a:gd name="connsiteX274" fmla="*/ 206982 w 1152525"/>
                  <a:gd name="connsiteY274" fmla="*/ 3799775 h 4143375"/>
                  <a:gd name="connsiteX275" fmla="*/ 135544 w 1152525"/>
                  <a:gd name="connsiteY275" fmla="*/ 3530218 h 4143375"/>
                  <a:gd name="connsiteX276" fmla="*/ 146022 w 1152525"/>
                  <a:gd name="connsiteY276" fmla="*/ 3492118 h 4143375"/>
                  <a:gd name="connsiteX277" fmla="*/ 242224 w 1152525"/>
                  <a:gd name="connsiteY277" fmla="*/ 3711193 h 4143375"/>
                  <a:gd name="connsiteX278" fmla="*/ 164119 w 1152525"/>
                  <a:gd name="connsiteY278" fmla="*/ 3414965 h 4143375"/>
                  <a:gd name="connsiteX279" fmla="*/ 243177 w 1152525"/>
                  <a:gd name="connsiteY279" fmla="*/ 3789298 h 4143375"/>
                  <a:gd name="connsiteX280" fmla="*/ 206982 w 1152525"/>
                  <a:gd name="connsiteY280" fmla="*/ 3799775 h 4143375"/>
                  <a:gd name="connsiteX281" fmla="*/ 292707 w 1152525"/>
                  <a:gd name="connsiteY281" fmla="*/ 3984560 h 4143375"/>
                  <a:gd name="connsiteX282" fmla="*/ 263179 w 1152525"/>
                  <a:gd name="connsiteY282" fmla="*/ 4068380 h 4143375"/>
                  <a:gd name="connsiteX283" fmla="*/ 231747 w 1152525"/>
                  <a:gd name="connsiteY283" fmla="*/ 4109338 h 4143375"/>
                  <a:gd name="connsiteX284" fmla="*/ 216507 w 1152525"/>
                  <a:gd name="connsiteY284" fmla="*/ 4051235 h 4143375"/>
                  <a:gd name="connsiteX285" fmla="*/ 239367 w 1152525"/>
                  <a:gd name="connsiteY285" fmla="*/ 3840733 h 4143375"/>
                  <a:gd name="connsiteX286" fmla="*/ 407959 w 1152525"/>
                  <a:gd name="connsiteY286" fmla="*/ 3498785 h 4143375"/>
                  <a:gd name="connsiteX287" fmla="*/ 634654 w 1152525"/>
                  <a:gd name="connsiteY287" fmla="*/ 2705353 h 4143375"/>
                  <a:gd name="connsiteX288" fmla="*/ 634654 w 1152525"/>
                  <a:gd name="connsiteY288" fmla="*/ 2705353 h 4143375"/>
                  <a:gd name="connsiteX289" fmla="*/ 693709 w 1152525"/>
                  <a:gd name="connsiteY289" fmla="*/ 1993835 h 4143375"/>
                  <a:gd name="connsiteX290" fmla="*/ 691804 w 1152525"/>
                  <a:gd name="connsiteY290" fmla="*/ 1918588 h 4143375"/>
                  <a:gd name="connsiteX291" fmla="*/ 661324 w 1152525"/>
                  <a:gd name="connsiteY291" fmla="*/ 1385188 h 4143375"/>
                  <a:gd name="connsiteX292" fmla="*/ 709902 w 1152525"/>
                  <a:gd name="connsiteY292" fmla="*/ 1654745 h 4143375"/>
                  <a:gd name="connsiteX293" fmla="*/ 729904 w 1152525"/>
                  <a:gd name="connsiteY293" fmla="*/ 2509138 h 4143375"/>
                  <a:gd name="connsiteX294" fmla="*/ 635607 w 1152525"/>
                  <a:gd name="connsiteY294" fmla="*/ 3024440 h 4143375"/>
                  <a:gd name="connsiteX295" fmla="*/ 435582 w 1152525"/>
                  <a:gd name="connsiteY295" fmla="*/ 3557840 h 4143375"/>
                  <a:gd name="connsiteX296" fmla="*/ 339379 w 1152525"/>
                  <a:gd name="connsiteY296" fmla="*/ 3805490 h 4143375"/>
                  <a:gd name="connsiteX297" fmla="*/ 339379 w 1152525"/>
                  <a:gd name="connsiteY297" fmla="*/ 3805490 h 4143375"/>
                  <a:gd name="connsiteX298" fmla="*/ 339379 w 1152525"/>
                  <a:gd name="connsiteY298" fmla="*/ 3805490 h 4143375"/>
                  <a:gd name="connsiteX299" fmla="*/ 292707 w 1152525"/>
                  <a:gd name="connsiteY299" fmla="*/ 3984560 h 4143375"/>
                  <a:gd name="connsiteX300" fmla="*/ 387957 w 1152525"/>
                  <a:gd name="connsiteY300" fmla="*/ 3737863 h 4143375"/>
                  <a:gd name="connsiteX301" fmla="*/ 469872 w 1152525"/>
                  <a:gd name="connsiteY301" fmla="*/ 3649280 h 4143375"/>
                  <a:gd name="connsiteX302" fmla="*/ 387957 w 1152525"/>
                  <a:gd name="connsiteY302" fmla="*/ 3737863 h 4143375"/>
                  <a:gd name="connsiteX303" fmla="*/ 729904 w 1152525"/>
                  <a:gd name="connsiteY303" fmla="*/ 3345433 h 4143375"/>
                  <a:gd name="connsiteX304" fmla="*/ 420342 w 1152525"/>
                  <a:gd name="connsiteY304" fmla="*/ 3663568 h 4143375"/>
                  <a:gd name="connsiteX305" fmla="*/ 738477 w 1152525"/>
                  <a:gd name="connsiteY305" fmla="*/ 3320668 h 4143375"/>
                  <a:gd name="connsiteX306" fmla="*/ 729904 w 1152525"/>
                  <a:gd name="connsiteY306" fmla="*/ 3345433 h 4143375"/>
                  <a:gd name="connsiteX307" fmla="*/ 902307 w 1152525"/>
                  <a:gd name="connsiteY307" fmla="*/ 3049205 h 4143375"/>
                  <a:gd name="connsiteX308" fmla="*/ 793722 w 1152525"/>
                  <a:gd name="connsiteY308" fmla="*/ 3161600 h 4143375"/>
                  <a:gd name="connsiteX309" fmla="*/ 835632 w 1152525"/>
                  <a:gd name="connsiteY309" fmla="*/ 3132073 h 4143375"/>
                  <a:gd name="connsiteX310" fmla="*/ 938502 w 1152525"/>
                  <a:gd name="connsiteY310" fmla="*/ 3037775 h 4143375"/>
                  <a:gd name="connsiteX311" fmla="*/ 835632 w 1152525"/>
                  <a:gd name="connsiteY311" fmla="*/ 3221608 h 4143375"/>
                  <a:gd name="connsiteX312" fmla="*/ 498447 w 1152525"/>
                  <a:gd name="connsiteY312" fmla="*/ 3478783 h 4143375"/>
                  <a:gd name="connsiteX313" fmla="*/ 671802 w 1152525"/>
                  <a:gd name="connsiteY313" fmla="*/ 3277805 h 4143375"/>
                  <a:gd name="connsiteX314" fmla="*/ 520354 w 1152525"/>
                  <a:gd name="connsiteY314" fmla="*/ 3389248 h 4143375"/>
                  <a:gd name="connsiteX315" fmla="*/ 634654 w 1152525"/>
                  <a:gd name="connsiteY315" fmla="*/ 3213035 h 4143375"/>
                  <a:gd name="connsiteX316" fmla="*/ 1008987 w 1152525"/>
                  <a:gd name="connsiteY316" fmla="*/ 2836798 h 4143375"/>
                  <a:gd name="connsiteX317" fmla="*/ 902307 w 1152525"/>
                  <a:gd name="connsiteY317" fmla="*/ 3049205 h 4143375"/>
                  <a:gd name="connsiteX318" fmla="*/ 1039467 w 1152525"/>
                  <a:gd name="connsiteY318" fmla="*/ 2749168 h 4143375"/>
                  <a:gd name="connsiteX319" fmla="*/ 701329 w 1152525"/>
                  <a:gd name="connsiteY319" fmla="*/ 3099688 h 4143375"/>
                  <a:gd name="connsiteX320" fmla="*/ 588934 w 1152525"/>
                  <a:gd name="connsiteY320" fmla="*/ 3216845 h 4143375"/>
                  <a:gd name="connsiteX321" fmla="*/ 661324 w 1152525"/>
                  <a:gd name="connsiteY321" fmla="*/ 3024440 h 4143375"/>
                  <a:gd name="connsiteX322" fmla="*/ 707997 w 1152525"/>
                  <a:gd name="connsiteY322" fmla="*/ 2963480 h 4143375"/>
                  <a:gd name="connsiteX323" fmla="*/ 976602 w 1152525"/>
                  <a:gd name="connsiteY323" fmla="*/ 2710115 h 4143375"/>
                  <a:gd name="connsiteX324" fmla="*/ 1095664 w 1152525"/>
                  <a:gd name="connsiteY324" fmla="*/ 2595815 h 4143375"/>
                  <a:gd name="connsiteX325" fmla="*/ 1039467 w 1152525"/>
                  <a:gd name="connsiteY325" fmla="*/ 2749168 h 414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</a:cxnLst>
                <a:rect l="l" t="t" r="r" b="b"/>
                <a:pathLst>
                  <a:path w="1152525" h="4143375">
                    <a:moveTo>
                      <a:pt x="1154719" y="2333878"/>
                    </a:moveTo>
                    <a:cubicBezTo>
                      <a:pt x="1163292" y="2129090"/>
                      <a:pt x="1154719" y="1926208"/>
                      <a:pt x="1115667" y="1725230"/>
                    </a:cubicBezTo>
                    <a:cubicBezTo>
                      <a:pt x="1090902" y="1597595"/>
                      <a:pt x="1072804" y="1466150"/>
                      <a:pt x="1017559" y="1345183"/>
                    </a:cubicBezTo>
                    <a:lnTo>
                      <a:pt x="1017559" y="1345183"/>
                    </a:lnTo>
                    <a:cubicBezTo>
                      <a:pt x="1018512" y="1341373"/>
                      <a:pt x="994699" y="1177543"/>
                      <a:pt x="986127" y="1166113"/>
                    </a:cubicBezTo>
                    <a:cubicBezTo>
                      <a:pt x="971839" y="1135633"/>
                      <a:pt x="904212" y="894650"/>
                      <a:pt x="890877" y="868933"/>
                    </a:cubicBezTo>
                    <a:cubicBezTo>
                      <a:pt x="867064" y="823213"/>
                      <a:pt x="853729" y="773683"/>
                      <a:pt x="846109" y="723200"/>
                    </a:cubicBezTo>
                    <a:cubicBezTo>
                      <a:pt x="839442" y="717485"/>
                      <a:pt x="736572" y="423163"/>
                      <a:pt x="730857" y="423163"/>
                    </a:cubicBezTo>
                    <a:cubicBezTo>
                      <a:pt x="690852" y="310768"/>
                      <a:pt x="661324" y="195515"/>
                      <a:pt x="663229" y="74548"/>
                    </a:cubicBezTo>
                    <a:cubicBezTo>
                      <a:pt x="664182" y="49783"/>
                      <a:pt x="679422" y="11683"/>
                      <a:pt x="653704" y="1205"/>
                    </a:cubicBezTo>
                    <a:cubicBezTo>
                      <a:pt x="630844" y="-7367"/>
                      <a:pt x="603222" y="31685"/>
                      <a:pt x="586077" y="58355"/>
                    </a:cubicBezTo>
                    <a:cubicBezTo>
                      <a:pt x="561312" y="96455"/>
                      <a:pt x="543214" y="144080"/>
                      <a:pt x="509877" y="172655"/>
                    </a:cubicBezTo>
                    <a:cubicBezTo>
                      <a:pt x="458442" y="215518"/>
                      <a:pt x="429867" y="269810"/>
                      <a:pt x="399387" y="325055"/>
                    </a:cubicBezTo>
                    <a:cubicBezTo>
                      <a:pt x="392719" y="337438"/>
                      <a:pt x="386052" y="350773"/>
                      <a:pt x="376527" y="360298"/>
                    </a:cubicBezTo>
                    <a:cubicBezTo>
                      <a:pt x="278419" y="458405"/>
                      <a:pt x="202219" y="568895"/>
                      <a:pt x="152689" y="698435"/>
                    </a:cubicBezTo>
                    <a:cubicBezTo>
                      <a:pt x="90777" y="860360"/>
                      <a:pt x="50772" y="1028953"/>
                      <a:pt x="10767" y="1196593"/>
                    </a:cubicBezTo>
                    <a:cubicBezTo>
                      <a:pt x="-4473" y="1260410"/>
                      <a:pt x="-5426" y="1326133"/>
                      <a:pt x="20292" y="1388998"/>
                    </a:cubicBezTo>
                    <a:cubicBezTo>
                      <a:pt x="27912" y="1409000"/>
                      <a:pt x="27912" y="1429003"/>
                      <a:pt x="26007" y="1449958"/>
                    </a:cubicBezTo>
                    <a:cubicBezTo>
                      <a:pt x="12672" y="1593785"/>
                      <a:pt x="37437" y="1732850"/>
                      <a:pt x="82204" y="1870010"/>
                    </a:cubicBezTo>
                    <a:cubicBezTo>
                      <a:pt x="87919" y="1887155"/>
                      <a:pt x="90777" y="1903348"/>
                      <a:pt x="87919" y="1921445"/>
                    </a:cubicBezTo>
                    <a:cubicBezTo>
                      <a:pt x="77442" y="1990025"/>
                      <a:pt x="82204" y="2060510"/>
                      <a:pt x="108874" y="2122423"/>
                    </a:cubicBezTo>
                    <a:cubicBezTo>
                      <a:pt x="141259" y="2198623"/>
                      <a:pt x="150784" y="2275775"/>
                      <a:pt x="159357" y="2355785"/>
                    </a:cubicBezTo>
                    <a:cubicBezTo>
                      <a:pt x="169834" y="2455798"/>
                      <a:pt x="201267" y="2552953"/>
                      <a:pt x="201267" y="2654870"/>
                    </a:cubicBezTo>
                    <a:cubicBezTo>
                      <a:pt x="201267" y="2741548"/>
                      <a:pt x="229842" y="2832988"/>
                      <a:pt x="209839" y="2913950"/>
                    </a:cubicBezTo>
                    <a:cubicBezTo>
                      <a:pt x="186027" y="3012058"/>
                      <a:pt x="184122" y="3109213"/>
                      <a:pt x="183169" y="3205415"/>
                    </a:cubicBezTo>
                    <a:cubicBezTo>
                      <a:pt x="182217" y="3293998"/>
                      <a:pt x="152689" y="3372103"/>
                      <a:pt x="130782" y="3453065"/>
                    </a:cubicBezTo>
                    <a:cubicBezTo>
                      <a:pt x="110779" y="3524503"/>
                      <a:pt x="100302" y="3591178"/>
                      <a:pt x="123162" y="3662615"/>
                    </a:cubicBezTo>
                    <a:cubicBezTo>
                      <a:pt x="140307" y="3717860"/>
                      <a:pt x="166024" y="3769295"/>
                      <a:pt x="197457" y="3816920"/>
                    </a:cubicBezTo>
                    <a:cubicBezTo>
                      <a:pt x="214602" y="3843590"/>
                      <a:pt x="218412" y="3847400"/>
                      <a:pt x="207934" y="3896930"/>
                    </a:cubicBezTo>
                    <a:cubicBezTo>
                      <a:pt x="192694" y="3972178"/>
                      <a:pt x="197457" y="4024565"/>
                      <a:pt x="209839" y="4116958"/>
                    </a:cubicBezTo>
                    <a:cubicBezTo>
                      <a:pt x="199362" y="4135055"/>
                      <a:pt x="206982" y="4139818"/>
                      <a:pt x="217459" y="4145533"/>
                    </a:cubicBezTo>
                    <a:cubicBezTo>
                      <a:pt x="228889" y="4151248"/>
                      <a:pt x="247939" y="4147438"/>
                      <a:pt x="255559" y="4137913"/>
                    </a:cubicBezTo>
                    <a:cubicBezTo>
                      <a:pt x="287944" y="4096003"/>
                      <a:pt x="307947" y="4041710"/>
                      <a:pt x="319377" y="3989323"/>
                    </a:cubicBezTo>
                    <a:cubicBezTo>
                      <a:pt x="346047" y="3868355"/>
                      <a:pt x="401292" y="3797870"/>
                      <a:pt x="474634" y="3714050"/>
                    </a:cubicBezTo>
                    <a:cubicBezTo>
                      <a:pt x="530832" y="3656900"/>
                      <a:pt x="700377" y="3471163"/>
                      <a:pt x="726094" y="3431158"/>
                    </a:cubicBezTo>
                    <a:cubicBezTo>
                      <a:pt x="748002" y="3400678"/>
                      <a:pt x="806104" y="3325430"/>
                      <a:pt x="816582" y="3313048"/>
                    </a:cubicBezTo>
                    <a:cubicBezTo>
                      <a:pt x="843252" y="3270185"/>
                      <a:pt x="879447" y="3233038"/>
                      <a:pt x="907069" y="3190175"/>
                    </a:cubicBezTo>
                    <a:cubicBezTo>
                      <a:pt x="932787" y="3151123"/>
                      <a:pt x="984222" y="3046348"/>
                      <a:pt x="987079" y="2992055"/>
                    </a:cubicBezTo>
                    <a:cubicBezTo>
                      <a:pt x="1053754" y="2856800"/>
                      <a:pt x="1138527" y="2502470"/>
                      <a:pt x="1132812" y="2508185"/>
                    </a:cubicBezTo>
                    <a:cubicBezTo>
                      <a:pt x="1137574" y="2456750"/>
                      <a:pt x="1151862" y="2388170"/>
                      <a:pt x="1154719" y="2333878"/>
                    </a:cubicBezTo>
                    <a:close/>
                    <a:moveTo>
                      <a:pt x="1120429" y="2364358"/>
                    </a:moveTo>
                    <a:lnTo>
                      <a:pt x="816582" y="2673920"/>
                    </a:lnTo>
                    <a:lnTo>
                      <a:pt x="1126144" y="2386265"/>
                    </a:lnTo>
                    <a:cubicBezTo>
                      <a:pt x="1119477" y="2464370"/>
                      <a:pt x="1105189" y="2548190"/>
                      <a:pt x="1053754" y="2601530"/>
                    </a:cubicBezTo>
                    <a:cubicBezTo>
                      <a:pt x="1053754" y="2601530"/>
                      <a:pt x="708949" y="2933953"/>
                      <a:pt x="695614" y="2945383"/>
                    </a:cubicBezTo>
                    <a:cubicBezTo>
                      <a:pt x="700377" y="2906330"/>
                      <a:pt x="836584" y="2747263"/>
                      <a:pt x="863254" y="2712020"/>
                    </a:cubicBezTo>
                    <a:cubicBezTo>
                      <a:pt x="793722" y="2775838"/>
                      <a:pt x="687042" y="2913950"/>
                      <a:pt x="676564" y="2950145"/>
                    </a:cubicBezTo>
                    <a:lnTo>
                      <a:pt x="733714" y="2650108"/>
                    </a:lnTo>
                    <a:lnTo>
                      <a:pt x="1009939" y="2372930"/>
                    </a:lnTo>
                    <a:cubicBezTo>
                      <a:pt x="1044229" y="2328163"/>
                      <a:pt x="1100427" y="2240533"/>
                      <a:pt x="1127097" y="2187193"/>
                    </a:cubicBezTo>
                    <a:cubicBezTo>
                      <a:pt x="1129954" y="2231008"/>
                      <a:pt x="1132812" y="2313875"/>
                      <a:pt x="1120429" y="2364358"/>
                    </a:cubicBezTo>
                    <a:close/>
                    <a:moveTo>
                      <a:pt x="1122334" y="2003360"/>
                    </a:moveTo>
                    <a:cubicBezTo>
                      <a:pt x="1140432" y="2133853"/>
                      <a:pt x="1077567" y="2256725"/>
                      <a:pt x="1001367" y="2350070"/>
                    </a:cubicBezTo>
                    <a:lnTo>
                      <a:pt x="737524" y="2623438"/>
                    </a:lnTo>
                    <a:lnTo>
                      <a:pt x="751812" y="2549143"/>
                    </a:lnTo>
                    <a:cubicBezTo>
                      <a:pt x="756574" y="2535808"/>
                      <a:pt x="805152" y="2445320"/>
                      <a:pt x="845157" y="2401505"/>
                    </a:cubicBezTo>
                    <a:cubicBezTo>
                      <a:pt x="923262" y="2312923"/>
                      <a:pt x="984222" y="2241485"/>
                      <a:pt x="1039467" y="2150045"/>
                    </a:cubicBezTo>
                    <a:cubicBezTo>
                      <a:pt x="1069947" y="2103373"/>
                      <a:pt x="1094712" y="2052890"/>
                      <a:pt x="1122334" y="2003360"/>
                    </a:cubicBezTo>
                    <a:close/>
                    <a:moveTo>
                      <a:pt x="1008034" y="1356613"/>
                    </a:moveTo>
                    <a:cubicBezTo>
                      <a:pt x="1008034" y="1407095"/>
                      <a:pt x="1038514" y="1454720"/>
                      <a:pt x="1027084" y="1506155"/>
                    </a:cubicBezTo>
                    <a:cubicBezTo>
                      <a:pt x="1021369" y="1525205"/>
                      <a:pt x="983269" y="1591880"/>
                      <a:pt x="982317" y="1604263"/>
                    </a:cubicBezTo>
                    <a:cubicBezTo>
                      <a:pt x="984222" y="1601405"/>
                      <a:pt x="1033752" y="1536635"/>
                      <a:pt x="1035657" y="1533778"/>
                    </a:cubicBezTo>
                    <a:cubicBezTo>
                      <a:pt x="1051849" y="1523300"/>
                      <a:pt x="1054707" y="1535683"/>
                      <a:pt x="1056612" y="1547113"/>
                    </a:cubicBezTo>
                    <a:cubicBezTo>
                      <a:pt x="1061374" y="1574735"/>
                      <a:pt x="1069947" y="1602358"/>
                      <a:pt x="1065184" y="1630933"/>
                    </a:cubicBezTo>
                    <a:cubicBezTo>
                      <a:pt x="1058517" y="1659508"/>
                      <a:pt x="1050897" y="1687130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33752" y="1750948"/>
                      <a:pt x="1027084" y="1776665"/>
                      <a:pt x="995652" y="1834768"/>
                    </a:cubicBezTo>
                    <a:cubicBezTo>
                      <a:pt x="1041372" y="1787143"/>
                      <a:pt x="1055659" y="1737613"/>
                      <a:pt x="1077567" y="1683320"/>
                    </a:cubicBezTo>
                    <a:cubicBezTo>
                      <a:pt x="1096617" y="1726183"/>
                      <a:pt x="1094712" y="1776665"/>
                      <a:pt x="1103284" y="1837625"/>
                    </a:cubicBezTo>
                    <a:cubicBezTo>
                      <a:pt x="1117572" y="1965260"/>
                      <a:pt x="1078519" y="2069083"/>
                      <a:pt x="1004224" y="2167190"/>
                    </a:cubicBezTo>
                    <a:cubicBezTo>
                      <a:pt x="947074" y="2242438"/>
                      <a:pt x="886114" y="2315780"/>
                      <a:pt x="826107" y="2389123"/>
                    </a:cubicBezTo>
                    <a:cubicBezTo>
                      <a:pt x="793722" y="2429128"/>
                      <a:pt x="779434" y="2463418"/>
                      <a:pt x="751812" y="2505328"/>
                    </a:cubicBezTo>
                    <a:cubicBezTo>
                      <a:pt x="752764" y="2444368"/>
                      <a:pt x="748002" y="2416745"/>
                      <a:pt x="760384" y="2401505"/>
                    </a:cubicBezTo>
                    <a:cubicBezTo>
                      <a:pt x="826107" y="2317685"/>
                      <a:pt x="887067" y="2239580"/>
                      <a:pt x="941359" y="2153855"/>
                    </a:cubicBezTo>
                    <a:cubicBezTo>
                      <a:pt x="960409" y="2123375"/>
                      <a:pt x="1002319" y="2073845"/>
                      <a:pt x="1005177" y="2010028"/>
                    </a:cubicBezTo>
                    <a:cubicBezTo>
                      <a:pt x="980412" y="2073845"/>
                      <a:pt x="954694" y="2094800"/>
                      <a:pt x="934692" y="2128138"/>
                    </a:cubicBezTo>
                    <a:cubicBezTo>
                      <a:pt x="934692" y="2128138"/>
                      <a:pt x="892782" y="2183383"/>
                      <a:pt x="892782" y="2183383"/>
                    </a:cubicBezTo>
                    <a:cubicBezTo>
                      <a:pt x="828964" y="2266250"/>
                      <a:pt x="775624" y="2346260"/>
                      <a:pt x="760384" y="2365310"/>
                    </a:cubicBezTo>
                    <a:cubicBezTo>
                      <a:pt x="752764" y="2332925"/>
                      <a:pt x="754669" y="2309113"/>
                      <a:pt x="754669" y="2264345"/>
                    </a:cubicBezTo>
                    <a:cubicBezTo>
                      <a:pt x="754669" y="2152903"/>
                      <a:pt x="758479" y="2088133"/>
                      <a:pt x="764194" y="2077655"/>
                    </a:cubicBezTo>
                    <a:cubicBezTo>
                      <a:pt x="777529" y="2053843"/>
                      <a:pt x="916594" y="1915730"/>
                      <a:pt x="925167" y="1889060"/>
                    </a:cubicBezTo>
                    <a:cubicBezTo>
                      <a:pt x="874684" y="1946210"/>
                      <a:pt x="795627" y="2002408"/>
                      <a:pt x="756574" y="2061463"/>
                    </a:cubicBezTo>
                    <a:cubicBezTo>
                      <a:pt x="742287" y="1872868"/>
                      <a:pt x="767052" y="1869058"/>
                      <a:pt x="902307" y="1629028"/>
                    </a:cubicBezTo>
                    <a:cubicBezTo>
                      <a:pt x="902307" y="1629980"/>
                      <a:pt x="974697" y="1486153"/>
                      <a:pt x="1008034" y="1356613"/>
                    </a:cubicBezTo>
                    <a:close/>
                    <a:moveTo>
                      <a:pt x="933739" y="1175638"/>
                    </a:moveTo>
                    <a:cubicBezTo>
                      <a:pt x="933739" y="1167065"/>
                      <a:pt x="937549" y="1117535"/>
                      <a:pt x="940407" y="1108963"/>
                    </a:cubicBezTo>
                    <a:cubicBezTo>
                      <a:pt x="974697" y="1189925"/>
                      <a:pt x="992794" y="1290890"/>
                      <a:pt x="988032" y="1327085"/>
                    </a:cubicBezTo>
                    <a:cubicBezTo>
                      <a:pt x="962314" y="1519490"/>
                      <a:pt x="843252" y="1681415"/>
                      <a:pt x="750859" y="1846198"/>
                    </a:cubicBezTo>
                    <a:cubicBezTo>
                      <a:pt x="746097" y="1773808"/>
                      <a:pt x="742287" y="1717610"/>
                      <a:pt x="758479" y="1688083"/>
                    </a:cubicBezTo>
                    <a:cubicBezTo>
                      <a:pt x="793722" y="1620455"/>
                      <a:pt x="832774" y="1552828"/>
                      <a:pt x="863254" y="1483295"/>
                    </a:cubicBezTo>
                    <a:cubicBezTo>
                      <a:pt x="905164" y="1385188"/>
                      <a:pt x="932787" y="1284223"/>
                      <a:pt x="933739" y="1175638"/>
                    </a:cubicBezTo>
                    <a:close/>
                    <a:moveTo>
                      <a:pt x="913737" y="1079435"/>
                    </a:moveTo>
                    <a:cubicBezTo>
                      <a:pt x="913737" y="1298510"/>
                      <a:pt x="864207" y="1417573"/>
                      <a:pt x="838489" y="1467103"/>
                    </a:cubicBezTo>
                    <a:cubicBezTo>
                      <a:pt x="804199" y="1532825"/>
                      <a:pt x="773719" y="1602358"/>
                      <a:pt x="737524" y="1673795"/>
                    </a:cubicBezTo>
                    <a:cubicBezTo>
                      <a:pt x="729904" y="1636648"/>
                      <a:pt x="731809" y="1621408"/>
                      <a:pt x="733714" y="1611883"/>
                    </a:cubicBezTo>
                    <a:cubicBezTo>
                      <a:pt x="748954" y="1548065"/>
                      <a:pt x="768957" y="1515680"/>
                      <a:pt x="793722" y="1456625"/>
                    </a:cubicBezTo>
                    <a:cubicBezTo>
                      <a:pt x="812772" y="1411858"/>
                      <a:pt x="867064" y="1282318"/>
                      <a:pt x="867064" y="1279460"/>
                    </a:cubicBezTo>
                    <a:cubicBezTo>
                      <a:pt x="855634" y="1298510"/>
                      <a:pt x="757527" y="1473770"/>
                      <a:pt x="727047" y="1581403"/>
                    </a:cubicBezTo>
                    <a:cubicBezTo>
                      <a:pt x="718474" y="1532825"/>
                      <a:pt x="713712" y="1514728"/>
                      <a:pt x="719427" y="1499488"/>
                    </a:cubicBezTo>
                    <a:cubicBezTo>
                      <a:pt x="764194" y="1390903"/>
                      <a:pt x="814677" y="1288033"/>
                      <a:pt x="866112" y="1182305"/>
                    </a:cubicBezTo>
                    <a:cubicBezTo>
                      <a:pt x="891829" y="1127060"/>
                      <a:pt x="896592" y="1058480"/>
                      <a:pt x="895639" y="1006093"/>
                    </a:cubicBezTo>
                    <a:cubicBezTo>
                      <a:pt x="912784" y="1020380"/>
                      <a:pt x="913737" y="1053718"/>
                      <a:pt x="913737" y="1079435"/>
                    </a:cubicBezTo>
                    <a:close/>
                    <a:moveTo>
                      <a:pt x="737524" y="732725"/>
                    </a:moveTo>
                    <a:cubicBezTo>
                      <a:pt x="717522" y="842263"/>
                      <a:pt x="708949" y="974660"/>
                      <a:pt x="704187" y="995615"/>
                    </a:cubicBezTo>
                    <a:cubicBezTo>
                      <a:pt x="704187" y="995615"/>
                      <a:pt x="696567" y="1124203"/>
                      <a:pt x="664182" y="1186115"/>
                    </a:cubicBezTo>
                    <a:cubicBezTo>
                      <a:pt x="702282" y="1140395"/>
                      <a:pt x="719427" y="1089913"/>
                      <a:pt x="723237" y="1008950"/>
                    </a:cubicBezTo>
                    <a:cubicBezTo>
                      <a:pt x="726094" y="951800"/>
                      <a:pt x="734667" y="920368"/>
                      <a:pt x="740382" y="857503"/>
                    </a:cubicBezTo>
                    <a:cubicBezTo>
                      <a:pt x="740382" y="857503"/>
                      <a:pt x="761337" y="713675"/>
                      <a:pt x="773719" y="673670"/>
                    </a:cubicBezTo>
                    <a:cubicBezTo>
                      <a:pt x="821344" y="775588"/>
                      <a:pt x="796579" y="1012760"/>
                      <a:pt x="796579" y="1012760"/>
                    </a:cubicBezTo>
                    <a:cubicBezTo>
                      <a:pt x="796579" y="1012760"/>
                      <a:pt x="772767" y="1182305"/>
                      <a:pt x="696567" y="1308988"/>
                    </a:cubicBezTo>
                    <a:cubicBezTo>
                      <a:pt x="794674" y="1188020"/>
                      <a:pt x="832774" y="995615"/>
                      <a:pt x="838489" y="825118"/>
                    </a:cubicBezTo>
                    <a:cubicBezTo>
                      <a:pt x="868017" y="865123"/>
                      <a:pt x="879447" y="954658"/>
                      <a:pt x="874684" y="1001330"/>
                    </a:cubicBezTo>
                    <a:cubicBezTo>
                      <a:pt x="863254" y="1169923"/>
                      <a:pt x="767052" y="1308035"/>
                      <a:pt x="706092" y="1474723"/>
                    </a:cubicBezTo>
                    <a:cubicBezTo>
                      <a:pt x="690852" y="1417573"/>
                      <a:pt x="679422" y="1371853"/>
                      <a:pt x="667039" y="1326133"/>
                    </a:cubicBezTo>
                    <a:cubicBezTo>
                      <a:pt x="650847" y="1242313"/>
                      <a:pt x="627987" y="1161350"/>
                      <a:pt x="627034" y="1074673"/>
                    </a:cubicBezTo>
                    <a:cubicBezTo>
                      <a:pt x="626082" y="1037525"/>
                      <a:pt x="628939" y="1011808"/>
                      <a:pt x="646084" y="977518"/>
                    </a:cubicBezTo>
                    <a:cubicBezTo>
                      <a:pt x="683232" y="900365"/>
                      <a:pt x="701329" y="667955"/>
                      <a:pt x="704187" y="640333"/>
                    </a:cubicBezTo>
                    <a:cubicBezTo>
                      <a:pt x="704187" y="640333"/>
                      <a:pt x="704187" y="640333"/>
                      <a:pt x="704187" y="640333"/>
                    </a:cubicBezTo>
                    <a:cubicBezTo>
                      <a:pt x="705139" y="620330"/>
                      <a:pt x="716569" y="541273"/>
                      <a:pt x="727999" y="518413"/>
                    </a:cubicBezTo>
                    <a:cubicBezTo>
                      <a:pt x="771814" y="590803"/>
                      <a:pt x="749907" y="684148"/>
                      <a:pt x="737524" y="732725"/>
                    </a:cubicBezTo>
                    <a:close/>
                    <a:moveTo>
                      <a:pt x="711807" y="495553"/>
                    </a:moveTo>
                    <a:cubicBezTo>
                      <a:pt x="683232" y="566038"/>
                      <a:pt x="677517" y="639380"/>
                      <a:pt x="673707" y="714628"/>
                    </a:cubicBezTo>
                    <a:cubicBezTo>
                      <a:pt x="669897" y="799400"/>
                      <a:pt x="646084" y="903223"/>
                      <a:pt x="614652" y="982280"/>
                    </a:cubicBezTo>
                    <a:cubicBezTo>
                      <a:pt x="592744" y="770825"/>
                      <a:pt x="662277" y="584135"/>
                      <a:pt x="701329" y="394588"/>
                    </a:cubicBezTo>
                    <a:cubicBezTo>
                      <a:pt x="720379" y="426020"/>
                      <a:pt x="724189" y="464120"/>
                      <a:pt x="711807" y="495553"/>
                    </a:cubicBezTo>
                    <a:close/>
                    <a:moveTo>
                      <a:pt x="630844" y="94550"/>
                    </a:moveTo>
                    <a:cubicBezTo>
                      <a:pt x="657514" y="238378"/>
                      <a:pt x="691804" y="387920"/>
                      <a:pt x="637512" y="548893"/>
                    </a:cubicBezTo>
                    <a:cubicBezTo>
                      <a:pt x="601317" y="400303"/>
                      <a:pt x="588934" y="239330"/>
                      <a:pt x="630844" y="94550"/>
                    </a:cubicBezTo>
                    <a:close/>
                    <a:moveTo>
                      <a:pt x="485112" y="346010"/>
                    </a:moveTo>
                    <a:cubicBezTo>
                      <a:pt x="491779" y="249808"/>
                      <a:pt x="513687" y="195515"/>
                      <a:pt x="606079" y="77405"/>
                    </a:cubicBezTo>
                    <a:cubicBezTo>
                      <a:pt x="594649" y="136460"/>
                      <a:pt x="582267" y="194563"/>
                      <a:pt x="579409" y="254570"/>
                    </a:cubicBezTo>
                    <a:cubicBezTo>
                      <a:pt x="575599" y="348868"/>
                      <a:pt x="595602" y="440308"/>
                      <a:pt x="609889" y="532700"/>
                    </a:cubicBezTo>
                    <a:cubicBezTo>
                      <a:pt x="622272" y="610805"/>
                      <a:pt x="604174" y="686053"/>
                      <a:pt x="591792" y="763205"/>
                    </a:cubicBezTo>
                    <a:cubicBezTo>
                      <a:pt x="551787" y="625093"/>
                      <a:pt x="474634" y="497458"/>
                      <a:pt x="485112" y="346010"/>
                    </a:cubicBezTo>
                    <a:close/>
                    <a:moveTo>
                      <a:pt x="373669" y="413638"/>
                    </a:moveTo>
                    <a:cubicBezTo>
                      <a:pt x="381289" y="377443"/>
                      <a:pt x="453679" y="291718"/>
                      <a:pt x="484159" y="234568"/>
                    </a:cubicBezTo>
                    <a:cubicBezTo>
                      <a:pt x="479397" y="278383"/>
                      <a:pt x="465109" y="325055"/>
                      <a:pt x="464157" y="356488"/>
                    </a:cubicBezTo>
                    <a:cubicBezTo>
                      <a:pt x="460347" y="432688"/>
                      <a:pt x="480349" y="511745"/>
                      <a:pt x="504162" y="582230"/>
                    </a:cubicBezTo>
                    <a:cubicBezTo>
                      <a:pt x="514639" y="613663"/>
                      <a:pt x="539404" y="695578"/>
                      <a:pt x="543214" y="707008"/>
                    </a:cubicBezTo>
                    <a:cubicBezTo>
                      <a:pt x="565122" y="787970"/>
                      <a:pt x="599412" y="913700"/>
                      <a:pt x="586077" y="1007045"/>
                    </a:cubicBezTo>
                    <a:cubicBezTo>
                      <a:pt x="570837" y="978470"/>
                      <a:pt x="555597" y="939418"/>
                      <a:pt x="540357" y="910843"/>
                    </a:cubicBezTo>
                    <a:cubicBezTo>
                      <a:pt x="540357" y="910843"/>
                      <a:pt x="478444" y="799400"/>
                      <a:pt x="456537" y="757490"/>
                    </a:cubicBezTo>
                    <a:cubicBezTo>
                      <a:pt x="399387" y="648905"/>
                      <a:pt x="345094" y="544130"/>
                      <a:pt x="373669" y="413638"/>
                    </a:cubicBezTo>
                    <a:close/>
                    <a:moveTo>
                      <a:pt x="202219" y="661288"/>
                    </a:moveTo>
                    <a:cubicBezTo>
                      <a:pt x="201267" y="609853"/>
                      <a:pt x="251749" y="545083"/>
                      <a:pt x="319377" y="457453"/>
                    </a:cubicBezTo>
                    <a:cubicBezTo>
                      <a:pt x="330807" y="443165"/>
                      <a:pt x="350809" y="435545"/>
                      <a:pt x="348904" y="465073"/>
                    </a:cubicBezTo>
                    <a:cubicBezTo>
                      <a:pt x="338427" y="587945"/>
                      <a:pt x="394624" y="689863"/>
                      <a:pt x="446059" y="793685"/>
                    </a:cubicBezTo>
                    <a:cubicBezTo>
                      <a:pt x="455584" y="812735"/>
                      <a:pt x="584172" y="1042288"/>
                      <a:pt x="607032" y="1151825"/>
                    </a:cubicBezTo>
                    <a:cubicBezTo>
                      <a:pt x="556549" y="1073720"/>
                      <a:pt x="490827" y="936560"/>
                      <a:pt x="448917" y="908938"/>
                    </a:cubicBezTo>
                    <a:cubicBezTo>
                      <a:pt x="505114" y="977518"/>
                      <a:pt x="580362" y="1128013"/>
                      <a:pt x="611794" y="1188973"/>
                    </a:cubicBezTo>
                    <a:cubicBezTo>
                      <a:pt x="626082" y="1220405"/>
                      <a:pt x="627034" y="1268030"/>
                      <a:pt x="637512" y="1319465"/>
                    </a:cubicBezTo>
                    <a:cubicBezTo>
                      <a:pt x="640369" y="1338515"/>
                      <a:pt x="640369" y="1356613"/>
                      <a:pt x="641322" y="1372805"/>
                    </a:cubicBezTo>
                    <a:cubicBezTo>
                      <a:pt x="584172" y="1295653"/>
                      <a:pt x="457489" y="1154683"/>
                      <a:pt x="457489" y="1154683"/>
                    </a:cubicBezTo>
                    <a:cubicBezTo>
                      <a:pt x="425104" y="1117535"/>
                      <a:pt x="205077" y="876553"/>
                      <a:pt x="202219" y="661288"/>
                    </a:cubicBezTo>
                    <a:close/>
                    <a:moveTo>
                      <a:pt x="137449" y="858455"/>
                    </a:moveTo>
                    <a:cubicBezTo>
                      <a:pt x="150784" y="904175"/>
                      <a:pt x="168882" y="960373"/>
                      <a:pt x="189837" y="1002283"/>
                    </a:cubicBezTo>
                    <a:cubicBezTo>
                      <a:pt x="211744" y="1044193"/>
                      <a:pt x="229842" y="1059433"/>
                      <a:pt x="311757" y="1138490"/>
                    </a:cubicBezTo>
                    <a:cubicBezTo>
                      <a:pt x="217459" y="1022285"/>
                      <a:pt x="103159" y="876553"/>
                      <a:pt x="182217" y="684148"/>
                    </a:cubicBezTo>
                    <a:cubicBezTo>
                      <a:pt x="183169" y="706055"/>
                      <a:pt x="186027" y="720343"/>
                      <a:pt x="186979" y="724153"/>
                    </a:cubicBezTo>
                    <a:cubicBezTo>
                      <a:pt x="207934" y="833690"/>
                      <a:pt x="250797" y="932750"/>
                      <a:pt x="316519" y="1022285"/>
                    </a:cubicBezTo>
                    <a:cubicBezTo>
                      <a:pt x="323187" y="1030858"/>
                      <a:pt x="441297" y="1167065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537499" y="1270888"/>
                      <a:pt x="614652" y="1366138"/>
                      <a:pt x="636559" y="1409953"/>
                    </a:cubicBezTo>
                    <a:cubicBezTo>
                      <a:pt x="645132" y="1426145"/>
                      <a:pt x="653704" y="1490915"/>
                      <a:pt x="653704" y="1509965"/>
                    </a:cubicBezTo>
                    <a:cubicBezTo>
                      <a:pt x="656562" y="1570925"/>
                      <a:pt x="666087" y="1621408"/>
                      <a:pt x="668944" y="1680463"/>
                    </a:cubicBezTo>
                    <a:cubicBezTo>
                      <a:pt x="609889" y="1556638"/>
                      <a:pt x="333664" y="1309940"/>
                      <a:pt x="292707" y="1261363"/>
                    </a:cubicBezTo>
                    <a:cubicBezTo>
                      <a:pt x="250797" y="1207070"/>
                      <a:pt x="171739" y="1066100"/>
                      <a:pt x="149832" y="1002283"/>
                    </a:cubicBezTo>
                    <a:cubicBezTo>
                      <a:pt x="132687" y="956563"/>
                      <a:pt x="125067" y="908938"/>
                      <a:pt x="137449" y="858455"/>
                    </a:cubicBezTo>
                    <a:close/>
                    <a:moveTo>
                      <a:pt x="56487" y="1119440"/>
                    </a:moveTo>
                    <a:cubicBezTo>
                      <a:pt x="66964" y="1174685"/>
                      <a:pt x="86967" y="1233740"/>
                      <a:pt x="130782" y="1298510"/>
                    </a:cubicBezTo>
                    <a:cubicBezTo>
                      <a:pt x="107922" y="1244218"/>
                      <a:pt x="87919" y="1188973"/>
                      <a:pt x="79347" y="1132775"/>
                    </a:cubicBezTo>
                    <a:cubicBezTo>
                      <a:pt x="68869" y="1068005"/>
                      <a:pt x="79347" y="1019428"/>
                      <a:pt x="109827" y="954658"/>
                    </a:cubicBezTo>
                    <a:cubicBezTo>
                      <a:pt x="137449" y="1050860"/>
                      <a:pt x="177454" y="1143253"/>
                      <a:pt x="217459" y="1204213"/>
                    </a:cubicBezTo>
                    <a:cubicBezTo>
                      <a:pt x="286039" y="1312798"/>
                      <a:pt x="385099" y="1399475"/>
                      <a:pt x="478444" y="1486153"/>
                    </a:cubicBezTo>
                    <a:cubicBezTo>
                      <a:pt x="499399" y="1506155"/>
                      <a:pt x="558454" y="1569973"/>
                      <a:pt x="594649" y="1608073"/>
                    </a:cubicBezTo>
                    <a:cubicBezTo>
                      <a:pt x="523212" y="1544255"/>
                      <a:pt x="306042" y="1384235"/>
                      <a:pt x="218412" y="1357565"/>
                    </a:cubicBezTo>
                    <a:cubicBezTo>
                      <a:pt x="308899" y="1401380"/>
                      <a:pt x="638464" y="1628075"/>
                      <a:pt x="667992" y="1737613"/>
                    </a:cubicBezTo>
                    <a:cubicBezTo>
                      <a:pt x="676564" y="1769045"/>
                      <a:pt x="667992" y="1846198"/>
                      <a:pt x="667992" y="1846198"/>
                    </a:cubicBezTo>
                    <a:cubicBezTo>
                      <a:pt x="667992" y="1846198"/>
                      <a:pt x="674659" y="1888108"/>
                      <a:pt x="674659" y="1924303"/>
                    </a:cubicBezTo>
                    <a:cubicBezTo>
                      <a:pt x="674659" y="1945258"/>
                      <a:pt x="670849" y="1953830"/>
                      <a:pt x="662277" y="1940495"/>
                    </a:cubicBezTo>
                    <a:cubicBezTo>
                      <a:pt x="580362" y="1807145"/>
                      <a:pt x="453679" y="1723325"/>
                      <a:pt x="325092" y="1641410"/>
                    </a:cubicBezTo>
                    <a:cubicBezTo>
                      <a:pt x="302232" y="1627123"/>
                      <a:pt x="136497" y="1507108"/>
                      <a:pt x="114589" y="1483295"/>
                    </a:cubicBezTo>
                    <a:cubicBezTo>
                      <a:pt x="28864" y="1392808"/>
                      <a:pt x="-12093" y="1275650"/>
                      <a:pt x="56487" y="1119440"/>
                    </a:cubicBezTo>
                    <a:close/>
                    <a:moveTo>
                      <a:pt x="55534" y="1467103"/>
                    </a:moveTo>
                    <a:cubicBezTo>
                      <a:pt x="122209" y="1544255"/>
                      <a:pt x="262227" y="1636648"/>
                      <a:pt x="323187" y="1677605"/>
                    </a:cubicBezTo>
                    <a:cubicBezTo>
                      <a:pt x="458442" y="1764283"/>
                      <a:pt x="536547" y="1810955"/>
                      <a:pt x="598459" y="1898585"/>
                    </a:cubicBezTo>
                    <a:cubicBezTo>
                      <a:pt x="608937" y="1913825"/>
                      <a:pt x="658467" y="1971928"/>
                      <a:pt x="663229" y="1992883"/>
                    </a:cubicBezTo>
                    <a:cubicBezTo>
                      <a:pt x="667039" y="2047175"/>
                      <a:pt x="667992" y="2141473"/>
                      <a:pt x="660372" y="2209100"/>
                    </a:cubicBezTo>
                    <a:cubicBezTo>
                      <a:pt x="637512" y="2177668"/>
                      <a:pt x="617509" y="2144330"/>
                      <a:pt x="592744" y="2114803"/>
                    </a:cubicBezTo>
                    <a:cubicBezTo>
                      <a:pt x="513687" y="2019553"/>
                      <a:pt x="422247" y="1936685"/>
                      <a:pt x="319377" y="1866200"/>
                    </a:cubicBezTo>
                    <a:cubicBezTo>
                      <a:pt x="236509" y="1810003"/>
                      <a:pt x="142212" y="1725230"/>
                      <a:pt x="142212" y="1725230"/>
                    </a:cubicBezTo>
                    <a:cubicBezTo>
                      <a:pt x="101254" y="1690940"/>
                      <a:pt x="58392" y="1649030"/>
                      <a:pt x="54582" y="1581403"/>
                    </a:cubicBezTo>
                    <a:cubicBezTo>
                      <a:pt x="53629" y="1569020"/>
                      <a:pt x="45057" y="1492820"/>
                      <a:pt x="55534" y="1467103"/>
                    </a:cubicBezTo>
                    <a:close/>
                    <a:moveTo>
                      <a:pt x="69822" y="1692845"/>
                    </a:moveTo>
                    <a:cubicBezTo>
                      <a:pt x="143164" y="1770950"/>
                      <a:pt x="218412" y="1825243"/>
                      <a:pt x="294612" y="1879535"/>
                    </a:cubicBezTo>
                    <a:cubicBezTo>
                      <a:pt x="294612" y="1879535"/>
                      <a:pt x="294612" y="1879535"/>
                      <a:pt x="294612" y="1879535"/>
                    </a:cubicBezTo>
                    <a:cubicBezTo>
                      <a:pt x="380337" y="1939543"/>
                      <a:pt x="655609" y="2165285"/>
                      <a:pt x="659419" y="2282443"/>
                    </a:cubicBezTo>
                    <a:cubicBezTo>
                      <a:pt x="628939" y="2249105"/>
                      <a:pt x="504162" y="2119565"/>
                      <a:pt x="460347" y="2119565"/>
                    </a:cubicBezTo>
                    <a:cubicBezTo>
                      <a:pt x="530832" y="2161475"/>
                      <a:pt x="655609" y="2293873"/>
                      <a:pt x="656562" y="2334830"/>
                    </a:cubicBezTo>
                    <a:cubicBezTo>
                      <a:pt x="654657" y="2368168"/>
                      <a:pt x="649894" y="2449130"/>
                      <a:pt x="640369" y="2509138"/>
                    </a:cubicBezTo>
                    <a:cubicBezTo>
                      <a:pt x="599412" y="2393885"/>
                      <a:pt x="533689" y="2308160"/>
                      <a:pt x="456537" y="2230055"/>
                    </a:cubicBezTo>
                    <a:cubicBezTo>
                      <a:pt x="409864" y="2182430"/>
                      <a:pt x="276514" y="2070035"/>
                      <a:pt x="266037" y="2050985"/>
                    </a:cubicBezTo>
                    <a:cubicBezTo>
                      <a:pt x="266037" y="2050033"/>
                      <a:pt x="78394" y="1854770"/>
                      <a:pt x="69822" y="1692845"/>
                    </a:cubicBezTo>
                    <a:close/>
                    <a:moveTo>
                      <a:pt x="135544" y="2132900"/>
                    </a:moveTo>
                    <a:cubicBezTo>
                      <a:pt x="177454" y="2167190"/>
                      <a:pt x="276514" y="2195765"/>
                      <a:pt x="326997" y="2269108"/>
                    </a:cubicBezTo>
                    <a:cubicBezTo>
                      <a:pt x="301279" y="2180525"/>
                      <a:pt x="145069" y="2150045"/>
                      <a:pt x="119352" y="2081465"/>
                    </a:cubicBezTo>
                    <a:cubicBezTo>
                      <a:pt x="111732" y="2060510"/>
                      <a:pt x="114589" y="1994788"/>
                      <a:pt x="112684" y="1971928"/>
                    </a:cubicBezTo>
                    <a:cubicBezTo>
                      <a:pt x="111732" y="1958593"/>
                      <a:pt x="108874" y="1928113"/>
                      <a:pt x="117447" y="1924303"/>
                    </a:cubicBezTo>
                    <a:cubicBezTo>
                      <a:pt x="126972" y="1920493"/>
                      <a:pt x="140307" y="1949068"/>
                      <a:pt x="144117" y="1955735"/>
                    </a:cubicBezTo>
                    <a:cubicBezTo>
                      <a:pt x="186979" y="2015743"/>
                      <a:pt x="242224" y="2065273"/>
                      <a:pt x="292707" y="2117660"/>
                    </a:cubicBezTo>
                    <a:lnTo>
                      <a:pt x="292707" y="2117660"/>
                    </a:lnTo>
                    <a:cubicBezTo>
                      <a:pt x="350809" y="2170048"/>
                      <a:pt x="536547" y="2306255"/>
                      <a:pt x="597507" y="2470085"/>
                    </a:cubicBezTo>
                    <a:cubicBezTo>
                      <a:pt x="601317" y="2480563"/>
                      <a:pt x="632749" y="2527235"/>
                      <a:pt x="627987" y="2611055"/>
                    </a:cubicBezTo>
                    <a:cubicBezTo>
                      <a:pt x="612747" y="2590100"/>
                      <a:pt x="556549" y="2446273"/>
                      <a:pt x="515592" y="2436748"/>
                    </a:cubicBezTo>
                    <a:cubicBezTo>
                      <a:pt x="547024" y="2462465"/>
                      <a:pt x="618462" y="2615818"/>
                      <a:pt x="618462" y="2642488"/>
                    </a:cubicBezTo>
                    <a:cubicBezTo>
                      <a:pt x="617509" y="2666300"/>
                      <a:pt x="610842" y="2712020"/>
                      <a:pt x="600364" y="2744405"/>
                    </a:cubicBezTo>
                    <a:cubicBezTo>
                      <a:pt x="502257" y="2456750"/>
                      <a:pt x="201267" y="2273870"/>
                      <a:pt x="201267" y="2273870"/>
                    </a:cubicBezTo>
                    <a:cubicBezTo>
                      <a:pt x="176502" y="2251010"/>
                      <a:pt x="169834" y="2236723"/>
                      <a:pt x="135544" y="2132900"/>
                    </a:cubicBezTo>
                    <a:close/>
                    <a:moveTo>
                      <a:pt x="181264" y="2282443"/>
                    </a:moveTo>
                    <a:cubicBezTo>
                      <a:pt x="315567" y="2383408"/>
                      <a:pt x="465109" y="2493898"/>
                      <a:pt x="538452" y="2651060"/>
                    </a:cubicBezTo>
                    <a:cubicBezTo>
                      <a:pt x="452727" y="2552953"/>
                      <a:pt x="334617" y="2461513"/>
                      <a:pt x="244129" y="2368168"/>
                    </a:cubicBezTo>
                    <a:cubicBezTo>
                      <a:pt x="261274" y="2411983"/>
                      <a:pt x="294612" y="2431985"/>
                      <a:pt x="333664" y="2469133"/>
                    </a:cubicBezTo>
                    <a:lnTo>
                      <a:pt x="333664" y="2469133"/>
                    </a:lnTo>
                    <a:cubicBezTo>
                      <a:pt x="343189" y="2478658"/>
                      <a:pt x="487017" y="2584385"/>
                      <a:pt x="565122" y="2732023"/>
                    </a:cubicBezTo>
                    <a:cubicBezTo>
                      <a:pt x="568932" y="2739643"/>
                      <a:pt x="588934" y="2796793"/>
                      <a:pt x="583219" y="2819653"/>
                    </a:cubicBezTo>
                    <a:cubicBezTo>
                      <a:pt x="578457" y="2851085"/>
                      <a:pt x="574647" y="2910140"/>
                      <a:pt x="561312" y="2951098"/>
                    </a:cubicBezTo>
                    <a:cubicBezTo>
                      <a:pt x="529879" y="2852038"/>
                      <a:pt x="485112" y="2803460"/>
                      <a:pt x="422247" y="2740595"/>
                    </a:cubicBezTo>
                    <a:cubicBezTo>
                      <a:pt x="378432" y="2698685"/>
                      <a:pt x="292707" y="2623438"/>
                      <a:pt x="292707" y="2623438"/>
                    </a:cubicBezTo>
                    <a:cubicBezTo>
                      <a:pt x="176502" y="2525330"/>
                      <a:pt x="182217" y="2425318"/>
                      <a:pt x="181264" y="2282443"/>
                    </a:cubicBezTo>
                    <a:close/>
                    <a:moveTo>
                      <a:pt x="510829" y="3152075"/>
                    </a:moveTo>
                    <a:cubicBezTo>
                      <a:pt x="490827" y="3056825"/>
                      <a:pt x="463204" y="2973958"/>
                      <a:pt x="379384" y="2880613"/>
                    </a:cubicBezTo>
                    <a:cubicBezTo>
                      <a:pt x="357477" y="2860610"/>
                      <a:pt x="297469" y="2790125"/>
                      <a:pt x="282229" y="2765360"/>
                    </a:cubicBezTo>
                    <a:cubicBezTo>
                      <a:pt x="242224" y="2706305"/>
                      <a:pt x="219364" y="2678683"/>
                      <a:pt x="224127" y="2585338"/>
                    </a:cubicBezTo>
                    <a:cubicBezTo>
                      <a:pt x="263179" y="2624390"/>
                      <a:pt x="308899" y="2663443"/>
                      <a:pt x="349857" y="2698685"/>
                    </a:cubicBezTo>
                    <a:cubicBezTo>
                      <a:pt x="361287" y="2709163"/>
                      <a:pt x="507019" y="2847275"/>
                      <a:pt x="537499" y="2938715"/>
                    </a:cubicBezTo>
                    <a:cubicBezTo>
                      <a:pt x="544167" y="2958718"/>
                      <a:pt x="550834" y="2996818"/>
                      <a:pt x="547024" y="3017773"/>
                    </a:cubicBezTo>
                    <a:cubicBezTo>
                      <a:pt x="547024" y="3022535"/>
                      <a:pt x="514639" y="3151123"/>
                      <a:pt x="510829" y="3152075"/>
                    </a:cubicBezTo>
                    <a:close/>
                    <a:moveTo>
                      <a:pt x="224127" y="2726308"/>
                    </a:moveTo>
                    <a:cubicBezTo>
                      <a:pt x="246987" y="2753930"/>
                      <a:pt x="307947" y="2832988"/>
                      <a:pt x="330807" y="2860610"/>
                    </a:cubicBezTo>
                    <a:cubicBezTo>
                      <a:pt x="341284" y="2872040"/>
                      <a:pt x="351762" y="2884423"/>
                      <a:pt x="362239" y="2895853"/>
                    </a:cubicBezTo>
                    <a:cubicBezTo>
                      <a:pt x="428914" y="2962528"/>
                      <a:pt x="467014" y="3043490"/>
                      <a:pt x="488922" y="3133978"/>
                    </a:cubicBezTo>
                    <a:cubicBezTo>
                      <a:pt x="495589" y="3163505"/>
                      <a:pt x="495589" y="3172078"/>
                      <a:pt x="488922" y="3213035"/>
                    </a:cubicBezTo>
                    <a:cubicBezTo>
                      <a:pt x="483207" y="3239705"/>
                      <a:pt x="471777" y="3297808"/>
                      <a:pt x="451774" y="3316858"/>
                    </a:cubicBezTo>
                    <a:cubicBezTo>
                      <a:pt x="426057" y="3202558"/>
                      <a:pt x="357477" y="3100640"/>
                      <a:pt x="314614" y="3022535"/>
                    </a:cubicBezTo>
                    <a:cubicBezTo>
                      <a:pt x="269847" y="2942525"/>
                      <a:pt x="235557" y="2927285"/>
                      <a:pt x="238414" y="2828225"/>
                    </a:cubicBezTo>
                    <a:cubicBezTo>
                      <a:pt x="264132" y="2860610"/>
                      <a:pt x="343189" y="2927285"/>
                      <a:pt x="364144" y="2993008"/>
                    </a:cubicBezTo>
                    <a:cubicBezTo>
                      <a:pt x="346047" y="2917760"/>
                      <a:pt x="236509" y="2836798"/>
                      <a:pt x="224127" y="2726308"/>
                    </a:cubicBezTo>
                    <a:close/>
                    <a:moveTo>
                      <a:pt x="230794" y="2937763"/>
                    </a:moveTo>
                    <a:cubicBezTo>
                      <a:pt x="259369" y="2981578"/>
                      <a:pt x="279372" y="3006343"/>
                      <a:pt x="296517" y="3040633"/>
                    </a:cubicBezTo>
                    <a:cubicBezTo>
                      <a:pt x="307947" y="3067303"/>
                      <a:pt x="415579" y="3239705"/>
                      <a:pt x="432724" y="3317810"/>
                    </a:cubicBezTo>
                    <a:cubicBezTo>
                      <a:pt x="443202" y="3363530"/>
                      <a:pt x="431772" y="3399725"/>
                      <a:pt x="408912" y="3442588"/>
                    </a:cubicBezTo>
                    <a:cubicBezTo>
                      <a:pt x="402244" y="3463543"/>
                      <a:pt x="381289" y="3505453"/>
                      <a:pt x="373669" y="3530218"/>
                    </a:cubicBezTo>
                    <a:cubicBezTo>
                      <a:pt x="371764" y="3506405"/>
                      <a:pt x="372717" y="3499738"/>
                      <a:pt x="371764" y="3498785"/>
                    </a:cubicBezTo>
                    <a:cubicBezTo>
                      <a:pt x="358429" y="3401630"/>
                      <a:pt x="303184" y="3320668"/>
                      <a:pt x="263179" y="3234943"/>
                    </a:cubicBezTo>
                    <a:cubicBezTo>
                      <a:pt x="263179" y="3234943"/>
                      <a:pt x="263179" y="3234943"/>
                      <a:pt x="263179" y="3234943"/>
                    </a:cubicBezTo>
                    <a:cubicBezTo>
                      <a:pt x="205077" y="3143503"/>
                      <a:pt x="189837" y="3047300"/>
                      <a:pt x="230794" y="2937763"/>
                    </a:cubicBezTo>
                    <a:close/>
                    <a:moveTo>
                      <a:pt x="203172" y="3145408"/>
                    </a:moveTo>
                    <a:cubicBezTo>
                      <a:pt x="234604" y="3229228"/>
                      <a:pt x="298422" y="3334003"/>
                      <a:pt x="331759" y="3407345"/>
                    </a:cubicBezTo>
                    <a:cubicBezTo>
                      <a:pt x="318424" y="3387343"/>
                      <a:pt x="303184" y="3370198"/>
                      <a:pt x="298422" y="3365435"/>
                    </a:cubicBezTo>
                    <a:cubicBezTo>
                      <a:pt x="312709" y="3392105"/>
                      <a:pt x="327949" y="3414965"/>
                      <a:pt x="340332" y="3462590"/>
                    </a:cubicBezTo>
                    <a:cubicBezTo>
                      <a:pt x="355572" y="3521645"/>
                      <a:pt x="359382" y="3540695"/>
                      <a:pt x="306042" y="3632135"/>
                    </a:cubicBezTo>
                    <a:cubicBezTo>
                      <a:pt x="313662" y="3513073"/>
                      <a:pt x="246987" y="3398773"/>
                      <a:pt x="202219" y="3295903"/>
                    </a:cubicBezTo>
                    <a:cubicBezTo>
                      <a:pt x="193647" y="3269233"/>
                      <a:pt x="194599" y="3237800"/>
                      <a:pt x="224127" y="3275900"/>
                    </a:cubicBezTo>
                    <a:cubicBezTo>
                      <a:pt x="231747" y="3286378"/>
                      <a:pt x="285087" y="3349243"/>
                      <a:pt x="292707" y="3359720"/>
                    </a:cubicBezTo>
                    <a:cubicBezTo>
                      <a:pt x="288897" y="3351148"/>
                      <a:pt x="254607" y="3305428"/>
                      <a:pt x="249844" y="3297808"/>
                    </a:cubicBezTo>
                    <a:cubicBezTo>
                      <a:pt x="238414" y="3283520"/>
                      <a:pt x="228889" y="3267328"/>
                      <a:pt x="219364" y="3251135"/>
                    </a:cubicBezTo>
                    <a:cubicBezTo>
                      <a:pt x="207934" y="3228275"/>
                      <a:pt x="192694" y="3185413"/>
                      <a:pt x="203172" y="3145408"/>
                    </a:cubicBezTo>
                    <a:close/>
                    <a:moveTo>
                      <a:pt x="193647" y="3329240"/>
                    </a:moveTo>
                    <a:cubicBezTo>
                      <a:pt x="214602" y="3346385"/>
                      <a:pt x="229842" y="3374008"/>
                      <a:pt x="235557" y="3394010"/>
                    </a:cubicBezTo>
                    <a:cubicBezTo>
                      <a:pt x="264132" y="3466400"/>
                      <a:pt x="305089" y="3571175"/>
                      <a:pt x="288897" y="3655948"/>
                    </a:cubicBezTo>
                    <a:cubicBezTo>
                      <a:pt x="274609" y="3574985"/>
                      <a:pt x="194599" y="3442588"/>
                      <a:pt x="194599" y="3442588"/>
                    </a:cubicBezTo>
                    <a:cubicBezTo>
                      <a:pt x="179359" y="3408298"/>
                      <a:pt x="175549" y="3376865"/>
                      <a:pt x="193647" y="3329240"/>
                    </a:cubicBezTo>
                    <a:close/>
                    <a:moveTo>
                      <a:pt x="206982" y="3799775"/>
                    </a:moveTo>
                    <a:cubicBezTo>
                      <a:pt x="153642" y="3715003"/>
                      <a:pt x="119352" y="3634993"/>
                      <a:pt x="135544" y="3530218"/>
                    </a:cubicBezTo>
                    <a:cubicBezTo>
                      <a:pt x="138402" y="3513073"/>
                      <a:pt x="140307" y="3503548"/>
                      <a:pt x="146022" y="3492118"/>
                    </a:cubicBezTo>
                    <a:cubicBezTo>
                      <a:pt x="176502" y="3567365"/>
                      <a:pt x="193647" y="3635945"/>
                      <a:pt x="242224" y="3711193"/>
                    </a:cubicBezTo>
                    <a:cubicBezTo>
                      <a:pt x="216507" y="3625468"/>
                      <a:pt x="162214" y="3507358"/>
                      <a:pt x="164119" y="3414965"/>
                    </a:cubicBezTo>
                    <a:cubicBezTo>
                      <a:pt x="224127" y="3575938"/>
                      <a:pt x="327949" y="3631183"/>
                      <a:pt x="243177" y="3789298"/>
                    </a:cubicBezTo>
                    <a:cubicBezTo>
                      <a:pt x="233652" y="3805490"/>
                      <a:pt x="224127" y="3826445"/>
                      <a:pt x="206982" y="3799775"/>
                    </a:cubicBezTo>
                    <a:close/>
                    <a:moveTo>
                      <a:pt x="292707" y="3984560"/>
                    </a:moveTo>
                    <a:cubicBezTo>
                      <a:pt x="287944" y="4002658"/>
                      <a:pt x="272704" y="4052188"/>
                      <a:pt x="263179" y="4068380"/>
                    </a:cubicBezTo>
                    <a:cubicBezTo>
                      <a:pt x="257464" y="4077905"/>
                      <a:pt x="246987" y="4115053"/>
                      <a:pt x="231747" y="4109338"/>
                    </a:cubicBezTo>
                    <a:cubicBezTo>
                      <a:pt x="217459" y="4104575"/>
                      <a:pt x="218412" y="4063618"/>
                      <a:pt x="216507" y="4051235"/>
                    </a:cubicBezTo>
                    <a:cubicBezTo>
                      <a:pt x="206982" y="3963605"/>
                      <a:pt x="224127" y="3881690"/>
                      <a:pt x="239367" y="3840733"/>
                    </a:cubicBezTo>
                    <a:cubicBezTo>
                      <a:pt x="283182" y="3720718"/>
                      <a:pt x="352714" y="3614038"/>
                      <a:pt x="407959" y="3498785"/>
                    </a:cubicBezTo>
                    <a:cubicBezTo>
                      <a:pt x="517497" y="3243515"/>
                      <a:pt x="587982" y="2977768"/>
                      <a:pt x="634654" y="2705353"/>
                    </a:cubicBezTo>
                    <a:cubicBezTo>
                      <a:pt x="634654" y="2705353"/>
                      <a:pt x="634654" y="2705353"/>
                      <a:pt x="634654" y="2705353"/>
                    </a:cubicBezTo>
                    <a:cubicBezTo>
                      <a:pt x="674659" y="2470085"/>
                      <a:pt x="692757" y="2232913"/>
                      <a:pt x="693709" y="1993835"/>
                    </a:cubicBezTo>
                    <a:cubicBezTo>
                      <a:pt x="693709" y="1969070"/>
                      <a:pt x="692757" y="1943353"/>
                      <a:pt x="691804" y="1918588"/>
                    </a:cubicBezTo>
                    <a:cubicBezTo>
                      <a:pt x="697519" y="1739518"/>
                      <a:pt x="677517" y="1562353"/>
                      <a:pt x="661324" y="1385188"/>
                    </a:cubicBezTo>
                    <a:cubicBezTo>
                      <a:pt x="688947" y="1473770"/>
                      <a:pt x="700377" y="1564258"/>
                      <a:pt x="709902" y="1654745"/>
                    </a:cubicBezTo>
                    <a:cubicBezTo>
                      <a:pt x="738477" y="1938590"/>
                      <a:pt x="715617" y="2224340"/>
                      <a:pt x="729904" y="2509138"/>
                    </a:cubicBezTo>
                    <a:cubicBezTo>
                      <a:pt x="731809" y="2546285"/>
                      <a:pt x="653704" y="2965385"/>
                      <a:pt x="635607" y="3024440"/>
                    </a:cubicBezTo>
                    <a:cubicBezTo>
                      <a:pt x="572742" y="3190175"/>
                      <a:pt x="440344" y="3546410"/>
                      <a:pt x="435582" y="3557840"/>
                    </a:cubicBezTo>
                    <a:cubicBezTo>
                      <a:pt x="403197" y="3640708"/>
                      <a:pt x="371764" y="3722623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24139" y="3874070"/>
                      <a:pt x="312709" y="3906455"/>
                      <a:pt x="292707" y="3984560"/>
                    </a:cubicBezTo>
                    <a:close/>
                    <a:moveTo>
                      <a:pt x="387957" y="3737863"/>
                    </a:moveTo>
                    <a:cubicBezTo>
                      <a:pt x="406054" y="3699763"/>
                      <a:pt x="440344" y="3676903"/>
                      <a:pt x="469872" y="3649280"/>
                    </a:cubicBezTo>
                    <a:cubicBezTo>
                      <a:pt x="447964" y="3682618"/>
                      <a:pt x="424152" y="3715955"/>
                      <a:pt x="387957" y="3737863"/>
                    </a:cubicBezTo>
                    <a:close/>
                    <a:moveTo>
                      <a:pt x="729904" y="3345433"/>
                    </a:moveTo>
                    <a:cubicBezTo>
                      <a:pt x="647989" y="3473068"/>
                      <a:pt x="511782" y="3546410"/>
                      <a:pt x="420342" y="3663568"/>
                    </a:cubicBezTo>
                    <a:cubicBezTo>
                      <a:pt x="424152" y="3558793"/>
                      <a:pt x="605127" y="3382580"/>
                      <a:pt x="738477" y="3320668"/>
                    </a:cubicBezTo>
                    <a:cubicBezTo>
                      <a:pt x="769909" y="3311143"/>
                      <a:pt x="734667" y="3337813"/>
                      <a:pt x="729904" y="3345433"/>
                    </a:cubicBezTo>
                    <a:close/>
                    <a:moveTo>
                      <a:pt x="902307" y="3049205"/>
                    </a:moveTo>
                    <a:cubicBezTo>
                      <a:pt x="890877" y="3065398"/>
                      <a:pt x="803247" y="3151123"/>
                      <a:pt x="793722" y="3161600"/>
                    </a:cubicBezTo>
                    <a:cubicBezTo>
                      <a:pt x="805152" y="3153980"/>
                      <a:pt x="824202" y="3139693"/>
                      <a:pt x="835632" y="3132073"/>
                    </a:cubicBezTo>
                    <a:cubicBezTo>
                      <a:pt x="855634" y="3114928"/>
                      <a:pt x="918499" y="3054920"/>
                      <a:pt x="938502" y="3037775"/>
                    </a:cubicBezTo>
                    <a:cubicBezTo>
                      <a:pt x="902307" y="3122548"/>
                      <a:pt x="871827" y="3189223"/>
                      <a:pt x="835632" y="3221608"/>
                    </a:cubicBezTo>
                    <a:cubicBezTo>
                      <a:pt x="734667" y="3311143"/>
                      <a:pt x="601317" y="3374008"/>
                      <a:pt x="498447" y="3478783"/>
                    </a:cubicBezTo>
                    <a:cubicBezTo>
                      <a:pt x="534642" y="3366388"/>
                      <a:pt x="636559" y="3304475"/>
                      <a:pt x="671802" y="3277805"/>
                    </a:cubicBezTo>
                    <a:cubicBezTo>
                      <a:pt x="614652" y="3292093"/>
                      <a:pt x="513687" y="3407345"/>
                      <a:pt x="520354" y="3389248"/>
                    </a:cubicBezTo>
                    <a:cubicBezTo>
                      <a:pt x="538452" y="3333050"/>
                      <a:pt x="594649" y="3254945"/>
                      <a:pt x="634654" y="3213035"/>
                    </a:cubicBezTo>
                    <a:cubicBezTo>
                      <a:pt x="757527" y="3085400"/>
                      <a:pt x="893734" y="2971100"/>
                      <a:pt x="1008987" y="2836798"/>
                    </a:cubicBezTo>
                    <a:cubicBezTo>
                      <a:pt x="999462" y="2902520"/>
                      <a:pt x="988984" y="2946335"/>
                      <a:pt x="902307" y="3049205"/>
                    </a:cubicBezTo>
                    <a:close/>
                    <a:moveTo>
                      <a:pt x="1039467" y="2749168"/>
                    </a:moveTo>
                    <a:cubicBezTo>
                      <a:pt x="939454" y="2875850"/>
                      <a:pt x="822297" y="2993008"/>
                      <a:pt x="701329" y="3099688"/>
                    </a:cubicBezTo>
                    <a:cubicBezTo>
                      <a:pt x="663229" y="3133025"/>
                      <a:pt x="629892" y="3173030"/>
                      <a:pt x="588934" y="3216845"/>
                    </a:cubicBezTo>
                    <a:cubicBezTo>
                      <a:pt x="609889" y="3153028"/>
                      <a:pt x="661324" y="3024440"/>
                      <a:pt x="661324" y="3024440"/>
                    </a:cubicBezTo>
                    <a:cubicBezTo>
                      <a:pt x="675612" y="2979673"/>
                      <a:pt x="687994" y="2981578"/>
                      <a:pt x="707997" y="2963480"/>
                    </a:cubicBezTo>
                    <a:cubicBezTo>
                      <a:pt x="709902" y="2961575"/>
                      <a:pt x="976602" y="2710115"/>
                      <a:pt x="976602" y="2710115"/>
                    </a:cubicBezTo>
                    <a:cubicBezTo>
                      <a:pt x="968982" y="2718688"/>
                      <a:pt x="1056612" y="2632963"/>
                      <a:pt x="1095664" y="2595815"/>
                    </a:cubicBezTo>
                    <a:cubicBezTo>
                      <a:pt x="1082329" y="2643440"/>
                      <a:pt x="1072804" y="2705353"/>
                      <a:pt x="1039467" y="2749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058EFBB-6152-4ADF-86A7-5199C308558A}"/>
                  </a:ext>
                </a:extLst>
              </p:cNvPr>
              <p:cNvSpPr/>
              <p:nvPr/>
            </p:nvSpPr>
            <p:spPr>
              <a:xfrm rot="1520710">
                <a:off x="2169010" y="4277628"/>
                <a:ext cx="445448" cy="1328726"/>
              </a:xfrm>
              <a:custGeom>
                <a:avLst/>
                <a:gdLst>
                  <a:gd name="connsiteX0" fmla="*/ 541078 w 678947"/>
                  <a:gd name="connsiteY0" fmla="*/ 692150 h 1803619"/>
                  <a:gd name="connsiteX1" fmla="*/ 675744 w 678947"/>
                  <a:gd name="connsiteY1" fmla="*/ 1076908 h 1803619"/>
                  <a:gd name="connsiteX2" fmla="*/ 678947 w 678947"/>
                  <a:gd name="connsiteY2" fmla="*/ 1076908 h 1803619"/>
                  <a:gd name="connsiteX3" fmla="*/ 677934 w 678947"/>
                  <a:gd name="connsiteY3" fmla="*/ 1079426 h 1803619"/>
                  <a:gd name="connsiteX4" fmla="*/ 678947 w 678947"/>
                  <a:gd name="connsiteY4" fmla="*/ 1080591 h 1803619"/>
                  <a:gd name="connsiteX5" fmla="*/ 677465 w 678947"/>
                  <a:gd name="connsiteY5" fmla="*/ 1080591 h 1803619"/>
                  <a:gd name="connsiteX6" fmla="*/ 380803 w 678947"/>
                  <a:gd name="connsiteY6" fmla="*/ 1798594 h 1803619"/>
                  <a:gd name="connsiteX7" fmla="*/ 370346 w 678947"/>
                  <a:gd name="connsiteY7" fmla="*/ 1206657 h 1803619"/>
                  <a:gd name="connsiteX8" fmla="*/ 430248 w 678947"/>
                  <a:gd name="connsiteY8" fmla="*/ 1124930 h 1803619"/>
                  <a:gd name="connsiteX9" fmla="*/ 339473 w 678947"/>
                  <a:gd name="connsiteY9" fmla="*/ 1037677 h 1803619"/>
                  <a:gd name="connsiteX10" fmla="*/ 248698 w 678947"/>
                  <a:gd name="connsiteY10" fmla="*/ 1124930 h 1803619"/>
                  <a:gd name="connsiteX11" fmla="*/ 308601 w 678947"/>
                  <a:gd name="connsiteY11" fmla="*/ 1206658 h 1803619"/>
                  <a:gd name="connsiteX12" fmla="*/ 298145 w 678947"/>
                  <a:gd name="connsiteY12" fmla="*/ 1803619 h 1803619"/>
                  <a:gd name="connsiteX13" fmla="*/ 1482 w 678947"/>
                  <a:gd name="connsiteY13" fmla="*/ 1080591 h 1803619"/>
                  <a:gd name="connsiteX14" fmla="*/ 1 w 678947"/>
                  <a:gd name="connsiteY14" fmla="*/ 1080591 h 1803619"/>
                  <a:gd name="connsiteX15" fmla="*/ 977 w 678947"/>
                  <a:gd name="connsiteY15" fmla="*/ 1079335 h 1803619"/>
                  <a:gd name="connsiteX16" fmla="*/ 0 w 678947"/>
                  <a:gd name="connsiteY16" fmla="*/ 1076908 h 1803619"/>
                  <a:gd name="connsiteX17" fmla="*/ 2865 w 678947"/>
                  <a:gd name="connsiteY17" fmla="*/ 1076908 h 1803619"/>
                  <a:gd name="connsiteX18" fmla="*/ 128363 w 678947"/>
                  <a:gd name="connsiteY18" fmla="*/ 696719 h 1803619"/>
                  <a:gd name="connsiteX19" fmla="*/ 162613 w 678947"/>
                  <a:gd name="connsiteY19" fmla="*/ 573663 h 1803619"/>
                  <a:gd name="connsiteX20" fmla="*/ 516334 w 678947"/>
                  <a:gd name="connsiteY20" fmla="*/ 573663 h 1803619"/>
                  <a:gd name="connsiteX21" fmla="*/ 561325 w 678947"/>
                  <a:gd name="connsiteY21" fmla="*/ 618654 h 1803619"/>
                  <a:gd name="connsiteX22" fmla="*/ 516334 w 678947"/>
                  <a:gd name="connsiteY22" fmla="*/ 663645 h 1803619"/>
                  <a:gd name="connsiteX23" fmla="*/ 162613 w 678947"/>
                  <a:gd name="connsiteY23" fmla="*/ 663645 h 1803619"/>
                  <a:gd name="connsiteX24" fmla="*/ 117622 w 678947"/>
                  <a:gd name="connsiteY24" fmla="*/ 618654 h 1803619"/>
                  <a:gd name="connsiteX25" fmla="*/ 162613 w 678947"/>
                  <a:gd name="connsiteY25" fmla="*/ 573663 h 1803619"/>
                  <a:gd name="connsiteX26" fmla="*/ 346730 w 678947"/>
                  <a:gd name="connsiteY26" fmla="*/ 0 h 1803619"/>
                  <a:gd name="connsiteX27" fmla="*/ 477359 w 678947"/>
                  <a:gd name="connsiteY27" fmla="*/ 58057 h 1803619"/>
                  <a:gd name="connsiteX28" fmla="*/ 535416 w 678947"/>
                  <a:gd name="connsiteY28" fmla="*/ 508918 h 1803619"/>
                  <a:gd name="connsiteX29" fmla="*/ 143530 w 678947"/>
                  <a:gd name="connsiteY29" fmla="*/ 508918 h 1803619"/>
                  <a:gd name="connsiteX0" fmla="*/ 541078 w 678947"/>
                  <a:gd name="connsiteY0" fmla="*/ 913760 h 2025229"/>
                  <a:gd name="connsiteX1" fmla="*/ 675744 w 678947"/>
                  <a:gd name="connsiteY1" fmla="*/ 1298518 h 2025229"/>
                  <a:gd name="connsiteX2" fmla="*/ 678947 w 678947"/>
                  <a:gd name="connsiteY2" fmla="*/ 1298518 h 2025229"/>
                  <a:gd name="connsiteX3" fmla="*/ 677934 w 678947"/>
                  <a:gd name="connsiteY3" fmla="*/ 1301036 h 2025229"/>
                  <a:gd name="connsiteX4" fmla="*/ 678947 w 678947"/>
                  <a:gd name="connsiteY4" fmla="*/ 1302201 h 2025229"/>
                  <a:gd name="connsiteX5" fmla="*/ 677465 w 678947"/>
                  <a:gd name="connsiteY5" fmla="*/ 1302201 h 2025229"/>
                  <a:gd name="connsiteX6" fmla="*/ 380803 w 678947"/>
                  <a:gd name="connsiteY6" fmla="*/ 2020204 h 2025229"/>
                  <a:gd name="connsiteX7" fmla="*/ 370346 w 678947"/>
                  <a:gd name="connsiteY7" fmla="*/ 1428267 h 2025229"/>
                  <a:gd name="connsiteX8" fmla="*/ 430248 w 678947"/>
                  <a:gd name="connsiteY8" fmla="*/ 1346540 h 2025229"/>
                  <a:gd name="connsiteX9" fmla="*/ 339473 w 678947"/>
                  <a:gd name="connsiteY9" fmla="*/ 1259287 h 2025229"/>
                  <a:gd name="connsiteX10" fmla="*/ 248698 w 678947"/>
                  <a:gd name="connsiteY10" fmla="*/ 1346540 h 2025229"/>
                  <a:gd name="connsiteX11" fmla="*/ 308601 w 678947"/>
                  <a:gd name="connsiteY11" fmla="*/ 1428268 h 2025229"/>
                  <a:gd name="connsiteX12" fmla="*/ 298145 w 678947"/>
                  <a:gd name="connsiteY12" fmla="*/ 2025229 h 2025229"/>
                  <a:gd name="connsiteX13" fmla="*/ 1482 w 678947"/>
                  <a:gd name="connsiteY13" fmla="*/ 1302201 h 2025229"/>
                  <a:gd name="connsiteX14" fmla="*/ 1 w 678947"/>
                  <a:gd name="connsiteY14" fmla="*/ 1302201 h 2025229"/>
                  <a:gd name="connsiteX15" fmla="*/ 977 w 678947"/>
                  <a:gd name="connsiteY15" fmla="*/ 1300945 h 2025229"/>
                  <a:gd name="connsiteX16" fmla="*/ 0 w 678947"/>
                  <a:gd name="connsiteY16" fmla="*/ 1298518 h 2025229"/>
                  <a:gd name="connsiteX17" fmla="*/ 2865 w 678947"/>
                  <a:gd name="connsiteY17" fmla="*/ 1298518 h 2025229"/>
                  <a:gd name="connsiteX18" fmla="*/ 128363 w 678947"/>
                  <a:gd name="connsiteY18" fmla="*/ 918329 h 2025229"/>
                  <a:gd name="connsiteX19" fmla="*/ 541078 w 678947"/>
                  <a:gd name="connsiteY19" fmla="*/ 913760 h 2025229"/>
                  <a:gd name="connsiteX20" fmla="*/ 162613 w 678947"/>
                  <a:gd name="connsiteY20" fmla="*/ 795273 h 2025229"/>
                  <a:gd name="connsiteX21" fmla="*/ 516334 w 678947"/>
                  <a:gd name="connsiteY21" fmla="*/ 795273 h 2025229"/>
                  <a:gd name="connsiteX22" fmla="*/ 561325 w 678947"/>
                  <a:gd name="connsiteY22" fmla="*/ 840264 h 2025229"/>
                  <a:gd name="connsiteX23" fmla="*/ 516334 w 678947"/>
                  <a:gd name="connsiteY23" fmla="*/ 885255 h 2025229"/>
                  <a:gd name="connsiteX24" fmla="*/ 162613 w 678947"/>
                  <a:gd name="connsiteY24" fmla="*/ 885255 h 2025229"/>
                  <a:gd name="connsiteX25" fmla="*/ 117622 w 678947"/>
                  <a:gd name="connsiteY25" fmla="*/ 840264 h 2025229"/>
                  <a:gd name="connsiteX26" fmla="*/ 162613 w 678947"/>
                  <a:gd name="connsiteY26" fmla="*/ 795273 h 2025229"/>
                  <a:gd name="connsiteX27" fmla="*/ 306002 w 678947"/>
                  <a:gd name="connsiteY27" fmla="*/ 0 h 2025229"/>
                  <a:gd name="connsiteX28" fmla="*/ 477359 w 678947"/>
                  <a:gd name="connsiteY28" fmla="*/ 279667 h 2025229"/>
                  <a:gd name="connsiteX29" fmla="*/ 535416 w 678947"/>
                  <a:gd name="connsiteY29" fmla="*/ 730528 h 2025229"/>
                  <a:gd name="connsiteX30" fmla="*/ 143530 w 678947"/>
                  <a:gd name="connsiteY30" fmla="*/ 730528 h 2025229"/>
                  <a:gd name="connsiteX31" fmla="*/ 306002 w 678947"/>
                  <a:gd name="connsiteY31" fmla="*/ 0 h 202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8947" h="2025229">
                    <a:moveTo>
                      <a:pt x="541078" y="913760"/>
                    </a:moveTo>
                    <a:cubicBezTo>
                      <a:pt x="517510" y="1040676"/>
                      <a:pt x="540707" y="1154107"/>
                      <a:pt x="675744" y="1298518"/>
                    </a:cubicBezTo>
                    <a:lnTo>
                      <a:pt x="678947" y="1298518"/>
                    </a:lnTo>
                    <a:lnTo>
                      <a:pt x="677934" y="1301036"/>
                    </a:lnTo>
                    <a:lnTo>
                      <a:pt x="678947" y="1302201"/>
                    </a:lnTo>
                    <a:lnTo>
                      <a:pt x="677465" y="1302201"/>
                    </a:lnTo>
                    <a:lnTo>
                      <a:pt x="380803" y="2020204"/>
                    </a:lnTo>
                    <a:lnTo>
                      <a:pt x="370346" y="1428267"/>
                    </a:lnTo>
                    <a:cubicBezTo>
                      <a:pt x="405337" y="1416402"/>
                      <a:pt x="430248" y="1384267"/>
                      <a:pt x="430248" y="1346540"/>
                    </a:cubicBezTo>
                    <a:cubicBezTo>
                      <a:pt x="430248" y="1298351"/>
                      <a:pt x="389607" y="1259287"/>
                      <a:pt x="339473" y="1259287"/>
                    </a:cubicBezTo>
                    <a:cubicBezTo>
                      <a:pt x="289339" y="1259287"/>
                      <a:pt x="248698" y="1298351"/>
                      <a:pt x="248698" y="1346540"/>
                    </a:cubicBezTo>
                    <a:cubicBezTo>
                      <a:pt x="248698" y="1384267"/>
                      <a:pt x="273609" y="1416402"/>
                      <a:pt x="308601" y="1428268"/>
                    </a:cubicBezTo>
                    <a:cubicBezTo>
                      <a:pt x="308601" y="1640657"/>
                      <a:pt x="298145" y="1812840"/>
                      <a:pt x="298145" y="2025229"/>
                    </a:cubicBezTo>
                    <a:cubicBezTo>
                      <a:pt x="195772" y="1770818"/>
                      <a:pt x="103855" y="1556612"/>
                      <a:pt x="1482" y="1302201"/>
                    </a:cubicBezTo>
                    <a:lnTo>
                      <a:pt x="1" y="1302201"/>
                    </a:lnTo>
                    <a:cubicBezTo>
                      <a:pt x="335" y="1301788"/>
                      <a:pt x="668" y="1301375"/>
                      <a:pt x="977" y="1300945"/>
                    </a:cubicBezTo>
                    <a:lnTo>
                      <a:pt x="0" y="1298518"/>
                    </a:lnTo>
                    <a:lnTo>
                      <a:pt x="2865" y="1298518"/>
                    </a:lnTo>
                    <a:cubicBezTo>
                      <a:pt x="133453" y="1136606"/>
                      <a:pt x="156667" y="1063482"/>
                      <a:pt x="128363" y="918329"/>
                    </a:cubicBezTo>
                    <a:lnTo>
                      <a:pt x="541078" y="913760"/>
                    </a:lnTo>
                    <a:close/>
                    <a:moveTo>
                      <a:pt x="162613" y="795273"/>
                    </a:moveTo>
                    <a:lnTo>
                      <a:pt x="516334" y="795273"/>
                    </a:lnTo>
                    <a:cubicBezTo>
                      <a:pt x="541182" y="795273"/>
                      <a:pt x="561325" y="815416"/>
                      <a:pt x="561325" y="840264"/>
                    </a:cubicBezTo>
                    <a:cubicBezTo>
                      <a:pt x="561325" y="865112"/>
                      <a:pt x="541182" y="885255"/>
                      <a:pt x="516334" y="885255"/>
                    </a:cubicBezTo>
                    <a:lnTo>
                      <a:pt x="162613" y="885255"/>
                    </a:lnTo>
                    <a:cubicBezTo>
                      <a:pt x="137765" y="885255"/>
                      <a:pt x="117622" y="865112"/>
                      <a:pt x="117622" y="840264"/>
                    </a:cubicBezTo>
                    <a:cubicBezTo>
                      <a:pt x="117622" y="815416"/>
                      <a:pt x="137765" y="795273"/>
                      <a:pt x="162613" y="795273"/>
                    </a:cubicBezTo>
                    <a:close/>
                    <a:moveTo>
                      <a:pt x="306002" y="0"/>
                    </a:moveTo>
                    <a:lnTo>
                      <a:pt x="477359" y="279667"/>
                    </a:lnTo>
                    <a:lnTo>
                      <a:pt x="535416" y="730528"/>
                    </a:lnTo>
                    <a:lnTo>
                      <a:pt x="143530" y="730528"/>
                    </a:lnTo>
                    <a:cubicBezTo>
                      <a:pt x="211263" y="560889"/>
                      <a:pt x="238269" y="169639"/>
                      <a:pt x="3060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4E34FC89-BB8E-4DD7-BEED-CBC82EC0A6E4}"/>
                </a:ext>
              </a:extLst>
            </p:cNvPr>
            <p:cNvSpPr>
              <a:spLocks/>
            </p:cNvSpPr>
            <p:nvPr/>
          </p:nvSpPr>
          <p:spPr bwMode="auto">
            <a:xfrm rot="8950285" flipV="1">
              <a:off x="1596864" y="3619394"/>
              <a:ext cx="2914995" cy="4369901"/>
            </a:xfrm>
            <a:custGeom>
              <a:avLst/>
              <a:gdLst>
                <a:gd name="T0" fmla="*/ 388 w 2127"/>
                <a:gd name="T1" fmla="*/ 1550 h 3157"/>
                <a:gd name="T2" fmla="*/ 312 w 2127"/>
                <a:gd name="T3" fmla="*/ 1481 h 3157"/>
                <a:gd name="T4" fmla="*/ 259 w 2127"/>
                <a:gd name="T5" fmla="*/ 1260 h 3157"/>
                <a:gd name="T6" fmla="*/ 380 w 2127"/>
                <a:gd name="T7" fmla="*/ 1152 h 3157"/>
                <a:gd name="T8" fmla="*/ 318 w 2127"/>
                <a:gd name="T9" fmla="*/ 915 h 3157"/>
                <a:gd name="T10" fmla="*/ 345 w 2127"/>
                <a:gd name="T11" fmla="*/ 802 h 3157"/>
                <a:gd name="T12" fmla="*/ 349 w 2127"/>
                <a:gd name="T13" fmla="*/ 635 h 3157"/>
                <a:gd name="T14" fmla="*/ 421 w 2127"/>
                <a:gd name="T15" fmla="*/ 485 h 3157"/>
                <a:gd name="T16" fmla="*/ 561 w 2127"/>
                <a:gd name="T17" fmla="*/ 367 h 3157"/>
                <a:gd name="T18" fmla="*/ 569 w 2127"/>
                <a:gd name="T19" fmla="*/ 271 h 3157"/>
                <a:gd name="T20" fmla="*/ 561 w 2127"/>
                <a:gd name="T21" fmla="*/ 181 h 3157"/>
                <a:gd name="T22" fmla="*/ 625 w 2127"/>
                <a:gd name="T23" fmla="*/ 148 h 3157"/>
                <a:gd name="T24" fmla="*/ 769 w 2127"/>
                <a:gd name="T25" fmla="*/ 90 h 3157"/>
                <a:gd name="T26" fmla="*/ 909 w 2127"/>
                <a:gd name="T27" fmla="*/ 57 h 3157"/>
                <a:gd name="T28" fmla="*/ 1114 w 2127"/>
                <a:gd name="T29" fmla="*/ 148 h 3157"/>
                <a:gd name="T30" fmla="*/ 1236 w 2127"/>
                <a:gd name="T31" fmla="*/ 300 h 3157"/>
                <a:gd name="T32" fmla="*/ 1447 w 2127"/>
                <a:gd name="T33" fmla="*/ 373 h 3157"/>
                <a:gd name="T34" fmla="*/ 1554 w 2127"/>
                <a:gd name="T35" fmla="*/ 475 h 3157"/>
                <a:gd name="T36" fmla="*/ 1775 w 2127"/>
                <a:gd name="T37" fmla="*/ 691 h 3157"/>
                <a:gd name="T38" fmla="*/ 1677 w 2127"/>
                <a:gd name="T39" fmla="*/ 814 h 3157"/>
                <a:gd name="T40" fmla="*/ 1939 w 2127"/>
                <a:gd name="T41" fmla="*/ 1097 h 3157"/>
                <a:gd name="T42" fmla="*/ 1890 w 2127"/>
                <a:gd name="T43" fmla="*/ 1273 h 3157"/>
                <a:gd name="T44" fmla="*/ 2095 w 2127"/>
                <a:gd name="T45" fmla="*/ 1310 h 3157"/>
                <a:gd name="T46" fmla="*/ 1794 w 2127"/>
                <a:gd name="T47" fmla="*/ 1274 h 3157"/>
                <a:gd name="T48" fmla="*/ 1811 w 2127"/>
                <a:gd name="T49" fmla="*/ 1429 h 3157"/>
                <a:gd name="T50" fmla="*/ 1930 w 2127"/>
                <a:gd name="T51" fmla="*/ 1478 h 3157"/>
                <a:gd name="T52" fmla="*/ 1627 w 2127"/>
                <a:gd name="T53" fmla="*/ 1415 h 3157"/>
                <a:gd name="T54" fmla="*/ 1667 w 2127"/>
                <a:gd name="T55" fmla="*/ 1497 h 3157"/>
                <a:gd name="T56" fmla="*/ 1629 w 2127"/>
                <a:gd name="T57" fmla="*/ 1664 h 3157"/>
                <a:gd name="T58" fmla="*/ 1496 w 2127"/>
                <a:gd name="T59" fmla="*/ 1500 h 3157"/>
                <a:gd name="T60" fmla="*/ 1532 w 2127"/>
                <a:gd name="T61" fmla="*/ 1589 h 3157"/>
                <a:gd name="T62" fmla="*/ 1509 w 2127"/>
                <a:gd name="T63" fmla="*/ 1647 h 3157"/>
                <a:gd name="T64" fmla="*/ 1579 w 2127"/>
                <a:gd name="T65" fmla="*/ 1799 h 3157"/>
                <a:gd name="T66" fmla="*/ 1631 w 2127"/>
                <a:gd name="T67" fmla="*/ 2080 h 3157"/>
                <a:gd name="T68" fmla="*/ 1652 w 2127"/>
                <a:gd name="T69" fmla="*/ 2242 h 3157"/>
                <a:gd name="T70" fmla="*/ 1572 w 2127"/>
                <a:gd name="T71" fmla="*/ 2303 h 3157"/>
                <a:gd name="T72" fmla="*/ 1567 w 2127"/>
                <a:gd name="T73" fmla="*/ 2433 h 3157"/>
                <a:gd name="T74" fmla="*/ 1498 w 2127"/>
                <a:gd name="T75" fmla="*/ 2455 h 3157"/>
                <a:gd name="T76" fmla="*/ 1384 w 2127"/>
                <a:gd name="T77" fmla="*/ 2483 h 3157"/>
                <a:gd name="T78" fmla="*/ 1251 w 2127"/>
                <a:gd name="T79" fmla="*/ 2679 h 3157"/>
                <a:gd name="T80" fmla="*/ 998 w 2127"/>
                <a:gd name="T81" fmla="*/ 2538 h 3157"/>
                <a:gd name="T82" fmla="*/ 790 w 2127"/>
                <a:gd name="T83" fmla="*/ 2468 h 3157"/>
                <a:gd name="T84" fmla="*/ 649 w 2127"/>
                <a:gd name="T85" fmla="*/ 2321 h 3157"/>
                <a:gd name="T86" fmla="*/ 513 w 2127"/>
                <a:gd name="T87" fmla="*/ 2337 h 3157"/>
                <a:gd name="T88" fmla="*/ 574 w 2127"/>
                <a:gd name="T89" fmla="*/ 2476 h 3157"/>
                <a:gd name="T90" fmla="*/ 545 w 2127"/>
                <a:gd name="T91" fmla="*/ 2580 h 3157"/>
                <a:gd name="T92" fmla="*/ 349 w 2127"/>
                <a:gd name="T93" fmla="*/ 2754 h 3157"/>
                <a:gd name="T94" fmla="*/ 407 w 2127"/>
                <a:gd name="T95" fmla="*/ 2783 h 3157"/>
                <a:gd name="T96" fmla="*/ 456 w 2127"/>
                <a:gd name="T97" fmla="*/ 2817 h 3157"/>
                <a:gd name="T98" fmla="*/ 449 w 2127"/>
                <a:gd name="T99" fmla="*/ 2968 h 3157"/>
                <a:gd name="T100" fmla="*/ 392 w 2127"/>
                <a:gd name="T101" fmla="*/ 3084 h 3157"/>
                <a:gd name="T102" fmla="*/ 349 w 2127"/>
                <a:gd name="T103" fmla="*/ 3149 h 3157"/>
                <a:gd name="T104" fmla="*/ 164 w 2127"/>
                <a:gd name="T105" fmla="*/ 3145 h 3157"/>
                <a:gd name="T106" fmla="*/ 18 w 2127"/>
                <a:gd name="T107" fmla="*/ 2940 h 3157"/>
                <a:gd name="T108" fmla="*/ 139 w 2127"/>
                <a:gd name="T109" fmla="*/ 2743 h 3157"/>
                <a:gd name="T110" fmla="*/ 100 w 2127"/>
                <a:gd name="T111" fmla="*/ 2541 h 3157"/>
                <a:gd name="T112" fmla="*/ 211 w 2127"/>
                <a:gd name="T113" fmla="*/ 2293 h 3157"/>
                <a:gd name="T114" fmla="*/ 341 w 2127"/>
                <a:gd name="T115" fmla="*/ 2266 h 3157"/>
                <a:gd name="T116" fmla="*/ 417 w 2127"/>
                <a:gd name="T117" fmla="*/ 2296 h 3157"/>
                <a:gd name="T118" fmla="*/ 508 w 2127"/>
                <a:gd name="T119" fmla="*/ 2062 h 3157"/>
                <a:gd name="T120" fmla="*/ 488 w 2127"/>
                <a:gd name="T121" fmla="*/ 1904 h 3157"/>
                <a:gd name="T122" fmla="*/ 496 w 2127"/>
                <a:gd name="T123" fmla="*/ 1782 h 3157"/>
                <a:gd name="T124" fmla="*/ 514 w 2127"/>
                <a:gd name="T125" fmla="*/ 1618 h 3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7" h="3157">
                  <a:moveTo>
                    <a:pt x="440" y="1547"/>
                  </a:moveTo>
                  <a:cubicBezTo>
                    <a:pt x="431" y="1553"/>
                    <a:pt x="430" y="1563"/>
                    <a:pt x="426" y="1570"/>
                  </a:cubicBezTo>
                  <a:cubicBezTo>
                    <a:pt x="422" y="1577"/>
                    <a:pt x="419" y="1587"/>
                    <a:pt x="408" y="1586"/>
                  </a:cubicBezTo>
                  <a:cubicBezTo>
                    <a:pt x="395" y="1585"/>
                    <a:pt x="382" y="1582"/>
                    <a:pt x="376" y="1569"/>
                  </a:cubicBezTo>
                  <a:cubicBezTo>
                    <a:pt x="370" y="1558"/>
                    <a:pt x="372" y="1549"/>
                    <a:pt x="388" y="1550"/>
                  </a:cubicBezTo>
                  <a:cubicBezTo>
                    <a:pt x="399" y="1551"/>
                    <a:pt x="401" y="1544"/>
                    <a:pt x="401" y="1535"/>
                  </a:cubicBezTo>
                  <a:cubicBezTo>
                    <a:pt x="403" y="1510"/>
                    <a:pt x="380" y="1494"/>
                    <a:pt x="357" y="1505"/>
                  </a:cubicBezTo>
                  <a:cubicBezTo>
                    <a:pt x="349" y="1508"/>
                    <a:pt x="342" y="1512"/>
                    <a:pt x="333" y="1515"/>
                  </a:cubicBezTo>
                  <a:cubicBezTo>
                    <a:pt x="323" y="1517"/>
                    <a:pt x="315" y="1514"/>
                    <a:pt x="309" y="1505"/>
                  </a:cubicBezTo>
                  <a:cubicBezTo>
                    <a:pt x="302" y="1496"/>
                    <a:pt x="307" y="1489"/>
                    <a:pt x="312" y="1481"/>
                  </a:cubicBezTo>
                  <a:cubicBezTo>
                    <a:pt x="321" y="1467"/>
                    <a:pt x="336" y="1464"/>
                    <a:pt x="351" y="1459"/>
                  </a:cubicBezTo>
                  <a:cubicBezTo>
                    <a:pt x="387" y="1447"/>
                    <a:pt x="387" y="1447"/>
                    <a:pt x="375" y="1411"/>
                  </a:cubicBezTo>
                  <a:cubicBezTo>
                    <a:pt x="364" y="1376"/>
                    <a:pt x="354" y="1342"/>
                    <a:pt x="353" y="1306"/>
                  </a:cubicBezTo>
                  <a:cubicBezTo>
                    <a:pt x="353" y="1294"/>
                    <a:pt x="346" y="1293"/>
                    <a:pt x="338" y="1291"/>
                  </a:cubicBezTo>
                  <a:cubicBezTo>
                    <a:pt x="312" y="1284"/>
                    <a:pt x="286" y="1275"/>
                    <a:pt x="259" y="1260"/>
                  </a:cubicBezTo>
                  <a:cubicBezTo>
                    <a:pt x="282" y="1252"/>
                    <a:pt x="302" y="1256"/>
                    <a:pt x="323" y="1257"/>
                  </a:cubicBezTo>
                  <a:cubicBezTo>
                    <a:pt x="367" y="1259"/>
                    <a:pt x="387" y="1243"/>
                    <a:pt x="392" y="1204"/>
                  </a:cubicBezTo>
                  <a:cubicBezTo>
                    <a:pt x="395" y="1186"/>
                    <a:pt x="389" y="1176"/>
                    <a:pt x="371" y="1172"/>
                  </a:cubicBezTo>
                  <a:cubicBezTo>
                    <a:pt x="363" y="1170"/>
                    <a:pt x="355" y="1170"/>
                    <a:pt x="348" y="1164"/>
                  </a:cubicBezTo>
                  <a:cubicBezTo>
                    <a:pt x="356" y="1152"/>
                    <a:pt x="369" y="1152"/>
                    <a:pt x="380" y="1152"/>
                  </a:cubicBezTo>
                  <a:cubicBezTo>
                    <a:pt x="392" y="1152"/>
                    <a:pt x="395" y="1147"/>
                    <a:pt x="396" y="1137"/>
                  </a:cubicBezTo>
                  <a:cubicBezTo>
                    <a:pt x="398" y="1109"/>
                    <a:pt x="388" y="1086"/>
                    <a:pt x="374" y="1063"/>
                  </a:cubicBezTo>
                  <a:cubicBezTo>
                    <a:pt x="366" y="1050"/>
                    <a:pt x="357" y="1036"/>
                    <a:pt x="349" y="1023"/>
                  </a:cubicBezTo>
                  <a:cubicBezTo>
                    <a:pt x="337" y="1002"/>
                    <a:pt x="333" y="980"/>
                    <a:pt x="340" y="957"/>
                  </a:cubicBezTo>
                  <a:cubicBezTo>
                    <a:pt x="346" y="934"/>
                    <a:pt x="340" y="923"/>
                    <a:pt x="318" y="915"/>
                  </a:cubicBezTo>
                  <a:cubicBezTo>
                    <a:pt x="315" y="914"/>
                    <a:pt x="312" y="914"/>
                    <a:pt x="307" y="913"/>
                  </a:cubicBezTo>
                  <a:cubicBezTo>
                    <a:pt x="316" y="897"/>
                    <a:pt x="331" y="894"/>
                    <a:pt x="344" y="889"/>
                  </a:cubicBezTo>
                  <a:cubicBezTo>
                    <a:pt x="360" y="883"/>
                    <a:pt x="372" y="874"/>
                    <a:pt x="377" y="857"/>
                  </a:cubicBezTo>
                  <a:cubicBezTo>
                    <a:pt x="382" y="845"/>
                    <a:pt x="380" y="836"/>
                    <a:pt x="367" y="831"/>
                  </a:cubicBezTo>
                  <a:cubicBezTo>
                    <a:pt x="353" y="826"/>
                    <a:pt x="344" y="819"/>
                    <a:pt x="345" y="802"/>
                  </a:cubicBezTo>
                  <a:cubicBezTo>
                    <a:pt x="345" y="786"/>
                    <a:pt x="357" y="784"/>
                    <a:pt x="369" y="781"/>
                  </a:cubicBezTo>
                  <a:cubicBezTo>
                    <a:pt x="373" y="780"/>
                    <a:pt x="380" y="780"/>
                    <a:pt x="379" y="773"/>
                  </a:cubicBezTo>
                  <a:cubicBezTo>
                    <a:pt x="379" y="765"/>
                    <a:pt x="375" y="756"/>
                    <a:pt x="367" y="754"/>
                  </a:cubicBezTo>
                  <a:cubicBezTo>
                    <a:pt x="345" y="748"/>
                    <a:pt x="347" y="734"/>
                    <a:pt x="352" y="716"/>
                  </a:cubicBezTo>
                  <a:cubicBezTo>
                    <a:pt x="358" y="689"/>
                    <a:pt x="357" y="662"/>
                    <a:pt x="349" y="635"/>
                  </a:cubicBezTo>
                  <a:cubicBezTo>
                    <a:pt x="347" y="627"/>
                    <a:pt x="346" y="620"/>
                    <a:pt x="351" y="613"/>
                  </a:cubicBezTo>
                  <a:cubicBezTo>
                    <a:pt x="364" y="593"/>
                    <a:pt x="371" y="574"/>
                    <a:pt x="356" y="551"/>
                  </a:cubicBezTo>
                  <a:cubicBezTo>
                    <a:pt x="351" y="542"/>
                    <a:pt x="361" y="537"/>
                    <a:pt x="367" y="538"/>
                  </a:cubicBezTo>
                  <a:cubicBezTo>
                    <a:pt x="400" y="545"/>
                    <a:pt x="411" y="528"/>
                    <a:pt x="413" y="499"/>
                  </a:cubicBezTo>
                  <a:cubicBezTo>
                    <a:pt x="414" y="494"/>
                    <a:pt x="418" y="490"/>
                    <a:pt x="421" y="485"/>
                  </a:cubicBezTo>
                  <a:cubicBezTo>
                    <a:pt x="437" y="458"/>
                    <a:pt x="439" y="456"/>
                    <a:pt x="470" y="463"/>
                  </a:cubicBezTo>
                  <a:cubicBezTo>
                    <a:pt x="487" y="467"/>
                    <a:pt x="498" y="465"/>
                    <a:pt x="506" y="447"/>
                  </a:cubicBezTo>
                  <a:cubicBezTo>
                    <a:pt x="512" y="434"/>
                    <a:pt x="523" y="422"/>
                    <a:pt x="539" y="420"/>
                  </a:cubicBezTo>
                  <a:cubicBezTo>
                    <a:pt x="554" y="418"/>
                    <a:pt x="555" y="408"/>
                    <a:pt x="555" y="397"/>
                  </a:cubicBezTo>
                  <a:cubicBezTo>
                    <a:pt x="555" y="386"/>
                    <a:pt x="554" y="376"/>
                    <a:pt x="561" y="367"/>
                  </a:cubicBezTo>
                  <a:cubicBezTo>
                    <a:pt x="566" y="360"/>
                    <a:pt x="561" y="355"/>
                    <a:pt x="556" y="352"/>
                  </a:cubicBezTo>
                  <a:cubicBezTo>
                    <a:pt x="548" y="349"/>
                    <a:pt x="541" y="347"/>
                    <a:pt x="533" y="346"/>
                  </a:cubicBezTo>
                  <a:cubicBezTo>
                    <a:pt x="507" y="339"/>
                    <a:pt x="506" y="337"/>
                    <a:pt x="517" y="314"/>
                  </a:cubicBezTo>
                  <a:cubicBezTo>
                    <a:pt x="522" y="302"/>
                    <a:pt x="530" y="292"/>
                    <a:pt x="536" y="281"/>
                  </a:cubicBezTo>
                  <a:cubicBezTo>
                    <a:pt x="544" y="268"/>
                    <a:pt x="552" y="255"/>
                    <a:pt x="569" y="271"/>
                  </a:cubicBezTo>
                  <a:cubicBezTo>
                    <a:pt x="575" y="276"/>
                    <a:pt x="583" y="273"/>
                    <a:pt x="585" y="264"/>
                  </a:cubicBezTo>
                  <a:cubicBezTo>
                    <a:pt x="588" y="253"/>
                    <a:pt x="592" y="241"/>
                    <a:pt x="578" y="232"/>
                  </a:cubicBezTo>
                  <a:cubicBezTo>
                    <a:pt x="577" y="232"/>
                    <a:pt x="576" y="232"/>
                    <a:pt x="574" y="231"/>
                  </a:cubicBezTo>
                  <a:cubicBezTo>
                    <a:pt x="566" y="228"/>
                    <a:pt x="552" y="235"/>
                    <a:pt x="550" y="220"/>
                  </a:cubicBezTo>
                  <a:cubicBezTo>
                    <a:pt x="548" y="206"/>
                    <a:pt x="552" y="193"/>
                    <a:pt x="561" y="181"/>
                  </a:cubicBezTo>
                  <a:cubicBezTo>
                    <a:pt x="569" y="172"/>
                    <a:pt x="580" y="166"/>
                    <a:pt x="591" y="162"/>
                  </a:cubicBezTo>
                  <a:cubicBezTo>
                    <a:pt x="600" y="159"/>
                    <a:pt x="607" y="159"/>
                    <a:pt x="608" y="171"/>
                  </a:cubicBezTo>
                  <a:cubicBezTo>
                    <a:pt x="609" y="175"/>
                    <a:pt x="611" y="179"/>
                    <a:pt x="615" y="179"/>
                  </a:cubicBezTo>
                  <a:cubicBezTo>
                    <a:pt x="622" y="179"/>
                    <a:pt x="623" y="174"/>
                    <a:pt x="623" y="170"/>
                  </a:cubicBezTo>
                  <a:cubicBezTo>
                    <a:pt x="624" y="162"/>
                    <a:pt x="624" y="155"/>
                    <a:pt x="625" y="148"/>
                  </a:cubicBezTo>
                  <a:cubicBezTo>
                    <a:pt x="628" y="124"/>
                    <a:pt x="644" y="115"/>
                    <a:pt x="666" y="124"/>
                  </a:cubicBezTo>
                  <a:cubicBezTo>
                    <a:pt x="669" y="125"/>
                    <a:pt x="671" y="126"/>
                    <a:pt x="673" y="127"/>
                  </a:cubicBezTo>
                  <a:cubicBezTo>
                    <a:pt x="705" y="144"/>
                    <a:pt x="710" y="143"/>
                    <a:pt x="725" y="109"/>
                  </a:cubicBezTo>
                  <a:cubicBezTo>
                    <a:pt x="731" y="96"/>
                    <a:pt x="738" y="89"/>
                    <a:pt x="753" y="91"/>
                  </a:cubicBezTo>
                  <a:cubicBezTo>
                    <a:pt x="759" y="92"/>
                    <a:pt x="764" y="91"/>
                    <a:pt x="769" y="90"/>
                  </a:cubicBezTo>
                  <a:cubicBezTo>
                    <a:pt x="799" y="89"/>
                    <a:pt x="822" y="78"/>
                    <a:pt x="829" y="45"/>
                  </a:cubicBezTo>
                  <a:cubicBezTo>
                    <a:pt x="832" y="33"/>
                    <a:pt x="837" y="21"/>
                    <a:pt x="845" y="11"/>
                  </a:cubicBezTo>
                  <a:cubicBezTo>
                    <a:pt x="850" y="4"/>
                    <a:pt x="858" y="0"/>
                    <a:pt x="866" y="3"/>
                  </a:cubicBezTo>
                  <a:cubicBezTo>
                    <a:pt x="876" y="6"/>
                    <a:pt x="872" y="15"/>
                    <a:pt x="871" y="22"/>
                  </a:cubicBezTo>
                  <a:cubicBezTo>
                    <a:pt x="867" y="66"/>
                    <a:pt x="867" y="66"/>
                    <a:pt x="909" y="57"/>
                  </a:cubicBezTo>
                  <a:cubicBezTo>
                    <a:pt x="924" y="54"/>
                    <a:pt x="938" y="53"/>
                    <a:pt x="953" y="56"/>
                  </a:cubicBezTo>
                  <a:cubicBezTo>
                    <a:pt x="968" y="60"/>
                    <a:pt x="980" y="63"/>
                    <a:pt x="986" y="82"/>
                  </a:cubicBezTo>
                  <a:cubicBezTo>
                    <a:pt x="996" y="109"/>
                    <a:pt x="1034" y="117"/>
                    <a:pt x="1066" y="102"/>
                  </a:cubicBezTo>
                  <a:cubicBezTo>
                    <a:pt x="1071" y="100"/>
                    <a:pt x="1075" y="97"/>
                    <a:pt x="1081" y="94"/>
                  </a:cubicBezTo>
                  <a:cubicBezTo>
                    <a:pt x="1085" y="117"/>
                    <a:pt x="1091" y="138"/>
                    <a:pt x="1114" y="148"/>
                  </a:cubicBezTo>
                  <a:cubicBezTo>
                    <a:pt x="1135" y="157"/>
                    <a:pt x="1155" y="152"/>
                    <a:pt x="1176" y="148"/>
                  </a:cubicBezTo>
                  <a:cubicBezTo>
                    <a:pt x="1178" y="154"/>
                    <a:pt x="1174" y="156"/>
                    <a:pt x="1172" y="159"/>
                  </a:cubicBezTo>
                  <a:cubicBezTo>
                    <a:pt x="1152" y="181"/>
                    <a:pt x="1160" y="206"/>
                    <a:pt x="1189" y="215"/>
                  </a:cubicBezTo>
                  <a:cubicBezTo>
                    <a:pt x="1219" y="224"/>
                    <a:pt x="1219" y="224"/>
                    <a:pt x="1209" y="254"/>
                  </a:cubicBezTo>
                  <a:cubicBezTo>
                    <a:pt x="1202" y="275"/>
                    <a:pt x="1214" y="297"/>
                    <a:pt x="1236" y="300"/>
                  </a:cubicBezTo>
                  <a:cubicBezTo>
                    <a:pt x="1247" y="302"/>
                    <a:pt x="1248" y="292"/>
                    <a:pt x="1250" y="285"/>
                  </a:cubicBezTo>
                  <a:cubicBezTo>
                    <a:pt x="1253" y="273"/>
                    <a:pt x="1255" y="259"/>
                    <a:pt x="1270" y="255"/>
                  </a:cubicBezTo>
                  <a:cubicBezTo>
                    <a:pt x="1280" y="253"/>
                    <a:pt x="1287" y="252"/>
                    <a:pt x="1283" y="267"/>
                  </a:cubicBezTo>
                  <a:cubicBezTo>
                    <a:pt x="1274" y="305"/>
                    <a:pt x="1284" y="318"/>
                    <a:pt x="1322" y="321"/>
                  </a:cubicBezTo>
                  <a:cubicBezTo>
                    <a:pt x="1370" y="325"/>
                    <a:pt x="1411" y="342"/>
                    <a:pt x="1447" y="373"/>
                  </a:cubicBezTo>
                  <a:cubicBezTo>
                    <a:pt x="1465" y="389"/>
                    <a:pt x="1484" y="402"/>
                    <a:pt x="1507" y="410"/>
                  </a:cubicBezTo>
                  <a:cubicBezTo>
                    <a:pt x="1519" y="414"/>
                    <a:pt x="1530" y="414"/>
                    <a:pt x="1540" y="405"/>
                  </a:cubicBezTo>
                  <a:cubicBezTo>
                    <a:pt x="1549" y="397"/>
                    <a:pt x="1560" y="392"/>
                    <a:pt x="1570" y="402"/>
                  </a:cubicBezTo>
                  <a:cubicBezTo>
                    <a:pt x="1580" y="413"/>
                    <a:pt x="1569" y="421"/>
                    <a:pt x="1563" y="427"/>
                  </a:cubicBezTo>
                  <a:cubicBezTo>
                    <a:pt x="1548" y="442"/>
                    <a:pt x="1547" y="456"/>
                    <a:pt x="1554" y="475"/>
                  </a:cubicBezTo>
                  <a:cubicBezTo>
                    <a:pt x="1581" y="551"/>
                    <a:pt x="1584" y="629"/>
                    <a:pt x="1581" y="708"/>
                  </a:cubicBezTo>
                  <a:cubicBezTo>
                    <a:pt x="1580" y="748"/>
                    <a:pt x="1580" y="748"/>
                    <a:pt x="1616" y="763"/>
                  </a:cubicBezTo>
                  <a:cubicBezTo>
                    <a:pt x="1649" y="776"/>
                    <a:pt x="1649" y="776"/>
                    <a:pt x="1675" y="750"/>
                  </a:cubicBezTo>
                  <a:cubicBezTo>
                    <a:pt x="1693" y="732"/>
                    <a:pt x="1711" y="713"/>
                    <a:pt x="1734" y="700"/>
                  </a:cubicBezTo>
                  <a:cubicBezTo>
                    <a:pt x="1746" y="694"/>
                    <a:pt x="1759" y="688"/>
                    <a:pt x="1775" y="691"/>
                  </a:cubicBezTo>
                  <a:cubicBezTo>
                    <a:pt x="1772" y="703"/>
                    <a:pt x="1764" y="711"/>
                    <a:pt x="1758" y="720"/>
                  </a:cubicBezTo>
                  <a:cubicBezTo>
                    <a:pt x="1746" y="738"/>
                    <a:pt x="1738" y="757"/>
                    <a:pt x="1738" y="778"/>
                  </a:cubicBezTo>
                  <a:cubicBezTo>
                    <a:pt x="1737" y="790"/>
                    <a:pt x="1733" y="792"/>
                    <a:pt x="1722" y="791"/>
                  </a:cubicBezTo>
                  <a:cubicBezTo>
                    <a:pt x="1711" y="790"/>
                    <a:pt x="1699" y="790"/>
                    <a:pt x="1689" y="796"/>
                  </a:cubicBezTo>
                  <a:cubicBezTo>
                    <a:pt x="1683" y="801"/>
                    <a:pt x="1678" y="807"/>
                    <a:pt x="1677" y="814"/>
                  </a:cubicBezTo>
                  <a:cubicBezTo>
                    <a:pt x="1677" y="823"/>
                    <a:pt x="1686" y="823"/>
                    <a:pt x="1692" y="825"/>
                  </a:cubicBezTo>
                  <a:cubicBezTo>
                    <a:pt x="1732" y="839"/>
                    <a:pt x="1772" y="852"/>
                    <a:pt x="1813" y="867"/>
                  </a:cubicBezTo>
                  <a:cubicBezTo>
                    <a:pt x="1837" y="875"/>
                    <a:pt x="1861" y="886"/>
                    <a:pt x="1882" y="902"/>
                  </a:cubicBezTo>
                  <a:cubicBezTo>
                    <a:pt x="1923" y="931"/>
                    <a:pt x="1936" y="968"/>
                    <a:pt x="1924" y="1017"/>
                  </a:cubicBezTo>
                  <a:cubicBezTo>
                    <a:pt x="1912" y="1061"/>
                    <a:pt x="1912" y="1061"/>
                    <a:pt x="1939" y="1097"/>
                  </a:cubicBezTo>
                  <a:cubicBezTo>
                    <a:pt x="1923" y="1108"/>
                    <a:pt x="1913" y="1125"/>
                    <a:pt x="1904" y="1141"/>
                  </a:cubicBezTo>
                  <a:cubicBezTo>
                    <a:pt x="1895" y="1157"/>
                    <a:pt x="1884" y="1170"/>
                    <a:pt x="1865" y="1174"/>
                  </a:cubicBezTo>
                  <a:cubicBezTo>
                    <a:pt x="1851" y="1177"/>
                    <a:pt x="1837" y="1180"/>
                    <a:pt x="1834" y="1197"/>
                  </a:cubicBezTo>
                  <a:cubicBezTo>
                    <a:pt x="1830" y="1217"/>
                    <a:pt x="1831" y="1236"/>
                    <a:pt x="1849" y="1250"/>
                  </a:cubicBezTo>
                  <a:cubicBezTo>
                    <a:pt x="1861" y="1260"/>
                    <a:pt x="1876" y="1267"/>
                    <a:pt x="1890" y="1273"/>
                  </a:cubicBezTo>
                  <a:cubicBezTo>
                    <a:pt x="1914" y="1284"/>
                    <a:pt x="1939" y="1294"/>
                    <a:pt x="1961" y="1309"/>
                  </a:cubicBezTo>
                  <a:cubicBezTo>
                    <a:pt x="1974" y="1318"/>
                    <a:pt x="1981" y="1314"/>
                    <a:pt x="1983" y="1298"/>
                  </a:cubicBezTo>
                  <a:cubicBezTo>
                    <a:pt x="1984" y="1274"/>
                    <a:pt x="1997" y="1257"/>
                    <a:pt x="2020" y="1250"/>
                  </a:cubicBezTo>
                  <a:cubicBezTo>
                    <a:pt x="2045" y="1242"/>
                    <a:pt x="2073" y="1249"/>
                    <a:pt x="2088" y="1267"/>
                  </a:cubicBezTo>
                  <a:cubicBezTo>
                    <a:pt x="2099" y="1280"/>
                    <a:pt x="2101" y="1295"/>
                    <a:pt x="2095" y="1310"/>
                  </a:cubicBezTo>
                  <a:cubicBezTo>
                    <a:pt x="2088" y="1329"/>
                    <a:pt x="2096" y="1338"/>
                    <a:pt x="2112" y="1343"/>
                  </a:cubicBezTo>
                  <a:cubicBezTo>
                    <a:pt x="2122" y="1346"/>
                    <a:pt x="2127" y="1351"/>
                    <a:pt x="2125" y="1362"/>
                  </a:cubicBezTo>
                  <a:cubicBezTo>
                    <a:pt x="2123" y="1374"/>
                    <a:pt x="2114" y="1368"/>
                    <a:pt x="2108" y="1368"/>
                  </a:cubicBezTo>
                  <a:cubicBezTo>
                    <a:pt x="2002" y="1361"/>
                    <a:pt x="1903" y="1334"/>
                    <a:pt x="1815" y="1274"/>
                  </a:cubicBezTo>
                  <a:cubicBezTo>
                    <a:pt x="1807" y="1268"/>
                    <a:pt x="1800" y="1268"/>
                    <a:pt x="1794" y="1274"/>
                  </a:cubicBezTo>
                  <a:cubicBezTo>
                    <a:pt x="1782" y="1284"/>
                    <a:pt x="1770" y="1294"/>
                    <a:pt x="1759" y="1304"/>
                  </a:cubicBezTo>
                  <a:cubicBezTo>
                    <a:pt x="1743" y="1319"/>
                    <a:pt x="1727" y="1334"/>
                    <a:pt x="1704" y="1340"/>
                  </a:cubicBezTo>
                  <a:cubicBezTo>
                    <a:pt x="1693" y="1342"/>
                    <a:pt x="1693" y="1350"/>
                    <a:pt x="1698" y="1358"/>
                  </a:cubicBezTo>
                  <a:cubicBezTo>
                    <a:pt x="1705" y="1368"/>
                    <a:pt x="1712" y="1378"/>
                    <a:pt x="1726" y="1381"/>
                  </a:cubicBezTo>
                  <a:cubicBezTo>
                    <a:pt x="1758" y="1390"/>
                    <a:pt x="1785" y="1409"/>
                    <a:pt x="1811" y="1429"/>
                  </a:cubicBezTo>
                  <a:cubicBezTo>
                    <a:pt x="1831" y="1445"/>
                    <a:pt x="1851" y="1460"/>
                    <a:pt x="1874" y="1471"/>
                  </a:cubicBezTo>
                  <a:cubicBezTo>
                    <a:pt x="1890" y="1480"/>
                    <a:pt x="1899" y="1477"/>
                    <a:pt x="1904" y="1460"/>
                  </a:cubicBezTo>
                  <a:cubicBezTo>
                    <a:pt x="1906" y="1451"/>
                    <a:pt x="1908" y="1441"/>
                    <a:pt x="1922" y="1445"/>
                  </a:cubicBezTo>
                  <a:cubicBezTo>
                    <a:pt x="1935" y="1449"/>
                    <a:pt x="1940" y="1458"/>
                    <a:pt x="1941" y="1470"/>
                  </a:cubicBezTo>
                  <a:cubicBezTo>
                    <a:pt x="1941" y="1478"/>
                    <a:pt x="1935" y="1478"/>
                    <a:pt x="1930" y="1478"/>
                  </a:cubicBezTo>
                  <a:cubicBezTo>
                    <a:pt x="1914" y="1479"/>
                    <a:pt x="1900" y="1483"/>
                    <a:pt x="1887" y="1493"/>
                  </a:cubicBezTo>
                  <a:cubicBezTo>
                    <a:pt x="1881" y="1498"/>
                    <a:pt x="1877" y="1496"/>
                    <a:pt x="1871" y="1493"/>
                  </a:cubicBezTo>
                  <a:cubicBezTo>
                    <a:pt x="1813" y="1464"/>
                    <a:pt x="1751" y="1440"/>
                    <a:pt x="1708" y="1388"/>
                  </a:cubicBezTo>
                  <a:cubicBezTo>
                    <a:pt x="1695" y="1373"/>
                    <a:pt x="1664" y="1380"/>
                    <a:pt x="1656" y="1400"/>
                  </a:cubicBezTo>
                  <a:cubicBezTo>
                    <a:pt x="1649" y="1415"/>
                    <a:pt x="1641" y="1417"/>
                    <a:pt x="1627" y="1415"/>
                  </a:cubicBezTo>
                  <a:cubicBezTo>
                    <a:pt x="1620" y="1414"/>
                    <a:pt x="1612" y="1415"/>
                    <a:pt x="1605" y="1417"/>
                  </a:cubicBezTo>
                  <a:cubicBezTo>
                    <a:pt x="1593" y="1420"/>
                    <a:pt x="1590" y="1430"/>
                    <a:pt x="1588" y="1441"/>
                  </a:cubicBezTo>
                  <a:cubicBezTo>
                    <a:pt x="1586" y="1452"/>
                    <a:pt x="1593" y="1457"/>
                    <a:pt x="1601" y="1461"/>
                  </a:cubicBezTo>
                  <a:cubicBezTo>
                    <a:pt x="1611" y="1466"/>
                    <a:pt x="1623" y="1470"/>
                    <a:pt x="1634" y="1475"/>
                  </a:cubicBezTo>
                  <a:cubicBezTo>
                    <a:pt x="1646" y="1480"/>
                    <a:pt x="1658" y="1486"/>
                    <a:pt x="1667" y="1497"/>
                  </a:cubicBezTo>
                  <a:cubicBezTo>
                    <a:pt x="1682" y="1516"/>
                    <a:pt x="1679" y="1534"/>
                    <a:pt x="1656" y="1541"/>
                  </a:cubicBezTo>
                  <a:cubicBezTo>
                    <a:pt x="1613" y="1554"/>
                    <a:pt x="1610" y="1570"/>
                    <a:pt x="1633" y="1611"/>
                  </a:cubicBezTo>
                  <a:cubicBezTo>
                    <a:pt x="1642" y="1628"/>
                    <a:pt x="1653" y="1643"/>
                    <a:pt x="1646" y="1664"/>
                  </a:cubicBezTo>
                  <a:cubicBezTo>
                    <a:pt x="1644" y="1668"/>
                    <a:pt x="1644" y="1674"/>
                    <a:pt x="1638" y="1673"/>
                  </a:cubicBezTo>
                  <a:cubicBezTo>
                    <a:pt x="1632" y="1673"/>
                    <a:pt x="1630" y="1668"/>
                    <a:pt x="1629" y="1664"/>
                  </a:cubicBezTo>
                  <a:cubicBezTo>
                    <a:pt x="1627" y="1646"/>
                    <a:pt x="1616" y="1640"/>
                    <a:pt x="1599" y="1639"/>
                  </a:cubicBezTo>
                  <a:cubicBezTo>
                    <a:pt x="1575" y="1637"/>
                    <a:pt x="1560" y="1623"/>
                    <a:pt x="1552" y="1600"/>
                  </a:cubicBezTo>
                  <a:cubicBezTo>
                    <a:pt x="1546" y="1580"/>
                    <a:pt x="1540" y="1560"/>
                    <a:pt x="1533" y="1540"/>
                  </a:cubicBezTo>
                  <a:cubicBezTo>
                    <a:pt x="1529" y="1526"/>
                    <a:pt x="1521" y="1514"/>
                    <a:pt x="1510" y="1506"/>
                  </a:cubicBezTo>
                  <a:cubicBezTo>
                    <a:pt x="1506" y="1503"/>
                    <a:pt x="1502" y="1498"/>
                    <a:pt x="1496" y="1500"/>
                  </a:cubicBezTo>
                  <a:cubicBezTo>
                    <a:pt x="1489" y="1504"/>
                    <a:pt x="1486" y="1510"/>
                    <a:pt x="1487" y="1517"/>
                  </a:cubicBezTo>
                  <a:cubicBezTo>
                    <a:pt x="1488" y="1530"/>
                    <a:pt x="1490" y="1543"/>
                    <a:pt x="1492" y="1556"/>
                  </a:cubicBezTo>
                  <a:cubicBezTo>
                    <a:pt x="1493" y="1561"/>
                    <a:pt x="1498" y="1562"/>
                    <a:pt x="1502" y="1563"/>
                  </a:cubicBezTo>
                  <a:cubicBezTo>
                    <a:pt x="1506" y="1564"/>
                    <a:pt x="1511" y="1564"/>
                    <a:pt x="1515" y="1566"/>
                  </a:cubicBezTo>
                  <a:cubicBezTo>
                    <a:pt x="1527" y="1569"/>
                    <a:pt x="1536" y="1576"/>
                    <a:pt x="1532" y="1589"/>
                  </a:cubicBezTo>
                  <a:cubicBezTo>
                    <a:pt x="1528" y="1600"/>
                    <a:pt x="1516" y="1595"/>
                    <a:pt x="1507" y="1594"/>
                  </a:cubicBezTo>
                  <a:cubicBezTo>
                    <a:pt x="1504" y="1593"/>
                    <a:pt x="1500" y="1592"/>
                    <a:pt x="1498" y="1590"/>
                  </a:cubicBezTo>
                  <a:cubicBezTo>
                    <a:pt x="1480" y="1574"/>
                    <a:pt x="1478" y="1587"/>
                    <a:pt x="1474" y="1602"/>
                  </a:cubicBezTo>
                  <a:cubicBezTo>
                    <a:pt x="1468" y="1624"/>
                    <a:pt x="1468" y="1623"/>
                    <a:pt x="1492" y="1625"/>
                  </a:cubicBezTo>
                  <a:cubicBezTo>
                    <a:pt x="1506" y="1625"/>
                    <a:pt x="1515" y="1630"/>
                    <a:pt x="1509" y="1647"/>
                  </a:cubicBezTo>
                  <a:cubicBezTo>
                    <a:pt x="1505" y="1659"/>
                    <a:pt x="1502" y="1671"/>
                    <a:pt x="1500" y="1684"/>
                  </a:cubicBezTo>
                  <a:cubicBezTo>
                    <a:pt x="1497" y="1705"/>
                    <a:pt x="1504" y="1712"/>
                    <a:pt x="1525" y="1709"/>
                  </a:cubicBezTo>
                  <a:cubicBezTo>
                    <a:pt x="1529" y="1709"/>
                    <a:pt x="1532" y="1709"/>
                    <a:pt x="1535" y="1708"/>
                  </a:cubicBezTo>
                  <a:cubicBezTo>
                    <a:pt x="1553" y="1704"/>
                    <a:pt x="1560" y="1707"/>
                    <a:pt x="1558" y="1728"/>
                  </a:cubicBezTo>
                  <a:cubicBezTo>
                    <a:pt x="1554" y="1754"/>
                    <a:pt x="1565" y="1777"/>
                    <a:pt x="1579" y="1799"/>
                  </a:cubicBezTo>
                  <a:cubicBezTo>
                    <a:pt x="1596" y="1825"/>
                    <a:pt x="1618" y="1849"/>
                    <a:pt x="1631" y="1877"/>
                  </a:cubicBezTo>
                  <a:cubicBezTo>
                    <a:pt x="1639" y="1894"/>
                    <a:pt x="1643" y="1910"/>
                    <a:pt x="1634" y="1929"/>
                  </a:cubicBezTo>
                  <a:cubicBezTo>
                    <a:pt x="1623" y="1951"/>
                    <a:pt x="1628" y="1975"/>
                    <a:pt x="1637" y="1998"/>
                  </a:cubicBezTo>
                  <a:cubicBezTo>
                    <a:pt x="1640" y="2005"/>
                    <a:pt x="1643" y="2011"/>
                    <a:pt x="1645" y="2017"/>
                  </a:cubicBezTo>
                  <a:cubicBezTo>
                    <a:pt x="1662" y="2054"/>
                    <a:pt x="1662" y="2054"/>
                    <a:pt x="1631" y="2080"/>
                  </a:cubicBezTo>
                  <a:cubicBezTo>
                    <a:pt x="1625" y="2085"/>
                    <a:pt x="1621" y="2090"/>
                    <a:pt x="1623" y="2100"/>
                  </a:cubicBezTo>
                  <a:cubicBezTo>
                    <a:pt x="1625" y="2111"/>
                    <a:pt x="1624" y="2123"/>
                    <a:pt x="1622" y="2134"/>
                  </a:cubicBezTo>
                  <a:cubicBezTo>
                    <a:pt x="1618" y="2151"/>
                    <a:pt x="1627" y="2158"/>
                    <a:pt x="1641" y="2163"/>
                  </a:cubicBezTo>
                  <a:cubicBezTo>
                    <a:pt x="1686" y="2179"/>
                    <a:pt x="1686" y="2179"/>
                    <a:pt x="1659" y="2218"/>
                  </a:cubicBezTo>
                  <a:cubicBezTo>
                    <a:pt x="1654" y="2225"/>
                    <a:pt x="1652" y="2233"/>
                    <a:pt x="1652" y="2242"/>
                  </a:cubicBezTo>
                  <a:cubicBezTo>
                    <a:pt x="1652" y="2249"/>
                    <a:pt x="1659" y="2258"/>
                    <a:pt x="1647" y="2261"/>
                  </a:cubicBezTo>
                  <a:cubicBezTo>
                    <a:pt x="1637" y="2264"/>
                    <a:pt x="1627" y="2263"/>
                    <a:pt x="1621" y="2253"/>
                  </a:cubicBezTo>
                  <a:cubicBezTo>
                    <a:pt x="1615" y="2245"/>
                    <a:pt x="1611" y="2236"/>
                    <a:pt x="1606" y="2226"/>
                  </a:cubicBezTo>
                  <a:cubicBezTo>
                    <a:pt x="1582" y="2235"/>
                    <a:pt x="1571" y="2256"/>
                    <a:pt x="1562" y="2277"/>
                  </a:cubicBezTo>
                  <a:cubicBezTo>
                    <a:pt x="1557" y="2287"/>
                    <a:pt x="1566" y="2296"/>
                    <a:pt x="1572" y="2303"/>
                  </a:cubicBezTo>
                  <a:cubicBezTo>
                    <a:pt x="1581" y="2312"/>
                    <a:pt x="1590" y="2320"/>
                    <a:pt x="1598" y="2328"/>
                  </a:cubicBezTo>
                  <a:cubicBezTo>
                    <a:pt x="1607" y="2337"/>
                    <a:pt x="1613" y="2347"/>
                    <a:pt x="1614" y="2360"/>
                  </a:cubicBezTo>
                  <a:cubicBezTo>
                    <a:pt x="1615" y="2377"/>
                    <a:pt x="1610" y="2381"/>
                    <a:pt x="1593" y="2377"/>
                  </a:cubicBezTo>
                  <a:cubicBezTo>
                    <a:pt x="1572" y="2371"/>
                    <a:pt x="1567" y="2377"/>
                    <a:pt x="1570" y="2398"/>
                  </a:cubicBezTo>
                  <a:cubicBezTo>
                    <a:pt x="1571" y="2410"/>
                    <a:pt x="1581" y="2425"/>
                    <a:pt x="1567" y="2433"/>
                  </a:cubicBezTo>
                  <a:cubicBezTo>
                    <a:pt x="1554" y="2440"/>
                    <a:pt x="1542" y="2427"/>
                    <a:pt x="1532" y="2419"/>
                  </a:cubicBezTo>
                  <a:cubicBezTo>
                    <a:pt x="1528" y="2415"/>
                    <a:pt x="1524" y="2412"/>
                    <a:pt x="1519" y="2409"/>
                  </a:cubicBezTo>
                  <a:cubicBezTo>
                    <a:pt x="1513" y="2405"/>
                    <a:pt x="1505" y="2404"/>
                    <a:pt x="1499" y="2410"/>
                  </a:cubicBezTo>
                  <a:cubicBezTo>
                    <a:pt x="1493" y="2415"/>
                    <a:pt x="1495" y="2422"/>
                    <a:pt x="1499" y="2428"/>
                  </a:cubicBezTo>
                  <a:cubicBezTo>
                    <a:pt x="1504" y="2437"/>
                    <a:pt x="1508" y="2446"/>
                    <a:pt x="1498" y="2455"/>
                  </a:cubicBezTo>
                  <a:cubicBezTo>
                    <a:pt x="1488" y="2463"/>
                    <a:pt x="1478" y="2458"/>
                    <a:pt x="1469" y="2452"/>
                  </a:cubicBezTo>
                  <a:cubicBezTo>
                    <a:pt x="1468" y="2451"/>
                    <a:pt x="1466" y="2449"/>
                    <a:pt x="1464" y="2448"/>
                  </a:cubicBezTo>
                  <a:cubicBezTo>
                    <a:pt x="1439" y="2430"/>
                    <a:pt x="1433" y="2432"/>
                    <a:pt x="1421" y="2461"/>
                  </a:cubicBezTo>
                  <a:cubicBezTo>
                    <a:pt x="1416" y="2475"/>
                    <a:pt x="1411" y="2486"/>
                    <a:pt x="1394" y="2484"/>
                  </a:cubicBezTo>
                  <a:cubicBezTo>
                    <a:pt x="1390" y="2484"/>
                    <a:pt x="1387" y="2484"/>
                    <a:pt x="1384" y="2483"/>
                  </a:cubicBezTo>
                  <a:cubicBezTo>
                    <a:pt x="1367" y="2477"/>
                    <a:pt x="1352" y="2485"/>
                    <a:pt x="1354" y="2502"/>
                  </a:cubicBezTo>
                  <a:cubicBezTo>
                    <a:pt x="1356" y="2519"/>
                    <a:pt x="1347" y="2525"/>
                    <a:pt x="1335" y="2526"/>
                  </a:cubicBezTo>
                  <a:cubicBezTo>
                    <a:pt x="1296" y="2528"/>
                    <a:pt x="1288" y="2552"/>
                    <a:pt x="1287" y="2586"/>
                  </a:cubicBezTo>
                  <a:cubicBezTo>
                    <a:pt x="1286" y="2610"/>
                    <a:pt x="1280" y="2634"/>
                    <a:pt x="1273" y="2658"/>
                  </a:cubicBezTo>
                  <a:cubicBezTo>
                    <a:pt x="1269" y="2669"/>
                    <a:pt x="1263" y="2676"/>
                    <a:pt x="1251" y="2679"/>
                  </a:cubicBezTo>
                  <a:cubicBezTo>
                    <a:pt x="1210" y="2691"/>
                    <a:pt x="1169" y="2694"/>
                    <a:pt x="1131" y="2668"/>
                  </a:cubicBezTo>
                  <a:cubicBezTo>
                    <a:pt x="1117" y="2658"/>
                    <a:pt x="1108" y="2647"/>
                    <a:pt x="1110" y="2628"/>
                  </a:cubicBezTo>
                  <a:cubicBezTo>
                    <a:pt x="1114" y="2600"/>
                    <a:pt x="1100" y="2575"/>
                    <a:pt x="1086" y="2551"/>
                  </a:cubicBezTo>
                  <a:cubicBezTo>
                    <a:pt x="1083" y="2544"/>
                    <a:pt x="1077" y="2543"/>
                    <a:pt x="1070" y="2542"/>
                  </a:cubicBezTo>
                  <a:cubicBezTo>
                    <a:pt x="1046" y="2539"/>
                    <a:pt x="1022" y="2537"/>
                    <a:pt x="998" y="2538"/>
                  </a:cubicBezTo>
                  <a:cubicBezTo>
                    <a:pt x="983" y="2538"/>
                    <a:pt x="973" y="2533"/>
                    <a:pt x="964" y="2522"/>
                  </a:cubicBezTo>
                  <a:cubicBezTo>
                    <a:pt x="955" y="2512"/>
                    <a:pt x="947" y="2501"/>
                    <a:pt x="934" y="2495"/>
                  </a:cubicBezTo>
                  <a:cubicBezTo>
                    <a:pt x="920" y="2489"/>
                    <a:pt x="908" y="2487"/>
                    <a:pt x="893" y="2497"/>
                  </a:cubicBezTo>
                  <a:cubicBezTo>
                    <a:pt x="875" y="2510"/>
                    <a:pt x="859" y="2504"/>
                    <a:pt x="852" y="2482"/>
                  </a:cubicBezTo>
                  <a:cubicBezTo>
                    <a:pt x="839" y="2444"/>
                    <a:pt x="821" y="2440"/>
                    <a:pt x="790" y="2468"/>
                  </a:cubicBezTo>
                  <a:cubicBezTo>
                    <a:pt x="773" y="2482"/>
                    <a:pt x="762" y="2501"/>
                    <a:pt x="747" y="2517"/>
                  </a:cubicBezTo>
                  <a:cubicBezTo>
                    <a:pt x="735" y="2529"/>
                    <a:pt x="723" y="2540"/>
                    <a:pt x="700" y="2543"/>
                  </a:cubicBezTo>
                  <a:cubicBezTo>
                    <a:pt x="719" y="2512"/>
                    <a:pt x="734" y="2485"/>
                    <a:pt x="752" y="2457"/>
                  </a:cubicBezTo>
                  <a:cubicBezTo>
                    <a:pt x="770" y="2428"/>
                    <a:pt x="746" y="2370"/>
                    <a:pt x="711" y="2373"/>
                  </a:cubicBezTo>
                  <a:cubicBezTo>
                    <a:pt x="670" y="2376"/>
                    <a:pt x="657" y="2354"/>
                    <a:pt x="649" y="2321"/>
                  </a:cubicBezTo>
                  <a:cubicBezTo>
                    <a:pt x="647" y="2316"/>
                    <a:pt x="646" y="2311"/>
                    <a:pt x="644" y="2306"/>
                  </a:cubicBezTo>
                  <a:cubicBezTo>
                    <a:pt x="638" y="2284"/>
                    <a:pt x="636" y="2283"/>
                    <a:pt x="616" y="2294"/>
                  </a:cubicBezTo>
                  <a:cubicBezTo>
                    <a:pt x="599" y="2304"/>
                    <a:pt x="586" y="2318"/>
                    <a:pt x="574" y="2334"/>
                  </a:cubicBezTo>
                  <a:cubicBezTo>
                    <a:pt x="567" y="2344"/>
                    <a:pt x="561" y="2348"/>
                    <a:pt x="548" y="2343"/>
                  </a:cubicBezTo>
                  <a:cubicBezTo>
                    <a:pt x="537" y="2339"/>
                    <a:pt x="525" y="2338"/>
                    <a:pt x="513" y="2337"/>
                  </a:cubicBezTo>
                  <a:cubicBezTo>
                    <a:pt x="505" y="2336"/>
                    <a:pt x="498" y="2340"/>
                    <a:pt x="496" y="2348"/>
                  </a:cubicBezTo>
                  <a:cubicBezTo>
                    <a:pt x="494" y="2357"/>
                    <a:pt x="497" y="2363"/>
                    <a:pt x="505" y="2367"/>
                  </a:cubicBezTo>
                  <a:cubicBezTo>
                    <a:pt x="511" y="2370"/>
                    <a:pt x="517" y="2372"/>
                    <a:pt x="523" y="2375"/>
                  </a:cubicBezTo>
                  <a:cubicBezTo>
                    <a:pt x="533" y="2380"/>
                    <a:pt x="537" y="2387"/>
                    <a:pt x="535" y="2399"/>
                  </a:cubicBezTo>
                  <a:cubicBezTo>
                    <a:pt x="529" y="2435"/>
                    <a:pt x="542" y="2460"/>
                    <a:pt x="574" y="2476"/>
                  </a:cubicBezTo>
                  <a:cubicBezTo>
                    <a:pt x="579" y="2479"/>
                    <a:pt x="590" y="2478"/>
                    <a:pt x="588" y="2487"/>
                  </a:cubicBezTo>
                  <a:cubicBezTo>
                    <a:pt x="587" y="2496"/>
                    <a:pt x="578" y="2498"/>
                    <a:pt x="569" y="2499"/>
                  </a:cubicBezTo>
                  <a:cubicBezTo>
                    <a:pt x="568" y="2499"/>
                    <a:pt x="567" y="2499"/>
                    <a:pt x="566" y="2499"/>
                  </a:cubicBezTo>
                  <a:cubicBezTo>
                    <a:pt x="542" y="2503"/>
                    <a:pt x="535" y="2514"/>
                    <a:pt x="547" y="2533"/>
                  </a:cubicBezTo>
                  <a:cubicBezTo>
                    <a:pt x="558" y="2551"/>
                    <a:pt x="555" y="2565"/>
                    <a:pt x="545" y="2580"/>
                  </a:cubicBezTo>
                  <a:cubicBezTo>
                    <a:pt x="532" y="2600"/>
                    <a:pt x="522" y="2621"/>
                    <a:pt x="528" y="2646"/>
                  </a:cubicBezTo>
                  <a:cubicBezTo>
                    <a:pt x="531" y="2657"/>
                    <a:pt x="520" y="2662"/>
                    <a:pt x="513" y="2664"/>
                  </a:cubicBezTo>
                  <a:cubicBezTo>
                    <a:pt x="487" y="2673"/>
                    <a:pt x="475" y="2690"/>
                    <a:pt x="472" y="2716"/>
                  </a:cubicBezTo>
                  <a:cubicBezTo>
                    <a:pt x="470" y="2732"/>
                    <a:pt x="464" y="2735"/>
                    <a:pt x="448" y="2725"/>
                  </a:cubicBezTo>
                  <a:cubicBezTo>
                    <a:pt x="414" y="2704"/>
                    <a:pt x="364" y="2719"/>
                    <a:pt x="349" y="2754"/>
                  </a:cubicBezTo>
                  <a:cubicBezTo>
                    <a:pt x="346" y="2761"/>
                    <a:pt x="342" y="2770"/>
                    <a:pt x="349" y="2776"/>
                  </a:cubicBezTo>
                  <a:cubicBezTo>
                    <a:pt x="356" y="2782"/>
                    <a:pt x="366" y="2785"/>
                    <a:pt x="375" y="2779"/>
                  </a:cubicBezTo>
                  <a:cubicBezTo>
                    <a:pt x="381" y="2776"/>
                    <a:pt x="387" y="2771"/>
                    <a:pt x="393" y="2767"/>
                  </a:cubicBezTo>
                  <a:cubicBezTo>
                    <a:pt x="399" y="2762"/>
                    <a:pt x="405" y="2759"/>
                    <a:pt x="410" y="2765"/>
                  </a:cubicBezTo>
                  <a:cubicBezTo>
                    <a:pt x="416" y="2772"/>
                    <a:pt x="412" y="2778"/>
                    <a:pt x="407" y="2783"/>
                  </a:cubicBezTo>
                  <a:cubicBezTo>
                    <a:pt x="403" y="2788"/>
                    <a:pt x="397" y="2792"/>
                    <a:pt x="393" y="2796"/>
                  </a:cubicBezTo>
                  <a:cubicBezTo>
                    <a:pt x="384" y="2805"/>
                    <a:pt x="379" y="2817"/>
                    <a:pt x="388" y="2827"/>
                  </a:cubicBezTo>
                  <a:cubicBezTo>
                    <a:pt x="396" y="2835"/>
                    <a:pt x="407" y="2827"/>
                    <a:pt x="415" y="2821"/>
                  </a:cubicBezTo>
                  <a:cubicBezTo>
                    <a:pt x="422" y="2816"/>
                    <a:pt x="427" y="2807"/>
                    <a:pt x="436" y="2804"/>
                  </a:cubicBezTo>
                  <a:cubicBezTo>
                    <a:pt x="449" y="2799"/>
                    <a:pt x="457" y="2801"/>
                    <a:pt x="456" y="2817"/>
                  </a:cubicBezTo>
                  <a:cubicBezTo>
                    <a:pt x="455" y="2839"/>
                    <a:pt x="446" y="2857"/>
                    <a:pt x="434" y="2874"/>
                  </a:cubicBezTo>
                  <a:cubicBezTo>
                    <a:pt x="419" y="2896"/>
                    <a:pt x="418" y="2908"/>
                    <a:pt x="434" y="2929"/>
                  </a:cubicBezTo>
                  <a:cubicBezTo>
                    <a:pt x="439" y="2937"/>
                    <a:pt x="447" y="2944"/>
                    <a:pt x="454" y="2951"/>
                  </a:cubicBezTo>
                  <a:cubicBezTo>
                    <a:pt x="457" y="2954"/>
                    <a:pt x="462" y="2957"/>
                    <a:pt x="460" y="2962"/>
                  </a:cubicBezTo>
                  <a:cubicBezTo>
                    <a:pt x="458" y="2968"/>
                    <a:pt x="453" y="2969"/>
                    <a:pt x="449" y="2968"/>
                  </a:cubicBezTo>
                  <a:cubicBezTo>
                    <a:pt x="431" y="2964"/>
                    <a:pt x="427" y="2972"/>
                    <a:pt x="428" y="2988"/>
                  </a:cubicBezTo>
                  <a:cubicBezTo>
                    <a:pt x="429" y="3008"/>
                    <a:pt x="416" y="3022"/>
                    <a:pt x="402" y="3033"/>
                  </a:cubicBezTo>
                  <a:cubicBezTo>
                    <a:pt x="391" y="3042"/>
                    <a:pt x="390" y="3049"/>
                    <a:pt x="401" y="3057"/>
                  </a:cubicBezTo>
                  <a:cubicBezTo>
                    <a:pt x="407" y="3061"/>
                    <a:pt x="411" y="3065"/>
                    <a:pt x="409" y="3073"/>
                  </a:cubicBezTo>
                  <a:cubicBezTo>
                    <a:pt x="407" y="3084"/>
                    <a:pt x="399" y="3082"/>
                    <a:pt x="392" y="3084"/>
                  </a:cubicBezTo>
                  <a:cubicBezTo>
                    <a:pt x="388" y="3085"/>
                    <a:pt x="383" y="3085"/>
                    <a:pt x="378" y="3086"/>
                  </a:cubicBezTo>
                  <a:cubicBezTo>
                    <a:pt x="351" y="3089"/>
                    <a:pt x="345" y="3104"/>
                    <a:pt x="361" y="3127"/>
                  </a:cubicBezTo>
                  <a:cubicBezTo>
                    <a:pt x="363" y="3130"/>
                    <a:pt x="365" y="3132"/>
                    <a:pt x="366" y="3135"/>
                  </a:cubicBezTo>
                  <a:cubicBezTo>
                    <a:pt x="369" y="3141"/>
                    <a:pt x="371" y="3149"/>
                    <a:pt x="365" y="3153"/>
                  </a:cubicBezTo>
                  <a:cubicBezTo>
                    <a:pt x="360" y="3157"/>
                    <a:pt x="353" y="3153"/>
                    <a:pt x="349" y="3149"/>
                  </a:cubicBezTo>
                  <a:cubicBezTo>
                    <a:pt x="345" y="3145"/>
                    <a:pt x="342" y="3141"/>
                    <a:pt x="339" y="3136"/>
                  </a:cubicBezTo>
                  <a:cubicBezTo>
                    <a:pt x="333" y="3129"/>
                    <a:pt x="327" y="3127"/>
                    <a:pt x="319" y="3133"/>
                  </a:cubicBezTo>
                  <a:cubicBezTo>
                    <a:pt x="300" y="3146"/>
                    <a:pt x="279" y="3148"/>
                    <a:pt x="258" y="3149"/>
                  </a:cubicBezTo>
                  <a:cubicBezTo>
                    <a:pt x="233" y="3151"/>
                    <a:pt x="207" y="3148"/>
                    <a:pt x="182" y="3154"/>
                  </a:cubicBezTo>
                  <a:cubicBezTo>
                    <a:pt x="173" y="3156"/>
                    <a:pt x="168" y="3150"/>
                    <a:pt x="164" y="3145"/>
                  </a:cubicBezTo>
                  <a:cubicBezTo>
                    <a:pt x="150" y="3129"/>
                    <a:pt x="137" y="3113"/>
                    <a:pt x="112" y="3121"/>
                  </a:cubicBezTo>
                  <a:cubicBezTo>
                    <a:pt x="107" y="3122"/>
                    <a:pt x="104" y="3118"/>
                    <a:pt x="102" y="3114"/>
                  </a:cubicBezTo>
                  <a:cubicBezTo>
                    <a:pt x="91" y="3094"/>
                    <a:pt x="73" y="3078"/>
                    <a:pt x="58" y="3061"/>
                  </a:cubicBezTo>
                  <a:cubicBezTo>
                    <a:pt x="35" y="3035"/>
                    <a:pt x="22" y="3006"/>
                    <a:pt x="31" y="2971"/>
                  </a:cubicBezTo>
                  <a:cubicBezTo>
                    <a:pt x="34" y="2957"/>
                    <a:pt x="26" y="2948"/>
                    <a:pt x="18" y="2940"/>
                  </a:cubicBezTo>
                  <a:cubicBezTo>
                    <a:pt x="0" y="2921"/>
                    <a:pt x="1" y="2911"/>
                    <a:pt x="21" y="2896"/>
                  </a:cubicBezTo>
                  <a:cubicBezTo>
                    <a:pt x="43" y="2881"/>
                    <a:pt x="43" y="2881"/>
                    <a:pt x="25" y="2859"/>
                  </a:cubicBezTo>
                  <a:cubicBezTo>
                    <a:pt x="21" y="2854"/>
                    <a:pt x="18" y="2850"/>
                    <a:pt x="24" y="2844"/>
                  </a:cubicBezTo>
                  <a:cubicBezTo>
                    <a:pt x="44" y="2821"/>
                    <a:pt x="62" y="2798"/>
                    <a:pt x="83" y="2776"/>
                  </a:cubicBezTo>
                  <a:cubicBezTo>
                    <a:pt x="98" y="2759"/>
                    <a:pt x="117" y="2748"/>
                    <a:pt x="139" y="2743"/>
                  </a:cubicBezTo>
                  <a:cubicBezTo>
                    <a:pt x="153" y="2739"/>
                    <a:pt x="180" y="2703"/>
                    <a:pt x="181" y="2688"/>
                  </a:cubicBezTo>
                  <a:cubicBezTo>
                    <a:pt x="181" y="2683"/>
                    <a:pt x="181" y="2679"/>
                    <a:pt x="175" y="2677"/>
                  </a:cubicBezTo>
                  <a:cubicBezTo>
                    <a:pt x="144" y="2663"/>
                    <a:pt x="129" y="2636"/>
                    <a:pt x="116" y="2607"/>
                  </a:cubicBezTo>
                  <a:cubicBezTo>
                    <a:pt x="113" y="2601"/>
                    <a:pt x="111" y="2596"/>
                    <a:pt x="108" y="2591"/>
                  </a:cubicBezTo>
                  <a:cubicBezTo>
                    <a:pt x="98" y="2575"/>
                    <a:pt x="93" y="2561"/>
                    <a:pt x="100" y="2541"/>
                  </a:cubicBezTo>
                  <a:cubicBezTo>
                    <a:pt x="107" y="2521"/>
                    <a:pt x="96" y="2501"/>
                    <a:pt x="86" y="2483"/>
                  </a:cubicBezTo>
                  <a:cubicBezTo>
                    <a:pt x="82" y="2474"/>
                    <a:pt x="80" y="2468"/>
                    <a:pt x="87" y="2459"/>
                  </a:cubicBezTo>
                  <a:cubicBezTo>
                    <a:pt x="115" y="2421"/>
                    <a:pt x="136" y="2379"/>
                    <a:pt x="140" y="2330"/>
                  </a:cubicBezTo>
                  <a:cubicBezTo>
                    <a:pt x="141" y="2323"/>
                    <a:pt x="143" y="2320"/>
                    <a:pt x="150" y="2322"/>
                  </a:cubicBezTo>
                  <a:cubicBezTo>
                    <a:pt x="178" y="2328"/>
                    <a:pt x="196" y="2313"/>
                    <a:pt x="211" y="2293"/>
                  </a:cubicBezTo>
                  <a:cubicBezTo>
                    <a:pt x="218" y="2284"/>
                    <a:pt x="224" y="2279"/>
                    <a:pt x="237" y="2285"/>
                  </a:cubicBezTo>
                  <a:cubicBezTo>
                    <a:pt x="253" y="2294"/>
                    <a:pt x="268" y="2286"/>
                    <a:pt x="281" y="2275"/>
                  </a:cubicBezTo>
                  <a:cubicBezTo>
                    <a:pt x="292" y="2266"/>
                    <a:pt x="303" y="2255"/>
                    <a:pt x="314" y="2246"/>
                  </a:cubicBezTo>
                  <a:cubicBezTo>
                    <a:pt x="325" y="2238"/>
                    <a:pt x="335" y="2237"/>
                    <a:pt x="338" y="2254"/>
                  </a:cubicBezTo>
                  <a:cubicBezTo>
                    <a:pt x="338" y="2258"/>
                    <a:pt x="339" y="2262"/>
                    <a:pt x="341" y="2266"/>
                  </a:cubicBezTo>
                  <a:cubicBezTo>
                    <a:pt x="343" y="2271"/>
                    <a:pt x="343" y="2279"/>
                    <a:pt x="350" y="2280"/>
                  </a:cubicBezTo>
                  <a:cubicBezTo>
                    <a:pt x="356" y="2280"/>
                    <a:pt x="360" y="2275"/>
                    <a:pt x="363" y="2271"/>
                  </a:cubicBezTo>
                  <a:cubicBezTo>
                    <a:pt x="378" y="2254"/>
                    <a:pt x="384" y="2255"/>
                    <a:pt x="393" y="2276"/>
                  </a:cubicBezTo>
                  <a:cubicBezTo>
                    <a:pt x="395" y="2281"/>
                    <a:pt x="396" y="2285"/>
                    <a:pt x="399" y="2289"/>
                  </a:cubicBezTo>
                  <a:cubicBezTo>
                    <a:pt x="403" y="2295"/>
                    <a:pt x="407" y="2300"/>
                    <a:pt x="417" y="2296"/>
                  </a:cubicBezTo>
                  <a:cubicBezTo>
                    <a:pt x="426" y="2291"/>
                    <a:pt x="426" y="2287"/>
                    <a:pt x="424" y="2279"/>
                  </a:cubicBezTo>
                  <a:cubicBezTo>
                    <a:pt x="414" y="2234"/>
                    <a:pt x="425" y="2195"/>
                    <a:pt x="452" y="2158"/>
                  </a:cubicBezTo>
                  <a:cubicBezTo>
                    <a:pt x="468" y="2136"/>
                    <a:pt x="489" y="2122"/>
                    <a:pt x="516" y="2118"/>
                  </a:cubicBezTo>
                  <a:cubicBezTo>
                    <a:pt x="528" y="2116"/>
                    <a:pt x="530" y="2112"/>
                    <a:pt x="526" y="2101"/>
                  </a:cubicBezTo>
                  <a:cubicBezTo>
                    <a:pt x="521" y="2088"/>
                    <a:pt x="517" y="2073"/>
                    <a:pt x="508" y="2062"/>
                  </a:cubicBezTo>
                  <a:cubicBezTo>
                    <a:pt x="501" y="2054"/>
                    <a:pt x="503" y="2050"/>
                    <a:pt x="512" y="2045"/>
                  </a:cubicBezTo>
                  <a:cubicBezTo>
                    <a:pt x="531" y="2036"/>
                    <a:pt x="542" y="1996"/>
                    <a:pt x="531" y="1978"/>
                  </a:cubicBezTo>
                  <a:cubicBezTo>
                    <a:pt x="527" y="1972"/>
                    <a:pt x="521" y="1972"/>
                    <a:pt x="516" y="1971"/>
                  </a:cubicBezTo>
                  <a:cubicBezTo>
                    <a:pt x="500" y="1967"/>
                    <a:pt x="485" y="1962"/>
                    <a:pt x="473" y="1950"/>
                  </a:cubicBezTo>
                  <a:cubicBezTo>
                    <a:pt x="454" y="1929"/>
                    <a:pt x="460" y="1910"/>
                    <a:pt x="488" y="1904"/>
                  </a:cubicBezTo>
                  <a:cubicBezTo>
                    <a:pt x="496" y="1902"/>
                    <a:pt x="505" y="1902"/>
                    <a:pt x="513" y="1900"/>
                  </a:cubicBezTo>
                  <a:cubicBezTo>
                    <a:pt x="535" y="1894"/>
                    <a:pt x="541" y="1884"/>
                    <a:pt x="534" y="1862"/>
                  </a:cubicBezTo>
                  <a:cubicBezTo>
                    <a:pt x="531" y="1851"/>
                    <a:pt x="525" y="1843"/>
                    <a:pt x="519" y="1834"/>
                  </a:cubicBezTo>
                  <a:cubicBezTo>
                    <a:pt x="512" y="1825"/>
                    <a:pt x="506" y="1817"/>
                    <a:pt x="501" y="1807"/>
                  </a:cubicBezTo>
                  <a:cubicBezTo>
                    <a:pt x="497" y="1800"/>
                    <a:pt x="494" y="1791"/>
                    <a:pt x="496" y="1782"/>
                  </a:cubicBezTo>
                  <a:cubicBezTo>
                    <a:pt x="500" y="1770"/>
                    <a:pt x="511" y="1778"/>
                    <a:pt x="518" y="1777"/>
                  </a:cubicBezTo>
                  <a:cubicBezTo>
                    <a:pt x="535" y="1773"/>
                    <a:pt x="553" y="1772"/>
                    <a:pt x="567" y="1761"/>
                  </a:cubicBezTo>
                  <a:cubicBezTo>
                    <a:pt x="576" y="1753"/>
                    <a:pt x="578" y="1746"/>
                    <a:pt x="571" y="1735"/>
                  </a:cubicBezTo>
                  <a:cubicBezTo>
                    <a:pt x="561" y="1720"/>
                    <a:pt x="547" y="1706"/>
                    <a:pt x="535" y="1693"/>
                  </a:cubicBezTo>
                  <a:cubicBezTo>
                    <a:pt x="515" y="1671"/>
                    <a:pt x="499" y="1649"/>
                    <a:pt x="514" y="1618"/>
                  </a:cubicBezTo>
                  <a:cubicBezTo>
                    <a:pt x="517" y="1610"/>
                    <a:pt x="512" y="1605"/>
                    <a:pt x="508" y="1600"/>
                  </a:cubicBezTo>
                  <a:cubicBezTo>
                    <a:pt x="501" y="1590"/>
                    <a:pt x="490" y="1584"/>
                    <a:pt x="480" y="1579"/>
                  </a:cubicBezTo>
                  <a:cubicBezTo>
                    <a:pt x="464" y="1571"/>
                    <a:pt x="448" y="1565"/>
                    <a:pt x="440" y="15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isometricTopUp">
                <a:rot lat="585005" lon="17518078" rev="3941966"/>
              </a:camera>
              <a:lightRig rig="threePt" dir="t"/>
            </a:scene3d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087D71B-5B6C-484D-BCCA-5AA8D8BA8944}"/>
              </a:ext>
            </a:extLst>
          </p:cNvPr>
          <p:cNvGrpSpPr/>
          <p:nvPr/>
        </p:nvGrpSpPr>
        <p:grpSpPr>
          <a:xfrm>
            <a:off x="4686883" y="2431041"/>
            <a:ext cx="3028217" cy="3026664"/>
            <a:chOff x="4574848" y="1897856"/>
            <a:chExt cx="3028217" cy="3026664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C33424F-D0C4-4255-B37F-ABDBA2A6C5DA}"/>
                </a:ext>
              </a:extLst>
            </p:cNvPr>
            <p:cNvSpPr/>
            <p:nvPr/>
          </p:nvSpPr>
          <p:spPr>
            <a:xfrm>
              <a:off x="4575624" y="1897856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B6A926A-330F-4771-8343-A3014A789F69}"/>
                </a:ext>
              </a:extLst>
            </p:cNvPr>
            <p:cNvSpPr/>
            <p:nvPr/>
          </p:nvSpPr>
          <p:spPr>
            <a:xfrm>
              <a:off x="4574848" y="1907000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C328113-4031-4623-9F41-57C035D3DBEB}"/>
              </a:ext>
            </a:extLst>
          </p:cNvPr>
          <p:cNvGrpSpPr/>
          <p:nvPr/>
        </p:nvGrpSpPr>
        <p:grpSpPr>
          <a:xfrm>
            <a:off x="1931921" y="2964326"/>
            <a:ext cx="10346436" cy="3747785"/>
            <a:chOff x="19052" y="1647821"/>
            <a:chExt cx="12153901" cy="4402502"/>
          </a:xfrm>
        </p:grpSpPr>
        <p:sp>
          <p:nvSpPr>
            <p:cNvPr id="69" name="Freeform 3">
              <a:extLst>
                <a:ext uri="{FF2B5EF4-FFF2-40B4-BE49-F238E27FC236}">
                  <a16:creationId xmlns:a16="http://schemas.microsoft.com/office/drawing/2014/main" id="{36A1F53D-4C84-4265-9537-E21B9D135685}"/>
                </a:ext>
              </a:extLst>
            </p:cNvPr>
            <p:cNvSpPr/>
            <p:nvPr/>
          </p:nvSpPr>
          <p:spPr>
            <a:xfrm>
              <a:off x="19052" y="3415289"/>
              <a:ext cx="12153901" cy="2635034"/>
            </a:xfrm>
            <a:custGeom>
              <a:avLst/>
              <a:gdLst>
                <a:gd name="connsiteX0" fmla="*/ 0 w 9096375"/>
                <a:gd name="connsiteY0" fmla="*/ 2457450 h 2466975"/>
                <a:gd name="connsiteX1" fmla="*/ 6610350 w 9096375"/>
                <a:gd name="connsiteY1" fmla="*/ 2457450 h 2466975"/>
                <a:gd name="connsiteX2" fmla="*/ 6591300 w 9096375"/>
                <a:gd name="connsiteY2" fmla="*/ 2219325 h 2466975"/>
                <a:gd name="connsiteX3" fmla="*/ 6000750 w 9096375"/>
                <a:gd name="connsiteY3" fmla="*/ 1152525 h 2466975"/>
                <a:gd name="connsiteX4" fmla="*/ 6124575 w 9096375"/>
                <a:gd name="connsiteY4" fmla="*/ 1009650 h 2466975"/>
                <a:gd name="connsiteX5" fmla="*/ 6619875 w 9096375"/>
                <a:gd name="connsiteY5" fmla="*/ 1466850 h 2466975"/>
                <a:gd name="connsiteX6" fmla="*/ 6562725 w 9096375"/>
                <a:gd name="connsiteY6" fmla="*/ 0 h 2466975"/>
                <a:gd name="connsiteX7" fmla="*/ 6838950 w 9096375"/>
                <a:gd name="connsiteY7" fmla="*/ 9525 h 2466975"/>
                <a:gd name="connsiteX8" fmla="*/ 6905625 w 9096375"/>
                <a:gd name="connsiteY8" fmla="*/ 981075 h 2466975"/>
                <a:gd name="connsiteX9" fmla="*/ 7239000 w 9096375"/>
                <a:gd name="connsiteY9" fmla="*/ 981075 h 2466975"/>
                <a:gd name="connsiteX10" fmla="*/ 7629525 w 9096375"/>
                <a:gd name="connsiteY10" fmla="*/ 981075 h 2466975"/>
                <a:gd name="connsiteX11" fmla="*/ 7915275 w 9096375"/>
                <a:gd name="connsiteY11" fmla="*/ 981075 h 2466975"/>
                <a:gd name="connsiteX12" fmla="*/ 7896225 w 9096375"/>
                <a:gd name="connsiteY12" fmla="*/ 1781175 h 2466975"/>
                <a:gd name="connsiteX13" fmla="*/ 7658100 w 9096375"/>
                <a:gd name="connsiteY13" fmla="*/ 2466975 h 2466975"/>
                <a:gd name="connsiteX14" fmla="*/ 9096375 w 9096375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24575 w 9144000"/>
                <a:gd name="connsiteY4" fmla="*/ 1009650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57493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610350 w 9144000"/>
                <a:gd name="connsiteY1" fmla="*/ 2457450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0411 w 9144000"/>
                <a:gd name="connsiteY4" fmla="*/ 998677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457450 h 2466975"/>
                <a:gd name="connsiteX1" fmla="*/ 6592062 w 9144000"/>
                <a:gd name="connsiteY1" fmla="*/ 2464766 h 2466975"/>
                <a:gd name="connsiteX2" fmla="*/ 6591300 w 9144000"/>
                <a:gd name="connsiteY2" fmla="*/ 2219325 h 2466975"/>
                <a:gd name="connsiteX3" fmla="*/ 6000750 w 9144000"/>
                <a:gd name="connsiteY3" fmla="*/ 1152525 h 2466975"/>
                <a:gd name="connsiteX4" fmla="*/ 6197726 w 9144000"/>
                <a:gd name="connsiteY4" fmla="*/ 984046 h 2466975"/>
                <a:gd name="connsiteX5" fmla="*/ 6619875 w 9144000"/>
                <a:gd name="connsiteY5" fmla="*/ 1466850 h 2466975"/>
                <a:gd name="connsiteX6" fmla="*/ 6562725 w 9144000"/>
                <a:gd name="connsiteY6" fmla="*/ 0 h 2466975"/>
                <a:gd name="connsiteX7" fmla="*/ 6838950 w 9144000"/>
                <a:gd name="connsiteY7" fmla="*/ 9525 h 2466975"/>
                <a:gd name="connsiteX8" fmla="*/ 6905625 w 9144000"/>
                <a:gd name="connsiteY8" fmla="*/ 981075 h 2466975"/>
                <a:gd name="connsiteX9" fmla="*/ 7239000 w 9144000"/>
                <a:gd name="connsiteY9" fmla="*/ 981075 h 2466975"/>
                <a:gd name="connsiteX10" fmla="*/ 7629525 w 9144000"/>
                <a:gd name="connsiteY10" fmla="*/ 981075 h 2466975"/>
                <a:gd name="connsiteX11" fmla="*/ 7915275 w 9144000"/>
                <a:gd name="connsiteY11" fmla="*/ 981075 h 2466975"/>
                <a:gd name="connsiteX12" fmla="*/ 7896225 w 9144000"/>
                <a:gd name="connsiteY12" fmla="*/ 1781175 h 2466975"/>
                <a:gd name="connsiteX13" fmla="*/ 7658100 w 9144000"/>
                <a:gd name="connsiteY13" fmla="*/ 2466975 h 2466975"/>
                <a:gd name="connsiteX14" fmla="*/ 9144000 w 9144000"/>
                <a:gd name="connsiteY14" fmla="*/ 2466975 h 2466975"/>
                <a:gd name="connsiteX0" fmla="*/ 0 w 9144000"/>
                <a:gd name="connsiteY0" fmla="*/ 2553469 h 2562994"/>
                <a:gd name="connsiteX1" fmla="*/ 6592062 w 9144000"/>
                <a:gd name="connsiteY1" fmla="*/ 2560785 h 2562994"/>
                <a:gd name="connsiteX2" fmla="*/ 6591300 w 9144000"/>
                <a:gd name="connsiteY2" fmla="*/ 2315344 h 2562994"/>
                <a:gd name="connsiteX3" fmla="*/ 6000750 w 9144000"/>
                <a:gd name="connsiteY3" fmla="*/ 1248544 h 2562994"/>
                <a:gd name="connsiteX4" fmla="*/ 6197726 w 9144000"/>
                <a:gd name="connsiteY4" fmla="*/ 1080065 h 2562994"/>
                <a:gd name="connsiteX5" fmla="*/ 6619875 w 9144000"/>
                <a:gd name="connsiteY5" fmla="*/ 1562869 h 2562994"/>
                <a:gd name="connsiteX6" fmla="*/ 6562725 w 9144000"/>
                <a:gd name="connsiteY6" fmla="*/ 96019 h 2562994"/>
                <a:gd name="connsiteX7" fmla="*/ 6838950 w 9144000"/>
                <a:gd name="connsiteY7" fmla="*/ 105544 h 2562994"/>
                <a:gd name="connsiteX8" fmla="*/ 6905625 w 9144000"/>
                <a:gd name="connsiteY8" fmla="*/ 1077094 h 2562994"/>
                <a:gd name="connsiteX9" fmla="*/ 7239000 w 9144000"/>
                <a:gd name="connsiteY9" fmla="*/ 1077094 h 2562994"/>
                <a:gd name="connsiteX10" fmla="*/ 7629525 w 9144000"/>
                <a:gd name="connsiteY10" fmla="*/ 1077094 h 2562994"/>
                <a:gd name="connsiteX11" fmla="*/ 7915275 w 9144000"/>
                <a:gd name="connsiteY11" fmla="*/ 1077094 h 2562994"/>
                <a:gd name="connsiteX12" fmla="*/ 7896225 w 9144000"/>
                <a:gd name="connsiteY12" fmla="*/ 1877194 h 2562994"/>
                <a:gd name="connsiteX13" fmla="*/ 7658100 w 9144000"/>
                <a:gd name="connsiteY13" fmla="*/ 2562994 h 2562994"/>
                <a:gd name="connsiteX14" fmla="*/ 9144000 w 9144000"/>
                <a:gd name="connsiteY14" fmla="*/ 2562994 h 2562994"/>
                <a:gd name="connsiteX0" fmla="*/ 0 w 9144000"/>
                <a:gd name="connsiteY0" fmla="*/ 2613374 h 2622899"/>
                <a:gd name="connsiteX1" fmla="*/ 6592062 w 9144000"/>
                <a:gd name="connsiteY1" fmla="*/ 2620690 h 2622899"/>
                <a:gd name="connsiteX2" fmla="*/ 6591300 w 9144000"/>
                <a:gd name="connsiteY2" fmla="*/ 2375249 h 2622899"/>
                <a:gd name="connsiteX3" fmla="*/ 6000750 w 9144000"/>
                <a:gd name="connsiteY3" fmla="*/ 1308449 h 2622899"/>
                <a:gd name="connsiteX4" fmla="*/ 6197726 w 9144000"/>
                <a:gd name="connsiteY4" fmla="*/ 1139970 h 2622899"/>
                <a:gd name="connsiteX5" fmla="*/ 6619875 w 9144000"/>
                <a:gd name="connsiteY5" fmla="*/ 1622774 h 2622899"/>
                <a:gd name="connsiteX6" fmla="*/ 6562725 w 9144000"/>
                <a:gd name="connsiteY6" fmla="*/ 155924 h 2622899"/>
                <a:gd name="connsiteX7" fmla="*/ 6838950 w 9144000"/>
                <a:gd name="connsiteY7" fmla="*/ 165449 h 2622899"/>
                <a:gd name="connsiteX8" fmla="*/ 6905625 w 9144000"/>
                <a:gd name="connsiteY8" fmla="*/ 1136999 h 2622899"/>
                <a:gd name="connsiteX9" fmla="*/ 7239000 w 9144000"/>
                <a:gd name="connsiteY9" fmla="*/ 1136999 h 2622899"/>
                <a:gd name="connsiteX10" fmla="*/ 7629525 w 9144000"/>
                <a:gd name="connsiteY10" fmla="*/ 1136999 h 2622899"/>
                <a:gd name="connsiteX11" fmla="*/ 7915275 w 9144000"/>
                <a:gd name="connsiteY11" fmla="*/ 1136999 h 2622899"/>
                <a:gd name="connsiteX12" fmla="*/ 7896225 w 9144000"/>
                <a:gd name="connsiteY12" fmla="*/ 1937099 h 2622899"/>
                <a:gd name="connsiteX13" fmla="*/ 7658100 w 9144000"/>
                <a:gd name="connsiteY13" fmla="*/ 2622899 h 2622899"/>
                <a:gd name="connsiteX14" fmla="*/ 9144000 w 9144000"/>
                <a:gd name="connsiteY14" fmla="*/ 2622899 h 2622899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9525 w 9144000"/>
                <a:gd name="connsiteY10" fmla="*/ 1149134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96225 w 9144000"/>
                <a:gd name="connsiteY12" fmla="*/ 1949234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15275 w 9144000"/>
                <a:gd name="connsiteY11" fmla="*/ 1149134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22590 w 9144000"/>
                <a:gd name="connsiteY11" fmla="*/ 1167422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922590 w 9144000"/>
                <a:gd name="connsiteY11" fmla="*/ 1167422 h 2635034"/>
                <a:gd name="connsiteX12" fmla="*/ 7877937 w 9144000"/>
                <a:gd name="connsiteY12" fmla="*/ 1945576 h 2635034"/>
                <a:gd name="connsiteX13" fmla="*/ 7658100 w 9144000"/>
                <a:gd name="connsiteY13" fmla="*/ 2635034 h 2635034"/>
                <a:gd name="connsiteX14" fmla="*/ 9144000 w 9144000"/>
                <a:gd name="connsiteY14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625868 w 9144000"/>
                <a:gd name="connsiteY10" fmla="*/ 1178395 h 2635034"/>
                <a:gd name="connsiteX11" fmla="*/ 7732165 w 9144000"/>
                <a:gd name="connsiteY11" fmla="*/ 854927 h 2635034"/>
                <a:gd name="connsiteX12" fmla="*/ 7922590 w 9144000"/>
                <a:gd name="connsiteY12" fmla="*/ 1167422 h 2635034"/>
                <a:gd name="connsiteX13" fmla="*/ 7877937 w 9144000"/>
                <a:gd name="connsiteY13" fmla="*/ 1945576 h 2635034"/>
                <a:gd name="connsiteX14" fmla="*/ 7658100 w 9144000"/>
                <a:gd name="connsiteY14" fmla="*/ 2635034 h 2635034"/>
                <a:gd name="connsiteX15" fmla="*/ 9144000 w 9144000"/>
                <a:gd name="connsiteY15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239000 w 9144000"/>
                <a:gd name="connsiteY9" fmla="*/ 1149134 h 2635034"/>
                <a:gd name="connsiteX10" fmla="*/ 7399324 w 9144000"/>
                <a:gd name="connsiteY10" fmla="*/ 792748 h 2635034"/>
                <a:gd name="connsiteX11" fmla="*/ 7625868 w 9144000"/>
                <a:gd name="connsiteY11" fmla="*/ 1178395 h 2635034"/>
                <a:gd name="connsiteX12" fmla="*/ 7732165 w 9144000"/>
                <a:gd name="connsiteY12" fmla="*/ 854927 h 2635034"/>
                <a:gd name="connsiteX13" fmla="*/ 7922590 w 9144000"/>
                <a:gd name="connsiteY13" fmla="*/ 1167422 h 2635034"/>
                <a:gd name="connsiteX14" fmla="*/ 7877937 w 9144000"/>
                <a:gd name="connsiteY14" fmla="*/ 1945576 h 2635034"/>
                <a:gd name="connsiteX15" fmla="*/ 7658100 w 9144000"/>
                <a:gd name="connsiteY15" fmla="*/ 2635034 h 2635034"/>
                <a:gd name="connsiteX16" fmla="*/ 9144000 w 9144000"/>
                <a:gd name="connsiteY16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39000 w 9144000"/>
                <a:gd name="connsiteY10" fmla="*/ 1149134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5868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56449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32165 w 9144000"/>
                <a:gd name="connsiteY13" fmla="*/ 85492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399324 w 9144000"/>
                <a:gd name="connsiteY11" fmla="*/ 792748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40879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5 w 9144000"/>
                <a:gd name="connsiteY9" fmla="*/ 796405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21270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88427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106715 w 9144000"/>
                <a:gd name="connsiteY9" fmla="*/ 730568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877937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658100 w 9144000"/>
                <a:gd name="connsiteY16" fmla="*/ 2635034 h 2635034"/>
                <a:gd name="connsiteX17" fmla="*/ 9144000 w 9144000"/>
                <a:gd name="connsiteY17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83804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658100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723937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144000"/>
                <a:gd name="connsiteY0" fmla="*/ 2625509 h 2635034"/>
                <a:gd name="connsiteX1" fmla="*/ 6592062 w 9144000"/>
                <a:gd name="connsiteY1" fmla="*/ 2632825 h 2635034"/>
                <a:gd name="connsiteX2" fmla="*/ 6591300 w 9144000"/>
                <a:gd name="connsiteY2" fmla="*/ 2387384 h 2635034"/>
                <a:gd name="connsiteX3" fmla="*/ 6000750 w 9144000"/>
                <a:gd name="connsiteY3" fmla="*/ 1320584 h 2635034"/>
                <a:gd name="connsiteX4" fmla="*/ 6197726 w 9144000"/>
                <a:gd name="connsiteY4" fmla="*/ 1152105 h 2635034"/>
                <a:gd name="connsiteX5" fmla="*/ 6619875 w 9144000"/>
                <a:gd name="connsiteY5" fmla="*/ 1634909 h 2635034"/>
                <a:gd name="connsiteX6" fmla="*/ 6562725 w 9144000"/>
                <a:gd name="connsiteY6" fmla="*/ 168059 h 2635034"/>
                <a:gd name="connsiteX7" fmla="*/ 6838950 w 9144000"/>
                <a:gd name="connsiteY7" fmla="*/ 177584 h 2635034"/>
                <a:gd name="connsiteX8" fmla="*/ 6905625 w 9144000"/>
                <a:gd name="connsiteY8" fmla="*/ 1149134 h 2635034"/>
                <a:gd name="connsiteX9" fmla="*/ 7092084 w 9144000"/>
                <a:gd name="connsiteY9" fmla="*/ 723252 h 2635034"/>
                <a:gd name="connsiteX10" fmla="*/ 7260945 w 9144000"/>
                <a:gd name="connsiteY10" fmla="*/ 1152791 h 2635034"/>
                <a:gd name="connsiteX11" fmla="*/ 7446873 w 9144000"/>
                <a:gd name="connsiteY11" fmla="*/ 763487 h 2635034"/>
                <a:gd name="connsiteX12" fmla="*/ 7622210 w 9144000"/>
                <a:gd name="connsiteY12" fmla="*/ 1178395 h 2635034"/>
                <a:gd name="connsiteX13" fmla="*/ 7776056 w 9144000"/>
                <a:gd name="connsiteY13" fmla="*/ 840297 h 2635034"/>
                <a:gd name="connsiteX14" fmla="*/ 7922590 w 9144000"/>
                <a:gd name="connsiteY14" fmla="*/ 1167422 h 2635034"/>
                <a:gd name="connsiteX15" fmla="*/ 7914513 w 9144000"/>
                <a:gd name="connsiteY15" fmla="*/ 1945576 h 2635034"/>
                <a:gd name="connsiteX16" fmla="*/ 7798002 w 9144000"/>
                <a:gd name="connsiteY16" fmla="*/ 2317968 h 2635034"/>
                <a:gd name="connsiteX17" fmla="*/ 7723937 w 9144000"/>
                <a:gd name="connsiteY17" fmla="*/ 2635034 h 2635034"/>
                <a:gd name="connsiteX18" fmla="*/ 9144000 w 9144000"/>
                <a:gd name="connsiteY18" fmla="*/ 2635034 h 2635034"/>
                <a:gd name="connsiteX0" fmla="*/ 0 w 9982200"/>
                <a:gd name="connsiteY0" fmla="*/ 2625509 h 2635034"/>
                <a:gd name="connsiteX1" fmla="*/ 6592062 w 9982200"/>
                <a:gd name="connsiteY1" fmla="*/ 2632825 h 2635034"/>
                <a:gd name="connsiteX2" fmla="*/ 6591300 w 9982200"/>
                <a:gd name="connsiteY2" fmla="*/ 2387384 h 2635034"/>
                <a:gd name="connsiteX3" fmla="*/ 6000750 w 9982200"/>
                <a:gd name="connsiteY3" fmla="*/ 1320584 h 2635034"/>
                <a:gd name="connsiteX4" fmla="*/ 6197726 w 9982200"/>
                <a:gd name="connsiteY4" fmla="*/ 1152105 h 2635034"/>
                <a:gd name="connsiteX5" fmla="*/ 6619875 w 9982200"/>
                <a:gd name="connsiteY5" fmla="*/ 1634909 h 2635034"/>
                <a:gd name="connsiteX6" fmla="*/ 6562725 w 9982200"/>
                <a:gd name="connsiteY6" fmla="*/ 168059 h 2635034"/>
                <a:gd name="connsiteX7" fmla="*/ 6838950 w 9982200"/>
                <a:gd name="connsiteY7" fmla="*/ 177584 h 2635034"/>
                <a:gd name="connsiteX8" fmla="*/ 6905625 w 9982200"/>
                <a:gd name="connsiteY8" fmla="*/ 1149134 h 2635034"/>
                <a:gd name="connsiteX9" fmla="*/ 7092084 w 9982200"/>
                <a:gd name="connsiteY9" fmla="*/ 723252 h 2635034"/>
                <a:gd name="connsiteX10" fmla="*/ 7260945 w 9982200"/>
                <a:gd name="connsiteY10" fmla="*/ 1152791 h 2635034"/>
                <a:gd name="connsiteX11" fmla="*/ 7446873 w 9982200"/>
                <a:gd name="connsiteY11" fmla="*/ 763487 h 2635034"/>
                <a:gd name="connsiteX12" fmla="*/ 7622210 w 9982200"/>
                <a:gd name="connsiteY12" fmla="*/ 1178395 h 2635034"/>
                <a:gd name="connsiteX13" fmla="*/ 7776056 w 9982200"/>
                <a:gd name="connsiteY13" fmla="*/ 840297 h 2635034"/>
                <a:gd name="connsiteX14" fmla="*/ 7922590 w 9982200"/>
                <a:gd name="connsiteY14" fmla="*/ 1167422 h 2635034"/>
                <a:gd name="connsiteX15" fmla="*/ 7914513 w 9982200"/>
                <a:gd name="connsiteY15" fmla="*/ 1945576 h 2635034"/>
                <a:gd name="connsiteX16" fmla="*/ 7798002 w 9982200"/>
                <a:gd name="connsiteY16" fmla="*/ 2317968 h 2635034"/>
                <a:gd name="connsiteX17" fmla="*/ 7723937 w 9982200"/>
                <a:gd name="connsiteY17" fmla="*/ 2635034 h 2635034"/>
                <a:gd name="connsiteX18" fmla="*/ 9982200 w 9982200"/>
                <a:gd name="connsiteY18" fmla="*/ 2635034 h 2635034"/>
                <a:gd name="connsiteX0" fmla="*/ 0 w 12220575"/>
                <a:gd name="connsiteY0" fmla="*/ 2615984 h 2635034"/>
                <a:gd name="connsiteX1" fmla="*/ 8830437 w 12220575"/>
                <a:gd name="connsiteY1" fmla="*/ 2632825 h 2635034"/>
                <a:gd name="connsiteX2" fmla="*/ 8829675 w 12220575"/>
                <a:gd name="connsiteY2" fmla="*/ 2387384 h 2635034"/>
                <a:gd name="connsiteX3" fmla="*/ 8239125 w 12220575"/>
                <a:gd name="connsiteY3" fmla="*/ 1320584 h 2635034"/>
                <a:gd name="connsiteX4" fmla="*/ 8436101 w 12220575"/>
                <a:gd name="connsiteY4" fmla="*/ 1152105 h 2635034"/>
                <a:gd name="connsiteX5" fmla="*/ 8858250 w 12220575"/>
                <a:gd name="connsiteY5" fmla="*/ 1634909 h 2635034"/>
                <a:gd name="connsiteX6" fmla="*/ 8801100 w 12220575"/>
                <a:gd name="connsiteY6" fmla="*/ 168059 h 2635034"/>
                <a:gd name="connsiteX7" fmla="*/ 9077325 w 12220575"/>
                <a:gd name="connsiteY7" fmla="*/ 177584 h 2635034"/>
                <a:gd name="connsiteX8" fmla="*/ 9144000 w 12220575"/>
                <a:gd name="connsiteY8" fmla="*/ 1149134 h 2635034"/>
                <a:gd name="connsiteX9" fmla="*/ 9330459 w 12220575"/>
                <a:gd name="connsiteY9" fmla="*/ 723252 h 2635034"/>
                <a:gd name="connsiteX10" fmla="*/ 9499320 w 12220575"/>
                <a:gd name="connsiteY10" fmla="*/ 1152791 h 2635034"/>
                <a:gd name="connsiteX11" fmla="*/ 9685248 w 12220575"/>
                <a:gd name="connsiteY11" fmla="*/ 763487 h 2635034"/>
                <a:gd name="connsiteX12" fmla="*/ 9860585 w 12220575"/>
                <a:gd name="connsiteY12" fmla="*/ 1178395 h 2635034"/>
                <a:gd name="connsiteX13" fmla="*/ 10014431 w 12220575"/>
                <a:gd name="connsiteY13" fmla="*/ 840297 h 2635034"/>
                <a:gd name="connsiteX14" fmla="*/ 10160965 w 12220575"/>
                <a:gd name="connsiteY14" fmla="*/ 1167422 h 2635034"/>
                <a:gd name="connsiteX15" fmla="*/ 10152888 w 12220575"/>
                <a:gd name="connsiteY15" fmla="*/ 1945576 h 2635034"/>
                <a:gd name="connsiteX16" fmla="*/ 10036377 w 12220575"/>
                <a:gd name="connsiteY16" fmla="*/ 2317968 h 2635034"/>
                <a:gd name="connsiteX17" fmla="*/ 9962312 w 12220575"/>
                <a:gd name="connsiteY17" fmla="*/ 2635034 h 2635034"/>
                <a:gd name="connsiteX18" fmla="*/ 12220575 w 12220575"/>
                <a:gd name="connsiteY18" fmla="*/ 2635034 h 2635034"/>
                <a:gd name="connsiteX0" fmla="*/ 0 w 12153900"/>
                <a:gd name="connsiteY0" fmla="*/ 2615984 h 2635034"/>
                <a:gd name="connsiteX1" fmla="*/ 8763762 w 12153900"/>
                <a:gd name="connsiteY1" fmla="*/ 2632825 h 2635034"/>
                <a:gd name="connsiteX2" fmla="*/ 8763000 w 12153900"/>
                <a:gd name="connsiteY2" fmla="*/ 2387384 h 2635034"/>
                <a:gd name="connsiteX3" fmla="*/ 8172450 w 12153900"/>
                <a:gd name="connsiteY3" fmla="*/ 1320584 h 2635034"/>
                <a:gd name="connsiteX4" fmla="*/ 8369426 w 12153900"/>
                <a:gd name="connsiteY4" fmla="*/ 1152105 h 2635034"/>
                <a:gd name="connsiteX5" fmla="*/ 8791575 w 12153900"/>
                <a:gd name="connsiteY5" fmla="*/ 1634909 h 2635034"/>
                <a:gd name="connsiteX6" fmla="*/ 8734425 w 12153900"/>
                <a:gd name="connsiteY6" fmla="*/ 168059 h 2635034"/>
                <a:gd name="connsiteX7" fmla="*/ 9010650 w 12153900"/>
                <a:gd name="connsiteY7" fmla="*/ 177584 h 2635034"/>
                <a:gd name="connsiteX8" fmla="*/ 9077325 w 12153900"/>
                <a:gd name="connsiteY8" fmla="*/ 1149134 h 2635034"/>
                <a:gd name="connsiteX9" fmla="*/ 9263784 w 12153900"/>
                <a:gd name="connsiteY9" fmla="*/ 723252 h 2635034"/>
                <a:gd name="connsiteX10" fmla="*/ 9432645 w 12153900"/>
                <a:gd name="connsiteY10" fmla="*/ 1152791 h 2635034"/>
                <a:gd name="connsiteX11" fmla="*/ 9618573 w 12153900"/>
                <a:gd name="connsiteY11" fmla="*/ 763487 h 2635034"/>
                <a:gd name="connsiteX12" fmla="*/ 9793910 w 12153900"/>
                <a:gd name="connsiteY12" fmla="*/ 1178395 h 2635034"/>
                <a:gd name="connsiteX13" fmla="*/ 9947756 w 12153900"/>
                <a:gd name="connsiteY13" fmla="*/ 840297 h 2635034"/>
                <a:gd name="connsiteX14" fmla="*/ 10094290 w 12153900"/>
                <a:gd name="connsiteY14" fmla="*/ 1167422 h 2635034"/>
                <a:gd name="connsiteX15" fmla="*/ 10086213 w 12153900"/>
                <a:gd name="connsiteY15" fmla="*/ 1945576 h 2635034"/>
                <a:gd name="connsiteX16" fmla="*/ 9969702 w 12153900"/>
                <a:gd name="connsiteY16" fmla="*/ 2317968 h 2635034"/>
                <a:gd name="connsiteX17" fmla="*/ 9895637 w 12153900"/>
                <a:gd name="connsiteY17" fmla="*/ 2635034 h 2635034"/>
                <a:gd name="connsiteX18" fmla="*/ 12153900 w 12153900"/>
                <a:gd name="connsiteY18" fmla="*/ 2635034 h 263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53900" h="2635034">
                  <a:moveTo>
                    <a:pt x="0" y="2615984"/>
                  </a:moveTo>
                  <a:lnTo>
                    <a:pt x="8763762" y="2632825"/>
                  </a:lnTo>
                  <a:cubicBezTo>
                    <a:pt x="8819592" y="2637574"/>
                    <a:pt x="8831529" y="2455787"/>
                    <a:pt x="8763000" y="2387384"/>
                  </a:cubicBezTo>
                  <a:cubicBezTo>
                    <a:pt x="8427160" y="2024470"/>
                    <a:pt x="8486344" y="1782254"/>
                    <a:pt x="8172450" y="1320584"/>
                  </a:cubicBezTo>
                  <a:cubicBezTo>
                    <a:pt x="7992591" y="1069504"/>
                    <a:pt x="8236712" y="1013193"/>
                    <a:pt x="8369426" y="1152105"/>
                  </a:cubicBezTo>
                  <a:cubicBezTo>
                    <a:pt x="8468689" y="1271587"/>
                    <a:pt x="8633790" y="1380096"/>
                    <a:pt x="8791575" y="1634909"/>
                  </a:cubicBezTo>
                  <a:lnTo>
                    <a:pt x="8734425" y="168059"/>
                  </a:lnTo>
                  <a:cubicBezTo>
                    <a:pt x="8724087" y="-51879"/>
                    <a:pt x="8999042" y="-63335"/>
                    <a:pt x="9010650" y="177584"/>
                  </a:cubicBezTo>
                  <a:lnTo>
                    <a:pt x="9077325" y="1149134"/>
                  </a:lnTo>
                  <a:cubicBezTo>
                    <a:pt x="9059774" y="1014527"/>
                    <a:pt x="9105809" y="723252"/>
                    <a:pt x="9263784" y="723252"/>
                  </a:cubicBezTo>
                  <a:cubicBezTo>
                    <a:pt x="9451019" y="730567"/>
                    <a:pt x="9431427" y="1003438"/>
                    <a:pt x="9432645" y="1152791"/>
                  </a:cubicBezTo>
                  <a:cubicBezTo>
                    <a:pt x="9445434" y="965376"/>
                    <a:pt x="9477286" y="758611"/>
                    <a:pt x="9618573" y="763487"/>
                  </a:cubicBezTo>
                  <a:cubicBezTo>
                    <a:pt x="9785465" y="761048"/>
                    <a:pt x="9789642" y="977838"/>
                    <a:pt x="9793910" y="1178395"/>
                  </a:cubicBezTo>
                  <a:cubicBezTo>
                    <a:pt x="9791980" y="1019633"/>
                    <a:pt x="9792232" y="838468"/>
                    <a:pt x="9947756" y="840297"/>
                  </a:cubicBezTo>
                  <a:cubicBezTo>
                    <a:pt x="10059388" y="849440"/>
                    <a:pt x="10069995" y="985647"/>
                    <a:pt x="10094290" y="1167422"/>
                  </a:cubicBezTo>
                  <a:cubicBezTo>
                    <a:pt x="10120859" y="1474356"/>
                    <a:pt x="10114508" y="1624012"/>
                    <a:pt x="10086213" y="1945576"/>
                  </a:cubicBezTo>
                  <a:cubicBezTo>
                    <a:pt x="10065448" y="2148306"/>
                    <a:pt x="10012438" y="2203058"/>
                    <a:pt x="9969702" y="2317968"/>
                  </a:cubicBezTo>
                  <a:cubicBezTo>
                    <a:pt x="9897706" y="2425562"/>
                    <a:pt x="9876129" y="2424913"/>
                    <a:pt x="9895637" y="2635034"/>
                  </a:cubicBezTo>
                  <a:lnTo>
                    <a:pt x="12153900" y="2635034"/>
                  </a:lnTo>
                </a:path>
              </a:pathLst>
            </a:cu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49D7112-91A2-46EB-BA30-3293611B5B27}"/>
                </a:ext>
              </a:extLst>
            </p:cNvPr>
            <p:cNvSpPr/>
            <p:nvPr/>
          </p:nvSpPr>
          <p:spPr>
            <a:xfrm>
              <a:off x="9051979" y="2025456"/>
              <a:ext cx="892121" cy="1147912"/>
            </a:xfrm>
            <a:custGeom>
              <a:avLst/>
              <a:gdLst>
                <a:gd name="connsiteX0" fmla="*/ 0 w 509497"/>
                <a:gd name="connsiteY0" fmla="*/ 663156 h 663155"/>
                <a:gd name="connsiteX1" fmla="*/ 84916 w 509497"/>
                <a:gd name="connsiteY1" fmla="*/ 475531 h 663155"/>
                <a:gd name="connsiteX2" fmla="*/ 59037 w 509497"/>
                <a:gd name="connsiteY2" fmla="*/ 454504 h 663155"/>
                <a:gd name="connsiteX3" fmla="*/ 147997 w 509497"/>
                <a:gd name="connsiteY3" fmla="*/ 262027 h 663155"/>
                <a:gd name="connsiteX4" fmla="*/ 339665 w 509497"/>
                <a:gd name="connsiteY4" fmla="*/ 160128 h 663155"/>
                <a:gd name="connsiteX5" fmla="*/ 462591 w 509497"/>
                <a:gd name="connsiteY5" fmla="*/ 83299 h 663155"/>
                <a:gd name="connsiteX6" fmla="*/ 511924 w 509497"/>
                <a:gd name="connsiteY6" fmla="*/ 0 h 663155"/>
                <a:gd name="connsiteX7" fmla="*/ 507880 w 509497"/>
                <a:gd name="connsiteY7" fmla="*/ 136675 h 663155"/>
                <a:gd name="connsiteX8" fmla="*/ 417303 w 509497"/>
                <a:gd name="connsiteY8" fmla="*/ 410833 h 663155"/>
                <a:gd name="connsiteX9" fmla="*/ 211077 w 509497"/>
                <a:gd name="connsiteY9" fmla="*/ 533759 h 663155"/>
                <a:gd name="connsiteX10" fmla="*/ 93812 w 509497"/>
                <a:gd name="connsiteY10" fmla="*/ 525672 h 663155"/>
                <a:gd name="connsiteX11" fmla="*/ 76020 w 509497"/>
                <a:gd name="connsiteY11" fmla="*/ 536994 h 663155"/>
                <a:gd name="connsiteX12" fmla="*/ 43671 w 509497"/>
                <a:gd name="connsiteY12" fmla="*/ 632424 h 663155"/>
                <a:gd name="connsiteX13" fmla="*/ 0 w 509497"/>
                <a:gd name="connsiteY13" fmla="*/ 663156 h 663155"/>
                <a:gd name="connsiteX0" fmla="*/ 0 w 515384"/>
                <a:gd name="connsiteY0" fmla="*/ 663156 h 663156"/>
                <a:gd name="connsiteX1" fmla="*/ 84916 w 515384"/>
                <a:gd name="connsiteY1" fmla="*/ 475531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7773 w 515384"/>
                <a:gd name="connsiteY1" fmla="*/ 489819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384" h="663156">
                  <a:moveTo>
                    <a:pt x="0" y="663156"/>
                  </a:moveTo>
                  <a:cubicBezTo>
                    <a:pt x="23453" y="598458"/>
                    <a:pt x="36663" y="556045"/>
                    <a:pt x="70629" y="494582"/>
                  </a:cubicBezTo>
                  <a:cubicBezTo>
                    <a:pt x="65800" y="483348"/>
                    <a:pt x="60654" y="469061"/>
                    <a:pt x="59037" y="454504"/>
                  </a:cubicBezTo>
                  <a:cubicBezTo>
                    <a:pt x="50950" y="372823"/>
                    <a:pt x="88151" y="312168"/>
                    <a:pt x="147997" y="262027"/>
                  </a:cubicBezTo>
                  <a:cubicBezTo>
                    <a:pt x="204608" y="215121"/>
                    <a:pt x="271732" y="186816"/>
                    <a:pt x="339665" y="160128"/>
                  </a:cubicBezTo>
                  <a:cubicBezTo>
                    <a:pt x="384954" y="142336"/>
                    <a:pt x="427816" y="118883"/>
                    <a:pt x="462591" y="83299"/>
                  </a:cubicBezTo>
                  <a:cubicBezTo>
                    <a:pt x="484427" y="60654"/>
                    <a:pt x="501410" y="35584"/>
                    <a:pt x="511924" y="0"/>
                  </a:cubicBezTo>
                  <a:cubicBezTo>
                    <a:pt x="520011" y="49332"/>
                    <a:pt x="511924" y="93004"/>
                    <a:pt x="507880" y="136675"/>
                  </a:cubicBezTo>
                  <a:cubicBezTo>
                    <a:pt x="498984" y="234531"/>
                    <a:pt x="473913" y="328343"/>
                    <a:pt x="417303" y="410833"/>
                  </a:cubicBezTo>
                  <a:cubicBezTo>
                    <a:pt x="367162" y="482810"/>
                    <a:pt x="296802" y="520820"/>
                    <a:pt x="211077" y="533759"/>
                  </a:cubicBezTo>
                  <a:cubicBezTo>
                    <a:pt x="170641" y="539421"/>
                    <a:pt x="131822" y="542655"/>
                    <a:pt x="93812" y="525672"/>
                  </a:cubicBezTo>
                  <a:cubicBezTo>
                    <a:pt x="79255" y="519202"/>
                    <a:pt x="79255" y="529716"/>
                    <a:pt x="76020" y="536994"/>
                  </a:cubicBezTo>
                  <a:cubicBezTo>
                    <a:pt x="61463" y="567726"/>
                    <a:pt x="50950" y="599266"/>
                    <a:pt x="43671" y="632424"/>
                  </a:cubicBezTo>
                  <a:cubicBezTo>
                    <a:pt x="37201" y="663156"/>
                    <a:pt x="37201" y="663156"/>
                    <a:pt x="0" y="663156"/>
                  </a:cubicBez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73F8C0B-A8AE-47D2-A824-1D44847DC13E}"/>
                </a:ext>
              </a:extLst>
            </p:cNvPr>
            <p:cNvSpPr/>
            <p:nvPr/>
          </p:nvSpPr>
          <p:spPr>
            <a:xfrm flipH="1">
              <a:off x="7746476" y="2025456"/>
              <a:ext cx="892121" cy="1147912"/>
            </a:xfrm>
            <a:custGeom>
              <a:avLst/>
              <a:gdLst>
                <a:gd name="connsiteX0" fmla="*/ 0 w 509497"/>
                <a:gd name="connsiteY0" fmla="*/ 663156 h 663155"/>
                <a:gd name="connsiteX1" fmla="*/ 84916 w 509497"/>
                <a:gd name="connsiteY1" fmla="*/ 475531 h 663155"/>
                <a:gd name="connsiteX2" fmla="*/ 59037 w 509497"/>
                <a:gd name="connsiteY2" fmla="*/ 454504 h 663155"/>
                <a:gd name="connsiteX3" fmla="*/ 147997 w 509497"/>
                <a:gd name="connsiteY3" fmla="*/ 262027 h 663155"/>
                <a:gd name="connsiteX4" fmla="*/ 339665 w 509497"/>
                <a:gd name="connsiteY4" fmla="*/ 160128 h 663155"/>
                <a:gd name="connsiteX5" fmla="*/ 462591 w 509497"/>
                <a:gd name="connsiteY5" fmla="*/ 83299 h 663155"/>
                <a:gd name="connsiteX6" fmla="*/ 511924 w 509497"/>
                <a:gd name="connsiteY6" fmla="*/ 0 h 663155"/>
                <a:gd name="connsiteX7" fmla="*/ 507880 w 509497"/>
                <a:gd name="connsiteY7" fmla="*/ 136675 h 663155"/>
                <a:gd name="connsiteX8" fmla="*/ 417303 w 509497"/>
                <a:gd name="connsiteY8" fmla="*/ 410833 h 663155"/>
                <a:gd name="connsiteX9" fmla="*/ 211077 w 509497"/>
                <a:gd name="connsiteY9" fmla="*/ 533759 h 663155"/>
                <a:gd name="connsiteX10" fmla="*/ 93812 w 509497"/>
                <a:gd name="connsiteY10" fmla="*/ 525672 h 663155"/>
                <a:gd name="connsiteX11" fmla="*/ 76020 w 509497"/>
                <a:gd name="connsiteY11" fmla="*/ 536994 h 663155"/>
                <a:gd name="connsiteX12" fmla="*/ 43671 w 509497"/>
                <a:gd name="connsiteY12" fmla="*/ 632424 h 663155"/>
                <a:gd name="connsiteX13" fmla="*/ 0 w 509497"/>
                <a:gd name="connsiteY13" fmla="*/ 663156 h 663155"/>
                <a:gd name="connsiteX0" fmla="*/ 0 w 515384"/>
                <a:gd name="connsiteY0" fmla="*/ 663156 h 663156"/>
                <a:gd name="connsiteX1" fmla="*/ 84916 w 515384"/>
                <a:gd name="connsiteY1" fmla="*/ 475531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7773 w 515384"/>
                <a:gd name="connsiteY1" fmla="*/ 489819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384" h="663156">
                  <a:moveTo>
                    <a:pt x="0" y="663156"/>
                  </a:moveTo>
                  <a:cubicBezTo>
                    <a:pt x="23453" y="598458"/>
                    <a:pt x="36663" y="556045"/>
                    <a:pt x="70629" y="494582"/>
                  </a:cubicBezTo>
                  <a:cubicBezTo>
                    <a:pt x="65800" y="483348"/>
                    <a:pt x="60654" y="469061"/>
                    <a:pt x="59037" y="454504"/>
                  </a:cubicBezTo>
                  <a:cubicBezTo>
                    <a:pt x="50950" y="372823"/>
                    <a:pt x="88151" y="312168"/>
                    <a:pt x="147997" y="262027"/>
                  </a:cubicBezTo>
                  <a:cubicBezTo>
                    <a:pt x="204608" y="215121"/>
                    <a:pt x="271732" y="186816"/>
                    <a:pt x="339665" y="160128"/>
                  </a:cubicBezTo>
                  <a:cubicBezTo>
                    <a:pt x="384954" y="142336"/>
                    <a:pt x="427816" y="118883"/>
                    <a:pt x="462591" y="83299"/>
                  </a:cubicBezTo>
                  <a:cubicBezTo>
                    <a:pt x="484427" y="60654"/>
                    <a:pt x="501410" y="35584"/>
                    <a:pt x="511924" y="0"/>
                  </a:cubicBezTo>
                  <a:cubicBezTo>
                    <a:pt x="520011" y="49332"/>
                    <a:pt x="511924" y="93004"/>
                    <a:pt x="507880" y="136675"/>
                  </a:cubicBezTo>
                  <a:cubicBezTo>
                    <a:pt x="498984" y="234531"/>
                    <a:pt x="473913" y="328343"/>
                    <a:pt x="417303" y="410833"/>
                  </a:cubicBezTo>
                  <a:cubicBezTo>
                    <a:pt x="367162" y="482810"/>
                    <a:pt x="296802" y="520820"/>
                    <a:pt x="211077" y="533759"/>
                  </a:cubicBezTo>
                  <a:cubicBezTo>
                    <a:pt x="170641" y="539421"/>
                    <a:pt x="131822" y="542655"/>
                    <a:pt x="93812" y="525672"/>
                  </a:cubicBezTo>
                  <a:cubicBezTo>
                    <a:pt x="79255" y="519202"/>
                    <a:pt x="79255" y="529716"/>
                    <a:pt x="76020" y="536994"/>
                  </a:cubicBezTo>
                  <a:cubicBezTo>
                    <a:pt x="61463" y="567726"/>
                    <a:pt x="50950" y="599266"/>
                    <a:pt x="43671" y="632424"/>
                  </a:cubicBezTo>
                  <a:cubicBezTo>
                    <a:pt x="37201" y="663156"/>
                    <a:pt x="37201" y="663156"/>
                    <a:pt x="0" y="663156"/>
                  </a:cubicBez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BF7C5F8-4616-4220-88CB-E6A6F841A516}"/>
                </a:ext>
              </a:extLst>
            </p:cNvPr>
            <p:cNvSpPr/>
            <p:nvPr/>
          </p:nvSpPr>
          <p:spPr>
            <a:xfrm rot="19441999" flipH="1">
              <a:off x="7223179" y="2691392"/>
              <a:ext cx="892121" cy="1147912"/>
            </a:xfrm>
            <a:custGeom>
              <a:avLst/>
              <a:gdLst>
                <a:gd name="connsiteX0" fmla="*/ 0 w 509497"/>
                <a:gd name="connsiteY0" fmla="*/ 663156 h 663155"/>
                <a:gd name="connsiteX1" fmla="*/ 84916 w 509497"/>
                <a:gd name="connsiteY1" fmla="*/ 475531 h 663155"/>
                <a:gd name="connsiteX2" fmla="*/ 59037 w 509497"/>
                <a:gd name="connsiteY2" fmla="*/ 454504 h 663155"/>
                <a:gd name="connsiteX3" fmla="*/ 147997 w 509497"/>
                <a:gd name="connsiteY3" fmla="*/ 262027 h 663155"/>
                <a:gd name="connsiteX4" fmla="*/ 339665 w 509497"/>
                <a:gd name="connsiteY4" fmla="*/ 160128 h 663155"/>
                <a:gd name="connsiteX5" fmla="*/ 462591 w 509497"/>
                <a:gd name="connsiteY5" fmla="*/ 83299 h 663155"/>
                <a:gd name="connsiteX6" fmla="*/ 511924 w 509497"/>
                <a:gd name="connsiteY6" fmla="*/ 0 h 663155"/>
                <a:gd name="connsiteX7" fmla="*/ 507880 w 509497"/>
                <a:gd name="connsiteY7" fmla="*/ 136675 h 663155"/>
                <a:gd name="connsiteX8" fmla="*/ 417303 w 509497"/>
                <a:gd name="connsiteY8" fmla="*/ 410833 h 663155"/>
                <a:gd name="connsiteX9" fmla="*/ 211077 w 509497"/>
                <a:gd name="connsiteY9" fmla="*/ 533759 h 663155"/>
                <a:gd name="connsiteX10" fmla="*/ 93812 w 509497"/>
                <a:gd name="connsiteY10" fmla="*/ 525672 h 663155"/>
                <a:gd name="connsiteX11" fmla="*/ 76020 w 509497"/>
                <a:gd name="connsiteY11" fmla="*/ 536994 h 663155"/>
                <a:gd name="connsiteX12" fmla="*/ 43671 w 509497"/>
                <a:gd name="connsiteY12" fmla="*/ 632424 h 663155"/>
                <a:gd name="connsiteX13" fmla="*/ 0 w 509497"/>
                <a:gd name="connsiteY13" fmla="*/ 663156 h 663155"/>
                <a:gd name="connsiteX0" fmla="*/ 0 w 515384"/>
                <a:gd name="connsiteY0" fmla="*/ 663156 h 663156"/>
                <a:gd name="connsiteX1" fmla="*/ 84916 w 515384"/>
                <a:gd name="connsiteY1" fmla="*/ 475531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7773 w 515384"/>
                <a:gd name="connsiteY1" fmla="*/ 489819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384" h="663156">
                  <a:moveTo>
                    <a:pt x="0" y="663156"/>
                  </a:moveTo>
                  <a:cubicBezTo>
                    <a:pt x="23453" y="598458"/>
                    <a:pt x="36663" y="556045"/>
                    <a:pt x="70629" y="494582"/>
                  </a:cubicBezTo>
                  <a:cubicBezTo>
                    <a:pt x="65800" y="483348"/>
                    <a:pt x="60654" y="469061"/>
                    <a:pt x="59037" y="454504"/>
                  </a:cubicBezTo>
                  <a:cubicBezTo>
                    <a:pt x="50950" y="372823"/>
                    <a:pt x="88151" y="312168"/>
                    <a:pt x="147997" y="262027"/>
                  </a:cubicBezTo>
                  <a:cubicBezTo>
                    <a:pt x="204608" y="215121"/>
                    <a:pt x="271732" y="186816"/>
                    <a:pt x="339665" y="160128"/>
                  </a:cubicBezTo>
                  <a:cubicBezTo>
                    <a:pt x="384954" y="142336"/>
                    <a:pt x="427816" y="118883"/>
                    <a:pt x="462591" y="83299"/>
                  </a:cubicBezTo>
                  <a:cubicBezTo>
                    <a:pt x="484427" y="60654"/>
                    <a:pt x="501410" y="35584"/>
                    <a:pt x="511924" y="0"/>
                  </a:cubicBezTo>
                  <a:cubicBezTo>
                    <a:pt x="520011" y="49332"/>
                    <a:pt x="511924" y="93004"/>
                    <a:pt x="507880" y="136675"/>
                  </a:cubicBezTo>
                  <a:cubicBezTo>
                    <a:pt x="498984" y="234531"/>
                    <a:pt x="473913" y="328343"/>
                    <a:pt x="417303" y="410833"/>
                  </a:cubicBezTo>
                  <a:cubicBezTo>
                    <a:pt x="367162" y="482810"/>
                    <a:pt x="296802" y="520820"/>
                    <a:pt x="211077" y="533759"/>
                  </a:cubicBezTo>
                  <a:cubicBezTo>
                    <a:pt x="170641" y="539421"/>
                    <a:pt x="131822" y="542655"/>
                    <a:pt x="93812" y="525672"/>
                  </a:cubicBezTo>
                  <a:cubicBezTo>
                    <a:pt x="79255" y="519202"/>
                    <a:pt x="79255" y="529716"/>
                    <a:pt x="76020" y="536994"/>
                  </a:cubicBezTo>
                  <a:cubicBezTo>
                    <a:pt x="61463" y="567726"/>
                    <a:pt x="50950" y="599266"/>
                    <a:pt x="43671" y="632424"/>
                  </a:cubicBezTo>
                  <a:cubicBezTo>
                    <a:pt x="37201" y="663156"/>
                    <a:pt x="37201" y="663156"/>
                    <a:pt x="0" y="663156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CA211A1-E745-4AB9-B78D-EDB09B44FDF8}"/>
                </a:ext>
              </a:extLst>
            </p:cNvPr>
            <p:cNvSpPr/>
            <p:nvPr/>
          </p:nvSpPr>
          <p:spPr>
            <a:xfrm rot="2158001">
              <a:off x="9575275" y="2691392"/>
              <a:ext cx="892121" cy="1147912"/>
            </a:xfrm>
            <a:custGeom>
              <a:avLst/>
              <a:gdLst>
                <a:gd name="connsiteX0" fmla="*/ 0 w 509497"/>
                <a:gd name="connsiteY0" fmla="*/ 663156 h 663155"/>
                <a:gd name="connsiteX1" fmla="*/ 84916 w 509497"/>
                <a:gd name="connsiteY1" fmla="*/ 475531 h 663155"/>
                <a:gd name="connsiteX2" fmla="*/ 59037 w 509497"/>
                <a:gd name="connsiteY2" fmla="*/ 454504 h 663155"/>
                <a:gd name="connsiteX3" fmla="*/ 147997 w 509497"/>
                <a:gd name="connsiteY3" fmla="*/ 262027 h 663155"/>
                <a:gd name="connsiteX4" fmla="*/ 339665 w 509497"/>
                <a:gd name="connsiteY4" fmla="*/ 160128 h 663155"/>
                <a:gd name="connsiteX5" fmla="*/ 462591 w 509497"/>
                <a:gd name="connsiteY5" fmla="*/ 83299 h 663155"/>
                <a:gd name="connsiteX6" fmla="*/ 511924 w 509497"/>
                <a:gd name="connsiteY6" fmla="*/ 0 h 663155"/>
                <a:gd name="connsiteX7" fmla="*/ 507880 w 509497"/>
                <a:gd name="connsiteY7" fmla="*/ 136675 h 663155"/>
                <a:gd name="connsiteX8" fmla="*/ 417303 w 509497"/>
                <a:gd name="connsiteY8" fmla="*/ 410833 h 663155"/>
                <a:gd name="connsiteX9" fmla="*/ 211077 w 509497"/>
                <a:gd name="connsiteY9" fmla="*/ 533759 h 663155"/>
                <a:gd name="connsiteX10" fmla="*/ 93812 w 509497"/>
                <a:gd name="connsiteY10" fmla="*/ 525672 h 663155"/>
                <a:gd name="connsiteX11" fmla="*/ 76020 w 509497"/>
                <a:gd name="connsiteY11" fmla="*/ 536994 h 663155"/>
                <a:gd name="connsiteX12" fmla="*/ 43671 w 509497"/>
                <a:gd name="connsiteY12" fmla="*/ 632424 h 663155"/>
                <a:gd name="connsiteX13" fmla="*/ 0 w 509497"/>
                <a:gd name="connsiteY13" fmla="*/ 663156 h 663155"/>
                <a:gd name="connsiteX0" fmla="*/ 0 w 515384"/>
                <a:gd name="connsiteY0" fmla="*/ 663156 h 663156"/>
                <a:gd name="connsiteX1" fmla="*/ 84916 w 515384"/>
                <a:gd name="connsiteY1" fmla="*/ 475531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7773 w 515384"/>
                <a:gd name="connsiteY1" fmla="*/ 489819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384" h="663156">
                  <a:moveTo>
                    <a:pt x="0" y="663156"/>
                  </a:moveTo>
                  <a:cubicBezTo>
                    <a:pt x="23453" y="598458"/>
                    <a:pt x="36663" y="556045"/>
                    <a:pt x="70629" y="494582"/>
                  </a:cubicBezTo>
                  <a:cubicBezTo>
                    <a:pt x="65800" y="483348"/>
                    <a:pt x="60654" y="469061"/>
                    <a:pt x="59037" y="454504"/>
                  </a:cubicBezTo>
                  <a:cubicBezTo>
                    <a:pt x="50950" y="372823"/>
                    <a:pt x="88151" y="312168"/>
                    <a:pt x="147997" y="262027"/>
                  </a:cubicBezTo>
                  <a:cubicBezTo>
                    <a:pt x="204608" y="215121"/>
                    <a:pt x="271732" y="186816"/>
                    <a:pt x="339665" y="160128"/>
                  </a:cubicBezTo>
                  <a:cubicBezTo>
                    <a:pt x="384954" y="142336"/>
                    <a:pt x="427816" y="118883"/>
                    <a:pt x="462591" y="83299"/>
                  </a:cubicBezTo>
                  <a:cubicBezTo>
                    <a:pt x="484427" y="60654"/>
                    <a:pt x="501410" y="35584"/>
                    <a:pt x="511924" y="0"/>
                  </a:cubicBezTo>
                  <a:cubicBezTo>
                    <a:pt x="520011" y="49332"/>
                    <a:pt x="511924" y="93004"/>
                    <a:pt x="507880" y="136675"/>
                  </a:cubicBezTo>
                  <a:cubicBezTo>
                    <a:pt x="498984" y="234531"/>
                    <a:pt x="473913" y="328343"/>
                    <a:pt x="417303" y="410833"/>
                  </a:cubicBezTo>
                  <a:cubicBezTo>
                    <a:pt x="367162" y="482810"/>
                    <a:pt x="296802" y="520820"/>
                    <a:pt x="211077" y="533759"/>
                  </a:cubicBezTo>
                  <a:cubicBezTo>
                    <a:pt x="170641" y="539421"/>
                    <a:pt x="131822" y="542655"/>
                    <a:pt x="93812" y="525672"/>
                  </a:cubicBezTo>
                  <a:cubicBezTo>
                    <a:pt x="79255" y="519202"/>
                    <a:pt x="79255" y="529716"/>
                    <a:pt x="76020" y="536994"/>
                  </a:cubicBezTo>
                  <a:cubicBezTo>
                    <a:pt x="61463" y="567726"/>
                    <a:pt x="50950" y="599266"/>
                    <a:pt x="43671" y="632424"/>
                  </a:cubicBezTo>
                  <a:cubicBezTo>
                    <a:pt x="37201" y="663156"/>
                    <a:pt x="37201" y="663156"/>
                    <a:pt x="0" y="663156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1C7FD31-C224-4CDF-9BCD-261FEAD34E9F}"/>
                </a:ext>
              </a:extLst>
            </p:cNvPr>
            <p:cNvSpPr/>
            <p:nvPr/>
          </p:nvSpPr>
          <p:spPr>
            <a:xfrm rot="2508811" flipH="1">
              <a:off x="8344366" y="1647821"/>
              <a:ext cx="1001842" cy="1079739"/>
            </a:xfrm>
            <a:custGeom>
              <a:avLst/>
              <a:gdLst>
                <a:gd name="connsiteX0" fmla="*/ 0 w 509497"/>
                <a:gd name="connsiteY0" fmla="*/ 663156 h 663155"/>
                <a:gd name="connsiteX1" fmla="*/ 84916 w 509497"/>
                <a:gd name="connsiteY1" fmla="*/ 475531 h 663155"/>
                <a:gd name="connsiteX2" fmla="*/ 59037 w 509497"/>
                <a:gd name="connsiteY2" fmla="*/ 454504 h 663155"/>
                <a:gd name="connsiteX3" fmla="*/ 147997 w 509497"/>
                <a:gd name="connsiteY3" fmla="*/ 262027 h 663155"/>
                <a:gd name="connsiteX4" fmla="*/ 339665 w 509497"/>
                <a:gd name="connsiteY4" fmla="*/ 160128 h 663155"/>
                <a:gd name="connsiteX5" fmla="*/ 462591 w 509497"/>
                <a:gd name="connsiteY5" fmla="*/ 83299 h 663155"/>
                <a:gd name="connsiteX6" fmla="*/ 511924 w 509497"/>
                <a:gd name="connsiteY6" fmla="*/ 0 h 663155"/>
                <a:gd name="connsiteX7" fmla="*/ 507880 w 509497"/>
                <a:gd name="connsiteY7" fmla="*/ 136675 h 663155"/>
                <a:gd name="connsiteX8" fmla="*/ 417303 w 509497"/>
                <a:gd name="connsiteY8" fmla="*/ 410833 h 663155"/>
                <a:gd name="connsiteX9" fmla="*/ 211077 w 509497"/>
                <a:gd name="connsiteY9" fmla="*/ 533759 h 663155"/>
                <a:gd name="connsiteX10" fmla="*/ 93812 w 509497"/>
                <a:gd name="connsiteY10" fmla="*/ 525672 h 663155"/>
                <a:gd name="connsiteX11" fmla="*/ 76020 w 509497"/>
                <a:gd name="connsiteY11" fmla="*/ 536994 h 663155"/>
                <a:gd name="connsiteX12" fmla="*/ 43671 w 509497"/>
                <a:gd name="connsiteY12" fmla="*/ 632424 h 663155"/>
                <a:gd name="connsiteX13" fmla="*/ 0 w 509497"/>
                <a:gd name="connsiteY13" fmla="*/ 663156 h 663155"/>
                <a:gd name="connsiteX0" fmla="*/ 0 w 515384"/>
                <a:gd name="connsiteY0" fmla="*/ 663156 h 663156"/>
                <a:gd name="connsiteX1" fmla="*/ 84916 w 515384"/>
                <a:gd name="connsiteY1" fmla="*/ 475531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7773 w 515384"/>
                <a:gd name="connsiteY1" fmla="*/ 489819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15384"/>
                <a:gd name="connsiteY0" fmla="*/ 663156 h 663156"/>
                <a:gd name="connsiteX1" fmla="*/ 70629 w 515384"/>
                <a:gd name="connsiteY1" fmla="*/ 494582 h 663156"/>
                <a:gd name="connsiteX2" fmla="*/ 59037 w 515384"/>
                <a:gd name="connsiteY2" fmla="*/ 454504 h 663156"/>
                <a:gd name="connsiteX3" fmla="*/ 147997 w 515384"/>
                <a:gd name="connsiteY3" fmla="*/ 262027 h 663156"/>
                <a:gd name="connsiteX4" fmla="*/ 339665 w 515384"/>
                <a:gd name="connsiteY4" fmla="*/ 160128 h 663156"/>
                <a:gd name="connsiteX5" fmla="*/ 462591 w 515384"/>
                <a:gd name="connsiteY5" fmla="*/ 83299 h 663156"/>
                <a:gd name="connsiteX6" fmla="*/ 511924 w 515384"/>
                <a:gd name="connsiteY6" fmla="*/ 0 h 663156"/>
                <a:gd name="connsiteX7" fmla="*/ 507880 w 515384"/>
                <a:gd name="connsiteY7" fmla="*/ 136675 h 663156"/>
                <a:gd name="connsiteX8" fmla="*/ 417303 w 515384"/>
                <a:gd name="connsiteY8" fmla="*/ 410833 h 663156"/>
                <a:gd name="connsiteX9" fmla="*/ 211077 w 515384"/>
                <a:gd name="connsiteY9" fmla="*/ 533759 h 663156"/>
                <a:gd name="connsiteX10" fmla="*/ 93812 w 515384"/>
                <a:gd name="connsiteY10" fmla="*/ 525672 h 663156"/>
                <a:gd name="connsiteX11" fmla="*/ 76020 w 515384"/>
                <a:gd name="connsiteY11" fmla="*/ 536994 h 663156"/>
                <a:gd name="connsiteX12" fmla="*/ 43671 w 515384"/>
                <a:gd name="connsiteY12" fmla="*/ 632424 h 663156"/>
                <a:gd name="connsiteX13" fmla="*/ 0 w 515384"/>
                <a:gd name="connsiteY13" fmla="*/ 663156 h 663156"/>
                <a:gd name="connsiteX0" fmla="*/ 0 w 547653"/>
                <a:gd name="connsiteY0" fmla="*/ 630020 h 645486"/>
                <a:gd name="connsiteX1" fmla="*/ 102898 w 547653"/>
                <a:gd name="connsiteY1" fmla="*/ 494582 h 645486"/>
                <a:gd name="connsiteX2" fmla="*/ 91306 w 547653"/>
                <a:gd name="connsiteY2" fmla="*/ 454504 h 645486"/>
                <a:gd name="connsiteX3" fmla="*/ 180266 w 547653"/>
                <a:gd name="connsiteY3" fmla="*/ 262027 h 645486"/>
                <a:gd name="connsiteX4" fmla="*/ 371934 w 547653"/>
                <a:gd name="connsiteY4" fmla="*/ 160128 h 645486"/>
                <a:gd name="connsiteX5" fmla="*/ 494860 w 547653"/>
                <a:gd name="connsiteY5" fmla="*/ 83299 h 645486"/>
                <a:gd name="connsiteX6" fmla="*/ 544193 w 547653"/>
                <a:gd name="connsiteY6" fmla="*/ 0 h 645486"/>
                <a:gd name="connsiteX7" fmla="*/ 540149 w 547653"/>
                <a:gd name="connsiteY7" fmla="*/ 136675 h 645486"/>
                <a:gd name="connsiteX8" fmla="*/ 449572 w 547653"/>
                <a:gd name="connsiteY8" fmla="*/ 410833 h 645486"/>
                <a:gd name="connsiteX9" fmla="*/ 243346 w 547653"/>
                <a:gd name="connsiteY9" fmla="*/ 533759 h 645486"/>
                <a:gd name="connsiteX10" fmla="*/ 126081 w 547653"/>
                <a:gd name="connsiteY10" fmla="*/ 525672 h 645486"/>
                <a:gd name="connsiteX11" fmla="*/ 108289 w 547653"/>
                <a:gd name="connsiteY11" fmla="*/ 536994 h 645486"/>
                <a:gd name="connsiteX12" fmla="*/ 75940 w 547653"/>
                <a:gd name="connsiteY12" fmla="*/ 632424 h 645486"/>
                <a:gd name="connsiteX13" fmla="*/ 0 w 547653"/>
                <a:gd name="connsiteY13" fmla="*/ 630020 h 645486"/>
                <a:gd name="connsiteX0" fmla="*/ 0 w 547653"/>
                <a:gd name="connsiteY0" fmla="*/ 630020 h 645158"/>
                <a:gd name="connsiteX1" fmla="*/ 102898 w 547653"/>
                <a:gd name="connsiteY1" fmla="*/ 494582 h 645158"/>
                <a:gd name="connsiteX2" fmla="*/ 91306 w 547653"/>
                <a:gd name="connsiteY2" fmla="*/ 454504 h 645158"/>
                <a:gd name="connsiteX3" fmla="*/ 180266 w 547653"/>
                <a:gd name="connsiteY3" fmla="*/ 262027 h 645158"/>
                <a:gd name="connsiteX4" fmla="*/ 371934 w 547653"/>
                <a:gd name="connsiteY4" fmla="*/ 160128 h 645158"/>
                <a:gd name="connsiteX5" fmla="*/ 494860 w 547653"/>
                <a:gd name="connsiteY5" fmla="*/ 83299 h 645158"/>
                <a:gd name="connsiteX6" fmla="*/ 544193 w 547653"/>
                <a:gd name="connsiteY6" fmla="*/ 0 h 645158"/>
                <a:gd name="connsiteX7" fmla="*/ 540149 w 547653"/>
                <a:gd name="connsiteY7" fmla="*/ 136675 h 645158"/>
                <a:gd name="connsiteX8" fmla="*/ 449572 w 547653"/>
                <a:gd name="connsiteY8" fmla="*/ 410833 h 645158"/>
                <a:gd name="connsiteX9" fmla="*/ 243346 w 547653"/>
                <a:gd name="connsiteY9" fmla="*/ 533759 h 645158"/>
                <a:gd name="connsiteX10" fmla="*/ 126081 w 547653"/>
                <a:gd name="connsiteY10" fmla="*/ 525672 h 645158"/>
                <a:gd name="connsiteX11" fmla="*/ 108289 w 547653"/>
                <a:gd name="connsiteY11" fmla="*/ 536994 h 645158"/>
                <a:gd name="connsiteX12" fmla="*/ 22954 w 547653"/>
                <a:gd name="connsiteY12" fmla="*/ 631993 h 645158"/>
                <a:gd name="connsiteX13" fmla="*/ 0 w 547653"/>
                <a:gd name="connsiteY13" fmla="*/ 630020 h 645158"/>
                <a:gd name="connsiteX0" fmla="*/ 0 w 547653"/>
                <a:gd name="connsiteY0" fmla="*/ 630020 h 645158"/>
                <a:gd name="connsiteX1" fmla="*/ 102898 w 547653"/>
                <a:gd name="connsiteY1" fmla="*/ 494582 h 645158"/>
                <a:gd name="connsiteX2" fmla="*/ 91306 w 547653"/>
                <a:gd name="connsiteY2" fmla="*/ 454504 h 645158"/>
                <a:gd name="connsiteX3" fmla="*/ 180266 w 547653"/>
                <a:gd name="connsiteY3" fmla="*/ 262027 h 645158"/>
                <a:gd name="connsiteX4" fmla="*/ 371934 w 547653"/>
                <a:gd name="connsiteY4" fmla="*/ 160128 h 645158"/>
                <a:gd name="connsiteX5" fmla="*/ 494860 w 547653"/>
                <a:gd name="connsiteY5" fmla="*/ 83299 h 645158"/>
                <a:gd name="connsiteX6" fmla="*/ 544193 w 547653"/>
                <a:gd name="connsiteY6" fmla="*/ 0 h 645158"/>
                <a:gd name="connsiteX7" fmla="*/ 540149 w 547653"/>
                <a:gd name="connsiteY7" fmla="*/ 136675 h 645158"/>
                <a:gd name="connsiteX8" fmla="*/ 449572 w 547653"/>
                <a:gd name="connsiteY8" fmla="*/ 410833 h 645158"/>
                <a:gd name="connsiteX9" fmla="*/ 243346 w 547653"/>
                <a:gd name="connsiteY9" fmla="*/ 533759 h 645158"/>
                <a:gd name="connsiteX10" fmla="*/ 126081 w 547653"/>
                <a:gd name="connsiteY10" fmla="*/ 525672 h 645158"/>
                <a:gd name="connsiteX11" fmla="*/ 108289 w 547653"/>
                <a:gd name="connsiteY11" fmla="*/ 536994 h 645158"/>
                <a:gd name="connsiteX12" fmla="*/ 22954 w 547653"/>
                <a:gd name="connsiteY12" fmla="*/ 631993 h 645158"/>
                <a:gd name="connsiteX13" fmla="*/ 0 w 547653"/>
                <a:gd name="connsiteY13" fmla="*/ 630020 h 645158"/>
                <a:gd name="connsiteX0" fmla="*/ 0 w 547653"/>
                <a:gd name="connsiteY0" fmla="*/ 630020 h 647713"/>
                <a:gd name="connsiteX1" fmla="*/ 102898 w 547653"/>
                <a:gd name="connsiteY1" fmla="*/ 494582 h 647713"/>
                <a:gd name="connsiteX2" fmla="*/ 91306 w 547653"/>
                <a:gd name="connsiteY2" fmla="*/ 454504 h 647713"/>
                <a:gd name="connsiteX3" fmla="*/ 180266 w 547653"/>
                <a:gd name="connsiteY3" fmla="*/ 262027 h 647713"/>
                <a:gd name="connsiteX4" fmla="*/ 371934 w 547653"/>
                <a:gd name="connsiteY4" fmla="*/ 160128 h 647713"/>
                <a:gd name="connsiteX5" fmla="*/ 494860 w 547653"/>
                <a:gd name="connsiteY5" fmla="*/ 83299 h 647713"/>
                <a:gd name="connsiteX6" fmla="*/ 544193 w 547653"/>
                <a:gd name="connsiteY6" fmla="*/ 0 h 647713"/>
                <a:gd name="connsiteX7" fmla="*/ 540149 w 547653"/>
                <a:gd name="connsiteY7" fmla="*/ 136675 h 647713"/>
                <a:gd name="connsiteX8" fmla="*/ 449572 w 547653"/>
                <a:gd name="connsiteY8" fmla="*/ 410833 h 647713"/>
                <a:gd name="connsiteX9" fmla="*/ 243346 w 547653"/>
                <a:gd name="connsiteY9" fmla="*/ 533759 h 647713"/>
                <a:gd name="connsiteX10" fmla="*/ 126081 w 547653"/>
                <a:gd name="connsiteY10" fmla="*/ 525672 h 647713"/>
                <a:gd name="connsiteX11" fmla="*/ 108289 w 547653"/>
                <a:gd name="connsiteY11" fmla="*/ 536994 h 647713"/>
                <a:gd name="connsiteX12" fmla="*/ 24265 w 547653"/>
                <a:gd name="connsiteY12" fmla="*/ 635301 h 647713"/>
                <a:gd name="connsiteX13" fmla="*/ 0 w 547653"/>
                <a:gd name="connsiteY13" fmla="*/ 630020 h 647713"/>
                <a:gd name="connsiteX0" fmla="*/ 0 w 550025"/>
                <a:gd name="connsiteY0" fmla="*/ 627898 h 647273"/>
                <a:gd name="connsiteX1" fmla="*/ 105270 w 550025"/>
                <a:gd name="connsiteY1" fmla="*/ 494582 h 647273"/>
                <a:gd name="connsiteX2" fmla="*/ 93678 w 550025"/>
                <a:gd name="connsiteY2" fmla="*/ 454504 h 647273"/>
                <a:gd name="connsiteX3" fmla="*/ 182638 w 550025"/>
                <a:gd name="connsiteY3" fmla="*/ 262027 h 647273"/>
                <a:gd name="connsiteX4" fmla="*/ 374306 w 550025"/>
                <a:gd name="connsiteY4" fmla="*/ 160128 h 647273"/>
                <a:gd name="connsiteX5" fmla="*/ 497232 w 550025"/>
                <a:gd name="connsiteY5" fmla="*/ 83299 h 647273"/>
                <a:gd name="connsiteX6" fmla="*/ 546565 w 550025"/>
                <a:gd name="connsiteY6" fmla="*/ 0 h 647273"/>
                <a:gd name="connsiteX7" fmla="*/ 542521 w 550025"/>
                <a:gd name="connsiteY7" fmla="*/ 136675 h 647273"/>
                <a:gd name="connsiteX8" fmla="*/ 451944 w 550025"/>
                <a:gd name="connsiteY8" fmla="*/ 410833 h 647273"/>
                <a:gd name="connsiteX9" fmla="*/ 245718 w 550025"/>
                <a:gd name="connsiteY9" fmla="*/ 533759 h 647273"/>
                <a:gd name="connsiteX10" fmla="*/ 128453 w 550025"/>
                <a:gd name="connsiteY10" fmla="*/ 525672 h 647273"/>
                <a:gd name="connsiteX11" fmla="*/ 110661 w 550025"/>
                <a:gd name="connsiteY11" fmla="*/ 536994 h 647273"/>
                <a:gd name="connsiteX12" fmla="*/ 26637 w 550025"/>
                <a:gd name="connsiteY12" fmla="*/ 635301 h 647273"/>
                <a:gd name="connsiteX13" fmla="*/ 0 w 550025"/>
                <a:gd name="connsiteY13" fmla="*/ 627898 h 647273"/>
                <a:gd name="connsiteX0" fmla="*/ 0 w 550025"/>
                <a:gd name="connsiteY0" fmla="*/ 627898 h 635501"/>
                <a:gd name="connsiteX1" fmla="*/ 105270 w 550025"/>
                <a:gd name="connsiteY1" fmla="*/ 494582 h 635501"/>
                <a:gd name="connsiteX2" fmla="*/ 93678 w 550025"/>
                <a:gd name="connsiteY2" fmla="*/ 454504 h 635501"/>
                <a:gd name="connsiteX3" fmla="*/ 182638 w 550025"/>
                <a:gd name="connsiteY3" fmla="*/ 262027 h 635501"/>
                <a:gd name="connsiteX4" fmla="*/ 374306 w 550025"/>
                <a:gd name="connsiteY4" fmla="*/ 160128 h 635501"/>
                <a:gd name="connsiteX5" fmla="*/ 497232 w 550025"/>
                <a:gd name="connsiteY5" fmla="*/ 83299 h 635501"/>
                <a:gd name="connsiteX6" fmla="*/ 546565 w 550025"/>
                <a:gd name="connsiteY6" fmla="*/ 0 h 635501"/>
                <a:gd name="connsiteX7" fmla="*/ 542521 w 550025"/>
                <a:gd name="connsiteY7" fmla="*/ 136675 h 635501"/>
                <a:gd name="connsiteX8" fmla="*/ 451944 w 550025"/>
                <a:gd name="connsiteY8" fmla="*/ 410833 h 635501"/>
                <a:gd name="connsiteX9" fmla="*/ 245718 w 550025"/>
                <a:gd name="connsiteY9" fmla="*/ 533759 h 635501"/>
                <a:gd name="connsiteX10" fmla="*/ 128453 w 550025"/>
                <a:gd name="connsiteY10" fmla="*/ 525672 h 635501"/>
                <a:gd name="connsiteX11" fmla="*/ 110661 w 550025"/>
                <a:gd name="connsiteY11" fmla="*/ 536994 h 635501"/>
                <a:gd name="connsiteX12" fmla="*/ 26637 w 550025"/>
                <a:gd name="connsiteY12" fmla="*/ 635301 h 635501"/>
                <a:gd name="connsiteX13" fmla="*/ 0 w 550025"/>
                <a:gd name="connsiteY13" fmla="*/ 627898 h 635501"/>
                <a:gd name="connsiteX0" fmla="*/ 0 w 579839"/>
                <a:gd name="connsiteY0" fmla="*/ 616169 h 623772"/>
                <a:gd name="connsiteX1" fmla="*/ 105270 w 579839"/>
                <a:gd name="connsiteY1" fmla="*/ 482853 h 623772"/>
                <a:gd name="connsiteX2" fmla="*/ 93678 w 579839"/>
                <a:gd name="connsiteY2" fmla="*/ 442775 h 623772"/>
                <a:gd name="connsiteX3" fmla="*/ 182638 w 579839"/>
                <a:gd name="connsiteY3" fmla="*/ 250298 h 623772"/>
                <a:gd name="connsiteX4" fmla="*/ 374306 w 579839"/>
                <a:gd name="connsiteY4" fmla="*/ 148399 h 623772"/>
                <a:gd name="connsiteX5" fmla="*/ 497232 w 579839"/>
                <a:gd name="connsiteY5" fmla="*/ 71570 h 623772"/>
                <a:gd name="connsiteX6" fmla="*/ 578770 w 579839"/>
                <a:gd name="connsiteY6" fmla="*/ 0 h 623772"/>
                <a:gd name="connsiteX7" fmla="*/ 542521 w 579839"/>
                <a:gd name="connsiteY7" fmla="*/ 124946 h 623772"/>
                <a:gd name="connsiteX8" fmla="*/ 451944 w 579839"/>
                <a:gd name="connsiteY8" fmla="*/ 399104 h 623772"/>
                <a:gd name="connsiteX9" fmla="*/ 245718 w 579839"/>
                <a:gd name="connsiteY9" fmla="*/ 522030 h 623772"/>
                <a:gd name="connsiteX10" fmla="*/ 128453 w 579839"/>
                <a:gd name="connsiteY10" fmla="*/ 513943 h 623772"/>
                <a:gd name="connsiteX11" fmla="*/ 110661 w 579839"/>
                <a:gd name="connsiteY11" fmla="*/ 525265 h 623772"/>
                <a:gd name="connsiteX12" fmla="*/ 26637 w 579839"/>
                <a:gd name="connsiteY12" fmla="*/ 623572 h 623772"/>
                <a:gd name="connsiteX13" fmla="*/ 0 w 579839"/>
                <a:gd name="connsiteY13" fmla="*/ 616169 h 623772"/>
                <a:gd name="connsiteX0" fmla="*/ 0 w 579839"/>
                <a:gd name="connsiteY0" fmla="*/ 616169 h 623772"/>
                <a:gd name="connsiteX1" fmla="*/ 105270 w 579839"/>
                <a:gd name="connsiteY1" fmla="*/ 482853 h 623772"/>
                <a:gd name="connsiteX2" fmla="*/ 93678 w 579839"/>
                <a:gd name="connsiteY2" fmla="*/ 442775 h 623772"/>
                <a:gd name="connsiteX3" fmla="*/ 182638 w 579839"/>
                <a:gd name="connsiteY3" fmla="*/ 250298 h 623772"/>
                <a:gd name="connsiteX4" fmla="*/ 374306 w 579839"/>
                <a:gd name="connsiteY4" fmla="*/ 148399 h 623772"/>
                <a:gd name="connsiteX5" fmla="*/ 497232 w 579839"/>
                <a:gd name="connsiteY5" fmla="*/ 71570 h 623772"/>
                <a:gd name="connsiteX6" fmla="*/ 578770 w 579839"/>
                <a:gd name="connsiteY6" fmla="*/ 0 h 623772"/>
                <a:gd name="connsiteX7" fmla="*/ 542521 w 579839"/>
                <a:gd name="connsiteY7" fmla="*/ 124946 h 623772"/>
                <a:gd name="connsiteX8" fmla="*/ 451944 w 579839"/>
                <a:gd name="connsiteY8" fmla="*/ 399104 h 623772"/>
                <a:gd name="connsiteX9" fmla="*/ 245718 w 579839"/>
                <a:gd name="connsiteY9" fmla="*/ 522030 h 623772"/>
                <a:gd name="connsiteX10" fmla="*/ 128453 w 579839"/>
                <a:gd name="connsiteY10" fmla="*/ 513943 h 623772"/>
                <a:gd name="connsiteX11" fmla="*/ 110661 w 579839"/>
                <a:gd name="connsiteY11" fmla="*/ 525265 h 623772"/>
                <a:gd name="connsiteX12" fmla="*/ 26637 w 579839"/>
                <a:gd name="connsiteY12" fmla="*/ 623572 h 623772"/>
                <a:gd name="connsiteX13" fmla="*/ 0 w 579839"/>
                <a:gd name="connsiteY13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182638 w 578770"/>
                <a:gd name="connsiteY3" fmla="*/ 250298 h 623772"/>
                <a:gd name="connsiteX4" fmla="*/ 374306 w 578770"/>
                <a:gd name="connsiteY4" fmla="*/ 148399 h 623772"/>
                <a:gd name="connsiteX5" fmla="*/ 497232 w 578770"/>
                <a:gd name="connsiteY5" fmla="*/ 71570 h 623772"/>
                <a:gd name="connsiteX6" fmla="*/ 578770 w 578770"/>
                <a:gd name="connsiteY6" fmla="*/ 0 h 623772"/>
                <a:gd name="connsiteX7" fmla="*/ 542521 w 578770"/>
                <a:gd name="connsiteY7" fmla="*/ 124946 h 623772"/>
                <a:gd name="connsiteX8" fmla="*/ 451944 w 578770"/>
                <a:gd name="connsiteY8" fmla="*/ 399104 h 623772"/>
                <a:gd name="connsiteX9" fmla="*/ 245718 w 578770"/>
                <a:gd name="connsiteY9" fmla="*/ 522030 h 623772"/>
                <a:gd name="connsiteX10" fmla="*/ 128453 w 578770"/>
                <a:gd name="connsiteY10" fmla="*/ 513943 h 623772"/>
                <a:gd name="connsiteX11" fmla="*/ 110661 w 578770"/>
                <a:gd name="connsiteY11" fmla="*/ 525265 h 623772"/>
                <a:gd name="connsiteX12" fmla="*/ 26637 w 578770"/>
                <a:gd name="connsiteY12" fmla="*/ 623572 h 623772"/>
                <a:gd name="connsiteX13" fmla="*/ 0 w 578770"/>
                <a:gd name="connsiteY13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182638 w 578770"/>
                <a:gd name="connsiteY3" fmla="*/ 250298 h 623772"/>
                <a:gd name="connsiteX4" fmla="*/ 374306 w 578770"/>
                <a:gd name="connsiteY4" fmla="*/ 148399 h 623772"/>
                <a:gd name="connsiteX5" fmla="*/ 482316 w 578770"/>
                <a:gd name="connsiteY5" fmla="*/ 66766 h 623772"/>
                <a:gd name="connsiteX6" fmla="*/ 578770 w 578770"/>
                <a:gd name="connsiteY6" fmla="*/ 0 h 623772"/>
                <a:gd name="connsiteX7" fmla="*/ 542521 w 578770"/>
                <a:gd name="connsiteY7" fmla="*/ 124946 h 623772"/>
                <a:gd name="connsiteX8" fmla="*/ 451944 w 578770"/>
                <a:gd name="connsiteY8" fmla="*/ 399104 h 623772"/>
                <a:gd name="connsiteX9" fmla="*/ 245718 w 578770"/>
                <a:gd name="connsiteY9" fmla="*/ 522030 h 623772"/>
                <a:gd name="connsiteX10" fmla="*/ 128453 w 578770"/>
                <a:gd name="connsiteY10" fmla="*/ 513943 h 623772"/>
                <a:gd name="connsiteX11" fmla="*/ 110661 w 578770"/>
                <a:gd name="connsiteY11" fmla="*/ 525265 h 623772"/>
                <a:gd name="connsiteX12" fmla="*/ 26637 w 578770"/>
                <a:gd name="connsiteY12" fmla="*/ 623572 h 623772"/>
                <a:gd name="connsiteX13" fmla="*/ 0 w 578770"/>
                <a:gd name="connsiteY13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182638 w 578770"/>
                <a:gd name="connsiteY3" fmla="*/ 250298 h 623772"/>
                <a:gd name="connsiteX4" fmla="*/ 361011 w 578770"/>
                <a:gd name="connsiteY4" fmla="*/ 132236 h 623772"/>
                <a:gd name="connsiteX5" fmla="*/ 482316 w 578770"/>
                <a:gd name="connsiteY5" fmla="*/ 66766 h 623772"/>
                <a:gd name="connsiteX6" fmla="*/ 578770 w 578770"/>
                <a:gd name="connsiteY6" fmla="*/ 0 h 623772"/>
                <a:gd name="connsiteX7" fmla="*/ 542521 w 578770"/>
                <a:gd name="connsiteY7" fmla="*/ 124946 h 623772"/>
                <a:gd name="connsiteX8" fmla="*/ 451944 w 578770"/>
                <a:gd name="connsiteY8" fmla="*/ 399104 h 623772"/>
                <a:gd name="connsiteX9" fmla="*/ 245718 w 578770"/>
                <a:gd name="connsiteY9" fmla="*/ 522030 h 623772"/>
                <a:gd name="connsiteX10" fmla="*/ 128453 w 578770"/>
                <a:gd name="connsiteY10" fmla="*/ 513943 h 623772"/>
                <a:gd name="connsiteX11" fmla="*/ 110661 w 578770"/>
                <a:gd name="connsiteY11" fmla="*/ 525265 h 623772"/>
                <a:gd name="connsiteX12" fmla="*/ 26637 w 578770"/>
                <a:gd name="connsiteY12" fmla="*/ 623572 h 623772"/>
                <a:gd name="connsiteX13" fmla="*/ 0 w 578770"/>
                <a:gd name="connsiteY13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176459 w 578770"/>
                <a:gd name="connsiteY3" fmla="*/ 240501 h 623772"/>
                <a:gd name="connsiteX4" fmla="*/ 361011 w 578770"/>
                <a:gd name="connsiteY4" fmla="*/ 132236 h 623772"/>
                <a:gd name="connsiteX5" fmla="*/ 482316 w 578770"/>
                <a:gd name="connsiteY5" fmla="*/ 66766 h 623772"/>
                <a:gd name="connsiteX6" fmla="*/ 578770 w 578770"/>
                <a:gd name="connsiteY6" fmla="*/ 0 h 623772"/>
                <a:gd name="connsiteX7" fmla="*/ 542521 w 578770"/>
                <a:gd name="connsiteY7" fmla="*/ 124946 h 623772"/>
                <a:gd name="connsiteX8" fmla="*/ 451944 w 578770"/>
                <a:gd name="connsiteY8" fmla="*/ 399104 h 623772"/>
                <a:gd name="connsiteX9" fmla="*/ 245718 w 578770"/>
                <a:gd name="connsiteY9" fmla="*/ 522030 h 623772"/>
                <a:gd name="connsiteX10" fmla="*/ 128453 w 578770"/>
                <a:gd name="connsiteY10" fmla="*/ 513943 h 623772"/>
                <a:gd name="connsiteX11" fmla="*/ 110661 w 578770"/>
                <a:gd name="connsiteY11" fmla="*/ 525265 h 623772"/>
                <a:gd name="connsiteX12" fmla="*/ 26637 w 578770"/>
                <a:gd name="connsiteY12" fmla="*/ 623572 h 623772"/>
                <a:gd name="connsiteX13" fmla="*/ 0 w 578770"/>
                <a:gd name="connsiteY13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176459 w 578770"/>
                <a:gd name="connsiteY3" fmla="*/ 240501 h 623772"/>
                <a:gd name="connsiteX4" fmla="*/ 352836 w 578770"/>
                <a:gd name="connsiteY4" fmla="*/ 127057 h 623772"/>
                <a:gd name="connsiteX5" fmla="*/ 482316 w 578770"/>
                <a:gd name="connsiteY5" fmla="*/ 66766 h 623772"/>
                <a:gd name="connsiteX6" fmla="*/ 578770 w 578770"/>
                <a:gd name="connsiteY6" fmla="*/ 0 h 623772"/>
                <a:gd name="connsiteX7" fmla="*/ 542521 w 578770"/>
                <a:gd name="connsiteY7" fmla="*/ 124946 h 623772"/>
                <a:gd name="connsiteX8" fmla="*/ 451944 w 578770"/>
                <a:gd name="connsiteY8" fmla="*/ 399104 h 623772"/>
                <a:gd name="connsiteX9" fmla="*/ 245718 w 578770"/>
                <a:gd name="connsiteY9" fmla="*/ 522030 h 623772"/>
                <a:gd name="connsiteX10" fmla="*/ 128453 w 578770"/>
                <a:gd name="connsiteY10" fmla="*/ 513943 h 623772"/>
                <a:gd name="connsiteX11" fmla="*/ 110661 w 578770"/>
                <a:gd name="connsiteY11" fmla="*/ 525265 h 623772"/>
                <a:gd name="connsiteX12" fmla="*/ 26637 w 578770"/>
                <a:gd name="connsiteY12" fmla="*/ 623572 h 623772"/>
                <a:gd name="connsiteX13" fmla="*/ 0 w 578770"/>
                <a:gd name="connsiteY13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203850 w 578770"/>
                <a:gd name="connsiteY3" fmla="*/ 186015 h 623772"/>
                <a:gd name="connsiteX4" fmla="*/ 352836 w 578770"/>
                <a:gd name="connsiteY4" fmla="*/ 127057 h 623772"/>
                <a:gd name="connsiteX5" fmla="*/ 482316 w 578770"/>
                <a:gd name="connsiteY5" fmla="*/ 66766 h 623772"/>
                <a:gd name="connsiteX6" fmla="*/ 578770 w 578770"/>
                <a:gd name="connsiteY6" fmla="*/ 0 h 623772"/>
                <a:gd name="connsiteX7" fmla="*/ 542521 w 578770"/>
                <a:gd name="connsiteY7" fmla="*/ 124946 h 623772"/>
                <a:gd name="connsiteX8" fmla="*/ 451944 w 578770"/>
                <a:gd name="connsiteY8" fmla="*/ 399104 h 623772"/>
                <a:gd name="connsiteX9" fmla="*/ 245718 w 578770"/>
                <a:gd name="connsiteY9" fmla="*/ 522030 h 623772"/>
                <a:gd name="connsiteX10" fmla="*/ 128453 w 578770"/>
                <a:gd name="connsiteY10" fmla="*/ 513943 h 623772"/>
                <a:gd name="connsiteX11" fmla="*/ 110661 w 578770"/>
                <a:gd name="connsiteY11" fmla="*/ 525265 h 623772"/>
                <a:gd name="connsiteX12" fmla="*/ 26637 w 578770"/>
                <a:gd name="connsiteY12" fmla="*/ 623572 h 623772"/>
                <a:gd name="connsiteX13" fmla="*/ 0 w 578770"/>
                <a:gd name="connsiteY13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203850 w 578770"/>
                <a:gd name="connsiteY3" fmla="*/ 186015 h 623772"/>
                <a:gd name="connsiteX4" fmla="*/ 482316 w 578770"/>
                <a:gd name="connsiteY4" fmla="*/ 6676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110661 w 578770"/>
                <a:gd name="connsiteY10" fmla="*/ 525265 h 623772"/>
                <a:gd name="connsiteX11" fmla="*/ 26637 w 578770"/>
                <a:gd name="connsiteY11" fmla="*/ 623572 h 623772"/>
                <a:gd name="connsiteX12" fmla="*/ 0 w 578770"/>
                <a:gd name="connsiteY12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203850 w 578770"/>
                <a:gd name="connsiteY3" fmla="*/ 186015 h 623772"/>
                <a:gd name="connsiteX4" fmla="*/ 467650 w 578770"/>
                <a:gd name="connsiteY4" fmla="*/ 6645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110661 w 578770"/>
                <a:gd name="connsiteY10" fmla="*/ 525265 h 623772"/>
                <a:gd name="connsiteX11" fmla="*/ 26637 w 578770"/>
                <a:gd name="connsiteY11" fmla="*/ 623572 h 623772"/>
                <a:gd name="connsiteX12" fmla="*/ 0 w 578770"/>
                <a:gd name="connsiteY12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207658 w 578770"/>
                <a:gd name="connsiteY3" fmla="*/ 193691 h 623772"/>
                <a:gd name="connsiteX4" fmla="*/ 467650 w 578770"/>
                <a:gd name="connsiteY4" fmla="*/ 6645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110661 w 578770"/>
                <a:gd name="connsiteY10" fmla="*/ 525265 h 623772"/>
                <a:gd name="connsiteX11" fmla="*/ 26637 w 578770"/>
                <a:gd name="connsiteY11" fmla="*/ 623572 h 623772"/>
                <a:gd name="connsiteX12" fmla="*/ 0 w 578770"/>
                <a:gd name="connsiteY12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207658 w 578770"/>
                <a:gd name="connsiteY3" fmla="*/ 193691 h 623772"/>
                <a:gd name="connsiteX4" fmla="*/ 467650 w 578770"/>
                <a:gd name="connsiteY4" fmla="*/ 6645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110661 w 578770"/>
                <a:gd name="connsiteY10" fmla="*/ 525265 h 623772"/>
                <a:gd name="connsiteX11" fmla="*/ 26637 w 578770"/>
                <a:gd name="connsiteY11" fmla="*/ 623572 h 623772"/>
                <a:gd name="connsiteX12" fmla="*/ 0 w 578770"/>
                <a:gd name="connsiteY12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207658 w 578770"/>
                <a:gd name="connsiteY3" fmla="*/ 193691 h 623772"/>
                <a:gd name="connsiteX4" fmla="*/ 467650 w 578770"/>
                <a:gd name="connsiteY4" fmla="*/ 6645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26637 w 578770"/>
                <a:gd name="connsiteY10" fmla="*/ 623572 h 623772"/>
                <a:gd name="connsiteX11" fmla="*/ 0 w 578770"/>
                <a:gd name="connsiteY11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207658 w 578770"/>
                <a:gd name="connsiteY3" fmla="*/ 193691 h 623772"/>
                <a:gd name="connsiteX4" fmla="*/ 467650 w 578770"/>
                <a:gd name="connsiteY4" fmla="*/ 6645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26637 w 578770"/>
                <a:gd name="connsiteY10" fmla="*/ 623572 h 623772"/>
                <a:gd name="connsiteX11" fmla="*/ 0 w 578770"/>
                <a:gd name="connsiteY11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207658 w 578770"/>
                <a:gd name="connsiteY3" fmla="*/ 193691 h 623772"/>
                <a:gd name="connsiteX4" fmla="*/ 467650 w 578770"/>
                <a:gd name="connsiteY4" fmla="*/ 6645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26637 w 578770"/>
                <a:gd name="connsiteY10" fmla="*/ 623572 h 623772"/>
                <a:gd name="connsiteX11" fmla="*/ 0 w 578770"/>
                <a:gd name="connsiteY11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172711 w 578770"/>
                <a:gd name="connsiteY3" fmla="*/ 213666 h 623772"/>
                <a:gd name="connsiteX4" fmla="*/ 467650 w 578770"/>
                <a:gd name="connsiteY4" fmla="*/ 6645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26637 w 578770"/>
                <a:gd name="connsiteY10" fmla="*/ 623572 h 623772"/>
                <a:gd name="connsiteX11" fmla="*/ 0 w 578770"/>
                <a:gd name="connsiteY11" fmla="*/ 616169 h 623772"/>
                <a:gd name="connsiteX0" fmla="*/ 0 w 578770"/>
                <a:gd name="connsiteY0" fmla="*/ 616169 h 623772"/>
                <a:gd name="connsiteX1" fmla="*/ 105270 w 578770"/>
                <a:gd name="connsiteY1" fmla="*/ 482853 h 623772"/>
                <a:gd name="connsiteX2" fmla="*/ 93678 w 578770"/>
                <a:gd name="connsiteY2" fmla="*/ 442775 h 623772"/>
                <a:gd name="connsiteX3" fmla="*/ 176269 w 578770"/>
                <a:gd name="connsiteY3" fmla="*/ 216848 h 623772"/>
                <a:gd name="connsiteX4" fmla="*/ 467650 w 578770"/>
                <a:gd name="connsiteY4" fmla="*/ 66456 h 623772"/>
                <a:gd name="connsiteX5" fmla="*/ 578770 w 578770"/>
                <a:gd name="connsiteY5" fmla="*/ 0 h 623772"/>
                <a:gd name="connsiteX6" fmla="*/ 542521 w 578770"/>
                <a:gd name="connsiteY6" fmla="*/ 124946 h 623772"/>
                <a:gd name="connsiteX7" fmla="*/ 451944 w 578770"/>
                <a:gd name="connsiteY7" fmla="*/ 399104 h 623772"/>
                <a:gd name="connsiteX8" fmla="*/ 245718 w 578770"/>
                <a:gd name="connsiteY8" fmla="*/ 522030 h 623772"/>
                <a:gd name="connsiteX9" fmla="*/ 128453 w 578770"/>
                <a:gd name="connsiteY9" fmla="*/ 513943 h 623772"/>
                <a:gd name="connsiteX10" fmla="*/ 26637 w 578770"/>
                <a:gd name="connsiteY10" fmla="*/ 623572 h 623772"/>
                <a:gd name="connsiteX11" fmla="*/ 0 w 578770"/>
                <a:gd name="connsiteY11" fmla="*/ 616169 h 623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8770" h="623772">
                  <a:moveTo>
                    <a:pt x="0" y="616169"/>
                  </a:moveTo>
                  <a:cubicBezTo>
                    <a:pt x="26199" y="560333"/>
                    <a:pt x="71304" y="544316"/>
                    <a:pt x="105270" y="482853"/>
                  </a:cubicBezTo>
                  <a:cubicBezTo>
                    <a:pt x="100441" y="471619"/>
                    <a:pt x="95295" y="457332"/>
                    <a:pt x="93678" y="442775"/>
                  </a:cubicBezTo>
                  <a:cubicBezTo>
                    <a:pt x="85591" y="361094"/>
                    <a:pt x="113308" y="278933"/>
                    <a:pt x="176269" y="216848"/>
                  </a:cubicBezTo>
                  <a:cubicBezTo>
                    <a:pt x="229050" y="164801"/>
                    <a:pt x="400566" y="102597"/>
                    <a:pt x="467650" y="66456"/>
                  </a:cubicBezTo>
                  <a:cubicBezTo>
                    <a:pt x="534734" y="30315"/>
                    <a:pt x="542917" y="25726"/>
                    <a:pt x="578770" y="0"/>
                  </a:cubicBezTo>
                  <a:cubicBezTo>
                    <a:pt x="563329" y="51769"/>
                    <a:pt x="546565" y="81275"/>
                    <a:pt x="542521" y="124946"/>
                  </a:cubicBezTo>
                  <a:cubicBezTo>
                    <a:pt x="533625" y="222802"/>
                    <a:pt x="508554" y="316614"/>
                    <a:pt x="451944" y="399104"/>
                  </a:cubicBezTo>
                  <a:cubicBezTo>
                    <a:pt x="401803" y="471081"/>
                    <a:pt x="331443" y="509091"/>
                    <a:pt x="245718" y="522030"/>
                  </a:cubicBezTo>
                  <a:cubicBezTo>
                    <a:pt x="205282" y="527692"/>
                    <a:pt x="148429" y="503574"/>
                    <a:pt x="128453" y="513943"/>
                  </a:cubicBezTo>
                  <a:cubicBezTo>
                    <a:pt x="92734" y="532484"/>
                    <a:pt x="48046" y="606534"/>
                    <a:pt x="26637" y="623572"/>
                  </a:cubicBezTo>
                  <a:cubicBezTo>
                    <a:pt x="16295" y="625222"/>
                    <a:pt x="37201" y="616169"/>
                    <a:pt x="0" y="616169"/>
                  </a:cubicBezTo>
                  <a:close/>
                </a:path>
              </a:pathLst>
            </a:custGeom>
            <a:noFill/>
            <a:ln w="254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Fully Editable Shapes</a:t>
            </a:r>
          </a:p>
        </p:txBody>
      </p:sp>
      <p:grpSp>
        <p:nvGrpSpPr>
          <p:cNvPr id="3" name="Graphic 135">
            <a:extLst>
              <a:ext uri="{FF2B5EF4-FFF2-40B4-BE49-F238E27FC236}">
                <a16:creationId xmlns:a16="http://schemas.microsoft.com/office/drawing/2014/main" id="{C5B2830A-4D71-4FD7-837B-6EB14FE20C67}"/>
              </a:ext>
            </a:extLst>
          </p:cNvPr>
          <p:cNvGrpSpPr/>
          <p:nvPr/>
        </p:nvGrpSpPr>
        <p:grpSpPr>
          <a:xfrm>
            <a:off x="244481" y="2423475"/>
            <a:ext cx="3875158" cy="4338308"/>
            <a:chOff x="3033073" y="3042262"/>
            <a:chExt cx="3408377" cy="3815738"/>
          </a:xfrm>
          <a:solidFill>
            <a:schemeClr val="bg1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1129EE7-D3F8-4A6C-8BCB-821A1D084F7B}"/>
                </a:ext>
              </a:extLst>
            </p:cNvPr>
            <p:cNvSpPr/>
            <p:nvPr/>
          </p:nvSpPr>
          <p:spPr>
            <a:xfrm>
              <a:off x="4868439" y="4587011"/>
              <a:ext cx="1020271" cy="2268514"/>
            </a:xfrm>
            <a:custGeom>
              <a:avLst/>
              <a:gdLst>
                <a:gd name="connsiteX0" fmla="*/ 374 w 1020270"/>
                <a:gd name="connsiteY0" fmla="*/ 2270241 h 2268514"/>
                <a:gd name="connsiteX1" fmla="*/ 0 w 1020270"/>
                <a:gd name="connsiteY1" fmla="*/ 575022 h 2268514"/>
                <a:gd name="connsiteX2" fmla="*/ 17939 w 1020270"/>
                <a:gd name="connsiteY2" fmla="*/ 527933 h 2268514"/>
                <a:gd name="connsiteX3" fmla="*/ 38120 w 1020270"/>
                <a:gd name="connsiteY3" fmla="*/ 504014 h 2268514"/>
                <a:gd name="connsiteX4" fmla="*/ 71382 w 1020270"/>
                <a:gd name="connsiteY4" fmla="*/ 381806 h 2268514"/>
                <a:gd name="connsiteX5" fmla="*/ 45221 w 1020270"/>
                <a:gd name="connsiteY5" fmla="*/ 76099 h 2268514"/>
                <a:gd name="connsiteX6" fmla="*/ 45221 w 1020270"/>
                <a:gd name="connsiteY6" fmla="*/ 25272 h 2268514"/>
                <a:gd name="connsiteX7" fmla="*/ 70260 w 1020270"/>
                <a:gd name="connsiteY7" fmla="*/ 232 h 2268514"/>
                <a:gd name="connsiteX8" fmla="*/ 91937 w 1020270"/>
                <a:gd name="connsiteY8" fmla="*/ 10697 h 2268514"/>
                <a:gd name="connsiteX9" fmla="*/ 131178 w 1020270"/>
                <a:gd name="connsiteY9" fmla="*/ 88805 h 2268514"/>
                <a:gd name="connsiteX10" fmla="*/ 199943 w 1020270"/>
                <a:gd name="connsiteY10" fmla="*/ 327616 h 2268514"/>
                <a:gd name="connsiteX11" fmla="*/ 221993 w 1020270"/>
                <a:gd name="connsiteY11" fmla="*/ 354150 h 2268514"/>
                <a:gd name="connsiteX12" fmla="*/ 398765 w 1020270"/>
                <a:gd name="connsiteY12" fmla="*/ 409088 h 2268514"/>
                <a:gd name="connsiteX13" fmla="*/ 562083 w 1020270"/>
                <a:gd name="connsiteY13" fmla="*/ 404230 h 2268514"/>
                <a:gd name="connsiteX14" fmla="*/ 620758 w 1020270"/>
                <a:gd name="connsiteY14" fmla="*/ 394139 h 2268514"/>
                <a:gd name="connsiteX15" fmla="*/ 714190 w 1020270"/>
                <a:gd name="connsiteY15" fmla="*/ 353777 h 2268514"/>
                <a:gd name="connsiteX16" fmla="*/ 965333 w 1020270"/>
                <a:gd name="connsiteY16" fmla="*/ 171772 h 2268514"/>
                <a:gd name="connsiteX17" fmla="*/ 972434 w 1020270"/>
                <a:gd name="connsiteY17" fmla="*/ 166540 h 2268514"/>
                <a:gd name="connsiteX18" fmla="*/ 1014665 w 1020270"/>
                <a:gd name="connsiteY18" fmla="*/ 168409 h 2268514"/>
                <a:gd name="connsiteX19" fmla="*/ 1004948 w 1020270"/>
                <a:gd name="connsiteY19" fmla="*/ 209145 h 2268514"/>
                <a:gd name="connsiteX20" fmla="*/ 650656 w 1020270"/>
                <a:gd name="connsiteY20" fmla="*/ 486823 h 2268514"/>
                <a:gd name="connsiteX21" fmla="*/ 526579 w 1020270"/>
                <a:gd name="connsiteY21" fmla="*/ 569043 h 2268514"/>
                <a:gd name="connsiteX22" fmla="*/ 318414 w 1020270"/>
                <a:gd name="connsiteY22" fmla="*/ 752916 h 2268514"/>
                <a:gd name="connsiteX23" fmla="*/ 260861 w 1020270"/>
                <a:gd name="connsiteY23" fmla="*/ 844478 h 2268514"/>
                <a:gd name="connsiteX24" fmla="*/ 247406 w 1020270"/>
                <a:gd name="connsiteY24" fmla="*/ 912123 h 2268514"/>
                <a:gd name="connsiteX25" fmla="*/ 273941 w 1020270"/>
                <a:gd name="connsiteY25" fmla="*/ 1329948 h 2268514"/>
                <a:gd name="connsiteX26" fmla="*/ 301596 w 1020270"/>
                <a:gd name="connsiteY26" fmla="*/ 1680503 h 2268514"/>
                <a:gd name="connsiteX27" fmla="*/ 335979 w 1020270"/>
                <a:gd name="connsiteY27" fmla="*/ 2088985 h 2268514"/>
                <a:gd name="connsiteX28" fmla="*/ 347191 w 1020270"/>
                <a:gd name="connsiteY28" fmla="*/ 2221657 h 2268514"/>
                <a:gd name="connsiteX29" fmla="*/ 221993 w 1020270"/>
                <a:gd name="connsiteY29" fmla="*/ 2244455 h 2268514"/>
                <a:gd name="connsiteX30" fmla="*/ 35504 w 1020270"/>
                <a:gd name="connsiteY30" fmla="*/ 2266504 h 2268514"/>
                <a:gd name="connsiteX31" fmla="*/ 23918 w 1020270"/>
                <a:gd name="connsiteY31" fmla="*/ 2269120 h 2268514"/>
                <a:gd name="connsiteX32" fmla="*/ 374 w 1020270"/>
                <a:gd name="connsiteY32" fmla="*/ 2270241 h 22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20270" h="2268514">
                  <a:moveTo>
                    <a:pt x="374" y="2270241"/>
                  </a:moveTo>
                  <a:cubicBezTo>
                    <a:pt x="374" y="1705168"/>
                    <a:pt x="374" y="1140095"/>
                    <a:pt x="0" y="575022"/>
                  </a:cubicBezTo>
                  <a:cubicBezTo>
                    <a:pt x="0" y="556710"/>
                    <a:pt x="4858" y="541013"/>
                    <a:pt x="17939" y="527933"/>
                  </a:cubicBezTo>
                  <a:cubicBezTo>
                    <a:pt x="25040" y="520458"/>
                    <a:pt x="31393" y="511863"/>
                    <a:pt x="38120" y="504014"/>
                  </a:cubicBezTo>
                  <a:cubicBezTo>
                    <a:pt x="68018" y="468511"/>
                    <a:pt x="76240" y="428148"/>
                    <a:pt x="71382" y="381806"/>
                  </a:cubicBezTo>
                  <a:cubicBezTo>
                    <a:pt x="60543" y="280153"/>
                    <a:pt x="53443" y="178126"/>
                    <a:pt x="45221" y="76099"/>
                  </a:cubicBezTo>
                  <a:cubicBezTo>
                    <a:pt x="43726" y="59281"/>
                    <a:pt x="45594" y="42463"/>
                    <a:pt x="45221" y="25272"/>
                  </a:cubicBezTo>
                  <a:cubicBezTo>
                    <a:pt x="45221" y="8454"/>
                    <a:pt x="58675" y="3222"/>
                    <a:pt x="70260" y="232"/>
                  </a:cubicBezTo>
                  <a:cubicBezTo>
                    <a:pt x="76240" y="-1263"/>
                    <a:pt x="88573" y="4717"/>
                    <a:pt x="91937" y="10697"/>
                  </a:cubicBezTo>
                  <a:cubicBezTo>
                    <a:pt x="106512" y="36110"/>
                    <a:pt x="122582" y="61523"/>
                    <a:pt x="131178" y="88805"/>
                  </a:cubicBezTo>
                  <a:cubicBezTo>
                    <a:pt x="155843" y="167661"/>
                    <a:pt x="177893" y="247639"/>
                    <a:pt x="199943" y="327616"/>
                  </a:cubicBezTo>
                  <a:cubicBezTo>
                    <a:pt x="203680" y="341070"/>
                    <a:pt x="209286" y="348545"/>
                    <a:pt x="221993" y="354150"/>
                  </a:cubicBezTo>
                  <a:cubicBezTo>
                    <a:pt x="278799" y="379938"/>
                    <a:pt x="336353" y="405351"/>
                    <a:pt x="398765" y="409088"/>
                  </a:cubicBezTo>
                  <a:cubicBezTo>
                    <a:pt x="452955" y="412452"/>
                    <a:pt x="507893" y="407219"/>
                    <a:pt x="562083" y="404230"/>
                  </a:cubicBezTo>
                  <a:cubicBezTo>
                    <a:pt x="581891" y="403109"/>
                    <a:pt x="601324" y="397876"/>
                    <a:pt x="620758" y="394139"/>
                  </a:cubicBezTo>
                  <a:cubicBezTo>
                    <a:pt x="654767" y="387412"/>
                    <a:pt x="686160" y="374332"/>
                    <a:pt x="714190" y="353777"/>
                  </a:cubicBezTo>
                  <a:cubicBezTo>
                    <a:pt x="797904" y="292860"/>
                    <a:pt x="881619" y="232690"/>
                    <a:pt x="965333" y="171772"/>
                  </a:cubicBezTo>
                  <a:cubicBezTo>
                    <a:pt x="967575" y="169904"/>
                    <a:pt x="970192" y="168035"/>
                    <a:pt x="972434" y="166540"/>
                  </a:cubicBezTo>
                  <a:cubicBezTo>
                    <a:pt x="989251" y="154581"/>
                    <a:pt x="1004574" y="155328"/>
                    <a:pt x="1014665" y="168409"/>
                  </a:cubicBezTo>
                  <a:cubicBezTo>
                    <a:pt x="1024755" y="181489"/>
                    <a:pt x="1021392" y="196438"/>
                    <a:pt x="1004948" y="209145"/>
                  </a:cubicBezTo>
                  <a:cubicBezTo>
                    <a:pt x="886851" y="301829"/>
                    <a:pt x="769875" y="395634"/>
                    <a:pt x="650656" y="486823"/>
                  </a:cubicBezTo>
                  <a:cubicBezTo>
                    <a:pt x="611415" y="517095"/>
                    <a:pt x="567315" y="540640"/>
                    <a:pt x="526579" y="569043"/>
                  </a:cubicBezTo>
                  <a:cubicBezTo>
                    <a:pt x="450339" y="622486"/>
                    <a:pt x="377089" y="680039"/>
                    <a:pt x="318414" y="752916"/>
                  </a:cubicBezTo>
                  <a:cubicBezTo>
                    <a:pt x="295991" y="780945"/>
                    <a:pt x="276557" y="812338"/>
                    <a:pt x="260861" y="844478"/>
                  </a:cubicBezTo>
                  <a:cubicBezTo>
                    <a:pt x="251144" y="864660"/>
                    <a:pt x="246285" y="889699"/>
                    <a:pt x="247406" y="912123"/>
                  </a:cubicBezTo>
                  <a:cubicBezTo>
                    <a:pt x="254881" y="1051522"/>
                    <a:pt x="264224" y="1190922"/>
                    <a:pt x="273941" y="1329948"/>
                  </a:cubicBezTo>
                  <a:cubicBezTo>
                    <a:pt x="282163" y="1446924"/>
                    <a:pt x="292253" y="1563900"/>
                    <a:pt x="301596" y="1680503"/>
                  </a:cubicBezTo>
                  <a:cubicBezTo>
                    <a:pt x="312808" y="1816539"/>
                    <a:pt x="324394" y="1952949"/>
                    <a:pt x="335979" y="2088985"/>
                  </a:cubicBezTo>
                  <a:cubicBezTo>
                    <a:pt x="339717" y="2132337"/>
                    <a:pt x="343454" y="2176063"/>
                    <a:pt x="347191" y="2221657"/>
                  </a:cubicBezTo>
                  <a:cubicBezTo>
                    <a:pt x="304960" y="2229506"/>
                    <a:pt x="263850" y="2238849"/>
                    <a:pt x="221993" y="2244455"/>
                  </a:cubicBezTo>
                  <a:cubicBezTo>
                    <a:pt x="159955" y="2253050"/>
                    <a:pt x="97916" y="2259030"/>
                    <a:pt x="35504" y="2266504"/>
                  </a:cubicBezTo>
                  <a:cubicBezTo>
                    <a:pt x="31767" y="2266878"/>
                    <a:pt x="27656" y="2267999"/>
                    <a:pt x="23918" y="2269120"/>
                  </a:cubicBezTo>
                  <a:cubicBezTo>
                    <a:pt x="16444" y="2270241"/>
                    <a:pt x="8596" y="2270241"/>
                    <a:pt x="374" y="227024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C2D8109-4C15-457C-BA7E-0D0E3BFEFD65}"/>
                </a:ext>
              </a:extLst>
            </p:cNvPr>
            <p:cNvSpPr/>
            <p:nvPr/>
          </p:nvSpPr>
          <p:spPr>
            <a:xfrm>
              <a:off x="3619628" y="4584692"/>
              <a:ext cx="1016533" cy="2272251"/>
            </a:xfrm>
            <a:custGeom>
              <a:avLst/>
              <a:gdLst>
                <a:gd name="connsiteX0" fmla="*/ 1013738 w 1016533"/>
                <a:gd name="connsiteY0" fmla="*/ 2272560 h 2272251"/>
                <a:gd name="connsiteX1" fmla="*/ 931145 w 1016533"/>
                <a:gd name="connsiteY1" fmla="*/ 2263965 h 2272251"/>
                <a:gd name="connsiteX2" fmla="*/ 674395 w 1016533"/>
                <a:gd name="connsiteY2" fmla="*/ 2220239 h 2272251"/>
                <a:gd name="connsiteX3" fmla="*/ 674395 w 1016533"/>
                <a:gd name="connsiteY3" fmla="*/ 2205664 h 2272251"/>
                <a:gd name="connsiteX4" fmla="*/ 720364 w 1016533"/>
                <a:gd name="connsiteY4" fmla="*/ 1663761 h 2272251"/>
                <a:gd name="connsiteX5" fmla="*/ 757736 w 1016533"/>
                <a:gd name="connsiteY5" fmla="*/ 1182403 h 2272251"/>
                <a:gd name="connsiteX6" fmla="*/ 773433 w 1016533"/>
                <a:gd name="connsiteY6" fmla="*/ 932380 h 2272251"/>
                <a:gd name="connsiteX7" fmla="*/ 738676 w 1016533"/>
                <a:gd name="connsiteY7" fmla="*/ 805314 h 2272251"/>
                <a:gd name="connsiteX8" fmla="*/ 617215 w 1016533"/>
                <a:gd name="connsiteY8" fmla="*/ 668904 h 2272251"/>
                <a:gd name="connsiteX9" fmla="*/ 398960 w 1016533"/>
                <a:gd name="connsiteY9" fmla="*/ 508202 h 2272251"/>
                <a:gd name="connsiteX10" fmla="*/ 311134 w 1016533"/>
                <a:gd name="connsiteY10" fmla="*/ 443921 h 2272251"/>
                <a:gd name="connsiteX11" fmla="*/ 18133 w 1016533"/>
                <a:gd name="connsiteY11" fmla="*/ 213706 h 2272251"/>
                <a:gd name="connsiteX12" fmla="*/ 8790 w 1016533"/>
                <a:gd name="connsiteY12" fmla="*/ 206232 h 2272251"/>
                <a:gd name="connsiteX13" fmla="*/ 5426 w 1016533"/>
                <a:gd name="connsiteY13" fmla="*/ 171101 h 2272251"/>
                <a:gd name="connsiteX14" fmla="*/ 41304 w 1016533"/>
                <a:gd name="connsiteY14" fmla="*/ 164748 h 2272251"/>
                <a:gd name="connsiteX15" fmla="*/ 87272 w 1016533"/>
                <a:gd name="connsiteY15" fmla="*/ 198010 h 2272251"/>
                <a:gd name="connsiteX16" fmla="*/ 290953 w 1016533"/>
                <a:gd name="connsiteY16" fmla="*/ 346005 h 2272251"/>
                <a:gd name="connsiteX17" fmla="*/ 444928 w 1016533"/>
                <a:gd name="connsiteY17" fmla="*/ 404680 h 2272251"/>
                <a:gd name="connsiteX18" fmla="*/ 553308 w 1016533"/>
                <a:gd name="connsiteY18" fmla="*/ 414023 h 2272251"/>
                <a:gd name="connsiteX19" fmla="*/ 794361 w 1016533"/>
                <a:gd name="connsiteY19" fmla="*/ 357964 h 2272251"/>
                <a:gd name="connsiteX20" fmla="*/ 821643 w 1016533"/>
                <a:gd name="connsiteY20" fmla="*/ 325076 h 2272251"/>
                <a:gd name="connsiteX21" fmla="*/ 894893 w 1016533"/>
                <a:gd name="connsiteY21" fmla="*/ 75054 h 2272251"/>
                <a:gd name="connsiteX22" fmla="*/ 925165 w 1016533"/>
                <a:gd name="connsiteY22" fmla="*/ 15632 h 2272251"/>
                <a:gd name="connsiteX23" fmla="*/ 949831 w 1016533"/>
                <a:gd name="connsiteY23" fmla="*/ 683 h 2272251"/>
                <a:gd name="connsiteX24" fmla="*/ 974871 w 1016533"/>
                <a:gd name="connsiteY24" fmla="*/ 30954 h 2272251"/>
                <a:gd name="connsiteX25" fmla="*/ 967396 w 1016533"/>
                <a:gd name="connsiteY25" fmla="*/ 196141 h 2272251"/>
                <a:gd name="connsiteX26" fmla="*/ 947962 w 1016533"/>
                <a:gd name="connsiteY26" fmla="*/ 400943 h 2272251"/>
                <a:gd name="connsiteX27" fmla="*/ 974123 w 1016533"/>
                <a:gd name="connsiteY27" fmla="*/ 494374 h 2272251"/>
                <a:gd name="connsiteX28" fmla="*/ 998042 w 1016533"/>
                <a:gd name="connsiteY28" fmla="*/ 524646 h 2272251"/>
                <a:gd name="connsiteX29" fmla="*/ 1020091 w 1016533"/>
                <a:gd name="connsiteY29" fmla="*/ 582200 h 2272251"/>
                <a:gd name="connsiteX30" fmla="*/ 1019718 w 1016533"/>
                <a:gd name="connsiteY30" fmla="*/ 2252005 h 2272251"/>
                <a:gd name="connsiteX31" fmla="*/ 1019718 w 1016533"/>
                <a:gd name="connsiteY31" fmla="*/ 2271439 h 2272251"/>
                <a:gd name="connsiteX32" fmla="*/ 1013738 w 1016533"/>
                <a:gd name="connsiteY32" fmla="*/ 2272560 h 227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16533" h="2272251">
                  <a:moveTo>
                    <a:pt x="1013738" y="2272560"/>
                  </a:moveTo>
                  <a:cubicBezTo>
                    <a:pt x="986082" y="2269571"/>
                    <a:pt x="958427" y="2266954"/>
                    <a:pt x="931145" y="2263965"/>
                  </a:cubicBezTo>
                  <a:cubicBezTo>
                    <a:pt x="845188" y="2254995"/>
                    <a:pt x="759978" y="2240794"/>
                    <a:pt x="674395" y="2220239"/>
                  </a:cubicBezTo>
                  <a:cubicBezTo>
                    <a:pt x="674395" y="2215380"/>
                    <a:pt x="674021" y="2210522"/>
                    <a:pt x="674395" y="2205664"/>
                  </a:cubicBezTo>
                  <a:cubicBezTo>
                    <a:pt x="689718" y="2025154"/>
                    <a:pt x="705415" y="1844271"/>
                    <a:pt x="720364" y="1663761"/>
                  </a:cubicBezTo>
                  <a:cubicBezTo>
                    <a:pt x="733444" y="1503433"/>
                    <a:pt x="745777" y="1342731"/>
                    <a:pt x="757736" y="1182403"/>
                  </a:cubicBezTo>
                  <a:cubicBezTo>
                    <a:pt x="763716" y="1099062"/>
                    <a:pt x="767453" y="1015721"/>
                    <a:pt x="773433" y="932380"/>
                  </a:cubicBezTo>
                  <a:cubicBezTo>
                    <a:pt x="776796" y="885665"/>
                    <a:pt x="763342" y="844181"/>
                    <a:pt x="738676" y="805314"/>
                  </a:cubicBezTo>
                  <a:cubicBezTo>
                    <a:pt x="705788" y="752992"/>
                    <a:pt x="662810" y="709640"/>
                    <a:pt x="617215" y="668904"/>
                  </a:cubicBezTo>
                  <a:cubicBezTo>
                    <a:pt x="549197" y="608734"/>
                    <a:pt x="475200" y="557160"/>
                    <a:pt x="398960" y="508202"/>
                  </a:cubicBezTo>
                  <a:cubicBezTo>
                    <a:pt x="368688" y="488768"/>
                    <a:pt x="339911" y="466345"/>
                    <a:pt x="311134" y="443921"/>
                  </a:cubicBezTo>
                  <a:cubicBezTo>
                    <a:pt x="213218" y="367307"/>
                    <a:pt x="115676" y="290320"/>
                    <a:pt x="18133" y="213706"/>
                  </a:cubicBezTo>
                  <a:cubicBezTo>
                    <a:pt x="15143" y="211090"/>
                    <a:pt x="11780" y="208848"/>
                    <a:pt x="8790" y="206232"/>
                  </a:cubicBezTo>
                  <a:cubicBezTo>
                    <a:pt x="-1674" y="196141"/>
                    <a:pt x="-2795" y="181939"/>
                    <a:pt x="5426" y="171101"/>
                  </a:cubicBezTo>
                  <a:cubicBezTo>
                    <a:pt x="13648" y="159890"/>
                    <a:pt x="28971" y="156526"/>
                    <a:pt x="41304" y="164748"/>
                  </a:cubicBezTo>
                  <a:cubicBezTo>
                    <a:pt x="57001" y="175212"/>
                    <a:pt x="71950" y="187172"/>
                    <a:pt x="87272" y="198010"/>
                  </a:cubicBezTo>
                  <a:cubicBezTo>
                    <a:pt x="155290" y="247341"/>
                    <a:pt x="224056" y="295178"/>
                    <a:pt x="290953" y="346005"/>
                  </a:cubicBezTo>
                  <a:cubicBezTo>
                    <a:pt x="336921" y="381135"/>
                    <a:pt x="388869" y="397953"/>
                    <a:pt x="444928" y="404680"/>
                  </a:cubicBezTo>
                  <a:cubicBezTo>
                    <a:pt x="480805" y="409165"/>
                    <a:pt x="517057" y="411781"/>
                    <a:pt x="553308" y="414023"/>
                  </a:cubicBezTo>
                  <a:cubicBezTo>
                    <a:pt x="639265" y="420003"/>
                    <a:pt x="717747" y="392347"/>
                    <a:pt x="794361" y="357964"/>
                  </a:cubicBezTo>
                  <a:cubicBezTo>
                    <a:pt x="809684" y="351237"/>
                    <a:pt x="817158" y="341894"/>
                    <a:pt x="821643" y="325076"/>
                  </a:cubicBezTo>
                  <a:cubicBezTo>
                    <a:pt x="844814" y="241362"/>
                    <a:pt x="869106" y="158021"/>
                    <a:pt x="894893" y="75054"/>
                  </a:cubicBezTo>
                  <a:cubicBezTo>
                    <a:pt x="901247" y="54125"/>
                    <a:pt x="913953" y="34692"/>
                    <a:pt x="925165" y="15632"/>
                  </a:cubicBezTo>
                  <a:cubicBezTo>
                    <a:pt x="930023" y="7036"/>
                    <a:pt x="937124" y="-2681"/>
                    <a:pt x="949831" y="683"/>
                  </a:cubicBezTo>
                  <a:cubicBezTo>
                    <a:pt x="965901" y="4794"/>
                    <a:pt x="975244" y="14884"/>
                    <a:pt x="974871" y="30954"/>
                  </a:cubicBezTo>
                  <a:cubicBezTo>
                    <a:pt x="973002" y="85892"/>
                    <a:pt x="971133" y="141203"/>
                    <a:pt x="967396" y="196141"/>
                  </a:cubicBezTo>
                  <a:cubicBezTo>
                    <a:pt x="962164" y="264533"/>
                    <a:pt x="955811" y="332925"/>
                    <a:pt x="947962" y="400943"/>
                  </a:cubicBezTo>
                  <a:cubicBezTo>
                    <a:pt x="943851" y="436447"/>
                    <a:pt x="953942" y="466718"/>
                    <a:pt x="974123" y="494374"/>
                  </a:cubicBezTo>
                  <a:cubicBezTo>
                    <a:pt x="981598" y="504838"/>
                    <a:pt x="989072" y="515676"/>
                    <a:pt x="998042" y="524646"/>
                  </a:cubicBezTo>
                  <a:cubicBezTo>
                    <a:pt x="1014485" y="540716"/>
                    <a:pt x="1020091" y="559402"/>
                    <a:pt x="1020091" y="582200"/>
                  </a:cubicBezTo>
                  <a:cubicBezTo>
                    <a:pt x="1019718" y="1138677"/>
                    <a:pt x="1019718" y="1695528"/>
                    <a:pt x="1019718" y="2252005"/>
                  </a:cubicBezTo>
                  <a:cubicBezTo>
                    <a:pt x="1019718" y="2258359"/>
                    <a:pt x="1019718" y="2265086"/>
                    <a:pt x="1019718" y="2271439"/>
                  </a:cubicBezTo>
                  <a:cubicBezTo>
                    <a:pt x="1017849" y="2272560"/>
                    <a:pt x="1015607" y="2272560"/>
                    <a:pt x="1013738" y="227256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38402E1-93A3-4E5D-869C-0ABA3AA6D0B0}"/>
                </a:ext>
              </a:extLst>
            </p:cNvPr>
            <p:cNvSpPr/>
            <p:nvPr/>
          </p:nvSpPr>
          <p:spPr>
            <a:xfrm>
              <a:off x="6189559" y="4695285"/>
              <a:ext cx="250396" cy="115855"/>
            </a:xfrm>
            <a:custGeom>
              <a:avLst/>
              <a:gdLst>
                <a:gd name="connsiteX0" fmla="*/ 250770 w 250396"/>
                <a:gd name="connsiteY0" fmla="*/ 80316 h 115854"/>
                <a:gd name="connsiteX1" fmla="*/ 153975 w 250396"/>
                <a:gd name="connsiteY1" fmla="*/ 108346 h 115854"/>
                <a:gd name="connsiteX2" fmla="*/ 117350 w 250396"/>
                <a:gd name="connsiteY2" fmla="*/ 115073 h 115854"/>
                <a:gd name="connsiteX3" fmla="*/ 0 w 250396"/>
                <a:gd name="connsiteY3" fmla="*/ 59388 h 115854"/>
                <a:gd name="connsiteX4" fmla="*/ 173035 w 250396"/>
                <a:gd name="connsiteY4" fmla="*/ 71721 h 115854"/>
                <a:gd name="connsiteX5" fmla="*/ 173782 w 250396"/>
                <a:gd name="connsiteY5" fmla="*/ 66489 h 115854"/>
                <a:gd name="connsiteX6" fmla="*/ 1869 w 250396"/>
                <a:gd name="connsiteY6" fmla="*/ 32480 h 115854"/>
                <a:gd name="connsiteX7" fmla="*/ 118471 w 250396"/>
                <a:gd name="connsiteY7" fmla="*/ 5198 h 115854"/>
                <a:gd name="connsiteX8" fmla="*/ 234700 w 250396"/>
                <a:gd name="connsiteY8" fmla="*/ 67610 h 115854"/>
                <a:gd name="connsiteX9" fmla="*/ 250770 w 250396"/>
                <a:gd name="connsiteY9" fmla="*/ 77700 h 115854"/>
                <a:gd name="connsiteX10" fmla="*/ 250770 w 250396"/>
                <a:gd name="connsiteY10" fmla="*/ 80316 h 11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0396" h="115854">
                  <a:moveTo>
                    <a:pt x="250770" y="80316"/>
                  </a:moveTo>
                  <a:cubicBezTo>
                    <a:pt x="218629" y="89660"/>
                    <a:pt x="186489" y="99377"/>
                    <a:pt x="153975" y="108346"/>
                  </a:cubicBezTo>
                  <a:cubicBezTo>
                    <a:pt x="142016" y="111710"/>
                    <a:pt x="129683" y="113204"/>
                    <a:pt x="117350" y="115073"/>
                  </a:cubicBezTo>
                  <a:cubicBezTo>
                    <a:pt x="70261" y="121053"/>
                    <a:pt x="25787" y="99377"/>
                    <a:pt x="0" y="59388"/>
                  </a:cubicBezTo>
                  <a:cubicBezTo>
                    <a:pt x="57180" y="63499"/>
                    <a:pt x="115108" y="67610"/>
                    <a:pt x="173035" y="71721"/>
                  </a:cubicBezTo>
                  <a:cubicBezTo>
                    <a:pt x="173409" y="69852"/>
                    <a:pt x="173409" y="68357"/>
                    <a:pt x="173782" y="66489"/>
                  </a:cubicBezTo>
                  <a:cubicBezTo>
                    <a:pt x="116976" y="55277"/>
                    <a:pt x="60170" y="44065"/>
                    <a:pt x="1869" y="32480"/>
                  </a:cubicBezTo>
                  <a:cubicBezTo>
                    <a:pt x="37373" y="7814"/>
                    <a:pt x="73998" y="-9004"/>
                    <a:pt x="118471" y="5198"/>
                  </a:cubicBezTo>
                  <a:cubicBezTo>
                    <a:pt x="161076" y="19026"/>
                    <a:pt x="198075" y="43318"/>
                    <a:pt x="234700" y="67610"/>
                  </a:cubicBezTo>
                  <a:cubicBezTo>
                    <a:pt x="239932" y="70973"/>
                    <a:pt x="245538" y="74337"/>
                    <a:pt x="250770" y="77700"/>
                  </a:cubicBezTo>
                  <a:cubicBezTo>
                    <a:pt x="250770" y="78448"/>
                    <a:pt x="250770" y="79569"/>
                    <a:pt x="250770" y="80316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8BC036F-E18E-4248-AC9B-2E8ED689BA99}"/>
                </a:ext>
              </a:extLst>
            </p:cNvPr>
            <p:cNvSpPr/>
            <p:nvPr/>
          </p:nvSpPr>
          <p:spPr>
            <a:xfrm>
              <a:off x="4368385" y="3916032"/>
              <a:ext cx="261608" cy="601698"/>
            </a:xfrm>
            <a:custGeom>
              <a:avLst/>
              <a:gdLst>
                <a:gd name="connsiteX0" fmla="*/ 133056 w 261607"/>
                <a:gd name="connsiteY0" fmla="*/ 0 h 601698"/>
                <a:gd name="connsiteX1" fmla="*/ 185377 w 261607"/>
                <a:gd name="connsiteY1" fmla="*/ 109502 h 601698"/>
                <a:gd name="connsiteX2" fmla="*/ 257880 w 261607"/>
                <a:gd name="connsiteY2" fmla="*/ 315424 h 601698"/>
                <a:gd name="connsiteX3" fmla="*/ 225740 w 261607"/>
                <a:gd name="connsiteY3" fmla="*/ 515741 h 601698"/>
                <a:gd name="connsiteX4" fmla="*/ 160711 w 261607"/>
                <a:gd name="connsiteY4" fmla="*/ 603193 h 601698"/>
                <a:gd name="connsiteX5" fmla="*/ 132682 w 261607"/>
                <a:gd name="connsiteY5" fmla="*/ 169298 h 601698"/>
                <a:gd name="connsiteX6" fmla="*/ 107642 w 261607"/>
                <a:gd name="connsiteY6" fmla="*/ 604314 h 601698"/>
                <a:gd name="connsiteX7" fmla="*/ 97925 w 261607"/>
                <a:gd name="connsiteY7" fmla="*/ 595719 h 601698"/>
                <a:gd name="connsiteX8" fmla="*/ 4494 w 261607"/>
                <a:gd name="connsiteY8" fmla="*/ 425673 h 601698"/>
                <a:gd name="connsiteX9" fmla="*/ 11221 w 261607"/>
                <a:gd name="connsiteY9" fmla="*/ 300475 h 601698"/>
                <a:gd name="connsiteX10" fmla="*/ 133056 w 261607"/>
                <a:gd name="connsiteY10" fmla="*/ 0 h 60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1607" h="601698">
                  <a:moveTo>
                    <a:pt x="133056" y="0"/>
                  </a:moveTo>
                  <a:cubicBezTo>
                    <a:pt x="151742" y="38867"/>
                    <a:pt x="169307" y="73998"/>
                    <a:pt x="185377" y="109502"/>
                  </a:cubicBezTo>
                  <a:cubicBezTo>
                    <a:pt x="215275" y="176025"/>
                    <a:pt x="241436" y="244043"/>
                    <a:pt x="257880" y="315424"/>
                  </a:cubicBezTo>
                  <a:cubicBezTo>
                    <a:pt x="274324" y="386806"/>
                    <a:pt x="263486" y="453703"/>
                    <a:pt x="225740" y="515741"/>
                  </a:cubicBezTo>
                  <a:cubicBezTo>
                    <a:pt x="207053" y="546387"/>
                    <a:pt x="184256" y="574790"/>
                    <a:pt x="160711" y="603193"/>
                  </a:cubicBezTo>
                  <a:cubicBezTo>
                    <a:pt x="162954" y="457066"/>
                    <a:pt x="147631" y="313182"/>
                    <a:pt x="132682" y="169298"/>
                  </a:cubicBezTo>
                  <a:cubicBezTo>
                    <a:pt x="118107" y="313182"/>
                    <a:pt x="102036" y="456693"/>
                    <a:pt x="107642" y="604314"/>
                  </a:cubicBezTo>
                  <a:cubicBezTo>
                    <a:pt x="103158" y="600203"/>
                    <a:pt x="100168" y="598335"/>
                    <a:pt x="97925" y="595719"/>
                  </a:cubicBezTo>
                  <a:cubicBezTo>
                    <a:pt x="53826" y="546013"/>
                    <a:pt x="18322" y="491823"/>
                    <a:pt x="4494" y="425673"/>
                  </a:cubicBezTo>
                  <a:cubicBezTo>
                    <a:pt x="-4475" y="383069"/>
                    <a:pt x="1131" y="341585"/>
                    <a:pt x="11221" y="300475"/>
                  </a:cubicBezTo>
                  <a:cubicBezTo>
                    <a:pt x="37008" y="195832"/>
                    <a:pt x="82229" y="99411"/>
                    <a:pt x="133056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D03CD3A-56B3-48AA-A7C4-36BC70C02BCF}"/>
                </a:ext>
              </a:extLst>
            </p:cNvPr>
            <p:cNvSpPr/>
            <p:nvPr/>
          </p:nvSpPr>
          <p:spPr>
            <a:xfrm>
              <a:off x="4838669" y="3917901"/>
              <a:ext cx="261608" cy="601698"/>
            </a:xfrm>
            <a:custGeom>
              <a:avLst/>
              <a:gdLst>
                <a:gd name="connsiteX0" fmla="*/ 157959 w 261607"/>
                <a:gd name="connsiteY0" fmla="*/ 600203 h 601698"/>
                <a:gd name="connsiteX1" fmla="*/ 132919 w 261607"/>
                <a:gd name="connsiteY1" fmla="*/ 167803 h 601698"/>
                <a:gd name="connsiteX2" fmla="*/ 107879 w 261607"/>
                <a:gd name="connsiteY2" fmla="*/ 599830 h 601698"/>
                <a:gd name="connsiteX3" fmla="*/ 104890 w 261607"/>
                <a:gd name="connsiteY3" fmla="*/ 600203 h 601698"/>
                <a:gd name="connsiteX4" fmla="*/ 2862 w 261607"/>
                <a:gd name="connsiteY4" fmla="*/ 413714 h 601698"/>
                <a:gd name="connsiteX5" fmla="*/ 13327 w 261607"/>
                <a:gd name="connsiteY5" fmla="*/ 290011 h 601698"/>
                <a:gd name="connsiteX6" fmla="*/ 128808 w 261607"/>
                <a:gd name="connsiteY6" fmla="*/ 6727 h 601698"/>
                <a:gd name="connsiteX7" fmla="*/ 134040 w 261607"/>
                <a:gd name="connsiteY7" fmla="*/ 0 h 601698"/>
                <a:gd name="connsiteX8" fmla="*/ 189351 w 261607"/>
                <a:gd name="connsiteY8" fmla="*/ 116976 h 601698"/>
                <a:gd name="connsiteX9" fmla="*/ 259612 w 261607"/>
                <a:gd name="connsiteY9" fmla="*/ 325141 h 601698"/>
                <a:gd name="connsiteX10" fmla="*/ 228219 w 261607"/>
                <a:gd name="connsiteY10" fmla="*/ 508640 h 601698"/>
                <a:gd name="connsiteX11" fmla="*/ 163564 w 261607"/>
                <a:gd name="connsiteY11" fmla="*/ 602819 h 601698"/>
                <a:gd name="connsiteX12" fmla="*/ 157959 w 261607"/>
                <a:gd name="connsiteY12" fmla="*/ 600203 h 60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1607" h="601698">
                  <a:moveTo>
                    <a:pt x="157959" y="600203"/>
                  </a:moveTo>
                  <a:cubicBezTo>
                    <a:pt x="163191" y="455198"/>
                    <a:pt x="147494" y="311687"/>
                    <a:pt x="132919" y="167803"/>
                  </a:cubicBezTo>
                  <a:cubicBezTo>
                    <a:pt x="117970" y="311313"/>
                    <a:pt x="102273" y="454824"/>
                    <a:pt x="107879" y="599830"/>
                  </a:cubicBezTo>
                  <a:cubicBezTo>
                    <a:pt x="106384" y="600203"/>
                    <a:pt x="105263" y="600577"/>
                    <a:pt x="104890" y="600203"/>
                  </a:cubicBezTo>
                  <a:cubicBezTo>
                    <a:pt x="54437" y="547134"/>
                    <a:pt x="15569" y="487712"/>
                    <a:pt x="2862" y="413714"/>
                  </a:cubicBezTo>
                  <a:cubicBezTo>
                    <a:pt x="-4238" y="371483"/>
                    <a:pt x="2862" y="330373"/>
                    <a:pt x="13327" y="290011"/>
                  </a:cubicBezTo>
                  <a:cubicBezTo>
                    <a:pt x="39488" y="190600"/>
                    <a:pt x="81718" y="97542"/>
                    <a:pt x="128808" y="6727"/>
                  </a:cubicBezTo>
                  <a:cubicBezTo>
                    <a:pt x="129555" y="5232"/>
                    <a:pt x="131050" y="3737"/>
                    <a:pt x="134040" y="0"/>
                  </a:cubicBezTo>
                  <a:cubicBezTo>
                    <a:pt x="153100" y="39989"/>
                    <a:pt x="171786" y="78109"/>
                    <a:pt x="189351" y="116976"/>
                  </a:cubicBezTo>
                  <a:cubicBezTo>
                    <a:pt x="219249" y="184247"/>
                    <a:pt x="245037" y="252638"/>
                    <a:pt x="259612" y="325141"/>
                  </a:cubicBezTo>
                  <a:cubicBezTo>
                    <a:pt x="272692" y="390543"/>
                    <a:pt x="261854" y="451834"/>
                    <a:pt x="228219" y="508640"/>
                  </a:cubicBezTo>
                  <a:cubicBezTo>
                    <a:pt x="208785" y="541528"/>
                    <a:pt x="185240" y="571426"/>
                    <a:pt x="163564" y="602819"/>
                  </a:cubicBezTo>
                  <a:cubicBezTo>
                    <a:pt x="161696" y="602072"/>
                    <a:pt x="159827" y="600951"/>
                    <a:pt x="157959" y="60020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CCCFDF6-2CD5-4DB7-9942-C0E61067BB44}"/>
                </a:ext>
              </a:extLst>
            </p:cNvPr>
            <p:cNvSpPr/>
            <p:nvPr/>
          </p:nvSpPr>
          <p:spPr>
            <a:xfrm>
              <a:off x="3042416" y="4293869"/>
              <a:ext cx="504529" cy="373726"/>
            </a:xfrm>
            <a:custGeom>
              <a:avLst/>
              <a:gdLst>
                <a:gd name="connsiteX0" fmla="*/ 2242 w 504529"/>
                <a:gd name="connsiteY0" fmla="*/ 0 h 373725"/>
                <a:gd name="connsiteX1" fmla="*/ 117724 w 504529"/>
                <a:gd name="connsiteY1" fmla="*/ 19808 h 373725"/>
                <a:gd name="connsiteX2" fmla="*/ 312808 w 504529"/>
                <a:gd name="connsiteY2" fmla="*/ 72876 h 373725"/>
                <a:gd name="connsiteX3" fmla="*/ 487338 w 504529"/>
                <a:gd name="connsiteY3" fmla="*/ 255628 h 373725"/>
                <a:gd name="connsiteX4" fmla="*/ 506024 w 504529"/>
                <a:gd name="connsiteY4" fmla="*/ 324768 h 373725"/>
                <a:gd name="connsiteX5" fmla="*/ 138652 w 504529"/>
                <a:gd name="connsiteY5" fmla="*/ 96421 h 373725"/>
                <a:gd name="connsiteX6" fmla="*/ 136410 w 504529"/>
                <a:gd name="connsiteY6" fmla="*/ 99411 h 373725"/>
                <a:gd name="connsiteX7" fmla="*/ 245538 w 504529"/>
                <a:gd name="connsiteY7" fmla="*/ 191721 h 373725"/>
                <a:gd name="connsiteX8" fmla="*/ 359150 w 504529"/>
                <a:gd name="connsiteY8" fmla="*/ 283284 h 373725"/>
                <a:gd name="connsiteX9" fmla="*/ 476874 w 504529"/>
                <a:gd name="connsiteY9" fmla="*/ 369241 h 373725"/>
                <a:gd name="connsiteX10" fmla="*/ 187610 w 504529"/>
                <a:gd name="connsiteY10" fmla="*/ 287021 h 373725"/>
                <a:gd name="connsiteX11" fmla="*/ 42978 w 504529"/>
                <a:gd name="connsiteY11" fmla="*/ 81472 h 373725"/>
                <a:gd name="connsiteX12" fmla="*/ 0 w 504529"/>
                <a:gd name="connsiteY12" fmla="*/ 4111 h 373725"/>
                <a:gd name="connsiteX13" fmla="*/ 2242 w 504529"/>
                <a:gd name="connsiteY13" fmla="*/ 0 h 37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529" h="373725">
                  <a:moveTo>
                    <a:pt x="2242" y="0"/>
                  </a:moveTo>
                  <a:cubicBezTo>
                    <a:pt x="40736" y="6353"/>
                    <a:pt x="79604" y="12333"/>
                    <a:pt x="117724" y="19808"/>
                  </a:cubicBezTo>
                  <a:cubicBezTo>
                    <a:pt x="184247" y="32140"/>
                    <a:pt x="249275" y="49706"/>
                    <a:pt x="312808" y="72876"/>
                  </a:cubicBezTo>
                  <a:cubicBezTo>
                    <a:pt x="401381" y="105391"/>
                    <a:pt x="457440" y="168177"/>
                    <a:pt x="487338" y="255628"/>
                  </a:cubicBezTo>
                  <a:cubicBezTo>
                    <a:pt x="494813" y="278052"/>
                    <a:pt x="500792" y="301223"/>
                    <a:pt x="506024" y="324768"/>
                  </a:cubicBezTo>
                  <a:cubicBezTo>
                    <a:pt x="389422" y="238063"/>
                    <a:pt x="263103" y="168550"/>
                    <a:pt x="138652" y="96421"/>
                  </a:cubicBezTo>
                  <a:cubicBezTo>
                    <a:pt x="137905" y="97542"/>
                    <a:pt x="137157" y="98290"/>
                    <a:pt x="136410" y="99411"/>
                  </a:cubicBezTo>
                  <a:cubicBezTo>
                    <a:pt x="172661" y="130430"/>
                    <a:pt x="208539" y="161449"/>
                    <a:pt x="245538" y="191721"/>
                  </a:cubicBezTo>
                  <a:cubicBezTo>
                    <a:pt x="282910" y="222740"/>
                    <a:pt x="320657" y="253760"/>
                    <a:pt x="359150" y="283284"/>
                  </a:cubicBezTo>
                  <a:cubicBezTo>
                    <a:pt x="397270" y="312435"/>
                    <a:pt x="436511" y="339717"/>
                    <a:pt x="476874" y="369241"/>
                  </a:cubicBezTo>
                  <a:cubicBezTo>
                    <a:pt x="367746" y="382321"/>
                    <a:pt x="266840" y="373352"/>
                    <a:pt x="187610" y="287021"/>
                  </a:cubicBezTo>
                  <a:cubicBezTo>
                    <a:pt x="130430" y="224983"/>
                    <a:pt x="85209" y="154349"/>
                    <a:pt x="42978" y="81472"/>
                  </a:cubicBezTo>
                  <a:cubicBezTo>
                    <a:pt x="28029" y="56806"/>
                    <a:pt x="14202" y="30272"/>
                    <a:pt x="0" y="4111"/>
                  </a:cubicBezTo>
                  <a:cubicBezTo>
                    <a:pt x="747" y="2990"/>
                    <a:pt x="1495" y="1495"/>
                    <a:pt x="2242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C72988-6840-42B3-8F97-22BF4943580B}"/>
                </a:ext>
              </a:extLst>
            </p:cNvPr>
            <p:cNvSpPr/>
            <p:nvPr/>
          </p:nvSpPr>
          <p:spPr>
            <a:xfrm>
              <a:off x="5924961" y="4295571"/>
              <a:ext cx="504529" cy="369988"/>
            </a:xfrm>
            <a:custGeom>
              <a:avLst/>
              <a:gdLst>
                <a:gd name="connsiteX0" fmla="*/ 366251 w 504529"/>
                <a:gd name="connsiteY0" fmla="*/ 94719 h 369988"/>
                <a:gd name="connsiteX1" fmla="*/ 180509 w 504529"/>
                <a:gd name="connsiteY1" fmla="*/ 204220 h 369988"/>
                <a:gd name="connsiteX2" fmla="*/ 0 w 504529"/>
                <a:gd name="connsiteY2" fmla="*/ 321196 h 369988"/>
                <a:gd name="connsiteX3" fmla="*/ 747 w 504529"/>
                <a:gd name="connsiteY3" fmla="*/ 312227 h 369988"/>
                <a:gd name="connsiteX4" fmla="*/ 26161 w 504529"/>
                <a:gd name="connsiteY4" fmla="*/ 232997 h 369988"/>
                <a:gd name="connsiteX5" fmla="*/ 187237 w 504529"/>
                <a:gd name="connsiteY5" fmla="*/ 73416 h 369988"/>
                <a:gd name="connsiteX6" fmla="*/ 496681 w 504529"/>
                <a:gd name="connsiteY6" fmla="*/ 166 h 369988"/>
                <a:gd name="connsiteX7" fmla="*/ 504530 w 504529"/>
                <a:gd name="connsiteY7" fmla="*/ 166 h 369988"/>
                <a:gd name="connsiteX8" fmla="*/ 502661 w 504529"/>
                <a:gd name="connsiteY8" fmla="*/ 6146 h 369988"/>
                <a:gd name="connsiteX9" fmla="*/ 341585 w 504529"/>
                <a:gd name="connsiteY9" fmla="*/ 259905 h 369988"/>
                <a:gd name="connsiteX10" fmla="*/ 58675 w 504529"/>
                <a:gd name="connsiteY10" fmla="*/ 371276 h 369988"/>
                <a:gd name="connsiteX11" fmla="*/ 26161 w 504529"/>
                <a:gd name="connsiteY11" fmla="*/ 367912 h 369988"/>
                <a:gd name="connsiteX12" fmla="*/ 369241 w 504529"/>
                <a:gd name="connsiteY12" fmla="*/ 98082 h 369988"/>
                <a:gd name="connsiteX13" fmla="*/ 366251 w 504529"/>
                <a:gd name="connsiteY13" fmla="*/ 94719 h 36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529" h="369988">
                  <a:moveTo>
                    <a:pt x="366251" y="94719"/>
                  </a:moveTo>
                  <a:cubicBezTo>
                    <a:pt x="304213" y="130970"/>
                    <a:pt x="241800" y="166474"/>
                    <a:pt x="180509" y="204220"/>
                  </a:cubicBezTo>
                  <a:cubicBezTo>
                    <a:pt x="119219" y="241967"/>
                    <a:pt x="59796" y="282329"/>
                    <a:pt x="0" y="321196"/>
                  </a:cubicBezTo>
                  <a:cubicBezTo>
                    <a:pt x="0" y="319701"/>
                    <a:pt x="0" y="315590"/>
                    <a:pt x="747" y="312227"/>
                  </a:cubicBezTo>
                  <a:cubicBezTo>
                    <a:pt x="8970" y="285692"/>
                    <a:pt x="16070" y="258784"/>
                    <a:pt x="26161" y="232997"/>
                  </a:cubicBezTo>
                  <a:cubicBezTo>
                    <a:pt x="56059" y="156383"/>
                    <a:pt x="109502" y="102941"/>
                    <a:pt x="187237" y="73416"/>
                  </a:cubicBezTo>
                  <a:cubicBezTo>
                    <a:pt x="287021" y="34923"/>
                    <a:pt x="391291" y="15115"/>
                    <a:pt x="496681" y="166"/>
                  </a:cubicBezTo>
                  <a:cubicBezTo>
                    <a:pt x="498924" y="-208"/>
                    <a:pt x="501540" y="166"/>
                    <a:pt x="504530" y="166"/>
                  </a:cubicBezTo>
                  <a:cubicBezTo>
                    <a:pt x="503782" y="2782"/>
                    <a:pt x="503782" y="4651"/>
                    <a:pt x="502661" y="6146"/>
                  </a:cubicBezTo>
                  <a:cubicBezTo>
                    <a:pt x="456319" y="95092"/>
                    <a:pt x="403997" y="180676"/>
                    <a:pt x="341585" y="259905"/>
                  </a:cubicBezTo>
                  <a:cubicBezTo>
                    <a:pt x="268335" y="352963"/>
                    <a:pt x="171914" y="382114"/>
                    <a:pt x="58675" y="371276"/>
                  </a:cubicBezTo>
                  <a:cubicBezTo>
                    <a:pt x="48958" y="370528"/>
                    <a:pt x="39241" y="369033"/>
                    <a:pt x="26161" y="367912"/>
                  </a:cubicBezTo>
                  <a:cubicBezTo>
                    <a:pt x="150985" y="287187"/>
                    <a:pt x="258992" y="191140"/>
                    <a:pt x="369241" y="98082"/>
                  </a:cubicBezTo>
                  <a:cubicBezTo>
                    <a:pt x="368120" y="96961"/>
                    <a:pt x="366999" y="95840"/>
                    <a:pt x="366251" y="94719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713C8B6-0C23-4CA8-AC26-BBB602A63E89}"/>
                </a:ext>
              </a:extLst>
            </p:cNvPr>
            <p:cNvSpPr/>
            <p:nvPr/>
          </p:nvSpPr>
          <p:spPr>
            <a:xfrm>
              <a:off x="4485136" y="3248185"/>
              <a:ext cx="261608" cy="601698"/>
            </a:xfrm>
            <a:custGeom>
              <a:avLst/>
              <a:gdLst>
                <a:gd name="connsiteX0" fmla="*/ 154957 w 261607"/>
                <a:gd name="connsiteY0" fmla="*/ 602072 h 601698"/>
                <a:gd name="connsiteX1" fmla="*/ 135897 w 261607"/>
                <a:gd name="connsiteY1" fmla="*/ 168924 h 601698"/>
                <a:gd name="connsiteX2" fmla="*/ 104878 w 261607"/>
                <a:gd name="connsiteY2" fmla="*/ 602819 h 601698"/>
                <a:gd name="connsiteX3" fmla="*/ 89929 w 261607"/>
                <a:gd name="connsiteY3" fmla="*/ 586002 h 601698"/>
                <a:gd name="connsiteX4" fmla="*/ 3225 w 261607"/>
                <a:gd name="connsiteY4" fmla="*/ 417078 h 601698"/>
                <a:gd name="connsiteX5" fmla="*/ 16679 w 261607"/>
                <a:gd name="connsiteY5" fmla="*/ 278799 h 601698"/>
                <a:gd name="connsiteX6" fmla="*/ 134402 w 261607"/>
                <a:gd name="connsiteY6" fmla="*/ 4111 h 601698"/>
                <a:gd name="connsiteX7" fmla="*/ 137766 w 261607"/>
                <a:gd name="connsiteY7" fmla="*/ 0 h 601698"/>
                <a:gd name="connsiteX8" fmla="*/ 140382 w 261607"/>
                <a:gd name="connsiteY8" fmla="*/ 3737 h 601698"/>
                <a:gd name="connsiteX9" fmla="*/ 254742 w 261607"/>
                <a:gd name="connsiteY9" fmla="*/ 297112 h 601698"/>
                <a:gd name="connsiteX10" fmla="*/ 185976 w 261607"/>
                <a:gd name="connsiteY10" fmla="*/ 567315 h 601698"/>
                <a:gd name="connsiteX11" fmla="*/ 160189 w 261607"/>
                <a:gd name="connsiteY11" fmla="*/ 596466 h 601698"/>
                <a:gd name="connsiteX12" fmla="*/ 154957 w 261607"/>
                <a:gd name="connsiteY12" fmla="*/ 602072 h 60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1607" h="601698">
                  <a:moveTo>
                    <a:pt x="154957" y="602072"/>
                  </a:moveTo>
                  <a:cubicBezTo>
                    <a:pt x="162805" y="455571"/>
                    <a:pt x="148604" y="312435"/>
                    <a:pt x="135897" y="168924"/>
                  </a:cubicBezTo>
                  <a:cubicBezTo>
                    <a:pt x="119079" y="312061"/>
                    <a:pt x="101141" y="455198"/>
                    <a:pt x="104878" y="602819"/>
                  </a:cubicBezTo>
                  <a:cubicBezTo>
                    <a:pt x="98898" y="596092"/>
                    <a:pt x="94414" y="591234"/>
                    <a:pt x="89929" y="586002"/>
                  </a:cubicBezTo>
                  <a:cubicBezTo>
                    <a:pt x="48072" y="536296"/>
                    <a:pt x="14810" y="482106"/>
                    <a:pt x="3225" y="417078"/>
                  </a:cubicBezTo>
                  <a:cubicBezTo>
                    <a:pt x="-4997" y="369615"/>
                    <a:pt x="3598" y="324020"/>
                    <a:pt x="16679" y="278799"/>
                  </a:cubicBezTo>
                  <a:cubicBezTo>
                    <a:pt x="44708" y="182378"/>
                    <a:pt x="86939" y="92310"/>
                    <a:pt x="134402" y="4111"/>
                  </a:cubicBezTo>
                  <a:cubicBezTo>
                    <a:pt x="135150" y="2990"/>
                    <a:pt x="136271" y="1869"/>
                    <a:pt x="137766" y="0"/>
                  </a:cubicBezTo>
                  <a:cubicBezTo>
                    <a:pt x="138887" y="1495"/>
                    <a:pt x="139634" y="2616"/>
                    <a:pt x="140382" y="3737"/>
                  </a:cubicBezTo>
                  <a:cubicBezTo>
                    <a:pt x="187471" y="98290"/>
                    <a:pt x="228581" y="194711"/>
                    <a:pt x="254742" y="297112"/>
                  </a:cubicBezTo>
                  <a:cubicBezTo>
                    <a:pt x="281276" y="400260"/>
                    <a:pt x="251378" y="488086"/>
                    <a:pt x="185976" y="567315"/>
                  </a:cubicBezTo>
                  <a:cubicBezTo>
                    <a:pt x="177754" y="577406"/>
                    <a:pt x="168785" y="586749"/>
                    <a:pt x="160189" y="596466"/>
                  </a:cubicBezTo>
                  <a:cubicBezTo>
                    <a:pt x="160189" y="598335"/>
                    <a:pt x="158321" y="599456"/>
                    <a:pt x="154957" y="602072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FB84DB9-2546-4997-9728-D00F65ECFA8D}"/>
                </a:ext>
              </a:extLst>
            </p:cNvPr>
            <p:cNvSpPr/>
            <p:nvPr/>
          </p:nvSpPr>
          <p:spPr>
            <a:xfrm>
              <a:off x="3576079" y="3739634"/>
              <a:ext cx="280294" cy="583012"/>
            </a:xfrm>
            <a:custGeom>
              <a:avLst/>
              <a:gdLst>
                <a:gd name="connsiteX0" fmla="*/ 27300 w 280294"/>
                <a:gd name="connsiteY0" fmla="*/ 0 h 583011"/>
                <a:gd name="connsiteX1" fmla="*/ 158851 w 280294"/>
                <a:gd name="connsiteY1" fmla="*/ 146127 h 583011"/>
                <a:gd name="connsiteX2" fmla="*/ 232849 w 280294"/>
                <a:gd name="connsiteY2" fmla="*/ 247033 h 583011"/>
                <a:gd name="connsiteX3" fmla="*/ 264615 w 280294"/>
                <a:gd name="connsiteY3" fmla="*/ 497429 h 583011"/>
                <a:gd name="connsiteX4" fmla="*/ 238081 w 280294"/>
                <a:gd name="connsiteY4" fmla="*/ 564699 h 583011"/>
                <a:gd name="connsiteX5" fmla="*/ 79247 w 280294"/>
                <a:gd name="connsiteY5" fmla="*/ 162197 h 583011"/>
                <a:gd name="connsiteX6" fmla="*/ 75510 w 280294"/>
                <a:gd name="connsiteY6" fmla="*/ 163318 h 583011"/>
                <a:gd name="connsiteX7" fmla="*/ 108398 w 280294"/>
                <a:gd name="connsiteY7" fmla="*/ 303465 h 583011"/>
                <a:gd name="connsiteX8" fmla="*/ 144276 w 280294"/>
                <a:gd name="connsiteY8" fmla="*/ 443239 h 583011"/>
                <a:gd name="connsiteX9" fmla="*/ 187628 w 280294"/>
                <a:gd name="connsiteY9" fmla="*/ 583012 h 583011"/>
                <a:gd name="connsiteX10" fmla="*/ 15714 w 280294"/>
                <a:gd name="connsiteY10" fmla="*/ 396149 h 583011"/>
                <a:gd name="connsiteX11" fmla="*/ 391 w 280294"/>
                <a:gd name="connsiteY11" fmla="*/ 270951 h 583011"/>
                <a:gd name="connsiteX12" fmla="*/ 22815 w 280294"/>
                <a:gd name="connsiteY12" fmla="*/ 8596 h 583011"/>
                <a:gd name="connsiteX13" fmla="*/ 27300 w 280294"/>
                <a:gd name="connsiteY13" fmla="*/ 0 h 58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294" h="583011">
                  <a:moveTo>
                    <a:pt x="27300" y="0"/>
                  </a:moveTo>
                  <a:cubicBezTo>
                    <a:pt x="72520" y="50079"/>
                    <a:pt x="116994" y="96795"/>
                    <a:pt x="158851" y="146127"/>
                  </a:cubicBezTo>
                  <a:cubicBezTo>
                    <a:pt x="185759" y="177893"/>
                    <a:pt x="209304" y="212650"/>
                    <a:pt x="232849" y="247033"/>
                  </a:cubicBezTo>
                  <a:cubicBezTo>
                    <a:pt x="286291" y="324768"/>
                    <a:pt x="293018" y="409230"/>
                    <a:pt x="264615" y="497429"/>
                  </a:cubicBezTo>
                  <a:cubicBezTo>
                    <a:pt x="257141" y="520226"/>
                    <a:pt x="248171" y="542649"/>
                    <a:pt x="238081" y="564699"/>
                  </a:cubicBezTo>
                  <a:cubicBezTo>
                    <a:pt x="196224" y="425300"/>
                    <a:pt x="136427" y="294496"/>
                    <a:pt x="79247" y="162197"/>
                  </a:cubicBezTo>
                  <a:cubicBezTo>
                    <a:pt x="78126" y="162571"/>
                    <a:pt x="77005" y="162944"/>
                    <a:pt x="75510" y="163318"/>
                  </a:cubicBezTo>
                  <a:cubicBezTo>
                    <a:pt x="86348" y="210034"/>
                    <a:pt x="96813" y="257123"/>
                    <a:pt x="108398" y="303465"/>
                  </a:cubicBezTo>
                  <a:cubicBezTo>
                    <a:pt x="119984" y="350181"/>
                    <a:pt x="131195" y="396896"/>
                    <a:pt x="144276" y="443239"/>
                  </a:cubicBezTo>
                  <a:cubicBezTo>
                    <a:pt x="157356" y="489954"/>
                    <a:pt x="173053" y="535549"/>
                    <a:pt x="187628" y="583012"/>
                  </a:cubicBezTo>
                  <a:cubicBezTo>
                    <a:pt x="110267" y="538165"/>
                    <a:pt x="40380" y="486217"/>
                    <a:pt x="15714" y="396149"/>
                  </a:cubicBezTo>
                  <a:cubicBezTo>
                    <a:pt x="4502" y="356160"/>
                    <a:pt x="1513" y="312808"/>
                    <a:pt x="391" y="270951"/>
                  </a:cubicBezTo>
                  <a:cubicBezTo>
                    <a:pt x="-2225" y="182752"/>
                    <a:pt x="8613" y="95300"/>
                    <a:pt x="22815" y="8596"/>
                  </a:cubicBezTo>
                  <a:cubicBezTo>
                    <a:pt x="23189" y="7101"/>
                    <a:pt x="24310" y="5980"/>
                    <a:pt x="27300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DCBE838-8BBD-47FF-85F1-39520FE2DA5A}"/>
                </a:ext>
              </a:extLst>
            </p:cNvPr>
            <p:cNvSpPr/>
            <p:nvPr/>
          </p:nvSpPr>
          <p:spPr>
            <a:xfrm>
              <a:off x="5615430" y="3741129"/>
              <a:ext cx="280294" cy="583012"/>
            </a:xfrm>
            <a:custGeom>
              <a:avLst/>
              <a:gdLst>
                <a:gd name="connsiteX0" fmla="*/ 257583 w 280294"/>
                <a:gd name="connsiteY0" fmla="*/ 2990 h 583011"/>
                <a:gd name="connsiteX1" fmla="*/ 268795 w 280294"/>
                <a:gd name="connsiteY1" fmla="*/ 83341 h 583011"/>
                <a:gd name="connsiteX2" fmla="*/ 280380 w 280294"/>
                <a:gd name="connsiteY2" fmla="*/ 300475 h 583011"/>
                <a:gd name="connsiteX3" fmla="*/ 129395 w 280294"/>
                <a:gd name="connsiteY3" fmla="*/ 559841 h 583011"/>
                <a:gd name="connsiteX4" fmla="*/ 90901 w 280294"/>
                <a:gd name="connsiteY4" fmla="*/ 583012 h 583011"/>
                <a:gd name="connsiteX5" fmla="*/ 203393 w 280294"/>
                <a:gd name="connsiteY5" fmla="*/ 161449 h 583011"/>
                <a:gd name="connsiteX6" fmla="*/ 44933 w 280294"/>
                <a:gd name="connsiteY6" fmla="*/ 562831 h 583011"/>
                <a:gd name="connsiteX7" fmla="*/ 41570 w 280294"/>
                <a:gd name="connsiteY7" fmla="*/ 561336 h 583011"/>
                <a:gd name="connsiteX8" fmla="*/ 40822 w 280294"/>
                <a:gd name="connsiteY8" fmla="*/ 257123 h 583011"/>
                <a:gd name="connsiteX9" fmla="*/ 228806 w 280294"/>
                <a:gd name="connsiteY9" fmla="*/ 26908 h 583011"/>
                <a:gd name="connsiteX10" fmla="*/ 251603 w 280294"/>
                <a:gd name="connsiteY10" fmla="*/ 0 h 583011"/>
                <a:gd name="connsiteX11" fmla="*/ 257583 w 280294"/>
                <a:gd name="connsiteY11" fmla="*/ 2990 h 58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294" h="583011">
                  <a:moveTo>
                    <a:pt x="257583" y="2990"/>
                  </a:moveTo>
                  <a:cubicBezTo>
                    <a:pt x="261320" y="29898"/>
                    <a:pt x="265431" y="56433"/>
                    <a:pt x="268795" y="83341"/>
                  </a:cubicBezTo>
                  <a:cubicBezTo>
                    <a:pt x="278138" y="155470"/>
                    <a:pt x="281128" y="227599"/>
                    <a:pt x="280380" y="300475"/>
                  </a:cubicBezTo>
                  <a:cubicBezTo>
                    <a:pt x="278885" y="415957"/>
                    <a:pt x="225069" y="499671"/>
                    <a:pt x="129395" y="559841"/>
                  </a:cubicBezTo>
                  <a:cubicBezTo>
                    <a:pt x="117810" y="567315"/>
                    <a:pt x="105477" y="574043"/>
                    <a:pt x="90901" y="583012"/>
                  </a:cubicBezTo>
                  <a:cubicBezTo>
                    <a:pt x="142849" y="444360"/>
                    <a:pt x="172374" y="302718"/>
                    <a:pt x="203393" y="161449"/>
                  </a:cubicBezTo>
                  <a:cubicBezTo>
                    <a:pt x="144344" y="293001"/>
                    <a:pt x="84548" y="423805"/>
                    <a:pt x="44933" y="562831"/>
                  </a:cubicBezTo>
                  <a:cubicBezTo>
                    <a:pt x="43438" y="562083"/>
                    <a:pt x="41943" y="562083"/>
                    <a:pt x="41570" y="561336"/>
                  </a:cubicBezTo>
                  <a:cubicBezTo>
                    <a:pt x="-4772" y="460056"/>
                    <a:pt x="-21964" y="358777"/>
                    <a:pt x="40822" y="257123"/>
                  </a:cubicBezTo>
                  <a:cubicBezTo>
                    <a:pt x="93144" y="171914"/>
                    <a:pt x="159293" y="97916"/>
                    <a:pt x="228806" y="26908"/>
                  </a:cubicBezTo>
                  <a:cubicBezTo>
                    <a:pt x="237028" y="18686"/>
                    <a:pt x="244129" y="8969"/>
                    <a:pt x="251603" y="0"/>
                  </a:cubicBezTo>
                  <a:cubicBezTo>
                    <a:pt x="253846" y="747"/>
                    <a:pt x="255715" y="1869"/>
                    <a:pt x="257583" y="299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8FDE3B-4A3D-4CF4-B85D-B1CC8C2ECE93}"/>
                </a:ext>
              </a:extLst>
            </p:cNvPr>
            <p:cNvSpPr/>
            <p:nvPr/>
          </p:nvSpPr>
          <p:spPr>
            <a:xfrm>
              <a:off x="3657195" y="5157519"/>
              <a:ext cx="336353" cy="332616"/>
            </a:xfrm>
            <a:custGeom>
              <a:avLst/>
              <a:gdLst>
                <a:gd name="connsiteX0" fmla="*/ 338222 w 336352"/>
                <a:gd name="connsiteY0" fmla="*/ 34039 h 332615"/>
                <a:gd name="connsiteX1" fmla="*/ 312061 w 336352"/>
                <a:gd name="connsiteY1" fmla="*/ 195862 h 332615"/>
                <a:gd name="connsiteX2" fmla="*/ 248527 w 336352"/>
                <a:gd name="connsiteY2" fmla="*/ 254911 h 332615"/>
                <a:gd name="connsiteX3" fmla="*/ 4858 w 336352"/>
                <a:gd name="connsiteY3" fmla="*/ 336009 h 332615"/>
                <a:gd name="connsiteX4" fmla="*/ 0 w 336352"/>
                <a:gd name="connsiteY4" fmla="*/ 334514 h 332615"/>
                <a:gd name="connsiteX5" fmla="*/ 22050 w 336352"/>
                <a:gd name="connsiteY5" fmla="*/ 248931 h 332615"/>
                <a:gd name="connsiteX6" fmla="*/ 74745 w 336352"/>
                <a:gd name="connsiteY6" fmla="*/ 106915 h 332615"/>
                <a:gd name="connsiteX7" fmla="*/ 230962 w 336352"/>
                <a:gd name="connsiteY7" fmla="*/ 777 h 332615"/>
                <a:gd name="connsiteX8" fmla="*/ 301223 w 336352"/>
                <a:gd name="connsiteY8" fmla="*/ 404 h 332615"/>
                <a:gd name="connsiteX9" fmla="*/ 191721 w 336352"/>
                <a:gd name="connsiteY9" fmla="*/ 120370 h 332615"/>
                <a:gd name="connsiteX10" fmla="*/ 91189 w 336352"/>
                <a:gd name="connsiteY10" fmla="*/ 246315 h 332615"/>
                <a:gd name="connsiteX11" fmla="*/ 338222 w 336352"/>
                <a:gd name="connsiteY11" fmla="*/ 34039 h 33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6352" h="332615">
                  <a:moveTo>
                    <a:pt x="338222" y="34039"/>
                  </a:moveTo>
                  <a:cubicBezTo>
                    <a:pt x="342333" y="92340"/>
                    <a:pt x="339717" y="146157"/>
                    <a:pt x="312061" y="195862"/>
                  </a:cubicBezTo>
                  <a:cubicBezTo>
                    <a:pt x="297486" y="222397"/>
                    <a:pt x="274315" y="240709"/>
                    <a:pt x="248527" y="254911"/>
                  </a:cubicBezTo>
                  <a:cubicBezTo>
                    <a:pt x="172288" y="296394"/>
                    <a:pt x="89320" y="318444"/>
                    <a:pt x="4858" y="336009"/>
                  </a:cubicBezTo>
                  <a:cubicBezTo>
                    <a:pt x="4111" y="336009"/>
                    <a:pt x="2990" y="335635"/>
                    <a:pt x="0" y="334514"/>
                  </a:cubicBezTo>
                  <a:cubicBezTo>
                    <a:pt x="7101" y="306111"/>
                    <a:pt x="12707" y="276587"/>
                    <a:pt x="22050" y="248931"/>
                  </a:cubicBezTo>
                  <a:cubicBezTo>
                    <a:pt x="38120" y="201094"/>
                    <a:pt x="54938" y="153257"/>
                    <a:pt x="74745" y="106915"/>
                  </a:cubicBezTo>
                  <a:cubicBezTo>
                    <a:pt x="103522" y="38897"/>
                    <a:pt x="158833" y="6009"/>
                    <a:pt x="230962" y="777"/>
                  </a:cubicBezTo>
                  <a:cubicBezTo>
                    <a:pt x="254507" y="-718"/>
                    <a:pt x="278052" y="404"/>
                    <a:pt x="301223" y="404"/>
                  </a:cubicBezTo>
                  <a:cubicBezTo>
                    <a:pt x="264224" y="40766"/>
                    <a:pt x="226851" y="79633"/>
                    <a:pt x="191721" y="120370"/>
                  </a:cubicBezTo>
                  <a:cubicBezTo>
                    <a:pt x="156591" y="160732"/>
                    <a:pt x="123703" y="203337"/>
                    <a:pt x="91189" y="246315"/>
                  </a:cubicBezTo>
                  <a:cubicBezTo>
                    <a:pt x="177520" y="181287"/>
                    <a:pt x="263103" y="116259"/>
                    <a:pt x="338222" y="34039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16D70F-0FBF-4038-9FA0-37560BD0ACFF}"/>
                </a:ext>
              </a:extLst>
            </p:cNvPr>
            <p:cNvSpPr/>
            <p:nvPr/>
          </p:nvSpPr>
          <p:spPr>
            <a:xfrm>
              <a:off x="5474622" y="5156514"/>
              <a:ext cx="340090" cy="336353"/>
            </a:xfrm>
            <a:custGeom>
              <a:avLst/>
              <a:gdLst>
                <a:gd name="connsiteX0" fmla="*/ 39241 w 340090"/>
                <a:gd name="connsiteY0" fmla="*/ 1409 h 336353"/>
                <a:gd name="connsiteX1" fmla="*/ 182004 w 340090"/>
                <a:gd name="connsiteY1" fmla="*/ 18974 h 336353"/>
                <a:gd name="connsiteX2" fmla="*/ 254133 w 340090"/>
                <a:gd name="connsiteY2" fmla="*/ 85497 h 336353"/>
                <a:gd name="connsiteX3" fmla="*/ 327384 w 340090"/>
                <a:gd name="connsiteY3" fmla="*/ 281703 h 336353"/>
                <a:gd name="connsiteX4" fmla="*/ 340464 w 340090"/>
                <a:gd name="connsiteY4" fmla="*/ 337762 h 336353"/>
                <a:gd name="connsiteX5" fmla="*/ 310192 w 340090"/>
                <a:gd name="connsiteY5" fmla="*/ 331408 h 336353"/>
                <a:gd name="connsiteX6" fmla="*/ 131178 w 340090"/>
                <a:gd name="connsiteY6" fmla="*/ 275723 h 336353"/>
                <a:gd name="connsiteX7" fmla="*/ 0 w 340090"/>
                <a:gd name="connsiteY7" fmla="*/ 81386 h 336353"/>
                <a:gd name="connsiteX8" fmla="*/ 1869 w 340090"/>
                <a:gd name="connsiteY8" fmla="*/ 37660 h 336353"/>
                <a:gd name="connsiteX9" fmla="*/ 247033 w 340090"/>
                <a:gd name="connsiteY9" fmla="*/ 248067 h 336353"/>
                <a:gd name="connsiteX10" fmla="*/ 250022 w 340090"/>
                <a:gd name="connsiteY10" fmla="*/ 245078 h 336353"/>
                <a:gd name="connsiteX11" fmla="*/ 147622 w 340090"/>
                <a:gd name="connsiteY11" fmla="*/ 120253 h 336353"/>
                <a:gd name="connsiteX12" fmla="*/ 39241 w 340090"/>
                <a:gd name="connsiteY12" fmla="*/ 1409 h 336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090" h="336353">
                  <a:moveTo>
                    <a:pt x="39241" y="1409"/>
                  </a:moveTo>
                  <a:cubicBezTo>
                    <a:pt x="87826" y="-1955"/>
                    <a:pt x="136036" y="-460"/>
                    <a:pt x="182004" y="18974"/>
                  </a:cubicBezTo>
                  <a:cubicBezTo>
                    <a:pt x="213771" y="32802"/>
                    <a:pt x="236568" y="55973"/>
                    <a:pt x="254133" y="85497"/>
                  </a:cubicBezTo>
                  <a:cubicBezTo>
                    <a:pt x="290011" y="146788"/>
                    <a:pt x="309819" y="213685"/>
                    <a:pt x="327384" y="281703"/>
                  </a:cubicBezTo>
                  <a:cubicBezTo>
                    <a:pt x="331868" y="299268"/>
                    <a:pt x="335606" y="317207"/>
                    <a:pt x="340464" y="337762"/>
                  </a:cubicBezTo>
                  <a:cubicBezTo>
                    <a:pt x="329252" y="335519"/>
                    <a:pt x="319535" y="333651"/>
                    <a:pt x="310192" y="331408"/>
                  </a:cubicBezTo>
                  <a:cubicBezTo>
                    <a:pt x="248901" y="317580"/>
                    <a:pt x="189853" y="298520"/>
                    <a:pt x="131178" y="275723"/>
                  </a:cubicBezTo>
                  <a:cubicBezTo>
                    <a:pt x="41484" y="240967"/>
                    <a:pt x="374" y="175565"/>
                    <a:pt x="0" y="81386"/>
                  </a:cubicBezTo>
                  <a:cubicBezTo>
                    <a:pt x="0" y="67184"/>
                    <a:pt x="0" y="52609"/>
                    <a:pt x="1869" y="37660"/>
                  </a:cubicBezTo>
                  <a:cubicBezTo>
                    <a:pt x="76988" y="116516"/>
                    <a:pt x="162944" y="181544"/>
                    <a:pt x="247033" y="248067"/>
                  </a:cubicBezTo>
                  <a:cubicBezTo>
                    <a:pt x="248154" y="246946"/>
                    <a:pt x="249275" y="246199"/>
                    <a:pt x="250022" y="245078"/>
                  </a:cubicBezTo>
                  <a:cubicBezTo>
                    <a:pt x="216013" y="203594"/>
                    <a:pt x="182752" y="160989"/>
                    <a:pt x="147622" y="120253"/>
                  </a:cubicBezTo>
                  <a:cubicBezTo>
                    <a:pt x="113239" y="80638"/>
                    <a:pt x="76240" y="41771"/>
                    <a:pt x="39241" y="1409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50A2CEC-D606-48AF-97C3-E61EDDCE5EF7}"/>
                </a:ext>
              </a:extLst>
            </p:cNvPr>
            <p:cNvSpPr/>
            <p:nvPr/>
          </p:nvSpPr>
          <p:spPr>
            <a:xfrm>
              <a:off x="3927014" y="3633122"/>
              <a:ext cx="231710" cy="448471"/>
            </a:xfrm>
            <a:custGeom>
              <a:avLst/>
              <a:gdLst>
                <a:gd name="connsiteX0" fmla="*/ 85220 w 231709"/>
                <a:gd name="connsiteY0" fmla="*/ 449966 h 448470"/>
                <a:gd name="connsiteX1" fmla="*/ 10 w 231709"/>
                <a:gd name="connsiteY1" fmla="*/ 281415 h 448470"/>
                <a:gd name="connsiteX2" fmla="*/ 10848 w 231709"/>
                <a:gd name="connsiteY2" fmla="*/ 223114 h 448470"/>
                <a:gd name="connsiteX3" fmla="*/ 131936 w 231709"/>
                <a:gd name="connsiteY3" fmla="*/ 0 h 448470"/>
                <a:gd name="connsiteX4" fmla="*/ 136047 w 231709"/>
                <a:gd name="connsiteY4" fmla="*/ 2242 h 448470"/>
                <a:gd name="connsiteX5" fmla="*/ 230225 w 231709"/>
                <a:gd name="connsiteY5" fmla="*/ 236195 h 448470"/>
                <a:gd name="connsiteX6" fmla="*/ 199954 w 231709"/>
                <a:gd name="connsiteY6" fmla="*/ 380079 h 448470"/>
                <a:gd name="connsiteX7" fmla="*/ 130067 w 231709"/>
                <a:gd name="connsiteY7" fmla="*/ 451087 h 448470"/>
                <a:gd name="connsiteX8" fmla="*/ 126330 w 231709"/>
                <a:gd name="connsiteY8" fmla="*/ 125198 h 448470"/>
                <a:gd name="connsiteX9" fmla="*/ 85220 w 231709"/>
                <a:gd name="connsiteY9" fmla="*/ 449966 h 44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709" h="448470">
                  <a:moveTo>
                    <a:pt x="85220" y="449966"/>
                  </a:moveTo>
                  <a:cubicBezTo>
                    <a:pt x="38878" y="399886"/>
                    <a:pt x="-737" y="350181"/>
                    <a:pt x="10" y="281415"/>
                  </a:cubicBezTo>
                  <a:cubicBezTo>
                    <a:pt x="384" y="261982"/>
                    <a:pt x="4495" y="241800"/>
                    <a:pt x="10848" y="223114"/>
                  </a:cubicBezTo>
                  <a:cubicBezTo>
                    <a:pt x="37757" y="141642"/>
                    <a:pt x="83725" y="70260"/>
                    <a:pt x="131936" y="0"/>
                  </a:cubicBezTo>
                  <a:cubicBezTo>
                    <a:pt x="133804" y="1121"/>
                    <a:pt x="135673" y="1495"/>
                    <a:pt x="136047" y="2242"/>
                  </a:cubicBezTo>
                  <a:cubicBezTo>
                    <a:pt x="176035" y="76987"/>
                    <a:pt x="211913" y="152854"/>
                    <a:pt x="230225" y="236195"/>
                  </a:cubicBezTo>
                  <a:cubicBezTo>
                    <a:pt x="241811" y="289264"/>
                    <a:pt x="231347" y="336727"/>
                    <a:pt x="199954" y="380079"/>
                  </a:cubicBezTo>
                  <a:cubicBezTo>
                    <a:pt x="180520" y="406613"/>
                    <a:pt x="158096" y="429784"/>
                    <a:pt x="130067" y="451087"/>
                  </a:cubicBezTo>
                  <a:cubicBezTo>
                    <a:pt x="140158" y="340838"/>
                    <a:pt x="133804" y="232831"/>
                    <a:pt x="126330" y="125198"/>
                  </a:cubicBezTo>
                  <a:cubicBezTo>
                    <a:pt x="106896" y="231336"/>
                    <a:pt x="86341" y="337100"/>
                    <a:pt x="85220" y="449966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49F961A-3FBD-42CE-8AA0-537E4FC327C4}"/>
                </a:ext>
              </a:extLst>
            </p:cNvPr>
            <p:cNvSpPr/>
            <p:nvPr/>
          </p:nvSpPr>
          <p:spPr>
            <a:xfrm>
              <a:off x="5309763" y="3632748"/>
              <a:ext cx="231710" cy="448471"/>
            </a:xfrm>
            <a:custGeom>
              <a:avLst/>
              <a:gdLst>
                <a:gd name="connsiteX0" fmla="*/ 153647 w 231709"/>
                <a:gd name="connsiteY0" fmla="*/ 448097 h 448470"/>
                <a:gd name="connsiteX1" fmla="*/ 107679 w 231709"/>
                <a:gd name="connsiteY1" fmla="*/ 125946 h 448470"/>
                <a:gd name="connsiteX2" fmla="*/ 102447 w 231709"/>
                <a:gd name="connsiteY2" fmla="*/ 232831 h 448470"/>
                <a:gd name="connsiteX3" fmla="*/ 100205 w 231709"/>
                <a:gd name="connsiteY3" fmla="*/ 340090 h 448470"/>
                <a:gd name="connsiteX4" fmla="*/ 104316 w 231709"/>
                <a:gd name="connsiteY4" fmla="*/ 449966 h 448470"/>
                <a:gd name="connsiteX5" fmla="*/ 95346 w 231709"/>
                <a:gd name="connsiteY5" fmla="*/ 443986 h 448470"/>
                <a:gd name="connsiteX6" fmla="*/ 6400 w 231709"/>
                <a:gd name="connsiteY6" fmla="*/ 323273 h 448470"/>
                <a:gd name="connsiteX7" fmla="*/ 9016 w 231709"/>
                <a:gd name="connsiteY7" fmla="*/ 219003 h 448470"/>
                <a:gd name="connsiteX8" fmla="*/ 98710 w 231709"/>
                <a:gd name="connsiteY8" fmla="*/ 3737 h 448470"/>
                <a:gd name="connsiteX9" fmla="*/ 102821 w 231709"/>
                <a:gd name="connsiteY9" fmla="*/ 0 h 448470"/>
                <a:gd name="connsiteX10" fmla="*/ 118891 w 231709"/>
                <a:gd name="connsiteY10" fmla="*/ 23171 h 448470"/>
                <a:gd name="connsiteX11" fmla="*/ 219049 w 231709"/>
                <a:gd name="connsiteY11" fmla="*/ 205549 h 448470"/>
                <a:gd name="connsiteX12" fmla="*/ 193263 w 231709"/>
                <a:gd name="connsiteY12" fmla="*/ 399139 h 448470"/>
                <a:gd name="connsiteX13" fmla="*/ 153647 w 231709"/>
                <a:gd name="connsiteY13" fmla="*/ 448097 h 44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1709" h="448470">
                  <a:moveTo>
                    <a:pt x="153647" y="448097"/>
                  </a:moveTo>
                  <a:cubicBezTo>
                    <a:pt x="149163" y="337474"/>
                    <a:pt x="128608" y="231710"/>
                    <a:pt x="107679" y="125946"/>
                  </a:cubicBezTo>
                  <a:cubicBezTo>
                    <a:pt x="105811" y="161449"/>
                    <a:pt x="103568" y="197327"/>
                    <a:pt x="102447" y="232831"/>
                  </a:cubicBezTo>
                  <a:cubicBezTo>
                    <a:pt x="101326" y="268709"/>
                    <a:pt x="99831" y="304213"/>
                    <a:pt x="100205" y="340090"/>
                  </a:cubicBezTo>
                  <a:cubicBezTo>
                    <a:pt x="100578" y="376342"/>
                    <a:pt x="102821" y="412593"/>
                    <a:pt x="104316" y="449966"/>
                  </a:cubicBezTo>
                  <a:cubicBezTo>
                    <a:pt x="101326" y="447723"/>
                    <a:pt x="97962" y="446228"/>
                    <a:pt x="95346" y="443986"/>
                  </a:cubicBezTo>
                  <a:cubicBezTo>
                    <a:pt x="56479" y="410724"/>
                    <a:pt x="22470" y="373726"/>
                    <a:pt x="6400" y="323273"/>
                  </a:cubicBezTo>
                  <a:cubicBezTo>
                    <a:pt x="-4812" y="288142"/>
                    <a:pt x="420" y="253386"/>
                    <a:pt x="9016" y="219003"/>
                  </a:cubicBezTo>
                  <a:cubicBezTo>
                    <a:pt x="28449" y="143137"/>
                    <a:pt x="61711" y="72503"/>
                    <a:pt x="98710" y="3737"/>
                  </a:cubicBezTo>
                  <a:cubicBezTo>
                    <a:pt x="99457" y="2616"/>
                    <a:pt x="100578" y="1869"/>
                    <a:pt x="102821" y="0"/>
                  </a:cubicBezTo>
                  <a:cubicBezTo>
                    <a:pt x="108427" y="8222"/>
                    <a:pt x="114033" y="15696"/>
                    <a:pt x="118891" y="23171"/>
                  </a:cubicBezTo>
                  <a:cubicBezTo>
                    <a:pt x="157759" y="81098"/>
                    <a:pt x="192515" y="140895"/>
                    <a:pt x="219049" y="205549"/>
                  </a:cubicBezTo>
                  <a:cubicBezTo>
                    <a:pt x="247826" y="275809"/>
                    <a:pt x="237736" y="339717"/>
                    <a:pt x="193263" y="399139"/>
                  </a:cubicBezTo>
                  <a:cubicBezTo>
                    <a:pt x="181303" y="415957"/>
                    <a:pt x="167102" y="431653"/>
                    <a:pt x="153647" y="448097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0448FCD-9C6C-4501-83BA-4246913F8E61}"/>
                </a:ext>
              </a:extLst>
            </p:cNvPr>
            <p:cNvSpPr/>
            <p:nvPr/>
          </p:nvSpPr>
          <p:spPr>
            <a:xfrm>
              <a:off x="4131396" y="4365624"/>
              <a:ext cx="235447" cy="444733"/>
            </a:xfrm>
            <a:custGeom>
              <a:avLst/>
              <a:gdLst>
                <a:gd name="connsiteX0" fmla="*/ 66953 w 235447"/>
                <a:gd name="connsiteY0" fmla="*/ 0 h 444733"/>
                <a:gd name="connsiteX1" fmla="*/ 74054 w 235447"/>
                <a:gd name="connsiteY1" fmla="*/ 5980 h 444733"/>
                <a:gd name="connsiteX2" fmla="*/ 199252 w 235447"/>
                <a:gd name="connsiteY2" fmla="*/ 172288 h 444733"/>
                <a:gd name="connsiteX3" fmla="*/ 192152 w 235447"/>
                <a:gd name="connsiteY3" fmla="*/ 411472 h 444733"/>
                <a:gd name="connsiteX4" fmla="*/ 170102 w 235447"/>
                <a:gd name="connsiteY4" fmla="*/ 442491 h 444733"/>
                <a:gd name="connsiteX5" fmla="*/ 91246 w 235447"/>
                <a:gd name="connsiteY5" fmla="*/ 127440 h 444733"/>
                <a:gd name="connsiteX6" fmla="*/ 125628 w 235447"/>
                <a:gd name="connsiteY6" fmla="*/ 446976 h 444733"/>
                <a:gd name="connsiteX7" fmla="*/ 57 w 235447"/>
                <a:gd name="connsiteY7" fmla="*/ 274315 h 444733"/>
                <a:gd name="connsiteX8" fmla="*/ 32197 w 235447"/>
                <a:gd name="connsiteY8" fmla="*/ 100906 h 444733"/>
                <a:gd name="connsiteX9" fmla="*/ 66953 w 235447"/>
                <a:gd name="connsiteY9" fmla="*/ 0 h 44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5447" h="444733">
                  <a:moveTo>
                    <a:pt x="66953" y="0"/>
                  </a:moveTo>
                  <a:cubicBezTo>
                    <a:pt x="70691" y="2990"/>
                    <a:pt x="72559" y="4485"/>
                    <a:pt x="74054" y="5980"/>
                  </a:cubicBezTo>
                  <a:cubicBezTo>
                    <a:pt x="120396" y="57927"/>
                    <a:pt x="161880" y="113239"/>
                    <a:pt x="199252" y="172288"/>
                  </a:cubicBezTo>
                  <a:cubicBezTo>
                    <a:pt x="251200" y="254507"/>
                    <a:pt x="245968" y="333363"/>
                    <a:pt x="192152" y="411472"/>
                  </a:cubicBezTo>
                  <a:cubicBezTo>
                    <a:pt x="185798" y="420815"/>
                    <a:pt x="179071" y="429784"/>
                    <a:pt x="170102" y="442491"/>
                  </a:cubicBezTo>
                  <a:cubicBezTo>
                    <a:pt x="155153" y="332242"/>
                    <a:pt x="123012" y="230215"/>
                    <a:pt x="91246" y="127440"/>
                  </a:cubicBezTo>
                  <a:cubicBezTo>
                    <a:pt x="96478" y="234700"/>
                    <a:pt x="101710" y="341585"/>
                    <a:pt x="125628" y="446976"/>
                  </a:cubicBezTo>
                  <a:cubicBezTo>
                    <a:pt x="62469" y="424926"/>
                    <a:pt x="1178" y="340464"/>
                    <a:pt x="57" y="274315"/>
                  </a:cubicBezTo>
                  <a:cubicBezTo>
                    <a:pt x="-1065" y="214518"/>
                    <a:pt x="14632" y="157338"/>
                    <a:pt x="32197" y="100906"/>
                  </a:cubicBezTo>
                  <a:cubicBezTo>
                    <a:pt x="42661" y="67644"/>
                    <a:pt x="54994" y="34756"/>
                    <a:pt x="66953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920FABF-2A6E-4842-BFFE-3310EA342C1C}"/>
                </a:ext>
              </a:extLst>
            </p:cNvPr>
            <p:cNvSpPr/>
            <p:nvPr/>
          </p:nvSpPr>
          <p:spPr>
            <a:xfrm>
              <a:off x="5104410" y="4367493"/>
              <a:ext cx="235447" cy="448471"/>
            </a:xfrm>
            <a:custGeom>
              <a:avLst/>
              <a:gdLst>
                <a:gd name="connsiteX0" fmla="*/ 110099 w 235447"/>
                <a:gd name="connsiteY0" fmla="*/ 449592 h 448470"/>
                <a:gd name="connsiteX1" fmla="*/ 145603 w 235447"/>
                <a:gd name="connsiteY1" fmla="*/ 125945 h 448470"/>
                <a:gd name="connsiteX2" fmla="*/ 66746 w 235447"/>
                <a:gd name="connsiteY2" fmla="*/ 440249 h 448470"/>
                <a:gd name="connsiteX3" fmla="*/ 11809 w 235447"/>
                <a:gd name="connsiteY3" fmla="*/ 346444 h 448470"/>
                <a:gd name="connsiteX4" fmla="*/ 15172 w 235447"/>
                <a:gd name="connsiteY4" fmla="*/ 216013 h 448470"/>
                <a:gd name="connsiteX5" fmla="*/ 166158 w 235447"/>
                <a:gd name="connsiteY5" fmla="*/ 0 h 448470"/>
                <a:gd name="connsiteX6" fmla="*/ 169521 w 235447"/>
                <a:gd name="connsiteY6" fmla="*/ 1495 h 448470"/>
                <a:gd name="connsiteX7" fmla="*/ 233428 w 235447"/>
                <a:gd name="connsiteY7" fmla="*/ 219751 h 448470"/>
                <a:gd name="connsiteX8" fmla="*/ 152703 w 235447"/>
                <a:gd name="connsiteY8" fmla="*/ 418946 h 448470"/>
                <a:gd name="connsiteX9" fmla="*/ 110099 w 235447"/>
                <a:gd name="connsiteY9" fmla="*/ 449592 h 44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5447" h="448470">
                  <a:moveTo>
                    <a:pt x="110099" y="449592"/>
                  </a:moveTo>
                  <a:cubicBezTo>
                    <a:pt x="134765" y="340090"/>
                    <a:pt x="139997" y="233205"/>
                    <a:pt x="145603" y="125945"/>
                  </a:cubicBezTo>
                  <a:cubicBezTo>
                    <a:pt x="113836" y="228346"/>
                    <a:pt x="81322" y="330373"/>
                    <a:pt x="66746" y="440249"/>
                  </a:cubicBezTo>
                  <a:cubicBezTo>
                    <a:pt x="42454" y="410351"/>
                    <a:pt x="24516" y="380079"/>
                    <a:pt x="11809" y="346444"/>
                  </a:cubicBezTo>
                  <a:cubicBezTo>
                    <a:pt x="-4635" y="302718"/>
                    <a:pt x="-4261" y="258992"/>
                    <a:pt x="15172" y="216013"/>
                  </a:cubicBezTo>
                  <a:cubicBezTo>
                    <a:pt x="52171" y="134541"/>
                    <a:pt x="108230" y="66523"/>
                    <a:pt x="166158" y="0"/>
                  </a:cubicBezTo>
                  <a:cubicBezTo>
                    <a:pt x="168026" y="747"/>
                    <a:pt x="169521" y="1121"/>
                    <a:pt x="169521" y="1495"/>
                  </a:cubicBezTo>
                  <a:cubicBezTo>
                    <a:pt x="197924" y="72129"/>
                    <a:pt x="219974" y="144258"/>
                    <a:pt x="233428" y="219751"/>
                  </a:cubicBezTo>
                  <a:cubicBezTo>
                    <a:pt x="248377" y="303839"/>
                    <a:pt x="218853" y="368493"/>
                    <a:pt x="152703" y="418946"/>
                  </a:cubicBezTo>
                  <a:cubicBezTo>
                    <a:pt x="139623" y="428663"/>
                    <a:pt x="126169" y="438006"/>
                    <a:pt x="110099" y="449592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7675C76-6A18-4F71-9EDC-A1BFB0994734}"/>
                </a:ext>
              </a:extLst>
            </p:cNvPr>
            <p:cNvSpPr/>
            <p:nvPr/>
          </p:nvSpPr>
          <p:spPr>
            <a:xfrm>
              <a:off x="4989028" y="3532590"/>
              <a:ext cx="235447" cy="448471"/>
            </a:xfrm>
            <a:custGeom>
              <a:avLst/>
              <a:gdLst>
                <a:gd name="connsiteX0" fmla="*/ 99161 w 235447"/>
                <a:gd name="connsiteY0" fmla="*/ 124451 h 448470"/>
                <a:gd name="connsiteX1" fmla="*/ 116726 w 235447"/>
                <a:gd name="connsiteY1" fmla="*/ 451834 h 448470"/>
                <a:gd name="connsiteX2" fmla="*/ 4235 w 235447"/>
                <a:gd name="connsiteY2" fmla="*/ 310940 h 448470"/>
                <a:gd name="connsiteX3" fmla="*/ 5356 w 235447"/>
                <a:gd name="connsiteY3" fmla="*/ 223862 h 448470"/>
                <a:gd name="connsiteX4" fmla="*/ 83839 w 235447"/>
                <a:gd name="connsiteY4" fmla="*/ 0 h 448470"/>
                <a:gd name="connsiteX5" fmla="*/ 89071 w 235447"/>
                <a:gd name="connsiteY5" fmla="*/ 4111 h 448470"/>
                <a:gd name="connsiteX6" fmla="*/ 205673 w 235447"/>
                <a:gd name="connsiteY6" fmla="*/ 180136 h 448470"/>
                <a:gd name="connsiteX7" fmla="*/ 216511 w 235447"/>
                <a:gd name="connsiteY7" fmla="*/ 202933 h 448470"/>
                <a:gd name="connsiteX8" fmla="*/ 204178 w 235447"/>
                <a:gd name="connsiteY8" fmla="*/ 387180 h 448470"/>
                <a:gd name="connsiteX9" fmla="*/ 162695 w 235447"/>
                <a:gd name="connsiteY9" fmla="*/ 443239 h 448470"/>
                <a:gd name="connsiteX10" fmla="*/ 99161 w 235447"/>
                <a:gd name="connsiteY10" fmla="*/ 124451 h 44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447" h="448470">
                  <a:moveTo>
                    <a:pt x="99161" y="124451"/>
                  </a:moveTo>
                  <a:cubicBezTo>
                    <a:pt x="99535" y="233205"/>
                    <a:pt x="98040" y="341585"/>
                    <a:pt x="116726" y="451834"/>
                  </a:cubicBezTo>
                  <a:cubicBezTo>
                    <a:pt x="65152" y="413714"/>
                    <a:pt x="20305" y="373726"/>
                    <a:pt x="4235" y="310940"/>
                  </a:cubicBezTo>
                  <a:cubicBezTo>
                    <a:pt x="-3239" y="281789"/>
                    <a:pt x="498" y="252639"/>
                    <a:pt x="5356" y="223862"/>
                  </a:cubicBezTo>
                  <a:cubicBezTo>
                    <a:pt x="14699" y="167803"/>
                    <a:pt x="55062" y="52695"/>
                    <a:pt x="83839" y="0"/>
                  </a:cubicBezTo>
                  <a:cubicBezTo>
                    <a:pt x="85707" y="1495"/>
                    <a:pt x="87576" y="2616"/>
                    <a:pt x="89071" y="4111"/>
                  </a:cubicBezTo>
                  <a:cubicBezTo>
                    <a:pt x="133170" y="59422"/>
                    <a:pt x="173907" y="116976"/>
                    <a:pt x="205673" y="180136"/>
                  </a:cubicBezTo>
                  <a:cubicBezTo>
                    <a:pt x="209410" y="187610"/>
                    <a:pt x="212774" y="195458"/>
                    <a:pt x="216511" y="202933"/>
                  </a:cubicBezTo>
                  <a:cubicBezTo>
                    <a:pt x="247530" y="266840"/>
                    <a:pt x="241177" y="328131"/>
                    <a:pt x="204178" y="387180"/>
                  </a:cubicBezTo>
                  <a:cubicBezTo>
                    <a:pt x="191845" y="406613"/>
                    <a:pt x="177644" y="424926"/>
                    <a:pt x="162695" y="443239"/>
                  </a:cubicBezTo>
                  <a:cubicBezTo>
                    <a:pt x="151857" y="334111"/>
                    <a:pt x="125322" y="229468"/>
                    <a:pt x="99161" y="124451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22B5CEE-40AF-4B94-BBAF-FDED39FF668D}"/>
                </a:ext>
              </a:extLst>
            </p:cNvPr>
            <p:cNvSpPr/>
            <p:nvPr/>
          </p:nvSpPr>
          <p:spPr>
            <a:xfrm>
              <a:off x="4093711" y="3230993"/>
              <a:ext cx="216761" cy="426047"/>
            </a:xfrm>
            <a:custGeom>
              <a:avLst/>
              <a:gdLst>
                <a:gd name="connsiteX0" fmla="*/ 155838 w 216760"/>
                <a:gd name="connsiteY0" fmla="*/ 427168 h 426047"/>
                <a:gd name="connsiteX1" fmla="*/ 2237 w 216760"/>
                <a:gd name="connsiteY1" fmla="*/ 227973 h 426047"/>
                <a:gd name="connsiteX2" fmla="*/ 9338 w 216760"/>
                <a:gd name="connsiteY2" fmla="*/ 4858 h 426047"/>
                <a:gd name="connsiteX3" fmla="*/ 10833 w 216760"/>
                <a:gd name="connsiteY3" fmla="*/ 0 h 426047"/>
                <a:gd name="connsiteX4" fmla="*/ 16065 w 216760"/>
                <a:gd name="connsiteY4" fmla="*/ 2242 h 426047"/>
                <a:gd name="connsiteX5" fmla="*/ 175646 w 216760"/>
                <a:gd name="connsiteY5" fmla="*/ 168550 h 426047"/>
                <a:gd name="connsiteX6" fmla="*/ 193959 w 216760"/>
                <a:gd name="connsiteY6" fmla="*/ 407361 h 426047"/>
                <a:gd name="connsiteX7" fmla="*/ 61286 w 216760"/>
                <a:gd name="connsiteY7" fmla="*/ 117350 h 426047"/>
                <a:gd name="connsiteX8" fmla="*/ 56054 w 216760"/>
                <a:gd name="connsiteY8" fmla="*/ 119592 h 426047"/>
                <a:gd name="connsiteX9" fmla="*/ 155838 w 216760"/>
                <a:gd name="connsiteY9" fmla="*/ 427168 h 426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760" h="426047">
                  <a:moveTo>
                    <a:pt x="155838" y="427168"/>
                  </a:moveTo>
                  <a:cubicBezTo>
                    <a:pt x="67639" y="386432"/>
                    <a:pt x="8964" y="328131"/>
                    <a:pt x="2237" y="227973"/>
                  </a:cubicBezTo>
                  <a:cubicBezTo>
                    <a:pt x="-2621" y="153227"/>
                    <a:pt x="742" y="79230"/>
                    <a:pt x="9338" y="4858"/>
                  </a:cubicBezTo>
                  <a:cubicBezTo>
                    <a:pt x="9338" y="3364"/>
                    <a:pt x="10085" y="2242"/>
                    <a:pt x="10833" y="0"/>
                  </a:cubicBezTo>
                  <a:cubicBezTo>
                    <a:pt x="12702" y="747"/>
                    <a:pt x="14570" y="1495"/>
                    <a:pt x="16065" y="2242"/>
                  </a:cubicBezTo>
                  <a:cubicBezTo>
                    <a:pt x="74366" y="52695"/>
                    <a:pt x="128930" y="106886"/>
                    <a:pt x="175646" y="168550"/>
                  </a:cubicBezTo>
                  <a:cubicBezTo>
                    <a:pt x="234695" y="246285"/>
                    <a:pt x="227594" y="327010"/>
                    <a:pt x="193959" y="407361"/>
                  </a:cubicBezTo>
                  <a:cubicBezTo>
                    <a:pt x="150233" y="311687"/>
                    <a:pt x="105759" y="214518"/>
                    <a:pt x="61286" y="117350"/>
                  </a:cubicBezTo>
                  <a:cubicBezTo>
                    <a:pt x="59417" y="118097"/>
                    <a:pt x="57549" y="118845"/>
                    <a:pt x="56054" y="119592"/>
                  </a:cubicBezTo>
                  <a:cubicBezTo>
                    <a:pt x="84831" y="222367"/>
                    <a:pt x="112113" y="325515"/>
                    <a:pt x="155838" y="427168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066F4CD-6F66-4AA2-AD14-34CF7FB7691B}"/>
                </a:ext>
              </a:extLst>
            </p:cNvPr>
            <p:cNvSpPr/>
            <p:nvPr/>
          </p:nvSpPr>
          <p:spPr>
            <a:xfrm>
              <a:off x="5176538" y="3226135"/>
              <a:ext cx="186863" cy="452208"/>
            </a:xfrm>
            <a:custGeom>
              <a:avLst/>
              <a:gdLst>
                <a:gd name="connsiteX0" fmla="*/ 63384 w 186862"/>
                <a:gd name="connsiteY0" fmla="*/ 444733 h 452207"/>
                <a:gd name="connsiteX1" fmla="*/ 9568 w 186862"/>
                <a:gd name="connsiteY1" fmla="*/ 222367 h 452207"/>
                <a:gd name="connsiteX2" fmla="*/ 107484 w 186862"/>
                <a:gd name="connsiteY2" fmla="*/ 2616 h 452207"/>
                <a:gd name="connsiteX3" fmla="*/ 111595 w 186862"/>
                <a:gd name="connsiteY3" fmla="*/ 0 h 452207"/>
                <a:gd name="connsiteX4" fmla="*/ 134766 w 186862"/>
                <a:gd name="connsiteY4" fmla="*/ 57554 h 452207"/>
                <a:gd name="connsiteX5" fmla="*/ 185966 w 186862"/>
                <a:gd name="connsiteY5" fmla="*/ 234700 h 452207"/>
                <a:gd name="connsiteX6" fmla="*/ 159058 w 186862"/>
                <a:gd name="connsiteY6" fmla="*/ 380453 h 452207"/>
                <a:gd name="connsiteX7" fmla="*/ 106363 w 186862"/>
                <a:gd name="connsiteY7" fmla="*/ 452955 h 452207"/>
                <a:gd name="connsiteX8" fmla="*/ 106363 w 186862"/>
                <a:gd name="connsiteY8" fmla="*/ 129683 h 452207"/>
                <a:gd name="connsiteX9" fmla="*/ 99262 w 186862"/>
                <a:gd name="connsiteY9" fmla="*/ 129309 h 452207"/>
                <a:gd name="connsiteX10" fmla="*/ 63384 w 186862"/>
                <a:gd name="connsiteY10" fmla="*/ 444733 h 45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862" h="452207">
                  <a:moveTo>
                    <a:pt x="63384" y="444733"/>
                  </a:moveTo>
                  <a:cubicBezTo>
                    <a:pt x="12931" y="380079"/>
                    <a:pt x="-16219" y="308324"/>
                    <a:pt x="9568" y="222367"/>
                  </a:cubicBezTo>
                  <a:cubicBezTo>
                    <a:pt x="32739" y="145006"/>
                    <a:pt x="68243" y="72876"/>
                    <a:pt x="107484" y="2616"/>
                  </a:cubicBezTo>
                  <a:cubicBezTo>
                    <a:pt x="107858" y="1869"/>
                    <a:pt x="108979" y="1495"/>
                    <a:pt x="111595" y="0"/>
                  </a:cubicBezTo>
                  <a:cubicBezTo>
                    <a:pt x="119443" y="19434"/>
                    <a:pt x="127291" y="38494"/>
                    <a:pt x="134766" y="57554"/>
                  </a:cubicBezTo>
                  <a:cubicBezTo>
                    <a:pt x="156816" y="115107"/>
                    <a:pt x="175502" y="173409"/>
                    <a:pt x="185966" y="234700"/>
                  </a:cubicBezTo>
                  <a:cubicBezTo>
                    <a:pt x="194562" y="286648"/>
                    <a:pt x="187461" y="335979"/>
                    <a:pt x="159058" y="380453"/>
                  </a:cubicBezTo>
                  <a:cubicBezTo>
                    <a:pt x="143735" y="404745"/>
                    <a:pt x="125423" y="426795"/>
                    <a:pt x="106363" y="452955"/>
                  </a:cubicBezTo>
                  <a:cubicBezTo>
                    <a:pt x="106363" y="341959"/>
                    <a:pt x="106363" y="235821"/>
                    <a:pt x="106363" y="129683"/>
                  </a:cubicBezTo>
                  <a:cubicBezTo>
                    <a:pt x="104121" y="129683"/>
                    <a:pt x="101504" y="129309"/>
                    <a:pt x="99262" y="129309"/>
                  </a:cubicBezTo>
                  <a:cubicBezTo>
                    <a:pt x="87303" y="234326"/>
                    <a:pt x="75344" y="339717"/>
                    <a:pt x="63384" y="44473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CDEE4FD-F825-4802-B91B-58AE56133E4F}"/>
                </a:ext>
              </a:extLst>
            </p:cNvPr>
            <p:cNvSpPr/>
            <p:nvPr/>
          </p:nvSpPr>
          <p:spPr>
            <a:xfrm>
              <a:off x="5555259" y="3385342"/>
              <a:ext cx="179388" cy="437259"/>
            </a:xfrm>
            <a:custGeom>
              <a:avLst/>
              <a:gdLst>
                <a:gd name="connsiteX0" fmla="*/ 53531 w 179388"/>
                <a:gd name="connsiteY0" fmla="*/ 127440 h 437258"/>
                <a:gd name="connsiteX1" fmla="*/ 110711 w 179388"/>
                <a:gd name="connsiteY1" fmla="*/ 437259 h 437258"/>
                <a:gd name="connsiteX2" fmla="*/ 103984 w 179388"/>
                <a:gd name="connsiteY2" fmla="*/ 433148 h 437258"/>
                <a:gd name="connsiteX3" fmla="*/ 88 w 179388"/>
                <a:gd name="connsiteY3" fmla="*/ 230589 h 437258"/>
                <a:gd name="connsiteX4" fmla="*/ 6815 w 179388"/>
                <a:gd name="connsiteY4" fmla="*/ 116229 h 437258"/>
                <a:gd name="connsiteX5" fmla="*/ 23259 w 179388"/>
                <a:gd name="connsiteY5" fmla="*/ 10464 h 437258"/>
                <a:gd name="connsiteX6" fmla="*/ 25875 w 179388"/>
                <a:gd name="connsiteY6" fmla="*/ 0 h 437258"/>
                <a:gd name="connsiteX7" fmla="*/ 29986 w 179388"/>
                <a:gd name="connsiteY7" fmla="*/ 2990 h 437258"/>
                <a:gd name="connsiteX8" fmla="*/ 164153 w 179388"/>
                <a:gd name="connsiteY8" fmla="*/ 214892 h 437258"/>
                <a:gd name="connsiteX9" fmla="*/ 149952 w 179388"/>
                <a:gd name="connsiteY9" fmla="*/ 429411 h 437258"/>
                <a:gd name="connsiteX10" fmla="*/ 60258 w 179388"/>
                <a:gd name="connsiteY10" fmla="*/ 125946 h 437258"/>
                <a:gd name="connsiteX11" fmla="*/ 53531 w 179388"/>
                <a:gd name="connsiteY11" fmla="*/ 127440 h 43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9388" h="437258">
                  <a:moveTo>
                    <a:pt x="53531" y="127440"/>
                  </a:moveTo>
                  <a:cubicBezTo>
                    <a:pt x="72591" y="230962"/>
                    <a:pt x="92024" y="334484"/>
                    <a:pt x="110711" y="437259"/>
                  </a:cubicBezTo>
                  <a:cubicBezTo>
                    <a:pt x="109963" y="436885"/>
                    <a:pt x="106974" y="435390"/>
                    <a:pt x="103984" y="433148"/>
                  </a:cubicBezTo>
                  <a:cubicBezTo>
                    <a:pt x="38582" y="381574"/>
                    <a:pt x="-2154" y="316919"/>
                    <a:pt x="88" y="230589"/>
                  </a:cubicBezTo>
                  <a:cubicBezTo>
                    <a:pt x="1209" y="192469"/>
                    <a:pt x="3078" y="154349"/>
                    <a:pt x="6815" y="116229"/>
                  </a:cubicBezTo>
                  <a:cubicBezTo>
                    <a:pt x="10552" y="80725"/>
                    <a:pt x="17653" y="45595"/>
                    <a:pt x="23259" y="10464"/>
                  </a:cubicBezTo>
                  <a:cubicBezTo>
                    <a:pt x="23633" y="7101"/>
                    <a:pt x="24754" y="4111"/>
                    <a:pt x="25875" y="0"/>
                  </a:cubicBezTo>
                  <a:cubicBezTo>
                    <a:pt x="28117" y="1495"/>
                    <a:pt x="29239" y="1869"/>
                    <a:pt x="29986" y="2990"/>
                  </a:cubicBezTo>
                  <a:cubicBezTo>
                    <a:pt x="81560" y="69513"/>
                    <a:pt x="130145" y="137531"/>
                    <a:pt x="164153" y="214892"/>
                  </a:cubicBezTo>
                  <a:cubicBezTo>
                    <a:pt x="197041" y="289637"/>
                    <a:pt x="182092" y="360645"/>
                    <a:pt x="149952" y="429411"/>
                  </a:cubicBezTo>
                  <a:cubicBezTo>
                    <a:pt x="120054" y="328505"/>
                    <a:pt x="90156" y="227225"/>
                    <a:pt x="60258" y="125946"/>
                  </a:cubicBezTo>
                  <a:cubicBezTo>
                    <a:pt x="58389" y="126319"/>
                    <a:pt x="55773" y="126693"/>
                    <a:pt x="53531" y="12744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D9B2EE0-9420-41CE-AE3C-11AF043A579C}"/>
                </a:ext>
              </a:extLst>
            </p:cNvPr>
            <p:cNvSpPr/>
            <p:nvPr/>
          </p:nvSpPr>
          <p:spPr>
            <a:xfrm>
              <a:off x="5782572" y="4823064"/>
              <a:ext cx="411098" cy="220498"/>
            </a:xfrm>
            <a:custGeom>
              <a:avLst/>
              <a:gdLst>
                <a:gd name="connsiteX0" fmla="*/ 290385 w 411098"/>
                <a:gd name="connsiteY0" fmla="*/ 54190 h 220498"/>
                <a:gd name="connsiteX1" fmla="*/ 0 w 411098"/>
                <a:gd name="connsiteY1" fmla="*/ 173409 h 220498"/>
                <a:gd name="connsiteX2" fmla="*/ 133046 w 411098"/>
                <a:gd name="connsiteY2" fmla="*/ 36999 h 220498"/>
                <a:gd name="connsiteX3" fmla="*/ 411472 w 411098"/>
                <a:gd name="connsiteY3" fmla="*/ 0 h 220498"/>
                <a:gd name="connsiteX4" fmla="*/ 409977 w 411098"/>
                <a:gd name="connsiteY4" fmla="*/ 5606 h 220498"/>
                <a:gd name="connsiteX5" fmla="*/ 243295 w 411098"/>
                <a:gd name="connsiteY5" fmla="*/ 171166 h 220498"/>
                <a:gd name="connsiteX6" fmla="*/ 18686 w 411098"/>
                <a:gd name="connsiteY6" fmla="*/ 210781 h 220498"/>
                <a:gd name="connsiteX7" fmla="*/ 17565 w 411098"/>
                <a:gd name="connsiteY7" fmla="*/ 210407 h 220498"/>
                <a:gd name="connsiteX8" fmla="*/ 293748 w 411098"/>
                <a:gd name="connsiteY8" fmla="*/ 61665 h 220498"/>
                <a:gd name="connsiteX9" fmla="*/ 290385 w 411098"/>
                <a:gd name="connsiteY9" fmla="*/ 54190 h 220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1098" h="220498">
                  <a:moveTo>
                    <a:pt x="290385" y="54190"/>
                  </a:moveTo>
                  <a:cubicBezTo>
                    <a:pt x="193590" y="94179"/>
                    <a:pt x="96421" y="133794"/>
                    <a:pt x="0" y="173409"/>
                  </a:cubicBezTo>
                  <a:cubicBezTo>
                    <a:pt x="29151" y="114360"/>
                    <a:pt x="66897" y="60917"/>
                    <a:pt x="133046" y="36999"/>
                  </a:cubicBezTo>
                  <a:cubicBezTo>
                    <a:pt x="222367" y="4485"/>
                    <a:pt x="316546" y="2616"/>
                    <a:pt x="411472" y="0"/>
                  </a:cubicBezTo>
                  <a:cubicBezTo>
                    <a:pt x="410724" y="2990"/>
                    <a:pt x="410724" y="4485"/>
                    <a:pt x="409977" y="5606"/>
                  </a:cubicBezTo>
                  <a:cubicBezTo>
                    <a:pt x="359150" y="65776"/>
                    <a:pt x="305334" y="122582"/>
                    <a:pt x="243295" y="171166"/>
                  </a:cubicBezTo>
                  <a:cubicBezTo>
                    <a:pt x="175277" y="224983"/>
                    <a:pt x="99411" y="230215"/>
                    <a:pt x="18686" y="210781"/>
                  </a:cubicBezTo>
                  <a:cubicBezTo>
                    <a:pt x="17191" y="210407"/>
                    <a:pt x="16070" y="209286"/>
                    <a:pt x="17565" y="210407"/>
                  </a:cubicBezTo>
                  <a:cubicBezTo>
                    <a:pt x="108754" y="161449"/>
                    <a:pt x="201064" y="111370"/>
                    <a:pt x="293748" y="61665"/>
                  </a:cubicBezTo>
                  <a:cubicBezTo>
                    <a:pt x="292627" y="59049"/>
                    <a:pt x="291506" y="56433"/>
                    <a:pt x="290385" y="5419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130F13-FE35-4154-B152-8C710BB33357}"/>
                </a:ext>
              </a:extLst>
            </p:cNvPr>
            <p:cNvSpPr/>
            <p:nvPr/>
          </p:nvSpPr>
          <p:spPr>
            <a:xfrm>
              <a:off x="4266837" y="3577063"/>
              <a:ext cx="175651" cy="444733"/>
            </a:xfrm>
            <a:custGeom>
              <a:avLst/>
              <a:gdLst>
                <a:gd name="connsiteX0" fmla="*/ 50357 w 175651"/>
                <a:gd name="connsiteY0" fmla="*/ 442491 h 444733"/>
                <a:gd name="connsiteX1" fmla="*/ 13358 w 175651"/>
                <a:gd name="connsiteY1" fmla="*/ 214892 h 444733"/>
                <a:gd name="connsiteX2" fmla="*/ 113890 w 175651"/>
                <a:gd name="connsiteY2" fmla="*/ 4485 h 444733"/>
                <a:gd name="connsiteX3" fmla="*/ 118748 w 175651"/>
                <a:gd name="connsiteY3" fmla="*/ 0 h 444733"/>
                <a:gd name="connsiteX4" fmla="*/ 147899 w 175651"/>
                <a:gd name="connsiteY4" fmla="*/ 99037 h 444733"/>
                <a:gd name="connsiteX5" fmla="*/ 173312 w 175651"/>
                <a:gd name="connsiteY5" fmla="*/ 227599 h 444733"/>
                <a:gd name="connsiteX6" fmla="*/ 109405 w 175651"/>
                <a:gd name="connsiteY6" fmla="*/ 427542 h 444733"/>
                <a:gd name="connsiteX7" fmla="*/ 91840 w 175651"/>
                <a:gd name="connsiteY7" fmla="*/ 445855 h 444733"/>
                <a:gd name="connsiteX8" fmla="*/ 90719 w 175651"/>
                <a:gd name="connsiteY8" fmla="*/ 446602 h 444733"/>
                <a:gd name="connsiteX9" fmla="*/ 107163 w 175651"/>
                <a:gd name="connsiteY9" fmla="*/ 133046 h 444733"/>
                <a:gd name="connsiteX10" fmla="*/ 99315 w 175651"/>
                <a:gd name="connsiteY10" fmla="*/ 132299 h 444733"/>
                <a:gd name="connsiteX11" fmla="*/ 50357 w 175651"/>
                <a:gd name="connsiteY11" fmla="*/ 442491 h 44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5651" h="444733">
                  <a:moveTo>
                    <a:pt x="50357" y="442491"/>
                  </a:moveTo>
                  <a:cubicBezTo>
                    <a:pt x="4762" y="372604"/>
                    <a:pt x="-15419" y="298233"/>
                    <a:pt x="13358" y="214892"/>
                  </a:cubicBezTo>
                  <a:cubicBezTo>
                    <a:pt x="39145" y="140895"/>
                    <a:pt x="74649" y="71755"/>
                    <a:pt x="113890" y="4485"/>
                  </a:cubicBezTo>
                  <a:cubicBezTo>
                    <a:pt x="114637" y="3364"/>
                    <a:pt x="116132" y="2616"/>
                    <a:pt x="118748" y="0"/>
                  </a:cubicBezTo>
                  <a:cubicBezTo>
                    <a:pt x="128839" y="34009"/>
                    <a:pt x="140051" y="66149"/>
                    <a:pt x="147899" y="99037"/>
                  </a:cubicBezTo>
                  <a:cubicBezTo>
                    <a:pt x="157990" y="141642"/>
                    <a:pt x="166212" y="184247"/>
                    <a:pt x="173312" y="227599"/>
                  </a:cubicBezTo>
                  <a:cubicBezTo>
                    <a:pt x="186019" y="304586"/>
                    <a:pt x="159858" y="370362"/>
                    <a:pt x="109405" y="427542"/>
                  </a:cubicBezTo>
                  <a:cubicBezTo>
                    <a:pt x="103799" y="433895"/>
                    <a:pt x="97820" y="439875"/>
                    <a:pt x="91840" y="445855"/>
                  </a:cubicBezTo>
                  <a:cubicBezTo>
                    <a:pt x="90719" y="446976"/>
                    <a:pt x="89598" y="447349"/>
                    <a:pt x="90719" y="446602"/>
                  </a:cubicBezTo>
                  <a:cubicBezTo>
                    <a:pt x="96325" y="343080"/>
                    <a:pt x="101557" y="238063"/>
                    <a:pt x="107163" y="133046"/>
                  </a:cubicBezTo>
                  <a:cubicBezTo>
                    <a:pt x="104547" y="132673"/>
                    <a:pt x="101931" y="132673"/>
                    <a:pt x="99315" y="132299"/>
                  </a:cubicBezTo>
                  <a:cubicBezTo>
                    <a:pt x="83244" y="235447"/>
                    <a:pt x="66801" y="338969"/>
                    <a:pt x="50357" y="442491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CD6BACD-0A17-4A2A-90EE-744A51F37683}"/>
                </a:ext>
              </a:extLst>
            </p:cNvPr>
            <p:cNvSpPr/>
            <p:nvPr/>
          </p:nvSpPr>
          <p:spPr>
            <a:xfrm>
              <a:off x="3276742" y="4822691"/>
              <a:ext cx="411098" cy="220498"/>
            </a:xfrm>
            <a:custGeom>
              <a:avLst/>
              <a:gdLst>
                <a:gd name="connsiteX0" fmla="*/ 413714 w 411098"/>
                <a:gd name="connsiteY0" fmla="*/ 173783 h 220498"/>
                <a:gd name="connsiteX1" fmla="*/ 122956 w 411098"/>
                <a:gd name="connsiteY1" fmla="*/ 54564 h 220498"/>
                <a:gd name="connsiteX2" fmla="*/ 120340 w 411098"/>
                <a:gd name="connsiteY2" fmla="*/ 59796 h 220498"/>
                <a:gd name="connsiteX3" fmla="*/ 210408 w 411098"/>
                <a:gd name="connsiteY3" fmla="*/ 111370 h 220498"/>
                <a:gd name="connsiteX4" fmla="*/ 301970 w 411098"/>
                <a:gd name="connsiteY4" fmla="*/ 161449 h 220498"/>
                <a:gd name="connsiteX5" fmla="*/ 397644 w 411098"/>
                <a:gd name="connsiteY5" fmla="*/ 208913 h 220498"/>
                <a:gd name="connsiteX6" fmla="*/ 393907 w 411098"/>
                <a:gd name="connsiteY6" fmla="*/ 211529 h 220498"/>
                <a:gd name="connsiteX7" fmla="*/ 165934 w 411098"/>
                <a:gd name="connsiteY7" fmla="*/ 168550 h 220498"/>
                <a:gd name="connsiteX8" fmla="*/ 4858 w 411098"/>
                <a:gd name="connsiteY8" fmla="*/ 7475 h 220498"/>
                <a:gd name="connsiteX9" fmla="*/ 0 w 411098"/>
                <a:gd name="connsiteY9" fmla="*/ 0 h 220498"/>
                <a:gd name="connsiteX10" fmla="*/ 96047 w 411098"/>
                <a:gd name="connsiteY10" fmla="*/ 4859 h 220498"/>
                <a:gd name="connsiteX11" fmla="*/ 258992 w 411098"/>
                <a:gd name="connsiteY11" fmla="*/ 31019 h 220498"/>
                <a:gd name="connsiteX12" fmla="*/ 413714 w 411098"/>
                <a:gd name="connsiteY12" fmla="*/ 173783 h 220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1098" h="220498">
                  <a:moveTo>
                    <a:pt x="413714" y="173783"/>
                  </a:moveTo>
                  <a:cubicBezTo>
                    <a:pt x="316546" y="133794"/>
                    <a:pt x="219751" y="94179"/>
                    <a:pt x="122956" y="54564"/>
                  </a:cubicBezTo>
                  <a:cubicBezTo>
                    <a:pt x="122208" y="56433"/>
                    <a:pt x="121087" y="57927"/>
                    <a:pt x="120340" y="59796"/>
                  </a:cubicBezTo>
                  <a:cubicBezTo>
                    <a:pt x="150238" y="76987"/>
                    <a:pt x="180136" y="94553"/>
                    <a:pt x="210408" y="111370"/>
                  </a:cubicBezTo>
                  <a:cubicBezTo>
                    <a:pt x="240679" y="128188"/>
                    <a:pt x="270951" y="145379"/>
                    <a:pt x="301970" y="161449"/>
                  </a:cubicBezTo>
                  <a:cubicBezTo>
                    <a:pt x="333363" y="177520"/>
                    <a:pt x="365130" y="192842"/>
                    <a:pt x="397644" y="208913"/>
                  </a:cubicBezTo>
                  <a:cubicBezTo>
                    <a:pt x="396523" y="209660"/>
                    <a:pt x="395028" y="211155"/>
                    <a:pt x="393907" y="211529"/>
                  </a:cubicBezTo>
                  <a:cubicBezTo>
                    <a:pt x="311313" y="231336"/>
                    <a:pt x="234700" y="223862"/>
                    <a:pt x="165934" y="168550"/>
                  </a:cubicBezTo>
                  <a:cubicBezTo>
                    <a:pt x="106512" y="120340"/>
                    <a:pt x="54190" y="65776"/>
                    <a:pt x="4858" y="7475"/>
                  </a:cubicBezTo>
                  <a:cubicBezTo>
                    <a:pt x="3737" y="5980"/>
                    <a:pt x="2990" y="4485"/>
                    <a:pt x="0" y="0"/>
                  </a:cubicBezTo>
                  <a:cubicBezTo>
                    <a:pt x="34009" y="1495"/>
                    <a:pt x="65402" y="747"/>
                    <a:pt x="96047" y="4859"/>
                  </a:cubicBezTo>
                  <a:cubicBezTo>
                    <a:pt x="150611" y="11959"/>
                    <a:pt x="205549" y="18313"/>
                    <a:pt x="258992" y="31019"/>
                  </a:cubicBezTo>
                  <a:cubicBezTo>
                    <a:pt x="336727" y="48958"/>
                    <a:pt x="380453" y="107633"/>
                    <a:pt x="413714" y="17378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4807465-2406-4089-A741-EB3BBD568443}"/>
                </a:ext>
              </a:extLst>
            </p:cNvPr>
            <p:cNvSpPr/>
            <p:nvPr/>
          </p:nvSpPr>
          <p:spPr>
            <a:xfrm>
              <a:off x="5421586" y="4235941"/>
              <a:ext cx="183126" cy="437259"/>
            </a:xfrm>
            <a:custGeom>
              <a:avLst/>
              <a:gdLst>
                <a:gd name="connsiteX0" fmla="*/ 71348 w 183125"/>
                <a:gd name="connsiteY0" fmla="*/ 437259 h 437258"/>
                <a:gd name="connsiteX1" fmla="*/ 133013 w 183125"/>
                <a:gd name="connsiteY1" fmla="*/ 128935 h 437258"/>
                <a:gd name="connsiteX2" fmla="*/ 125538 w 183125"/>
                <a:gd name="connsiteY2" fmla="*/ 127067 h 437258"/>
                <a:gd name="connsiteX3" fmla="*/ 31733 w 183125"/>
                <a:gd name="connsiteY3" fmla="*/ 427168 h 437258"/>
                <a:gd name="connsiteX4" fmla="*/ 18653 w 183125"/>
                <a:gd name="connsiteY4" fmla="*/ 219751 h 437258"/>
                <a:gd name="connsiteX5" fmla="*/ 100125 w 183125"/>
                <a:gd name="connsiteY5" fmla="*/ 79977 h 437258"/>
                <a:gd name="connsiteX6" fmla="*/ 159174 w 183125"/>
                <a:gd name="connsiteY6" fmla="*/ 0 h 437258"/>
                <a:gd name="connsiteX7" fmla="*/ 163285 w 183125"/>
                <a:gd name="connsiteY7" fmla="*/ 747 h 437258"/>
                <a:gd name="connsiteX8" fmla="*/ 173002 w 183125"/>
                <a:gd name="connsiteY8" fmla="*/ 61291 h 437258"/>
                <a:gd name="connsiteX9" fmla="*/ 183839 w 183125"/>
                <a:gd name="connsiteY9" fmla="*/ 251144 h 437258"/>
                <a:gd name="connsiteX10" fmla="*/ 71348 w 183125"/>
                <a:gd name="connsiteY10" fmla="*/ 437259 h 43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3125" h="437258">
                  <a:moveTo>
                    <a:pt x="71348" y="437259"/>
                  </a:moveTo>
                  <a:cubicBezTo>
                    <a:pt x="91903" y="335232"/>
                    <a:pt x="112458" y="232084"/>
                    <a:pt x="133013" y="128935"/>
                  </a:cubicBezTo>
                  <a:cubicBezTo>
                    <a:pt x="130397" y="128188"/>
                    <a:pt x="127781" y="127814"/>
                    <a:pt x="125538" y="127067"/>
                  </a:cubicBezTo>
                  <a:cubicBezTo>
                    <a:pt x="94145" y="227225"/>
                    <a:pt x="63126" y="327384"/>
                    <a:pt x="31733" y="427168"/>
                  </a:cubicBezTo>
                  <a:cubicBezTo>
                    <a:pt x="1461" y="360645"/>
                    <a:pt x="-14983" y="290385"/>
                    <a:pt x="18653" y="219751"/>
                  </a:cubicBezTo>
                  <a:cubicBezTo>
                    <a:pt x="41824" y="171166"/>
                    <a:pt x="71348" y="125572"/>
                    <a:pt x="100125" y="79977"/>
                  </a:cubicBezTo>
                  <a:cubicBezTo>
                    <a:pt x="117690" y="51948"/>
                    <a:pt x="139366" y="26535"/>
                    <a:pt x="159174" y="0"/>
                  </a:cubicBezTo>
                  <a:cubicBezTo>
                    <a:pt x="160668" y="374"/>
                    <a:pt x="161790" y="374"/>
                    <a:pt x="163285" y="747"/>
                  </a:cubicBezTo>
                  <a:cubicBezTo>
                    <a:pt x="166648" y="20929"/>
                    <a:pt x="170012" y="41110"/>
                    <a:pt x="173002" y="61291"/>
                  </a:cubicBezTo>
                  <a:cubicBezTo>
                    <a:pt x="181971" y="124451"/>
                    <a:pt x="187951" y="187610"/>
                    <a:pt x="183839" y="251144"/>
                  </a:cubicBezTo>
                  <a:cubicBezTo>
                    <a:pt x="178981" y="333737"/>
                    <a:pt x="132639" y="390917"/>
                    <a:pt x="71348" y="437259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79B204F-6E26-4D3C-9453-0CD34A55CB07}"/>
                </a:ext>
              </a:extLst>
            </p:cNvPr>
            <p:cNvSpPr/>
            <p:nvPr/>
          </p:nvSpPr>
          <p:spPr>
            <a:xfrm>
              <a:off x="3864490" y="4235941"/>
              <a:ext cx="183126" cy="437259"/>
            </a:xfrm>
            <a:custGeom>
              <a:avLst/>
              <a:gdLst>
                <a:gd name="connsiteX0" fmla="*/ 24041 w 183125"/>
                <a:gd name="connsiteY0" fmla="*/ 0 h 437258"/>
                <a:gd name="connsiteX1" fmla="*/ 28152 w 183125"/>
                <a:gd name="connsiteY1" fmla="*/ 2616 h 437258"/>
                <a:gd name="connsiteX2" fmla="*/ 164936 w 183125"/>
                <a:gd name="connsiteY2" fmla="*/ 211155 h 437258"/>
                <a:gd name="connsiteX3" fmla="*/ 154471 w 183125"/>
                <a:gd name="connsiteY3" fmla="*/ 426795 h 437258"/>
                <a:gd name="connsiteX4" fmla="*/ 61040 w 183125"/>
                <a:gd name="connsiteY4" fmla="*/ 127067 h 437258"/>
                <a:gd name="connsiteX5" fmla="*/ 55434 w 183125"/>
                <a:gd name="connsiteY5" fmla="*/ 128562 h 437258"/>
                <a:gd name="connsiteX6" fmla="*/ 72999 w 183125"/>
                <a:gd name="connsiteY6" fmla="*/ 230589 h 437258"/>
                <a:gd name="connsiteX7" fmla="*/ 93180 w 183125"/>
                <a:gd name="connsiteY7" fmla="*/ 334484 h 437258"/>
                <a:gd name="connsiteX8" fmla="*/ 118594 w 183125"/>
                <a:gd name="connsiteY8" fmla="*/ 439875 h 437258"/>
                <a:gd name="connsiteX9" fmla="*/ 89817 w 183125"/>
                <a:gd name="connsiteY9" fmla="*/ 416704 h 437258"/>
                <a:gd name="connsiteX10" fmla="*/ 123 w 183125"/>
                <a:gd name="connsiteY10" fmla="*/ 211529 h 437258"/>
                <a:gd name="connsiteX11" fmla="*/ 21425 w 183125"/>
                <a:gd name="connsiteY11" fmla="*/ 7475 h 437258"/>
                <a:gd name="connsiteX12" fmla="*/ 24041 w 183125"/>
                <a:gd name="connsiteY12" fmla="*/ 0 h 43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125" h="437258">
                  <a:moveTo>
                    <a:pt x="24041" y="0"/>
                  </a:moveTo>
                  <a:cubicBezTo>
                    <a:pt x="25910" y="1121"/>
                    <a:pt x="27405" y="1495"/>
                    <a:pt x="28152" y="2616"/>
                  </a:cubicBezTo>
                  <a:cubicBezTo>
                    <a:pt x="80100" y="68018"/>
                    <a:pt x="129806" y="134915"/>
                    <a:pt x="164936" y="211155"/>
                  </a:cubicBezTo>
                  <a:cubicBezTo>
                    <a:pt x="199319" y="285526"/>
                    <a:pt x="185864" y="356908"/>
                    <a:pt x="154471" y="426795"/>
                  </a:cubicBezTo>
                  <a:cubicBezTo>
                    <a:pt x="123452" y="327010"/>
                    <a:pt x="92059" y="226851"/>
                    <a:pt x="61040" y="127067"/>
                  </a:cubicBezTo>
                  <a:cubicBezTo>
                    <a:pt x="59171" y="127440"/>
                    <a:pt x="57303" y="127814"/>
                    <a:pt x="55434" y="128562"/>
                  </a:cubicBezTo>
                  <a:cubicBezTo>
                    <a:pt x="61414" y="162571"/>
                    <a:pt x="67020" y="196580"/>
                    <a:pt x="72999" y="230589"/>
                  </a:cubicBezTo>
                  <a:cubicBezTo>
                    <a:pt x="79353" y="265345"/>
                    <a:pt x="85706" y="300102"/>
                    <a:pt x="93180" y="334484"/>
                  </a:cubicBezTo>
                  <a:cubicBezTo>
                    <a:pt x="100655" y="368867"/>
                    <a:pt x="109624" y="402876"/>
                    <a:pt x="118594" y="439875"/>
                  </a:cubicBezTo>
                  <a:cubicBezTo>
                    <a:pt x="107756" y="431279"/>
                    <a:pt x="98786" y="424179"/>
                    <a:pt x="89817" y="416704"/>
                  </a:cubicBezTo>
                  <a:cubicBezTo>
                    <a:pt x="26284" y="363261"/>
                    <a:pt x="-2120" y="294122"/>
                    <a:pt x="123" y="211529"/>
                  </a:cubicBezTo>
                  <a:cubicBezTo>
                    <a:pt x="1991" y="142763"/>
                    <a:pt x="9466" y="74745"/>
                    <a:pt x="21425" y="7475"/>
                  </a:cubicBezTo>
                  <a:cubicBezTo>
                    <a:pt x="22173" y="4859"/>
                    <a:pt x="22920" y="2616"/>
                    <a:pt x="24041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FFA634D-DA75-4611-9089-EC4EE62F2791}"/>
                </a:ext>
              </a:extLst>
            </p:cNvPr>
            <p:cNvSpPr/>
            <p:nvPr/>
          </p:nvSpPr>
          <p:spPr>
            <a:xfrm>
              <a:off x="3720405" y="3400665"/>
              <a:ext cx="183126" cy="437259"/>
            </a:xfrm>
            <a:custGeom>
              <a:avLst/>
              <a:gdLst>
                <a:gd name="connsiteX0" fmla="*/ 72826 w 183125"/>
                <a:gd name="connsiteY0" fmla="*/ 439128 h 437258"/>
                <a:gd name="connsiteX1" fmla="*/ 130753 w 183125"/>
                <a:gd name="connsiteY1" fmla="*/ 124824 h 437258"/>
                <a:gd name="connsiteX2" fmla="*/ 124026 w 183125"/>
                <a:gd name="connsiteY2" fmla="*/ 122956 h 437258"/>
                <a:gd name="connsiteX3" fmla="*/ 33211 w 183125"/>
                <a:gd name="connsiteY3" fmla="*/ 429411 h 437258"/>
                <a:gd name="connsiteX4" fmla="*/ 15272 w 183125"/>
                <a:gd name="connsiteY4" fmla="*/ 227973 h 437258"/>
                <a:gd name="connsiteX5" fmla="*/ 78805 w 183125"/>
                <a:gd name="connsiteY5" fmla="*/ 108754 h 437258"/>
                <a:gd name="connsiteX6" fmla="*/ 154298 w 183125"/>
                <a:gd name="connsiteY6" fmla="*/ 0 h 437258"/>
                <a:gd name="connsiteX7" fmla="*/ 158782 w 183125"/>
                <a:gd name="connsiteY7" fmla="*/ 747 h 437258"/>
                <a:gd name="connsiteX8" fmla="*/ 169247 w 183125"/>
                <a:gd name="connsiteY8" fmla="*/ 59422 h 437258"/>
                <a:gd name="connsiteX9" fmla="*/ 183075 w 183125"/>
                <a:gd name="connsiteY9" fmla="*/ 252265 h 437258"/>
                <a:gd name="connsiteX10" fmla="*/ 72826 w 183125"/>
                <a:gd name="connsiteY10" fmla="*/ 439128 h 43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3125" h="437258">
                  <a:moveTo>
                    <a:pt x="72826" y="439128"/>
                  </a:moveTo>
                  <a:cubicBezTo>
                    <a:pt x="92259" y="334484"/>
                    <a:pt x="111319" y="229841"/>
                    <a:pt x="130753" y="124824"/>
                  </a:cubicBezTo>
                  <a:cubicBezTo>
                    <a:pt x="128511" y="124077"/>
                    <a:pt x="126268" y="123703"/>
                    <a:pt x="124026" y="122956"/>
                  </a:cubicBezTo>
                  <a:cubicBezTo>
                    <a:pt x="93754" y="225357"/>
                    <a:pt x="63109" y="327757"/>
                    <a:pt x="33211" y="429411"/>
                  </a:cubicBezTo>
                  <a:cubicBezTo>
                    <a:pt x="3686" y="365877"/>
                    <a:pt x="-14626" y="298233"/>
                    <a:pt x="15272" y="227973"/>
                  </a:cubicBezTo>
                  <a:cubicBezTo>
                    <a:pt x="32837" y="186489"/>
                    <a:pt x="55260" y="146874"/>
                    <a:pt x="78805" y="108754"/>
                  </a:cubicBezTo>
                  <a:cubicBezTo>
                    <a:pt x="101976" y="71382"/>
                    <a:pt x="128884" y="36251"/>
                    <a:pt x="154298" y="0"/>
                  </a:cubicBezTo>
                  <a:cubicBezTo>
                    <a:pt x="155793" y="374"/>
                    <a:pt x="157288" y="374"/>
                    <a:pt x="158782" y="747"/>
                  </a:cubicBezTo>
                  <a:cubicBezTo>
                    <a:pt x="162146" y="20181"/>
                    <a:pt x="165883" y="39615"/>
                    <a:pt x="169247" y="59422"/>
                  </a:cubicBezTo>
                  <a:cubicBezTo>
                    <a:pt x="179711" y="123329"/>
                    <a:pt x="186438" y="187237"/>
                    <a:pt x="183075" y="252265"/>
                  </a:cubicBezTo>
                  <a:cubicBezTo>
                    <a:pt x="178590" y="334858"/>
                    <a:pt x="132995" y="392038"/>
                    <a:pt x="72826" y="439128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6CA98FB-E6D0-4B28-9792-989D608747DD}"/>
                </a:ext>
              </a:extLst>
            </p:cNvPr>
            <p:cNvSpPr/>
            <p:nvPr/>
          </p:nvSpPr>
          <p:spPr>
            <a:xfrm>
              <a:off x="4670565" y="3745613"/>
              <a:ext cx="183126" cy="437259"/>
            </a:xfrm>
            <a:custGeom>
              <a:avLst/>
              <a:gdLst>
                <a:gd name="connsiteX0" fmla="*/ 70433 w 183125"/>
                <a:gd name="connsiteY0" fmla="*/ 438380 h 437258"/>
                <a:gd name="connsiteX1" fmla="*/ 132472 w 183125"/>
                <a:gd name="connsiteY1" fmla="*/ 128188 h 437258"/>
                <a:gd name="connsiteX2" fmla="*/ 124997 w 183125"/>
                <a:gd name="connsiteY2" fmla="*/ 126319 h 437258"/>
                <a:gd name="connsiteX3" fmla="*/ 30818 w 183125"/>
                <a:gd name="connsiteY3" fmla="*/ 427916 h 437258"/>
                <a:gd name="connsiteX4" fmla="*/ 1294 w 183125"/>
                <a:gd name="connsiteY4" fmla="*/ 327384 h 437258"/>
                <a:gd name="connsiteX5" fmla="*/ 19233 w 183125"/>
                <a:gd name="connsiteY5" fmla="*/ 215640 h 437258"/>
                <a:gd name="connsiteX6" fmla="*/ 160501 w 183125"/>
                <a:gd name="connsiteY6" fmla="*/ 0 h 437258"/>
                <a:gd name="connsiteX7" fmla="*/ 163865 w 183125"/>
                <a:gd name="connsiteY7" fmla="*/ 8969 h 437258"/>
                <a:gd name="connsiteX8" fmla="*/ 183672 w 183125"/>
                <a:gd name="connsiteY8" fmla="*/ 248901 h 437258"/>
                <a:gd name="connsiteX9" fmla="*/ 70433 w 183125"/>
                <a:gd name="connsiteY9" fmla="*/ 438380 h 43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125" h="437258">
                  <a:moveTo>
                    <a:pt x="70433" y="438380"/>
                  </a:moveTo>
                  <a:cubicBezTo>
                    <a:pt x="91362" y="334858"/>
                    <a:pt x="111917" y="231710"/>
                    <a:pt x="132472" y="128188"/>
                  </a:cubicBezTo>
                  <a:cubicBezTo>
                    <a:pt x="129856" y="127440"/>
                    <a:pt x="127613" y="127067"/>
                    <a:pt x="124997" y="126319"/>
                  </a:cubicBezTo>
                  <a:cubicBezTo>
                    <a:pt x="93604" y="226851"/>
                    <a:pt x="62211" y="327757"/>
                    <a:pt x="30818" y="427916"/>
                  </a:cubicBezTo>
                  <a:cubicBezTo>
                    <a:pt x="15496" y="397644"/>
                    <a:pt x="5405" y="363261"/>
                    <a:pt x="1294" y="327384"/>
                  </a:cubicBezTo>
                  <a:cubicBezTo>
                    <a:pt x="-2817" y="288516"/>
                    <a:pt x="2789" y="251144"/>
                    <a:pt x="19233" y="215640"/>
                  </a:cubicBezTo>
                  <a:cubicBezTo>
                    <a:pt x="54737" y="137157"/>
                    <a:pt x="105937" y="68766"/>
                    <a:pt x="160501" y="0"/>
                  </a:cubicBezTo>
                  <a:cubicBezTo>
                    <a:pt x="161996" y="4111"/>
                    <a:pt x="163491" y="6727"/>
                    <a:pt x="163865" y="8969"/>
                  </a:cubicBezTo>
                  <a:cubicBezTo>
                    <a:pt x="177693" y="88199"/>
                    <a:pt x="187409" y="168177"/>
                    <a:pt x="183672" y="248901"/>
                  </a:cubicBezTo>
                  <a:cubicBezTo>
                    <a:pt x="179561" y="333363"/>
                    <a:pt x="133219" y="391664"/>
                    <a:pt x="70433" y="43838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3A2C489-30A1-4B2E-94C1-7369CB79F413}"/>
                </a:ext>
              </a:extLst>
            </p:cNvPr>
            <p:cNvSpPr/>
            <p:nvPr/>
          </p:nvSpPr>
          <p:spPr>
            <a:xfrm>
              <a:off x="4916675" y="3145037"/>
              <a:ext cx="171914" cy="381200"/>
            </a:xfrm>
            <a:custGeom>
              <a:avLst/>
              <a:gdLst>
                <a:gd name="connsiteX0" fmla="*/ 111719 w 171913"/>
                <a:gd name="connsiteY0" fmla="*/ 0 h 381200"/>
                <a:gd name="connsiteX1" fmla="*/ 174505 w 171913"/>
                <a:gd name="connsiteY1" fmla="*/ 229841 h 381200"/>
                <a:gd name="connsiteX2" fmla="*/ 149465 w 171913"/>
                <a:gd name="connsiteY2" fmla="*/ 313929 h 381200"/>
                <a:gd name="connsiteX3" fmla="*/ 92659 w 171913"/>
                <a:gd name="connsiteY3" fmla="*/ 382695 h 381200"/>
                <a:gd name="connsiteX4" fmla="*/ 104245 w 171913"/>
                <a:gd name="connsiteY4" fmla="*/ 111370 h 381200"/>
                <a:gd name="connsiteX5" fmla="*/ 96770 w 171913"/>
                <a:gd name="connsiteY5" fmla="*/ 110623 h 381200"/>
                <a:gd name="connsiteX6" fmla="*/ 52297 w 171913"/>
                <a:gd name="connsiteY6" fmla="*/ 371857 h 381200"/>
                <a:gd name="connsiteX7" fmla="*/ 4834 w 171913"/>
                <a:gd name="connsiteY7" fmla="*/ 202933 h 381200"/>
                <a:gd name="connsiteX8" fmla="*/ 81074 w 171913"/>
                <a:gd name="connsiteY8" fmla="*/ 47089 h 381200"/>
                <a:gd name="connsiteX9" fmla="*/ 111719 w 171913"/>
                <a:gd name="connsiteY9" fmla="*/ 0 h 3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913" h="381200">
                  <a:moveTo>
                    <a:pt x="111719" y="0"/>
                  </a:moveTo>
                  <a:cubicBezTo>
                    <a:pt x="141617" y="76240"/>
                    <a:pt x="170768" y="149490"/>
                    <a:pt x="174505" y="229841"/>
                  </a:cubicBezTo>
                  <a:cubicBezTo>
                    <a:pt x="176000" y="260487"/>
                    <a:pt x="167031" y="289264"/>
                    <a:pt x="149465" y="313929"/>
                  </a:cubicBezTo>
                  <a:cubicBezTo>
                    <a:pt x="132648" y="337100"/>
                    <a:pt x="113214" y="358029"/>
                    <a:pt x="92659" y="382695"/>
                  </a:cubicBezTo>
                  <a:cubicBezTo>
                    <a:pt x="96770" y="288516"/>
                    <a:pt x="100507" y="199943"/>
                    <a:pt x="104245" y="111370"/>
                  </a:cubicBezTo>
                  <a:cubicBezTo>
                    <a:pt x="101629" y="110996"/>
                    <a:pt x="99386" y="110996"/>
                    <a:pt x="96770" y="110623"/>
                  </a:cubicBezTo>
                  <a:cubicBezTo>
                    <a:pt x="81821" y="198075"/>
                    <a:pt x="66872" y="285900"/>
                    <a:pt x="52297" y="371857"/>
                  </a:cubicBezTo>
                  <a:cubicBezTo>
                    <a:pt x="13429" y="341211"/>
                    <a:pt x="-10863" y="258618"/>
                    <a:pt x="4834" y="202933"/>
                  </a:cubicBezTo>
                  <a:cubicBezTo>
                    <a:pt x="20904" y="146500"/>
                    <a:pt x="50428" y="96421"/>
                    <a:pt x="81074" y="47089"/>
                  </a:cubicBezTo>
                  <a:cubicBezTo>
                    <a:pt x="90417" y="31767"/>
                    <a:pt x="100507" y="17191"/>
                    <a:pt x="111719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9383B85-393E-4F3F-A79F-2958FC2F9D3B}"/>
                </a:ext>
              </a:extLst>
            </p:cNvPr>
            <p:cNvSpPr/>
            <p:nvPr/>
          </p:nvSpPr>
          <p:spPr>
            <a:xfrm>
              <a:off x="5729876" y="5088487"/>
              <a:ext cx="336353" cy="194337"/>
            </a:xfrm>
            <a:custGeom>
              <a:avLst/>
              <a:gdLst>
                <a:gd name="connsiteX0" fmla="*/ 333737 w 336352"/>
                <a:gd name="connsiteY0" fmla="*/ 190896 h 194337"/>
                <a:gd name="connsiteX1" fmla="*/ 124824 w 336352"/>
                <a:gd name="connsiteY1" fmla="*/ 184169 h 194337"/>
                <a:gd name="connsiteX2" fmla="*/ 40363 w 336352"/>
                <a:gd name="connsiteY2" fmla="*/ 127362 h 194337"/>
                <a:gd name="connsiteX3" fmla="*/ 0 w 336352"/>
                <a:gd name="connsiteY3" fmla="*/ 54486 h 194337"/>
                <a:gd name="connsiteX4" fmla="*/ 238811 w 336352"/>
                <a:gd name="connsiteY4" fmla="*/ 148291 h 194337"/>
                <a:gd name="connsiteX5" fmla="*/ 242174 w 336352"/>
                <a:gd name="connsiteY5" fmla="*/ 141564 h 194337"/>
                <a:gd name="connsiteX6" fmla="*/ 23171 w 336352"/>
                <a:gd name="connsiteY6" fmla="*/ 19730 h 194337"/>
                <a:gd name="connsiteX7" fmla="*/ 189479 w 336352"/>
                <a:gd name="connsiteY7" fmla="*/ 26083 h 194337"/>
                <a:gd name="connsiteX8" fmla="*/ 267214 w 336352"/>
                <a:gd name="connsiteY8" fmla="*/ 99707 h 194337"/>
                <a:gd name="connsiteX9" fmla="*/ 336353 w 336352"/>
                <a:gd name="connsiteY9" fmla="*/ 186785 h 194337"/>
                <a:gd name="connsiteX10" fmla="*/ 333737 w 336352"/>
                <a:gd name="connsiteY10" fmla="*/ 190896 h 19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352" h="194337">
                  <a:moveTo>
                    <a:pt x="333737" y="190896"/>
                  </a:moveTo>
                  <a:cubicBezTo>
                    <a:pt x="263850" y="196128"/>
                    <a:pt x="193964" y="199118"/>
                    <a:pt x="124824" y="184169"/>
                  </a:cubicBezTo>
                  <a:cubicBezTo>
                    <a:pt x="89321" y="176694"/>
                    <a:pt x="60170" y="157634"/>
                    <a:pt x="40363" y="127362"/>
                  </a:cubicBezTo>
                  <a:cubicBezTo>
                    <a:pt x="25414" y="104939"/>
                    <a:pt x="13828" y="79899"/>
                    <a:pt x="0" y="54486"/>
                  </a:cubicBezTo>
                  <a:cubicBezTo>
                    <a:pt x="82220" y="86626"/>
                    <a:pt x="160328" y="117646"/>
                    <a:pt x="238811" y="148291"/>
                  </a:cubicBezTo>
                  <a:cubicBezTo>
                    <a:pt x="239932" y="146049"/>
                    <a:pt x="241053" y="143806"/>
                    <a:pt x="242174" y="141564"/>
                  </a:cubicBezTo>
                  <a:cubicBezTo>
                    <a:pt x="168550" y="100828"/>
                    <a:pt x="95300" y="59718"/>
                    <a:pt x="23171" y="19730"/>
                  </a:cubicBezTo>
                  <a:cubicBezTo>
                    <a:pt x="65402" y="-7552"/>
                    <a:pt x="145753" y="-7552"/>
                    <a:pt x="189479" y="26083"/>
                  </a:cubicBezTo>
                  <a:cubicBezTo>
                    <a:pt x="217508" y="47759"/>
                    <a:pt x="243295" y="73172"/>
                    <a:pt x="267214" y="99707"/>
                  </a:cubicBezTo>
                  <a:cubicBezTo>
                    <a:pt x="291880" y="126989"/>
                    <a:pt x="313556" y="157634"/>
                    <a:pt x="336353" y="186785"/>
                  </a:cubicBezTo>
                  <a:cubicBezTo>
                    <a:pt x="335606" y="188280"/>
                    <a:pt x="334484" y="189775"/>
                    <a:pt x="333737" y="190896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88059DD-CB06-40F2-80B3-E9B743401015}"/>
                </a:ext>
              </a:extLst>
            </p:cNvPr>
            <p:cNvSpPr/>
            <p:nvPr/>
          </p:nvSpPr>
          <p:spPr>
            <a:xfrm>
              <a:off x="3407920" y="5089503"/>
              <a:ext cx="328878" cy="194337"/>
            </a:xfrm>
            <a:custGeom>
              <a:avLst/>
              <a:gdLst>
                <a:gd name="connsiteX0" fmla="*/ 312435 w 328878"/>
                <a:gd name="connsiteY0" fmla="*/ 18340 h 194337"/>
                <a:gd name="connsiteX1" fmla="*/ 91936 w 328878"/>
                <a:gd name="connsiteY1" fmla="*/ 140922 h 194337"/>
                <a:gd name="connsiteX2" fmla="*/ 95300 w 328878"/>
                <a:gd name="connsiteY2" fmla="*/ 148023 h 194337"/>
                <a:gd name="connsiteX3" fmla="*/ 329252 w 328878"/>
                <a:gd name="connsiteY3" fmla="*/ 56086 h 194337"/>
                <a:gd name="connsiteX4" fmla="*/ 210034 w 328878"/>
                <a:gd name="connsiteY4" fmla="*/ 183527 h 194337"/>
                <a:gd name="connsiteX5" fmla="*/ 0 w 328878"/>
                <a:gd name="connsiteY5" fmla="*/ 190254 h 194337"/>
                <a:gd name="connsiteX6" fmla="*/ 2242 w 328878"/>
                <a:gd name="connsiteY6" fmla="*/ 183900 h 194337"/>
                <a:gd name="connsiteX7" fmla="*/ 114734 w 328878"/>
                <a:gd name="connsiteY7" fmla="*/ 48986 h 194337"/>
                <a:gd name="connsiteX8" fmla="*/ 312435 w 328878"/>
                <a:gd name="connsiteY8" fmla="*/ 18340 h 19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878" h="194337">
                  <a:moveTo>
                    <a:pt x="312435" y="18340"/>
                  </a:moveTo>
                  <a:cubicBezTo>
                    <a:pt x="238811" y="59076"/>
                    <a:pt x="165560" y="99812"/>
                    <a:pt x="91936" y="140922"/>
                  </a:cubicBezTo>
                  <a:cubicBezTo>
                    <a:pt x="93058" y="143164"/>
                    <a:pt x="94179" y="145407"/>
                    <a:pt x="95300" y="148023"/>
                  </a:cubicBezTo>
                  <a:cubicBezTo>
                    <a:pt x="173782" y="117377"/>
                    <a:pt x="252265" y="86358"/>
                    <a:pt x="329252" y="56086"/>
                  </a:cubicBezTo>
                  <a:cubicBezTo>
                    <a:pt x="322151" y="109903"/>
                    <a:pt x="267961" y="170446"/>
                    <a:pt x="210034" y="183527"/>
                  </a:cubicBezTo>
                  <a:cubicBezTo>
                    <a:pt x="140895" y="199223"/>
                    <a:pt x="71008" y="195486"/>
                    <a:pt x="0" y="190254"/>
                  </a:cubicBezTo>
                  <a:cubicBezTo>
                    <a:pt x="747" y="187264"/>
                    <a:pt x="1121" y="185395"/>
                    <a:pt x="2242" y="183900"/>
                  </a:cubicBezTo>
                  <a:cubicBezTo>
                    <a:pt x="35878" y="135690"/>
                    <a:pt x="72876" y="90469"/>
                    <a:pt x="114734" y="48986"/>
                  </a:cubicBezTo>
                  <a:cubicBezTo>
                    <a:pt x="174156" y="-10063"/>
                    <a:pt x="241800" y="-9689"/>
                    <a:pt x="312435" y="1834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F67167E-0EA8-48BD-A848-3EAFEC8CB8CA}"/>
                </a:ext>
              </a:extLst>
            </p:cNvPr>
            <p:cNvSpPr/>
            <p:nvPr/>
          </p:nvSpPr>
          <p:spPr>
            <a:xfrm>
              <a:off x="3388776" y="3971344"/>
              <a:ext cx="168176" cy="362514"/>
            </a:xfrm>
            <a:custGeom>
              <a:avLst/>
              <a:gdLst>
                <a:gd name="connsiteX0" fmla="*/ 46052 w 168176"/>
                <a:gd name="connsiteY0" fmla="*/ 107633 h 362513"/>
                <a:gd name="connsiteX1" fmla="*/ 107717 w 168176"/>
                <a:gd name="connsiteY1" fmla="*/ 365877 h 362513"/>
                <a:gd name="connsiteX2" fmla="*/ 86414 w 168176"/>
                <a:gd name="connsiteY2" fmla="*/ 351302 h 362513"/>
                <a:gd name="connsiteX3" fmla="*/ 64365 w 168176"/>
                <a:gd name="connsiteY3" fmla="*/ 333363 h 362513"/>
                <a:gd name="connsiteX4" fmla="*/ 1205 w 168176"/>
                <a:gd name="connsiteY4" fmla="*/ 209286 h 362513"/>
                <a:gd name="connsiteX5" fmla="*/ 16528 w 168176"/>
                <a:gd name="connsiteY5" fmla="*/ 0 h 362513"/>
                <a:gd name="connsiteX6" fmla="*/ 20265 w 168176"/>
                <a:gd name="connsiteY6" fmla="*/ 747 h 362513"/>
                <a:gd name="connsiteX7" fmla="*/ 143968 w 168176"/>
                <a:gd name="connsiteY7" fmla="*/ 162571 h 362513"/>
                <a:gd name="connsiteX8" fmla="*/ 142473 w 168176"/>
                <a:gd name="connsiteY8" fmla="*/ 357655 h 362513"/>
                <a:gd name="connsiteX9" fmla="*/ 99121 w 168176"/>
                <a:gd name="connsiteY9" fmla="*/ 230215 h 362513"/>
                <a:gd name="connsiteX10" fmla="*/ 51284 w 168176"/>
                <a:gd name="connsiteY10" fmla="*/ 106138 h 362513"/>
                <a:gd name="connsiteX11" fmla="*/ 46052 w 168176"/>
                <a:gd name="connsiteY11" fmla="*/ 107633 h 36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8176" h="362513">
                  <a:moveTo>
                    <a:pt x="46052" y="107633"/>
                  </a:moveTo>
                  <a:cubicBezTo>
                    <a:pt x="66607" y="193964"/>
                    <a:pt x="87162" y="279920"/>
                    <a:pt x="107717" y="365877"/>
                  </a:cubicBezTo>
                  <a:cubicBezTo>
                    <a:pt x="101737" y="362140"/>
                    <a:pt x="93889" y="356908"/>
                    <a:pt x="86414" y="351302"/>
                  </a:cubicBezTo>
                  <a:cubicBezTo>
                    <a:pt x="78940" y="345696"/>
                    <a:pt x="71465" y="339717"/>
                    <a:pt x="64365" y="333363"/>
                  </a:cubicBezTo>
                  <a:cubicBezTo>
                    <a:pt x="27366" y="300102"/>
                    <a:pt x="5316" y="259366"/>
                    <a:pt x="1205" y="209286"/>
                  </a:cubicBezTo>
                  <a:cubicBezTo>
                    <a:pt x="-2906" y="157338"/>
                    <a:pt x="3821" y="51574"/>
                    <a:pt x="16528" y="0"/>
                  </a:cubicBezTo>
                  <a:cubicBezTo>
                    <a:pt x="17649" y="374"/>
                    <a:pt x="19518" y="0"/>
                    <a:pt x="20265" y="747"/>
                  </a:cubicBezTo>
                  <a:cubicBezTo>
                    <a:pt x="66607" y="50827"/>
                    <a:pt x="109959" y="103148"/>
                    <a:pt x="143968" y="162571"/>
                  </a:cubicBezTo>
                  <a:cubicBezTo>
                    <a:pt x="181714" y="227599"/>
                    <a:pt x="171998" y="291880"/>
                    <a:pt x="142473" y="357655"/>
                  </a:cubicBezTo>
                  <a:cubicBezTo>
                    <a:pt x="127898" y="314303"/>
                    <a:pt x="114070" y="272072"/>
                    <a:pt x="99121" y="230215"/>
                  </a:cubicBezTo>
                  <a:cubicBezTo>
                    <a:pt x="84172" y="188358"/>
                    <a:pt x="67354" y="147248"/>
                    <a:pt x="51284" y="106138"/>
                  </a:cubicBezTo>
                  <a:cubicBezTo>
                    <a:pt x="49789" y="106512"/>
                    <a:pt x="47921" y="107259"/>
                    <a:pt x="46052" y="10763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C04C395-CE39-4796-9CD8-460D9A1A65A9}"/>
                </a:ext>
              </a:extLst>
            </p:cNvPr>
            <p:cNvSpPr/>
            <p:nvPr/>
          </p:nvSpPr>
          <p:spPr>
            <a:xfrm>
              <a:off x="5913919" y="3966859"/>
              <a:ext cx="164439" cy="369988"/>
            </a:xfrm>
            <a:custGeom>
              <a:avLst/>
              <a:gdLst>
                <a:gd name="connsiteX0" fmla="*/ 116433 w 164439"/>
                <a:gd name="connsiteY0" fmla="*/ 110623 h 369988"/>
                <a:gd name="connsiteX1" fmla="*/ 25992 w 164439"/>
                <a:gd name="connsiteY1" fmla="*/ 360271 h 369988"/>
                <a:gd name="connsiteX2" fmla="*/ 12538 w 164439"/>
                <a:gd name="connsiteY2" fmla="*/ 194337 h 369988"/>
                <a:gd name="connsiteX3" fmla="*/ 153058 w 164439"/>
                <a:gd name="connsiteY3" fmla="*/ 0 h 369988"/>
                <a:gd name="connsiteX4" fmla="*/ 163149 w 164439"/>
                <a:gd name="connsiteY4" fmla="*/ 76614 h 369988"/>
                <a:gd name="connsiteX5" fmla="*/ 167260 w 164439"/>
                <a:gd name="connsiteY5" fmla="*/ 208913 h 369988"/>
                <a:gd name="connsiteX6" fmla="*/ 94757 w 164439"/>
                <a:gd name="connsiteY6" fmla="*/ 346444 h 369988"/>
                <a:gd name="connsiteX7" fmla="*/ 60748 w 164439"/>
                <a:gd name="connsiteY7" fmla="*/ 371483 h 369988"/>
                <a:gd name="connsiteX8" fmla="*/ 122787 w 164439"/>
                <a:gd name="connsiteY8" fmla="*/ 112118 h 369988"/>
                <a:gd name="connsiteX9" fmla="*/ 116433 w 164439"/>
                <a:gd name="connsiteY9" fmla="*/ 110623 h 36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439" h="369988">
                  <a:moveTo>
                    <a:pt x="116433" y="110623"/>
                  </a:moveTo>
                  <a:cubicBezTo>
                    <a:pt x="86535" y="193964"/>
                    <a:pt x="56264" y="276931"/>
                    <a:pt x="25992" y="360271"/>
                  </a:cubicBezTo>
                  <a:cubicBezTo>
                    <a:pt x="2821" y="306829"/>
                    <a:pt x="-11754" y="251517"/>
                    <a:pt x="12538" y="194337"/>
                  </a:cubicBezTo>
                  <a:cubicBezTo>
                    <a:pt x="43931" y="120713"/>
                    <a:pt x="97373" y="62038"/>
                    <a:pt x="153058" y="0"/>
                  </a:cubicBezTo>
                  <a:cubicBezTo>
                    <a:pt x="156796" y="28403"/>
                    <a:pt x="161654" y="52322"/>
                    <a:pt x="163149" y="76614"/>
                  </a:cubicBezTo>
                  <a:cubicBezTo>
                    <a:pt x="165765" y="120713"/>
                    <a:pt x="168007" y="164813"/>
                    <a:pt x="167260" y="208913"/>
                  </a:cubicBezTo>
                  <a:cubicBezTo>
                    <a:pt x="166513" y="266466"/>
                    <a:pt x="138483" y="310940"/>
                    <a:pt x="94757" y="346444"/>
                  </a:cubicBezTo>
                  <a:cubicBezTo>
                    <a:pt x="83546" y="355413"/>
                    <a:pt x="71586" y="363635"/>
                    <a:pt x="60748" y="371483"/>
                  </a:cubicBezTo>
                  <a:cubicBezTo>
                    <a:pt x="81303" y="285153"/>
                    <a:pt x="102232" y="198448"/>
                    <a:pt x="122787" y="112118"/>
                  </a:cubicBezTo>
                  <a:cubicBezTo>
                    <a:pt x="121292" y="111744"/>
                    <a:pt x="118676" y="110997"/>
                    <a:pt x="116433" y="11062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E209996-E5C1-4D02-9605-362D589F7B50}"/>
                </a:ext>
              </a:extLst>
            </p:cNvPr>
            <p:cNvSpPr/>
            <p:nvPr/>
          </p:nvSpPr>
          <p:spPr>
            <a:xfrm>
              <a:off x="5940220" y="3604345"/>
              <a:ext cx="198075" cy="291506"/>
            </a:xfrm>
            <a:custGeom>
              <a:avLst/>
              <a:gdLst>
                <a:gd name="connsiteX0" fmla="*/ 69577 w 198074"/>
                <a:gd name="connsiteY0" fmla="*/ 0 h 291505"/>
                <a:gd name="connsiteX1" fmla="*/ 192533 w 198074"/>
                <a:gd name="connsiteY1" fmla="*/ 144632 h 291505"/>
                <a:gd name="connsiteX2" fmla="*/ 195149 w 198074"/>
                <a:gd name="connsiteY2" fmla="*/ 205549 h 291505"/>
                <a:gd name="connsiteX3" fmla="*/ 140585 w 198074"/>
                <a:gd name="connsiteY3" fmla="*/ 281789 h 291505"/>
                <a:gd name="connsiteX4" fmla="*/ 88263 w 198074"/>
                <a:gd name="connsiteY4" fmla="*/ 83715 h 291505"/>
                <a:gd name="connsiteX5" fmla="*/ 83779 w 198074"/>
                <a:gd name="connsiteY5" fmla="*/ 84462 h 291505"/>
                <a:gd name="connsiteX6" fmla="*/ 83779 w 198074"/>
                <a:gd name="connsiteY6" fmla="*/ 152854 h 291505"/>
                <a:gd name="connsiteX7" fmla="*/ 88263 w 198074"/>
                <a:gd name="connsiteY7" fmla="*/ 221246 h 291505"/>
                <a:gd name="connsiteX8" fmla="*/ 97607 w 198074"/>
                <a:gd name="connsiteY8" fmla="*/ 291880 h 291505"/>
                <a:gd name="connsiteX9" fmla="*/ 12771 w 198074"/>
                <a:gd name="connsiteY9" fmla="*/ 227599 h 291505"/>
                <a:gd name="connsiteX10" fmla="*/ 438 w 198074"/>
                <a:gd name="connsiteY10" fmla="*/ 177893 h 291505"/>
                <a:gd name="connsiteX11" fmla="*/ 69577 w 198074"/>
                <a:gd name="connsiteY11" fmla="*/ 0 h 291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74" h="291505">
                  <a:moveTo>
                    <a:pt x="69577" y="0"/>
                  </a:moveTo>
                  <a:cubicBezTo>
                    <a:pt x="117414" y="44100"/>
                    <a:pt x="164130" y="86704"/>
                    <a:pt x="192533" y="144632"/>
                  </a:cubicBezTo>
                  <a:cubicBezTo>
                    <a:pt x="202250" y="164439"/>
                    <a:pt x="202250" y="184994"/>
                    <a:pt x="195149" y="205549"/>
                  </a:cubicBezTo>
                  <a:cubicBezTo>
                    <a:pt x="186180" y="232084"/>
                    <a:pt x="159645" y="268335"/>
                    <a:pt x="140585" y="281789"/>
                  </a:cubicBezTo>
                  <a:cubicBezTo>
                    <a:pt x="123394" y="216387"/>
                    <a:pt x="105829" y="150238"/>
                    <a:pt x="88263" y="83715"/>
                  </a:cubicBezTo>
                  <a:cubicBezTo>
                    <a:pt x="86768" y="84088"/>
                    <a:pt x="85274" y="84462"/>
                    <a:pt x="83779" y="84462"/>
                  </a:cubicBezTo>
                  <a:cubicBezTo>
                    <a:pt x="83779" y="107259"/>
                    <a:pt x="83031" y="130057"/>
                    <a:pt x="83779" y="152854"/>
                  </a:cubicBezTo>
                  <a:cubicBezTo>
                    <a:pt x="84526" y="175651"/>
                    <a:pt x="86021" y="198448"/>
                    <a:pt x="88263" y="221246"/>
                  </a:cubicBezTo>
                  <a:cubicBezTo>
                    <a:pt x="90506" y="244417"/>
                    <a:pt x="94243" y="267214"/>
                    <a:pt x="97607" y="291880"/>
                  </a:cubicBezTo>
                  <a:cubicBezTo>
                    <a:pt x="64345" y="275809"/>
                    <a:pt x="33700" y="258244"/>
                    <a:pt x="12771" y="227599"/>
                  </a:cubicBezTo>
                  <a:cubicBezTo>
                    <a:pt x="2680" y="212650"/>
                    <a:pt x="-1431" y="195832"/>
                    <a:pt x="438" y="177893"/>
                  </a:cubicBezTo>
                  <a:cubicBezTo>
                    <a:pt x="7912" y="113613"/>
                    <a:pt x="38558" y="57927"/>
                    <a:pt x="69577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26C826E-109F-4DEF-A890-58EEBE76EC41}"/>
                </a:ext>
              </a:extLst>
            </p:cNvPr>
            <p:cNvSpPr/>
            <p:nvPr/>
          </p:nvSpPr>
          <p:spPr>
            <a:xfrm>
              <a:off x="3332283" y="3604719"/>
              <a:ext cx="198075" cy="287769"/>
            </a:xfrm>
            <a:custGeom>
              <a:avLst/>
              <a:gdLst>
                <a:gd name="connsiteX0" fmla="*/ 105161 w 198074"/>
                <a:gd name="connsiteY0" fmla="*/ 289637 h 287768"/>
                <a:gd name="connsiteX1" fmla="*/ 120110 w 198074"/>
                <a:gd name="connsiteY1" fmla="*/ 84462 h 287768"/>
                <a:gd name="connsiteX2" fmla="*/ 114504 w 198074"/>
                <a:gd name="connsiteY2" fmla="*/ 83715 h 287768"/>
                <a:gd name="connsiteX3" fmla="*/ 62930 w 198074"/>
                <a:gd name="connsiteY3" fmla="*/ 285526 h 287768"/>
                <a:gd name="connsiteX4" fmla="*/ 51718 w 198074"/>
                <a:gd name="connsiteY4" fmla="*/ 275062 h 287768"/>
                <a:gd name="connsiteX5" fmla="*/ 11729 w 198074"/>
                <a:gd name="connsiteY5" fmla="*/ 219751 h 287768"/>
                <a:gd name="connsiteX6" fmla="*/ 12103 w 198074"/>
                <a:gd name="connsiteY6" fmla="*/ 134541 h 287768"/>
                <a:gd name="connsiteX7" fmla="*/ 94323 w 198074"/>
                <a:gd name="connsiteY7" fmla="*/ 33262 h 287768"/>
                <a:gd name="connsiteX8" fmla="*/ 130200 w 198074"/>
                <a:gd name="connsiteY8" fmla="*/ 0 h 287768"/>
                <a:gd name="connsiteX9" fmla="*/ 198218 w 198074"/>
                <a:gd name="connsiteY9" fmla="*/ 170793 h 287768"/>
                <a:gd name="connsiteX10" fmla="*/ 173553 w 198074"/>
                <a:gd name="connsiteY10" fmla="*/ 244043 h 287768"/>
                <a:gd name="connsiteX11" fmla="*/ 105161 w 198074"/>
                <a:gd name="connsiteY11" fmla="*/ 28963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74" h="287768">
                  <a:moveTo>
                    <a:pt x="105161" y="289637"/>
                  </a:moveTo>
                  <a:cubicBezTo>
                    <a:pt x="110019" y="221246"/>
                    <a:pt x="115251" y="152854"/>
                    <a:pt x="120110" y="84462"/>
                  </a:cubicBezTo>
                  <a:cubicBezTo>
                    <a:pt x="118241" y="84088"/>
                    <a:pt x="116372" y="84088"/>
                    <a:pt x="114504" y="83715"/>
                  </a:cubicBezTo>
                  <a:cubicBezTo>
                    <a:pt x="93202" y="149116"/>
                    <a:pt x="71152" y="213771"/>
                    <a:pt x="62930" y="285526"/>
                  </a:cubicBezTo>
                  <a:cubicBezTo>
                    <a:pt x="58445" y="281042"/>
                    <a:pt x="54334" y="278426"/>
                    <a:pt x="51718" y="275062"/>
                  </a:cubicBezTo>
                  <a:cubicBezTo>
                    <a:pt x="37890" y="256749"/>
                    <a:pt x="22941" y="239558"/>
                    <a:pt x="11729" y="219751"/>
                  </a:cubicBezTo>
                  <a:cubicBezTo>
                    <a:pt x="-4341" y="192095"/>
                    <a:pt x="-3593" y="162944"/>
                    <a:pt x="12103" y="134541"/>
                  </a:cubicBezTo>
                  <a:cubicBezTo>
                    <a:pt x="33405" y="95674"/>
                    <a:pt x="63303" y="63907"/>
                    <a:pt x="94323" y="33262"/>
                  </a:cubicBezTo>
                  <a:cubicBezTo>
                    <a:pt x="105534" y="22050"/>
                    <a:pt x="117494" y="11959"/>
                    <a:pt x="130200" y="0"/>
                  </a:cubicBezTo>
                  <a:cubicBezTo>
                    <a:pt x="160098" y="55685"/>
                    <a:pt x="188875" y="109128"/>
                    <a:pt x="198218" y="170793"/>
                  </a:cubicBezTo>
                  <a:cubicBezTo>
                    <a:pt x="202703" y="199569"/>
                    <a:pt x="193734" y="223862"/>
                    <a:pt x="173553" y="244043"/>
                  </a:cubicBezTo>
                  <a:cubicBezTo>
                    <a:pt x="153371" y="264598"/>
                    <a:pt x="129453" y="279547"/>
                    <a:pt x="105161" y="289637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08C8850-015D-4F41-A0B4-BEB655E7819E}"/>
                </a:ext>
              </a:extLst>
            </p:cNvPr>
            <p:cNvSpPr/>
            <p:nvPr/>
          </p:nvSpPr>
          <p:spPr>
            <a:xfrm>
              <a:off x="4727759" y="3041888"/>
              <a:ext cx="156965" cy="358777"/>
            </a:xfrm>
            <a:custGeom>
              <a:avLst/>
              <a:gdLst>
                <a:gd name="connsiteX0" fmla="*/ 86117 w 156964"/>
                <a:gd name="connsiteY0" fmla="*/ 359150 h 358776"/>
                <a:gd name="connsiteX1" fmla="*/ 95086 w 156964"/>
                <a:gd name="connsiteY1" fmla="*/ 105391 h 358776"/>
                <a:gd name="connsiteX2" fmla="*/ 89854 w 156964"/>
                <a:gd name="connsiteY2" fmla="*/ 104643 h 358776"/>
                <a:gd name="connsiteX3" fmla="*/ 67430 w 156964"/>
                <a:gd name="connsiteY3" fmla="*/ 230215 h 358776"/>
                <a:gd name="connsiteX4" fmla="*/ 50613 w 156964"/>
                <a:gd name="connsiteY4" fmla="*/ 358777 h 358776"/>
                <a:gd name="connsiteX5" fmla="*/ 3523 w 156964"/>
                <a:gd name="connsiteY5" fmla="*/ 200317 h 358776"/>
                <a:gd name="connsiteX6" fmla="*/ 102187 w 156964"/>
                <a:gd name="connsiteY6" fmla="*/ 0 h 358776"/>
                <a:gd name="connsiteX7" fmla="*/ 155630 w 156964"/>
                <a:gd name="connsiteY7" fmla="*/ 176772 h 358776"/>
                <a:gd name="connsiteX8" fmla="*/ 155256 w 156964"/>
                <a:gd name="connsiteY8" fmla="*/ 254881 h 358776"/>
                <a:gd name="connsiteX9" fmla="*/ 86117 w 156964"/>
                <a:gd name="connsiteY9" fmla="*/ 359150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964" h="358776">
                  <a:moveTo>
                    <a:pt x="86117" y="359150"/>
                  </a:moveTo>
                  <a:cubicBezTo>
                    <a:pt x="89106" y="275062"/>
                    <a:pt x="92096" y="190226"/>
                    <a:pt x="95086" y="105391"/>
                  </a:cubicBezTo>
                  <a:cubicBezTo>
                    <a:pt x="93217" y="105017"/>
                    <a:pt x="91722" y="105017"/>
                    <a:pt x="89854" y="104643"/>
                  </a:cubicBezTo>
                  <a:cubicBezTo>
                    <a:pt x="82379" y="146500"/>
                    <a:pt x="73784" y="188358"/>
                    <a:pt x="67430" y="230215"/>
                  </a:cubicBezTo>
                  <a:cubicBezTo>
                    <a:pt x="61077" y="272072"/>
                    <a:pt x="56219" y="314303"/>
                    <a:pt x="50613" y="358777"/>
                  </a:cubicBezTo>
                  <a:cubicBezTo>
                    <a:pt x="15482" y="310566"/>
                    <a:pt x="-9557" y="261234"/>
                    <a:pt x="3523" y="200317"/>
                  </a:cubicBezTo>
                  <a:cubicBezTo>
                    <a:pt x="14361" y="150985"/>
                    <a:pt x="71915" y="33262"/>
                    <a:pt x="102187" y="0"/>
                  </a:cubicBezTo>
                  <a:cubicBezTo>
                    <a:pt x="125358" y="57554"/>
                    <a:pt x="147034" y="115481"/>
                    <a:pt x="155630" y="176772"/>
                  </a:cubicBezTo>
                  <a:cubicBezTo>
                    <a:pt x="159367" y="202559"/>
                    <a:pt x="159367" y="229468"/>
                    <a:pt x="155256" y="254881"/>
                  </a:cubicBezTo>
                  <a:cubicBezTo>
                    <a:pt x="149276" y="292627"/>
                    <a:pt x="116015" y="337474"/>
                    <a:pt x="86117" y="35915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0582F2E-8773-4FC9-8915-56786EB11D6B}"/>
                </a:ext>
              </a:extLst>
            </p:cNvPr>
            <p:cNvSpPr/>
            <p:nvPr/>
          </p:nvSpPr>
          <p:spPr>
            <a:xfrm>
              <a:off x="3941226" y="5316563"/>
              <a:ext cx="257871" cy="175651"/>
            </a:xfrm>
            <a:custGeom>
              <a:avLst/>
              <a:gdLst>
                <a:gd name="connsiteX0" fmla="*/ 243669 w 257870"/>
                <a:gd name="connsiteY0" fmla="*/ 24859 h 175651"/>
                <a:gd name="connsiteX1" fmla="*/ 71382 w 257870"/>
                <a:gd name="connsiteY1" fmla="*/ 125391 h 175651"/>
                <a:gd name="connsiteX2" fmla="*/ 74371 w 257870"/>
                <a:gd name="connsiteY2" fmla="*/ 132118 h 175651"/>
                <a:gd name="connsiteX3" fmla="*/ 261234 w 257870"/>
                <a:gd name="connsiteY3" fmla="*/ 62232 h 175651"/>
                <a:gd name="connsiteX4" fmla="*/ 216387 w 257870"/>
                <a:gd name="connsiteY4" fmla="*/ 154542 h 175651"/>
                <a:gd name="connsiteX5" fmla="*/ 153227 w 257870"/>
                <a:gd name="connsiteY5" fmla="*/ 177713 h 175651"/>
                <a:gd name="connsiteX6" fmla="*/ 0 w 257870"/>
                <a:gd name="connsiteY6" fmla="*/ 164632 h 175651"/>
                <a:gd name="connsiteX7" fmla="*/ 1495 w 257870"/>
                <a:gd name="connsiteY7" fmla="*/ 157532 h 175651"/>
                <a:gd name="connsiteX8" fmla="*/ 78856 w 257870"/>
                <a:gd name="connsiteY8" fmla="*/ 43171 h 175651"/>
                <a:gd name="connsiteX9" fmla="*/ 150611 w 257870"/>
                <a:gd name="connsiteY9" fmla="*/ 193 h 175651"/>
                <a:gd name="connsiteX10" fmla="*/ 243669 w 257870"/>
                <a:gd name="connsiteY10" fmla="*/ 24859 h 17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870" h="175651">
                  <a:moveTo>
                    <a:pt x="243669" y="24859"/>
                  </a:moveTo>
                  <a:cubicBezTo>
                    <a:pt x="186489" y="58120"/>
                    <a:pt x="128935" y="91756"/>
                    <a:pt x="71382" y="125391"/>
                  </a:cubicBezTo>
                  <a:cubicBezTo>
                    <a:pt x="72503" y="127634"/>
                    <a:pt x="73624" y="129876"/>
                    <a:pt x="74371" y="132118"/>
                  </a:cubicBezTo>
                  <a:cubicBezTo>
                    <a:pt x="136784" y="108947"/>
                    <a:pt x="199196" y="85403"/>
                    <a:pt x="261234" y="62232"/>
                  </a:cubicBezTo>
                  <a:cubicBezTo>
                    <a:pt x="254133" y="95119"/>
                    <a:pt x="243669" y="128755"/>
                    <a:pt x="216387" y="154542"/>
                  </a:cubicBezTo>
                  <a:cubicBezTo>
                    <a:pt x="198822" y="171359"/>
                    <a:pt x="176399" y="175844"/>
                    <a:pt x="153227" y="177713"/>
                  </a:cubicBezTo>
                  <a:cubicBezTo>
                    <a:pt x="101653" y="181450"/>
                    <a:pt x="51200" y="174723"/>
                    <a:pt x="0" y="164632"/>
                  </a:cubicBezTo>
                  <a:cubicBezTo>
                    <a:pt x="374" y="162016"/>
                    <a:pt x="374" y="159400"/>
                    <a:pt x="1495" y="157532"/>
                  </a:cubicBezTo>
                  <a:cubicBezTo>
                    <a:pt x="26908" y="119038"/>
                    <a:pt x="51574" y="80170"/>
                    <a:pt x="78856" y="43171"/>
                  </a:cubicBezTo>
                  <a:cubicBezTo>
                    <a:pt x="96048" y="19627"/>
                    <a:pt x="119592" y="1688"/>
                    <a:pt x="150611" y="193"/>
                  </a:cubicBezTo>
                  <a:cubicBezTo>
                    <a:pt x="185368" y="-1676"/>
                    <a:pt x="216013" y="10284"/>
                    <a:pt x="243669" y="24859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53615F3-6607-45E1-9825-CC9D91895698}"/>
                </a:ext>
              </a:extLst>
            </p:cNvPr>
            <p:cNvSpPr/>
            <p:nvPr/>
          </p:nvSpPr>
          <p:spPr>
            <a:xfrm>
              <a:off x="5270942" y="5317254"/>
              <a:ext cx="257871" cy="175651"/>
            </a:xfrm>
            <a:custGeom>
              <a:avLst/>
              <a:gdLst>
                <a:gd name="connsiteX0" fmla="*/ 0 w 257870"/>
                <a:gd name="connsiteY0" fmla="*/ 61914 h 175651"/>
                <a:gd name="connsiteX1" fmla="*/ 184994 w 257870"/>
                <a:gd name="connsiteY1" fmla="*/ 131053 h 175651"/>
                <a:gd name="connsiteX2" fmla="*/ 187237 w 257870"/>
                <a:gd name="connsiteY2" fmla="*/ 126195 h 175651"/>
                <a:gd name="connsiteX3" fmla="*/ 132673 w 257870"/>
                <a:gd name="connsiteY3" fmla="*/ 91064 h 175651"/>
                <a:gd name="connsiteX4" fmla="*/ 75119 w 257870"/>
                <a:gd name="connsiteY4" fmla="*/ 57055 h 175651"/>
                <a:gd name="connsiteX5" fmla="*/ 15697 w 257870"/>
                <a:gd name="connsiteY5" fmla="*/ 26784 h 175651"/>
                <a:gd name="connsiteX6" fmla="*/ 163692 w 257870"/>
                <a:gd name="connsiteY6" fmla="*/ 24541 h 175651"/>
                <a:gd name="connsiteX7" fmla="*/ 259739 w 257870"/>
                <a:gd name="connsiteY7" fmla="*/ 163941 h 175651"/>
                <a:gd name="connsiteX8" fmla="*/ 81472 w 257870"/>
                <a:gd name="connsiteY8" fmla="*/ 172537 h 175651"/>
                <a:gd name="connsiteX9" fmla="*/ 44847 w 257870"/>
                <a:gd name="connsiteY9" fmla="*/ 154224 h 175651"/>
                <a:gd name="connsiteX10" fmla="*/ 0 w 257870"/>
                <a:gd name="connsiteY10" fmla="*/ 61914 h 17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870" h="175651">
                  <a:moveTo>
                    <a:pt x="0" y="61914"/>
                  </a:moveTo>
                  <a:cubicBezTo>
                    <a:pt x="61665" y="85085"/>
                    <a:pt x="123329" y="107882"/>
                    <a:pt x="184994" y="131053"/>
                  </a:cubicBezTo>
                  <a:cubicBezTo>
                    <a:pt x="185742" y="129558"/>
                    <a:pt x="186489" y="128063"/>
                    <a:pt x="187237" y="126195"/>
                  </a:cubicBezTo>
                  <a:cubicBezTo>
                    <a:pt x="168924" y="114609"/>
                    <a:pt x="150985" y="102650"/>
                    <a:pt x="132673" y="91064"/>
                  </a:cubicBezTo>
                  <a:cubicBezTo>
                    <a:pt x="113613" y="79479"/>
                    <a:pt x="94553" y="67520"/>
                    <a:pt x="75119" y="57055"/>
                  </a:cubicBezTo>
                  <a:cubicBezTo>
                    <a:pt x="55685" y="46217"/>
                    <a:pt x="35504" y="36874"/>
                    <a:pt x="15697" y="26784"/>
                  </a:cubicBezTo>
                  <a:cubicBezTo>
                    <a:pt x="53069" y="-7973"/>
                    <a:pt x="125572" y="-9094"/>
                    <a:pt x="163692" y="24541"/>
                  </a:cubicBezTo>
                  <a:cubicBezTo>
                    <a:pt x="195085" y="52571"/>
                    <a:pt x="250770" y="132922"/>
                    <a:pt x="259739" y="163941"/>
                  </a:cubicBezTo>
                  <a:cubicBezTo>
                    <a:pt x="200317" y="174779"/>
                    <a:pt x="141268" y="184496"/>
                    <a:pt x="81472" y="172537"/>
                  </a:cubicBezTo>
                  <a:cubicBezTo>
                    <a:pt x="68392" y="169921"/>
                    <a:pt x="55311" y="162446"/>
                    <a:pt x="44847" y="154224"/>
                  </a:cubicBezTo>
                  <a:cubicBezTo>
                    <a:pt x="21676" y="135911"/>
                    <a:pt x="1121" y="89196"/>
                    <a:pt x="0" y="61914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0603FA1-D758-47EC-A4A9-F7F41A263DE4}"/>
                </a:ext>
              </a:extLst>
            </p:cNvPr>
            <p:cNvSpPr/>
            <p:nvPr/>
          </p:nvSpPr>
          <p:spPr>
            <a:xfrm>
              <a:off x="4655474" y="4359271"/>
              <a:ext cx="160702" cy="280294"/>
            </a:xfrm>
            <a:custGeom>
              <a:avLst/>
              <a:gdLst>
                <a:gd name="connsiteX0" fmla="*/ 129250 w 160701"/>
                <a:gd name="connsiteY0" fmla="*/ 271325 h 280294"/>
                <a:gd name="connsiteX1" fmla="*/ 56748 w 160701"/>
                <a:gd name="connsiteY1" fmla="*/ 81846 h 280294"/>
                <a:gd name="connsiteX2" fmla="*/ 50021 w 160701"/>
                <a:gd name="connsiteY2" fmla="*/ 83715 h 280294"/>
                <a:gd name="connsiteX3" fmla="*/ 93373 w 160701"/>
                <a:gd name="connsiteY3" fmla="*/ 281042 h 280294"/>
                <a:gd name="connsiteX4" fmla="*/ 689 w 160701"/>
                <a:gd name="connsiteY4" fmla="*/ 148369 h 280294"/>
                <a:gd name="connsiteX5" fmla="*/ 26102 w 160701"/>
                <a:gd name="connsiteY5" fmla="*/ 6727 h 280294"/>
                <a:gd name="connsiteX6" fmla="*/ 29466 w 160701"/>
                <a:gd name="connsiteY6" fmla="*/ 0 h 280294"/>
                <a:gd name="connsiteX7" fmla="*/ 151674 w 160701"/>
                <a:gd name="connsiteY7" fmla="*/ 137531 h 280294"/>
                <a:gd name="connsiteX8" fmla="*/ 159896 w 160701"/>
                <a:gd name="connsiteY8" fmla="*/ 198448 h 280294"/>
                <a:gd name="connsiteX9" fmla="*/ 129250 w 160701"/>
                <a:gd name="connsiteY9" fmla="*/ 271325 h 28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701" h="280294">
                  <a:moveTo>
                    <a:pt x="129250" y="271325"/>
                  </a:moveTo>
                  <a:cubicBezTo>
                    <a:pt x="104958" y="208165"/>
                    <a:pt x="81040" y="145006"/>
                    <a:pt x="56748" y="81846"/>
                  </a:cubicBezTo>
                  <a:cubicBezTo>
                    <a:pt x="54505" y="82593"/>
                    <a:pt x="52263" y="82967"/>
                    <a:pt x="50021" y="83715"/>
                  </a:cubicBezTo>
                  <a:cubicBezTo>
                    <a:pt x="64596" y="149864"/>
                    <a:pt x="79171" y="216013"/>
                    <a:pt x="93373" y="281042"/>
                  </a:cubicBezTo>
                  <a:cubicBezTo>
                    <a:pt x="32455" y="262729"/>
                    <a:pt x="-5664" y="212650"/>
                    <a:pt x="689" y="148369"/>
                  </a:cubicBezTo>
                  <a:cubicBezTo>
                    <a:pt x="5174" y="100532"/>
                    <a:pt x="17133" y="53816"/>
                    <a:pt x="26102" y="6727"/>
                  </a:cubicBezTo>
                  <a:cubicBezTo>
                    <a:pt x="26476" y="4859"/>
                    <a:pt x="27971" y="3364"/>
                    <a:pt x="29466" y="0"/>
                  </a:cubicBezTo>
                  <a:cubicBezTo>
                    <a:pt x="76181" y="41484"/>
                    <a:pt x="122150" y="82220"/>
                    <a:pt x="151674" y="137531"/>
                  </a:cubicBezTo>
                  <a:cubicBezTo>
                    <a:pt x="161765" y="156591"/>
                    <a:pt x="163633" y="177146"/>
                    <a:pt x="159896" y="198448"/>
                  </a:cubicBezTo>
                  <a:cubicBezTo>
                    <a:pt x="155038" y="225357"/>
                    <a:pt x="143826" y="250022"/>
                    <a:pt x="129250" y="271325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7DEAB3A-CB4A-427A-A5F3-3F6A2854B3A7}"/>
                </a:ext>
              </a:extLst>
            </p:cNvPr>
            <p:cNvSpPr/>
            <p:nvPr/>
          </p:nvSpPr>
          <p:spPr>
            <a:xfrm>
              <a:off x="5699485" y="4307697"/>
              <a:ext cx="156965" cy="284031"/>
            </a:xfrm>
            <a:custGeom>
              <a:avLst/>
              <a:gdLst>
                <a:gd name="connsiteX0" fmla="*/ 31886 w 156964"/>
                <a:gd name="connsiteY0" fmla="*/ 271698 h 284031"/>
                <a:gd name="connsiteX1" fmla="*/ 17685 w 156964"/>
                <a:gd name="connsiteY1" fmla="*/ 123703 h 284031"/>
                <a:gd name="connsiteX2" fmla="*/ 133166 w 156964"/>
                <a:gd name="connsiteY2" fmla="*/ 0 h 284031"/>
                <a:gd name="connsiteX3" fmla="*/ 151105 w 156964"/>
                <a:gd name="connsiteY3" fmla="*/ 77361 h 284031"/>
                <a:gd name="connsiteX4" fmla="*/ 160448 w 156964"/>
                <a:gd name="connsiteY4" fmla="*/ 170419 h 284031"/>
                <a:gd name="connsiteX5" fmla="*/ 119338 w 156964"/>
                <a:gd name="connsiteY5" fmla="*/ 252265 h 284031"/>
                <a:gd name="connsiteX6" fmla="*/ 67017 w 156964"/>
                <a:gd name="connsiteY6" fmla="*/ 286274 h 284031"/>
                <a:gd name="connsiteX7" fmla="*/ 111490 w 156964"/>
                <a:gd name="connsiteY7" fmla="*/ 84836 h 284031"/>
                <a:gd name="connsiteX8" fmla="*/ 104763 w 156964"/>
                <a:gd name="connsiteY8" fmla="*/ 82593 h 284031"/>
                <a:gd name="connsiteX9" fmla="*/ 31886 w 156964"/>
                <a:gd name="connsiteY9" fmla="*/ 271698 h 28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964" h="284031">
                  <a:moveTo>
                    <a:pt x="31886" y="271698"/>
                  </a:moveTo>
                  <a:cubicBezTo>
                    <a:pt x="-3617" y="233205"/>
                    <a:pt x="-11092" y="168924"/>
                    <a:pt x="17685" y="123703"/>
                  </a:cubicBezTo>
                  <a:cubicBezTo>
                    <a:pt x="47583" y="76240"/>
                    <a:pt x="88319" y="38494"/>
                    <a:pt x="133166" y="0"/>
                  </a:cubicBezTo>
                  <a:cubicBezTo>
                    <a:pt x="139519" y="27656"/>
                    <a:pt x="147368" y="52322"/>
                    <a:pt x="151105" y="77361"/>
                  </a:cubicBezTo>
                  <a:cubicBezTo>
                    <a:pt x="155963" y="108007"/>
                    <a:pt x="158953" y="139400"/>
                    <a:pt x="160448" y="170419"/>
                  </a:cubicBezTo>
                  <a:cubicBezTo>
                    <a:pt x="161943" y="204802"/>
                    <a:pt x="145873" y="232084"/>
                    <a:pt x="119338" y="252265"/>
                  </a:cubicBezTo>
                  <a:cubicBezTo>
                    <a:pt x="102894" y="264971"/>
                    <a:pt x="84582" y="275062"/>
                    <a:pt x="67017" y="286274"/>
                  </a:cubicBezTo>
                  <a:cubicBezTo>
                    <a:pt x="81966" y="217882"/>
                    <a:pt x="96915" y="151359"/>
                    <a:pt x="111490" y="84836"/>
                  </a:cubicBezTo>
                  <a:cubicBezTo>
                    <a:pt x="109248" y="84088"/>
                    <a:pt x="107005" y="83341"/>
                    <a:pt x="104763" y="82593"/>
                  </a:cubicBezTo>
                  <a:cubicBezTo>
                    <a:pt x="80097" y="146127"/>
                    <a:pt x="55805" y="209286"/>
                    <a:pt x="31886" y="271698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2BD863E-0DA9-4136-9211-7691FB9434F7}"/>
                </a:ext>
              </a:extLst>
            </p:cNvPr>
            <p:cNvSpPr/>
            <p:nvPr/>
          </p:nvSpPr>
          <p:spPr>
            <a:xfrm>
              <a:off x="3611468" y="4308444"/>
              <a:ext cx="160702" cy="280294"/>
            </a:xfrm>
            <a:custGeom>
              <a:avLst/>
              <a:gdLst>
                <a:gd name="connsiteX0" fmla="*/ 28910 w 160701"/>
                <a:gd name="connsiteY0" fmla="*/ 0 h 280294"/>
                <a:gd name="connsiteX1" fmla="*/ 141027 w 160701"/>
                <a:gd name="connsiteY1" fmla="*/ 118471 h 280294"/>
                <a:gd name="connsiteX2" fmla="*/ 129442 w 160701"/>
                <a:gd name="connsiteY2" fmla="*/ 271325 h 280294"/>
                <a:gd name="connsiteX3" fmla="*/ 56939 w 160701"/>
                <a:gd name="connsiteY3" fmla="*/ 81846 h 280294"/>
                <a:gd name="connsiteX4" fmla="*/ 50212 w 160701"/>
                <a:gd name="connsiteY4" fmla="*/ 83715 h 280294"/>
                <a:gd name="connsiteX5" fmla="*/ 93564 w 160701"/>
                <a:gd name="connsiteY5" fmla="*/ 281789 h 280294"/>
                <a:gd name="connsiteX6" fmla="*/ 133 w 160701"/>
                <a:gd name="connsiteY6" fmla="*/ 150985 h 280294"/>
                <a:gd name="connsiteX7" fmla="*/ 28910 w 160701"/>
                <a:gd name="connsiteY7" fmla="*/ 0 h 28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701" h="280294">
                  <a:moveTo>
                    <a:pt x="28910" y="0"/>
                  </a:moveTo>
                  <a:cubicBezTo>
                    <a:pt x="71888" y="36999"/>
                    <a:pt x="111129" y="73624"/>
                    <a:pt x="141027" y="118471"/>
                  </a:cubicBezTo>
                  <a:cubicBezTo>
                    <a:pt x="172420" y="166308"/>
                    <a:pt x="167188" y="224235"/>
                    <a:pt x="129442" y="271325"/>
                  </a:cubicBezTo>
                  <a:cubicBezTo>
                    <a:pt x="105523" y="208913"/>
                    <a:pt x="81231" y="145379"/>
                    <a:pt x="56939" y="81846"/>
                  </a:cubicBezTo>
                  <a:cubicBezTo>
                    <a:pt x="54697" y="82593"/>
                    <a:pt x="52454" y="83341"/>
                    <a:pt x="50212" y="83715"/>
                  </a:cubicBezTo>
                  <a:cubicBezTo>
                    <a:pt x="64787" y="150238"/>
                    <a:pt x="79362" y="216387"/>
                    <a:pt x="93564" y="281789"/>
                  </a:cubicBezTo>
                  <a:cubicBezTo>
                    <a:pt x="33768" y="264224"/>
                    <a:pt x="-2483" y="214145"/>
                    <a:pt x="133" y="150985"/>
                  </a:cubicBezTo>
                  <a:cubicBezTo>
                    <a:pt x="2749" y="100159"/>
                    <a:pt x="13960" y="50827"/>
                    <a:pt x="28910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FCC62FB-C0AA-4560-A91F-7901DC7B2419}"/>
                </a:ext>
              </a:extLst>
            </p:cNvPr>
            <p:cNvSpPr/>
            <p:nvPr/>
          </p:nvSpPr>
          <p:spPr>
            <a:xfrm>
              <a:off x="3134244" y="3929113"/>
              <a:ext cx="156965" cy="287769"/>
            </a:xfrm>
            <a:custGeom>
              <a:avLst/>
              <a:gdLst>
                <a:gd name="connsiteX0" fmla="*/ 43834 w 156964"/>
                <a:gd name="connsiteY0" fmla="*/ 282163 h 287768"/>
                <a:gd name="connsiteX1" fmla="*/ 19542 w 156964"/>
                <a:gd name="connsiteY1" fmla="*/ 118471 h 287768"/>
                <a:gd name="connsiteX2" fmla="*/ 108115 w 156964"/>
                <a:gd name="connsiteY2" fmla="*/ 0 h 287768"/>
                <a:gd name="connsiteX3" fmla="*/ 117084 w 156964"/>
                <a:gd name="connsiteY3" fmla="*/ 19807 h 287768"/>
                <a:gd name="connsiteX4" fmla="*/ 158194 w 156964"/>
                <a:gd name="connsiteY4" fmla="*/ 160702 h 287768"/>
                <a:gd name="connsiteX5" fmla="*/ 129044 w 156964"/>
                <a:gd name="connsiteY5" fmla="*/ 249275 h 287768"/>
                <a:gd name="connsiteX6" fmla="*/ 80085 w 156964"/>
                <a:gd name="connsiteY6" fmla="*/ 291506 h 287768"/>
                <a:gd name="connsiteX7" fmla="*/ 98024 w 156964"/>
                <a:gd name="connsiteY7" fmla="*/ 85209 h 287768"/>
                <a:gd name="connsiteX8" fmla="*/ 91297 w 156964"/>
                <a:gd name="connsiteY8" fmla="*/ 84088 h 287768"/>
                <a:gd name="connsiteX9" fmla="*/ 43834 w 156964"/>
                <a:gd name="connsiteY9" fmla="*/ 282163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964" h="287768">
                  <a:moveTo>
                    <a:pt x="43834" y="282163"/>
                  </a:moveTo>
                  <a:cubicBezTo>
                    <a:pt x="-4376" y="234326"/>
                    <a:pt x="-13346" y="178267"/>
                    <a:pt x="19542" y="118471"/>
                  </a:cubicBezTo>
                  <a:cubicBezTo>
                    <a:pt x="43087" y="75493"/>
                    <a:pt x="73732" y="38120"/>
                    <a:pt x="108115" y="0"/>
                  </a:cubicBezTo>
                  <a:cubicBezTo>
                    <a:pt x="111478" y="7475"/>
                    <a:pt x="114468" y="13454"/>
                    <a:pt x="117084" y="19807"/>
                  </a:cubicBezTo>
                  <a:cubicBezTo>
                    <a:pt x="135397" y="65402"/>
                    <a:pt x="152215" y="111370"/>
                    <a:pt x="158194" y="160702"/>
                  </a:cubicBezTo>
                  <a:cubicBezTo>
                    <a:pt x="162305" y="195458"/>
                    <a:pt x="152962" y="224983"/>
                    <a:pt x="129044" y="249275"/>
                  </a:cubicBezTo>
                  <a:cubicBezTo>
                    <a:pt x="114095" y="264598"/>
                    <a:pt x="96529" y="277678"/>
                    <a:pt x="80085" y="291506"/>
                  </a:cubicBezTo>
                  <a:cubicBezTo>
                    <a:pt x="86065" y="221246"/>
                    <a:pt x="92045" y="153227"/>
                    <a:pt x="98024" y="85209"/>
                  </a:cubicBezTo>
                  <a:cubicBezTo>
                    <a:pt x="95782" y="84836"/>
                    <a:pt x="93540" y="84462"/>
                    <a:pt x="91297" y="84088"/>
                  </a:cubicBezTo>
                  <a:cubicBezTo>
                    <a:pt x="75601" y="150238"/>
                    <a:pt x="59531" y="216387"/>
                    <a:pt x="43834" y="28216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3418637-B632-46AC-B8E5-E854DFC3B5A7}"/>
                </a:ext>
              </a:extLst>
            </p:cNvPr>
            <p:cNvSpPr/>
            <p:nvPr/>
          </p:nvSpPr>
          <p:spPr>
            <a:xfrm>
              <a:off x="6179091" y="3929860"/>
              <a:ext cx="160702" cy="284031"/>
            </a:xfrm>
            <a:custGeom>
              <a:avLst/>
              <a:gdLst>
                <a:gd name="connsiteX0" fmla="*/ 115485 w 160701"/>
                <a:gd name="connsiteY0" fmla="*/ 282163 h 284031"/>
                <a:gd name="connsiteX1" fmla="*/ 68022 w 160701"/>
                <a:gd name="connsiteY1" fmla="*/ 83715 h 284031"/>
                <a:gd name="connsiteX2" fmla="*/ 61295 w 160701"/>
                <a:gd name="connsiteY2" fmla="*/ 84836 h 284031"/>
                <a:gd name="connsiteX3" fmla="*/ 78860 w 160701"/>
                <a:gd name="connsiteY3" fmla="*/ 286648 h 284031"/>
                <a:gd name="connsiteX4" fmla="*/ 4 w 160701"/>
                <a:gd name="connsiteY4" fmla="*/ 177146 h 284031"/>
                <a:gd name="connsiteX5" fmla="*/ 52325 w 160701"/>
                <a:gd name="connsiteY5" fmla="*/ 0 h 284031"/>
                <a:gd name="connsiteX6" fmla="*/ 155473 w 160701"/>
                <a:gd name="connsiteY6" fmla="*/ 152106 h 284031"/>
                <a:gd name="connsiteX7" fmla="*/ 155847 w 160701"/>
                <a:gd name="connsiteY7" fmla="*/ 213397 h 284031"/>
                <a:gd name="connsiteX8" fmla="*/ 115485 w 160701"/>
                <a:gd name="connsiteY8" fmla="*/ 282163 h 28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01" h="284031">
                  <a:moveTo>
                    <a:pt x="115485" y="282163"/>
                  </a:moveTo>
                  <a:cubicBezTo>
                    <a:pt x="99788" y="216013"/>
                    <a:pt x="83718" y="149864"/>
                    <a:pt x="68022" y="83715"/>
                  </a:cubicBezTo>
                  <a:cubicBezTo>
                    <a:pt x="65779" y="84088"/>
                    <a:pt x="63537" y="84462"/>
                    <a:pt x="61295" y="84836"/>
                  </a:cubicBezTo>
                  <a:cubicBezTo>
                    <a:pt x="67274" y="152480"/>
                    <a:pt x="72880" y="220124"/>
                    <a:pt x="78860" y="286648"/>
                  </a:cubicBezTo>
                  <a:cubicBezTo>
                    <a:pt x="41113" y="275062"/>
                    <a:pt x="377" y="220124"/>
                    <a:pt x="4" y="177146"/>
                  </a:cubicBezTo>
                  <a:cubicBezTo>
                    <a:pt x="-370" y="137157"/>
                    <a:pt x="29154" y="35878"/>
                    <a:pt x="52325" y="0"/>
                  </a:cubicBezTo>
                  <a:cubicBezTo>
                    <a:pt x="93061" y="46716"/>
                    <a:pt x="133424" y="93058"/>
                    <a:pt x="155473" y="152106"/>
                  </a:cubicBezTo>
                  <a:cubicBezTo>
                    <a:pt x="162948" y="172288"/>
                    <a:pt x="162200" y="193216"/>
                    <a:pt x="155847" y="213397"/>
                  </a:cubicBezTo>
                  <a:cubicBezTo>
                    <a:pt x="146878" y="239932"/>
                    <a:pt x="132302" y="262729"/>
                    <a:pt x="115485" y="28216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09DE874-C4A0-403C-B06A-BE29D557D31F}"/>
                </a:ext>
              </a:extLst>
            </p:cNvPr>
            <p:cNvSpPr/>
            <p:nvPr/>
          </p:nvSpPr>
          <p:spPr>
            <a:xfrm>
              <a:off x="5135072" y="4045341"/>
              <a:ext cx="160702" cy="284031"/>
            </a:xfrm>
            <a:custGeom>
              <a:avLst/>
              <a:gdLst>
                <a:gd name="connsiteX0" fmla="*/ 67104 w 160701"/>
                <a:gd name="connsiteY0" fmla="*/ 285526 h 284031"/>
                <a:gd name="connsiteX1" fmla="*/ 111577 w 160701"/>
                <a:gd name="connsiteY1" fmla="*/ 84462 h 284031"/>
                <a:gd name="connsiteX2" fmla="*/ 106719 w 160701"/>
                <a:gd name="connsiteY2" fmla="*/ 82967 h 284031"/>
                <a:gd name="connsiteX3" fmla="*/ 80558 w 160701"/>
                <a:gd name="connsiteY3" fmla="*/ 144258 h 284031"/>
                <a:gd name="connsiteX4" fmla="*/ 55892 w 160701"/>
                <a:gd name="connsiteY4" fmla="*/ 208165 h 284031"/>
                <a:gd name="connsiteX5" fmla="*/ 34590 w 160701"/>
                <a:gd name="connsiteY5" fmla="*/ 272820 h 284031"/>
                <a:gd name="connsiteX6" fmla="*/ 14409 w 160701"/>
                <a:gd name="connsiteY6" fmla="*/ 128935 h 284031"/>
                <a:gd name="connsiteX7" fmla="*/ 133253 w 160701"/>
                <a:gd name="connsiteY7" fmla="*/ 0 h 284031"/>
                <a:gd name="connsiteX8" fmla="*/ 148576 w 160701"/>
                <a:gd name="connsiteY8" fmla="*/ 61665 h 284031"/>
                <a:gd name="connsiteX9" fmla="*/ 160909 w 160701"/>
                <a:gd name="connsiteY9" fmla="*/ 166308 h 284031"/>
                <a:gd name="connsiteX10" fmla="*/ 117931 w 160701"/>
                <a:gd name="connsiteY10" fmla="*/ 253386 h 284031"/>
                <a:gd name="connsiteX11" fmla="*/ 67104 w 160701"/>
                <a:gd name="connsiteY11" fmla="*/ 285526 h 28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701" h="284031">
                  <a:moveTo>
                    <a:pt x="67104" y="285526"/>
                  </a:moveTo>
                  <a:cubicBezTo>
                    <a:pt x="82427" y="216387"/>
                    <a:pt x="97002" y="150238"/>
                    <a:pt x="111577" y="84462"/>
                  </a:cubicBezTo>
                  <a:cubicBezTo>
                    <a:pt x="110083" y="84088"/>
                    <a:pt x="108588" y="83341"/>
                    <a:pt x="106719" y="82967"/>
                  </a:cubicBezTo>
                  <a:cubicBezTo>
                    <a:pt x="98123" y="103148"/>
                    <a:pt x="88780" y="123703"/>
                    <a:pt x="80558" y="144258"/>
                  </a:cubicBezTo>
                  <a:cubicBezTo>
                    <a:pt x="71963" y="165187"/>
                    <a:pt x="63367" y="186489"/>
                    <a:pt x="55892" y="208165"/>
                  </a:cubicBezTo>
                  <a:cubicBezTo>
                    <a:pt x="48418" y="229467"/>
                    <a:pt x="41691" y="251517"/>
                    <a:pt x="34590" y="272820"/>
                  </a:cubicBezTo>
                  <a:cubicBezTo>
                    <a:pt x="-1288" y="228346"/>
                    <a:pt x="-11378" y="169671"/>
                    <a:pt x="14409" y="128935"/>
                  </a:cubicBezTo>
                  <a:cubicBezTo>
                    <a:pt x="45428" y="79604"/>
                    <a:pt x="87285" y="40362"/>
                    <a:pt x="133253" y="0"/>
                  </a:cubicBezTo>
                  <a:cubicBezTo>
                    <a:pt x="138859" y="22050"/>
                    <a:pt x="145213" y="41484"/>
                    <a:pt x="148576" y="61665"/>
                  </a:cubicBezTo>
                  <a:cubicBezTo>
                    <a:pt x="153808" y="96421"/>
                    <a:pt x="158667" y="131178"/>
                    <a:pt x="160909" y="166308"/>
                  </a:cubicBezTo>
                  <a:cubicBezTo>
                    <a:pt x="163525" y="202933"/>
                    <a:pt x="146334" y="231710"/>
                    <a:pt x="117931" y="253386"/>
                  </a:cubicBezTo>
                  <a:cubicBezTo>
                    <a:pt x="102234" y="264598"/>
                    <a:pt x="84669" y="274315"/>
                    <a:pt x="67104" y="285526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85CB621-B726-47A7-9E92-5616B269621B}"/>
                </a:ext>
              </a:extLst>
            </p:cNvPr>
            <p:cNvSpPr/>
            <p:nvPr/>
          </p:nvSpPr>
          <p:spPr>
            <a:xfrm>
              <a:off x="4176281" y="4046463"/>
              <a:ext cx="160702" cy="276557"/>
            </a:xfrm>
            <a:custGeom>
              <a:avLst/>
              <a:gdLst>
                <a:gd name="connsiteX0" fmla="*/ 127833 w 160701"/>
                <a:gd name="connsiteY0" fmla="*/ 271698 h 276556"/>
                <a:gd name="connsiteX1" fmla="*/ 93450 w 160701"/>
                <a:gd name="connsiteY1" fmla="*/ 174904 h 276556"/>
                <a:gd name="connsiteX2" fmla="*/ 54956 w 160701"/>
                <a:gd name="connsiteY2" fmla="*/ 81472 h 276556"/>
                <a:gd name="connsiteX3" fmla="*/ 49724 w 160701"/>
                <a:gd name="connsiteY3" fmla="*/ 82967 h 276556"/>
                <a:gd name="connsiteX4" fmla="*/ 93076 w 160701"/>
                <a:gd name="connsiteY4" fmla="*/ 279920 h 276556"/>
                <a:gd name="connsiteX5" fmla="*/ 392 w 160701"/>
                <a:gd name="connsiteY5" fmla="*/ 172287 h 276556"/>
                <a:gd name="connsiteX6" fmla="*/ 27674 w 160701"/>
                <a:gd name="connsiteY6" fmla="*/ 0 h 276556"/>
                <a:gd name="connsiteX7" fmla="*/ 35896 w 160701"/>
                <a:gd name="connsiteY7" fmla="*/ 5232 h 276556"/>
                <a:gd name="connsiteX8" fmla="*/ 127833 w 160701"/>
                <a:gd name="connsiteY8" fmla="*/ 100532 h 276556"/>
                <a:gd name="connsiteX9" fmla="*/ 127833 w 160701"/>
                <a:gd name="connsiteY9" fmla="*/ 271698 h 27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701" h="276556">
                  <a:moveTo>
                    <a:pt x="127833" y="271698"/>
                  </a:moveTo>
                  <a:cubicBezTo>
                    <a:pt x="116247" y="239184"/>
                    <a:pt x="105409" y="206670"/>
                    <a:pt x="93450" y="174904"/>
                  </a:cubicBezTo>
                  <a:cubicBezTo>
                    <a:pt x="81491" y="143511"/>
                    <a:pt x="68037" y="112865"/>
                    <a:pt x="54956" y="81472"/>
                  </a:cubicBezTo>
                  <a:cubicBezTo>
                    <a:pt x="53088" y="81846"/>
                    <a:pt x="51593" y="82593"/>
                    <a:pt x="49724" y="82967"/>
                  </a:cubicBezTo>
                  <a:cubicBezTo>
                    <a:pt x="64300" y="149116"/>
                    <a:pt x="78501" y="214892"/>
                    <a:pt x="93076" y="279920"/>
                  </a:cubicBezTo>
                  <a:cubicBezTo>
                    <a:pt x="48229" y="270951"/>
                    <a:pt x="2635" y="220124"/>
                    <a:pt x="392" y="172287"/>
                  </a:cubicBezTo>
                  <a:cubicBezTo>
                    <a:pt x="-2597" y="113239"/>
                    <a:pt x="11978" y="57180"/>
                    <a:pt x="27674" y="0"/>
                  </a:cubicBezTo>
                  <a:cubicBezTo>
                    <a:pt x="31038" y="2242"/>
                    <a:pt x="34028" y="3364"/>
                    <a:pt x="35896" y="5232"/>
                  </a:cubicBezTo>
                  <a:cubicBezTo>
                    <a:pt x="66916" y="36625"/>
                    <a:pt x="99803" y="66523"/>
                    <a:pt x="127833" y="100532"/>
                  </a:cubicBezTo>
                  <a:cubicBezTo>
                    <a:pt x="173801" y="156965"/>
                    <a:pt x="172306" y="212650"/>
                    <a:pt x="127833" y="271698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0F20345-B2DD-4C02-93F0-7CCDB704459A}"/>
                </a:ext>
              </a:extLst>
            </p:cNvPr>
            <p:cNvSpPr/>
            <p:nvPr/>
          </p:nvSpPr>
          <p:spPr>
            <a:xfrm>
              <a:off x="4314543" y="3228377"/>
              <a:ext cx="164439" cy="242922"/>
            </a:xfrm>
            <a:custGeom>
              <a:avLst/>
              <a:gdLst>
                <a:gd name="connsiteX0" fmla="*/ 128596 w 164439"/>
                <a:gd name="connsiteY0" fmla="*/ 237316 h 242921"/>
                <a:gd name="connsiteX1" fmla="*/ 61699 w 164439"/>
                <a:gd name="connsiteY1" fmla="*/ 70260 h 242921"/>
                <a:gd name="connsiteX2" fmla="*/ 57215 w 164439"/>
                <a:gd name="connsiteY2" fmla="*/ 71755 h 242921"/>
                <a:gd name="connsiteX3" fmla="*/ 66184 w 164439"/>
                <a:gd name="connsiteY3" fmla="*/ 128935 h 242921"/>
                <a:gd name="connsiteX4" fmla="*/ 77770 w 164439"/>
                <a:gd name="connsiteY4" fmla="*/ 188731 h 242921"/>
                <a:gd name="connsiteX5" fmla="*/ 93092 w 164439"/>
                <a:gd name="connsiteY5" fmla="*/ 245911 h 242921"/>
                <a:gd name="connsiteX6" fmla="*/ 35 w 164439"/>
                <a:gd name="connsiteY6" fmla="*/ 148743 h 242921"/>
                <a:gd name="connsiteX7" fmla="*/ 37033 w 164439"/>
                <a:gd name="connsiteY7" fmla="*/ 0 h 242921"/>
                <a:gd name="connsiteX8" fmla="*/ 63942 w 164439"/>
                <a:gd name="connsiteY8" fmla="*/ 19807 h 242921"/>
                <a:gd name="connsiteX9" fmla="*/ 142050 w 164439"/>
                <a:gd name="connsiteY9" fmla="*/ 93058 h 242921"/>
                <a:gd name="connsiteX10" fmla="*/ 153636 w 164439"/>
                <a:gd name="connsiteY10" fmla="*/ 196206 h 242921"/>
                <a:gd name="connsiteX11" fmla="*/ 128596 w 164439"/>
                <a:gd name="connsiteY11" fmla="*/ 237316 h 2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4439" h="242921">
                  <a:moveTo>
                    <a:pt x="128596" y="237316"/>
                  </a:moveTo>
                  <a:cubicBezTo>
                    <a:pt x="105799" y="180509"/>
                    <a:pt x="83749" y="125198"/>
                    <a:pt x="61699" y="70260"/>
                  </a:cubicBezTo>
                  <a:cubicBezTo>
                    <a:pt x="60205" y="70634"/>
                    <a:pt x="58710" y="71382"/>
                    <a:pt x="57215" y="71755"/>
                  </a:cubicBezTo>
                  <a:cubicBezTo>
                    <a:pt x="60205" y="90815"/>
                    <a:pt x="62821" y="109875"/>
                    <a:pt x="66184" y="128935"/>
                  </a:cubicBezTo>
                  <a:cubicBezTo>
                    <a:pt x="69548" y="149116"/>
                    <a:pt x="73285" y="168924"/>
                    <a:pt x="77770" y="188731"/>
                  </a:cubicBezTo>
                  <a:cubicBezTo>
                    <a:pt x="82254" y="208165"/>
                    <a:pt x="87860" y="226851"/>
                    <a:pt x="93092" y="245911"/>
                  </a:cubicBezTo>
                  <a:cubicBezTo>
                    <a:pt x="45629" y="244043"/>
                    <a:pt x="-1460" y="196206"/>
                    <a:pt x="35" y="148743"/>
                  </a:cubicBezTo>
                  <a:cubicBezTo>
                    <a:pt x="1530" y="97169"/>
                    <a:pt x="18721" y="49705"/>
                    <a:pt x="37033" y="0"/>
                  </a:cubicBezTo>
                  <a:cubicBezTo>
                    <a:pt x="46750" y="7101"/>
                    <a:pt x="56094" y="12707"/>
                    <a:pt x="63942" y="19807"/>
                  </a:cubicBezTo>
                  <a:cubicBezTo>
                    <a:pt x="90476" y="43726"/>
                    <a:pt x="117384" y="67271"/>
                    <a:pt x="142050" y="93058"/>
                  </a:cubicBezTo>
                  <a:cubicBezTo>
                    <a:pt x="171575" y="123703"/>
                    <a:pt x="173070" y="159207"/>
                    <a:pt x="153636" y="196206"/>
                  </a:cubicBezTo>
                  <a:cubicBezTo>
                    <a:pt x="145788" y="210407"/>
                    <a:pt x="136445" y="223862"/>
                    <a:pt x="128596" y="237316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60881F1-C0A4-4C92-9618-86E271D64423}"/>
                </a:ext>
              </a:extLst>
            </p:cNvPr>
            <p:cNvSpPr/>
            <p:nvPr/>
          </p:nvSpPr>
          <p:spPr>
            <a:xfrm>
              <a:off x="3810700" y="4620826"/>
              <a:ext cx="242922" cy="340090"/>
            </a:xfrm>
            <a:custGeom>
              <a:avLst/>
              <a:gdLst>
                <a:gd name="connsiteX0" fmla="*/ 243391 w 242921"/>
                <a:gd name="connsiteY0" fmla="*/ 340143 h 340090"/>
                <a:gd name="connsiteX1" fmla="*/ 152576 w 242921"/>
                <a:gd name="connsiteY1" fmla="*/ 312114 h 340090"/>
                <a:gd name="connsiteX2" fmla="*/ 131274 w 242921"/>
                <a:gd name="connsiteY2" fmla="*/ 288943 h 340090"/>
                <a:gd name="connsiteX3" fmla="*/ 7944 w 242921"/>
                <a:gd name="connsiteY3" fmla="*/ 47890 h 340090"/>
                <a:gd name="connsiteX4" fmla="*/ 8318 w 242921"/>
                <a:gd name="connsiteY4" fmla="*/ 7527 h 340090"/>
                <a:gd name="connsiteX5" fmla="*/ 54286 w 242921"/>
                <a:gd name="connsiteY5" fmla="*/ 6780 h 340090"/>
                <a:gd name="connsiteX6" fmla="*/ 63629 w 242921"/>
                <a:gd name="connsiteY6" fmla="*/ 19113 h 340090"/>
                <a:gd name="connsiteX7" fmla="*/ 129779 w 242921"/>
                <a:gd name="connsiteY7" fmla="*/ 172714 h 340090"/>
                <a:gd name="connsiteX8" fmla="*/ 238159 w 242921"/>
                <a:gd name="connsiteY8" fmla="*/ 331174 h 340090"/>
                <a:gd name="connsiteX9" fmla="*/ 243391 w 242921"/>
                <a:gd name="connsiteY9" fmla="*/ 340143 h 34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921" h="340090">
                  <a:moveTo>
                    <a:pt x="243391" y="340143"/>
                  </a:moveTo>
                  <a:cubicBezTo>
                    <a:pt x="210503" y="334537"/>
                    <a:pt x="179858" y="328558"/>
                    <a:pt x="152576" y="312114"/>
                  </a:cubicBezTo>
                  <a:cubicBezTo>
                    <a:pt x="143980" y="306882"/>
                    <a:pt x="135758" y="297912"/>
                    <a:pt x="131274" y="288943"/>
                  </a:cubicBezTo>
                  <a:cubicBezTo>
                    <a:pt x="89790" y="208965"/>
                    <a:pt x="48680" y="128241"/>
                    <a:pt x="7944" y="47890"/>
                  </a:cubicBezTo>
                  <a:cubicBezTo>
                    <a:pt x="-2894" y="26961"/>
                    <a:pt x="-2520" y="16871"/>
                    <a:pt x="8318" y="7527"/>
                  </a:cubicBezTo>
                  <a:cubicBezTo>
                    <a:pt x="19156" y="-2190"/>
                    <a:pt x="40084" y="-2563"/>
                    <a:pt x="54286" y="6780"/>
                  </a:cubicBezTo>
                  <a:cubicBezTo>
                    <a:pt x="58397" y="9396"/>
                    <a:pt x="62882" y="14628"/>
                    <a:pt x="63629" y="19113"/>
                  </a:cubicBezTo>
                  <a:cubicBezTo>
                    <a:pt x="72972" y="75919"/>
                    <a:pt x="99507" y="125251"/>
                    <a:pt x="129779" y="172714"/>
                  </a:cubicBezTo>
                  <a:cubicBezTo>
                    <a:pt x="163788" y="226904"/>
                    <a:pt x="201908" y="278478"/>
                    <a:pt x="238159" y="331174"/>
                  </a:cubicBezTo>
                  <a:cubicBezTo>
                    <a:pt x="239280" y="333416"/>
                    <a:pt x="240775" y="336032"/>
                    <a:pt x="243391" y="340143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2804F17-D43C-42FF-979F-096EC4F470F2}"/>
                </a:ext>
              </a:extLst>
            </p:cNvPr>
            <p:cNvSpPr/>
            <p:nvPr/>
          </p:nvSpPr>
          <p:spPr>
            <a:xfrm>
              <a:off x="5454815" y="4620088"/>
              <a:ext cx="242922" cy="340090"/>
            </a:xfrm>
            <a:custGeom>
              <a:avLst/>
              <a:gdLst>
                <a:gd name="connsiteX0" fmla="*/ 0 w 242921"/>
                <a:gd name="connsiteY0" fmla="*/ 340881 h 340090"/>
                <a:gd name="connsiteX1" fmla="*/ 82593 w 242921"/>
                <a:gd name="connsiteY1" fmla="*/ 222784 h 340090"/>
                <a:gd name="connsiteX2" fmla="*/ 169298 w 242921"/>
                <a:gd name="connsiteY2" fmla="*/ 58718 h 340090"/>
                <a:gd name="connsiteX3" fmla="*/ 177893 w 242921"/>
                <a:gd name="connsiteY3" fmla="*/ 23962 h 340090"/>
                <a:gd name="connsiteX4" fmla="*/ 200691 w 242921"/>
                <a:gd name="connsiteY4" fmla="*/ 1912 h 340090"/>
                <a:gd name="connsiteX5" fmla="*/ 237689 w 242921"/>
                <a:gd name="connsiteY5" fmla="*/ 10881 h 340090"/>
                <a:gd name="connsiteX6" fmla="*/ 238437 w 242921"/>
                <a:gd name="connsiteY6" fmla="*/ 41527 h 340090"/>
                <a:gd name="connsiteX7" fmla="*/ 107633 w 242921"/>
                <a:gd name="connsiteY7" fmla="*/ 297155 h 340090"/>
                <a:gd name="connsiteX8" fmla="*/ 90442 w 242921"/>
                <a:gd name="connsiteY8" fmla="*/ 312852 h 340090"/>
                <a:gd name="connsiteX9" fmla="*/ 0 w 242921"/>
                <a:gd name="connsiteY9" fmla="*/ 340881 h 34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921" h="340090">
                  <a:moveTo>
                    <a:pt x="0" y="340881"/>
                  </a:moveTo>
                  <a:cubicBezTo>
                    <a:pt x="28777" y="300145"/>
                    <a:pt x="56432" y="262025"/>
                    <a:pt x="82593" y="222784"/>
                  </a:cubicBezTo>
                  <a:cubicBezTo>
                    <a:pt x="116976" y="171210"/>
                    <a:pt x="149117" y="117767"/>
                    <a:pt x="169298" y="58718"/>
                  </a:cubicBezTo>
                  <a:cubicBezTo>
                    <a:pt x="173035" y="47506"/>
                    <a:pt x="176399" y="35921"/>
                    <a:pt x="177893" y="23962"/>
                  </a:cubicBezTo>
                  <a:cubicBezTo>
                    <a:pt x="179762" y="9760"/>
                    <a:pt x="189105" y="4902"/>
                    <a:pt x="200691" y="1912"/>
                  </a:cubicBezTo>
                  <a:cubicBezTo>
                    <a:pt x="214519" y="-1825"/>
                    <a:pt x="227599" y="-704"/>
                    <a:pt x="237689" y="10881"/>
                  </a:cubicBezTo>
                  <a:cubicBezTo>
                    <a:pt x="246285" y="20598"/>
                    <a:pt x="243669" y="31062"/>
                    <a:pt x="238437" y="41527"/>
                  </a:cubicBezTo>
                  <a:cubicBezTo>
                    <a:pt x="195085" y="126736"/>
                    <a:pt x="151732" y="212319"/>
                    <a:pt x="107633" y="297155"/>
                  </a:cubicBezTo>
                  <a:cubicBezTo>
                    <a:pt x="104270" y="303508"/>
                    <a:pt x="97169" y="308741"/>
                    <a:pt x="90442" y="312852"/>
                  </a:cubicBezTo>
                  <a:cubicBezTo>
                    <a:pt x="63160" y="328922"/>
                    <a:pt x="32514" y="335275"/>
                    <a:pt x="0" y="34088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06CD19E-02AE-417E-946A-66CC23D66C59}"/>
                </a:ext>
              </a:extLst>
            </p:cNvPr>
            <p:cNvSpPr/>
            <p:nvPr/>
          </p:nvSpPr>
          <p:spPr>
            <a:xfrm>
              <a:off x="4824028" y="3452986"/>
              <a:ext cx="115855" cy="254133"/>
            </a:xfrm>
            <a:custGeom>
              <a:avLst/>
              <a:gdLst>
                <a:gd name="connsiteX0" fmla="*/ 48149 w 115854"/>
                <a:gd name="connsiteY0" fmla="*/ 0 h 254133"/>
                <a:gd name="connsiteX1" fmla="*/ 112803 w 115854"/>
                <a:gd name="connsiteY1" fmla="*/ 137905 h 254133"/>
                <a:gd name="connsiteX2" fmla="*/ 77299 w 115854"/>
                <a:gd name="connsiteY2" fmla="*/ 251891 h 254133"/>
                <a:gd name="connsiteX3" fmla="*/ 55623 w 115854"/>
                <a:gd name="connsiteY3" fmla="*/ 78856 h 254133"/>
                <a:gd name="connsiteX4" fmla="*/ 51139 w 115854"/>
                <a:gd name="connsiteY4" fmla="*/ 79230 h 254133"/>
                <a:gd name="connsiteX5" fmla="*/ 51139 w 115854"/>
                <a:gd name="connsiteY5" fmla="*/ 254507 h 254133"/>
                <a:gd name="connsiteX6" fmla="*/ 312 w 115854"/>
                <a:gd name="connsiteY6" fmla="*/ 151733 h 254133"/>
                <a:gd name="connsiteX7" fmla="*/ 48149 w 115854"/>
                <a:gd name="connsiteY7" fmla="*/ 0 h 25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854" h="254133">
                  <a:moveTo>
                    <a:pt x="48149" y="0"/>
                  </a:moveTo>
                  <a:cubicBezTo>
                    <a:pt x="75805" y="45221"/>
                    <a:pt x="100470" y="88573"/>
                    <a:pt x="112803" y="137905"/>
                  </a:cubicBezTo>
                  <a:cubicBezTo>
                    <a:pt x="124015" y="182378"/>
                    <a:pt x="104208" y="217882"/>
                    <a:pt x="77299" y="251891"/>
                  </a:cubicBezTo>
                  <a:cubicBezTo>
                    <a:pt x="69825" y="193216"/>
                    <a:pt x="62724" y="136036"/>
                    <a:pt x="55623" y="78856"/>
                  </a:cubicBezTo>
                  <a:cubicBezTo>
                    <a:pt x="54129" y="78856"/>
                    <a:pt x="52634" y="79230"/>
                    <a:pt x="51139" y="79230"/>
                  </a:cubicBezTo>
                  <a:cubicBezTo>
                    <a:pt x="51139" y="136784"/>
                    <a:pt x="51139" y="194711"/>
                    <a:pt x="51139" y="254507"/>
                  </a:cubicBezTo>
                  <a:cubicBezTo>
                    <a:pt x="21241" y="225357"/>
                    <a:pt x="-3052" y="194711"/>
                    <a:pt x="312" y="151733"/>
                  </a:cubicBezTo>
                  <a:cubicBezTo>
                    <a:pt x="4797" y="98664"/>
                    <a:pt x="26099" y="50453"/>
                    <a:pt x="48149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5C0AF58-1DEE-4856-A25E-6D37A7FF90A4}"/>
                </a:ext>
              </a:extLst>
            </p:cNvPr>
            <p:cNvSpPr/>
            <p:nvPr/>
          </p:nvSpPr>
          <p:spPr>
            <a:xfrm>
              <a:off x="4008081" y="4130177"/>
              <a:ext cx="119592" cy="242922"/>
            </a:xfrm>
            <a:custGeom>
              <a:avLst/>
              <a:gdLst>
                <a:gd name="connsiteX0" fmla="*/ 100200 w 119592"/>
                <a:gd name="connsiteY0" fmla="*/ 236942 h 242921"/>
                <a:gd name="connsiteX1" fmla="*/ 40030 w 119592"/>
                <a:gd name="connsiteY1" fmla="*/ 73250 h 242921"/>
                <a:gd name="connsiteX2" fmla="*/ 34798 w 119592"/>
                <a:gd name="connsiteY2" fmla="*/ 74745 h 242921"/>
                <a:gd name="connsiteX3" fmla="*/ 74039 w 119592"/>
                <a:gd name="connsiteY3" fmla="*/ 242922 h 242921"/>
                <a:gd name="connsiteX4" fmla="*/ 2284 w 119592"/>
                <a:gd name="connsiteY4" fmla="*/ 153975 h 242921"/>
                <a:gd name="connsiteX5" fmla="*/ 14617 w 119592"/>
                <a:gd name="connsiteY5" fmla="*/ 0 h 242921"/>
                <a:gd name="connsiteX6" fmla="*/ 25829 w 119592"/>
                <a:gd name="connsiteY6" fmla="*/ 9717 h 242921"/>
                <a:gd name="connsiteX7" fmla="*/ 105432 w 119592"/>
                <a:gd name="connsiteY7" fmla="*/ 111370 h 242921"/>
                <a:gd name="connsiteX8" fmla="*/ 100200 w 119592"/>
                <a:gd name="connsiteY8" fmla="*/ 236942 h 2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92" h="242921">
                  <a:moveTo>
                    <a:pt x="100200" y="236942"/>
                  </a:moveTo>
                  <a:cubicBezTo>
                    <a:pt x="80019" y="181631"/>
                    <a:pt x="59838" y="127440"/>
                    <a:pt x="40030" y="73250"/>
                  </a:cubicBezTo>
                  <a:cubicBezTo>
                    <a:pt x="38162" y="73624"/>
                    <a:pt x="36667" y="74371"/>
                    <a:pt x="34798" y="74745"/>
                  </a:cubicBezTo>
                  <a:cubicBezTo>
                    <a:pt x="47878" y="131178"/>
                    <a:pt x="60959" y="187610"/>
                    <a:pt x="74039" y="242922"/>
                  </a:cubicBezTo>
                  <a:cubicBezTo>
                    <a:pt x="40404" y="230962"/>
                    <a:pt x="7142" y="190974"/>
                    <a:pt x="2284" y="153975"/>
                  </a:cubicBezTo>
                  <a:cubicBezTo>
                    <a:pt x="-4443" y="102401"/>
                    <a:pt x="4900" y="52322"/>
                    <a:pt x="14617" y="0"/>
                  </a:cubicBezTo>
                  <a:cubicBezTo>
                    <a:pt x="19475" y="4111"/>
                    <a:pt x="23213" y="6727"/>
                    <a:pt x="25829" y="9717"/>
                  </a:cubicBezTo>
                  <a:cubicBezTo>
                    <a:pt x="52737" y="43352"/>
                    <a:pt x="81514" y="75866"/>
                    <a:pt x="105432" y="111370"/>
                  </a:cubicBezTo>
                  <a:cubicBezTo>
                    <a:pt x="132340" y="152854"/>
                    <a:pt x="120755" y="195832"/>
                    <a:pt x="100200" y="236942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E4A273F-B915-4D5A-8666-1C62CA253CF0}"/>
                </a:ext>
              </a:extLst>
            </p:cNvPr>
            <p:cNvSpPr/>
            <p:nvPr/>
          </p:nvSpPr>
          <p:spPr>
            <a:xfrm>
              <a:off x="5343651" y="4128309"/>
              <a:ext cx="119592" cy="246659"/>
            </a:xfrm>
            <a:custGeom>
              <a:avLst/>
              <a:gdLst>
                <a:gd name="connsiteX0" fmla="*/ 20348 w 119592"/>
                <a:gd name="connsiteY0" fmla="*/ 238811 h 246658"/>
                <a:gd name="connsiteX1" fmla="*/ 8015 w 119592"/>
                <a:gd name="connsiteY1" fmla="*/ 128562 h 246658"/>
                <a:gd name="connsiteX2" fmla="*/ 105931 w 119592"/>
                <a:gd name="connsiteY2" fmla="*/ 0 h 246658"/>
                <a:gd name="connsiteX3" fmla="*/ 115274 w 119592"/>
                <a:gd name="connsiteY3" fmla="*/ 168924 h 246658"/>
                <a:gd name="connsiteX4" fmla="*/ 46135 w 119592"/>
                <a:gd name="connsiteY4" fmla="*/ 246659 h 246658"/>
                <a:gd name="connsiteX5" fmla="*/ 86123 w 119592"/>
                <a:gd name="connsiteY5" fmla="*/ 75866 h 246658"/>
                <a:gd name="connsiteX6" fmla="*/ 80891 w 119592"/>
                <a:gd name="connsiteY6" fmla="*/ 74371 h 246658"/>
                <a:gd name="connsiteX7" fmla="*/ 20348 w 119592"/>
                <a:gd name="connsiteY7" fmla="*/ 238811 h 24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92" h="246658">
                  <a:moveTo>
                    <a:pt x="20348" y="238811"/>
                  </a:moveTo>
                  <a:cubicBezTo>
                    <a:pt x="3530" y="202933"/>
                    <a:pt x="-8803" y="167055"/>
                    <a:pt x="8015" y="128562"/>
                  </a:cubicBezTo>
                  <a:cubicBezTo>
                    <a:pt x="29317" y="78856"/>
                    <a:pt x="67064" y="41110"/>
                    <a:pt x="105931" y="0"/>
                  </a:cubicBezTo>
                  <a:cubicBezTo>
                    <a:pt x="116021" y="58301"/>
                    <a:pt x="128728" y="113239"/>
                    <a:pt x="115274" y="168924"/>
                  </a:cubicBezTo>
                  <a:cubicBezTo>
                    <a:pt x="106305" y="206296"/>
                    <a:pt x="77154" y="227599"/>
                    <a:pt x="46135" y="246659"/>
                  </a:cubicBezTo>
                  <a:cubicBezTo>
                    <a:pt x="59589" y="189479"/>
                    <a:pt x="72669" y="132673"/>
                    <a:pt x="86123" y="75866"/>
                  </a:cubicBezTo>
                  <a:cubicBezTo>
                    <a:pt x="84255" y="75492"/>
                    <a:pt x="82760" y="74745"/>
                    <a:pt x="80891" y="74371"/>
                  </a:cubicBezTo>
                  <a:cubicBezTo>
                    <a:pt x="60710" y="128935"/>
                    <a:pt x="40903" y="182752"/>
                    <a:pt x="20348" y="238811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E8790BD-93C0-4A42-A313-5FC549FFED50}"/>
                </a:ext>
              </a:extLst>
            </p:cNvPr>
            <p:cNvSpPr/>
            <p:nvPr/>
          </p:nvSpPr>
          <p:spPr>
            <a:xfrm>
              <a:off x="3551810" y="3417482"/>
              <a:ext cx="119592" cy="242922"/>
            </a:xfrm>
            <a:custGeom>
              <a:avLst/>
              <a:gdLst>
                <a:gd name="connsiteX0" fmla="*/ 100153 w 119592"/>
                <a:gd name="connsiteY0" fmla="*/ 238063 h 242921"/>
                <a:gd name="connsiteX1" fmla="*/ 39235 w 119592"/>
                <a:gd name="connsiteY1" fmla="*/ 73250 h 242921"/>
                <a:gd name="connsiteX2" fmla="*/ 34377 w 119592"/>
                <a:gd name="connsiteY2" fmla="*/ 74745 h 242921"/>
                <a:gd name="connsiteX3" fmla="*/ 74365 w 119592"/>
                <a:gd name="connsiteY3" fmla="*/ 245911 h 242921"/>
                <a:gd name="connsiteX4" fmla="*/ 1115 w 119592"/>
                <a:gd name="connsiteY4" fmla="*/ 146874 h 242921"/>
                <a:gd name="connsiteX5" fmla="*/ 14943 w 119592"/>
                <a:gd name="connsiteY5" fmla="*/ 0 h 242921"/>
                <a:gd name="connsiteX6" fmla="*/ 113607 w 119592"/>
                <a:gd name="connsiteY6" fmla="*/ 130430 h 242921"/>
                <a:gd name="connsiteX7" fmla="*/ 100153 w 119592"/>
                <a:gd name="connsiteY7" fmla="*/ 238063 h 2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92" h="242921">
                  <a:moveTo>
                    <a:pt x="100153" y="238063"/>
                  </a:moveTo>
                  <a:cubicBezTo>
                    <a:pt x="79598" y="182378"/>
                    <a:pt x="59416" y="127814"/>
                    <a:pt x="39235" y="73250"/>
                  </a:cubicBezTo>
                  <a:cubicBezTo>
                    <a:pt x="37740" y="73624"/>
                    <a:pt x="35872" y="74371"/>
                    <a:pt x="34377" y="74745"/>
                  </a:cubicBezTo>
                  <a:cubicBezTo>
                    <a:pt x="47457" y="131551"/>
                    <a:pt x="60911" y="188358"/>
                    <a:pt x="74365" y="245911"/>
                  </a:cubicBezTo>
                  <a:cubicBezTo>
                    <a:pt x="36245" y="223114"/>
                    <a:pt x="5226" y="195458"/>
                    <a:pt x="1115" y="146874"/>
                  </a:cubicBezTo>
                  <a:cubicBezTo>
                    <a:pt x="-2996" y="97916"/>
                    <a:pt x="4852" y="50453"/>
                    <a:pt x="14943" y="0"/>
                  </a:cubicBezTo>
                  <a:cubicBezTo>
                    <a:pt x="54184" y="41110"/>
                    <a:pt x="92678" y="79230"/>
                    <a:pt x="113607" y="130430"/>
                  </a:cubicBezTo>
                  <a:cubicBezTo>
                    <a:pt x="128929" y="168176"/>
                    <a:pt x="116970" y="203680"/>
                    <a:pt x="100153" y="23806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5954A00-8581-415F-9BE4-824ABAFA5F16}"/>
                </a:ext>
              </a:extLst>
            </p:cNvPr>
            <p:cNvSpPr/>
            <p:nvPr/>
          </p:nvSpPr>
          <p:spPr>
            <a:xfrm>
              <a:off x="5800853" y="3417109"/>
              <a:ext cx="119592" cy="242922"/>
            </a:xfrm>
            <a:custGeom>
              <a:avLst/>
              <a:gdLst>
                <a:gd name="connsiteX0" fmla="*/ 105049 w 119592"/>
                <a:gd name="connsiteY0" fmla="*/ 0 h 242921"/>
                <a:gd name="connsiteX1" fmla="*/ 118503 w 119592"/>
                <a:gd name="connsiteY1" fmla="*/ 148369 h 242921"/>
                <a:gd name="connsiteX2" fmla="*/ 45626 w 119592"/>
                <a:gd name="connsiteY2" fmla="*/ 245911 h 242921"/>
                <a:gd name="connsiteX3" fmla="*/ 85615 w 119592"/>
                <a:gd name="connsiteY3" fmla="*/ 74745 h 242921"/>
                <a:gd name="connsiteX4" fmla="*/ 80757 w 119592"/>
                <a:gd name="connsiteY4" fmla="*/ 73250 h 242921"/>
                <a:gd name="connsiteX5" fmla="*/ 20587 w 119592"/>
                <a:gd name="connsiteY5" fmla="*/ 235821 h 242921"/>
                <a:gd name="connsiteX6" fmla="*/ 7880 w 119592"/>
                <a:gd name="connsiteY6" fmla="*/ 126693 h 242921"/>
                <a:gd name="connsiteX7" fmla="*/ 105049 w 119592"/>
                <a:gd name="connsiteY7" fmla="*/ 0 h 2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92" h="242921">
                  <a:moveTo>
                    <a:pt x="105049" y="0"/>
                  </a:moveTo>
                  <a:cubicBezTo>
                    <a:pt x="114766" y="51574"/>
                    <a:pt x="122988" y="99411"/>
                    <a:pt x="118503" y="148369"/>
                  </a:cubicBezTo>
                  <a:cubicBezTo>
                    <a:pt x="114018" y="196206"/>
                    <a:pt x="83373" y="223488"/>
                    <a:pt x="45626" y="245911"/>
                  </a:cubicBezTo>
                  <a:cubicBezTo>
                    <a:pt x="59081" y="188358"/>
                    <a:pt x="72535" y="131551"/>
                    <a:pt x="85615" y="74745"/>
                  </a:cubicBezTo>
                  <a:cubicBezTo>
                    <a:pt x="84120" y="74371"/>
                    <a:pt x="82251" y="73624"/>
                    <a:pt x="80757" y="73250"/>
                  </a:cubicBezTo>
                  <a:cubicBezTo>
                    <a:pt x="60575" y="127814"/>
                    <a:pt x="40394" y="182004"/>
                    <a:pt x="20587" y="235821"/>
                  </a:cubicBezTo>
                  <a:cubicBezTo>
                    <a:pt x="406" y="212650"/>
                    <a:pt x="-7069" y="159207"/>
                    <a:pt x="7880" y="126693"/>
                  </a:cubicBezTo>
                  <a:cubicBezTo>
                    <a:pt x="29930" y="78109"/>
                    <a:pt x="66555" y="40362"/>
                    <a:pt x="105049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80F52E8-5FD8-4E8C-951C-D1CCF1A3132F}"/>
                </a:ext>
              </a:extLst>
            </p:cNvPr>
            <p:cNvSpPr/>
            <p:nvPr/>
          </p:nvSpPr>
          <p:spPr>
            <a:xfrm>
              <a:off x="3032699" y="4694392"/>
              <a:ext cx="250396" cy="115855"/>
            </a:xfrm>
            <a:custGeom>
              <a:avLst/>
              <a:gdLst>
                <a:gd name="connsiteX0" fmla="*/ 247780 w 250396"/>
                <a:gd name="connsiteY0" fmla="*/ 32999 h 115854"/>
                <a:gd name="connsiteX1" fmla="*/ 76240 w 250396"/>
                <a:gd name="connsiteY1" fmla="*/ 66634 h 115854"/>
                <a:gd name="connsiteX2" fmla="*/ 76987 w 250396"/>
                <a:gd name="connsiteY2" fmla="*/ 71866 h 115854"/>
                <a:gd name="connsiteX3" fmla="*/ 251144 w 250396"/>
                <a:gd name="connsiteY3" fmla="*/ 59533 h 115854"/>
                <a:gd name="connsiteX4" fmla="*/ 132673 w 250396"/>
                <a:gd name="connsiteY4" fmla="*/ 115218 h 115854"/>
                <a:gd name="connsiteX5" fmla="*/ 0 w 250396"/>
                <a:gd name="connsiteY5" fmla="*/ 84199 h 115854"/>
                <a:gd name="connsiteX6" fmla="*/ 3364 w 250396"/>
                <a:gd name="connsiteY6" fmla="*/ 76725 h 115854"/>
                <a:gd name="connsiteX7" fmla="*/ 116602 w 250396"/>
                <a:gd name="connsiteY7" fmla="*/ 11323 h 115854"/>
                <a:gd name="connsiteX8" fmla="*/ 247780 w 250396"/>
                <a:gd name="connsiteY8" fmla="*/ 32999 h 11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396" h="115854">
                  <a:moveTo>
                    <a:pt x="247780" y="32999"/>
                  </a:moveTo>
                  <a:cubicBezTo>
                    <a:pt x="189479" y="44584"/>
                    <a:pt x="133046" y="55796"/>
                    <a:pt x="76240" y="66634"/>
                  </a:cubicBezTo>
                  <a:cubicBezTo>
                    <a:pt x="76614" y="68503"/>
                    <a:pt x="76614" y="70371"/>
                    <a:pt x="76987" y="71866"/>
                  </a:cubicBezTo>
                  <a:cubicBezTo>
                    <a:pt x="134915" y="67755"/>
                    <a:pt x="192842" y="63644"/>
                    <a:pt x="251144" y="59533"/>
                  </a:cubicBezTo>
                  <a:cubicBezTo>
                    <a:pt x="220498" y="96906"/>
                    <a:pt x="184247" y="124188"/>
                    <a:pt x="132673" y="115218"/>
                  </a:cubicBezTo>
                  <a:cubicBezTo>
                    <a:pt x="88573" y="107370"/>
                    <a:pt x="44847" y="94663"/>
                    <a:pt x="0" y="84199"/>
                  </a:cubicBezTo>
                  <a:cubicBezTo>
                    <a:pt x="2242" y="78967"/>
                    <a:pt x="2616" y="77098"/>
                    <a:pt x="3364" y="76725"/>
                  </a:cubicBezTo>
                  <a:cubicBezTo>
                    <a:pt x="41110" y="54675"/>
                    <a:pt x="77735" y="30756"/>
                    <a:pt x="116602" y="11323"/>
                  </a:cubicBezTo>
                  <a:cubicBezTo>
                    <a:pt x="164439" y="-12222"/>
                    <a:pt x="207418" y="3848"/>
                    <a:pt x="247780" y="32999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A0E8973-CB60-4E58-BE58-1C37CB6C957F}"/>
                </a:ext>
              </a:extLst>
            </p:cNvPr>
            <p:cNvSpPr/>
            <p:nvPr/>
          </p:nvSpPr>
          <p:spPr>
            <a:xfrm>
              <a:off x="3932521" y="3361797"/>
              <a:ext cx="119592" cy="246659"/>
            </a:xfrm>
            <a:custGeom>
              <a:avLst/>
              <a:gdLst>
                <a:gd name="connsiteX0" fmla="*/ 15058 w 119592"/>
                <a:gd name="connsiteY0" fmla="*/ 0 h 246658"/>
                <a:gd name="connsiteX1" fmla="*/ 114843 w 119592"/>
                <a:gd name="connsiteY1" fmla="*/ 132673 h 246658"/>
                <a:gd name="connsiteX2" fmla="*/ 100641 w 119592"/>
                <a:gd name="connsiteY2" fmla="*/ 238811 h 246658"/>
                <a:gd name="connsiteX3" fmla="*/ 40098 w 119592"/>
                <a:gd name="connsiteY3" fmla="*/ 74371 h 246658"/>
                <a:gd name="connsiteX4" fmla="*/ 34866 w 119592"/>
                <a:gd name="connsiteY4" fmla="*/ 75866 h 246658"/>
                <a:gd name="connsiteX5" fmla="*/ 74854 w 119592"/>
                <a:gd name="connsiteY5" fmla="*/ 247033 h 246658"/>
                <a:gd name="connsiteX6" fmla="*/ 5341 w 119592"/>
                <a:gd name="connsiteY6" fmla="*/ 168177 h 246658"/>
                <a:gd name="connsiteX7" fmla="*/ 15058 w 119592"/>
                <a:gd name="connsiteY7" fmla="*/ 0 h 24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92" h="246658">
                  <a:moveTo>
                    <a:pt x="15058" y="0"/>
                  </a:moveTo>
                  <a:cubicBezTo>
                    <a:pt x="55421" y="42231"/>
                    <a:pt x="94662" y="80725"/>
                    <a:pt x="114843" y="132673"/>
                  </a:cubicBezTo>
                  <a:cubicBezTo>
                    <a:pt x="129418" y="169671"/>
                    <a:pt x="117459" y="204802"/>
                    <a:pt x="100641" y="238811"/>
                  </a:cubicBezTo>
                  <a:cubicBezTo>
                    <a:pt x="80086" y="183499"/>
                    <a:pt x="60279" y="128935"/>
                    <a:pt x="40098" y="74371"/>
                  </a:cubicBezTo>
                  <a:cubicBezTo>
                    <a:pt x="38229" y="74745"/>
                    <a:pt x="36734" y="75493"/>
                    <a:pt x="34866" y="75866"/>
                  </a:cubicBezTo>
                  <a:cubicBezTo>
                    <a:pt x="47946" y="132299"/>
                    <a:pt x="61400" y="189105"/>
                    <a:pt x="74854" y="247033"/>
                  </a:cubicBezTo>
                  <a:cubicBezTo>
                    <a:pt x="43461" y="227973"/>
                    <a:pt x="14311" y="206297"/>
                    <a:pt x="5341" y="168177"/>
                  </a:cubicBezTo>
                  <a:cubicBezTo>
                    <a:pt x="-7365" y="112491"/>
                    <a:pt x="5341" y="57927"/>
                    <a:pt x="15058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63387A8-5DCA-4FA4-AD1B-BABD8CAE295D}"/>
                </a:ext>
              </a:extLst>
            </p:cNvPr>
            <p:cNvSpPr/>
            <p:nvPr/>
          </p:nvSpPr>
          <p:spPr>
            <a:xfrm>
              <a:off x="3671231" y="4634981"/>
              <a:ext cx="224235" cy="250396"/>
            </a:xfrm>
            <a:custGeom>
              <a:avLst/>
              <a:gdLst>
                <a:gd name="connsiteX0" fmla="*/ 223279 w 224235"/>
                <a:gd name="connsiteY0" fmla="*/ 252364 h 250396"/>
                <a:gd name="connsiteX1" fmla="*/ 73789 w 224235"/>
                <a:gd name="connsiteY1" fmla="*/ 131277 h 250396"/>
                <a:gd name="connsiteX2" fmla="*/ 16983 w 224235"/>
                <a:gd name="connsiteY2" fmla="*/ 66249 h 250396"/>
                <a:gd name="connsiteX3" fmla="*/ 165 w 224235"/>
                <a:gd name="connsiteY3" fmla="*/ 13927 h 250396"/>
                <a:gd name="connsiteX4" fmla="*/ 11003 w 224235"/>
                <a:gd name="connsiteY4" fmla="*/ 1595 h 250396"/>
                <a:gd name="connsiteX5" fmla="*/ 62951 w 224235"/>
                <a:gd name="connsiteY5" fmla="*/ 19160 h 250396"/>
                <a:gd name="connsiteX6" fmla="*/ 188149 w 224235"/>
                <a:gd name="connsiteY6" fmla="*/ 176124 h 250396"/>
                <a:gd name="connsiteX7" fmla="*/ 227016 w 224235"/>
                <a:gd name="connsiteY7" fmla="*/ 249001 h 250396"/>
                <a:gd name="connsiteX8" fmla="*/ 223279 w 224235"/>
                <a:gd name="connsiteY8" fmla="*/ 252364 h 25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235" h="250396">
                  <a:moveTo>
                    <a:pt x="223279" y="252364"/>
                  </a:moveTo>
                  <a:cubicBezTo>
                    <a:pt x="173947" y="211628"/>
                    <a:pt x="114899" y="182851"/>
                    <a:pt x="73789" y="131277"/>
                  </a:cubicBezTo>
                  <a:cubicBezTo>
                    <a:pt x="55850" y="108854"/>
                    <a:pt x="36043" y="87925"/>
                    <a:pt x="16983" y="66249"/>
                  </a:cubicBezTo>
                  <a:cubicBezTo>
                    <a:pt x="3528" y="51300"/>
                    <a:pt x="-956" y="33361"/>
                    <a:pt x="165" y="13927"/>
                  </a:cubicBezTo>
                  <a:cubicBezTo>
                    <a:pt x="539" y="9443"/>
                    <a:pt x="6518" y="2342"/>
                    <a:pt x="11003" y="1595"/>
                  </a:cubicBezTo>
                  <a:cubicBezTo>
                    <a:pt x="31558" y="-3264"/>
                    <a:pt x="49870" y="3089"/>
                    <a:pt x="62951" y="19160"/>
                  </a:cubicBezTo>
                  <a:cubicBezTo>
                    <a:pt x="105182" y="71108"/>
                    <a:pt x="148160" y="122682"/>
                    <a:pt x="188149" y="176124"/>
                  </a:cubicBezTo>
                  <a:cubicBezTo>
                    <a:pt x="204593" y="197800"/>
                    <a:pt x="214310" y="224709"/>
                    <a:pt x="227016" y="249001"/>
                  </a:cubicBezTo>
                  <a:cubicBezTo>
                    <a:pt x="225521" y="250122"/>
                    <a:pt x="224400" y="251243"/>
                    <a:pt x="223279" y="252364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A8594C1-C165-45EA-98AC-2D4D15A60374}"/>
                </a:ext>
              </a:extLst>
            </p:cNvPr>
            <p:cNvSpPr/>
            <p:nvPr/>
          </p:nvSpPr>
          <p:spPr>
            <a:xfrm>
              <a:off x="5609911" y="4634811"/>
              <a:ext cx="227973" cy="250396"/>
            </a:xfrm>
            <a:custGeom>
              <a:avLst/>
              <a:gdLst>
                <a:gd name="connsiteX0" fmla="*/ 0 w 227972"/>
                <a:gd name="connsiteY0" fmla="*/ 249170 h 250396"/>
                <a:gd name="connsiteX1" fmla="*/ 41110 w 227972"/>
                <a:gd name="connsiteY1" fmla="*/ 174052 h 250396"/>
                <a:gd name="connsiteX2" fmla="*/ 161449 w 227972"/>
                <a:gd name="connsiteY2" fmla="*/ 22319 h 250396"/>
                <a:gd name="connsiteX3" fmla="*/ 215266 w 227972"/>
                <a:gd name="connsiteY3" fmla="*/ 643 h 250396"/>
                <a:gd name="connsiteX4" fmla="*/ 227973 w 227972"/>
                <a:gd name="connsiteY4" fmla="*/ 15218 h 250396"/>
                <a:gd name="connsiteX5" fmla="*/ 209660 w 227972"/>
                <a:gd name="connsiteY5" fmla="*/ 67166 h 250396"/>
                <a:gd name="connsiteX6" fmla="*/ 129683 w 227972"/>
                <a:gd name="connsiteY6" fmla="*/ 157234 h 250396"/>
                <a:gd name="connsiteX7" fmla="*/ 91563 w 227972"/>
                <a:gd name="connsiteY7" fmla="*/ 187879 h 250396"/>
                <a:gd name="connsiteX8" fmla="*/ 3737 w 227972"/>
                <a:gd name="connsiteY8" fmla="*/ 251413 h 250396"/>
                <a:gd name="connsiteX9" fmla="*/ 0 w 227972"/>
                <a:gd name="connsiteY9" fmla="*/ 249170 h 25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972" h="250396">
                  <a:moveTo>
                    <a:pt x="0" y="249170"/>
                  </a:moveTo>
                  <a:cubicBezTo>
                    <a:pt x="13454" y="224131"/>
                    <a:pt x="24292" y="196849"/>
                    <a:pt x="41110" y="174052"/>
                  </a:cubicBezTo>
                  <a:cubicBezTo>
                    <a:pt x="79604" y="122477"/>
                    <a:pt x="121087" y="72772"/>
                    <a:pt x="161449" y="22319"/>
                  </a:cubicBezTo>
                  <a:cubicBezTo>
                    <a:pt x="175277" y="5128"/>
                    <a:pt x="193216" y="-2347"/>
                    <a:pt x="215266" y="643"/>
                  </a:cubicBezTo>
                  <a:cubicBezTo>
                    <a:pt x="224235" y="1764"/>
                    <a:pt x="228346" y="5875"/>
                    <a:pt x="227973" y="15218"/>
                  </a:cubicBezTo>
                  <a:cubicBezTo>
                    <a:pt x="227225" y="34652"/>
                    <a:pt x="223114" y="52217"/>
                    <a:pt x="209660" y="67166"/>
                  </a:cubicBezTo>
                  <a:cubicBezTo>
                    <a:pt x="182752" y="97064"/>
                    <a:pt x="156965" y="128083"/>
                    <a:pt x="129683" y="157234"/>
                  </a:cubicBezTo>
                  <a:cubicBezTo>
                    <a:pt x="118471" y="169193"/>
                    <a:pt x="104643" y="178163"/>
                    <a:pt x="91563" y="187879"/>
                  </a:cubicBezTo>
                  <a:cubicBezTo>
                    <a:pt x="62412" y="209182"/>
                    <a:pt x="32888" y="230484"/>
                    <a:pt x="3737" y="251413"/>
                  </a:cubicBezTo>
                  <a:cubicBezTo>
                    <a:pt x="2242" y="251039"/>
                    <a:pt x="1121" y="249918"/>
                    <a:pt x="0" y="24917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256AAD9-B557-4546-9BD7-4394DD83DF73}"/>
                </a:ext>
              </a:extLst>
            </p:cNvPr>
            <p:cNvSpPr/>
            <p:nvPr/>
          </p:nvSpPr>
          <p:spPr>
            <a:xfrm>
              <a:off x="5389455" y="3402741"/>
              <a:ext cx="115855" cy="201812"/>
            </a:xfrm>
            <a:custGeom>
              <a:avLst/>
              <a:gdLst>
                <a:gd name="connsiteX0" fmla="*/ 100116 w 115854"/>
                <a:gd name="connsiteY0" fmla="*/ 166 h 201811"/>
                <a:gd name="connsiteX1" fmla="*/ 116186 w 115854"/>
                <a:gd name="connsiteY1" fmla="*/ 114526 h 201811"/>
                <a:gd name="connsiteX2" fmla="*/ 48916 w 115854"/>
                <a:gd name="connsiteY2" fmla="*/ 202725 h 201811"/>
                <a:gd name="connsiteX3" fmla="*/ 79935 w 115854"/>
                <a:gd name="connsiteY3" fmla="*/ 61831 h 201811"/>
                <a:gd name="connsiteX4" fmla="*/ 74703 w 115854"/>
                <a:gd name="connsiteY4" fmla="*/ 60336 h 201811"/>
                <a:gd name="connsiteX5" fmla="*/ 23502 w 115854"/>
                <a:gd name="connsiteY5" fmla="*/ 194130 h 201811"/>
                <a:gd name="connsiteX6" fmla="*/ 10422 w 115854"/>
                <a:gd name="connsiteY6" fmla="*/ 91729 h 201811"/>
                <a:gd name="connsiteX7" fmla="*/ 94136 w 115854"/>
                <a:gd name="connsiteY7" fmla="*/ 166 h 201811"/>
                <a:gd name="connsiteX8" fmla="*/ 100116 w 115854"/>
                <a:gd name="connsiteY8" fmla="*/ 166 h 20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854" h="201811">
                  <a:moveTo>
                    <a:pt x="100116" y="166"/>
                  </a:moveTo>
                  <a:cubicBezTo>
                    <a:pt x="105722" y="38286"/>
                    <a:pt x="113570" y="76032"/>
                    <a:pt x="116186" y="114526"/>
                  </a:cubicBezTo>
                  <a:cubicBezTo>
                    <a:pt x="118802" y="156010"/>
                    <a:pt x="92268" y="187029"/>
                    <a:pt x="48916" y="202725"/>
                  </a:cubicBezTo>
                  <a:cubicBezTo>
                    <a:pt x="59380" y="156010"/>
                    <a:pt x="69470" y="108920"/>
                    <a:pt x="79935" y="61831"/>
                  </a:cubicBezTo>
                  <a:cubicBezTo>
                    <a:pt x="78066" y="61457"/>
                    <a:pt x="76571" y="60710"/>
                    <a:pt x="74703" y="60336"/>
                  </a:cubicBezTo>
                  <a:cubicBezTo>
                    <a:pt x="57511" y="105183"/>
                    <a:pt x="40320" y="150030"/>
                    <a:pt x="23502" y="194130"/>
                  </a:cubicBezTo>
                  <a:cubicBezTo>
                    <a:pt x="-1164" y="169464"/>
                    <a:pt x="-7891" y="122748"/>
                    <a:pt x="10422" y="91729"/>
                  </a:cubicBezTo>
                  <a:cubicBezTo>
                    <a:pt x="31724" y="55477"/>
                    <a:pt x="62743" y="27448"/>
                    <a:pt x="94136" y="166"/>
                  </a:cubicBezTo>
                  <a:cubicBezTo>
                    <a:pt x="96005" y="-208"/>
                    <a:pt x="98247" y="166"/>
                    <a:pt x="100116" y="166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2E5CEFC-475A-4920-BB5C-4FDA741A8465}"/>
                </a:ext>
              </a:extLst>
            </p:cNvPr>
            <p:cNvSpPr/>
            <p:nvPr/>
          </p:nvSpPr>
          <p:spPr>
            <a:xfrm>
              <a:off x="5309809" y="4728769"/>
              <a:ext cx="100906" cy="239184"/>
            </a:xfrm>
            <a:custGeom>
              <a:avLst/>
              <a:gdLst>
                <a:gd name="connsiteX0" fmla="*/ 0 w 100905"/>
                <a:gd name="connsiteY0" fmla="*/ 242291 h 239184"/>
                <a:gd name="connsiteX1" fmla="*/ 30272 w 100905"/>
                <a:gd name="connsiteY1" fmla="*/ 126436 h 239184"/>
                <a:gd name="connsiteX2" fmla="*/ 59422 w 100905"/>
                <a:gd name="connsiteY2" fmla="*/ 17308 h 239184"/>
                <a:gd name="connsiteX3" fmla="*/ 75119 w 100905"/>
                <a:gd name="connsiteY3" fmla="*/ 490 h 239184"/>
                <a:gd name="connsiteX4" fmla="*/ 96048 w 100905"/>
                <a:gd name="connsiteY4" fmla="*/ 7217 h 239184"/>
                <a:gd name="connsiteX5" fmla="*/ 100906 w 100905"/>
                <a:gd name="connsiteY5" fmla="*/ 25904 h 239184"/>
                <a:gd name="connsiteX6" fmla="*/ 67644 w 100905"/>
                <a:gd name="connsiteY6" fmla="*/ 231453 h 239184"/>
                <a:gd name="connsiteX7" fmla="*/ 59049 w 100905"/>
                <a:gd name="connsiteY7" fmla="*/ 241917 h 239184"/>
                <a:gd name="connsiteX8" fmla="*/ 0 w 100905"/>
                <a:gd name="connsiteY8" fmla="*/ 242291 h 23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905" h="239184">
                  <a:moveTo>
                    <a:pt x="0" y="242291"/>
                  </a:moveTo>
                  <a:cubicBezTo>
                    <a:pt x="10091" y="203797"/>
                    <a:pt x="20181" y="165303"/>
                    <a:pt x="30272" y="126436"/>
                  </a:cubicBezTo>
                  <a:cubicBezTo>
                    <a:pt x="39615" y="90184"/>
                    <a:pt x="48958" y="53559"/>
                    <a:pt x="59422" y="17308"/>
                  </a:cubicBezTo>
                  <a:cubicBezTo>
                    <a:pt x="61291" y="10581"/>
                    <a:pt x="68765" y="2359"/>
                    <a:pt x="75119" y="490"/>
                  </a:cubicBezTo>
                  <a:cubicBezTo>
                    <a:pt x="81098" y="-1378"/>
                    <a:pt x="90815" y="2359"/>
                    <a:pt x="96048" y="7217"/>
                  </a:cubicBezTo>
                  <a:cubicBezTo>
                    <a:pt x="100158" y="10955"/>
                    <a:pt x="102027" y="19924"/>
                    <a:pt x="100906" y="25904"/>
                  </a:cubicBezTo>
                  <a:cubicBezTo>
                    <a:pt x="90442" y="94295"/>
                    <a:pt x="79230" y="163061"/>
                    <a:pt x="67644" y="231453"/>
                  </a:cubicBezTo>
                  <a:cubicBezTo>
                    <a:pt x="66897" y="235564"/>
                    <a:pt x="62038" y="241917"/>
                    <a:pt x="59049" y="241917"/>
                  </a:cubicBezTo>
                  <a:cubicBezTo>
                    <a:pt x="39989" y="242665"/>
                    <a:pt x="20555" y="242291"/>
                    <a:pt x="0" y="24229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2951E77-0FFD-4162-ADB8-12731C1210A8}"/>
                </a:ext>
              </a:extLst>
            </p:cNvPr>
            <p:cNvSpPr/>
            <p:nvPr/>
          </p:nvSpPr>
          <p:spPr>
            <a:xfrm>
              <a:off x="4096733" y="4727660"/>
              <a:ext cx="100906" cy="242922"/>
            </a:xfrm>
            <a:custGeom>
              <a:avLst/>
              <a:gdLst>
                <a:gd name="connsiteX0" fmla="*/ 101616 w 100905"/>
                <a:gd name="connsiteY0" fmla="*/ 243399 h 242921"/>
                <a:gd name="connsiteX1" fmla="*/ 42568 w 100905"/>
                <a:gd name="connsiteY1" fmla="*/ 243026 h 242921"/>
                <a:gd name="connsiteX2" fmla="*/ 34346 w 100905"/>
                <a:gd name="connsiteY2" fmla="*/ 233683 h 242921"/>
                <a:gd name="connsiteX3" fmla="*/ 337 w 100905"/>
                <a:gd name="connsiteY3" fmla="*/ 25517 h 242921"/>
                <a:gd name="connsiteX4" fmla="*/ 16407 w 100905"/>
                <a:gd name="connsiteY4" fmla="*/ 852 h 242921"/>
                <a:gd name="connsiteX5" fmla="*/ 42568 w 100905"/>
                <a:gd name="connsiteY5" fmla="*/ 18790 h 242921"/>
                <a:gd name="connsiteX6" fmla="*/ 83304 w 100905"/>
                <a:gd name="connsiteY6" fmla="*/ 173886 h 242921"/>
                <a:gd name="connsiteX7" fmla="*/ 101616 w 100905"/>
                <a:gd name="connsiteY7" fmla="*/ 243399 h 2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905" h="242921">
                  <a:moveTo>
                    <a:pt x="101616" y="243399"/>
                  </a:moveTo>
                  <a:cubicBezTo>
                    <a:pt x="81062" y="243399"/>
                    <a:pt x="62002" y="243773"/>
                    <a:pt x="42568" y="243026"/>
                  </a:cubicBezTo>
                  <a:cubicBezTo>
                    <a:pt x="39578" y="243026"/>
                    <a:pt x="34720" y="237420"/>
                    <a:pt x="34346" y="233683"/>
                  </a:cubicBezTo>
                  <a:cubicBezTo>
                    <a:pt x="22760" y="164170"/>
                    <a:pt x="11549" y="94657"/>
                    <a:pt x="337" y="25517"/>
                  </a:cubicBezTo>
                  <a:cubicBezTo>
                    <a:pt x="-1532" y="12811"/>
                    <a:pt x="4448" y="4215"/>
                    <a:pt x="16407" y="852"/>
                  </a:cubicBezTo>
                  <a:cubicBezTo>
                    <a:pt x="28366" y="-2512"/>
                    <a:pt x="38831" y="4215"/>
                    <a:pt x="42568" y="18790"/>
                  </a:cubicBezTo>
                  <a:cubicBezTo>
                    <a:pt x="56396" y="70364"/>
                    <a:pt x="69850" y="122312"/>
                    <a:pt x="83304" y="173886"/>
                  </a:cubicBezTo>
                  <a:cubicBezTo>
                    <a:pt x="89657" y="197058"/>
                    <a:pt x="95637" y="220228"/>
                    <a:pt x="101616" y="243399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E5D44F1-525E-47B4-861E-AFA0DE61E690}"/>
              </a:ext>
            </a:extLst>
          </p:cNvPr>
          <p:cNvGrpSpPr/>
          <p:nvPr/>
        </p:nvGrpSpPr>
        <p:grpSpPr>
          <a:xfrm>
            <a:off x="2225917" y="1243773"/>
            <a:ext cx="6844094" cy="4494141"/>
            <a:chOff x="300188" y="1673761"/>
            <a:chExt cx="7908826" cy="5193292"/>
          </a:xfrm>
        </p:grpSpPr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F5B0B8A1-39C8-4386-9F6A-163CAB83A24F}"/>
                </a:ext>
              </a:extLst>
            </p:cNvPr>
            <p:cNvSpPr/>
            <p:nvPr/>
          </p:nvSpPr>
          <p:spPr>
            <a:xfrm>
              <a:off x="3286353" y="5434937"/>
              <a:ext cx="4922661" cy="1432116"/>
            </a:xfrm>
            <a:custGeom>
              <a:avLst/>
              <a:gdLst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3631596 w 5468347"/>
                <a:gd name="connsiteY4" fmla="*/ 1574966 h 1582918"/>
                <a:gd name="connsiteX5" fmla="*/ 3269121 w 5468347"/>
                <a:gd name="connsiteY5" fmla="*/ 1173092 h 1582918"/>
                <a:gd name="connsiteX6" fmla="*/ 3214235 w 5468347"/>
                <a:gd name="connsiteY6" fmla="*/ 1161143 h 1582918"/>
                <a:gd name="connsiteX7" fmla="*/ 2448153 w 5468347"/>
                <a:gd name="connsiteY7" fmla="*/ 854408 h 1582918"/>
                <a:gd name="connsiteX8" fmla="*/ 1572398 w 5468347"/>
                <a:gd name="connsiteY8" fmla="*/ 937852 h 1582918"/>
                <a:gd name="connsiteX9" fmla="*/ 1281447 w 5468347"/>
                <a:gd name="connsiteY9" fmla="*/ 827716 h 1582918"/>
                <a:gd name="connsiteX10" fmla="*/ 158263 w 5468347"/>
                <a:gd name="connsiteY10" fmla="*/ 615914 h 1582918"/>
                <a:gd name="connsiteX11" fmla="*/ 231087 w 5468347"/>
                <a:gd name="connsiteY11" fmla="*/ 457382 h 1582918"/>
                <a:gd name="connsiteX12" fmla="*/ 1414 w 5468347"/>
                <a:gd name="connsiteY12" fmla="*/ 410090 h 1582918"/>
                <a:gd name="connsiteX13" fmla="*/ 417937 w 5468347"/>
                <a:gd name="connsiteY13" fmla="*/ 270533 h 1582918"/>
                <a:gd name="connsiteX14" fmla="*/ 1051890 w 5468347"/>
                <a:gd name="connsiteY14" fmla="*/ 437363 h 1582918"/>
                <a:gd name="connsiteX15" fmla="*/ 1549535 w 5468347"/>
                <a:gd name="connsiteY15" fmla="*/ 367846 h 1582918"/>
                <a:gd name="connsiteX16" fmla="*/ 1138815 w 5468347"/>
                <a:gd name="connsiteY16" fmla="*/ 345621 h 1582918"/>
                <a:gd name="connsiteX17" fmla="*/ 991889 w 5468347"/>
                <a:gd name="connsiteY17" fmla="*/ 115890 h 1582918"/>
                <a:gd name="connsiteX18" fmla="*/ 1647486 w 5468347"/>
                <a:gd name="connsiteY18" fmla="*/ 92040 h 1582918"/>
                <a:gd name="connsiteX19" fmla="*/ 2035402 w 5468347"/>
                <a:gd name="connsiteY19" fmla="*/ 849 h 1582918"/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3631596 w 5468347"/>
                <a:gd name="connsiteY4" fmla="*/ 1574966 h 1582918"/>
                <a:gd name="connsiteX5" fmla="*/ 3214235 w 5468347"/>
                <a:gd name="connsiteY5" fmla="*/ 1161143 h 1582918"/>
                <a:gd name="connsiteX6" fmla="*/ 2448153 w 5468347"/>
                <a:gd name="connsiteY6" fmla="*/ 854408 h 1582918"/>
                <a:gd name="connsiteX7" fmla="*/ 1572398 w 5468347"/>
                <a:gd name="connsiteY7" fmla="*/ 937852 h 1582918"/>
                <a:gd name="connsiteX8" fmla="*/ 1281447 w 5468347"/>
                <a:gd name="connsiteY8" fmla="*/ 827716 h 1582918"/>
                <a:gd name="connsiteX9" fmla="*/ 158263 w 5468347"/>
                <a:gd name="connsiteY9" fmla="*/ 615914 h 1582918"/>
                <a:gd name="connsiteX10" fmla="*/ 231087 w 5468347"/>
                <a:gd name="connsiteY10" fmla="*/ 457382 h 1582918"/>
                <a:gd name="connsiteX11" fmla="*/ 1414 w 5468347"/>
                <a:gd name="connsiteY11" fmla="*/ 410090 h 1582918"/>
                <a:gd name="connsiteX12" fmla="*/ 417937 w 5468347"/>
                <a:gd name="connsiteY12" fmla="*/ 270533 h 1582918"/>
                <a:gd name="connsiteX13" fmla="*/ 1051890 w 5468347"/>
                <a:gd name="connsiteY13" fmla="*/ 437363 h 1582918"/>
                <a:gd name="connsiteX14" fmla="*/ 1549535 w 5468347"/>
                <a:gd name="connsiteY14" fmla="*/ 367846 h 1582918"/>
                <a:gd name="connsiteX15" fmla="*/ 1138815 w 5468347"/>
                <a:gd name="connsiteY15" fmla="*/ 345621 h 1582918"/>
                <a:gd name="connsiteX16" fmla="*/ 991889 w 5468347"/>
                <a:gd name="connsiteY16" fmla="*/ 115890 h 1582918"/>
                <a:gd name="connsiteX17" fmla="*/ 1647486 w 5468347"/>
                <a:gd name="connsiteY17" fmla="*/ 92040 h 1582918"/>
                <a:gd name="connsiteX18" fmla="*/ 2035402 w 5468347"/>
                <a:gd name="connsiteY18" fmla="*/ 849 h 1582918"/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4021210 w 5468347"/>
                <a:gd name="connsiteY4" fmla="*/ 1574966 h 1582918"/>
                <a:gd name="connsiteX5" fmla="*/ 3214235 w 5468347"/>
                <a:gd name="connsiteY5" fmla="*/ 1161143 h 1582918"/>
                <a:gd name="connsiteX6" fmla="*/ 2448153 w 5468347"/>
                <a:gd name="connsiteY6" fmla="*/ 854408 h 1582918"/>
                <a:gd name="connsiteX7" fmla="*/ 1572398 w 5468347"/>
                <a:gd name="connsiteY7" fmla="*/ 937852 h 1582918"/>
                <a:gd name="connsiteX8" fmla="*/ 1281447 w 5468347"/>
                <a:gd name="connsiteY8" fmla="*/ 827716 h 1582918"/>
                <a:gd name="connsiteX9" fmla="*/ 158263 w 5468347"/>
                <a:gd name="connsiteY9" fmla="*/ 615914 h 1582918"/>
                <a:gd name="connsiteX10" fmla="*/ 231087 w 5468347"/>
                <a:gd name="connsiteY10" fmla="*/ 457382 h 1582918"/>
                <a:gd name="connsiteX11" fmla="*/ 1414 w 5468347"/>
                <a:gd name="connsiteY11" fmla="*/ 410090 h 1582918"/>
                <a:gd name="connsiteX12" fmla="*/ 417937 w 5468347"/>
                <a:gd name="connsiteY12" fmla="*/ 270533 h 1582918"/>
                <a:gd name="connsiteX13" fmla="*/ 1051890 w 5468347"/>
                <a:gd name="connsiteY13" fmla="*/ 437363 h 1582918"/>
                <a:gd name="connsiteX14" fmla="*/ 1549535 w 5468347"/>
                <a:gd name="connsiteY14" fmla="*/ 367846 h 1582918"/>
                <a:gd name="connsiteX15" fmla="*/ 1138815 w 5468347"/>
                <a:gd name="connsiteY15" fmla="*/ 345621 h 1582918"/>
                <a:gd name="connsiteX16" fmla="*/ 991889 w 5468347"/>
                <a:gd name="connsiteY16" fmla="*/ 115890 h 1582918"/>
                <a:gd name="connsiteX17" fmla="*/ 1647486 w 5468347"/>
                <a:gd name="connsiteY17" fmla="*/ 92040 h 1582918"/>
                <a:gd name="connsiteX18" fmla="*/ 2035402 w 5468347"/>
                <a:gd name="connsiteY18" fmla="*/ 849 h 1582918"/>
                <a:gd name="connsiteX0" fmla="*/ 2035402 w 5468347"/>
                <a:gd name="connsiteY0" fmla="*/ 849 h 1590869"/>
                <a:gd name="connsiteX1" fmla="*/ 2596704 w 5468347"/>
                <a:gd name="connsiteY1" fmla="*/ 141538 h 1590869"/>
                <a:gd name="connsiteX2" fmla="*/ 3488648 w 5468347"/>
                <a:gd name="connsiteY2" fmla="*/ 570305 h 1590869"/>
                <a:gd name="connsiteX3" fmla="*/ 5468347 w 5468347"/>
                <a:gd name="connsiteY3" fmla="*/ 1582918 h 1590869"/>
                <a:gd name="connsiteX4" fmla="*/ 3862184 w 5468347"/>
                <a:gd name="connsiteY4" fmla="*/ 1590869 h 1590869"/>
                <a:gd name="connsiteX5" fmla="*/ 3214235 w 5468347"/>
                <a:gd name="connsiteY5" fmla="*/ 1161143 h 1590869"/>
                <a:gd name="connsiteX6" fmla="*/ 2448153 w 5468347"/>
                <a:gd name="connsiteY6" fmla="*/ 854408 h 1590869"/>
                <a:gd name="connsiteX7" fmla="*/ 1572398 w 5468347"/>
                <a:gd name="connsiteY7" fmla="*/ 937852 h 1590869"/>
                <a:gd name="connsiteX8" fmla="*/ 1281447 w 5468347"/>
                <a:gd name="connsiteY8" fmla="*/ 827716 h 1590869"/>
                <a:gd name="connsiteX9" fmla="*/ 158263 w 5468347"/>
                <a:gd name="connsiteY9" fmla="*/ 615914 h 1590869"/>
                <a:gd name="connsiteX10" fmla="*/ 231087 w 5468347"/>
                <a:gd name="connsiteY10" fmla="*/ 457382 h 1590869"/>
                <a:gd name="connsiteX11" fmla="*/ 1414 w 5468347"/>
                <a:gd name="connsiteY11" fmla="*/ 410090 h 1590869"/>
                <a:gd name="connsiteX12" fmla="*/ 417937 w 5468347"/>
                <a:gd name="connsiteY12" fmla="*/ 270533 h 1590869"/>
                <a:gd name="connsiteX13" fmla="*/ 1051890 w 5468347"/>
                <a:gd name="connsiteY13" fmla="*/ 437363 h 1590869"/>
                <a:gd name="connsiteX14" fmla="*/ 1549535 w 5468347"/>
                <a:gd name="connsiteY14" fmla="*/ 367846 h 1590869"/>
                <a:gd name="connsiteX15" fmla="*/ 1138815 w 5468347"/>
                <a:gd name="connsiteY15" fmla="*/ 345621 h 1590869"/>
                <a:gd name="connsiteX16" fmla="*/ 991889 w 5468347"/>
                <a:gd name="connsiteY16" fmla="*/ 115890 h 1590869"/>
                <a:gd name="connsiteX17" fmla="*/ 1647486 w 5468347"/>
                <a:gd name="connsiteY17" fmla="*/ 92040 h 1590869"/>
                <a:gd name="connsiteX18" fmla="*/ 2035402 w 5468347"/>
                <a:gd name="connsiteY18" fmla="*/ 849 h 1590869"/>
                <a:gd name="connsiteX0" fmla="*/ 2035402 w 5468347"/>
                <a:gd name="connsiteY0" fmla="*/ 849 h 1590869"/>
                <a:gd name="connsiteX1" fmla="*/ 2596704 w 5468347"/>
                <a:gd name="connsiteY1" fmla="*/ 141538 h 1590869"/>
                <a:gd name="connsiteX2" fmla="*/ 3488648 w 5468347"/>
                <a:gd name="connsiteY2" fmla="*/ 570305 h 1590869"/>
                <a:gd name="connsiteX3" fmla="*/ 5468347 w 5468347"/>
                <a:gd name="connsiteY3" fmla="*/ 1582918 h 1590869"/>
                <a:gd name="connsiteX4" fmla="*/ 3862184 w 5468347"/>
                <a:gd name="connsiteY4" fmla="*/ 1590869 h 1590869"/>
                <a:gd name="connsiteX5" fmla="*/ 3214235 w 5468347"/>
                <a:gd name="connsiteY5" fmla="*/ 1161143 h 1590869"/>
                <a:gd name="connsiteX6" fmla="*/ 2448153 w 5468347"/>
                <a:gd name="connsiteY6" fmla="*/ 854408 h 1590869"/>
                <a:gd name="connsiteX7" fmla="*/ 1572398 w 5468347"/>
                <a:gd name="connsiteY7" fmla="*/ 937852 h 1590869"/>
                <a:gd name="connsiteX8" fmla="*/ 1281447 w 5468347"/>
                <a:gd name="connsiteY8" fmla="*/ 827716 h 1590869"/>
                <a:gd name="connsiteX9" fmla="*/ 158263 w 5468347"/>
                <a:gd name="connsiteY9" fmla="*/ 615914 h 1590869"/>
                <a:gd name="connsiteX10" fmla="*/ 231087 w 5468347"/>
                <a:gd name="connsiteY10" fmla="*/ 457382 h 1590869"/>
                <a:gd name="connsiteX11" fmla="*/ 1414 w 5468347"/>
                <a:gd name="connsiteY11" fmla="*/ 410090 h 1590869"/>
                <a:gd name="connsiteX12" fmla="*/ 417937 w 5468347"/>
                <a:gd name="connsiteY12" fmla="*/ 270533 h 1590869"/>
                <a:gd name="connsiteX13" fmla="*/ 1051890 w 5468347"/>
                <a:gd name="connsiteY13" fmla="*/ 437363 h 1590869"/>
                <a:gd name="connsiteX14" fmla="*/ 1549535 w 5468347"/>
                <a:gd name="connsiteY14" fmla="*/ 367846 h 1590869"/>
                <a:gd name="connsiteX15" fmla="*/ 1138815 w 5468347"/>
                <a:gd name="connsiteY15" fmla="*/ 345621 h 1590869"/>
                <a:gd name="connsiteX16" fmla="*/ 991889 w 5468347"/>
                <a:gd name="connsiteY16" fmla="*/ 115890 h 1590869"/>
                <a:gd name="connsiteX17" fmla="*/ 1647486 w 5468347"/>
                <a:gd name="connsiteY17" fmla="*/ 92040 h 1590869"/>
                <a:gd name="connsiteX18" fmla="*/ 2035402 w 5468347"/>
                <a:gd name="connsiteY18" fmla="*/ 849 h 159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68347" h="1590869">
                  <a:moveTo>
                    <a:pt x="2035402" y="849"/>
                  </a:moveTo>
                  <a:cubicBezTo>
                    <a:pt x="2197434" y="-5873"/>
                    <a:pt x="2388365" y="26053"/>
                    <a:pt x="2596704" y="141538"/>
                  </a:cubicBezTo>
                  <a:cubicBezTo>
                    <a:pt x="2882877" y="296530"/>
                    <a:pt x="3113344" y="409742"/>
                    <a:pt x="3488648" y="570305"/>
                  </a:cubicBezTo>
                  <a:lnTo>
                    <a:pt x="5468347" y="1582918"/>
                  </a:lnTo>
                  <a:lnTo>
                    <a:pt x="3862184" y="1590869"/>
                  </a:lnTo>
                  <a:cubicBezTo>
                    <a:pt x="3609095" y="1421123"/>
                    <a:pt x="3449907" y="1283886"/>
                    <a:pt x="3214235" y="1161143"/>
                  </a:cubicBezTo>
                  <a:cubicBezTo>
                    <a:pt x="2978563" y="1038400"/>
                    <a:pt x="2766821" y="883267"/>
                    <a:pt x="2448153" y="854408"/>
                  </a:cubicBezTo>
                  <a:cubicBezTo>
                    <a:pt x="2143410" y="808837"/>
                    <a:pt x="1776133" y="951121"/>
                    <a:pt x="1572398" y="937852"/>
                  </a:cubicBezTo>
                  <a:cubicBezTo>
                    <a:pt x="1505125" y="926208"/>
                    <a:pt x="1357077" y="858858"/>
                    <a:pt x="1281447" y="827716"/>
                  </a:cubicBezTo>
                  <a:cubicBezTo>
                    <a:pt x="885698" y="751545"/>
                    <a:pt x="570724" y="664232"/>
                    <a:pt x="158263" y="615914"/>
                  </a:cubicBezTo>
                  <a:cubicBezTo>
                    <a:pt x="86907" y="604850"/>
                    <a:pt x="149248" y="490730"/>
                    <a:pt x="231087" y="457382"/>
                  </a:cubicBezTo>
                  <a:lnTo>
                    <a:pt x="1414" y="410090"/>
                  </a:lnTo>
                  <a:cubicBezTo>
                    <a:pt x="-19437" y="255872"/>
                    <a:pt x="193679" y="238135"/>
                    <a:pt x="417937" y="270533"/>
                  </a:cubicBezTo>
                  <a:cubicBezTo>
                    <a:pt x="654322" y="317787"/>
                    <a:pt x="815504" y="362256"/>
                    <a:pt x="1051890" y="437363"/>
                  </a:cubicBezTo>
                  <a:cubicBezTo>
                    <a:pt x="1217771" y="414191"/>
                    <a:pt x="1436574" y="452295"/>
                    <a:pt x="1549535" y="367846"/>
                  </a:cubicBezTo>
                  <a:cubicBezTo>
                    <a:pt x="1412629" y="360438"/>
                    <a:pt x="1256225" y="378097"/>
                    <a:pt x="1138815" y="345621"/>
                  </a:cubicBezTo>
                  <a:cubicBezTo>
                    <a:pt x="1000710" y="335892"/>
                    <a:pt x="896026" y="181325"/>
                    <a:pt x="991889" y="115890"/>
                  </a:cubicBezTo>
                  <a:cubicBezTo>
                    <a:pt x="1199280" y="54090"/>
                    <a:pt x="1518085" y="131556"/>
                    <a:pt x="1647486" y="92040"/>
                  </a:cubicBezTo>
                  <a:cubicBezTo>
                    <a:pt x="1740234" y="52939"/>
                    <a:pt x="1873369" y="7571"/>
                    <a:pt x="2035402" y="849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657ED039-998B-410B-AB48-62E574F9A7BA}"/>
                </a:ext>
              </a:extLst>
            </p:cNvPr>
            <p:cNvSpPr/>
            <p:nvPr/>
          </p:nvSpPr>
          <p:spPr>
            <a:xfrm rot="10800000">
              <a:off x="300188" y="1673761"/>
              <a:ext cx="4922661" cy="1432116"/>
            </a:xfrm>
            <a:custGeom>
              <a:avLst/>
              <a:gdLst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3631596 w 5468347"/>
                <a:gd name="connsiteY4" fmla="*/ 1574966 h 1582918"/>
                <a:gd name="connsiteX5" fmla="*/ 3269121 w 5468347"/>
                <a:gd name="connsiteY5" fmla="*/ 1173092 h 1582918"/>
                <a:gd name="connsiteX6" fmla="*/ 3214235 w 5468347"/>
                <a:gd name="connsiteY6" fmla="*/ 1161143 h 1582918"/>
                <a:gd name="connsiteX7" fmla="*/ 2448153 w 5468347"/>
                <a:gd name="connsiteY7" fmla="*/ 854408 h 1582918"/>
                <a:gd name="connsiteX8" fmla="*/ 1572398 w 5468347"/>
                <a:gd name="connsiteY8" fmla="*/ 937852 h 1582918"/>
                <a:gd name="connsiteX9" fmla="*/ 1281447 w 5468347"/>
                <a:gd name="connsiteY9" fmla="*/ 827716 h 1582918"/>
                <a:gd name="connsiteX10" fmla="*/ 158263 w 5468347"/>
                <a:gd name="connsiteY10" fmla="*/ 615914 h 1582918"/>
                <a:gd name="connsiteX11" fmla="*/ 231087 w 5468347"/>
                <a:gd name="connsiteY11" fmla="*/ 457382 h 1582918"/>
                <a:gd name="connsiteX12" fmla="*/ 1414 w 5468347"/>
                <a:gd name="connsiteY12" fmla="*/ 410090 h 1582918"/>
                <a:gd name="connsiteX13" fmla="*/ 417937 w 5468347"/>
                <a:gd name="connsiteY13" fmla="*/ 270533 h 1582918"/>
                <a:gd name="connsiteX14" fmla="*/ 1051890 w 5468347"/>
                <a:gd name="connsiteY14" fmla="*/ 437363 h 1582918"/>
                <a:gd name="connsiteX15" fmla="*/ 1549535 w 5468347"/>
                <a:gd name="connsiteY15" fmla="*/ 367846 h 1582918"/>
                <a:gd name="connsiteX16" fmla="*/ 1138815 w 5468347"/>
                <a:gd name="connsiteY16" fmla="*/ 345621 h 1582918"/>
                <a:gd name="connsiteX17" fmla="*/ 991889 w 5468347"/>
                <a:gd name="connsiteY17" fmla="*/ 115890 h 1582918"/>
                <a:gd name="connsiteX18" fmla="*/ 1647486 w 5468347"/>
                <a:gd name="connsiteY18" fmla="*/ 92040 h 1582918"/>
                <a:gd name="connsiteX19" fmla="*/ 2035402 w 5468347"/>
                <a:gd name="connsiteY19" fmla="*/ 849 h 1582918"/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3631596 w 5468347"/>
                <a:gd name="connsiteY4" fmla="*/ 1574966 h 1582918"/>
                <a:gd name="connsiteX5" fmla="*/ 3214235 w 5468347"/>
                <a:gd name="connsiteY5" fmla="*/ 1161143 h 1582918"/>
                <a:gd name="connsiteX6" fmla="*/ 2448153 w 5468347"/>
                <a:gd name="connsiteY6" fmla="*/ 854408 h 1582918"/>
                <a:gd name="connsiteX7" fmla="*/ 1572398 w 5468347"/>
                <a:gd name="connsiteY7" fmla="*/ 937852 h 1582918"/>
                <a:gd name="connsiteX8" fmla="*/ 1281447 w 5468347"/>
                <a:gd name="connsiteY8" fmla="*/ 827716 h 1582918"/>
                <a:gd name="connsiteX9" fmla="*/ 158263 w 5468347"/>
                <a:gd name="connsiteY9" fmla="*/ 615914 h 1582918"/>
                <a:gd name="connsiteX10" fmla="*/ 231087 w 5468347"/>
                <a:gd name="connsiteY10" fmla="*/ 457382 h 1582918"/>
                <a:gd name="connsiteX11" fmla="*/ 1414 w 5468347"/>
                <a:gd name="connsiteY11" fmla="*/ 410090 h 1582918"/>
                <a:gd name="connsiteX12" fmla="*/ 417937 w 5468347"/>
                <a:gd name="connsiteY12" fmla="*/ 270533 h 1582918"/>
                <a:gd name="connsiteX13" fmla="*/ 1051890 w 5468347"/>
                <a:gd name="connsiteY13" fmla="*/ 437363 h 1582918"/>
                <a:gd name="connsiteX14" fmla="*/ 1549535 w 5468347"/>
                <a:gd name="connsiteY14" fmla="*/ 367846 h 1582918"/>
                <a:gd name="connsiteX15" fmla="*/ 1138815 w 5468347"/>
                <a:gd name="connsiteY15" fmla="*/ 345621 h 1582918"/>
                <a:gd name="connsiteX16" fmla="*/ 991889 w 5468347"/>
                <a:gd name="connsiteY16" fmla="*/ 115890 h 1582918"/>
                <a:gd name="connsiteX17" fmla="*/ 1647486 w 5468347"/>
                <a:gd name="connsiteY17" fmla="*/ 92040 h 1582918"/>
                <a:gd name="connsiteX18" fmla="*/ 2035402 w 5468347"/>
                <a:gd name="connsiteY18" fmla="*/ 849 h 1582918"/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4021210 w 5468347"/>
                <a:gd name="connsiteY4" fmla="*/ 1574966 h 1582918"/>
                <a:gd name="connsiteX5" fmla="*/ 3214235 w 5468347"/>
                <a:gd name="connsiteY5" fmla="*/ 1161143 h 1582918"/>
                <a:gd name="connsiteX6" fmla="*/ 2448153 w 5468347"/>
                <a:gd name="connsiteY6" fmla="*/ 854408 h 1582918"/>
                <a:gd name="connsiteX7" fmla="*/ 1572398 w 5468347"/>
                <a:gd name="connsiteY7" fmla="*/ 937852 h 1582918"/>
                <a:gd name="connsiteX8" fmla="*/ 1281447 w 5468347"/>
                <a:gd name="connsiteY8" fmla="*/ 827716 h 1582918"/>
                <a:gd name="connsiteX9" fmla="*/ 158263 w 5468347"/>
                <a:gd name="connsiteY9" fmla="*/ 615914 h 1582918"/>
                <a:gd name="connsiteX10" fmla="*/ 231087 w 5468347"/>
                <a:gd name="connsiteY10" fmla="*/ 457382 h 1582918"/>
                <a:gd name="connsiteX11" fmla="*/ 1414 w 5468347"/>
                <a:gd name="connsiteY11" fmla="*/ 410090 h 1582918"/>
                <a:gd name="connsiteX12" fmla="*/ 417937 w 5468347"/>
                <a:gd name="connsiteY12" fmla="*/ 270533 h 1582918"/>
                <a:gd name="connsiteX13" fmla="*/ 1051890 w 5468347"/>
                <a:gd name="connsiteY13" fmla="*/ 437363 h 1582918"/>
                <a:gd name="connsiteX14" fmla="*/ 1549535 w 5468347"/>
                <a:gd name="connsiteY14" fmla="*/ 367846 h 1582918"/>
                <a:gd name="connsiteX15" fmla="*/ 1138815 w 5468347"/>
                <a:gd name="connsiteY15" fmla="*/ 345621 h 1582918"/>
                <a:gd name="connsiteX16" fmla="*/ 991889 w 5468347"/>
                <a:gd name="connsiteY16" fmla="*/ 115890 h 1582918"/>
                <a:gd name="connsiteX17" fmla="*/ 1647486 w 5468347"/>
                <a:gd name="connsiteY17" fmla="*/ 92040 h 1582918"/>
                <a:gd name="connsiteX18" fmla="*/ 2035402 w 5468347"/>
                <a:gd name="connsiteY18" fmla="*/ 849 h 1582918"/>
                <a:gd name="connsiteX0" fmla="*/ 2035402 w 5468347"/>
                <a:gd name="connsiteY0" fmla="*/ 849 h 1590869"/>
                <a:gd name="connsiteX1" fmla="*/ 2596704 w 5468347"/>
                <a:gd name="connsiteY1" fmla="*/ 141538 h 1590869"/>
                <a:gd name="connsiteX2" fmla="*/ 3488648 w 5468347"/>
                <a:gd name="connsiteY2" fmla="*/ 570305 h 1590869"/>
                <a:gd name="connsiteX3" fmla="*/ 5468347 w 5468347"/>
                <a:gd name="connsiteY3" fmla="*/ 1582918 h 1590869"/>
                <a:gd name="connsiteX4" fmla="*/ 3862184 w 5468347"/>
                <a:gd name="connsiteY4" fmla="*/ 1590869 h 1590869"/>
                <a:gd name="connsiteX5" fmla="*/ 3214235 w 5468347"/>
                <a:gd name="connsiteY5" fmla="*/ 1161143 h 1590869"/>
                <a:gd name="connsiteX6" fmla="*/ 2448153 w 5468347"/>
                <a:gd name="connsiteY6" fmla="*/ 854408 h 1590869"/>
                <a:gd name="connsiteX7" fmla="*/ 1572398 w 5468347"/>
                <a:gd name="connsiteY7" fmla="*/ 937852 h 1590869"/>
                <a:gd name="connsiteX8" fmla="*/ 1281447 w 5468347"/>
                <a:gd name="connsiteY8" fmla="*/ 827716 h 1590869"/>
                <a:gd name="connsiteX9" fmla="*/ 158263 w 5468347"/>
                <a:gd name="connsiteY9" fmla="*/ 615914 h 1590869"/>
                <a:gd name="connsiteX10" fmla="*/ 231087 w 5468347"/>
                <a:gd name="connsiteY10" fmla="*/ 457382 h 1590869"/>
                <a:gd name="connsiteX11" fmla="*/ 1414 w 5468347"/>
                <a:gd name="connsiteY11" fmla="*/ 410090 h 1590869"/>
                <a:gd name="connsiteX12" fmla="*/ 417937 w 5468347"/>
                <a:gd name="connsiteY12" fmla="*/ 270533 h 1590869"/>
                <a:gd name="connsiteX13" fmla="*/ 1051890 w 5468347"/>
                <a:gd name="connsiteY13" fmla="*/ 437363 h 1590869"/>
                <a:gd name="connsiteX14" fmla="*/ 1549535 w 5468347"/>
                <a:gd name="connsiteY14" fmla="*/ 367846 h 1590869"/>
                <a:gd name="connsiteX15" fmla="*/ 1138815 w 5468347"/>
                <a:gd name="connsiteY15" fmla="*/ 345621 h 1590869"/>
                <a:gd name="connsiteX16" fmla="*/ 991889 w 5468347"/>
                <a:gd name="connsiteY16" fmla="*/ 115890 h 1590869"/>
                <a:gd name="connsiteX17" fmla="*/ 1647486 w 5468347"/>
                <a:gd name="connsiteY17" fmla="*/ 92040 h 1590869"/>
                <a:gd name="connsiteX18" fmla="*/ 2035402 w 5468347"/>
                <a:gd name="connsiteY18" fmla="*/ 849 h 1590869"/>
                <a:gd name="connsiteX0" fmla="*/ 2035402 w 5468347"/>
                <a:gd name="connsiteY0" fmla="*/ 849 h 1590869"/>
                <a:gd name="connsiteX1" fmla="*/ 2596704 w 5468347"/>
                <a:gd name="connsiteY1" fmla="*/ 141538 h 1590869"/>
                <a:gd name="connsiteX2" fmla="*/ 3488648 w 5468347"/>
                <a:gd name="connsiteY2" fmla="*/ 570305 h 1590869"/>
                <a:gd name="connsiteX3" fmla="*/ 5468347 w 5468347"/>
                <a:gd name="connsiteY3" fmla="*/ 1582918 h 1590869"/>
                <a:gd name="connsiteX4" fmla="*/ 3862184 w 5468347"/>
                <a:gd name="connsiteY4" fmla="*/ 1590869 h 1590869"/>
                <a:gd name="connsiteX5" fmla="*/ 3214235 w 5468347"/>
                <a:gd name="connsiteY5" fmla="*/ 1161143 h 1590869"/>
                <a:gd name="connsiteX6" fmla="*/ 2448153 w 5468347"/>
                <a:gd name="connsiteY6" fmla="*/ 854408 h 1590869"/>
                <a:gd name="connsiteX7" fmla="*/ 1572398 w 5468347"/>
                <a:gd name="connsiteY7" fmla="*/ 937852 h 1590869"/>
                <a:gd name="connsiteX8" fmla="*/ 1281447 w 5468347"/>
                <a:gd name="connsiteY8" fmla="*/ 827716 h 1590869"/>
                <a:gd name="connsiteX9" fmla="*/ 158263 w 5468347"/>
                <a:gd name="connsiteY9" fmla="*/ 615914 h 1590869"/>
                <a:gd name="connsiteX10" fmla="*/ 231087 w 5468347"/>
                <a:gd name="connsiteY10" fmla="*/ 457382 h 1590869"/>
                <a:gd name="connsiteX11" fmla="*/ 1414 w 5468347"/>
                <a:gd name="connsiteY11" fmla="*/ 410090 h 1590869"/>
                <a:gd name="connsiteX12" fmla="*/ 417937 w 5468347"/>
                <a:gd name="connsiteY12" fmla="*/ 270533 h 1590869"/>
                <a:gd name="connsiteX13" fmla="*/ 1051890 w 5468347"/>
                <a:gd name="connsiteY13" fmla="*/ 437363 h 1590869"/>
                <a:gd name="connsiteX14" fmla="*/ 1549535 w 5468347"/>
                <a:gd name="connsiteY14" fmla="*/ 367846 h 1590869"/>
                <a:gd name="connsiteX15" fmla="*/ 1138815 w 5468347"/>
                <a:gd name="connsiteY15" fmla="*/ 345621 h 1590869"/>
                <a:gd name="connsiteX16" fmla="*/ 991889 w 5468347"/>
                <a:gd name="connsiteY16" fmla="*/ 115890 h 1590869"/>
                <a:gd name="connsiteX17" fmla="*/ 1647486 w 5468347"/>
                <a:gd name="connsiteY17" fmla="*/ 92040 h 1590869"/>
                <a:gd name="connsiteX18" fmla="*/ 2035402 w 5468347"/>
                <a:gd name="connsiteY18" fmla="*/ 849 h 159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68347" h="1590869">
                  <a:moveTo>
                    <a:pt x="2035402" y="849"/>
                  </a:moveTo>
                  <a:cubicBezTo>
                    <a:pt x="2197434" y="-5873"/>
                    <a:pt x="2388365" y="26053"/>
                    <a:pt x="2596704" y="141538"/>
                  </a:cubicBezTo>
                  <a:cubicBezTo>
                    <a:pt x="2882877" y="296530"/>
                    <a:pt x="3113344" y="409742"/>
                    <a:pt x="3488648" y="570305"/>
                  </a:cubicBezTo>
                  <a:lnTo>
                    <a:pt x="5468347" y="1582918"/>
                  </a:lnTo>
                  <a:lnTo>
                    <a:pt x="3862184" y="1590869"/>
                  </a:lnTo>
                  <a:cubicBezTo>
                    <a:pt x="3609095" y="1421123"/>
                    <a:pt x="3449907" y="1283886"/>
                    <a:pt x="3214235" y="1161143"/>
                  </a:cubicBezTo>
                  <a:cubicBezTo>
                    <a:pt x="2978563" y="1038400"/>
                    <a:pt x="2766821" y="883267"/>
                    <a:pt x="2448153" y="854408"/>
                  </a:cubicBezTo>
                  <a:cubicBezTo>
                    <a:pt x="2143410" y="808837"/>
                    <a:pt x="1776133" y="951121"/>
                    <a:pt x="1572398" y="937852"/>
                  </a:cubicBezTo>
                  <a:cubicBezTo>
                    <a:pt x="1505125" y="926208"/>
                    <a:pt x="1357077" y="858858"/>
                    <a:pt x="1281447" y="827716"/>
                  </a:cubicBezTo>
                  <a:cubicBezTo>
                    <a:pt x="885698" y="751545"/>
                    <a:pt x="570724" y="664232"/>
                    <a:pt x="158263" y="615914"/>
                  </a:cubicBezTo>
                  <a:cubicBezTo>
                    <a:pt x="86907" y="604850"/>
                    <a:pt x="149248" y="490730"/>
                    <a:pt x="231087" y="457382"/>
                  </a:cubicBezTo>
                  <a:lnTo>
                    <a:pt x="1414" y="410090"/>
                  </a:lnTo>
                  <a:cubicBezTo>
                    <a:pt x="-19437" y="255872"/>
                    <a:pt x="193679" y="238135"/>
                    <a:pt x="417937" y="270533"/>
                  </a:cubicBezTo>
                  <a:cubicBezTo>
                    <a:pt x="654322" y="317787"/>
                    <a:pt x="815504" y="362256"/>
                    <a:pt x="1051890" y="437363"/>
                  </a:cubicBezTo>
                  <a:cubicBezTo>
                    <a:pt x="1217771" y="414191"/>
                    <a:pt x="1436574" y="452295"/>
                    <a:pt x="1549535" y="367846"/>
                  </a:cubicBezTo>
                  <a:cubicBezTo>
                    <a:pt x="1412629" y="360438"/>
                    <a:pt x="1256225" y="378097"/>
                    <a:pt x="1138815" y="345621"/>
                  </a:cubicBezTo>
                  <a:cubicBezTo>
                    <a:pt x="1000710" y="335892"/>
                    <a:pt x="896026" y="181325"/>
                    <a:pt x="991889" y="115890"/>
                  </a:cubicBezTo>
                  <a:cubicBezTo>
                    <a:pt x="1199280" y="54090"/>
                    <a:pt x="1518085" y="131556"/>
                    <a:pt x="1647486" y="92040"/>
                  </a:cubicBezTo>
                  <a:cubicBezTo>
                    <a:pt x="1740234" y="52939"/>
                    <a:pt x="1873369" y="7571"/>
                    <a:pt x="2035402" y="849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Rectangle 9">
              <a:extLst>
                <a:ext uri="{FF2B5EF4-FFF2-40B4-BE49-F238E27FC236}">
                  <a16:creationId xmlns:a16="http://schemas.microsoft.com/office/drawing/2014/main" id="{6D9F29D0-9E35-4A06-8E8E-B0094BE7C8E3}"/>
                </a:ext>
              </a:extLst>
            </p:cNvPr>
            <p:cNvSpPr/>
            <p:nvPr/>
          </p:nvSpPr>
          <p:spPr>
            <a:xfrm>
              <a:off x="4463322" y="3736609"/>
              <a:ext cx="1534075" cy="1531580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CC30B601-CA17-4DD0-808B-67E3F857D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368" y="3536648"/>
              <a:ext cx="1574285" cy="1764292"/>
            </a:xfrm>
            <a:custGeom>
              <a:avLst/>
              <a:gdLst>
                <a:gd name="T0" fmla="*/ 1131 w 2400"/>
                <a:gd name="T1" fmla="*/ 40 h 3356"/>
                <a:gd name="T2" fmla="*/ 1129 w 2400"/>
                <a:gd name="T3" fmla="*/ 60 h 3356"/>
                <a:gd name="T4" fmla="*/ 1071 w 2400"/>
                <a:gd name="T5" fmla="*/ 253 h 3356"/>
                <a:gd name="T6" fmla="*/ 1006 w 2400"/>
                <a:gd name="T7" fmla="*/ 665 h 3356"/>
                <a:gd name="T8" fmla="*/ 1020 w 2400"/>
                <a:gd name="T9" fmla="*/ 853 h 3356"/>
                <a:gd name="T10" fmla="*/ 1289 w 2400"/>
                <a:gd name="T11" fmla="*/ 678 h 3356"/>
                <a:gd name="T12" fmla="*/ 1480 w 2400"/>
                <a:gd name="T13" fmla="*/ 327 h 3356"/>
                <a:gd name="T14" fmla="*/ 1409 w 2400"/>
                <a:gd name="T15" fmla="*/ 565 h 3356"/>
                <a:gd name="T16" fmla="*/ 1226 w 2400"/>
                <a:gd name="T17" fmla="*/ 845 h 3356"/>
                <a:gd name="T18" fmla="*/ 1022 w 2400"/>
                <a:gd name="T19" fmla="*/ 1149 h 3356"/>
                <a:gd name="T20" fmla="*/ 1171 w 2400"/>
                <a:gd name="T21" fmla="*/ 1656 h 3356"/>
                <a:gd name="T22" fmla="*/ 1237 w 2400"/>
                <a:gd name="T23" fmla="*/ 1789 h 3356"/>
                <a:gd name="T24" fmla="*/ 1409 w 2400"/>
                <a:gd name="T25" fmla="*/ 1784 h 3356"/>
                <a:gd name="T26" fmla="*/ 1588 w 2400"/>
                <a:gd name="T27" fmla="*/ 1556 h 3356"/>
                <a:gd name="T28" fmla="*/ 1851 w 2400"/>
                <a:gd name="T29" fmla="*/ 893 h 3356"/>
                <a:gd name="T30" fmla="*/ 1953 w 2400"/>
                <a:gd name="T31" fmla="*/ 344 h 3356"/>
                <a:gd name="T32" fmla="*/ 1962 w 2400"/>
                <a:gd name="T33" fmla="*/ 582 h 3356"/>
                <a:gd name="T34" fmla="*/ 1935 w 2400"/>
                <a:gd name="T35" fmla="*/ 882 h 3356"/>
                <a:gd name="T36" fmla="*/ 1960 w 2400"/>
                <a:gd name="T37" fmla="*/ 1240 h 3356"/>
                <a:gd name="T38" fmla="*/ 2217 w 2400"/>
                <a:gd name="T39" fmla="*/ 1069 h 3356"/>
                <a:gd name="T40" fmla="*/ 1993 w 2400"/>
                <a:gd name="T41" fmla="*/ 1294 h 3356"/>
                <a:gd name="T42" fmla="*/ 1757 w 2400"/>
                <a:gd name="T43" fmla="*/ 1500 h 3356"/>
                <a:gd name="T44" fmla="*/ 1584 w 2400"/>
                <a:gd name="T45" fmla="*/ 1814 h 3356"/>
                <a:gd name="T46" fmla="*/ 1555 w 2400"/>
                <a:gd name="T47" fmla="*/ 1931 h 3356"/>
                <a:gd name="T48" fmla="*/ 1824 w 2400"/>
                <a:gd name="T49" fmla="*/ 1924 h 3356"/>
                <a:gd name="T50" fmla="*/ 2244 w 2400"/>
                <a:gd name="T51" fmla="*/ 1718 h 3356"/>
                <a:gd name="T52" fmla="*/ 2377 w 2400"/>
                <a:gd name="T53" fmla="*/ 1620 h 3356"/>
                <a:gd name="T54" fmla="*/ 2089 w 2400"/>
                <a:gd name="T55" fmla="*/ 1947 h 3356"/>
                <a:gd name="T56" fmla="*/ 1815 w 2400"/>
                <a:gd name="T57" fmla="*/ 2073 h 3356"/>
                <a:gd name="T58" fmla="*/ 1564 w 2400"/>
                <a:gd name="T59" fmla="*/ 2124 h 3356"/>
                <a:gd name="T60" fmla="*/ 1426 w 2400"/>
                <a:gd name="T61" fmla="*/ 2360 h 3356"/>
                <a:gd name="T62" fmla="*/ 1422 w 2400"/>
                <a:gd name="T63" fmla="*/ 2785 h 3356"/>
                <a:gd name="T64" fmla="*/ 1400 w 2400"/>
                <a:gd name="T65" fmla="*/ 3356 h 3356"/>
                <a:gd name="T66" fmla="*/ 1144 w 2400"/>
                <a:gd name="T67" fmla="*/ 3124 h 3356"/>
                <a:gd name="T68" fmla="*/ 1200 w 2400"/>
                <a:gd name="T69" fmla="*/ 2647 h 3356"/>
                <a:gd name="T70" fmla="*/ 1166 w 2400"/>
                <a:gd name="T71" fmla="*/ 2158 h 3356"/>
                <a:gd name="T72" fmla="*/ 1011 w 2400"/>
                <a:gd name="T73" fmla="*/ 1822 h 3356"/>
                <a:gd name="T74" fmla="*/ 779 w 2400"/>
                <a:gd name="T75" fmla="*/ 1782 h 3356"/>
                <a:gd name="T76" fmla="*/ 462 w 2400"/>
                <a:gd name="T77" fmla="*/ 1816 h 3356"/>
                <a:gd name="T78" fmla="*/ 124 w 2400"/>
                <a:gd name="T79" fmla="*/ 1724 h 3356"/>
                <a:gd name="T80" fmla="*/ 609 w 2400"/>
                <a:gd name="T81" fmla="*/ 1716 h 3356"/>
                <a:gd name="T82" fmla="*/ 451 w 2400"/>
                <a:gd name="T83" fmla="*/ 1322 h 3356"/>
                <a:gd name="T84" fmla="*/ 71 w 2400"/>
                <a:gd name="T85" fmla="*/ 1191 h 3356"/>
                <a:gd name="T86" fmla="*/ 59 w 2400"/>
                <a:gd name="T87" fmla="*/ 1154 h 3356"/>
                <a:gd name="T88" fmla="*/ 319 w 2400"/>
                <a:gd name="T89" fmla="*/ 1254 h 3356"/>
                <a:gd name="T90" fmla="*/ 477 w 2400"/>
                <a:gd name="T91" fmla="*/ 1229 h 3356"/>
                <a:gd name="T92" fmla="*/ 251 w 2400"/>
                <a:gd name="T93" fmla="*/ 644 h 3356"/>
                <a:gd name="T94" fmla="*/ 220 w 2400"/>
                <a:gd name="T95" fmla="*/ 469 h 3356"/>
                <a:gd name="T96" fmla="*/ 266 w 2400"/>
                <a:gd name="T97" fmla="*/ 604 h 3356"/>
                <a:gd name="T98" fmla="*/ 391 w 2400"/>
                <a:gd name="T99" fmla="*/ 942 h 3356"/>
                <a:gd name="T100" fmla="*/ 404 w 2400"/>
                <a:gd name="T101" fmla="*/ 956 h 3356"/>
                <a:gd name="T102" fmla="*/ 442 w 2400"/>
                <a:gd name="T103" fmla="*/ 889 h 3356"/>
                <a:gd name="T104" fmla="*/ 546 w 2400"/>
                <a:gd name="T105" fmla="*/ 605 h 3356"/>
                <a:gd name="T106" fmla="*/ 517 w 2400"/>
                <a:gd name="T107" fmla="*/ 847 h 3356"/>
                <a:gd name="T108" fmla="*/ 711 w 2400"/>
                <a:gd name="T109" fmla="*/ 1353 h 3356"/>
                <a:gd name="T110" fmla="*/ 937 w 2400"/>
                <a:gd name="T111" fmla="*/ 1160 h 3356"/>
                <a:gd name="T112" fmla="*/ 971 w 2400"/>
                <a:gd name="T113" fmla="*/ 511 h 3356"/>
                <a:gd name="T114" fmla="*/ 1137 w 2400"/>
                <a:gd name="T115" fmla="*/ 0 h 3356"/>
                <a:gd name="connsiteX0" fmla="*/ 4738 w 10000"/>
                <a:gd name="connsiteY0" fmla="*/ 0 h 10714"/>
                <a:gd name="connsiteX1" fmla="*/ 4721 w 10000"/>
                <a:gd name="connsiteY1" fmla="*/ 48 h 10714"/>
                <a:gd name="connsiteX2" fmla="*/ 4713 w 10000"/>
                <a:gd name="connsiteY2" fmla="*/ 80 h 10714"/>
                <a:gd name="connsiteX3" fmla="*/ 4704 w 10000"/>
                <a:gd name="connsiteY3" fmla="*/ 101 h 10714"/>
                <a:gd name="connsiteX4" fmla="*/ 4704 w 10000"/>
                <a:gd name="connsiteY4" fmla="*/ 113 h 10714"/>
                <a:gd name="connsiteX5" fmla="*/ 4713 w 10000"/>
                <a:gd name="connsiteY5" fmla="*/ 119 h 10714"/>
                <a:gd name="connsiteX6" fmla="*/ 4713 w 10000"/>
                <a:gd name="connsiteY6" fmla="*/ 125 h 10714"/>
                <a:gd name="connsiteX7" fmla="*/ 4721 w 10000"/>
                <a:gd name="connsiteY7" fmla="*/ 125 h 10714"/>
                <a:gd name="connsiteX8" fmla="*/ 4721 w 10000"/>
                <a:gd name="connsiteY8" fmla="*/ 125 h 10714"/>
                <a:gd name="connsiteX9" fmla="*/ 4721 w 10000"/>
                <a:gd name="connsiteY9" fmla="*/ 134 h 10714"/>
                <a:gd name="connsiteX10" fmla="*/ 4713 w 10000"/>
                <a:gd name="connsiteY10" fmla="*/ 152 h 10714"/>
                <a:gd name="connsiteX11" fmla="*/ 4704 w 10000"/>
                <a:gd name="connsiteY11" fmla="*/ 179 h 10714"/>
                <a:gd name="connsiteX12" fmla="*/ 4692 w 10000"/>
                <a:gd name="connsiteY12" fmla="*/ 221 h 10714"/>
                <a:gd name="connsiteX13" fmla="*/ 4667 w 10000"/>
                <a:gd name="connsiteY13" fmla="*/ 280 h 10714"/>
                <a:gd name="connsiteX14" fmla="*/ 4629 w 10000"/>
                <a:gd name="connsiteY14" fmla="*/ 364 h 10714"/>
                <a:gd name="connsiteX15" fmla="*/ 4592 w 10000"/>
                <a:gd name="connsiteY15" fmla="*/ 465 h 10714"/>
                <a:gd name="connsiteX16" fmla="*/ 4533 w 10000"/>
                <a:gd name="connsiteY16" fmla="*/ 596 h 10714"/>
                <a:gd name="connsiteX17" fmla="*/ 4463 w 10000"/>
                <a:gd name="connsiteY17" fmla="*/ 754 h 10714"/>
                <a:gd name="connsiteX18" fmla="*/ 4379 w 10000"/>
                <a:gd name="connsiteY18" fmla="*/ 1001 h 10714"/>
                <a:gd name="connsiteX19" fmla="*/ 4321 w 10000"/>
                <a:gd name="connsiteY19" fmla="*/ 1266 h 10714"/>
                <a:gd name="connsiteX20" fmla="*/ 4275 w 10000"/>
                <a:gd name="connsiteY20" fmla="*/ 1538 h 10714"/>
                <a:gd name="connsiteX21" fmla="*/ 4213 w 10000"/>
                <a:gd name="connsiteY21" fmla="*/ 1827 h 10714"/>
                <a:gd name="connsiteX22" fmla="*/ 4204 w 10000"/>
                <a:gd name="connsiteY22" fmla="*/ 1889 h 10714"/>
                <a:gd name="connsiteX23" fmla="*/ 4192 w 10000"/>
                <a:gd name="connsiteY23" fmla="*/ 1982 h 10714"/>
                <a:gd name="connsiteX24" fmla="*/ 4183 w 10000"/>
                <a:gd name="connsiteY24" fmla="*/ 2080 h 10714"/>
                <a:gd name="connsiteX25" fmla="*/ 4175 w 10000"/>
                <a:gd name="connsiteY25" fmla="*/ 2187 h 10714"/>
                <a:gd name="connsiteX26" fmla="*/ 4175 w 10000"/>
                <a:gd name="connsiteY26" fmla="*/ 2297 h 10714"/>
                <a:gd name="connsiteX27" fmla="*/ 4192 w 10000"/>
                <a:gd name="connsiteY27" fmla="*/ 2396 h 10714"/>
                <a:gd name="connsiteX28" fmla="*/ 4213 w 10000"/>
                <a:gd name="connsiteY28" fmla="*/ 2482 h 10714"/>
                <a:gd name="connsiteX29" fmla="*/ 4250 w 10000"/>
                <a:gd name="connsiteY29" fmla="*/ 2542 h 10714"/>
                <a:gd name="connsiteX30" fmla="*/ 4450 w 10000"/>
                <a:gd name="connsiteY30" fmla="*/ 2530 h 10714"/>
                <a:gd name="connsiteX31" fmla="*/ 4646 w 10000"/>
                <a:gd name="connsiteY31" fmla="*/ 2482 h 10714"/>
                <a:gd name="connsiteX32" fmla="*/ 4833 w 10000"/>
                <a:gd name="connsiteY32" fmla="*/ 2405 h 10714"/>
                <a:gd name="connsiteX33" fmla="*/ 5025 w 10000"/>
                <a:gd name="connsiteY33" fmla="*/ 2297 h 10714"/>
                <a:gd name="connsiteX34" fmla="*/ 5200 w 10000"/>
                <a:gd name="connsiteY34" fmla="*/ 2172 h 10714"/>
                <a:gd name="connsiteX35" fmla="*/ 5371 w 10000"/>
                <a:gd name="connsiteY35" fmla="*/ 2020 h 10714"/>
                <a:gd name="connsiteX36" fmla="*/ 5533 w 10000"/>
                <a:gd name="connsiteY36" fmla="*/ 1859 h 10714"/>
                <a:gd name="connsiteX37" fmla="*/ 5683 w 10000"/>
                <a:gd name="connsiteY37" fmla="*/ 1690 h 10714"/>
                <a:gd name="connsiteX38" fmla="*/ 5829 w 10000"/>
                <a:gd name="connsiteY38" fmla="*/ 1511 h 10714"/>
                <a:gd name="connsiteX39" fmla="*/ 5954 w 10000"/>
                <a:gd name="connsiteY39" fmla="*/ 1326 h 10714"/>
                <a:gd name="connsiteX40" fmla="*/ 6071 w 10000"/>
                <a:gd name="connsiteY40" fmla="*/ 1147 h 10714"/>
                <a:gd name="connsiteX41" fmla="*/ 6167 w 10000"/>
                <a:gd name="connsiteY41" fmla="*/ 974 h 10714"/>
                <a:gd name="connsiteX42" fmla="*/ 6213 w 10000"/>
                <a:gd name="connsiteY42" fmla="*/ 974 h 10714"/>
                <a:gd name="connsiteX43" fmla="*/ 6213 w 10000"/>
                <a:gd name="connsiteY43" fmla="*/ 992 h 10714"/>
                <a:gd name="connsiteX44" fmla="*/ 6138 w 10000"/>
                <a:gd name="connsiteY44" fmla="*/ 1165 h 10714"/>
                <a:gd name="connsiteX45" fmla="*/ 6054 w 10000"/>
                <a:gd name="connsiteY45" fmla="*/ 1344 h 10714"/>
                <a:gd name="connsiteX46" fmla="*/ 5963 w 10000"/>
                <a:gd name="connsiteY46" fmla="*/ 1517 h 10714"/>
                <a:gd name="connsiteX47" fmla="*/ 5871 w 10000"/>
                <a:gd name="connsiteY47" fmla="*/ 1684 h 10714"/>
                <a:gd name="connsiteX48" fmla="*/ 5775 w 10000"/>
                <a:gd name="connsiteY48" fmla="*/ 1847 h 10714"/>
                <a:gd name="connsiteX49" fmla="*/ 5667 w 10000"/>
                <a:gd name="connsiteY49" fmla="*/ 1999 h 10714"/>
                <a:gd name="connsiteX50" fmla="*/ 5554 w 10000"/>
                <a:gd name="connsiteY50" fmla="*/ 2145 h 10714"/>
                <a:gd name="connsiteX51" fmla="*/ 5417 w 10000"/>
                <a:gd name="connsiteY51" fmla="*/ 2279 h 10714"/>
                <a:gd name="connsiteX52" fmla="*/ 5275 w 10000"/>
                <a:gd name="connsiteY52" fmla="*/ 2411 h 10714"/>
                <a:gd name="connsiteX53" fmla="*/ 5108 w 10000"/>
                <a:gd name="connsiteY53" fmla="*/ 2518 h 10714"/>
                <a:gd name="connsiteX54" fmla="*/ 4917 w 10000"/>
                <a:gd name="connsiteY54" fmla="*/ 2616 h 10714"/>
                <a:gd name="connsiteX55" fmla="*/ 4704 w 10000"/>
                <a:gd name="connsiteY55" fmla="*/ 2703 h 10714"/>
                <a:gd name="connsiteX56" fmla="*/ 4479 w 10000"/>
                <a:gd name="connsiteY56" fmla="*/ 2768 h 10714"/>
                <a:gd name="connsiteX57" fmla="*/ 4213 w 10000"/>
                <a:gd name="connsiteY57" fmla="*/ 2813 h 10714"/>
                <a:gd name="connsiteX58" fmla="*/ 4221 w 10000"/>
                <a:gd name="connsiteY58" fmla="*/ 3126 h 10714"/>
                <a:gd name="connsiteX59" fmla="*/ 4258 w 10000"/>
                <a:gd name="connsiteY59" fmla="*/ 3424 h 10714"/>
                <a:gd name="connsiteX60" fmla="*/ 4321 w 10000"/>
                <a:gd name="connsiteY60" fmla="*/ 3707 h 10714"/>
                <a:gd name="connsiteX61" fmla="*/ 4404 w 10000"/>
                <a:gd name="connsiteY61" fmla="*/ 3975 h 10714"/>
                <a:gd name="connsiteX62" fmla="*/ 4508 w 10000"/>
                <a:gd name="connsiteY62" fmla="*/ 4231 h 10714"/>
                <a:gd name="connsiteX63" fmla="*/ 4621 w 10000"/>
                <a:gd name="connsiteY63" fmla="*/ 4476 h 10714"/>
                <a:gd name="connsiteX64" fmla="*/ 4750 w 10000"/>
                <a:gd name="connsiteY64" fmla="*/ 4708 h 10714"/>
                <a:gd name="connsiteX65" fmla="*/ 4879 w 10000"/>
                <a:gd name="connsiteY65" fmla="*/ 4934 h 10714"/>
                <a:gd name="connsiteX66" fmla="*/ 4917 w 10000"/>
                <a:gd name="connsiteY66" fmla="*/ 4988 h 10714"/>
                <a:gd name="connsiteX67" fmla="*/ 4950 w 10000"/>
                <a:gd name="connsiteY67" fmla="*/ 5054 h 10714"/>
                <a:gd name="connsiteX68" fmla="*/ 4996 w 10000"/>
                <a:gd name="connsiteY68" fmla="*/ 5125 h 10714"/>
                <a:gd name="connsiteX69" fmla="*/ 5038 w 10000"/>
                <a:gd name="connsiteY69" fmla="*/ 5200 h 10714"/>
                <a:gd name="connsiteX70" fmla="*/ 5092 w 10000"/>
                <a:gd name="connsiteY70" fmla="*/ 5271 h 10714"/>
                <a:gd name="connsiteX71" fmla="*/ 5154 w 10000"/>
                <a:gd name="connsiteY71" fmla="*/ 5331 h 10714"/>
                <a:gd name="connsiteX72" fmla="*/ 5229 w 10000"/>
                <a:gd name="connsiteY72" fmla="*/ 5384 h 10714"/>
                <a:gd name="connsiteX73" fmla="*/ 5313 w 10000"/>
                <a:gd name="connsiteY73" fmla="*/ 5423 h 10714"/>
                <a:gd name="connsiteX74" fmla="*/ 5413 w 10000"/>
                <a:gd name="connsiteY74" fmla="*/ 5438 h 10714"/>
                <a:gd name="connsiteX75" fmla="*/ 5517 w 10000"/>
                <a:gd name="connsiteY75" fmla="*/ 5435 h 10714"/>
                <a:gd name="connsiteX76" fmla="*/ 5704 w 10000"/>
                <a:gd name="connsiteY76" fmla="*/ 5390 h 10714"/>
                <a:gd name="connsiteX77" fmla="*/ 5871 w 10000"/>
                <a:gd name="connsiteY77" fmla="*/ 5316 h 10714"/>
                <a:gd name="connsiteX78" fmla="*/ 6033 w 10000"/>
                <a:gd name="connsiteY78" fmla="*/ 5223 h 10714"/>
                <a:gd name="connsiteX79" fmla="*/ 6167 w 10000"/>
                <a:gd name="connsiteY79" fmla="*/ 5113 h 10714"/>
                <a:gd name="connsiteX80" fmla="*/ 6296 w 10000"/>
                <a:gd name="connsiteY80" fmla="*/ 4994 h 10714"/>
                <a:gd name="connsiteX81" fmla="*/ 6417 w 10000"/>
                <a:gd name="connsiteY81" fmla="*/ 4869 h 10714"/>
                <a:gd name="connsiteX82" fmla="*/ 6525 w 10000"/>
                <a:gd name="connsiteY82" fmla="*/ 4750 h 10714"/>
                <a:gd name="connsiteX83" fmla="*/ 6617 w 10000"/>
                <a:gd name="connsiteY83" fmla="*/ 4636 h 10714"/>
                <a:gd name="connsiteX84" fmla="*/ 6821 w 10000"/>
                <a:gd name="connsiteY84" fmla="*/ 4377 h 10714"/>
                <a:gd name="connsiteX85" fmla="*/ 7017 w 10000"/>
                <a:gd name="connsiteY85" fmla="*/ 4085 h 10714"/>
                <a:gd name="connsiteX86" fmla="*/ 7213 w 10000"/>
                <a:gd name="connsiteY86" fmla="*/ 3766 h 10714"/>
                <a:gd name="connsiteX87" fmla="*/ 7396 w 10000"/>
                <a:gd name="connsiteY87" fmla="*/ 3418 h 10714"/>
                <a:gd name="connsiteX88" fmla="*/ 7563 w 10000"/>
                <a:gd name="connsiteY88" fmla="*/ 3051 h 10714"/>
                <a:gd name="connsiteX89" fmla="*/ 7713 w 10000"/>
                <a:gd name="connsiteY89" fmla="*/ 2661 h 10714"/>
                <a:gd name="connsiteX90" fmla="*/ 7850 w 10000"/>
                <a:gd name="connsiteY90" fmla="*/ 2253 h 10714"/>
                <a:gd name="connsiteX91" fmla="*/ 7950 w 10000"/>
                <a:gd name="connsiteY91" fmla="*/ 1830 h 10714"/>
                <a:gd name="connsiteX92" fmla="*/ 8025 w 10000"/>
                <a:gd name="connsiteY92" fmla="*/ 1397 h 10714"/>
                <a:gd name="connsiteX93" fmla="*/ 8071 w 10000"/>
                <a:gd name="connsiteY93" fmla="*/ 954 h 10714"/>
                <a:gd name="connsiteX94" fmla="*/ 8108 w 10000"/>
                <a:gd name="connsiteY94" fmla="*/ 974 h 10714"/>
                <a:gd name="connsiteX95" fmla="*/ 8138 w 10000"/>
                <a:gd name="connsiteY95" fmla="*/ 1025 h 10714"/>
                <a:gd name="connsiteX96" fmla="*/ 8163 w 10000"/>
                <a:gd name="connsiteY96" fmla="*/ 1100 h 10714"/>
                <a:gd name="connsiteX97" fmla="*/ 8175 w 10000"/>
                <a:gd name="connsiteY97" fmla="*/ 1198 h 10714"/>
                <a:gd name="connsiteX98" fmla="*/ 8183 w 10000"/>
                <a:gd name="connsiteY98" fmla="*/ 1311 h 10714"/>
                <a:gd name="connsiteX99" fmla="*/ 8183 w 10000"/>
                <a:gd name="connsiteY99" fmla="*/ 1442 h 10714"/>
                <a:gd name="connsiteX100" fmla="*/ 8183 w 10000"/>
                <a:gd name="connsiteY100" fmla="*/ 1582 h 10714"/>
                <a:gd name="connsiteX101" fmla="*/ 8175 w 10000"/>
                <a:gd name="connsiteY101" fmla="*/ 1734 h 10714"/>
                <a:gd name="connsiteX102" fmla="*/ 8163 w 10000"/>
                <a:gd name="connsiteY102" fmla="*/ 1889 h 10714"/>
                <a:gd name="connsiteX103" fmla="*/ 8146 w 10000"/>
                <a:gd name="connsiteY103" fmla="*/ 2047 h 10714"/>
                <a:gd name="connsiteX104" fmla="*/ 8121 w 10000"/>
                <a:gd name="connsiteY104" fmla="*/ 2205 h 10714"/>
                <a:gd name="connsiteX105" fmla="*/ 8108 w 10000"/>
                <a:gd name="connsiteY105" fmla="*/ 2357 h 10714"/>
                <a:gd name="connsiteX106" fmla="*/ 8083 w 10000"/>
                <a:gd name="connsiteY106" fmla="*/ 2497 h 10714"/>
                <a:gd name="connsiteX107" fmla="*/ 8063 w 10000"/>
                <a:gd name="connsiteY107" fmla="*/ 2628 h 10714"/>
                <a:gd name="connsiteX108" fmla="*/ 8038 w 10000"/>
                <a:gd name="connsiteY108" fmla="*/ 2741 h 10714"/>
                <a:gd name="connsiteX109" fmla="*/ 8017 w 10000"/>
                <a:gd name="connsiteY109" fmla="*/ 2834 h 10714"/>
                <a:gd name="connsiteX110" fmla="*/ 8000 w 10000"/>
                <a:gd name="connsiteY110" fmla="*/ 2908 h 10714"/>
                <a:gd name="connsiteX111" fmla="*/ 7700 w 10000"/>
                <a:gd name="connsiteY111" fmla="*/ 3754 h 10714"/>
                <a:gd name="connsiteX112" fmla="*/ 7942 w 10000"/>
                <a:gd name="connsiteY112" fmla="*/ 3737 h 10714"/>
                <a:gd name="connsiteX113" fmla="*/ 8167 w 10000"/>
                <a:gd name="connsiteY113" fmla="*/ 3695 h 10714"/>
                <a:gd name="connsiteX114" fmla="*/ 8379 w 10000"/>
                <a:gd name="connsiteY114" fmla="*/ 3635 h 10714"/>
                <a:gd name="connsiteX115" fmla="*/ 8583 w 10000"/>
                <a:gd name="connsiteY115" fmla="*/ 3558 h 10714"/>
                <a:gd name="connsiteX116" fmla="*/ 8767 w 10000"/>
                <a:gd name="connsiteY116" fmla="*/ 3471 h 10714"/>
                <a:gd name="connsiteX117" fmla="*/ 8933 w 10000"/>
                <a:gd name="connsiteY117" fmla="*/ 3376 h 10714"/>
                <a:gd name="connsiteX118" fmla="*/ 9092 w 10000"/>
                <a:gd name="connsiteY118" fmla="*/ 3278 h 10714"/>
                <a:gd name="connsiteX119" fmla="*/ 9238 w 10000"/>
                <a:gd name="connsiteY119" fmla="*/ 3185 h 10714"/>
                <a:gd name="connsiteX120" fmla="*/ 9250 w 10000"/>
                <a:gd name="connsiteY120" fmla="*/ 3230 h 10714"/>
                <a:gd name="connsiteX121" fmla="*/ 9117 w 10000"/>
                <a:gd name="connsiteY121" fmla="*/ 3376 h 10714"/>
                <a:gd name="connsiteX122" fmla="*/ 8954 w 10000"/>
                <a:gd name="connsiteY122" fmla="*/ 3516 h 10714"/>
                <a:gd name="connsiteX123" fmla="*/ 8758 w 10000"/>
                <a:gd name="connsiteY123" fmla="*/ 3641 h 10714"/>
                <a:gd name="connsiteX124" fmla="*/ 8538 w 10000"/>
                <a:gd name="connsiteY124" fmla="*/ 3754 h 10714"/>
                <a:gd name="connsiteX125" fmla="*/ 8304 w 10000"/>
                <a:gd name="connsiteY125" fmla="*/ 3856 h 10714"/>
                <a:gd name="connsiteX126" fmla="*/ 8054 w 10000"/>
                <a:gd name="connsiteY126" fmla="*/ 3945 h 10714"/>
                <a:gd name="connsiteX127" fmla="*/ 7796 w 10000"/>
                <a:gd name="connsiteY127" fmla="*/ 4014 h 10714"/>
                <a:gd name="connsiteX128" fmla="*/ 7533 w 10000"/>
                <a:gd name="connsiteY128" fmla="*/ 4064 h 10714"/>
                <a:gd name="connsiteX129" fmla="*/ 7479 w 10000"/>
                <a:gd name="connsiteY129" fmla="*/ 4184 h 10714"/>
                <a:gd name="connsiteX130" fmla="*/ 7404 w 10000"/>
                <a:gd name="connsiteY130" fmla="*/ 4324 h 10714"/>
                <a:gd name="connsiteX131" fmla="*/ 7321 w 10000"/>
                <a:gd name="connsiteY131" fmla="*/ 4470 h 10714"/>
                <a:gd name="connsiteX132" fmla="*/ 7213 w 10000"/>
                <a:gd name="connsiteY132" fmla="*/ 4628 h 10714"/>
                <a:gd name="connsiteX133" fmla="*/ 7100 w 10000"/>
                <a:gd name="connsiteY133" fmla="*/ 4794 h 10714"/>
                <a:gd name="connsiteX134" fmla="*/ 6979 w 10000"/>
                <a:gd name="connsiteY134" fmla="*/ 4958 h 10714"/>
                <a:gd name="connsiteX135" fmla="*/ 6850 w 10000"/>
                <a:gd name="connsiteY135" fmla="*/ 5113 h 10714"/>
                <a:gd name="connsiteX136" fmla="*/ 6721 w 10000"/>
                <a:gd name="connsiteY136" fmla="*/ 5265 h 10714"/>
                <a:gd name="connsiteX137" fmla="*/ 6600 w 10000"/>
                <a:gd name="connsiteY137" fmla="*/ 5405 h 10714"/>
                <a:gd name="connsiteX138" fmla="*/ 6471 w 10000"/>
                <a:gd name="connsiteY138" fmla="*/ 5530 h 10714"/>
                <a:gd name="connsiteX139" fmla="*/ 6358 w 10000"/>
                <a:gd name="connsiteY139" fmla="*/ 5641 h 10714"/>
                <a:gd name="connsiteX140" fmla="*/ 6250 w 10000"/>
                <a:gd name="connsiteY140" fmla="*/ 5721 h 10714"/>
                <a:gd name="connsiteX141" fmla="*/ 6267 w 10000"/>
                <a:gd name="connsiteY141" fmla="*/ 5781 h 10714"/>
                <a:gd name="connsiteX142" fmla="*/ 6296 w 10000"/>
                <a:gd name="connsiteY142" fmla="*/ 5793 h 10714"/>
                <a:gd name="connsiteX143" fmla="*/ 6479 w 10000"/>
                <a:gd name="connsiteY143" fmla="*/ 5754 h 10714"/>
                <a:gd name="connsiteX144" fmla="*/ 6663 w 10000"/>
                <a:gd name="connsiteY144" fmla="*/ 5736 h 10714"/>
                <a:gd name="connsiteX145" fmla="*/ 6858 w 10000"/>
                <a:gd name="connsiteY145" fmla="*/ 5736 h 10714"/>
                <a:gd name="connsiteX146" fmla="*/ 7046 w 10000"/>
                <a:gd name="connsiteY146" fmla="*/ 5742 h 10714"/>
                <a:gd name="connsiteX147" fmla="*/ 7246 w 10000"/>
                <a:gd name="connsiteY147" fmla="*/ 5748 h 10714"/>
                <a:gd name="connsiteX148" fmla="*/ 7425 w 10000"/>
                <a:gd name="connsiteY148" fmla="*/ 5748 h 10714"/>
                <a:gd name="connsiteX149" fmla="*/ 7600 w 10000"/>
                <a:gd name="connsiteY149" fmla="*/ 5733 h 10714"/>
                <a:gd name="connsiteX150" fmla="*/ 7950 w 10000"/>
                <a:gd name="connsiteY150" fmla="*/ 5673 h 10714"/>
                <a:gd name="connsiteX151" fmla="*/ 8275 w 10000"/>
                <a:gd name="connsiteY151" fmla="*/ 5596 h 10714"/>
                <a:gd name="connsiteX152" fmla="*/ 8579 w 10000"/>
                <a:gd name="connsiteY152" fmla="*/ 5504 h 10714"/>
                <a:gd name="connsiteX153" fmla="*/ 8858 w 10000"/>
                <a:gd name="connsiteY153" fmla="*/ 5390 h 10714"/>
                <a:gd name="connsiteX154" fmla="*/ 9117 w 10000"/>
                <a:gd name="connsiteY154" fmla="*/ 5265 h 10714"/>
                <a:gd name="connsiteX155" fmla="*/ 9350 w 10000"/>
                <a:gd name="connsiteY155" fmla="*/ 5119 h 10714"/>
                <a:gd name="connsiteX156" fmla="*/ 9563 w 10000"/>
                <a:gd name="connsiteY156" fmla="*/ 4967 h 10714"/>
                <a:gd name="connsiteX157" fmla="*/ 9758 w 10000"/>
                <a:gd name="connsiteY157" fmla="*/ 4794 h 10714"/>
                <a:gd name="connsiteX158" fmla="*/ 9933 w 10000"/>
                <a:gd name="connsiteY158" fmla="*/ 4610 h 10714"/>
                <a:gd name="connsiteX159" fmla="*/ 10000 w 10000"/>
                <a:gd name="connsiteY159" fmla="*/ 4648 h 10714"/>
                <a:gd name="connsiteX160" fmla="*/ 10000 w 10000"/>
                <a:gd name="connsiteY160" fmla="*/ 4660 h 10714"/>
                <a:gd name="connsiteX161" fmla="*/ 9904 w 10000"/>
                <a:gd name="connsiteY161" fmla="*/ 4827 h 10714"/>
                <a:gd name="connsiteX162" fmla="*/ 9767 w 10000"/>
                <a:gd name="connsiteY162" fmla="*/ 5000 h 10714"/>
                <a:gd name="connsiteX163" fmla="*/ 9600 w 10000"/>
                <a:gd name="connsiteY163" fmla="*/ 5173 h 10714"/>
                <a:gd name="connsiteX164" fmla="*/ 9404 w 10000"/>
                <a:gd name="connsiteY164" fmla="*/ 5343 h 10714"/>
                <a:gd name="connsiteX165" fmla="*/ 9183 w 10000"/>
                <a:gd name="connsiteY165" fmla="*/ 5504 h 10714"/>
                <a:gd name="connsiteX166" fmla="*/ 8950 w 10000"/>
                <a:gd name="connsiteY166" fmla="*/ 5662 h 10714"/>
                <a:gd name="connsiteX167" fmla="*/ 8704 w 10000"/>
                <a:gd name="connsiteY167" fmla="*/ 5802 h 10714"/>
                <a:gd name="connsiteX168" fmla="*/ 8463 w 10000"/>
                <a:gd name="connsiteY168" fmla="*/ 5927 h 10714"/>
                <a:gd name="connsiteX169" fmla="*/ 8229 w 10000"/>
                <a:gd name="connsiteY169" fmla="*/ 6025 h 10714"/>
                <a:gd name="connsiteX170" fmla="*/ 8000 w 10000"/>
                <a:gd name="connsiteY170" fmla="*/ 6105 h 10714"/>
                <a:gd name="connsiteX171" fmla="*/ 7879 w 10000"/>
                <a:gd name="connsiteY171" fmla="*/ 6132 h 10714"/>
                <a:gd name="connsiteX172" fmla="*/ 7729 w 10000"/>
                <a:gd name="connsiteY172" fmla="*/ 6153 h 10714"/>
                <a:gd name="connsiteX173" fmla="*/ 7563 w 10000"/>
                <a:gd name="connsiteY173" fmla="*/ 6177 h 10714"/>
                <a:gd name="connsiteX174" fmla="*/ 7388 w 10000"/>
                <a:gd name="connsiteY174" fmla="*/ 6198 h 10714"/>
                <a:gd name="connsiteX175" fmla="*/ 7204 w 10000"/>
                <a:gd name="connsiteY175" fmla="*/ 6219 h 10714"/>
                <a:gd name="connsiteX176" fmla="*/ 7017 w 10000"/>
                <a:gd name="connsiteY176" fmla="*/ 6240 h 10714"/>
                <a:gd name="connsiteX177" fmla="*/ 6842 w 10000"/>
                <a:gd name="connsiteY177" fmla="*/ 6263 h 10714"/>
                <a:gd name="connsiteX178" fmla="*/ 6675 w 10000"/>
                <a:gd name="connsiteY178" fmla="*/ 6290 h 10714"/>
                <a:gd name="connsiteX179" fmla="*/ 6517 w 10000"/>
                <a:gd name="connsiteY179" fmla="*/ 6329 h 10714"/>
                <a:gd name="connsiteX180" fmla="*/ 6388 w 10000"/>
                <a:gd name="connsiteY180" fmla="*/ 6365 h 10714"/>
                <a:gd name="connsiteX181" fmla="*/ 6288 w 10000"/>
                <a:gd name="connsiteY181" fmla="*/ 6415 h 10714"/>
                <a:gd name="connsiteX182" fmla="*/ 6213 w 10000"/>
                <a:gd name="connsiteY182" fmla="*/ 6475 h 10714"/>
                <a:gd name="connsiteX183" fmla="*/ 6092 w 10000"/>
                <a:gd name="connsiteY183" fmla="*/ 6648 h 10714"/>
                <a:gd name="connsiteX184" fmla="*/ 6008 w 10000"/>
                <a:gd name="connsiteY184" fmla="*/ 6836 h 10714"/>
                <a:gd name="connsiteX185" fmla="*/ 5942 w 10000"/>
                <a:gd name="connsiteY185" fmla="*/ 7032 h 10714"/>
                <a:gd name="connsiteX186" fmla="*/ 5904 w 10000"/>
                <a:gd name="connsiteY186" fmla="*/ 7232 h 10714"/>
                <a:gd name="connsiteX187" fmla="*/ 5888 w 10000"/>
                <a:gd name="connsiteY187" fmla="*/ 7443 h 10714"/>
                <a:gd name="connsiteX188" fmla="*/ 5879 w 10000"/>
                <a:gd name="connsiteY188" fmla="*/ 7655 h 10714"/>
                <a:gd name="connsiteX189" fmla="*/ 5888 w 10000"/>
                <a:gd name="connsiteY189" fmla="*/ 7867 h 10714"/>
                <a:gd name="connsiteX190" fmla="*/ 5904 w 10000"/>
                <a:gd name="connsiteY190" fmla="*/ 8084 h 10714"/>
                <a:gd name="connsiteX191" fmla="*/ 5925 w 10000"/>
                <a:gd name="connsiteY191" fmla="*/ 8299 h 10714"/>
                <a:gd name="connsiteX192" fmla="*/ 5950 w 10000"/>
                <a:gd name="connsiteY192" fmla="*/ 8510 h 10714"/>
                <a:gd name="connsiteX193" fmla="*/ 5954 w 10000"/>
                <a:gd name="connsiteY193" fmla="*/ 8820 h 10714"/>
                <a:gd name="connsiteX194" fmla="*/ 5933 w 10000"/>
                <a:gd name="connsiteY194" fmla="*/ 9130 h 10714"/>
                <a:gd name="connsiteX195" fmla="*/ 5896 w 10000"/>
                <a:gd name="connsiteY195" fmla="*/ 9428 h 10714"/>
                <a:gd name="connsiteX196" fmla="*/ 5850 w 10000"/>
                <a:gd name="connsiteY196" fmla="*/ 9720 h 10714"/>
                <a:gd name="connsiteX197" fmla="*/ 5756 w 10000"/>
                <a:gd name="connsiteY197" fmla="*/ 10714 h 10714"/>
                <a:gd name="connsiteX198" fmla="*/ 4463 w 10000"/>
                <a:gd name="connsiteY198" fmla="*/ 10000 h 10714"/>
                <a:gd name="connsiteX199" fmla="*/ 4463 w 10000"/>
                <a:gd name="connsiteY199" fmla="*/ 9991 h 10714"/>
                <a:gd name="connsiteX200" fmla="*/ 4546 w 10000"/>
                <a:gd name="connsiteY200" fmla="*/ 9848 h 10714"/>
                <a:gd name="connsiteX201" fmla="*/ 4629 w 10000"/>
                <a:gd name="connsiteY201" fmla="*/ 9687 h 10714"/>
                <a:gd name="connsiteX202" fmla="*/ 4700 w 10000"/>
                <a:gd name="connsiteY202" fmla="*/ 9508 h 10714"/>
                <a:gd name="connsiteX203" fmla="*/ 4767 w 10000"/>
                <a:gd name="connsiteY203" fmla="*/ 9309 h 10714"/>
                <a:gd name="connsiteX204" fmla="*/ 4829 w 10000"/>
                <a:gd name="connsiteY204" fmla="*/ 9097 h 10714"/>
                <a:gd name="connsiteX205" fmla="*/ 4879 w 10000"/>
                <a:gd name="connsiteY205" fmla="*/ 8868 h 10714"/>
                <a:gd name="connsiteX206" fmla="*/ 4917 w 10000"/>
                <a:gd name="connsiteY206" fmla="*/ 8635 h 10714"/>
                <a:gd name="connsiteX207" fmla="*/ 4954 w 10000"/>
                <a:gd name="connsiteY207" fmla="*/ 8391 h 10714"/>
                <a:gd name="connsiteX208" fmla="*/ 4979 w 10000"/>
                <a:gd name="connsiteY208" fmla="*/ 8144 h 10714"/>
                <a:gd name="connsiteX209" fmla="*/ 5000 w 10000"/>
                <a:gd name="connsiteY209" fmla="*/ 7887 h 10714"/>
                <a:gd name="connsiteX210" fmla="*/ 5000 w 10000"/>
                <a:gd name="connsiteY210" fmla="*/ 7634 h 10714"/>
                <a:gd name="connsiteX211" fmla="*/ 5000 w 10000"/>
                <a:gd name="connsiteY211" fmla="*/ 7384 h 10714"/>
                <a:gd name="connsiteX212" fmla="*/ 4979 w 10000"/>
                <a:gd name="connsiteY212" fmla="*/ 7133 h 10714"/>
                <a:gd name="connsiteX213" fmla="*/ 4950 w 10000"/>
                <a:gd name="connsiteY213" fmla="*/ 6892 h 10714"/>
                <a:gd name="connsiteX214" fmla="*/ 4913 w 10000"/>
                <a:gd name="connsiteY214" fmla="*/ 6657 h 10714"/>
                <a:gd name="connsiteX215" fmla="*/ 4858 w 10000"/>
                <a:gd name="connsiteY215" fmla="*/ 6430 h 10714"/>
                <a:gd name="connsiteX216" fmla="*/ 4783 w 10000"/>
                <a:gd name="connsiteY216" fmla="*/ 6219 h 10714"/>
                <a:gd name="connsiteX217" fmla="*/ 4700 w 10000"/>
                <a:gd name="connsiteY217" fmla="*/ 6019 h 10714"/>
                <a:gd name="connsiteX218" fmla="*/ 4600 w 10000"/>
                <a:gd name="connsiteY218" fmla="*/ 5840 h 10714"/>
                <a:gd name="connsiteX219" fmla="*/ 4488 w 10000"/>
                <a:gd name="connsiteY219" fmla="*/ 5682 h 10714"/>
                <a:gd name="connsiteX220" fmla="*/ 4358 w 10000"/>
                <a:gd name="connsiteY220" fmla="*/ 5542 h 10714"/>
                <a:gd name="connsiteX221" fmla="*/ 4213 w 10000"/>
                <a:gd name="connsiteY221" fmla="*/ 5429 h 10714"/>
                <a:gd name="connsiteX222" fmla="*/ 4046 w 10000"/>
                <a:gd name="connsiteY222" fmla="*/ 5343 h 10714"/>
                <a:gd name="connsiteX223" fmla="*/ 3904 w 10000"/>
                <a:gd name="connsiteY223" fmla="*/ 5292 h 10714"/>
                <a:gd name="connsiteX224" fmla="*/ 3746 w 10000"/>
                <a:gd name="connsiteY224" fmla="*/ 5271 h 10714"/>
                <a:gd name="connsiteX225" fmla="*/ 3583 w 10000"/>
                <a:gd name="connsiteY225" fmla="*/ 5271 h 10714"/>
                <a:gd name="connsiteX226" fmla="*/ 3413 w 10000"/>
                <a:gd name="connsiteY226" fmla="*/ 5286 h 10714"/>
                <a:gd name="connsiteX227" fmla="*/ 3246 w 10000"/>
                <a:gd name="connsiteY227" fmla="*/ 5310 h 10714"/>
                <a:gd name="connsiteX228" fmla="*/ 3079 w 10000"/>
                <a:gd name="connsiteY228" fmla="*/ 5343 h 10714"/>
                <a:gd name="connsiteX229" fmla="*/ 2913 w 10000"/>
                <a:gd name="connsiteY229" fmla="*/ 5369 h 10714"/>
                <a:gd name="connsiteX230" fmla="*/ 2750 w 10000"/>
                <a:gd name="connsiteY230" fmla="*/ 5396 h 10714"/>
                <a:gd name="connsiteX231" fmla="*/ 2600 w 10000"/>
                <a:gd name="connsiteY231" fmla="*/ 5411 h 10714"/>
                <a:gd name="connsiteX232" fmla="*/ 2258 w 10000"/>
                <a:gd name="connsiteY232" fmla="*/ 5423 h 10714"/>
                <a:gd name="connsiteX233" fmla="*/ 1925 w 10000"/>
                <a:gd name="connsiteY233" fmla="*/ 5411 h 10714"/>
                <a:gd name="connsiteX234" fmla="*/ 1617 w 10000"/>
                <a:gd name="connsiteY234" fmla="*/ 5384 h 10714"/>
                <a:gd name="connsiteX235" fmla="*/ 1321 w 10000"/>
                <a:gd name="connsiteY235" fmla="*/ 5346 h 10714"/>
                <a:gd name="connsiteX236" fmla="*/ 1033 w 10000"/>
                <a:gd name="connsiteY236" fmla="*/ 5298 h 10714"/>
                <a:gd name="connsiteX237" fmla="*/ 758 w 10000"/>
                <a:gd name="connsiteY237" fmla="*/ 5250 h 10714"/>
                <a:gd name="connsiteX238" fmla="*/ 500 w 10000"/>
                <a:gd name="connsiteY238" fmla="*/ 5197 h 10714"/>
                <a:gd name="connsiteX239" fmla="*/ 517 w 10000"/>
                <a:gd name="connsiteY239" fmla="*/ 5137 h 10714"/>
                <a:gd name="connsiteX240" fmla="*/ 871 w 10000"/>
                <a:gd name="connsiteY240" fmla="*/ 5173 h 10714"/>
                <a:gd name="connsiteX241" fmla="*/ 1221 w 10000"/>
                <a:gd name="connsiteY241" fmla="*/ 5197 h 10714"/>
                <a:gd name="connsiteX242" fmla="*/ 1563 w 10000"/>
                <a:gd name="connsiteY242" fmla="*/ 5206 h 10714"/>
                <a:gd name="connsiteX243" fmla="*/ 1896 w 10000"/>
                <a:gd name="connsiteY243" fmla="*/ 5197 h 10714"/>
                <a:gd name="connsiteX244" fmla="*/ 2221 w 10000"/>
                <a:gd name="connsiteY244" fmla="*/ 5164 h 10714"/>
                <a:gd name="connsiteX245" fmla="*/ 2538 w 10000"/>
                <a:gd name="connsiteY245" fmla="*/ 5113 h 10714"/>
                <a:gd name="connsiteX246" fmla="*/ 2842 w 10000"/>
                <a:gd name="connsiteY246" fmla="*/ 5045 h 10714"/>
                <a:gd name="connsiteX247" fmla="*/ 3129 w 10000"/>
                <a:gd name="connsiteY247" fmla="*/ 4946 h 10714"/>
                <a:gd name="connsiteX248" fmla="*/ 3500 w 10000"/>
                <a:gd name="connsiteY248" fmla="*/ 4815 h 10714"/>
                <a:gd name="connsiteX249" fmla="*/ 2821 w 10000"/>
                <a:gd name="connsiteY249" fmla="*/ 4389 h 10714"/>
                <a:gd name="connsiteX250" fmla="*/ 2213 w 10000"/>
                <a:gd name="connsiteY250" fmla="*/ 3912 h 10714"/>
                <a:gd name="connsiteX251" fmla="*/ 1879 w 10000"/>
                <a:gd name="connsiteY251" fmla="*/ 3939 h 10714"/>
                <a:gd name="connsiteX252" fmla="*/ 1554 w 10000"/>
                <a:gd name="connsiteY252" fmla="*/ 3939 h 10714"/>
                <a:gd name="connsiteX253" fmla="*/ 1258 w 10000"/>
                <a:gd name="connsiteY253" fmla="*/ 3912 h 10714"/>
                <a:gd name="connsiteX254" fmla="*/ 979 w 10000"/>
                <a:gd name="connsiteY254" fmla="*/ 3856 h 10714"/>
                <a:gd name="connsiteX255" fmla="*/ 721 w 10000"/>
                <a:gd name="connsiteY255" fmla="*/ 3775 h 10714"/>
                <a:gd name="connsiteX256" fmla="*/ 496 w 10000"/>
                <a:gd name="connsiteY256" fmla="*/ 3674 h 10714"/>
                <a:gd name="connsiteX257" fmla="*/ 296 w 10000"/>
                <a:gd name="connsiteY257" fmla="*/ 3549 h 10714"/>
                <a:gd name="connsiteX258" fmla="*/ 129 w 10000"/>
                <a:gd name="connsiteY258" fmla="*/ 3403 h 10714"/>
                <a:gd name="connsiteX259" fmla="*/ 0 w 10000"/>
                <a:gd name="connsiteY259" fmla="*/ 3245 h 10714"/>
                <a:gd name="connsiteX260" fmla="*/ 17 w 10000"/>
                <a:gd name="connsiteY260" fmla="*/ 3218 h 10714"/>
                <a:gd name="connsiteX261" fmla="*/ 71 w 10000"/>
                <a:gd name="connsiteY261" fmla="*/ 3245 h 10714"/>
                <a:gd name="connsiteX262" fmla="*/ 138 w 10000"/>
                <a:gd name="connsiteY262" fmla="*/ 3349 h 10714"/>
                <a:gd name="connsiteX263" fmla="*/ 246 w 10000"/>
                <a:gd name="connsiteY263" fmla="*/ 3439 h 10714"/>
                <a:gd name="connsiteX264" fmla="*/ 379 w 10000"/>
                <a:gd name="connsiteY264" fmla="*/ 3528 h 10714"/>
                <a:gd name="connsiteX265" fmla="*/ 538 w 10000"/>
                <a:gd name="connsiteY265" fmla="*/ 3597 h 10714"/>
                <a:gd name="connsiteX266" fmla="*/ 721 w 10000"/>
                <a:gd name="connsiteY266" fmla="*/ 3656 h 10714"/>
                <a:gd name="connsiteX267" fmla="*/ 913 w 10000"/>
                <a:gd name="connsiteY267" fmla="*/ 3701 h 10714"/>
                <a:gd name="connsiteX268" fmla="*/ 1117 w 10000"/>
                <a:gd name="connsiteY268" fmla="*/ 3728 h 10714"/>
                <a:gd name="connsiteX269" fmla="*/ 1329 w 10000"/>
                <a:gd name="connsiteY269" fmla="*/ 3737 h 10714"/>
                <a:gd name="connsiteX270" fmla="*/ 1533 w 10000"/>
                <a:gd name="connsiteY270" fmla="*/ 3734 h 10714"/>
                <a:gd name="connsiteX271" fmla="*/ 1646 w 10000"/>
                <a:gd name="connsiteY271" fmla="*/ 3722 h 10714"/>
                <a:gd name="connsiteX272" fmla="*/ 1746 w 10000"/>
                <a:gd name="connsiteY272" fmla="*/ 3722 h 10714"/>
                <a:gd name="connsiteX273" fmla="*/ 1833 w 10000"/>
                <a:gd name="connsiteY273" fmla="*/ 3710 h 10714"/>
                <a:gd name="connsiteX274" fmla="*/ 1917 w 10000"/>
                <a:gd name="connsiteY274" fmla="*/ 3695 h 10714"/>
                <a:gd name="connsiteX275" fmla="*/ 1988 w 10000"/>
                <a:gd name="connsiteY275" fmla="*/ 3662 h 10714"/>
                <a:gd name="connsiteX276" fmla="*/ 1788 w 10000"/>
                <a:gd name="connsiteY276" fmla="*/ 3391 h 10714"/>
                <a:gd name="connsiteX277" fmla="*/ 1617 w 10000"/>
                <a:gd name="connsiteY277" fmla="*/ 3126 h 10714"/>
                <a:gd name="connsiteX278" fmla="*/ 1454 w 10000"/>
                <a:gd name="connsiteY278" fmla="*/ 2849 h 10714"/>
                <a:gd name="connsiteX279" fmla="*/ 1313 w 10000"/>
                <a:gd name="connsiteY279" fmla="*/ 2563 h 10714"/>
                <a:gd name="connsiteX280" fmla="*/ 1175 w 10000"/>
                <a:gd name="connsiteY280" fmla="*/ 2253 h 10714"/>
                <a:gd name="connsiteX281" fmla="*/ 1046 w 10000"/>
                <a:gd name="connsiteY281" fmla="*/ 1919 h 10714"/>
                <a:gd name="connsiteX282" fmla="*/ 1033 w 10000"/>
                <a:gd name="connsiteY282" fmla="*/ 1859 h 10714"/>
                <a:gd name="connsiteX283" fmla="*/ 1000 w 10000"/>
                <a:gd name="connsiteY283" fmla="*/ 1776 h 10714"/>
                <a:gd name="connsiteX284" fmla="*/ 979 w 10000"/>
                <a:gd name="connsiteY284" fmla="*/ 1684 h 10714"/>
                <a:gd name="connsiteX285" fmla="*/ 950 w 10000"/>
                <a:gd name="connsiteY285" fmla="*/ 1591 h 10714"/>
                <a:gd name="connsiteX286" fmla="*/ 925 w 10000"/>
                <a:gd name="connsiteY286" fmla="*/ 1490 h 10714"/>
                <a:gd name="connsiteX287" fmla="*/ 917 w 10000"/>
                <a:gd name="connsiteY287" fmla="*/ 1397 h 10714"/>
                <a:gd name="connsiteX288" fmla="*/ 917 w 10000"/>
                <a:gd name="connsiteY288" fmla="*/ 1311 h 10714"/>
                <a:gd name="connsiteX289" fmla="*/ 933 w 10000"/>
                <a:gd name="connsiteY289" fmla="*/ 1234 h 10714"/>
                <a:gd name="connsiteX290" fmla="*/ 963 w 10000"/>
                <a:gd name="connsiteY290" fmla="*/ 1180 h 10714"/>
                <a:gd name="connsiteX291" fmla="*/ 1000 w 10000"/>
                <a:gd name="connsiteY291" fmla="*/ 1192 h 10714"/>
                <a:gd name="connsiteX292" fmla="*/ 1033 w 10000"/>
                <a:gd name="connsiteY292" fmla="*/ 1496 h 10714"/>
                <a:gd name="connsiteX293" fmla="*/ 1108 w 10000"/>
                <a:gd name="connsiteY293" fmla="*/ 1800 h 10714"/>
                <a:gd name="connsiteX294" fmla="*/ 1221 w 10000"/>
                <a:gd name="connsiteY294" fmla="*/ 2098 h 10714"/>
                <a:gd name="connsiteX295" fmla="*/ 1358 w 10000"/>
                <a:gd name="connsiteY295" fmla="*/ 2372 h 10714"/>
                <a:gd name="connsiteX296" fmla="*/ 1508 w 10000"/>
                <a:gd name="connsiteY296" fmla="*/ 2628 h 10714"/>
                <a:gd name="connsiteX297" fmla="*/ 1646 w 10000"/>
                <a:gd name="connsiteY297" fmla="*/ 2795 h 10714"/>
                <a:gd name="connsiteX298" fmla="*/ 1629 w 10000"/>
                <a:gd name="connsiteY298" fmla="*/ 2801 h 10714"/>
                <a:gd name="connsiteX299" fmla="*/ 1629 w 10000"/>
                <a:gd name="connsiteY299" fmla="*/ 2807 h 10714"/>
                <a:gd name="connsiteX300" fmla="*/ 1638 w 10000"/>
                <a:gd name="connsiteY300" fmla="*/ 2813 h 10714"/>
                <a:gd name="connsiteX301" fmla="*/ 1646 w 10000"/>
                <a:gd name="connsiteY301" fmla="*/ 2816 h 10714"/>
                <a:gd name="connsiteX302" fmla="*/ 1663 w 10000"/>
                <a:gd name="connsiteY302" fmla="*/ 2822 h 10714"/>
                <a:gd name="connsiteX303" fmla="*/ 1667 w 10000"/>
                <a:gd name="connsiteY303" fmla="*/ 2834 h 10714"/>
                <a:gd name="connsiteX304" fmla="*/ 1675 w 10000"/>
                <a:gd name="connsiteY304" fmla="*/ 2840 h 10714"/>
                <a:gd name="connsiteX305" fmla="*/ 1683 w 10000"/>
                <a:gd name="connsiteY305" fmla="*/ 2849 h 10714"/>
                <a:gd name="connsiteX306" fmla="*/ 1683 w 10000"/>
                <a:gd name="connsiteY306" fmla="*/ 2843 h 10714"/>
                <a:gd name="connsiteX307" fmla="*/ 1675 w 10000"/>
                <a:gd name="connsiteY307" fmla="*/ 2840 h 10714"/>
                <a:gd name="connsiteX308" fmla="*/ 1675 w 10000"/>
                <a:gd name="connsiteY308" fmla="*/ 2840 h 10714"/>
                <a:gd name="connsiteX309" fmla="*/ 1646 w 10000"/>
                <a:gd name="connsiteY309" fmla="*/ 2795 h 10714"/>
                <a:gd name="connsiteX310" fmla="*/ 1746 w 10000"/>
                <a:gd name="connsiteY310" fmla="*/ 2741 h 10714"/>
                <a:gd name="connsiteX311" fmla="*/ 1842 w 10000"/>
                <a:gd name="connsiteY311" fmla="*/ 2649 h 10714"/>
                <a:gd name="connsiteX312" fmla="*/ 1933 w 10000"/>
                <a:gd name="connsiteY312" fmla="*/ 2542 h 10714"/>
                <a:gd name="connsiteX313" fmla="*/ 2017 w 10000"/>
                <a:gd name="connsiteY313" fmla="*/ 2411 h 10714"/>
                <a:gd name="connsiteX314" fmla="*/ 2092 w 10000"/>
                <a:gd name="connsiteY314" fmla="*/ 2265 h 10714"/>
                <a:gd name="connsiteX315" fmla="*/ 2163 w 10000"/>
                <a:gd name="connsiteY315" fmla="*/ 2113 h 10714"/>
                <a:gd name="connsiteX316" fmla="*/ 2221 w 10000"/>
                <a:gd name="connsiteY316" fmla="*/ 1955 h 10714"/>
                <a:gd name="connsiteX317" fmla="*/ 2275 w 10000"/>
                <a:gd name="connsiteY317" fmla="*/ 1803 h 10714"/>
                <a:gd name="connsiteX318" fmla="*/ 2321 w 10000"/>
                <a:gd name="connsiteY318" fmla="*/ 1657 h 10714"/>
                <a:gd name="connsiteX319" fmla="*/ 2329 w 10000"/>
                <a:gd name="connsiteY319" fmla="*/ 1853 h 10714"/>
                <a:gd name="connsiteX320" fmla="*/ 2321 w 10000"/>
                <a:gd name="connsiteY320" fmla="*/ 2032 h 10714"/>
                <a:gd name="connsiteX321" fmla="*/ 2283 w 10000"/>
                <a:gd name="connsiteY321" fmla="*/ 2199 h 10714"/>
                <a:gd name="connsiteX322" fmla="*/ 2229 w 10000"/>
                <a:gd name="connsiteY322" fmla="*/ 2366 h 10714"/>
                <a:gd name="connsiteX323" fmla="*/ 2154 w 10000"/>
                <a:gd name="connsiteY323" fmla="*/ 2524 h 10714"/>
                <a:gd name="connsiteX324" fmla="*/ 2046 w 10000"/>
                <a:gd name="connsiteY324" fmla="*/ 2682 h 10714"/>
                <a:gd name="connsiteX325" fmla="*/ 1796 w 10000"/>
                <a:gd name="connsiteY325" fmla="*/ 3027 h 10714"/>
                <a:gd name="connsiteX326" fmla="*/ 2054 w 10000"/>
                <a:gd name="connsiteY326" fmla="*/ 3305 h 10714"/>
                <a:gd name="connsiteX327" fmla="*/ 2333 w 10000"/>
                <a:gd name="connsiteY327" fmla="*/ 3564 h 10714"/>
                <a:gd name="connsiteX328" fmla="*/ 2638 w 10000"/>
                <a:gd name="connsiteY328" fmla="*/ 3808 h 10714"/>
                <a:gd name="connsiteX329" fmla="*/ 2963 w 10000"/>
                <a:gd name="connsiteY329" fmla="*/ 4032 h 10714"/>
                <a:gd name="connsiteX330" fmla="*/ 4129 w 10000"/>
                <a:gd name="connsiteY330" fmla="*/ 4610 h 10714"/>
                <a:gd name="connsiteX331" fmla="*/ 4167 w 10000"/>
                <a:gd name="connsiteY331" fmla="*/ 4589 h 10714"/>
                <a:gd name="connsiteX332" fmla="*/ 4071 w 10000"/>
                <a:gd name="connsiteY332" fmla="*/ 4333 h 10714"/>
                <a:gd name="connsiteX333" fmla="*/ 3996 w 10000"/>
                <a:gd name="connsiteY333" fmla="*/ 4058 h 10714"/>
                <a:gd name="connsiteX334" fmla="*/ 3933 w 10000"/>
                <a:gd name="connsiteY334" fmla="*/ 3760 h 10714"/>
                <a:gd name="connsiteX335" fmla="*/ 3904 w 10000"/>
                <a:gd name="connsiteY335" fmla="*/ 3456 h 10714"/>
                <a:gd name="connsiteX336" fmla="*/ 3879 w 10000"/>
                <a:gd name="connsiteY336" fmla="*/ 3138 h 10714"/>
                <a:gd name="connsiteX337" fmla="*/ 3879 w 10000"/>
                <a:gd name="connsiteY337" fmla="*/ 2813 h 10714"/>
                <a:gd name="connsiteX338" fmla="*/ 3896 w 10000"/>
                <a:gd name="connsiteY338" fmla="*/ 2485 h 10714"/>
                <a:gd name="connsiteX339" fmla="*/ 3933 w 10000"/>
                <a:gd name="connsiteY339" fmla="*/ 2160 h 10714"/>
                <a:gd name="connsiteX340" fmla="*/ 3988 w 10000"/>
                <a:gd name="connsiteY340" fmla="*/ 1836 h 10714"/>
                <a:gd name="connsiteX341" fmla="*/ 4046 w 10000"/>
                <a:gd name="connsiteY341" fmla="*/ 1523 h 10714"/>
                <a:gd name="connsiteX342" fmla="*/ 4129 w 10000"/>
                <a:gd name="connsiteY342" fmla="*/ 1219 h 10714"/>
                <a:gd name="connsiteX343" fmla="*/ 4229 w 10000"/>
                <a:gd name="connsiteY343" fmla="*/ 933 h 10714"/>
                <a:gd name="connsiteX344" fmla="*/ 4333 w 10000"/>
                <a:gd name="connsiteY344" fmla="*/ 662 h 10714"/>
                <a:gd name="connsiteX345" fmla="*/ 4454 w 10000"/>
                <a:gd name="connsiteY345" fmla="*/ 417 h 10714"/>
                <a:gd name="connsiteX346" fmla="*/ 4583 w 10000"/>
                <a:gd name="connsiteY346" fmla="*/ 194 h 10714"/>
                <a:gd name="connsiteX347" fmla="*/ 4738 w 10000"/>
                <a:gd name="connsiteY347" fmla="*/ 0 h 10714"/>
                <a:gd name="connsiteX0" fmla="*/ 4738 w 10000"/>
                <a:gd name="connsiteY0" fmla="*/ 0 h 10714"/>
                <a:gd name="connsiteX1" fmla="*/ 4721 w 10000"/>
                <a:gd name="connsiteY1" fmla="*/ 48 h 10714"/>
                <a:gd name="connsiteX2" fmla="*/ 4713 w 10000"/>
                <a:gd name="connsiteY2" fmla="*/ 80 h 10714"/>
                <a:gd name="connsiteX3" fmla="*/ 4704 w 10000"/>
                <a:gd name="connsiteY3" fmla="*/ 101 h 10714"/>
                <a:gd name="connsiteX4" fmla="*/ 4704 w 10000"/>
                <a:gd name="connsiteY4" fmla="*/ 113 h 10714"/>
                <a:gd name="connsiteX5" fmla="*/ 4713 w 10000"/>
                <a:gd name="connsiteY5" fmla="*/ 119 h 10714"/>
                <a:gd name="connsiteX6" fmla="*/ 4713 w 10000"/>
                <a:gd name="connsiteY6" fmla="*/ 125 h 10714"/>
                <a:gd name="connsiteX7" fmla="*/ 4721 w 10000"/>
                <a:gd name="connsiteY7" fmla="*/ 125 h 10714"/>
                <a:gd name="connsiteX8" fmla="*/ 4721 w 10000"/>
                <a:gd name="connsiteY8" fmla="*/ 125 h 10714"/>
                <a:gd name="connsiteX9" fmla="*/ 4721 w 10000"/>
                <a:gd name="connsiteY9" fmla="*/ 134 h 10714"/>
                <a:gd name="connsiteX10" fmla="*/ 4713 w 10000"/>
                <a:gd name="connsiteY10" fmla="*/ 152 h 10714"/>
                <a:gd name="connsiteX11" fmla="*/ 4704 w 10000"/>
                <a:gd name="connsiteY11" fmla="*/ 179 h 10714"/>
                <a:gd name="connsiteX12" fmla="*/ 4692 w 10000"/>
                <a:gd name="connsiteY12" fmla="*/ 221 h 10714"/>
                <a:gd name="connsiteX13" fmla="*/ 4667 w 10000"/>
                <a:gd name="connsiteY13" fmla="*/ 280 h 10714"/>
                <a:gd name="connsiteX14" fmla="*/ 4629 w 10000"/>
                <a:gd name="connsiteY14" fmla="*/ 364 h 10714"/>
                <a:gd name="connsiteX15" fmla="*/ 4592 w 10000"/>
                <a:gd name="connsiteY15" fmla="*/ 465 h 10714"/>
                <a:gd name="connsiteX16" fmla="*/ 4533 w 10000"/>
                <a:gd name="connsiteY16" fmla="*/ 596 h 10714"/>
                <a:gd name="connsiteX17" fmla="*/ 4463 w 10000"/>
                <a:gd name="connsiteY17" fmla="*/ 754 h 10714"/>
                <a:gd name="connsiteX18" fmla="*/ 4379 w 10000"/>
                <a:gd name="connsiteY18" fmla="*/ 1001 h 10714"/>
                <a:gd name="connsiteX19" fmla="*/ 4321 w 10000"/>
                <a:gd name="connsiteY19" fmla="*/ 1266 h 10714"/>
                <a:gd name="connsiteX20" fmla="*/ 4275 w 10000"/>
                <a:gd name="connsiteY20" fmla="*/ 1538 h 10714"/>
                <a:gd name="connsiteX21" fmla="*/ 4213 w 10000"/>
                <a:gd name="connsiteY21" fmla="*/ 1827 h 10714"/>
                <a:gd name="connsiteX22" fmla="*/ 4204 w 10000"/>
                <a:gd name="connsiteY22" fmla="*/ 1889 h 10714"/>
                <a:gd name="connsiteX23" fmla="*/ 4192 w 10000"/>
                <a:gd name="connsiteY23" fmla="*/ 1982 h 10714"/>
                <a:gd name="connsiteX24" fmla="*/ 4183 w 10000"/>
                <a:gd name="connsiteY24" fmla="*/ 2080 h 10714"/>
                <a:gd name="connsiteX25" fmla="*/ 4175 w 10000"/>
                <a:gd name="connsiteY25" fmla="*/ 2187 h 10714"/>
                <a:gd name="connsiteX26" fmla="*/ 4175 w 10000"/>
                <a:gd name="connsiteY26" fmla="*/ 2297 h 10714"/>
                <a:gd name="connsiteX27" fmla="*/ 4192 w 10000"/>
                <a:gd name="connsiteY27" fmla="*/ 2396 h 10714"/>
                <a:gd name="connsiteX28" fmla="*/ 4213 w 10000"/>
                <a:gd name="connsiteY28" fmla="*/ 2482 h 10714"/>
                <a:gd name="connsiteX29" fmla="*/ 4250 w 10000"/>
                <a:gd name="connsiteY29" fmla="*/ 2542 h 10714"/>
                <a:gd name="connsiteX30" fmla="*/ 4450 w 10000"/>
                <a:gd name="connsiteY30" fmla="*/ 2530 h 10714"/>
                <a:gd name="connsiteX31" fmla="*/ 4646 w 10000"/>
                <a:gd name="connsiteY31" fmla="*/ 2482 h 10714"/>
                <a:gd name="connsiteX32" fmla="*/ 4833 w 10000"/>
                <a:gd name="connsiteY32" fmla="*/ 2405 h 10714"/>
                <a:gd name="connsiteX33" fmla="*/ 5025 w 10000"/>
                <a:gd name="connsiteY33" fmla="*/ 2297 h 10714"/>
                <a:gd name="connsiteX34" fmla="*/ 5200 w 10000"/>
                <a:gd name="connsiteY34" fmla="*/ 2172 h 10714"/>
                <a:gd name="connsiteX35" fmla="*/ 5371 w 10000"/>
                <a:gd name="connsiteY35" fmla="*/ 2020 h 10714"/>
                <a:gd name="connsiteX36" fmla="*/ 5533 w 10000"/>
                <a:gd name="connsiteY36" fmla="*/ 1859 h 10714"/>
                <a:gd name="connsiteX37" fmla="*/ 5683 w 10000"/>
                <a:gd name="connsiteY37" fmla="*/ 1690 h 10714"/>
                <a:gd name="connsiteX38" fmla="*/ 5829 w 10000"/>
                <a:gd name="connsiteY38" fmla="*/ 1511 h 10714"/>
                <a:gd name="connsiteX39" fmla="*/ 5954 w 10000"/>
                <a:gd name="connsiteY39" fmla="*/ 1326 h 10714"/>
                <a:gd name="connsiteX40" fmla="*/ 6071 w 10000"/>
                <a:gd name="connsiteY40" fmla="*/ 1147 h 10714"/>
                <a:gd name="connsiteX41" fmla="*/ 6167 w 10000"/>
                <a:gd name="connsiteY41" fmla="*/ 974 h 10714"/>
                <a:gd name="connsiteX42" fmla="*/ 6213 w 10000"/>
                <a:gd name="connsiteY42" fmla="*/ 974 h 10714"/>
                <a:gd name="connsiteX43" fmla="*/ 6213 w 10000"/>
                <a:gd name="connsiteY43" fmla="*/ 992 h 10714"/>
                <a:gd name="connsiteX44" fmla="*/ 6138 w 10000"/>
                <a:gd name="connsiteY44" fmla="*/ 1165 h 10714"/>
                <a:gd name="connsiteX45" fmla="*/ 6054 w 10000"/>
                <a:gd name="connsiteY45" fmla="*/ 1344 h 10714"/>
                <a:gd name="connsiteX46" fmla="*/ 5963 w 10000"/>
                <a:gd name="connsiteY46" fmla="*/ 1517 h 10714"/>
                <a:gd name="connsiteX47" fmla="*/ 5871 w 10000"/>
                <a:gd name="connsiteY47" fmla="*/ 1684 h 10714"/>
                <a:gd name="connsiteX48" fmla="*/ 5775 w 10000"/>
                <a:gd name="connsiteY48" fmla="*/ 1847 h 10714"/>
                <a:gd name="connsiteX49" fmla="*/ 5667 w 10000"/>
                <a:gd name="connsiteY49" fmla="*/ 1999 h 10714"/>
                <a:gd name="connsiteX50" fmla="*/ 5554 w 10000"/>
                <a:gd name="connsiteY50" fmla="*/ 2145 h 10714"/>
                <a:gd name="connsiteX51" fmla="*/ 5417 w 10000"/>
                <a:gd name="connsiteY51" fmla="*/ 2279 h 10714"/>
                <a:gd name="connsiteX52" fmla="*/ 5275 w 10000"/>
                <a:gd name="connsiteY52" fmla="*/ 2411 h 10714"/>
                <a:gd name="connsiteX53" fmla="*/ 5108 w 10000"/>
                <a:gd name="connsiteY53" fmla="*/ 2518 h 10714"/>
                <a:gd name="connsiteX54" fmla="*/ 4917 w 10000"/>
                <a:gd name="connsiteY54" fmla="*/ 2616 h 10714"/>
                <a:gd name="connsiteX55" fmla="*/ 4704 w 10000"/>
                <a:gd name="connsiteY55" fmla="*/ 2703 h 10714"/>
                <a:gd name="connsiteX56" fmla="*/ 4479 w 10000"/>
                <a:gd name="connsiteY56" fmla="*/ 2768 h 10714"/>
                <a:gd name="connsiteX57" fmla="*/ 4213 w 10000"/>
                <a:gd name="connsiteY57" fmla="*/ 2813 h 10714"/>
                <a:gd name="connsiteX58" fmla="*/ 4221 w 10000"/>
                <a:gd name="connsiteY58" fmla="*/ 3126 h 10714"/>
                <a:gd name="connsiteX59" fmla="*/ 4258 w 10000"/>
                <a:gd name="connsiteY59" fmla="*/ 3424 h 10714"/>
                <a:gd name="connsiteX60" fmla="*/ 4321 w 10000"/>
                <a:gd name="connsiteY60" fmla="*/ 3707 h 10714"/>
                <a:gd name="connsiteX61" fmla="*/ 4404 w 10000"/>
                <a:gd name="connsiteY61" fmla="*/ 3975 h 10714"/>
                <a:gd name="connsiteX62" fmla="*/ 4508 w 10000"/>
                <a:gd name="connsiteY62" fmla="*/ 4231 h 10714"/>
                <a:gd name="connsiteX63" fmla="*/ 4621 w 10000"/>
                <a:gd name="connsiteY63" fmla="*/ 4476 h 10714"/>
                <a:gd name="connsiteX64" fmla="*/ 4750 w 10000"/>
                <a:gd name="connsiteY64" fmla="*/ 4708 h 10714"/>
                <a:gd name="connsiteX65" fmla="*/ 4879 w 10000"/>
                <a:gd name="connsiteY65" fmla="*/ 4934 h 10714"/>
                <a:gd name="connsiteX66" fmla="*/ 4917 w 10000"/>
                <a:gd name="connsiteY66" fmla="*/ 4988 h 10714"/>
                <a:gd name="connsiteX67" fmla="*/ 4950 w 10000"/>
                <a:gd name="connsiteY67" fmla="*/ 5054 h 10714"/>
                <a:gd name="connsiteX68" fmla="*/ 4996 w 10000"/>
                <a:gd name="connsiteY68" fmla="*/ 5125 h 10714"/>
                <a:gd name="connsiteX69" fmla="*/ 5038 w 10000"/>
                <a:gd name="connsiteY69" fmla="*/ 5200 h 10714"/>
                <a:gd name="connsiteX70" fmla="*/ 5092 w 10000"/>
                <a:gd name="connsiteY70" fmla="*/ 5271 h 10714"/>
                <a:gd name="connsiteX71" fmla="*/ 5154 w 10000"/>
                <a:gd name="connsiteY71" fmla="*/ 5331 h 10714"/>
                <a:gd name="connsiteX72" fmla="*/ 5229 w 10000"/>
                <a:gd name="connsiteY72" fmla="*/ 5384 h 10714"/>
                <a:gd name="connsiteX73" fmla="*/ 5313 w 10000"/>
                <a:gd name="connsiteY73" fmla="*/ 5423 h 10714"/>
                <a:gd name="connsiteX74" fmla="*/ 5413 w 10000"/>
                <a:gd name="connsiteY74" fmla="*/ 5438 h 10714"/>
                <a:gd name="connsiteX75" fmla="*/ 5517 w 10000"/>
                <a:gd name="connsiteY75" fmla="*/ 5435 h 10714"/>
                <a:gd name="connsiteX76" fmla="*/ 5704 w 10000"/>
                <a:gd name="connsiteY76" fmla="*/ 5390 h 10714"/>
                <a:gd name="connsiteX77" fmla="*/ 5871 w 10000"/>
                <a:gd name="connsiteY77" fmla="*/ 5316 h 10714"/>
                <a:gd name="connsiteX78" fmla="*/ 6033 w 10000"/>
                <a:gd name="connsiteY78" fmla="*/ 5223 h 10714"/>
                <a:gd name="connsiteX79" fmla="*/ 6167 w 10000"/>
                <a:gd name="connsiteY79" fmla="*/ 5113 h 10714"/>
                <a:gd name="connsiteX80" fmla="*/ 6296 w 10000"/>
                <a:gd name="connsiteY80" fmla="*/ 4994 h 10714"/>
                <a:gd name="connsiteX81" fmla="*/ 6417 w 10000"/>
                <a:gd name="connsiteY81" fmla="*/ 4869 h 10714"/>
                <a:gd name="connsiteX82" fmla="*/ 6525 w 10000"/>
                <a:gd name="connsiteY82" fmla="*/ 4750 h 10714"/>
                <a:gd name="connsiteX83" fmla="*/ 6617 w 10000"/>
                <a:gd name="connsiteY83" fmla="*/ 4636 h 10714"/>
                <a:gd name="connsiteX84" fmla="*/ 6821 w 10000"/>
                <a:gd name="connsiteY84" fmla="*/ 4377 h 10714"/>
                <a:gd name="connsiteX85" fmla="*/ 7017 w 10000"/>
                <a:gd name="connsiteY85" fmla="*/ 4085 h 10714"/>
                <a:gd name="connsiteX86" fmla="*/ 7213 w 10000"/>
                <a:gd name="connsiteY86" fmla="*/ 3766 h 10714"/>
                <a:gd name="connsiteX87" fmla="*/ 7396 w 10000"/>
                <a:gd name="connsiteY87" fmla="*/ 3418 h 10714"/>
                <a:gd name="connsiteX88" fmla="*/ 7563 w 10000"/>
                <a:gd name="connsiteY88" fmla="*/ 3051 h 10714"/>
                <a:gd name="connsiteX89" fmla="*/ 7713 w 10000"/>
                <a:gd name="connsiteY89" fmla="*/ 2661 h 10714"/>
                <a:gd name="connsiteX90" fmla="*/ 7850 w 10000"/>
                <a:gd name="connsiteY90" fmla="*/ 2253 h 10714"/>
                <a:gd name="connsiteX91" fmla="*/ 7950 w 10000"/>
                <a:gd name="connsiteY91" fmla="*/ 1830 h 10714"/>
                <a:gd name="connsiteX92" fmla="*/ 8025 w 10000"/>
                <a:gd name="connsiteY92" fmla="*/ 1397 h 10714"/>
                <a:gd name="connsiteX93" fmla="*/ 8071 w 10000"/>
                <a:gd name="connsiteY93" fmla="*/ 954 h 10714"/>
                <a:gd name="connsiteX94" fmla="*/ 8108 w 10000"/>
                <a:gd name="connsiteY94" fmla="*/ 974 h 10714"/>
                <a:gd name="connsiteX95" fmla="*/ 8138 w 10000"/>
                <a:gd name="connsiteY95" fmla="*/ 1025 h 10714"/>
                <a:gd name="connsiteX96" fmla="*/ 8163 w 10000"/>
                <a:gd name="connsiteY96" fmla="*/ 1100 h 10714"/>
                <a:gd name="connsiteX97" fmla="*/ 8175 w 10000"/>
                <a:gd name="connsiteY97" fmla="*/ 1198 h 10714"/>
                <a:gd name="connsiteX98" fmla="*/ 8183 w 10000"/>
                <a:gd name="connsiteY98" fmla="*/ 1311 h 10714"/>
                <a:gd name="connsiteX99" fmla="*/ 8183 w 10000"/>
                <a:gd name="connsiteY99" fmla="*/ 1442 h 10714"/>
                <a:gd name="connsiteX100" fmla="*/ 8183 w 10000"/>
                <a:gd name="connsiteY100" fmla="*/ 1582 h 10714"/>
                <a:gd name="connsiteX101" fmla="*/ 8175 w 10000"/>
                <a:gd name="connsiteY101" fmla="*/ 1734 h 10714"/>
                <a:gd name="connsiteX102" fmla="*/ 8163 w 10000"/>
                <a:gd name="connsiteY102" fmla="*/ 1889 h 10714"/>
                <a:gd name="connsiteX103" fmla="*/ 8146 w 10000"/>
                <a:gd name="connsiteY103" fmla="*/ 2047 h 10714"/>
                <a:gd name="connsiteX104" fmla="*/ 8121 w 10000"/>
                <a:gd name="connsiteY104" fmla="*/ 2205 h 10714"/>
                <a:gd name="connsiteX105" fmla="*/ 8108 w 10000"/>
                <a:gd name="connsiteY105" fmla="*/ 2357 h 10714"/>
                <a:gd name="connsiteX106" fmla="*/ 8083 w 10000"/>
                <a:gd name="connsiteY106" fmla="*/ 2497 h 10714"/>
                <a:gd name="connsiteX107" fmla="*/ 8063 w 10000"/>
                <a:gd name="connsiteY107" fmla="*/ 2628 h 10714"/>
                <a:gd name="connsiteX108" fmla="*/ 8038 w 10000"/>
                <a:gd name="connsiteY108" fmla="*/ 2741 h 10714"/>
                <a:gd name="connsiteX109" fmla="*/ 8017 w 10000"/>
                <a:gd name="connsiteY109" fmla="*/ 2834 h 10714"/>
                <a:gd name="connsiteX110" fmla="*/ 8000 w 10000"/>
                <a:gd name="connsiteY110" fmla="*/ 2908 h 10714"/>
                <a:gd name="connsiteX111" fmla="*/ 7700 w 10000"/>
                <a:gd name="connsiteY111" fmla="*/ 3754 h 10714"/>
                <a:gd name="connsiteX112" fmla="*/ 7942 w 10000"/>
                <a:gd name="connsiteY112" fmla="*/ 3737 h 10714"/>
                <a:gd name="connsiteX113" fmla="*/ 8167 w 10000"/>
                <a:gd name="connsiteY113" fmla="*/ 3695 h 10714"/>
                <a:gd name="connsiteX114" fmla="*/ 8379 w 10000"/>
                <a:gd name="connsiteY114" fmla="*/ 3635 h 10714"/>
                <a:gd name="connsiteX115" fmla="*/ 8583 w 10000"/>
                <a:gd name="connsiteY115" fmla="*/ 3558 h 10714"/>
                <a:gd name="connsiteX116" fmla="*/ 8767 w 10000"/>
                <a:gd name="connsiteY116" fmla="*/ 3471 h 10714"/>
                <a:gd name="connsiteX117" fmla="*/ 8933 w 10000"/>
                <a:gd name="connsiteY117" fmla="*/ 3376 h 10714"/>
                <a:gd name="connsiteX118" fmla="*/ 9092 w 10000"/>
                <a:gd name="connsiteY118" fmla="*/ 3278 h 10714"/>
                <a:gd name="connsiteX119" fmla="*/ 9238 w 10000"/>
                <a:gd name="connsiteY119" fmla="*/ 3185 h 10714"/>
                <a:gd name="connsiteX120" fmla="*/ 9250 w 10000"/>
                <a:gd name="connsiteY120" fmla="*/ 3230 h 10714"/>
                <a:gd name="connsiteX121" fmla="*/ 9117 w 10000"/>
                <a:gd name="connsiteY121" fmla="*/ 3376 h 10714"/>
                <a:gd name="connsiteX122" fmla="*/ 8954 w 10000"/>
                <a:gd name="connsiteY122" fmla="*/ 3516 h 10714"/>
                <a:gd name="connsiteX123" fmla="*/ 8758 w 10000"/>
                <a:gd name="connsiteY123" fmla="*/ 3641 h 10714"/>
                <a:gd name="connsiteX124" fmla="*/ 8538 w 10000"/>
                <a:gd name="connsiteY124" fmla="*/ 3754 h 10714"/>
                <a:gd name="connsiteX125" fmla="*/ 8304 w 10000"/>
                <a:gd name="connsiteY125" fmla="*/ 3856 h 10714"/>
                <a:gd name="connsiteX126" fmla="*/ 8054 w 10000"/>
                <a:gd name="connsiteY126" fmla="*/ 3945 h 10714"/>
                <a:gd name="connsiteX127" fmla="*/ 7796 w 10000"/>
                <a:gd name="connsiteY127" fmla="*/ 4014 h 10714"/>
                <a:gd name="connsiteX128" fmla="*/ 7533 w 10000"/>
                <a:gd name="connsiteY128" fmla="*/ 4064 h 10714"/>
                <a:gd name="connsiteX129" fmla="*/ 7479 w 10000"/>
                <a:gd name="connsiteY129" fmla="*/ 4184 h 10714"/>
                <a:gd name="connsiteX130" fmla="*/ 7404 w 10000"/>
                <a:gd name="connsiteY130" fmla="*/ 4324 h 10714"/>
                <a:gd name="connsiteX131" fmla="*/ 7321 w 10000"/>
                <a:gd name="connsiteY131" fmla="*/ 4470 h 10714"/>
                <a:gd name="connsiteX132" fmla="*/ 7213 w 10000"/>
                <a:gd name="connsiteY132" fmla="*/ 4628 h 10714"/>
                <a:gd name="connsiteX133" fmla="*/ 7100 w 10000"/>
                <a:gd name="connsiteY133" fmla="*/ 4794 h 10714"/>
                <a:gd name="connsiteX134" fmla="*/ 6979 w 10000"/>
                <a:gd name="connsiteY134" fmla="*/ 4958 h 10714"/>
                <a:gd name="connsiteX135" fmla="*/ 6850 w 10000"/>
                <a:gd name="connsiteY135" fmla="*/ 5113 h 10714"/>
                <a:gd name="connsiteX136" fmla="*/ 6721 w 10000"/>
                <a:gd name="connsiteY136" fmla="*/ 5265 h 10714"/>
                <a:gd name="connsiteX137" fmla="*/ 6600 w 10000"/>
                <a:gd name="connsiteY137" fmla="*/ 5405 h 10714"/>
                <a:gd name="connsiteX138" fmla="*/ 6471 w 10000"/>
                <a:gd name="connsiteY138" fmla="*/ 5530 h 10714"/>
                <a:gd name="connsiteX139" fmla="*/ 6358 w 10000"/>
                <a:gd name="connsiteY139" fmla="*/ 5641 h 10714"/>
                <a:gd name="connsiteX140" fmla="*/ 6250 w 10000"/>
                <a:gd name="connsiteY140" fmla="*/ 5721 h 10714"/>
                <a:gd name="connsiteX141" fmla="*/ 6267 w 10000"/>
                <a:gd name="connsiteY141" fmla="*/ 5781 h 10714"/>
                <a:gd name="connsiteX142" fmla="*/ 6296 w 10000"/>
                <a:gd name="connsiteY142" fmla="*/ 5793 h 10714"/>
                <a:gd name="connsiteX143" fmla="*/ 6479 w 10000"/>
                <a:gd name="connsiteY143" fmla="*/ 5754 h 10714"/>
                <a:gd name="connsiteX144" fmla="*/ 6663 w 10000"/>
                <a:gd name="connsiteY144" fmla="*/ 5736 h 10714"/>
                <a:gd name="connsiteX145" fmla="*/ 6858 w 10000"/>
                <a:gd name="connsiteY145" fmla="*/ 5736 h 10714"/>
                <a:gd name="connsiteX146" fmla="*/ 7046 w 10000"/>
                <a:gd name="connsiteY146" fmla="*/ 5742 h 10714"/>
                <a:gd name="connsiteX147" fmla="*/ 7246 w 10000"/>
                <a:gd name="connsiteY147" fmla="*/ 5748 h 10714"/>
                <a:gd name="connsiteX148" fmla="*/ 7425 w 10000"/>
                <a:gd name="connsiteY148" fmla="*/ 5748 h 10714"/>
                <a:gd name="connsiteX149" fmla="*/ 7600 w 10000"/>
                <a:gd name="connsiteY149" fmla="*/ 5733 h 10714"/>
                <a:gd name="connsiteX150" fmla="*/ 7950 w 10000"/>
                <a:gd name="connsiteY150" fmla="*/ 5673 h 10714"/>
                <a:gd name="connsiteX151" fmla="*/ 8275 w 10000"/>
                <a:gd name="connsiteY151" fmla="*/ 5596 h 10714"/>
                <a:gd name="connsiteX152" fmla="*/ 8579 w 10000"/>
                <a:gd name="connsiteY152" fmla="*/ 5504 h 10714"/>
                <a:gd name="connsiteX153" fmla="*/ 8858 w 10000"/>
                <a:gd name="connsiteY153" fmla="*/ 5390 h 10714"/>
                <a:gd name="connsiteX154" fmla="*/ 9117 w 10000"/>
                <a:gd name="connsiteY154" fmla="*/ 5265 h 10714"/>
                <a:gd name="connsiteX155" fmla="*/ 9350 w 10000"/>
                <a:gd name="connsiteY155" fmla="*/ 5119 h 10714"/>
                <a:gd name="connsiteX156" fmla="*/ 9563 w 10000"/>
                <a:gd name="connsiteY156" fmla="*/ 4967 h 10714"/>
                <a:gd name="connsiteX157" fmla="*/ 9758 w 10000"/>
                <a:gd name="connsiteY157" fmla="*/ 4794 h 10714"/>
                <a:gd name="connsiteX158" fmla="*/ 9933 w 10000"/>
                <a:gd name="connsiteY158" fmla="*/ 4610 h 10714"/>
                <a:gd name="connsiteX159" fmla="*/ 10000 w 10000"/>
                <a:gd name="connsiteY159" fmla="*/ 4648 h 10714"/>
                <a:gd name="connsiteX160" fmla="*/ 10000 w 10000"/>
                <a:gd name="connsiteY160" fmla="*/ 4660 h 10714"/>
                <a:gd name="connsiteX161" fmla="*/ 9904 w 10000"/>
                <a:gd name="connsiteY161" fmla="*/ 4827 h 10714"/>
                <a:gd name="connsiteX162" fmla="*/ 9767 w 10000"/>
                <a:gd name="connsiteY162" fmla="*/ 5000 h 10714"/>
                <a:gd name="connsiteX163" fmla="*/ 9600 w 10000"/>
                <a:gd name="connsiteY163" fmla="*/ 5173 h 10714"/>
                <a:gd name="connsiteX164" fmla="*/ 9404 w 10000"/>
                <a:gd name="connsiteY164" fmla="*/ 5343 h 10714"/>
                <a:gd name="connsiteX165" fmla="*/ 9183 w 10000"/>
                <a:gd name="connsiteY165" fmla="*/ 5504 h 10714"/>
                <a:gd name="connsiteX166" fmla="*/ 8950 w 10000"/>
                <a:gd name="connsiteY166" fmla="*/ 5662 h 10714"/>
                <a:gd name="connsiteX167" fmla="*/ 8704 w 10000"/>
                <a:gd name="connsiteY167" fmla="*/ 5802 h 10714"/>
                <a:gd name="connsiteX168" fmla="*/ 8463 w 10000"/>
                <a:gd name="connsiteY168" fmla="*/ 5927 h 10714"/>
                <a:gd name="connsiteX169" fmla="*/ 8229 w 10000"/>
                <a:gd name="connsiteY169" fmla="*/ 6025 h 10714"/>
                <a:gd name="connsiteX170" fmla="*/ 8000 w 10000"/>
                <a:gd name="connsiteY170" fmla="*/ 6105 h 10714"/>
                <a:gd name="connsiteX171" fmla="*/ 7879 w 10000"/>
                <a:gd name="connsiteY171" fmla="*/ 6132 h 10714"/>
                <a:gd name="connsiteX172" fmla="*/ 7729 w 10000"/>
                <a:gd name="connsiteY172" fmla="*/ 6153 h 10714"/>
                <a:gd name="connsiteX173" fmla="*/ 7563 w 10000"/>
                <a:gd name="connsiteY173" fmla="*/ 6177 h 10714"/>
                <a:gd name="connsiteX174" fmla="*/ 7388 w 10000"/>
                <a:gd name="connsiteY174" fmla="*/ 6198 h 10714"/>
                <a:gd name="connsiteX175" fmla="*/ 7204 w 10000"/>
                <a:gd name="connsiteY175" fmla="*/ 6219 h 10714"/>
                <a:gd name="connsiteX176" fmla="*/ 7017 w 10000"/>
                <a:gd name="connsiteY176" fmla="*/ 6240 h 10714"/>
                <a:gd name="connsiteX177" fmla="*/ 6842 w 10000"/>
                <a:gd name="connsiteY177" fmla="*/ 6263 h 10714"/>
                <a:gd name="connsiteX178" fmla="*/ 6675 w 10000"/>
                <a:gd name="connsiteY178" fmla="*/ 6290 h 10714"/>
                <a:gd name="connsiteX179" fmla="*/ 6517 w 10000"/>
                <a:gd name="connsiteY179" fmla="*/ 6329 h 10714"/>
                <a:gd name="connsiteX180" fmla="*/ 6388 w 10000"/>
                <a:gd name="connsiteY180" fmla="*/ 6365 h 10714"/>
                <a:gd name="connsiteX181" fmla="*/ 6288 w 10000"/>
                <a:gd name="connsiteY181" fmla="*/ 6415 h 10714"/>
                <a:gd name="connsiteX182" fmla="*/ 6213 w 10000"/>
                <a:gd name="connsiteY182" fmla="*/ 6475 h 10714"/>
                <a:gd name="connsiteX183" fmla="*/ 6092 w 10000"/>
                <a:gd name="connsiteY183" fmla="*/ 6648 h 10714"/>
                <a:gd name="connsiteX184" fmla="*/ 6008 w 10000"/>
                <a:gd name="connsiteY184" fmla="*/ 6836 h 10714"/>
                <a:gd name="connsiteX185" fmla="*/ 5942 w 10000"/>
                <a:gd name="connsiteY185" fmla="*/ 7032 h 10714"/>
                <a:gd name="connsiteX186" fmla="*/ 5904 w 10000"/>
                <a:gd name="connsiteY186" fmla="*/ 7232 h 10714"/>
                <a:gd name="connsiteX187" fmla="*/ 5888 w 10000"/>
                <a:gd name="connsiteY187" fmla="*/ 7443 h 10714"/>
                <a:gd name="connsiteX188" fmla="*/ 5879 w 10000"/>
                <a:gd name="connsiteY188" fmla="*/ 7655 h 10714"/>
                <a:gd name="connsiteX189" fmla="*/ 5888 w 10000"/>
                <a:gd name="connsiteY189" fmla="*/ 7867 h 10714"/>
                <a:gd name="connsiteX190" fmla="*/ 5904 w 10000"/>
                <a:gd name="connsiteY190" fmla="*/ 8084 h 10714"/>
                <a:gd name="connsiteX191" fmla="*/ 5925 w 10000"/>
                <a:gd name="connsiteY191" fmla="*/ 8299 h 10714"/>
                <a:gd name="connsiteX192" fmla="*/ 5950 w 10000"/>
                <a:gd name="connsiteY192" fmla="*/ 8510 h 10714"/>
                <a:gd name="connsiteX193" fmla="*/ 5954 w 10000"/>
                <a:gd name="connsiteY193" fmla="*/ 8820 h 10714"/>
                <a:gd name="connsiteX194" fmla="*/ 5933 w 10000"/>
                <a:gd name="connsiteY194" fmla="*/ 9130 h 10714"/>
                <a:gd name="connsiteX195" fmla="*/ 5896 w 10000"/>
                <a:gd name="connsiteY195" fmla="*/ 9428 h 10714"/>
                <a:gd name="connsiteX196" fmla="*/ 5850 w 10000"/>
                <a:gd name="connsiteY196" fmla="*/ 9720 h 10714"/>
                <a:gd name="connsiteX197" fmla="*/ 5756 w 10000"/>
                <a:gd name="connsiteY197" fmla="*/ 10714 h 10714"/>
                <a:gd name="connsiteX198" fmla="*/ 4463 w 10000"/>
                <a:gd name="connsiteY198" fmla="*/ 10000 h 10714"/>
                <a:gd name="connsiteX199" fmla="*/ 3043 w 10000"/>
                <a:gd name="connsiteY199" fmla="*/ 9881 h 10714"/>
                <a:gd name="connsiteX200" fmla="*/ 4546 w 10000"/>
                <a:gd name="connsiteY200" fmla="*/ 9848 h 10714"/>
                <a:gd name="connsiteX201" fmla="*/ 4629 w 10000"/>
                <a:gd name="connsiteY201" fmla="*/ 9687 h 10714"/>
                <a:gd name="connsiteX202" fmla="*/ 4700 w 10000"/>
                <a:gd name="connsiteY202" fmla="*/ 9508 h 10714"/>
                <a:gd name="connsiteX203" fmla="*/ 4767 w 10000"/>
                <a:gd name="connsiteY203" fmla="*/ 9309 h 10714"/>
                <a:gd name="connsiteX204" fmla="*/ 4829 w 10000"/>
                <a:gd name="connsiteY204" fmla="*/ 9097 h 10714"/>
                <a:gd name="connsiteX205" fmla="*/ 4879 w 10000"/>
                <a:gd name="connsiteY205" fmla="*/ 8868 h 10714"/>
                <a:gd name="connsiteX206" fmla="*/ 4917 w 10000"/>
                <a:gd name="connsiteY206" fmla="*/ 8635 h 10714"/>
                <a:gd name="connsiteX207" fmla="*/ 4954 w 10000"/>
                <a:gd name="connsiteY207" fmla="*/ 8391 h 10714"/>
                <a:gd name="connsiteX208" fmla="*/ 4979 w 10000"/>
                <a:gd name="connsiteY208" fmla="*/ 8144 h 10714"/>
                <a:gd name="connsiteX209" fmla="*/ 5000 w 10000"/>
                <a:gd name="connsiteY209" fmla="*/ 7887 h 10714"/>
                <a:gd name="connsiteX210" fmla="*/ 5000 w 10000"/>
                <a:gd name="connsiteY210" fmla="*/ 7634 h 10714"/>
                <a:gd name="connsiteX211" fmla="*/ 5000 w 10000"/>
                <a:gd name="connsiteY211" fmla="*/ 7384 h 10714"/>
                <a:gd name="connsiteX212" fmla="*/ 4979 w 10000"/>
                <a:gd name="connsiteY212" fmla="*/ 7133 h 10714"/>
                <a:gd name="connsiteX213" fmla="*/ 4950 w 10000"/>
                <a:gd name="connsiteY213" fmla="*/ 6892 h 10714"/>
                <a:gd name="connsiteX214" fmla="*/ 4913 w 10000"/>
                <a:gd name="connsiteY214" fmla="*/ 6657 h 10714"/>
                <a:gd name="connsiteX215" fmla="*/ 4858 w 10000"/>
                <a:gd name="connsiteY215" fmla="*/ 6430 h 10714"/>
                <a:gd name="connsiteX216" fmla="*/ 4783 w 10000"/>
                <a:gd name="connsiteY216" fmla="*/ 6219 h 10714"/>
                <a:gd name="connsiteX217" fmla="*/ 4700 w 10000"/>
                <a:gd name="connsiteY217" fmla="*/ 6019 h 10714"/>
                <a:gd name="connsiteX218" fmla="*/ 4600 w 10000"/>
                <a:gd name="connsiteY218" fmla="*/ 5840 h 10714"/>
                <a:gd name="connsiteX219" fmla="*/ 4488 w 10000"/>
                <a:gd name="connsiteY219" fmla="*/ 5682 h 10714"/>
                <a:gd name="connsiteX220" fmla="*/ 4358 w 10000"/>
                <a:gd name="connsiteY220" fmla="*/ 5542 h 10714"/>
                <a:gd name="connsiteX221" fmla="*/ 4213 w 10000"/>
                <a:gd name="connsiteY221" fmla="*/ 5429 h 10714"/>
                <a:gd name="connsiteX222" fmla="*/ 4046 w 10000"/>
                <a:gd name="connsiteY222" fmla="*/ 5343 h 10714"/>
                <a:gd name="connsiteX223" fmla="*/ 3904 w 10000"/>
                <a:gd name="connsiteY223" fmla="*/ 5292 h 10714"/>
                <a:gd name="connsiteX224" fmla="*/ 3746 w 10000"/>
                <a:gd name="connsiteY224" fmla="*/ 5271 h 10714"/>
                <a:gd name="connsiteX225" fmla="*/ 3583 w 10000"/>
                <a:gd name="connsiteY225" fmla="*/ 5271 h 10714"/>
                <a:gd name="connsiteX226" fmla="*/ 3413 w 10000"/>
                <a:gd name="connsiteY226" fmla="*/ 5286 h 10714"/>
                <a:gd name="connsiteX227" fmla="*/ 3246 w 10000"/>
                <a:gd name="connsiteY227" fmla="*/ 5310 h 10714"/>
                <a:gd name="connsiteX228" fmla="*/ 3079 w 10000"/>
                <a:gd name="connsiteY228" fmla="*/ 5343 h 10714"/>
                <a:gd name="connsiteX229" fmla="*/ 2913 w 10000"/>
                <a:gd name="connsiteY229" fmla="*/ 5369 h 10714"/>
                <a:gd name="connsiteX230" fmla="*/ 2750 w 10000"/>
                <a:gd name="connsiteY230" fmla="*/ 5396 h 10714"/>
                <a:gd name="connsiteX231" fmla="*/ 2600 w 10000"/>
                <a:gd name="connsiteY231" fmla="*/ 5411 h 10714"/>
                <a:gd name="connsiteX232" fmla="*/ 2258 w 10000"/>
                <a:gd name="connsiteY232" fmla="*/ 5423 h 10714"/>
                <a:gd name="connsiteX233" fmla="*/ 1925 w 10000"/>
                <a:gd name="connsiteY233" fmla="*/ 5411 h 10714"/>
                <a:gd name="connsiteX234" fmla="*/ 1617 w 10000"/>
                <a:gd name="connsiteY234" fmla="*/ 5384 h 10714"/>
                <a:gd name="connsiteX235" fmla="*/ 1321 w 10000"/>
                <a:gd name="connsiteY235" fmla="*/ 5346 h 10714"/>
                <a:gd name="connsiteX236" fmla="*/ 1033 w 10000"/>
                <a:gd name="connsiteY236" fmla="*/ 5298 h 10714"/>
                <a:gd name="connsiteX237" fmla="*/ 758 w 10000"/>
                <a:gd name="connsiteY237" fmla="*/ 5250 h 10714"/>
                <a:gd name="connsiteX238" fmla="*/ 500 w 10000"/>
                <a:gd name="connsiteY238" fmla="*/ 5197 h 10714"/>
                <a:gd name="connsiteX239" fmla="*/ 517 w 10000"/>
                <a:gd name="connsiteY239" fmla="*/ 5137 h 10714"/>
                <a:gd name="connsiteX240" fmla="*/ 871 w 10000"/>
                <a:gd name="connsiteY240" fmla="*/ 5173 h 10714"/>
                <a:gd name="connsiteX241" fmla="*/ 1221 w 10000"/>
                <a:gd name="connsiteY241" fmla="*/ 5197 h 10714"/>
                <a:gd name="connsiteX242" fmla="*/ 1563 w 10000"/>
                <a:gd name="connsiteY242" fmla="*/ 5206 h 10714"/>
                <a:gd name="connsiteX243" fmla="*/ 1896 w 10000"/>
                <a:gd name="connsiteY243" fmla="*/ 5197 h 10714"/>
                <a:gd name="connsiteX244" fmla="*/ 2221 w 10000"/>
                <a:gd name="connsiteY244" fmla="*/ 5164 h 10714"/>
                <a:gd name="connsiteX245" fmla="*/ 2538 w 10000"/>
                <a:gd name="connsiteY245" fmla="*/ 5113 h 10714"/>
                <a:gd name="connsiteX246" fmla="*/ 2842 w 10000"/>
                <a:gd name="connsiteY246" fmla="*/ 5045 h 10714"/>
                <a:gd name="connsiteX247" fmla="*/ 3129 w 10000"/>
                <a:gd name="connsiteY247" fmla="*/ 4946 h 10714"/>
                <a:gd name="connsiteX248" fmla="*/ 3500 w 10000"/>
                <a:gd name="connsiteY248" fmla="*/ 4815 h 10714"/>
                <a:gd name="connsiteX249" fmla="*/ 2821 w 10000"/>
                <a:gd name="connsiteY249" fmla="*/ 4389 h 10714"/>
                <a:gd name="connsiteX250" fmla="*/ 2213 w 10000"/>
                <a:gd name="connsiteY250" fmla="*/ 3912 h 10714"/>
                <a:gd name="connsiteX251" fmla="*/ 1879 w 10000"/>
                <a:gd name="connsiteY251" fmla="*/ 3939 h 10714"/>
                <a:gd name="connsiteX252" fmla="*/ 1554 w 10000"/>
                <a:gd name="connsiteY252" fmla="*/ 3939 h 10714"/>
                <a:gd name="connsiteX253" fmla="*/ 1258 w 10000"/>
                <a:gd name="connsiteY253" fmla="*/ 3912 h 10714"/>
                <a:gd name="connsiteX254" fmla="*/ 979 w 10000"/>
                <a:gd name="connsiteY254" fmla="*/ 3856 h 10714"/>
                <a:gd name="connsiteX255" fmla="*/ 721 w 10000"/>
                <a:gd name="connsiteY255" fmla="*/ 3775 h 10714"/>
                <a:gd name="connsiteX256" fmla="*/ 496 w 10000"/>
                <a:gd name="connsiteY256" fmla="*/ 3674 h 10714"/>
                <a:gd name="connsiteX257" fmla="*/ 296 w 10000"/>
                <a:gd name="connsiteY257" fmla="*/ 3549 h 10714"/>
                <a:gd name="connsiteX258" fmla="*/ 129 w 10000"/>
                <a:gd name="connsiteY258" fmla="*/ 3403 h 10714"/>
                <a:gd name="connsiteX259" fmla="*/ 0 w 10000"/>
                <a:gd name="connsiteY259" fmla="*/ 3245 h 10714"/>
                <a:gd name="connsiteX260" fmla="*/ 17 w 10000"/>
                <a:gd name="connsiteY260" fmla="*/ 3218 h 10714"/>
                <a:gd name="connsiteX261" fmla="*/ 71 w 10000"/>
                <a:gd name="connsiteY261" fmla="*/ 3245 h 10714"/>
                <a:gd name="connsiteX262" fmla="*/ 138 w 10000"/>
                <a:gd name="connsiteY262" fmla="*/ 3349 h 10714"/>
                <a:gd name="connsiteX263" fmla="*/ 246 w 10000"/>
                <a:gd name="connsiteY263" fmla="*/ 3439 h 10714"/>
                <a:gd name="connsiteX264" fmla="*/ 379 w 10000"/>
                <a:gd name="connsiteY264" fmla="*/ 3528 h 10714"/>
                <a:gd name="connsiteX265" fmla="*/ 538 w 10000"/>
                <a:gd name="connsiteY265" fmla="*/ 3597 h 10714"/>
                <a:gd name="connsiteX266" fmla="*/ 721 w 10000"/>
                <a:gd name="connsiteY266" fmla="*/ 3656 h 10714"/>
                <a:gd name="connsiteX267" fmla="*/ 913 w 10000"/>
                <a:gd name="connsiteY267" fmla="*/ 3701 h 10714"/>
                <a:gd name="connsiteX268" fmla="*/ 1117 w 10000"/>
                <a:gd name="connsiteY268" fmla="*/ 3728 h 10714"/>
                <a:gd name="connsiteX269" fmla="*/ 1329 w 10000"/>
                <a:gd name="connsiteY269" fmla="*/ 3737 h 10714"/>
                <a:gd name="connsiteX270" fmla="*/ 1533 w 10000"/>
                <a:gd name="connsiteY270" fmla="*/ 3734 h 10714"/>
                <a:gd name="connsiteX271" fmla="*/ 1646 w 10000"/>
                <a:gd name="connsiteY271" fmla="*/ 3722 h 10714"/>
                <a:gd name="connsiteX272" fmla="*/ 1746 w 10000"/>
                <a:gd name="connsiteY272" fmla="*/ 3722 h 10714"/>
                <a:gd name="connsiteX273" fmla="*/ 1833 w 10000"/>
                <a:gd name="connsiteY273" fmla="*/ 3710 h 10714"/>
                <a:gd name="connsiteX274" fmla="*/ 1917 w 10000"/>
                <a:gd name="connsiteY274" fmla="*/ 3695 h 10714"/>
                <a:gd name="connsiteX275" fmla="*/ 1988 w 10000"/>
                <a:gd name="connsiteY275" fmla="*/ 3662 h 10714"/>
                <a:gd name="connsiteX276" fmla="*/ 1788 w 10000"/>
                <a:gd name="connsiteY276" fmla="*/ 3391 h 10714"/>
                <a:gd name="connsiteX277" fmla="*/ 1617 w 10000"/>
                <a:gd name="connsiteY277" fmla="*/ 3126 h 10714"/>
                <a:gd name="connsiteX278" fmla="*/ 1454 w 10000"/>
                <a:gd name="connsiteY278" fmla="*/ 2849 h 10714"/>
                <a:gd name="connsiteX279" fmla="*/ 1313 w 10000"/>
                <a:gd name="connsiteY279" fmla="*/ 2563 h 10714"/>
                <a:gd name="connsiteX280" fmla="*/ 1175 w 10000"/>
                <a:gd name="connsiteY280" fmla="*/ 2253 h 10714"/>
                <a:gd name="connsiteX281" fmla="*/ 1046 w 10000"/>
                <a:gd name="connsiteY281" fmla="*/ 1919 h 10714"/>
                <a:gd name="connsiteX282" fmla="*/ 1033 w 10000"/>
                <a:gd name="connsiteY282" fmla="*/ 1859 h 10714"/>
                <a:gd name="connsiteX283" fmla="*/ 1000 w 10000"/>
                <a:gd name="connsiteY283" fmla="*/ 1776 h 10714"/>
                <a:gd name="connsiteX284" fmla="*/ 979 w 10000"/>
                <a:gd name="connsiteY284" fmla="*/ 1684 h 10714"/>
                <a:gd name="connsiteX285" fmla="*/ 950 w 10000"/>
                <a:gd name="connsiteY285" fmla="*/ 1591 h 10714"/>
                <a:gd name="connsiteX286" fmla="*/ 925 w 10000"/>
                <a:gd name="connsiteY286" fmla="*/ 1490 h 10714"/>
                <a:gd name="connsiteX287" fmla="*/ 917 w 10000"/>
                <a:gd name="connsiteY287" fmla="*/ 1397 h 10714"/>
                <a:gd name="connsiteX288" fmla="*/ 917 w 10000"/>
                <a:gd name="connsiteY288" fmla="*/ 1311 h 10714"/>
                <a:gd name="connsiteX289" fmla="*/ 933 w 10000"/>
                <a:gd name="connsiteY289" fmla="*/ 1234 h 10714"/>
                <a:gd name="connsiteX290" fmla="*/ 963 w 10000"/>
                <a:gd name="connsiteY290" fmla="*/ 1180 h 10714"/>
                <a:gd name="connsiteX291" fmla="*/ 1000 w 10000"/>
                <a:gd name="connsiteY291" fmla="*/ 1192 h 10714"/>
                <a:gd name="connsiteX292" fmla="*/ 1033 w 10000"/>
                <a:gd name="connsiteY292" fmla="*/ 1496 h 10714"/>
                <a:gd name="connsiteX293" fmla="*/ 1108 w 10000"/>
                <a:gd name="connsiteY293" fmla="*/ 1800 h 10714"/>
                <a:gd name="connsiteX294" fmla="*/ 1221 w 10000"/>
                <a:gd name="connsiteY294" fmla="*/ 2098 h 10714"/>
                <a:gd name="connsiteX295" fmla="*/ 1358 w 10000"/>
                <a:gd name="connsiteY295" fmla="*/ 2372 h 10714"/>
                <a:gd name="connsiteX296" fmla="*/ 1508 w 10000"/>
                <a:gd name="connsiteY296" fmla="*/ 2628 h 10714"/>
                <a:gd name="connsiteX297" fmla="*/ 1646 w 10000"/>
                <a:gd name="connsiteY297" fmla="*/ 2795 h 10714"/>
                <a:gd name="connsiteX298" fmla="*/ 1629 w 10000"/>
                <a:gd name="connsiteY298" fmla="*/ 2801 h 10714"/>
                <a:gd name="connsiteX299" fmla="*/ 1629 w 10000"/>
                <a:gd name="connsiteY299" fmla="*/ 2807 h 10714"/>
                <a:gd name="connsiteX300" fmla="*/ 1638 w 10000"/>
                <a:gd name="connsiteY300" fmla="*/ 2813 h 10714"/>
                <a:gd name="connsiteX301" fmla="*/ 1646 w 10000"/>
                <a:gd name="connsiteY301" fmla="*/ 2816 h 10714"/>
                <a:gd name="connsiteX302" fmla="*/ 1663 w 10000"/>
                <a:gd name="connsiteY302" fmla="*/ 2822 h 10714"/>
                <a:gd name="connsiteX303" fmla="*/ 1667 w 10000"/>
                <a:gd name="connsiteY303" fmla="*/ 2834 h 10714"/>
                <a:gd name="connsiteX304" fmla="*/ 1675 w 10000"/>
                <a:gd name="connsiteY304" fmla="*/ 2840 h 10714"/>
                <a:gd name="connsiteX305" fmla="*/ 1683 w 10000"/>
                <a:gd name="connsiteY305" fmla="*/ 2849 h 10714"/>
                <a:gd name="connsiteX306" fmla="*/ 1683 w 10000"/>
                <a:gd name="connsiteY306" fmla="*/ 2843 h 10714"/>
                <a:gd name="connsiteX307" fmla="*/ 1675 w 10000"/>
                <a:gd name="connsiteY307" fmla="*/ 2840 h 10714"/>
                <a:gd name="connsiteX308" fmla="*/ 1675 w 10000"/>
                <a:gd name="connsiteY308" fmla="*/ 2840 h 10714"/>
                <a:gd name="connsiteX309" fmla="*/ 1646 w 10000"/>
                <a:gd name="connsiteY309" fmla="*/ 2795 h 10714"/>
                <a:gd name="connsiteX310" fmla="*/ 1746 w 10000"/>
                <a:gd name="connsiteY310" fmla="*/ 2741 h 10714"/>
                <a:gd name="connsiteX311" fmla="*/ 1842 w 10000"/>
                <a:gd name="connsiteY311" fmla="*/ 2649 h 10714"/>
                <a:gd name="connsiteX312" fmla="*/ 1933 w 10000"/>
                <a:gd name="connsiteY312" fmla="*/ 2542 h 10714"/>
                <a:gd name="connsiteX313" fmla="*/ 2017 w 10000"/>
                <a:gd name="connsiteY313" fmla="*/ 2411 h 10714"/>
                <a:gd name="connsiteX314" fmla="*/ 2092 w 10000"/>
                <a:gd name="connsiteY314" fmla="*/ 2265 h 10714"/>
                <a:gd name="connsiteX315" fmla="*/ 2163 w 10000"/>
                <a:gd name="connsiteY315" fmla="*/ 2113 h 10714"/>
                <a:gd name="connsiteX316" fmla="*/ 2221 w 10000"/>
                <a:gd name="connsiteY316" fmla="*/ 1955 h 10714"/>
                <a:gd name="connsiteX317" fmla="*/ 2275 w 10000"/>
                <a:gd name="connsiteY317" fmla="*/ 1803 h 10714"/>
                <a:gd name="connsiteX318" fmla="*/ 2321 w 10000"/>
                <a:gd name="connsiteY318" fmla="*/ 1657 h 10714"/>
                <a:gd name="connsiteX319" fmla="*/ 2329 w 10000"/>
                <a:gd name="connsiteY319" fmla="*/ 1853 h 10714"/>
                <a:gd name="connsiteX320" fmla="*/ 2321 w 10000"/>
                <a:gd name="connsiteY320" fmla="*/ 2032 h 10714"/>
                <a:gd name="connsiteX321" fmla="*/ 2283 w 10000"/>
                <a:gd name="connsiteY321" fmla="*/ 2199 h 10714"/>
                <a:gd name="connsiteX322" fmla="*/ 2229 w 10000"/>
                <a:gd name="connsiteY322" fmla="*/ 2366 h 10714"/>
                <a:gd name="connsiteX323" fmla="*/ 2154 w 10000"/>
                <a:gd name="connsiteY323" fmla="*/ 2524 h 10714"/>
                <a:gd name="connsiteX324" fmla="*/ 2046 w 10000"/>
                <a:gd name="connsiteY324" fmla="*/ 2682 h 10714"/>
                <a:gd name="connsiteX325" fmla="*/ 1796 w 10000"/>
                <a:gd name="connsiteY325" fmla="*/ 3027 h 10714"/>
                <a:gd name="connsiteX326" fmla="*/ 2054 w 10000"/>
                <a:gd name="connsiteY326" fmla="*/ 3305 h 10714"/>
                <a:gd name="connsiteX327" fmla="*/ 2333 w 10000"/>
                <a:gd name="connsiteY327" fmla="*/ 3564 h 10714"/>
                <a:gd name="connsiteX328" fmla="*/ 2638 w 10000"/>
                <a:gd name="connsiteY328" fmla="*/ 3808 h 10714"/>
                <a:gd name="connsiteX329" fmla="*/ 2963 w 10000"/>
                <a:gd name="connsiteY329" fmla="*/ 4032 h 10714"/>
                <a:gd name="connsiteX330" fmla="*/ 4129 w 10000"/>
                <a:gd name="connsiteY330" fmla="*/ 4610 h 10714"/>
                <a:gd name="connsiteX331" fmla="*/ 4167 w 10000"/>
                <a:gd name="connsiteY331" fmla="*/ 4589 h 10714"/>
                <a:gd name="connsiteX332" fmla="*/ 4071 w 10000"/>
                <a:gd name="connsiteY332" fmla="*/ 4333 h 10714"/>
                <a:gd name="connsiteX333" fmla="*/ 3996 w 10000"/>
                <a:gd name="connsiteY333" fmla="*/ 4058 h 10714"/>
                <a:gd name="connsiteX334" fmla="*/ 3933 w 10000"/>
                <a:gd name="connsiteY334" fmla="*/ 3760 h 10714"/>
                <a:gd name="connsiteX335" fmla="*/ 3904 w 10000"/>
                <a:gd name="connsiteY335" fmla="*/ 3456 h 10714"/>
                <a:gd name="connsiteX336" fmla="*/ 3879 w 10000"/>
                <a:gd name="connsiteY336" fmla="*/ 3138 h 10714"/>
                <a:gd name="connsiteX337" fmla="*/ 3879 w 10000"/>
                <a:gd name="connsiteY337" fmla="*/ 2813 h 10714"/>
                <a:gd name="connsiteX338" fmla="*/ 3896 w 10000"/>
                <a:gd name="connsiteY338" fmla="*/ 2485 h 10714"/>
                <a:gd name="connsiteX339" fmla="*/ 3933 w 10000"/>
                <a:gd name="connsiteY339" fmla="*/ 2160 h 10714"/>
                <a:gd name="connsiteX340" fmla="*/ 3988 w 10000"/>
                <a:gd name="connsiteY340" fmla="*/ 1836 h 10714"/>
                <a:gd name="connsiteX341" fmla="*/ 4046 w 10000"/>
                <a:gd name="connsiteY341" fmla="*/ 1523 h 10714"/>
                <a:gd name="connsiteX342" fmla="*/ 4129 w 10000"/>
                <a:gd name="connsiteY342" fmla="*/ 1219 h 10714"/>
                <a:gd name="connsiteX343" fmla="*/ 4229 w 10000"/>
                <a:gd name="connsiteY343" fmla="*/ 933 h 10714"/>
                <a:gd name="connsiteX344" fmla="*/ 4333 w 10000"/>
                <a:gd name="connsiteY344" fmla="*/ 662 h 10714"/>
                <a:gd name="connsiteX345" fmla="*/ 4454 w 10000"/>
                <a:gd name="connsiteY345" fmla="*/ 417 h 10714"/>
                <a:gd name="connsiteX346" fmla="*/ 4583 w 10000"/>
                <a:gd name="connsiteY346" fmla="*/ 194 h 10714"/>
                <a:gd name="connsiteX347" fmla="*/ 4738 w 10000"/>
                <a:gd name="connsiteY347" fmla="*/ 0 h 10714"/>
                <a:gd name="connsiteX0" fmla="*/ 4738 w 10000"/>
                <a:gd name="connsiteY0" fmla="*/ 0 h 10768"/>
                <a:gd name="connsiteX1" fmla="*/ 4721 w 10000"/>
                <a:gd name="connsiteY1" fmla="*/ 48 h 10768"/>
                <a:gd name="connsiteX2" fmla="*/ 4713 w 10000"/>
                <a:gd name="connsiteY2" fmla="*/ 80 h 10768"/>
                <a:gd name="connsiteX3" fmla="*/ 4704 w 10000"/>
                <a:gd name="connsiteY3" fmla="*/ 101 h 10768"/>
                <a:gd name="connsiteX4" fmla="*/ 4704 w 10000"/>
                <a:gd name="connsiteY4" fmla="*/ 113 h 10768"/>
                <a:gd name="connsiteX5" fmla="*/ 4713 w 10000"/>
                <a:gd name="connsiteY5" fmla="*/ 119 h 10768"/>
                <a:gd name="connsiteX6" fmla="*/ 4713 w 10000"/>
                <a:gd name="connsiteY6" fmla="*/ 125 h 10768"/>
                <a:gd name="connsiteX7" fmla="*/ 4721 w 10000"/>
                <a:gd name="connsiteY7" fmla="*/ 125 h 10768"/>
                <a:gd name="connsiteX8" fmla="*/ 4721 w 10000"/>
                <a:gd name="connsiteY8" fmla="*/ 125 h 10768"/>
                <a:gd name="connsiteX9" fmla="*/ 4721 w 10000"/>
                <a:gd name="connsiteY9" fmla="*/ 134 h 10768"/>
                <a:gd name="connsiteX10" fmla="*/ 4713 w 10000"/>
                <a:gd name="connsiteY10" fmla="*/ 152 h 10768"/>
                <a:gd name="connsiteX11" fmla="*/ 4704 w 10000"/>
                <a:gd name="connsiteY11" fmla="*/ 179 h 10768"/>
                <a:gd name="connsiteX12" fmla="*/ 4692 w 10000"/>
                <a:gd name="connsiteY12" fmla="*/ 221 h 10768"/>
                <a:gd name="connsiteX13" fmla="*/ 4667 w 10000"/>
                <a:gd name="connsiteY13" fmla="*/ 280 h 10768"/>
                <a:gd name="connsiteX14" fmla="*/ 4629 w 10000"/>
                <a:gd name="connsiteY14" fmla="*/ 364 h 10768"/>
                <a:gd name="connsiteX15" fmla="*/ 4592 w 10000"/>
                <a:gd name="connsiteY15" fmla="*/ 465 h 10768"/>
                <a:gd name="connsiteX16" fmla="*/ 4533 w 10000"/>
                <a:gd name="connsiteY16" fmla="*/ 596 h 10768"/>
                <a:gd name="connsiteX17" fmla="*/ 4463 w 10000"/>
                <a:gd name="connsiteY17" fmla="*/ 754 h 10768"/>
                <a:gd name="connsiteX18" fmla="*/ 4379 w 10000"/>
                <a:gd name="connsiteY18" fmla="*/ 1001 h 10768"/>
                <a:gd name="connsiteX19" fmla="*/ 4321 w 10000"/>
                <a:gd name="connsiteY19" fmla="*/ 1266 h 10768"/>
                <a:gd name="connsiteX20" fmla="*/ 4275 w 10000"/>
                <a:gd name="connsiteY20" fmla="*/ 1538 h 10768"/>
                <a:gd name="connsiteX21" fmla="*/ 4213 w 10000"/>
                <a:gd name="connsiteY21" fmla="*/ 1827 h 10768"/>
                <a:gd name="connsiteX22" fmla="*/ 4204 w 10000"/>
                <a:gd name="connsiteY22" fmla="*/ 1889 h 10768"/>
                <a:gd name="connsiteX23" fmla="*/ 4192 w 10000"/>
                <a:gd name="connsiteY23" fmla="*/ 1982 h 10768"/>
                <a:gd name="connsiteX24" fmla="*/ 4183 w 10000"/>
                <a:gd name="connsiteY24" fmla="*/ 2080 h 10768"/>
                <a:gd name="connsiteX25" fmla="*/ 4175 w 10000"/>
                <a:gd name="connsiteY25" fmla="*/ 2187 h 10768"/>
                <a:gd name="connsiteX26" fmla="*/ 4175 w 10000"/>
                <a:gd name="connsiteY26" fmla="*/ 2297 h 10768"/>
                <a:gd name="connsiteX27" fmla="*/ 4192 w 10000"/>
                <a:gd name="connsiteY27" fmla="*/ 2396 h 10768"/>
                <a:gd name="connsiteX28" fmla="*/ 4213 w 10000"/>
                <a:gd name="connsiteY28" fmla="*/ 2482 h 10768"/>
                <a:gd name="connsiteX29" fmla="*/ 4250 w 10000"/>
                <a:gd name="connsiteY29" fmla="*/ 2542 h 10768"/>
                <a:gd name="connsiteX30" fmla="*/ 4450 w 10000"/>
                <a:gd name="connsiteY30" fmla="*/ 2530 h 10768"/>
                <a:gd name="connsiteX31" fmla="*/ 4646 w 10000"/>
                <a:gd name="connsiteY31" fmla="*/ 2482 h 10768"/>
                <a:gd name="connsiteX32" fmla="*/ 4833 w 10000"/>
                <a:gd name="connsiteY32" fmla="*/ 2405 h 10768"/>
                <a:gd name="connsiteX33" fmla="*/ 5025 w 10000"/>
                <a:gd name="connsiteY33" fmla="*/ 2297 h 10768"/>
                <a:gd name="connsiteX34" fmla="*/ 5200 w 10000"/>
                <a:gd name="connsiteY34" fmla="*/ 2172 h 10768"/>
                <a:gd name="connsiteX35" fmla="*/ 5371 w 10000"/>
                <a:gd name="connsiteY35" fmla="*/ 2020 h 10768"/>
                <a:gd name="connsiteX36" fmla="*/ 5533 w 10000"/>
                <a:gd name="connsiteY36" fmla="*/ 1859 h 10768"/>
                <a:gd name="connsiteX37" fmla="*/ 5683 w 10000"/>
                <a:gd name="connsiteY37" fmla="*/ 1690 h 10768"/>
                <a:gd name="connsiteX38" fmla="*/ 5829 w 10000"/>
                <a:gd name="connsiteY38" fmla="*/ 1511 h 10768"/>
                <a:gd name="connsiteX39" fmla="*/ 5954 w 10000"/>
                <a:gd name="connsiteY39" fmla="*/ 1326 h 10768"/>
                <a:gd name="connsiteX40" fmla="*/ 6071 w 10000"/>
                <a:gd name="connsiteY40" fmla="*/ 1147 h 10768"/>
                <a:gd name="connsiteX41" fmla="*/ 6167 w 10000"/>
                <a:gd name="connsiteY41" fmla="*/ 974 h 10768"/>
                <a:gd name="connsiteX42" fmla="*/ 6213 w 10000"/>
                <a:gd name="connsiteY42" fmla="*/ 974 h 10768"/>
                <a:gd name="connsiteX43" fmla="*/ 6213 w 10000"/>
                <a:gd name="connsiteY43" fmla="*/ 992 h 10768"/>
                <a:gd name="connsiteX44" fmla="*/ 6138 w 10000"/>
                <a:gd name="connsiteY44" fmla="*/ 1165 h 10768"/>
                <a:gd name="connsiteX45" fmla="*/ 6054 w 10000"/>
                <a:gd name="connsiteY45" fmla="*/ 1344 h 10768"/>
                <a:gd name="connsiteX46" fmla="*/ 5963 w 10000"/>
                <a:gd name="connsiteY46" fmla="*/ 1517 h 10768"/>
                <a:gd name="connsiteX47" fmla="*/ 5871 w 10000"/>
                <a:gd name="connsiteY47" fmla="*/ 1684 h 10768"/>
                <a:gd name="connsiteX48" fmla="*/ 5775 w 10000"/>
                <a:gd name="connsiteY48" fmla="*/ 1847 h 10768"/>
                <a:gd name="connsiteX49" fmla="*/ 5667 w 10000"/>
                <a:gd name="connsiteY49" fmla="*/ 1999 h 10768"/>
                <a:gd name="connsiteX50" fmla="*/ 5554 w 10000"/>
                <a:gd name="connsiteY50" fmla="*/ 2145 h 10768"/>
                <a:gd name="connsiteX51" fmla="*/ 5417 w 10000"/>
                <a:gd name="connsiteY51" fmla="*/ 2279 h 10768"/>
                <a:gd name="connsiteX52" fmla="*/ 5275 w 10000"/>
                <a:gd name="connsiteY52" fmla="*/ 2411 h 10768"/>
                <a:gd name="connsiteX53" fmla="*/ 5108 w 10000"/>
                <a:gd name="connsiteY53" fmla="*/ 2518 h 10768"/>
                <a:gd name="connsiteX54" fmla="*/ 4917 w 10000"/>
                <a:gd name="connsiteY54" fmla="*/ 2616 h 10768"/>
                <a:gd name="connsiteX55" fmla="*/ 4704 w 10000"/>
                <a:gd name="connsiteY55" fmla="*/ 2703 h 10768"/>
                <a:gd name="connsiteX56" fmla="*/ 4479 w 10000"/>
                <a:gd name="connsiteY56" fmla="*/ 2768 h 10768"/>
                <a:gd name="connsiteX57" fmla="*/ 4213 w 10000"/>
                <a:gd name="connsiteY57" fmla="*/ 2813 h 10768"/>
                <a:gd name="connsiteX58" fmla="*/ 4221 w 10000"/>
                <a:gd name="connsiteY58" fmla="*/ 3126 h 10768"/>
                <a:gd name="connsiteX59" fmla="*/ 4258 w 10000"/>
                <a:gd name="connsiteY59" fmla="*/ 3424 h 10768"/>
                <a:gd name="connsiteX60" fmla="*/ 4321 w 10000"/>
                <a:gd name="connsiteY60" fmla="*/ 3707 h 10768"/>
                <a:gd name="connsiteX61" fmla="*/ 4404 w 10000"/>
                <a:gd name="connsiteY61" fmla="*/ 3975 h 10768"/>
                <a:gd name="connsiteX62" fmla="*/ 4508 w 10000"/>
                <a:gd name="connsiteY62" fmla="*/ 4231 h 10768"/>
                <a:gd name="connsiteX63" fmla="*/ 4621 w 10000"/>
                <a:gd name="connsiteY63" fmla="*/ 4476 h 10768"/>
                <a:gd name="connsiteX64" fmla="*/ 4750 w 10000"/>
                <a:gd name="connsiteY64" fmla="*/ 4708 h 10768"/>
                <a:gd name="connsiteX65" fmla="*/ 4879 w 10000"/>
                <a:gd name="connsiteY65" fmla="*/ 4934 h 10768"/>
                <a:gd name="connsiteX66" fmla="*/ 4917 w 10000"/>
                <a:gd name="connsiteY66" fmla="*/ 4988 h 10768"/>
                <a:gd name="connsiteX67" fmla="*/ 4950 w 10000"/>
                <a:gd name="connsiteY67" fmla="*/ 5054 h 10768"/>
                <a:gd name="connsiteX68" fmla="*/ 4996 w 10000"/>
                <a:gd name="connsiteY68" fmla="*/ 5125 h 10768"/>
                <a:gd name="connsiteX69" fmla="*/ 5038 w 10000"/>
                <a:gd name="connsiteY69" fmla="*/ 5200 h 10768"/>
                <a:gd name="connsiteX70" fmla="*/ 5092 w 10000"/>
                <a:gd name="connsiteY70" fmla="*/ 5271 h 10768"/>
                <a:gd name="connsiteX71" fmla="*/ 5154 w 10000"/>
                <a:gd name="connsiteY71" fmla="*/ 5331 h 10768"/>
                <a:gd name="connsiteX72" fmla="*/ 5229 w 10000"/>
                <a:gd name="connsiteY72" fmla="*/ 5384 h 10768"/>
                <a:gd name="connsiteX73" fmla="*/ 5313 w 10000"/>
                <a:gd name="connsiteY73" fmla="*/ 5423 h 10768"/>
                <a:gd name="connsiteX74" fmla="*/ 5413 w 10000"/>
                <a:gd name="connsiteY74" fmla="*/ 5438 h 10768"/>
                <a:gd name="connsiteX75" fmla="*/ 5517 w 10000"/>
                <a:gd name="connsiteY75" fmla="*/ 5435 h 10768"/>
                <a:gd name="connsiteX76" fmla="*/ 5704 w 10000"/>
                <a:gd name="connsiteY76" fmla="*/ 5390 h 10768"/>
                <a:gd name="connsiteX77" fmla="*/ 5871 w 10000"/>
                <a:gd name="connsiteY77" fmla="*/ 5316 h 10768"/>
                <a:gd name="connsiteX78" fmla="*/ 6033 w 10000"/>
                <a:gd name="connsiteY78" fmla="*/ 5223 h 10768"/>
                <a:gd name="connsiteX79" fmla="*/ 6167 w 10000"/>
                <a:gd name="connsiteY79" fmla="*/ 5113 h 10768"/>
                <a:gd name="connsiteX80" fmla="*/ 6296 w 10000"/>
                <a:gd name="connsiteY80" fmla="*/ 4994 h 10768"/>
                <a:gd name="connsiteX81" fmla="*/ 6417 w 10000"/>
                <a:gd name="connsiteY81" fmla="*/ 4869 h 10768"/>
                <a:gd name="connsiteX82" fmla="*/ 6525 w 10000"/>
                <a:gd name="connsiteY82" fmla="*/ 4750 h 10768"/>
                <a:gd name="connsiteX83" fmla="*/ 6617 w 10000"/>
                <a:gd name="connsiteY83" fmla="*/ 4636 h 10768"/>
                <a:gd name="connsiteX84" fmla="*/ 6821 w 10000"/>
                <a:gd name="connsiteY84" fmla="*/ 4377 h 10768"/>
                <a:gd name="connsiteX85" fmla="*/ 7017 w 10000"/>
                <a:gd name="connsiteY85" fmla="*/ 4085 h 10768"/>
                <a:gd name="connsiteX86" fmla="*/ 7213 w 10000"/>
                <a:gd name="connsiteY86" fmla="*/ 3766 h 10768"/>
                <a:gd name="connsiteX87" fmla="*/ 7396 w 10000"/>
                <a:gd name="connsiteY87" fmla="*/ 3418 h 10768"/>
                <a:gd name="connsiteX88" fmla="*/ 7563 w 10000"/>
                <a:gd name="connsiteY88" fmla="*/ 3051 h 10768"/>
                <a:gd name="connsiteX89" fmla="*/ 7713 w 10000"/>
                <a:gd name="connsiteY89" fmla="*/ 2661 h 10768"/>
                <a:gd name="connsiteX90" fmla="*/ 7850 w 10000"/>
                <a:gd name="connsiteY90" fmla="*/ 2253 h 10768"/>
                <a:gd name="connsiteX91" fmla="*/ 7950 w 10000"/>
                <a:gd name="connsiteY91" fmla="*/ 1830 h 10768"/>
                <a:gd name="connsiteX92" fmla="*/ 8025 w 10000"/>
                <a:gd name="connsiteY92" fmla="*/ 1397 h 10768"/>
                <a:gd name="connsiteX93" fmla="*/ 8071 w 10000"/>
                <a:gd name="connsiteY93" fmla="*/ 954 h 10768"/>
                <a:gd name="connsiteX94" fmla="*/ 8108 w 10000"/>
                <a:gd name="connsiteY94" fmla="*/ 974 h 10768"/>
                <a:gd name="connsiteX95" fmla="*/ 8138 w 10000"/>
                <a:gd name="connsiteY95" fmla="*/ 1025 h 10768"/>
                <a:gd name="connsiteX96" fmla="*/ 8163 w 10000"/>
                <a:gd name="connsiteY96" fmla="*/ 1100 h 10768"/>
                <a:gd name="connsiteX97" fmla="*/ 8175 w 10000"/>
                <a:gd name="connsiteY97" fmla="*/ 1198 h 10768"/>
                <a:gd name="connsiteX98" fmla="*/ 8183 w 10000"/>
                <a:gd name="connsiteY98" fmla="*/ 1311 h 10768"/>
                <a:gd name="connsiteX99" fmla="*/ 8183 w 10000"/>
                <a:gd name="connsiteY99" fmla="*/ 1442 h 10768"/>
                <a:gd name="connsiteX100" fmla="*/ 8183 w 10000"/>
                <a:gd name="connsiteY100" fmla="*/ 1582 h 10768"/>
                <a:gd name="connsiteX101" fmla="*/ 8175 w 10000"/>
                <a:gd name="connsiteY101" fmla="*/ 1734 h 10768"/>
                <a:gd name="connsiteX102" fmla="*/ 8163 w 10000"/>
                <a:gd name="connsiteY102" fmla="*/ 1889 h 10768"/>
                <a:gd name="connsiteX103" fmla="*/ 8146 w 10000"/>
                <a:gd name="connsiteY103" fmla="*/ 2047 h 10768"/>
                <a:gd name="connsiteX104" fmla="*/ 8121 w 10000"/>
                <a:gd name="connsiteY104" fmla="*/ 2205 h 10768"/>
                <a:gd name="connsiteX105" fmla="*/ 8108 w 10000"/>
                <a:gd name="connsiteY105" fmla="*/ 2357 h 10768"/>
                <a:gd name="connsiteX106" fmla="*/ 8083 w 10000"/>
                <a:gd name="connsiteY106" fmla="*/ 2497 h 10768"/>
                <a:gd name="connsiteX107" fmla="*/ 8063 w 10000"/>
                <a:gd name="connsiteY107" fmla="*/ 2628 h 10768"/>
                <a:gd name="connsiteX108" fmla="*/ 8038 w 10000"/>
                <a:gd name="connsiteY108" fmla="*/ 2741 h 10768"/>
                <a:gd name="connsiteX109" fmla="*/ 8017 w 10000"/>
                <a:gd name="connsiteY109" fmla="*/ 2834 h 10768"/>
                <a:gd name="connsiteX110" fmla="*/ 8000 w 10000"/>
                <a:gd name="connsiteY110" fmla="*/ 2908 h 10768"/>
                <a:gd name="connsiteX111" fmla="*/ 7700 w 10000"/>
                <a:gd name="connsiteY111" fmla="*/ 3754 h 10768"/>
                <a:gd name="connsiteX112" fmla="*/ 7942 w 10000"/>
                <a:gd name="connsiteY112" fmla="*/ 3737 h 10768"/>
                <a:gd name="connsiteX113" fmla="*/ 8167 w 10000"/>
                <a:gd name="connsiteY113" fmla="*/ 3695 h 10768"/>
                <a:gd name="connsiteX114" fmla="*/ 8379 w 10000"/>
                <a:gd name="connsiteY114" fmla="*/ 3635 h 10768"/>
                <a:gd name="connsiteX115" fmla="*/ 8583 w 10000"/>
                <a:gd name="connsiteY115" fmla="*/ 3558 h 10768"/>
                <a:gd name="connsiteX116" fmla="*/ 8767 w 10000"/>
                <a:gd name="connsiteY116" fmla="*/ 3471 h 10768"/>
                <a:gd name="connsiteX117" fmla="*/ 8933 w 10000"/>
                <a:gd name="connsiteY117" fmla="*/ 3376 h 10768"/>
                <a:gd name="connsiteX118" fmla="*/ 9092 w 10000"/>
                <a:gd name="connsiteY118" fmla="*/ 3278 h 10768"/>
                <a:gd name="connsiteX119" fmla="*/ 9238 w 10000"/>
                <a:gd name="connsiteY119" fmla="*/ 3185 h 10768"/>
                <a:gd name="connsiteX120" fmla="*/ 9250 w 10000"/>
                <a:gd name="connsiteY120" fmla="*/ 3230 h 10768"/>
                <a:gd name="connsiteX121" fmla="*/ 9117 w 10000"/>
                <a:gd name="connsiteY121" fmla="*/ 3376 h 10768"/>
                <a:gd name="connsiteX122" fmla="*/ 8954 w 10000"/>
                <a:gd name="connsiteY122" fmla="*/ 3516 h 10768"/>
                <a:gd name="connsiteX123" fmla="*/ 8758 w 10000"/>
                <a:gd name="connsiteY123" fmla="*/ 3641 h 10768"/>
                <a:gd name="connsiteX124" fmla="*/ 8538 w 10000"/>
                <a:gd name="connsiteY124" fmla="*/ 3754 h 10768"/>
                <a:gd name="connsiteX125" fmla="*/ 8304 w 10000"/>
                <a:gd name="connsiteY125" fmla="*/ 3856 h 10768"/>
                <a:gd name="connsiteX126" fmla="*/ 8054 w 10000"/>
                <a:gd name="connsiteY126" fmla="*/ 3945 h 10768"/>
                <a:gd name="connsiteX127" fmla="*/ 7796 w 10000"/>
                <a:gd name="connsiteY127" fmla="*/ 4014 h 10768"/>
                <a:gd name="connsiteX128" fmla="*/ 7533 w 10000"/>
                <a:gd name="connsiteY128" fmla="*/ 4064 h 10768"/>
                <a:gd name="connsiteX129" fmla="*/ 7479 w 10000"/>
                <a:gd name="connsiteY129" fmla="*/ 4184 h 10768"/>
                <a:gd name="connsiteX130" fmla="*/ 7404 w 10000"/>
                <a:gd name="connsiteY130" fmla="*/ 4324 h 10768"/>
                <a:gd name="connsiteX131" fmla="*/ 7321 w 10000"/>
                <a:gd name="connsiteY131" fmla="*/ 4470 h 10768"/>
                <a:gd name="connsiteX132" fmla="*/ 7213 w 10000"/>
                <a:gd name="connsiteY132" fmla="*/ 4628 h 10768"/>
                <a:gd name="connsiteX133" fmla="*/ 7100 w 10000"/>
                <a:gd name="connsiteY133" fmla="*/ 4794 h 10768"/>
                <a:gd name="connsiteX134" fmla="*/ 6979 w 10000"/>
                <a:gd name="connsiteY134" fmla="*/ 4958 h 10768"/>
                <a:gd name="connsiteX135" fmla="*/ 6850 w 10000"/>
                <a:gd name="connsiteY135" fmla="*/ 5113 h 10768"/>
                <a:gd name="connsiteX136" fmla="*/ 6721 w 10000"/>
                <a:gd name="connsiteY136" fmla="*/ 5265 h 10768"/>
                <a:gd name="connsiteX137" fmla="*/ 6600 w 10000"/>
                <a:gd name="connsiteY137" fmla="*/ 5405 h 10768"/>
                <a:gd name="connsiteX138" fmla="*/ 6471 w 10000"/>
                <a:gd name="connsiteY138" fmla="*/ 5530 h 10768"/>
                <a:gd name="connsiteX139" fmla="*/ 6358 w 10000"/>
                <a:gd name="connsiteY139" fmla="*/ 5641 h 10768"/>
                <a:gd name="connsiteX140" fmla="*/ 6250 w 10000"/>
                <a:gd name="connsiteY140" fmla="*/ 5721 h 10768"/>
                <a:gd name="connsiteX141" fmla="*/ 6267 w 10000"/>
                <a:gd name="connsiteY141" fmla="*/ 5781 h 10768"/>
                <a:gd name="connsiteX142" fmla="*/ 6296 w 10000"/>
                <a:gd name="connsiteY142" fmla="*/ 5793 h 10768"/>
                <a:gd name="connsiteX143" fmla="*/ 6479 w 10000"/>
                <a:gd name="connsiteY143" fmla="*/ 5754 h 10768"/>
                <a:gd name="connsiteX144" fmla="*/ 6663 w 10000"/>
                <a:gd name="connsiteY144" fmla="*/ 5736 h 10768"/>
                <a:gd name="connsiteX145" fmla="*/ 6858 w 10000"/>
                <a:gd name="connsiteY145" fmla="*/ 5736 h 10768"/>
                <a:gd name="connsiteX146" fmla="*/ 7046 w 10000"/>
                <a:gd name="connsiteY146" fmla="*/ 5742 h 10768"/>
                <a:gd name="connsiteX147" fmla="*/ 7246 w 10000"/>
                <a:gd name="connsiteY147" fmla="*/ 5748 h 10768"/>
                <a:gd name="connsiteX148" fmla="*/ 7425 w 10000"/>
                <a:gd name="connsiteY148" fmla="*/ 5748 h 10768"/>
                <a:gd name="connsiteX149" fmla="*/ 7600 w 10000"/>
                <a:gd name="connsiteY149" fmla="*/ 5733 h 10768"/>
                <a:gd name="connsiteX150" fmla="*/ 7950 w 10000"/>
                <a:gd name="connsiteY150" fmla="*/ 5673 h 10768"/>
                <a:gd name="connsiteX151" fmla="*/ 8275 w 10000"/>
                <a:gd name="connsiteY151" fmla="*/ 5596 h 10768"/>
                <a:gd name="connsiteX152" fmla="*/ 8579 w 10000"/>
                <a:gd name="connsiteY152" fmla="*/ 5504 h 10768"/>
                <a:gd name="connsiteX153" fmla="*/ 8858 w 10000"/>
                <a:gd name="connsiteY153" fmla="*/ 5390 h 10768"/>
                <a:gd name="connsiteX154" fmla="*/ 9117 w 10000"/>
                <a:gd name="connsiteY154" fmla="*/ 5265 h 10768"/>
                <a:gd name="connsiteX155" fmla="*/ 9350 w 10000"/>
                <a:gd name="connsiteY155" fmla="*/ 5119 h 10768"/>
                <a:gd name="connsiteX156" fmla="*/ 9563 w 10000"/>
                <a:gd name="connsiteY156" fmla="*/ 4967 h 10768"/>
                <a:gd name="connsiteX157" fmla="*/ 9758 w 10000"/>
                <a:gd name="connsiteY157" fmla="*/ 4794 h 10768"/>
                <a:gd name="connsiteX158" fmla="*/ 9933 w 10000"/>
                <a:gd name="connsiteY158" fmla="*/ 4610 h 10768"/>
                <a:gd name="connsiteX159" fmla="*/ 10000 w 10000"/>
                <a:gd name="connsiteY159" fmla="*/ 4648 h 10768"/>
                <a:gd name="connsiteX160" fmla="*/ 10000 w 10000"/>
                <a:gd name="connsiteY160" fmla="*/ 4660 h 10768"/>
                <a:gd name="connsiteX161" fmla="*/ 9904 w 10000"/>
                <a:gd name="connsiteY161" fmla="*/ 4827 h 10768"/>
                <a:gd name="connsiteX162" fmla="*/ 9767 w 10000"/>
                <a:gd name="connsiteY162" fmla="*/ 5000 h 10768"/>
                <a:gd name="connsiteX163" fmla="*/ 9600 w 10000"/>
                <a:gd name="connsiteY163" fmla="*/ 5173 h 10768"/>
                <a:gd name="connsiteX164" fmla="*/ 9404 w 10000"/>
                <a:gd name="connsiteY164" fmla="*/ 5343 h 10768"/>
                <a:gd name="connsiteX165" fmla="*/ 9183 w 10000"/>
                <a:gd name="connsiteY165" fmla="*/ 5504 h 10768"/>
                <a:gd name="connsiteX166" fmla="*/ 8950 w 10000"/>
                <a:gd name="connsiteY166" fmla="*/ 5662 h 10768"/>
                <a:gd name="connsiteX167" fmla="*/ 8704 w 10000"/>
                <a:gd name="connsiteY167" fmla="*/ 5802 h 10768"/>
                <a:gd name="connsiteX168" fmla="*/ 8463 w 10000"/>
                <a:gd name="connsiteY168" fmla="*/ 5927 h 10768"/>
                <a:gd name="connsiteX169" fmla="*/ 8229 w 10000"/>
                <a:gd name="connsiteY169" fmla="*/ 6025 h 10768"/>
                <a:gd name="connsiteX170" fmla="*/ 8000 w 10000"/>
                <a:gd name="connsiteY170" fmla="*/ 6105 h 10768"/>
                <a:gd name="connsiteX171" fmla="*/ 7879 w 10000"/>
                <a:gd name="connsiteY171" fmla="*/ 6132 h 10768"/>
                <a:gd name="connsiteX172" fmla="*/ 7729 w 10000"/>
                <a:gd name="connsiteY172" fmla="*/ 6153 h 10768"/>
                <a:gd name="connsiteX173" fmla="*/ 7563 w 10000"/>
                <a:gd name="connsiteY173" fmla="*/ 6177 h 10768"/>
                <a:gd name="connsiteX174" fmla="*/ 7388 w 10000"/>
                <a:gd name="connsiteY174" fmla="*/ 6198 h 10768"/>
                <a:gd name="connsiteX175" fmla="*/ 7204 w 10000"/>
                <a:gd name="connsiteY175" fmla="*/ 6219 h 10768"/>
                <a:gd name="connsiteX176" fmla="*/ 7017 w 10000"/>
                <a:gd name="connsiteY176" fmla="*/ 6240 h 10768"/>
                <a:gd name="connsiteX177" fmla="*/ 6842 w 10000"/>
                <a:gd name="connsiteY177" fmla="*/ 6263 h 10768"/>
                <a:gd name="connsiteX178" fmla="*/ 6675 w 10000"/>
                <a:gd name="connsiteY178" fmla="*/ 6290 h 10768"/>
                <a:gd name="connsiteX179" fmla="*/ 6517 w 10000"/>
                <a:gd name="connsiteY179" fmla="*/ 6329 h 10768"/>
                <a:gd name="connsiteX180" fmla="*/ 6388 w 10000"/>
                <a:gd name="connsiteY180" fmla="*/ 6365 h 10768"/>
                <a:gd name="connsiteX181" fmla="*/ 6288 w 10000"/>
                <a:gd name="connsiteY181" fmla="*/ 6415 h 10768"/>
                <a:gd name="connsiteX182" fmla="*/ 6213 w 10000"/>
                <a:gd name="connsiteY182" fmla="*/ 6475 h 10768"/>
                <a:gd name="connsiteX183" fmla="*/ 6092 w 10000"/>
                <a:gd name="connsiteY183" fmla="*/ 6648 h 10768"/>
                <a:gd name="connsiteX184" fmla="*/ 6008 w 10000"/>
                <a:gd name="connsiteY184" fmla="*/ 6836 h 10768"/>
                <a:gd name="connsiteX185" fmla="*/ 5942 w 10000"/>
                <a:gd name="connsiteY185" fmla="*/ 7032 h 10768"/>
                <a:gd name="connsiteX186" fmla="*/ 5904 w 10000"/>
                <a:gd name="connsiteY186" fmla="*/ 7232 h 10768"/>
                <a:gd name="connsiteX187" fmla="*/ 5888 w 10000"/>
                <a:gd name="connsiteY187" fmla="*/ 7443 h 10768"/>
                <a:gd name="connsiteX188" fmla="*/ 5879 w 10000"/>
                <a:gd name="connsiteY188" fmla="*/ 7655 h 10768"/>
                <a:gd name="connsiteX189" fmla="*/ 5888 w 10000"/>
                <a:gd name="connsiteY189" fmla="*/ 7867 h 10768"/>
                <a:gd name="connsiteX190" fmla="*/ 5904 w 10000"/>
                <a:gd name="connsiteY190" fmla="*/ 8084 h 10768"/>
                <a:gd name="connsiteX191" fmla="*/ 5925 w 10000"/>
                <a:gd name="connsiteY191" fmla="*/ 8299 h 10768"/>
                <a:gd name="connsiteX192" fmla="*/ 5950 w 10000"/>
                <a:gd name="connsiteY192" fmla="*/ 8510 h 10768"/>
                <a:gd name="connsiteX193" fmla="*/ 5954 w 10000"/>
                <a:gd name="connsiteY193" fmla="*/ 8820 h 10768"/>
                <a:gd name="connsiteX194" fmla="*/ 5933 w 10000"/>
                <a:gd name="connsiteY194" fmla="*/ 9130 h 10768"/>
                <a:gd name="connsiteX195" fmla="*/ 5896 w 10000"/>
                <a:gd name="connsiteY195" fmla="*/ 9428 h 10768"/>
                <a:gd name="connsiteX196" fmla="*/ 5850 w 10000"/>
                <a:gd name="connsiteY196" fmla="*/ 9720 h 10768"/>
                <a:gd name="connsiteX197" fmla="*/ 5756 w 10000"/>
                <a:gd name="connsiteY197" fmla="*/ 10714 h 10768"/>
                <a:gd name="connsiteX198" fmla="*/ 3964 w 10000"/>
                <a:gd name="connsiteY198" fmla="*/ 10768 h 10768"/>
                <a:gd name="connsiteX199" fmla="*/ 3043 w 10000"/>
                <a:gd name="connsiteY199" fmla="*/ 9881 h 10768"/>
                <a:gd name="connsiteX200" fmla="*/ 4546 w 10000"/>
                <a:gd name="connsiteY200" fmla="*/ 9848 h 10768"/>
                <a:gd name="connsiteX201" fmla="*/ 4629 w 10000"/>
                <a:gd name="connsiteY201" fmla="*/ 9687 h 10768"/>
                <a:gd name="connsiteX202" fmla="*/ 4700 w 10000"/>
                <a:gd name="connsiteY202" fmla="*/ 9508 h 10768"/>
                <a:gd name="connsiteX203" fmla="*/ 4767 w 10000"/>
                <a:gd name="connsiteY203" fmla="*/ 9309 h 10768"/>
                <a:gd name="connsiteX204" fmla="*/ 4829 w 10000"/>
                <a:gd name="connsiteY204" fmla="*/ 9097 h 10768"/>
                <a:gd name="connsiteX205" fmla="*/ 4879 w 10000"/>
                <a:gd name="connsiteY205" fmla="*/ 8868 h 10768"/>
                <a:gd name="connsiteX206" fmla="*/ 4917 w 10000"/>
                <a:gd name="connsiteY206" fmla="*/ 8635 h 10768"/>
                <a:gd name="connsiteX207" fmla="*/ 4954 w 10000"/>
                <a:gd name="connsiteY207" fmla="*/ 8391 h 10768"/>
                <a:gd name="connsiteX208" fmla="*/ 4979 w 10000"/>
                <a:gd name="connsiteY208" fmla="*/ 8144 h 10768"/>
                <a:gd name="connsiteX209" fmla="*/ 5000 w 10000"/>
                <a:gd name="connsiteY209" fmla="*/ 7887 h 10768"/>
                <a:gd name="connsiteX210" fmla="*/ 5000 w 10000"/>
                <a:gd name="connsiteY210" fmla="*/ 7634 h 10768"/>
                <a:gd name="connsiteX211" fmla="*/ 5000 w 10000"/>
                <a:gd name="connsiteY211" fmla="*/ 7384 h 10768"/>
                <a:gd name="connsiteX212" fmla="*/ 4979 w 10000"/>
                <a:gd name="connsiteY212" fmla="*/ 7133 h 10768"/>
                <a:gd name="connsiteX213" fmla="*/ 4950 w 10000"/>
                <a:gd name="connsiteY213" fmla="*/ 6892 h 10768"/>
                <a:gd name="connsiteX214" fmla="*/ 4913 w 10000"/>
                <a:gd name="connsiteY214" fmla="*/ 6657 h 10768"/>
                <a:gd name="connsiteX215" fmla="*/ 4858 w 10000"/>
                <a:gd name="connsiteY215" fmla="*/ 6430 h 10768"/>
                <a:gd name="connsiteX216" fmla="*/ 4783 w 10000"/>
                <a:gd name="connsiteY216" fmla="*/ 6219 h 10768"/>
                <a:gd name="connsiteX217" fmla="*/ 4700 w 10000"/>
                <a:gd name="connsiteY217" fmla="*/ 6019 h 10768"/>
                <a:gd name="connsiteX218" fmla="*/ 4600 w 10000"/>
                <a:gd name="connsiteY218" fmla="*/ 5840 h 10768"/>
                <a:gd name="connsiteX219" fmla="*/ 4488 w 10000"/>
                <a:gd name="connsiteY219" fmla="*/ 5682 h 10768"/>
                <a:gd name="connsiteX220" fmla="*/ 4358 w 10000"/>
                <a:gd name="connsiteY220" fmla="*/ 5542 h 10768"/>
                <a:gd name="connsiteX221" fmla="*/ 4213 w 10000"/>
                <a:gd name="connsiteY221" fmla="*/ 5429 h 10768"/>
                <a:gd name="connsiteX222" fmla="*/ 4046 w 10000"/>
                <a:gd name="connsiteY222" fmla="*/ 5343 h 10768"/>
                <a:gd name="connsiteX223" fmla="*/ 3904 w 10000"/>
                <a:gd name="connsiteY223" fmla="*/ 5292 h 10768"/>
                <a:gd name="connsiteX224" fmla="*/ 3746 w 10000"/>
                <a:gd name="connsiteY224" fmla="*/ 5271 h 10768"/>
                <a:gd name="connsiteX225" fmla="*/ 3583 w 10000"/>
                <a:gd name="connsiteY225" fmla="*/ 5271 h 10768"/>
                <a:gd name="connsiteX226" fmla="*/ 3413 w 10000"/>
                <a:gd name="connsiteY226" fmla="*/ 5286 h 10768"/>
                <a:gd name="connsiteX227" fmla="*/ 3246 w 10000"/>
                <a:gd name="connsiteY227" fmla="*/ 5310 h 10768"/>
                <a:gd name="connsiteX228" fmla="*/ 3079 w 10000"/>
                <a:gd name="connsiteY228" fmla="*/ 5343 h 10768"/>
                <a:gd name="connsiteX229" fmla="*/ 2913 w 10000"/>
                <a:gd name="connsiteY229" fmla="*/ 5369 h 10768"/>
                <a:gd name="connsiteX230" fmla="*/ 2750 w 10000"/>
                <a:gd name="connsiteY230" fmla="*/ 5396 h 10768"/>
                <a:gd name="connsiteX231" fmla="*/ 2600 w 10000"/>
                <a:gd name="connsiteY231" fmla="*/ 5411 h 10768"/>
                <a:gd name="connsiteX232" fmla="*/ 2258 w 10000"/>
                <a:gd name="connsiteY232" fmla="*/ 5423 h 10768"/>
                <a:gd name="connsiteX233" fmla="*/ 1925 w 10000"/>
                <a:gd name="connsiteY233" fmla="*/ 5411 h 10768"/>
                <a:gd name="connsiteX234" fmla="*/ 1617 w 10000"/>
                <a:gd name="connsiteY234" fmla="*/ 5384 h 10768"/>
                <a:gd name="connsiteX235" fmla="*/ 1321 w 10000"/>
                <a:gd name="connsiteY235" fmla="*/ 5346 h 10768"/>
                <a:gd name="connsiteX236" fmla="*/ 1033 w 10000"/>
                <a:gd name="connsiteY236" fmla="*/ 5298 h 10768"/>
                <a:gd name="connsiteX237" fmla="*/ 758 w 10000"/>
                <a:gd name="connsiteY237" fmla="*/ 5250 h 10768"/>
                <a:gd name="connsiteX238" fmla="*/ 500 w 10000"/>
                <a:gd name="connsiteY238" fmla="*/ 5197 h 10768"/>
                <a:gd name="connsiteX239" fmla="*/ 517 w 10000"/>
                <a:gd name="connsiteY239" fmla="*/ 5137 h 10768"/>
                <a:gd name="connsiteX240" fmla="*/ 871 w 10000"/>
                <a:gd name="connsiteY240" fmla="*/ 5173 h 10768"/>
                <a:gd name="connsiteX241" fmla="*/ 1221 w 10000"/>
                <a:gd name="connsiteY241" fmla="*/ 5197 h 10768"/>
                <a:gd name="connsiteX242" fmla="*/ 1563 w 10000"/>
                <a:gd name="connsiteY242" fmla="*/ 5206 h 10768"/>
                <a:gd name="connsiteX243" fmla="*/ 1896 w 10000"/>
                <a:gd name="connsiteY243" fmla="*/ 5197 h 10768"/>
                <a:gd name="connsiteX244" fmla="*/ 2221 w 10000"/>
                <a:gd name="connsiteY244" fmla="*/ 5164 h 10768"/>
                <a:gd name="connsiteX245" fmla="*/ 2538 w 10000"/>
                <a:gd name="connsiteY245" fmla="*/ 5113 h 10768"/>
                <a:gd name="connsiteX246" fmla="*/ 2842 w 10000"/>
                <a:gd name="connsiteY246" fmla="*/ 5045 h 10768"/>
                <a:gd name="connsiteX247" fmla="*/ 3129 w 10000"/>
                <a:gd name="connsiteY247" fmla="*/ 4946 h 10768"/>
                <a:gd name="connsiteX248" fmla="*/ 3500 w 10000"/>
                <a:gd name="connsiteY248" fmla="*/ 4815 h 10768"/>
                <a:gd name="connsiteX249" fmla="*/ 2821 w 10000"/>
                <a:gd name="connsiteY249" fmla="*/ 4389 h 10768"/>
                <a:gd name="connsiteX250" fmla="*/ 2213 w 10000"/>
                <a:gd name="connsiteY250" fmla="*/ 3912 h 10768"/>
                <a:gd name="connsiteX251" fmla="*/ 1879 w 10000"/>
                <a:gd name="connsiteY251" fmla="*/ 3939 h 10768"/>
                <a:gd name="connsiteX252" fmla="*/ 1554 w 10000"/>
                <a:gd name="connsiteY252" fmla="*/ 3939 h 10768"/>
                <a:gd name="connsiteX253" fmla="*/ 1258 w 10000"/>
                <a:gd name="connsiteY253" fmla="*/ 3912 h 10768"/>
                <a:gd name="connsiteX254" fmla="*/ 979 w 10000"/>
                <a:gd name="connsiteY254" fmla="*/ 3856 h 10768"/>
                <a:gd name="connsiteX255" fmla="*/ 721 w 10000"/>
                <a:gd name="connsiteY255" fmla="*/ 3775 h 10768"/>
                <a:gd name="connsiteX256" fmla="*/ 496 w 10000"/>
                <a:gd name="connsiteY256" fmla="*/ 3674 h 10768"/>
                <a:gd name="connsiteX257" fmla="*/ 296 w 10000"/>
                <a:gd name="connsiteY257" fmla="*/ 3549 h 10768"/>
                <a:gd name="connsiteX258" fmla="*/ 129 w 10000"/>
                <a:gd name="connsiteY258" fmla="*/ 3403 h 10768"/>
                <a:gd name="connsiteX259" fmla="*/ 0 w 10000"/>
                <a:gd name="connsiteY259" fmla="*/ 3245 h 10768"/>
                <a:gd name="connsiteX260" fmla="*/ 17 w 10000"/>
                <a:gd name="connsiteY260" fmla="*/ 3218 h 10768"/>
                <a:gd name="connsiteX261" fmla="*/ 71 w 10000"/>
                <a:gd name="connsiteY261" fmla="*/ 3245 h 10768"/>
                <a:gd name="connsiteX262" fmla="*/ 138 w 10000"/>
                <a:gd name="connsiteY262" fmla="*/ 3349 h 10768"/>
                <a:gd name="connsiteX263" fmla="*/ 246 w 10000"/>
                <a:gd name="connsiteY263" fmla="*/ 3439 h 10768"/>
                <a:gd name="connsiteX264" fmla="*/ 379 w 10000"/>
                <a:gd name="connsiteY264" fmla="*/ 3528 h 10768"/>
                <a:gd name="connsiteX265" fmla="*/ 538 w 10000"/>
                <a:gd name="connsiteY265" fmla="*/ 3597 h 10768"/>
                <a:gd name="connsiteX266" fmla="*/ 721 w 10000"/>
                <a:gd name="connsiteY266" fmla="*/ 3656 h 10768"/>
                <a:gd name="connsiteX267" fmla="*/ 913 w 10000"/>
                <a:gd name="connsiteY267" fmla="*/ 3701 h 10768"/>
                <a:gd name="connsiteX268" fmla="*/ 1117 w 10000"/>
                <a:gd name="connsiteY268" fmla="*/ 3728 h 10768"/>
                <a:gd name="connsiteX269" fmla="*/ 1329 w 10000"/>
                <a:gd name="connsiteY269" fmla="*/ 3737 h 10768"/>
                <a:gd name="connsiteX270" fmla="*/ 1533 w 10000"/>
                <a:gd name="connsiteY270" fmla="*/ 3734 h 10768"/>
                <a:gd name="connsiteX271" fmla="*/ 1646 w 10000"/>
                <a:gd name="connsiteY271" fmla="*/ 3722 h 10768"/>
                <a:gd name="connsiteX272" fmla="*/ 1746 w 10000"/>
                <a:gd name="connsiteY272" fmla="*/ 3722 h 10768"/>
                <a:gd name="connsiteX273" fmla="*/ 1833 w 10000"/>
                <a:gd name="connsiteY273" fmla="*/ 3710 h 10768"/>
                <a:gd name="connsiteX274" fmla="*/ 1917 w 10000"/>
                <a:gd name="connsiteY274" fmla="*/ 3695 h 10768"/>
                <a:gd name="connsiteX275" fmla="*/ 1988 w 10000"/>
                <a:gd name="connsiteY275" fmla="*/ 3662 h 10768"/>
                <a:gd name="connsiteX276" fmla="*/ 1788 w 10000"/>
                <a:gd name="connsiteY276" fmla="*/ 3391 h 10768"/>
                <a:gd name="connsiteX277" fmla="*/ 1617 w 10000"/>
                <a:gd name="connsiteY277" fmla="*/ 3126 h 10768"/>
                <a:gd name="connsiteX278" fmla="*/ 1454 w 10000"/>
                <a:gd name="connsiteY278" fmla="*/ 2849 h 10768"/>
                <a:gd name="connsiteX279" fmla="*/ 1313 w 10000"/>
                <a:gd name="connsiteY279" fmla="*/ 2563 h 10768"/>
                <a:gd name="connsiteX280" fmla="*/ 1175 w 10000"/>
                <a:gd name="connsiteY280" fmla="*/ 2253 h 10768"/>
                <a:gd name="connsiteX281" fmla="*/ 1046 w 10000"/>
                <a:gd name="connsiteY281" fmla="*/ 1919 h 10768"/>
                <a:gd name="connsiteX282" fmla="*/ 1033 w 10000"/>
                <a:gd name="connsiteY282" fmla="*/ 1859 h 10768"/>
                <a:gd name="connsiteX283" fmla="*/ 1000 w 10000"/>
                <a:gd name="connsiteY283" fmla="*/ 1776 h 10768"/>
                <a:gd name="connsiteX284" fmla="*/ 979 w 10000"/>
                <a:gd name="connsiteY284" fmla="*/ 1684 h 10768"/>
                <a:gd name="connsiteX285" fmla="*/ 950 w 10000"/>
                <a:gd name="connsiteY285" fmla="*/ 1591 h 10768"/>
                <a:gd name="connsiteX286" fmla="*/ 925 w 10000"/>
                <a:gd name="connsiteY286" fmla="*/ 1490 h 10768"/>
                <a:gd name="connsiteX287" fmla="*/ 917 w 10000"/>
                <a:gd name="connsiteY287" fmla="*/ 1397 h 10768"/>
                <a:gd name="connsiteX288" fmla="*/ 917 w 10000"/>
                <a:gd name="connsiteY288" fmla="*/ 1311 h 10768"/>
                <a:gd name="connsiteX289" fmla="*/ 933 w 10000"/>
                <a:gd name="connsiteY289" fmla="*/ 1234 h 10768"/>
                <a:gd name="connsiteX290" fmla="*/ 963 w 10000"/>
                <a:gd name="connsiteY290" fmla="*/ 1180 h 10768"/>
                <a:gd name="connsiteX291" fmla="*/ 1000 w 10000"/>
                <a:gd name="connsiteY291" fmla="*/ 1192 h 10768"/>
                <a:gd name="connsiteX292" fmla="*/ 1033 w 10000"/>
                <a:gd name="connsiteY292" fmla="*/ 1496 h 10768"/>
                <a:gd name="connsiteX293" fmla="*/ 1108 w 10000"/>
                <a:gd name="connsiteY293" fmla="*/ 1800 h 10768"/>
                <a:gd name="connsiteX294" fmla="*/ 1221 w 10000"/>
                <a:gd name="connsiteY294" fmla="*/ 2098 h 10768"/>
                <a:gd name="connsiteX295" fmla="*/ 1358 w 10000"/>
                <a:gd name="connsiteY295" fmla="*/ 2372 h 10768"/>
                <a:gd name="connsiteX296" fmla="*/ 1508 w 10000"/>
                <a:gd name="connsiteY296" fmla="*/ 2628 h 10768"/>
                <a:gd name="connsiteX297" fmla="*/ 1646 w 10000"/>
                <a:gd name="connsiteY297" fmla="*/ 2795 h 10768"/>
                <a:gd name="connsiteX298" fmla="*/ 1629 w 10000"/>
                <a:gd name="connsiteY298" fmla="*/ 2801 h 10768"/>
                <a:gd name="connsiteX299" fmla="*/ 1629 w 10000"/>
                <a:gd name="connsiteY299" fmla="*/ 2807 h 10768"/>
                <a:gd name="connsiteX300" fmla="*/ 1638 w 10000"/>
                <a:gd name="connsiteY300" fmla="*/ 2813 h 10768"/>
                <a:gd name="connsiteX301" fmla="*/ 1646 w 10000"/>
                <a:gd name="connsiteY301" fmla="*/ 2816 h 10768"/>
                <a:gd name="connsiteX302" fmla="*/ 1663 w 10000"/>
                <a:gd name="connsiteY302" fmla="*/ 2822 h 10768"/>
                <a:gd name="connsiteX303" fmla="*/ 1667 w 10000"/>
                <a:gd name="connsiteY303" fmla="*/ 2834 h 10768"/>
                <a:gd name="connsiteX304" fmla="*/ 1675 w 10000"/>
                <a:gd name="connsiteY304" fmla="*/ 2840 h 10768"/>
                <a:gd name="connsiteX305" fmla="*/ 1683 w 10000"/>
                <a:gd name="connsiteY305" fmla="*/ 2849 h 10768"/>
                <a:gd name="connsiteX306" fmla="*/ 1683 w 10000"/>
                <a:gd name="connsiteY306" fmla="*/ 2843 h 10768"/>
                <a:gd name="connsiteX307" fmla="*/ 1675 w 10000"/>
                <a:gd name="connsiteY307" fmla="*/ 2840 h 10768"/>
                <a:gd name="connsiteX308" fmla="*/ 1675 w 10000"/>
                <a:gd name="connsiteY308" fmla="*/ 2840 h 10768"/>
                <a:gd name="connsiteX309" fmla="*/ 1646 w 10000"/>
                <a:gd name="connsiteY309" fmla="*/ 2795 h 10768"/>
                <a:gd name="connsiteX310" fmla="*/ 1746 w 10000"/>
                <a:gd name="connsiteY310" fmla="*/ 2741 h 10768"/>
                <a:gd name="connsiteX311" fmla="*/ 1842 w 10000"/>
                <a:gd name="connsiteY311" fmla="*/ 2649 h 10768"/>
                <a:gd name="connsiteX312" fmla="*/ 1933 w 10000"/>
                <a:gd name="connsiteY312" fmla="*/ 2542 h 10768"/>
                <a:gd name="connsiteX313" fmla="*/ 2017 w 10000"/>
                <a:gd name="connsiteY313" fmla="*/ 2411 h 10768"/>
                <a:gd name="connsiteX314" fmla="*/ 2092 w 10000"/>
                <a:gd name="connsiteY314" fmla="*/ 2265 h 10768"/>
                <a:gd name="connsiteX315" fmla="*/ 2163 w 10000"/>
                <a:gd name="connsiteY315" fmla="*/ 2113 h 10768"/>
                <a:gd name="connsiteX316" fmla="*/ 2221 w 10000"/>
                <a:gd name="connsiteY316" fmla="*/ 1955 h 10768"/>
                <a:gd name="connsiteX317" fmla="*/ 2275 w 10000"/>
                <a:gd name="connsiteY317" fmla="*/ 1803 h 10768"/>
                <a:gd name="connsiteX318" fmla="*/ 2321 w 10000"/>
                <a:gd name="connsiteY318" fmla="*/ 1657 h 10768"/>
                <a:gd name="connsiteX319" fmla="*/ 2329 w 10000"/>
                <a:gd name="connsiteY319" fmla="*/ 1853 h 10768"/>
                <a:gd name="connsiteX320" fmla="*/ 2321 w 10000"/>
                <a:gd name="connsiteY320" fmla="*/ 2032 h 10768"/>
                <a:gd name="connsiteX321" fmla="*/ 2283 w 10000"/>
                <a:gd name="connsiteY321" fmla="*/ 2199 h 10768"/>
                <a:gd name="connsiteX322" fmla="*/ 2229 w 10000"/>
                <a:gd name="connsiteY322" fmla="*/ 2366 h 10768"/>
                <a:gd name="connsiteX323" fmla="*/ 2154 w 10000"/>
                <a:gd name="connsiteY323" fmla="*/ 2524 h 10768"/>
                <a:gd name="connsiteX324" fmla="*/ 2046 w 10000"/>
                <a:gd name="connsiteY324" fmla="*/ 2682 h 10768"/>
                <a:gd name="connsiteX325" fmla="*/ 1796 w 10000"/>
                <a:gd name="connsiteY325" fmla="*/ 3027 h 10768"/>
                <a:gd name="connsiteX326" fmla="*/ 2054 w 10000"/>
                <a:gd name="connsiteY326" fmla="*/ 3305 h 10768"/>
                <a:gd name="connsiteX327" fmla="*/ 2333 w 10000"/>
                <a:gd name="connsiteY327" fmla="*/ 3564 h 10768"/>
                <a:gd name="connsiteX328" fmla="*/ 2638 w 10000"/>
                <a:gd name="connsiteY328" fmla="*/ 3808 h 10768"/>
                <a:gd name="connsiteX329" fmla="*/ 2963 w 10000"/>
                <a:gd name="connsiteY329" fmla="*/ 4032 h 10768"/>
                <a:gd name="connsiteX330" fmla="*/ 4129 w 10000"/>
                <a:gd name="connsiteY330" fmla="*/ 4610 h 10768"/>
                <a:gd name="connsiteX331" fmla="*/ 4167 w 10000"/>
                <a:gd name="connsiteY331" fmla="*/ 4589 h 10768"/>
                <a:gd name="connsiteX332" fmla="*/ 4071 w 10000"/>
                <a:gd name="connsiteY332" fmla="*/ 4333 h 10768"/>
                <a:gd name="connsiteX333" fmla="*/ 3996 w 10000"/>
                <a:gd name="connsiteY333" fmla="*/ 4058 h 10768"/>
                <a:gd name="connsiteX334" fmla="*/ 3933 w 10000"/>
                <a:gd name="connsiteY334" fmla="*/ 3760 h 10768"/>
                <a:gd name="connsiteX335" fmla="*/ 3904 w 10000"/>
                <a:gd name="connsiteY335" fmla="*/ 3456 h 10768"/>
                <a:gd name="connsiteX336" fmla="*/ 3879 w 10000"/>
                <a:gd name="connsiteY336" fmla="*/ 3138 h 10768"/>
                <a:gd name="connsiteX337" fmla="*/ 3879 w 10000"/>
                <a:gd name="connsiteY337" fmla="*/ 2813 h 10768"/>
                <a:gd name="connsiteX338" fmla="*/ 3896 w 10000"/>
                <a:gd name="connsiteY338" fmla="*/ 2485 h 10768"/>
                <a:gd name="connsiteX339" fmla="*/ 3933 w 10000"/>
                <a:gd name="connsiteY339" fmla="*/ 2160 h 10768"/>
                <a:gd name="connsiteX340" fmla="*/ 3988 w 10000"/>
                <a:gd name="connsiteY340" fmla="*/ 1836 h 10768"/>
                <a:gd name="connsiteX341" fmla="*/ 4046 w 10000"/>
                <a:gd name="connsiteY341" fmla="*/ 1523 h 10768"/>
                <a:gd name="connsiteX342" fmla="*/ 4129 w 10000"/>
                <a:gd name="connsiteY342" fmla="*/ 1219 h 10768"/>
                <a:gd name="connsiteX343" fmla="*/ 4229 w 10000"/>
                <a:gd name="connsiteY343" fmla="*/ 933 h 10768"/>
                <a:gd name="connsiteX344" fmla="*/ 4333 w 10000"/>
                <a:gd name="connsiteY344" fmla="*/ 662 h 10768"/>
                <a:gd name="connsiteX345" fmla="*/ 4454 w 10000"/>
                <a:gd name="connsiteY345" fmla="*/ 417 h 10768"/>
                <a:gd name="connsiteX346" fmla="*/ 4583 w 10000"/>
                <a:gd name="connsiteY346" fmla="*/ 194 h 10768"/>
                <a:gd name="connsiteX347" fmla="*/ 4738 w 10000"/>
                <a:gd name="connsiteY347" fmla="*/ 0 h 10768"/>
                <a:gd name="connsiteX0" fmla="*/ 4738 w 10000"/>
                <a:gd name="connsiteY0" fmla="*/ 0 h 10714"/>
                <a:gd name="connsiteX1" fmla="*/ 4721 w 10000"/>
                <a:gd name="connsiteY1" fmla="*/ 48 h 10714"/>
                <a:gd name="connsiteX2" fmla="*/ 4713 w 10000"/>
                <a:gd name="connsiteY2" fmla="*/ 80 h 10714"/>
                <a:gd name="connsiteX3" fmla="*/ 4704 w 10000"/>
                <a:gd name="connsiteY3" fmla="*/ 101 h 10714"/>
                <a:gd name="connsiteX4" fmla="*/ 4704 w 10000"/>
                <a:gd name="connsiteY4" fmla="*/ 113 h 10714"/>
                <a:gd name="connsiteX5" fmla="*/ 4713 w 10000"/>
                <a:gd name="connsiteY5" fmla="*/ 119 h 10714"/>
                <a:gd name="connsiteX6" fmla="*/ 4713 w 10000"/>
                <a:gd name="connsiteY6" fmla="*/ 125 h 10714"/>
                <a:gd name="connsiteX7" fmla="*/ 4721 w 10000"/>
                <a:gd name="connsiteY7" fmla="*/ 125 h 10714"/>
                <a:gd name="connsiteX8" fmla="*/ 4721 w 10000"/>
                <a:gd name="connsiteY8" fmla="*/ 125 h 10714"/>
                <a:gd name="connsiteX9" fmla="*/ 4721 w 10000"/>
                <a:gd name="connsiteY9" fmla="*/ 134 h 10714"/>
                <a:gd name="connsiteX10" fmla="*/ 4713 w 10000"/>
                <a:gd name="connsiteY10" fmla="*/ 152 h 10714"/>
                <a:gd name="connsiteX11" fmla="*/ 4704 w 10000"/>
                <a:gd name="connsiteY11" fmla="*/ 179 h 10714"/>
                <a:gd name="connsiteX12" fmla="*/ 4692 w 10000"/>
                <a:gd name="connsiteY12" fmla="*/ 221 h 10714"/>
                <a:gd name="connsiteX13" fmla="*/ 4667 w 10000"/>
                <a:gd name="connsiteY13" fmla="*/ 280 h 10714"/>
                <a:gd name="connsiteX14" fmla="*/ 4629 w 10000"/>
                <a:gd name="connsiteY14" fmla="*/ 364 h 10714"/>
                <a:gd name="connsiteX15" fmla="*/ 4592 w 10000"/>
                <a:gd name="connsiteY15" fmla="*/ 465 h 10714"/>
                <a:gd name="connsiteX16" fmla="*/ 4533 w 10000"/>
                <a:gd name="connsiteY16" fmla="*/ 596 h 10714"/>
                <a:gd name="connsiteX17" fmla="*/ 4463 w 10000"/>
                <a:gd name="connsiteY17" fmla="*/ 754 h 10714"/>
                <a:gd name="connsiteX18" fmla="*/ 4379 w 10000"/>
                <a:gd name="connsiteY18" fmla="*/ 1001 h 10714"/>
                <a:gd name="connsiteX19" fmla="*/ 4321 w 10000"/>
                <a:gd name="connsiteY19" fmla="*/ 1266 h 10714"/>
                <a:gd name="connsiteX20" fmla="*/ 4275 w 10000"/>
                <a:gd name="connsiteY20" fmla="*/ 1538 h 10714"/>
                <a:gd name="connsiteX21" fmla="*/ 4213 w 10000"/>
                <a:gd name="connsiteY21" fmla="*/ 1827 h 10714"/>
                <a:gd name="connsiteX22" fmla="*/ 4204 w 10000"/>
                <a:gd name="connsiteY22" fmla="*/ 1889 h 10714"/>
                <a:gd name="connsiteX23" fmla="*/ 4192 w 10000"/>
                <a:gd name="connsiteY23" fmla="*/ 1982 h 10714"/>
                <a:gd name="connsiteX24" fmla="*/ 4183 w 10000"/>
                <a:gd name="connsiteY24" fmla="*/ 2080 h 10714"/>
                <a:gd name="connsiteX25" fmla="*/ 4175 w 10000"/>
                <a:gd name="connsiteY25" fmla="*/ 2187 h 10714"/>
                <a:gd name="connsiteX26" fmla="*/ 4175 w 10000"/>
                <a:gd name="connsiteY26" fmla="*/ 2297 h 10714"/>
                <a:gd name="connsiteX27" fmla="*/ 4192 w 10000"/>
                <a:gd name="connsiteY27" fmla="*/ 2396 h 10714"/>
                <a:gd name="connsiteX28" fmla="*/ 4213 w 10000"/>
                <a:gd name="connsiteY28" fmla="*/ 2482 h 10714"/>
                <a:gd name="connsiteX29" fmla="*/ 4250 w 10000"/>
                <a:gd name="connsiteY29" fmla="*/ 2542 h 10714"/>
                <a:gd name="connsiteX30" fmla="*/ 4450 w 10000"/>
                <a:gd name="connsiteY30" fmla="*/ 2530 h 10714"/>
                <a:gd name="connsiteX31" fmla="*/ 4646 w 10000"/>
                <a:gd name="connsiteY31" fmla="*/ 2482 h 10714"/>
                <a:gd name="connsiteX32" fmla="*/ 4833 w 10000"/>
                <a:gd name="connsiteY32" fmla="*/ 2405 h 10714"/>
                <a:gd name="connsiteX33" fmla="*/ 5025 w 10000"/>
                <a:gd name="connsiteY33" fmla="*/ 2297 h 10714"/>
                <a:gd name="connsiteX34" fmla="*/ 5200 w 10000"/>
                <a:gd name="connsiteY34" fmla="*/ 2172 h 10714"/>
                <a:gd name="connsiteX35" fmla="*/ 5371 w 10000"/>
                <a:gd name="connsiteY35" fmla="*/ 2020 h 10714"/>
                <a:gd name="connsiteX36" fmla="*/ 5533 w 10000"/>
                <a:gd name="connsiteY36" fmla="*/ 1859 h 10714"/>
                <a:gd name="connsiteX37" fmla="*/ 5683 w 10000"/>
                <a:gd name="connsiteY37" fmla="*/ 1690 h 10714"/>
                <a:gd name="connsiteX38" fmla="*/ 5829 w 10000"/>
                <a:gd name="connsiteY38" fmla="*/ 1511 h 10714"/>
                <a:gd name="connsiteX39" fmla="*/ 5954 w 10000"/>
                <a:gd name="connsiteY39" fmla="*/ 1326 h 10714"/>
                <a:gd name="connsiteX40" fmla="*/ 6071 w 10000"/>
                <a:gd name="connsiteY40" fmla="*/ 1147 h 10714"/>
                <a:gd name="connsiteX41" fmla="*/ 6167 w 10000"/>
                <a:gd name="connsiteY41" fmla="*/ 974 h 10714"/>
                <a:gd name="connsiteX42" fmla="*/ 6213 w 10000"/>
                <a:gd name="connsiteY42" fmla="*/ 974 h 10714"/>
                <a:gd name="connsiteX43" fmla="*/ 6213 w 10000"/>
                <a:gd name="connsiteY43" fmla="*/ 992 h 10714"/>
                <a:gd name="connsiteX44" fmla="*/ 6138 w 10000"/>
                <a:gd name="connsiteY44" fmla="*/ 1165 h 10714"/>
                <a:gd name="connsiteX45" fmla="*/ 6054 w 10000"/>
                <a:gd name="connsiteY45" fmla="*/ 1344 h 10714"/>
                <a:gd name="connsiteX46" fmla="*/ 5963 w 10000"/>
                <a:gd name="connsiteY46" fmla="*/ 1517 h 10714"/>
                <a:gd name="connsiteX47" fmla="*/ 5871 w 10000"/>
                <a:gd name="connsiteY47" fmla="*/ 1684 h 10714"/>
                <a:gd name="connsiteX48" fmla="*/ 5775 w 10000"/>
                <a:gd name="connsiteY48" fmla="*/ 1847 h 10714"/>
                <a:gd name="connsiteX49" fmla="*/ 5667 w 10000"/>
                <a:gd name="connsiteY49" fmla="*/ 1999 h 10714"/>
                <a:gd name="connsiteX50" fmla="*/ 5554 w 10000"/>
                <a:gd name="connsiteY50" fmla="*/ 2145 h 10714"/>
                <a:gd name="connsiteX51" fmla="*/ 5417 w 10000"/>
                <a:gd name="connsiteY51" fmla="*/ 2279 h 10714"/>
                <a:gd name="connsiteX52" fmla="*/ 5275 w 10000"/>
                <a:gd name="connsiteY52" fmla="*/ 2411 h 10714"/>
                <a:gd name="connsiteX53" fmla="*/ 5108 w 10000"/>
                <a:gd name="connsiteY53" fmla="*/ 2518 h 10714"/>
                <a:gd name="connsiteX54" fmla="*/ 4917 w 10000"/>
                <a:gd name="connsiteY54" fmla="*/ 2616 h 10714"/>
                <a:gd name="connsiteX55" fmla="*/ 4704 w 10000"/>
                <a:gd name="connsiteY55" fmla="*/ 2703 h 10714"/>
                <a:gd name="connsiteX56" fmla="*/ 4479 w 10000"/>
                <a:gd name="connsiteY56" fmla="*/ 2768 h 10714"/>
                <a:gd name="connsiteX57" fmla="*/ 4213 w 10000"/>
                <a:gd name="connsiteY57" fmla="*/ 2813 h 10714"/>
                <a:gd name="connsiteX58" fmla="*/ 4221 w 10000"/>
                <a:gd name="connsiteY58" fmla="*/ 3126 h 10714"/>
                <a:gd name="connsiteX59" fmla="*/ 4258 w 10000"/>
                <a:gd name="connsiteY59" fmla="*/ 3424 h 10714"/>
                <a:gd name="connsiteX60" fmla="*/ 4321 w 10000"/>
                <a:gd name="connsiteY60" fmla="*/ 3707 h 10714"/>
                <a:gd name="connsiteX61" fmla="*/ 4404 w 10000"/>
                <a:gd name="connsiteY61" fmla="*/ 3975 h 10714"/>
                <a:gd name="connsiteX62" fmla="*/ 4508 w 10000"/>
                <a:gd name="connsiteY62" fmla="*/ 4231 h 10714"/>
                <a:gd name="connsiteX63" fmla="*/ 4621 w 10000"/>
                <a:gd name="connsiteY63" fmla="*/ 4476 h 10714"/>
                <a:gd name="connsiteX64" fmla="*/ 4750 w 10000"/>
                <a:gd name="connsiteY64" fmla="*/ 4708 h 10714"/>
                <a:gd name="connsiteX65" fmla="*/ 4879 w 10000"/>
                <a:gd name="connsiteY65" fmla="*/ 4934 h 10714"/>
                <a:gd name="connsiteX66" fmla="*/ 4917 w 10000"/>
                <a:gd name="connsiteY66" fmla="*/ 4988 h 10714"/>
                <a:gd name="connsiteX67" fmla="*/ 4950 w 10000"/>
                <a:gd name="connsiteY67" fmla="*/ 5054 h 10714"/>
                <a:gd name="connsiteX68" fmla="*/ 4996 w 10000"/>
                <a:gd name="connsiteY68" fmla="*/ 5125 h 10714"/>
                <a:gd name="connsiteX69" fmla="*/ 5038 w 10000"/>
                <a:gd name="connsiteY69" fmla="*/ 5200 h 10714"/>
                <a:gd name="connsiteX70" fmla="*/ 5092 w 10000"/>
                <a:gd name="connsiteY70" fmla="*/ 5271 h 10714"/>
                <a:gd name="connsiteX71" fmla="*/ 5154 w 10000"/>
                <a:gd name="connsiteY71" fmla="*/ 5331 h 10714"/>
                <a:gd name="connsiteX72" fmla="*/ 5229 w 10000"/>
                <a:gd name="connsiteY72" fmla="*/ 5384 h 10714"/>
                <a:gd name="connsiteX73" fmla="*/ 5313 w 10000"/>
                <a:gd name="connsiteY73" fmla="*/ 5423 h 10714"/>
                <a:gd name="connsiteX74" fmla="*/ 5413 w 10000"/>
                <a:gd name="connsiteY74" fmla="*/ 5438 h 10714"/>
                <a:gd name="connsiteX75" fmla="*/ 5517 w 10000"/>
                <a:gd name="connsiteY75" fmla="*/ 5435 h 10714"/>
                <a:gd name="connsiteX76" fmla="*/ 5704 w 10000"/>
                <a:gd name="connsiteY76" fmla="*/ 5390 h 10714"/>
                <a:gd name="connsiteX77" fmla="*/ 5871 w 10000"/>
                <a:gd name="connsiteY77" fmla="*/ 5316 h 10714"/>
                <a:gd name="connsiteX78" fmla="*/ 6033 w 10000"/>
                <a:gd name="connsiteY78" fmla="*/ 5223 h 10714"/>
                <a:gd name="connsiteX79" fmla="*/ 6167 w 10000"/>
                <a:gd name="connsiteY79" fmla="*/ 5113 h 10714"/>
                <a:gd name="connsiteX80" fmla="*/ 6296 w 10000"/>
                <a:gd name="connsiteY80" fmla="*/ 4994 h 10714"/>
                <a:gd name="connsiteX81" fmla="*/ 6417 w 10000"/>
                <a:gd name="connsiteY81" fmla="*/ 4869 h 10714"/>
                <a:gd name="connsiteX82" fmla="*/ 6525 w 10000"/>
                <a:gd name="connsiteY82" fmla="*/ 4750 h 10714"/>
                <a:gd name="connsiteX83" fmla="*/ 6617 w 10000"/>
                <a:gd name="connsiteY83" fmla="*/ 4636 h 10714"/>
                <a:gd name="connsiteX84" fmla="*/ 6821 w 10000"/>
                <a:gd name="connsiteY84" fmla="*/ 4377 h 10714"/>
                <a:gd name="connsiteX85" fmla="*/ 7017 w 10000"/>
                <a:gd name="connsiteY85" fmla="*/ 4085 h 10714"/>
                <a:gd name="connsiteX86" fmla="*/ 7213 w 10000"/>
                <a:gd name="connsiteY86" fmla="*/ 3766 h 10714"/>
                <a:gd name="connsiteX87" fmla="*/ 7396 w 10000"/>
                <a:gd name="connsiteY87" fmla="*/ 3418 h 10714"/>
                <a:gd name="connsiteX88" fmla="*/ 7563 w 10000"/>
                <a:gd name="connsiteY88" fmla="*/ 3051 h 10714"/>
                <a:gd name="connsiteX89" fmla="*/ 7713 w 10000"/>
                <a:gd name="connsiteY89" fmla="*/ 2661 h 10714"/>
                <a:gd name="connsiteX90" fmla="*/ 7850 w 10000"/>
                <a:gd name="connsiteY90" fmla="*/ 2253 h 10714"/>
                <a:gd name="connsiteX91" fmla="*/ 7950 w 10000"/>
                <a:gd name="connsiteY91" fmla="*/ 1830 h 10714"/>
                <a:gd name="connsiteX92" fmla="*/ 8025 w 10000"/>
                <a:gd name="connsiteY92" fmla="*/ 1397 h 10714"/>
                <a:gd name="connsiteX93" fmla="*/ 8071 w 10000"/>
                <a:gd name="connsiteY93" fmla="*/ 954 h 10714"/>
                <a:gd name="connsiteX94" fmla="*/ 8108 w 10000"/>
                <a:gd name="connsiteY94" fmla="*/ 974 h 10714"/>
                <a:gd name="connsiteX95" fmla="*/ 8138 w 10000"/>
                <a:gd name="connsiteY95" fmla="*/ 1025 h 10714"/>
                <a:gd name="connsiteX96" fmla="*/ 8163 w 10000"/>
                <a:gd name="connsiteY96" fmla="*/ 1100 h 10714"/>
                <a:gd name="connsiteX97" fmla="*/ 8175 w 10000"/>
                <a:gd name="connsiteY97" fmla="*/ 1198 h 10714"/>
                <a:gd name="connsiteX98" fmla="*/ 8183 w 10000"/>
                <a:gd name="connsiteY98" fmla="*/ 1311 h 10714"/>
                <a:gd name="connsiteX99" fmla="*/ 8183 w 10000"/>
                <a:gd name="connsiteY99" fmla="*/ 1442 h 10714"/>
                <a:gd name="connsiteX100" fmla="*/ 8183 w 10000"/>
                <a:gd name="connsiteY100" fmla="*/ 1582 h 10714"/>
                <a:gd name="connsiteX101" fmla="*/ 8175 w 10000"/>
                <a:gd name="connsiteY101" fmla="*/ 1734 h 10714"/>
                <a:gd name="connsiteX102" fmla="*/ 8163 w 10000"/>
                <a:gd name="connsiteY102" fmla="*/ 1889 h 10714"/>
                <a:gd name="connsiteX103" fmla="*/ 8146 w 10000"/>
                <a:gd name="connsiteY103" fmla="*/ 2047 h 10714"/>
                <a:gd name="connsiteX104" fmla="*/ 8121 w 10000"/>
                <a:gd name="connsiteY104" fmla="*/ 2205 h 10714"/>
                <a:gd name="connsiteX105" fmla="*/ 8108 w 10000"/>
                <a:gd name="connsiteY105" fmla="*/ 2357 h 10714"/>
                <a:gd name="connsiteX106" fmla="*/ 8083 w 10000"/>
                <a:gd name="connsiteY106" fmla="*/ 2497 h 10714"/>
                <a:gd name="connsiteX107" fmla="*/ 8063 w 10000"/>
                <a:gd name="connsiteY107" fmla="*/ 2628 h 10714"/>
                <a:gd name="connsiteX108" fmla="*/ 8038 w 10000"/>
                <a:gd name="connsiteY108" fmla="*/ 2741 h 10714"/>
                <a:gd name="connsiteX109" fmla="*/ 8017 w 10000"/>
                <a:gd name="connsiteY109" fmla="*/ 2834 h 10714"/>
                <a:gd name="connsiteX110" fmla="*/ 8000 w 10000"/>
                <a:gd name="connsiteY110" fmla="*/ 2908 h 10714"/>
                <a:gd name="connsiteX111" fmla="*/ 7700 w 10000"/>
                <a:gd name="connsiteY111" fmla="*/ 3754 h 10714"/>
                <a:gd name="connsiteX112" fmla="*/ 7942 w 10000"/>
                <a:gd name="connsiteY112" fmla="*/ 3737 h 10714"/>
                <a:gd name="connsiteX113" fmla="*/ 8167 w 10000"/>
                <a:gd name="connsiteY113" fmla="*/ 3695 h 10714"/>
                <a:gd name="connsiteX114" fmla="*/ 8379 w 10000"/>
                <a:gd name="connsiteY114" fmla="*/ 3635 h 10714"/>
                <a:gd name="connsiteX115" fmla="*/ 8583 w 10000"/>
                <a:gd name="connsiteY115" fmla="*/ 3558 h 10714"/>
                <a:gd name="connsiteX116" fmla="*/ 8767 w 10000"/>
                <a:gd name="connsiteY116" fmla="*/ 3471 h 10714"/>
                <a:gd name="connsiteX117" fmla="*/ 8933 w 10000"/>
                <a:gd name="connsiteY117" fmla="*/ 3376 h 10714"/>
                <a:gd name="connsiteX118" fmla="*/ 9092 w 10000"/>
                <a:gd name="connsiteY118" fmla="*/ 3278 h 10714"/>
                <a:gd name="connsiteX119" fmla="*/ 9238 w 10000"/>
                <a:gd name="connsiteY119" fmla="*/ 3185 h 10714"/>
                <a:gd name="connsiteX120" fmla="*/ 9250 w 10000"/>
                <a:gd name="connsiteY120" fmla="*/ 3230 h 10714"/>
                <a:gd name="connsiteX121" fmla="*/ 9117 w 10000"/>
                <a:gd name="connsiteY121" fmla="*/ 3376 h 10714"/>
                <a:gd name="connsiteX122" fmla="*/ 8954 w 10000"/>
                <a:gd name="connsiteY122" fmla="*/ 3516 h 10714"/>
                <a:gd name="connsiteX123" fmla="*/ 8758 w 10000"/>
                <a:gd name="connsiteY123" fmla="*/ 3641 h 10714"/>
                <a:gd name="connsiteX124" fmla="*/ 8538 w 10000"/>
                <a:gd name="connsiteY124" fmla="*/ 3754 h 10714"/>
                <a:gd name="connsiteX125" fmla="*/ 8304 w 10000"/>
                <a:gd name="connsiteY125" fmla="*/ 3856 h 10714"/>
                <a:gd name="connsiteX126" fmla="*/ 8054 w 10000"/>
                <a:gd name="connsiteY126" fmla="*/ 3945 h 10714"/>
                <a:gd name="connsiteX127" fmla="*/ 7796 w 10000"/>
                <a:gd name="connsiteY127" fmla="*/ 4014 h 10714"/>
                <a:gd name="connsiteX128" fmla="*/ 7533 w 10000"/>
                <a:gd name="connsiteY128" fmla="*/ 4064 h 10714"/>
                <a:gd name="connsiteX129" fmla="*/ 7479 w 10000"/>
                <a:gd name="connsiteY129" fmla="*/ 4184 h 10714"/>
                <a:gd name="connsiteX130" fmla="*/ 7404 w 10000"/>
                <a:gd name="connsiteY130" fmla="*/ 4324 h 10714"/>
                <a:gd name="connsiteX131" fmla="*/ 7321 w 10000"/>
                <a:gd name="connsiteY131" fmla="*/ 4470 h 10714"/>
                <a:gd name="connsiteX132" fmla="*/ 7213 w 10000"/>
                <a:gd name="connsiteY132" fmla="*/ 4628 h 10714"/>
                <a:gd name="connsiteX133" fmla="*/ 7100 w 10000"/>
                <a:gd name="connsiteY133" fmla="*/ 4794 h 10714"/>
                <a:gd name="connsiteX134" fmla="*/ 6979 w 10000"/>
                <a:gd name="connsiteY134" fmla="*/ 4958 h 10714"/>
                <a:gd name="connsiteX135" fmla="*/ 6850 w 10000"/>
                <a:gd name="connsiteY135" fmla="*/ 5113 h 10714"/>
                <a:gd name="connsiteX136" fmla="*/ 6721 w 10000"/>
                <a:gd name="connsiteY136" fmla="*/ 5265 h 10714"/>
                <a:gd name="connsiteX137" fmla="*/ 6600 w 10000"/>
                <a:gd name="connsiteY137" fmla="*/ 5405 h 10714"/>
                <a:gd name="connsiteX138" fmla="*/ 6471 w 10000"/>
                <a:gd name="connsiteY138" fmla="*/ 5530 h 10714"/>
                <a:gd name="connsiteX139" fmla="*/ 6358 w 10000"/>
                <a:gd name="connsiteY139" fmla="*/ 5641 h 10714"/>
                <a:gd name="connsiteX140" fmla="*/ 6250 w 10000"/>
                <a:gd name="connsiteY140" fmla="*/ 5721 h 10714"/>
                <a:gd name="connsiteX141" fmla="*/ 6267 w 10000"/>
                <a:gd name="connsiteY141" fmla="*/ 5781 h 10714"/>
                <a:gd name="connsiteX142" fmla="*/ 6296 w 10000"/>
                <a:gd name="connsiteY142" fmla="*/ 5793 h 10714"/>
                <a:gd name="connsiteX143" fmla="*/ 6479 w 10000"/>
                <a:gd name="connsiteY143" fmla="*/ 5754 h 10714"/>
                <a:gd name="connsiteX144" fmla="*/ 6663 w 10000"/>
                <a:gd name="connsiteY144" fmla="*/ 5736 h 10714"/>
                <a:gd name="connsiteX145" fmla="*/ 6858 w 10000"/>
                <a:gd name="connsiteY145" fmla="*/ 5736 h 10714"/>
                <a:gd name="connsiteX146" fmla="*/ 7046 w 10000"/>
                <a:gd name="connsiteY146" fmla="*/ 5742 h 10714"/>
                <a:gd name="connsiteX147" fmla="*/ 7246 w 10000"/>
                <a:gd name="connsiteY147" fmla="*/ 5748 h 10714"/>
                <a:gd name="connsiteX148" fmla="*/ 7425 w 10000"/>
                <a:gd name="connsiteY148" fmla="*/ 5748 h 10714"/>
                <a:gd name="connsiteX149" fmla="*/ 7600 w 10000"/>
                <a:gd name="connsiteY149" fmla="*/ 5733 h 10714"/>
                <a:gd name="connsiteX150" fmla="*/ 7950 w 10000"/>
                <a:gd name="connsiteY150" fmla="*/ 5673 h 10714"/>
                <a:gd name="connsiteX151" fmla="*/ 8275 w 10000"/>
                <a:gd name="connsiteY151" fmla="*/ 5596 h 10714"/>
                <a:gd name="connsiteX152" fmla="*/ 8579 w 10000"/>
                <a:gd name="connsiteY152" fmla="*/ 5504 h 10714"/>
                <a:gd name="connsiteX153" fmla="*/ 8858 w 10000"/>
                <a:gd name="connsiteY153" fmla="*/ 5390 h 10714"/>
                <a:gd name="connsiteX154" fmla="*/ 9117 w 10000"/>
                <a:gd name="connsiteY154" fmla="*/ 5265 h 10714"/>
                <a:gd name="connsiteX155" fmla="*/ 9350 w 10000"/>
                <a:gd name="connsiteY155" fmla="*/ 5119 h 10714"/>
                <a:gd name="connsiteX156" fmla="*/ 9563 w 10000"/>
                <a:gd name="connsiteY156" fmla="*/ 4967 h 10714"/>
                <a:gd name="connsiteX157" fmla="*/ 9758 w 10000"/>
                <a:gd name="connsiteY157" fmla="*/ 4794 h 10714"/>
                <a:gd name="connsiteX158" fmla="*/ 9933 w 10000"/>
                <a:gd name="connsiteY158" fmla="*/ 4610 h 10714"/>
                <a:gd name="connsiteX159" fmla="*/ 10000 w 10000"/>
                <a:gd name="connsiteY159" fmla="*/ 4648 h 10714"/>
                <a:gd name="connsiteX160" fmla="*/ 10000 w 10000"/>
                <a:gd name="connsiteY160" fmla="*/ 4660 h 10714"/>
                <a:gd name="connsiteX161" fmla="*/ 9904 w 10000"/>
                <a:gd name="connsiteY161" fmla="*/ 4827 h 10714"/>
                <a:gd name="connsiteX162" fmla="*/ 9767 w 10000"/>
                <a:gd name="connsiteY162" fmla="*/ 5000 h 10714"/>
                <a:gd name="connsiteX163" fmla="*/ 9600 w 10000"/>
                <a:gd name="connsiteY163" fmla="*/ 5173 h 10714"/>
                <a:gd name="connsiteX164" fmla="*/ 9404 w 10000"/>
                <a:gd name="connsiteY164" fmla="*/ 5343 h 10714"/>
                <a:gd name="connsiteX165" fmla="*/ 9183 w 10000"/>
                <a:gd name="connsiteY165" fmla="*/ 5504 h 10714"/>
                <a:gd name="connsiteX166" fmla="*/ 8950 w 10000"/>
                <a:gd name="connsiteY166" fmla="*/ 5662 h 10714"/>
                <a:gd name="connsiteX167" fmla="*/ 8704 w 10000"/>
                <a:gd name="connsiteY167" fmla="*/ 5802 h 10714"/>
                <a:gd name="connsiteX168" fmla="*/ 8463 w 10000"/>
                <a:gd name="connsiteY168" fmla="*/ 5927 h 10714"/>
                <a:gd name="connsiteX169" fmla="*/ 8229 w 10000"/>
                <a:gd name="connsiteY169" fmla="*/ 6025 h 10714"/>
                <a:gd name="connsiteX170" fmla="*/ 8000 w 10000"/>
                <a:gd name="connsiteY170" fmla="*/ 6105 h 10714"/>
                <a:gd name="connsiteX171" fmla="*/ 7879 w 10000"/>
                <a:gd name="connsiteY171" fmla="*/ 6132 h 10714"/>
                <a:gd name="connsiteX172" fmla="*/ 7729 w 10000"/>
                <a:gd name="connsiteY172" fmla="*/ 6153 h 10714"/>
                <a:gd name="connsiteX173" fmla="*/ 7563 w 10000"/>
                <a:gd name="connsiteY173" fmla="*/ 6177 h 10714"/>
                <a:gd name="connsiteX174" fmla="*/ 7388 w 10000"/>
                <a:gd name="connsiteY174" fmla="*/ 6198 h 10714"/>
                <a:gd name="connsiteX175" fmla="*/ 7204 w 10000"/>
                <a:gd name="connsiteY175" fmla="*/ 6219 h 10714"/>
                <a:gd name="connsiteX176" fmla="*/ 7017 w 10000"/>
                <a:gd name="connsiteY176" fmla="*/ 6240 h 10714"/>
                <a:gd name="connsiteX177" fmla="*/ 6842 w 10000"/>
                <a:gd name="connsiteY177" fmla="*/ 6263 h 10714"/>
                <a:gd name="connsiteX178" fmla="*/ 6675 w 10000"/>
                <a:gd name="connsiteY178" fmla="*/ 6290 h 10714"/>
                <a:gd name="connsiteX179" fmla="*/ 6517 w 10000"/>
                <a:gd name="connsiteY179" fmla="*/ 6329 h 10714"/>
                <a:gd name="connsiteX180" fmla="*/ 6388 w 10000"/>
                <a:gd name="connsiteY180" fmla="*/ 6365 h 10714"/>
                <a:gd name="connsiteX181" fmla="*/ 6288 w 10000"/>
                <a:gd name="connsiteY181" fmla="*/ 6415 h 10714"/>
                <a:gd name="connsiteX182" fmla="*/ 6213 w 10000"/>
                <a:gd name="connsiteY182" fmla="*/ 6475 h 10714"/>
                <a:gd name="connsiteX183" fmla="*/ 6092 w 10000"/>
                <a:gd name="connsiteY183" fmla="*/ 6648 h 10714"/>
                <a:gd name="connsiteX184" fmla="*/ 6008 w 10000"/>
                <a:gd name="connsiteY184" fmla="*/ 6836 h 10714"/>
                <a:gd name="connsiteX185" fmla="*/ 5942 w 10000"/>
                <a:gd name="connsiteY185" fmla="*/ 7032 h 10714"/>
                <a:gd name="connsiteX186" fmla="*/ 5904 w 10000"/>
                <a:gd name="connsiteY186" fmla="*/ 7232 h 10714"/>
                <a:gd name="connsiteX187" fmla="*/ 5888 w 10000"/>
                <a:gd name="connsiteY187" fmla="*/ 7443 h 10714"/>
                <a:gd name="connsiteX188" fmla="*/ 5879 w 10000"/>
                <a:gd name="connsiteY188" fmla="*/ 7655 h 10714"/>
                <a:gd name="connsiteX189" fmla="*/ 5888 w 10000"/>
                <a:gd name="connsiteY189" fmla="*/ 7867 h 10714"/>
                <a:gd name="connsiteX190" fmla="*/ 5904 w 10000"/>
                <a:gd name="connsiteY190" fmla="*/ 8084 h 10714"/>
                <a:gd name="connsiteX191" fmla="*/ 5925 w 10000"/>
                <a:gd name="connsiteY191" fmla="*/ 8299 h 10714"/>
                <a:gd name="connsiteX192" fmla="*/ 5950 w 10000"/>
                <a:gd name="connsiteY192" fmla="*/ 8510 h 10714"/>
                <a:gd name="connsiteX193" fmla="*/ 5954 w 10000"/>
                <a:gd name="connsiteY193" fmla="*/ 8820 h 10714"/>
                <a:gd name="connsiteX194" fmla="*/ 5933 w 10000"/>
                <a:gd name="connsiteY194" fmla="*/ 9130 h 10714"/>
                <a:gd name="connsiteX195" fmla="*/ 5896 w 10000"/>
                <a:gd name="connsiteY195" fmla="*/ 9428 h 10714"/>
                <a:gd name="connsiteX196" fmla="*/ 5850 w 10000"/>
                <a:gd name="connsiteY196" fmla="*/ 9720 h 10714"/>
                <a:gd name="connsiteX197" fmla="*/ 5756 w 10000"/>
                <a:gd name="connsiteY197" fmla="*/ 10714 h 10714"/>
                <a:gd name="connsiteX198" fmla="*/ 4117 w 10000"/>
                <a:gd name="connsiteY198" fmla="*/ 10686 h 10714"/>
                <a:gd name="connsiteX199" fmla="*/ 3043 w 10000"/>
                <a:gd name="connsiteY199" fmla="*/ 9881 h 10714"/>
                <a:gd name="connsiteX200" fmla="*/ 4546 w 10000"/>
                <a:gd name="connsiteY200" fmla="*/ 9848 h 10714"/>
                <a:gd name="connsiteX201" fmla="*/ 4629 w 10000"/>
                <a:gd name="connsiteY201" fmla="*/ 9687 h 10714"/>
                <a:gd name="connsiteX202" fmla="*/ 4700 w 10000"/>
                <a:gd name="connsiteY202" fmla="*/ 9508 h 10714"/>
                <a:gd name="connsiteX203" fmla="*/ 4767 w 10000"/>
                <a:gd name="connsiteY203" fmla="*/ 9309 h 10714"/>
                <a:gd name="connsiteX204" fmla="*/ 4829 w 10000"/>
                <a:gd name="connsiteY204" fmla="*/ 9097 h 10714"/>
                <a:gd name="connsiteX205" fmla="*/ 4879 w 10000"/>
                <a:gd name="connsiteY205" fmla="*/ 8868 h 10714"/>
                <a:gd name="connsiteX206" fmla="*/ 4917 w 10000"/>
                <a:gd name="connsiteY206" fmla="*/ 8635 h 10714"/>
                <a:gd name="connsiteX207" fmla="*/ 4954 w 10000"/>
                <a:gd name="connsiteY207" fmla="*/ 8391 h 10714"/>
                <a:gd name="connsiteX208" fmla="*/ 4979 w 10000"/>
                <a:gd name="connsiteY208" fmla="*/ 8144 h 10714"/>
                <a:gd name="connsiteX209" fmla="*/ 5000 w 10000"/>
                <a:gd name="connsiteY209" fmla="*/ 7887 h 10714"/>
                <a:gd name="connsiteX210" fmla="*/ 5000 w 10000"/>
                <a:gd name="connsiteY210" fmla="*/ 7634 h 10714"/>
                <a:gd name="connsiteX211" fmla="*/ 5000 w 10000"/>
                <a:gd name="connsiteY211" fmla="*/ 7384 h 10714"/>
                <a:gd name="connsiteX212" fmla="*/ 4979 w 10000"/>
                <a:gd name="connsiteY212" fmla="*/ 7133 h 10714"/>
                <a:gd name="connsiteX213" fmla="*/ 4950 w 10000"/>
                <a:gd name="connsiteY213" fmla="*/ 6892 h 10714"/>
                <a:gd name="connsiteX214" fmla="*/ 4913 w 10000"/>
                <a:gd name="connsiteY214" fmla="*/ 6657 h 10714"/>
                <a:gd name="connsiteX215" fmla="*/ 4858 w 10000"/>
                <a:gd name="connsiteY215" fmla="*/ 6430 h 10714"/>
                <a:gd name="connsiteX216" fmla="*/ 4783 w 10000"/>
                <a:gd name="connsiteY216" fmla="*/ 6219 h 10714"/>
                <a:gd name="connsiteX217" fmla="*/ 4700 w 10000"/>
                <a:gd name="connsiteY217" fmla="*/ 6019 h 10714"/>
                <a:gd name="connsiteX218" fmla="*/ 4600 w 10000"/>
                <a:gd name="connsiteY218" fmla="*/ 5840 h 10714"/>
                <a:gd name="connsiteX219" fmla="*/ 4488 w 10000"/>
                <a:gd name="connsiteY219" fmla="*/ 5682 h 10714"/>
                <a:gd name="connsiteX220" fmla="*/ 4358 w 10000"/>
                <a:gd name="connsiteY220" fmla="*/ 5542 h 10714"/>
                <a:gd name="connsiteX221" fmla="*/ 4213 w 10000"/>
                <a:gd name="connsiteY221" fmla="*/ 5429 h 10714"/>
                <a:gd name="connsiteX222" fmla="*/ 4046 w 10000"/>
                <a:gd name="connsiteY222" fmla="*/ 5343 h 10714"/>
                <a:gd name="connsiteX223" fmla="*/ 3904 w 10000"/>
                <a:gd name="connsiteY223" fmla="*/ 5292 h 10714"/>
                <a:gd name="connsiteX224" fmla="*/ 3746 w 10000"/>
                <a:gd name="connsiteY224" fmla="*/ 5271 h 10714"/>
                <a:gd name="connsiteX225" fmla="*/ 3583 w 10000"/>
                <a:gd name="connsiteY225" fmla="*/ 5271 h 10714"/>
                <a:gd name="connsiteX226" fmla="*/ 3413 w 10000"/>
                <a:gd name="connsiteY226" fmla="*/ 5286 h 10714"/>
                <a:gd name="connsiteX227" fmla="*/ 3246 w 10000"/>
                <a:gd name="connsiteY227" fmla="*/ 5310 h 10714"/>
                <a:gd name="connsiteX228" fmla="*/ 3079 w 10000"/>
                <a:gd name="connsiteY228" fmla="*/ 5343 h 10714"/>
                <a:gd name="connsiteX229" fmla="*/ 2913 w 10000"/>
                <a:gd name="connsiteY229" fmla="*/ 5369 h 10714"/>
                <a:gd name="connsiteX230" fmla="*/ 2750 w 10000"/>
                <a:gd name="connsiteY230" fmla="*/ 5396 h 10714"/>
                <a:gd name="connsiteX231" fmla="*/ 2600 w 10000"/>
                <a:gd name="connsiteY231" fmla="*/ 5411 h 10714"/>
                <a:gd name="connsiteX232" fmla="*/ 2258 w 10000"/>
                <a:gd name="connsiteY232" fmla="*/ 5423 h 10714"/>
                <a:gd name="connsiteX233" fmla="*/ 1925 w 10000"/>
                <a:gd name="connsiteY233" fmla="*/ 5411 h 10714"/>
                <a:gd name="connsiteX234" fmla="*/ 1617 w 10000"/>
                <a:gd name="connsiteY234" fmla="*/ 5384 h 10714"/>
                <a:gd name="connsiteX235" fmla="*/ 1321 w 10000"/>
                <a:gd name="connsiteY235" fmla="*/ 5346 h 10714"/>
                <a:gd name="connsiteX236" fmla="*/ 1033 w 10000"/>
                <a:gd name="connsiteY236" fmla="*/ 5298 h 10714"/>
                <a:gd name="connsiteX237" fmla="*/ 758 w 10000"/>
                <a:gd name="connsiteY237" fmla="*/ 5250 h 10714"/>
                <a:gd name="connsiteX238" fmla="*/ 500 w 10000"/>
                <a:gd name="connsiteY238" fmla="*/ 5197 h 10714"/>
                <a:gd name="connsiteX239" fmla="*/ 517 w 10000"/>
                <a:gd name="connsiteY239" fmla="*/ 5137 h 10714"/>
                <a:gd name="connsiteX240" fmla="*/ 871 w 10000"/>
                <a:gd name="connsiteY240" fmla="*/ 5173 h 10714"/>
                <a:gd name="connsiteX241" fmla="*/ 1221 w 10000"/>
                <a:gd name="connsiteY241" fmla="*/ 5197 h 10714"/>
                <a:gd name="connsiteX242" fmla="*/ 1563 w 10000"/>
                <a:gd name="connsiteY242" fmla="*/ 5206 h 10714"/>
                <a:gd name="connsiteX243" fmla="*/ 1896 w 10000"/>
                <a:gd name="connsiteY243" fmla="*/ 5197 h 10714"/>
                <a:gd name="connsiteX244" fmla="*/ 2221 w 10000"/>
                <a:gd name="connsiteY244" fmla="*/ 5164 h 10714"/>
                <a:gd name="connsiteX245" fmla="*/ 2538 w 10000"/>
                <a:gd name="connsiteY245" fmla="*/ 5113 h 10714"/>
                <a:gd name="connsiteX246" fmla="*/ 2842 w 10000"/>
                <a:gd name="connsiteY246" fmla="*/ 5045 h 10714"/>
                <a:gd name="connsiteX247" fmla="*/ 3129 w 10000"/>
                <a:gd name="connsiteY247" fmla="*/ 4946 h 10714"/>
                <a:gd name="connsiteX248" fmla="*/ 3500 w 10000"/>
                <a:gd name="connsiteY248" fmla="*/ 4815 h 10714"/>
                <a:gd name="connsiteX249" fmla="*/ 2821 w 10000"/>
                <a:gd name="connsiteY249" fmla="*/ 4389 h 10714"/>
                <a:gd name="connsiteX250" fmla="*/ 2213 w 10000"/>
                <a:gd name="connsiteY250" fmla="*/ 3912 h 10714"/>
                <a:gd name="connsiteX251" fmla="*/ 1879 w 10000"/>
                <a:gd name="connsiteY251" fmla="*/ 3939 h 10714"/>
                <a:gd name="connsiteX252" fmla="*/ 1554 w 10000"/>
                <a:gd name="connsiteY252" fmla="*/ 3939 h 10714"/>
                <a:gd name="connsiteX253" fmla="*/ 1258 w 10000"/>
                <a:gd name="connsiteY253" fmla="*/ 3912 h 10714"/>
                <a:gd name="connsiteX254" fmla="*/ 979 w 10000"/>
                <a:gd name="connsiteY254" fmla="*/ 3856 h 10714"/>
                <a:gd name="connsiteX255" fmla="*/ 721 w 10000"/>
                <a:gd name="connsiteY255" fmla="*/ 3775 h 10714"/>
                <a:gd name="connsiteX256" fmla="*/ 496 w 10000"/>
                <a:gd name="connsiteY256" fmla="*/ 3674 h 10714"/>
                <a:gd name="connsiteX257" fmla="*/ 296 w 10000"/>
                <a:gd name="connsiteY257" fmla="*/ 3549 h 10714"/>
                <a:gd name="connsiteX258" fmla="*/ 129 w 10000"/>
                <a:gd name="connsiteY258" fmla="*/ 3403 h 10714"/>
                <a:gd name="connsiteX259" fmla="*/ 0 w 10000"/>
                <a:gd name="connsiteY259" fmla="*/ 3245 h 10714"/>
                <a:gd name="connsiteX260" fmla="*/ 17 w 10000"/>
                <a:gd name="connsiteY260" fmla="*/ 3218 h 10714"/>
                <a:gd name="connsiteX261" fmla="*/ 71 w 10000"/>
                <a:gd name="connsiteY261" fmla="*/ 3245 h 10714"/>
                <a:gd name="connsiteX262" fmla="*/ 138 w 10000"/>
                <a:gd name="connsiteY262" fmla="*/ 3349 h 10714"/>
                <a:gd name="connsiteX263" fmla="*/ 246 w 10000"/>
                <a:gd name="connsiteY263" fmla="*/ 3439 h 10714"/>
                <a:gd name="connsiteX264" fmla="*/ 379 w 10000"/>
                <a:gd name="connsiteY264" fmla="*/ 3528 h 10714"/>
                <a:gd name="connsiteX265" fmla="*/ 538 w 10000"/>
                <a:gd name="connsiteY265" fmla="*/ 3597 h 10714"/>
                <a:gd name="connsiteX266" fmla="*/ 721 w 10000"/>
                <a:gd name="connsiteY266" fmla="*/ 3656 h 10714"/>
                <a:gd name="connsiteX267" fmla="*/ 913 w 10000"/>
                <a:gd name="connsiteY267" fmla="*/ 3701 h 10714"/>
                <a:gd name="connsiteX268" fmla="*/ 1117 w 10000"/>
                <a:gd name="connsiteY268" fmla="*/ 3728 h 10714"/>
                <a:gd name="connsiteX269" fmla="*/ 1329 w 10000"/>
                <a:gd name="connsiteY269" fmla="*/ 3737 h 10714"/>
                <a:gd name="connsiteX270" fmla="*/ 1533 w 10000"/>
                <a:gd name="connsiteY270" fmla="*/ 3734 h 10714"/>
                <a:gd name="connsiteX271" fmla="*/ 1646 w 10000"/>
                <a:gd name="connsiteY271" fmla="*/ 3722 h 10714"/>
                <a:gd name="connsiteX272" fmla="*/ 1746 w 10000"/>
                <a:gd name="connsiteY272" fmla="*/ 3722 h 10714"/>
                <a:gd name="connsiteX273" fmla="*/ 1833 w 10000"/>
                <a:gd name="connsiteY273" fmla="*/ 3710 h 10714"/>
                <a:gd name="connsiteX274" fmla="*/ 1917 w 10000"/>
                <a:gd name="connsiteY274" fmla="*/ 3695 h 10714"/>
                <a:gd name="connsiteX275" fmla="*/ 1988 w 10000"/>
                <a:gd name="connsiteY275" fmla="*/ 3662 h 10714"/>
                <a:gd name="connsiteX276" fmla="*/ 1788 w 10000"/>
                <a:gd name="connsiteY276" fmla="*/ 3391 h 10714"/>
                <a:gd name="connsiteX277" fmla="*/ 1617 w 10000"/>
                <a:gd name="connsiteY277" fmla="*/ 3126 h 10714"/>
                <a:gd name="connsiteX278" fmla="*/ 1454 w 10000"/>
                <a:gd name="connsiteY278" fmla="*/ 2849 h 10714"/>
                <a:gd name="connsiteX279" fmla="*/ 1313 w 10000"/>
                <a:gd name="connsiteY279" fmla="*/ 2563 h 10714"/>
                <a:gd name="connsiteX280" fmla="*/ 1175 w 10000"/>
                <a:gd name="connsiteY280" fmla="*/ 2253 h 10714"/>
                <a:gd name="connsiteX281" fmla="*/ 1046 w 10000"/>
                <a:gd name="connsiteY281" fmla="*/ 1919 h 10714"/>
                <a:gd name="connsiteX282" fmla="*/ 1033 w 10000"/>
                <a:gd name="connsiteY282" fmla="*/ 1859 h 10714"/>
                <a:gd name="connsiteX283" fmla="*/ 1000 w 10000"/>
                <a:gd name="connsiteY283" fmla="*/ 1776 h 10714"/>
                <a:gd name="connsiteX284" fmla="*/ 979 w 10000"/>
                <a:gd name="connsiteY284" fmla="*/ 1684 h 10714"/>
                <a:gd name="connsiteX285" fmla="*/ 950 w 10000"/>
                <a:gd name="connsiteY285" fmla="*/ 1591 h 10714"/>
                <a:gd name="connsiteX286" fmla="*/ 925 w 10000"/>
                <a:gd name="connsiteY286" fmla="*/ 1490 h 10714"/>
                <a:gd name="connsiteX287" fmla="*/ 917 w 10000"/>
                <a:gd name="connsiteY287" fmla="*/ 1397 h 10714"/>
                <a:gd name="connsiteX288" fmla="*/ 917 w 10000"/>
                <a:gd name="connsiteY288" fmla="*/ 1311 h 10714"/>
                <a:gd name="connsiteX289" fmla="*/ 933 w 10000"/>
                <a:gd name="connsiteY289" fmla="*/ 1234 h 10714"/>
                <a:gd name="connsiteX290" fmla="*/ 963 w 10000"/>
                <a:gd name="connsiteY290" fmla="*/ 1180 h 10714"/>
                <a:gd name="connsiteX291" fmla="*/ 1000 w 10000"/>
                <a:gd name="connsiteY291" fmla="*/ 1192 h 10714"/>
                <a:gd name="connsiteX292" fmla="*/ 1033 w 10000"/>
                <a:gd name="connsiteY292" fmla="*/ 1496 h 10714"/>
                <a:gd name="connsiteX293" fmla="*/ 1108 w 10000"/>
                <a:gd name="connsiteY293" fmla="*/ 1800 h 10714"/>
                <a:gd name="connsiteX294" fmla="*/ 1221 w 10000"/>
                <a:gd name="connsiteY294" fmla="*/ 2098 h 10714"/>
                <a:gd name="connsiteX295" fmla="*/ 1358 w 10000"/>
                <a:gd name="connsiteY295" fmla="*/ 2372 h 10714"/>
                <a:gd name="connsiteX296" fmla="*/ 1508 w 10000"/>
                <a:gd name="connsiteY296" fmla="*/ 2628 h 10714"/>
                <a:gd name="connsiteX297" fmla="*/ 1646 w 10000"/>
                <a:gd name="connsiteY297" fmla="*/ 2795 h 10714"/>
                <a:gd name="connsiteX298" fmla="*/ 1629 w 10000"/>
                <a:gd name="connsiteY298" fmla="*/ 2801 h 10714"/>
                <a:gd name="connsiteX299" fmla="*/ 1629 w 10000"/>
                <a:gd name="connsiteY299" fmla="*/ 2807 h 10714"/>
                <a:gd name="connsiteX300" fmla="*/ 1638 w 10000"/>
                <a:gd name="connsiteY300" fmla="*/ 2813 h 10714"/>
                <a:gd name="connsiteX301" fmla="*/ 1646 w 10000"/>
                <a:gd name="connsiteY301" fmla="*/ 2816 h 10714"/>
                <a:gd name="connsiteX302" fmla="*/ 1663 w 10000"/>
                <a:gd name="connsiteY302" fmla="*/ 2822 h 10714"/>
                <a:gd name="connsiteX303" fmla="*/ 1667 w 10000"/>
                <a:gd name="connsiteY303" fmla="*/ 2834 h 10714"/>
                <a:gd name="connsiteX304" fmla="*/ 1675 w 10000"/>
                <a:gd name="connsiteY304" fmla="*/ 2840 h 10714"/>
                <a:gd name="connsiteX305" fmla="*/ 1683 w 10000"/>
                <a:gd name="connsiteY305" fmla="*/ 2849 h 10714"/>
                <a:gd name="connsiteX306" fmla="*/ 1683 w 10000"/>
                <a:gd name="connsiteY306" fmla="*/ 2843 h 10714"/>
                <a:gd name="connsiteX307" fmla="*/ 1675 w 10000"/>
                <a:gd name="connsiteY307" fmla="*/ 2840 h 10714"/>
                <a:gd name="connsiteX308" fmla="*/ 1675 w 10000"/>
                <a:gd name="connsiteY308" fmla="*/ 2840 h 10714"/>
                <a:gd name="connsiteX309" fmla="*/ 1646 w 10000"/>
                <a:gd name="connsiteY309" fmla="*/ 2795 h 10714"/>
                <a:gd name="connsiteX310" fmla="*/ 1746 w 10000"/>
                <a:gd name="connsiteY310" fmla="*/ 2741 h 10714"/>
                <a:gd name="connsiteX311" fmla="*/ 1842 w 10000"/>
                <a:gd name="connsiteY311" fmla="*/ 2649 h 10714"/>
                <a:gd name="connsiteX312" fmla="*/ 1933 w 10000"/>
                <a:gd name="connsiteY312" fmla="*/ 2542 h 10714"/>
                <a:gd name="connsiteX313" fmla="*/ 2017 w 10000"/>
                <a:gd name="connsiteY313" fmla="*/ 2411 h 10714"/>
                <a:gd name="connsiteX314" fmla="*/ 2092 w 10000"/>
                <a:gd name="connsiteY314" fmla="*/ 2265 h 10714"/>
                <a:gd name="connsiteX315" fmla="*/ 2163 w 10000"/>
                <a:gd name="connsiteY315" fmla="*/ 2113 h 10714"/>
                <a:gd name="connsiteX316" fmla="*/ 2221 w 10000"/>
                <a:gd name="connsiteY316" fmla="*/ 1955 h 10714"/>
                <a:gd name="connsiteX317" fmla="*/ 2275 w 10000"/>
                <a:gd name="connsiteY317" fmla="*/ 1803 h 10714"/>
                <a:gd name="connsiteX318" fmla="*/ 2321 w 10000"/>
                <a:gd name="connsiteY318" fmla="*/ 1657 h 10714"/>
                <a:gd name="connsiteX319" fmla="*/ 2329 w 10000"/>
                <a:gd name="connsiteY319" fmla="*/ 1853 h 10714"/>
                <a:gd name="connsiteX320" fmla="*/ 2321 w 10000"/>
                <a:gd name="connsiteY320" fmla="*/ 2032 h 10714"/>
                <a:gd name="connsiteX321" fmla="*/ 2283 w 10000"/>
                <a:gd name="connsiteY321" fmla="*/ 2199 h 10714"/>
                <a:gd name="connsiteX322" fmla="*/ 2229 w 10000"/>
                <a:gd name="connsiteY322" fmla="*/ 2366 h 10714"/>
                <a:gd name="connsiteX323" fmla="*/ 2154 w 10000"/>
                <a:gd name="connsiteY323" fmla="*/ 2524 h 10714"/>
                <a:gd name="connsiteX324" fmla="*/ 2046 w 10000"/>
                <a:gd name="connsiteY324" fmla="*/ 2682 h 10714"/>
                <a:gd name="connsiteX325" fmla="*/ 1796 w 10000"/>
                <a:gd name="connsiteY325" fmla="*/ 3027 h 10714"/>
                <a:gd name="connsiteX326" fmla="*/ 2054 w 10000"/>
                <a:gd name="connsiteY326" fmla="*/ 3305 h 10714"/>
                <a:gd name="connsiteX327" fmla="*/ 2333 w 10000"/>
                <a:gd name="connsiteY327" fmla="*/ 3564 h 10714"/>
                <a:gd name="connsiteX328" fmla="*/ 2638 w 10000"/>
                <a:gd name="connsiteY328" fmla="*/ 3808 h 10714"/>
                <a:gd name="connsiteX329" fmla="*/ 2963 w 10000"/>
                <a:gd name="connsiteY329" fmla="*/ 4032 h 10714"/>
                <a:gd name="connsiteX330" fmla="*/ 4129 w 10000"/>
                <a:gd name="connsiteY330" fmla="*/ 4610 h 10714"/>
                <a:gd name="connsiteX331" fmla="*/ 4167 w 10000"/>
                <a:gd name="connsiteY331" fmla="*/ 4589 h 10714"/>
                <a:gd name="connsiteX332" fmla="*/ 4071 w 10000"/>
                <a:gd name="connsiteY332" fmla="*/ 4333 h 10714"/>
                <a:gd name="connsiteX333" fmla="*/ 3996 w 10000"/>
                <a:gd name="connsiteY333" fmla="*/ 4058 h 10714"/>
                <a:gd name="connsiteX334" fmla="*/ 3933 w 10000"/>
                <a:gd name="connsiteY334" fmla="*/ 3760 h 10714"/>
                <a:gd name="connsiteX335" fmla="*/ 3904 w 10000"/>
                <a:gd name="connsiteY335" fmla="*/ 3456 h 10714"/>
                <a:gd name="connsiteX336" fmla="*/ 3879 w 10000"/>
                <a:gd name="connsiteY336" fmla="*/ 3138 h 10714"/>
                <a:gd name="connsiteX337" fmla="*/ 3879 w 10000"/>
                <a:gd name="connsiteY337" fmla="*/ 2813 h 10714"/>
                <a:gd name="connsiteX338" fmla="*/ 3896 w 10000"/>
                <a:gd name="connsiteY338" fmla="*/ 2485 h 10714"/>
                <a:gd name="connsiteX339" fmla="*/ 3933 w 10000"/>
                <a:gd name="connsiteY339" fmla="*/ 2160 h 10714"/>
                <a:gd name="connsiteX340" fmla="*/ 3988 w 10000"/>
                <a:gd name="connsiteY340" fmla="*/ 1836 h 10714"/>
                <a:gd name="connsiteX341" fmla="*/ 4046 w 10000"/>
                <a:gd name="connsiteY341" fmla="*/ 1523 h 10714"/>
                <a:gd name="connsiteX342" fmla="*/ 4129 w 10000"/>
                <a:gd name="connsiteY342" fmla="*/ 1219 h 10714"/>
                <a:gd name="connsiteX343" fmla="*/ 4229 w 10000"/>
                <a:gd name="connsiteY343" fmla="*/ 933 h 10714"/>
                <a:gd name="connsiteX344" fmla="*/ 4333 w 10000"/>
                <a:gd name="connsiteY344" fmla="*/ 662 h 10714"/>
                <a:gd name="connsiteX345" fmla="*/ 4454 w 10000"/>
                <a:gd name="connsiteY345" fmla="*/ 417 h 10714"/>
                <a:gd name="connsiteX346" fmla="*/ 4583 w 10000"/>
                <a:gd name="connsiteY346" fmla="*/ 194 h 10714"/>
                <a:gd name="connsiteX347" fmla="*/ 4738 w 10000"/>
                <a:gd name="connsiteY347" fmla="*/ 0 h 10714"/>
                <a:gd name="connsiteX0" fmla="*/ 4738 w 10000"/>
                <a:gd name="connsiteY0" fmla="*/ 0 h 10714"/>
                <a:gd name="connsiteX1" fmla="*/ 4721 w 10000"/>
                <a:gd name="connsiteY1" fmla="*/ 48 h 10714"/>
                <a:gd name="connsiteX2" fmla="*/ 4713 w 10000"/>
                <a:gd name="connsiteY2" fmla="*/ 80 h 10714"/>
                <a:gd name="connsiteX3" fmla="*/ 4704 w 10000"/>
                <a:gd name="connsiteY3" fmla="*/ 101 h 10714"/>
                <a:gd name="connsiteX4" fmla="*/ 4704 w 10000"/>
                <a:gd name="connsiteY4" fmla="*/ 113 h 10714"/>
                <a:gd name="connsiteX5" fmla="*/ 4713 w 10000"/>
                <a:gd name="connsiteY5" fmla="*/ 119 h 10714"/>
                <a:gd name="connsiteX6" fmla="*/ 4713 w 10000"/>
                <a:gd name="connsiteY6" fmla="*/ 125 h 10714"/>
                <a:gd name="connsiteX7" fmla="*/ 4721 w 10000"/>
                <a:gd name="connsiteY7" fmla="*/ 125 h 10714"/>
                <a:gd name="connsiteX8" fmla="*/ 4721 w 10000"/>
                <a:gd name="connsiteY8" fmla="*/ 125 h 10714"/>
                <a:gd name="connsiteX9" fmla="*/ 4721 w 10000"/>
                <a:gd name="connsiteY9" fmla="*/ 134 h 10714"/>
                <a:gd name="connsiteX10" fmla="*/ 4713 w 10000"/>
                <a:gd name="connsiteY10" fmla="*/ 152 h 10714"/>
                <a:gd name="connsiteX11" fmla="*/ 4704 w 10000"/>
                <a:gd name="connsiteY11" fmla="*/ 179 h 10714"/>
                <a:gd name="connsiteX12" fmla="*/ 4692 w 10000"/>
                <a:gd name="connsiteY12" fmla="*/ 221 h 10714"/>
                <a:gd name="connsiteX13" fmla="*/ 4667 w 10000"/>
                <a:gd name="connsiteY13" fmla="*/ 280 h 10714"/>
                <a:gd name="connsiteX14" fmla="*/ 4629 w 10000"/>
                <a:gd name="connsiteY14" fmla="*/ 364 h 10714"/>
                <a:gd name="connsiteX15" fmla="*/ 4592 w 10000"/>
                <a:gd name="connsiteY15" fmla="*/ 465 h 10714"/>
                <a:gd name="connsiteX16" fmla="*/ 4533 w 10000"/>
                <a:gd name="connsiteY16" fmla="*/ 596 h 10714"/>
                <a:gd name="connsiteX17" fmla="*/ 4463 w 10000"/>
                <a:gd name="connsiteY17" fmla="*/ 754 h 10714"/>
                <a:gd name="connsiteX18" fmla="*/ 4379 w 10000"/>
                <a:gd name="connsiteY18" fmla="*/ 1001 h 10714"/>
                <a:gd name="connsiteX19" fmla="*/ 4321 w 10000"/>
                <a:gd name="connsiteY19" fmla="*/ 1266 h 10714"/>
                <a:gd name="connsiteX20" fmla="*/ 4275 w 10000"/>
                <a:gd name="connsiteY20" fmla="*/ 1538 h 10714"/>
                <a:gd name="connsiteX21" fmla="*/ 4213 w 10000"/>
                <a:gd name="connsiteY21" fmla="*/ 1827 h 10714"/>
                <a:gd name="connsiteX22" fmla="*/ 4204 w 10000"/>
                <a:gd name="connsiteY22" fmla="*/ 1889 h 10714"/>
                <a:gd name="connsiteX23" fmla="*/ 4192 w 10000"/>
                <a:gd name="connsiteY23" fmla="*/ 1982 h 10714"/>
                <a:gd name="connsiteX24" fmla="*/ 4183 w 10000"/>
                <a:gd name="connsiteY24" fmla="*/ 2080 h 10714"/>
                <a:gd name="connsiteX25" fmla="*/ 4175 w 10000"/>
                <a:gd name="connsiteY25" fmla="*/ 2187 h 10714"/>
                <a:gd name="connsiteX26" fmla="*/ 4175 w 10000"/>
                <a:gd name="connsiteY26" fmla="*/ 2297 h 10714"/>
                <a:gd name="connsiteX27" fmla="*/ 4192 w 10000"/>
                <a:gd name="connsiteY27" fmla="*/ 2396 h 10714"/>
                <a:gd name="connsiteX28" fmla="*/ 4213 w 10000"/>
                <a:gd name="connsiteY28" fmla="*/ 2482 h 10714"/>
                <a:gd name="connsiteX29" fmla="*/ 4250 w 10000"/>
                <a:gd name="connsiteY29" fmla="*/ 2542 h 10714"/>
                <a:gd name="connsiteX30" fmla="*/ 4450 w 10000"/>
                <a:gd name="connsiteY30" fmla="*/ 2530 h 10714"/>
                <a:gd name="connsiteX31" fmla="*/ 4646 w 10000"/>
                <a:gd name="connsiteY31" fmla="*/ 2482 h 10714"/>
                <a:gd name="connsiteX32" fmla="*/ 4833 w 10000"/>
                <a:gd name="connsiteY32" fmla="*/ 2405 h 10714"/>
                <a:gd name="connsiteX33" fmla="*/ 5025 w 10000"/>
                <a:gd name="connsiteY33" fmla="*/ 2297 h 10714"/>
                <a:gd name="connsiteX34" fmla="*/ 5200 w 10000"/>
                <a:gd name="connsiteY34" fmla="*/ 2172 h 10714"/>
                <a:gd name="connsiteX35" fmla="*/ 5371 w 10000"/>
                <a:gd name="connsiteY35" fmla="*/ 2020 h 10714"/>
                <a:gd name="connsiteX36" fmla="*/ 5533 w 10000"/>
                <a:gd name="connsiteY36" fmla="*/ 1859 h 10714"/>
                <a:gd name="connsiteX37" fmla="*/ 5683 w 10000"/>
                <a:gd name="connsiteY37" fmla="*/ 1690 h 10714"/>
                <a:gd name="connsiteX38" fmla="*/ 5829 w 10000"/>
                <a:gd name="connsiteY38" fmla="*/ 1511 h 10714"/>
                <a:gd name="connsiteX39" fmla="*/ 5954 w 10000"/>
                <a:gd name="connsiteY39" fmla="*/ 1326 h 10714"/>
                <a:gd name="connsiteX40" fmla="*/ 6071 w 10000"/>
                <a:gd name="connsiteY40" fmla="*/ 1147 h 10714"/>
                <a:gd name="connsiteX41" fmla="*/ 6167 w 10000"/>
                <a:gd name="connsiteY41" fmla="*/ 974 h 10714"/>
                <a:gd name="connsiteX42" fmla="*/ 6213 w 10000"/>
                <a:gd name="connsiteY42" fmla="*/ 974 h 10714"/>
                <a:gd name="connsiteX43" fmla="*/ 6213 w 10000"/>
                <a:gd name="connsiteY43" fmla="*/ 992 h 10714"/>
                <a:gd name="connsiteX44" fmla="*/ 6138 w 10000"/>
                <a:gd name="connsiteY44" fmla="*/ 1165 h 10714"/>
                <a:gd name="connsiteX45" fmla="*/ 6054 w 10000"/>
                <a:gd name="connsiteY45" fmla="*/ 1344 h 10714"/>
                <a:gd name="connsiteX46" fmla="*/ 5963 w 10000"/>
                <a:gd name="connsiteY46" fmla="*/ 1517 h 10714"/>
                <a:gd name="connsiteX47" fmla="*/ 5871 w 10000"/>
                <a:gd name="connsiteY47" fmla="*/ 1684 h 10714"/>
                <a:gd name="connsiteX48" fmla="*/ 5775 w 10000"/>
                <a:gd name="connsiteY48" fmla="*/ 1847 h 10714"/>
                <a:gd name="connsiteX49" fmla="*/ 5667 w 10000"/>
                <a:gd name="connsiteY49" fmla="*/ 1999 h 10714"/>
                <a:gd name="connsiteX50" fmla="*/ 5554 w 10000"/>
                <a:gd name="connsiteY50" fmla="*/ 2145 h 10714"/>
                <a:gd name="connsiteX51" fmla="*/ 5417 w 10000"/>
                <a:gd name="connsiteY51" fmla="*/ 2279 h 10714"/>
                <a:gd name="connsiteX52" fmla="*/ 5275 w 10000"/>
                <a:gd name="connsiteY52" fmla="*/ 2411 h 10714"/>
                <a:gd name="connsiteX53" fmla="*/ 5108 w 10000"/>
                <a:gd name="connsiteY53" fmla="*/ 2518 h 10714"/>
                <a:gd name="connsiteX54" fmla="*/ 4917 w 10000"/>
                <a:gd name="connsiteY54" fmla="*/ 2616 h 10714"/>
                <a:gd name="connsiteX55" fmla="*/ 4704 w 10000"/>
                <a:gd name="connsiteY55" fmla="*/ 2703 h 10714"/>
                <a:gd name="connsiteX56" fmla="*/ 4479 w 10000"/>
                <a:gd name="connsiteY56" fmla="*/ 2768 h 10714"/>
                <a:gd name="connsiteX57" fmla="*/ 4213 w 10000"/>
                <a:gd name="connsiteY57" fmla="*/ 2813 h 10714"/>
                <a:gd name="connsiteX58" fmla="*/ 4221 w 10000"/>
                <a:gd name="connsiteY58" fmla="*/ 3126 h 10714"/>
                <a:gd name="connsiteX59" fmla="*/ 4258 w 10000"/>
                <a:gd name="connsiteY59" fmla="*/ 3424 h 10714"/>
                <a:gd name="connsiteX60" fmla="*/ 4321 w 10000"/>
                <a:gd name="connsiteY60" fmla="*/ 3707 h 10714"/>
                <a:gd name="connsiteX61" fmla="*/ 4404 w 10000"/>
                <a:gd name="connsiteY61" fmla="*/ 3975 h 10714"/>
                <a:gd name="connsiteX62" fmla="*/ 4508 w 10000"/>
                <a:gd name="connsiteY62" fmla="*/ 4231 h 10714"/>
                <a:gd name="connsiteX63" fmla="*/ 4621 w 10000"/>
                <a:gd name="connsiteY63" fmla="*/ 4476 h 10714"/>
                <a:gd name="connsiteX64" fmla="*/ 4750 w 10000"/>
                <a:gd name="connsiteY64" fmla="*/ 4708 h 10714"/>
                <a:gd name="connsiteX65" fmla="*/ 4879 w 10000"/>
                <a:gd name="connsiteY65" fmla="*/ 4934 h 10714"/>
                <a:gd name="connsiteX66" fmla="*/ 4917 w 10000"/>
                <a:gd name="connsiteY66" fmla="*/ 4988 h 10714"/>
                <a:gd name="connsiteX67" fmla="*/ 4950 w 10000"/>
                <a:gd name="connsiteY67" fmla="*/ 5054 h 10714"/>
                <a:gd name="connsiteX68" fmla="*/ 4996 w 10000"/>
                <a:gd name="connsiteY68" fmla="*/ 5125 h 10714"/>
                <a:gd name="connsiteX69" fmla="*/ 5038 w 10000"/>
                <a:gd name="connsiteY69" fmla="*/ 5200 h 10714"/>
                <a:gd name="connsiteX70" fmla="*/ 5092 w 10000"/>
                <a:gd name="connsiteY70" fmla="*/ 5271 h 10714"/>
                <a:gd name="connsiteX71" fmla="*/ 5154 w 10000"/>
                <a:gd name="connsiteY71" fmla="*/ 5331 h 10714"/>
                <a:gd name="connsiteX72" fmla="*/ 5229 w 10000"/>
                <a:gd name="connsiteY72" fmla="*/ 5384 h 10714"/>
                <a:gd name="connsiteX73" fmla="*/ 5313 w 10000"/>
                <a:gd name="connsiteY73" fmla="*/ 5423 h 10714"/>
                <a:gd name="connsiteX74" fmla="*/ 5413 w 10000"/>
                <a:gd name="connsiteY74" fmla="*/ 5438 h 10714"/>
                <a:gd name="connsiteX75" fmla="*/ 5517 w 10000"/>
                <a:gd name="connsiteY75" fmla="*/ 5435 h 10714"/>
                <a:gd name="connsiteX76" fmla="*/ 5704 w 10000"/>
                <a:gd name="connsiteY76" fmla="*/ 5390 h 10714"/>
                <a:gd name="connsiteX77" fmla="*/ 5871 w 10000"/>
                <a:gd name="connsiteY77" fmla="*/ 5316 h 10714"/>
                <a:gd name="connsiteX78" fmla="*/ 6033 w 10000"/>
                <a:gd name="connsiteY78" fmla="*/ 5223 h 10714"/>
                <a:gd name="connsiteX79" fmla="*/ 6167 w 10000"/>
                <a:gd name="connsiteY79" fmla="*/ 5113 h 10714"/>
                <a:gd name="connsiteX80" fmla="*/ 6296 w 10000"/>
                <a:gd name="connsiteY80" fmla="*/ 4994 h 10714"/>
                <a:gd name="connsiteX81" fmla="*/ 6417 w 10000"/>
                <a:gd name="connsiteY81" fmla="*/ 4869 h 10714"/>
                <a:gd name="connsiteX82" fmla="*/ 6525 w 10000"/>
                <a:gd name="connsiteY82" fmla="*/ 4750 h 10714"/>
                <a:gd name="connsiteX83" fmla="*/ 6617 w 10000"/>
                <a:gd name="connsiteY83" fmla="*/ 4636 h 10714"/>
                <a:gd name="connsiteX84" fmla="*/ 6821 w 10000"/>
                <a:gd name="connsiteY84" fmla="*/ 4377 h 10714"/>
                <a:gd name="connsiteX85" fmla="*/ 7017 w 10000"/>
                <a:gd name="connsiteY85" fmla="*/ 4085 h 10714"/>
                <a:gd name="connsiteX86" fmla="*/ 7213 w 10000"/>
                <a:gd name="connsiteY86" fmla="*/ 3766 h 10714"/>
                <a:gd name="connsiteX87" fmla="*/ 7396 w 10000"/>
                <a:gd name="connsiteY87" fmla="*/ 3418 h 10714"/>
                <a:gd name="connsiteX88" fmla="*/ 7563 w 10000"/>
                <a:gd name="connsiteY88" fmla="*/ 3051 h 10714"/>
                <a:gd name="connsiteX89" fmla="*/ 7713 w 10000"/>
                <a:gd name="connsiteY89" fmla="*/ 2661 h 10714"/>
                <a:gd name="connsiteX90" fmla="*/ 7850 w 10000"/>
                <a:gd name="connsiteY90" fmla="*/ 2253 h 10714"/>
                <a:gd name="connsiteX91" fmla="*/ 7950 w 10000"/>
                <a:gd name="connsiteY91" fmla="*/ 1830 h 10714"/>
                <a:gd name="connsiteX92" fmla="*/ 8025 w 10000"/>
                <a:gd name="connsiteY92" fmla="*/ 1397 h 10714"/>
                <a:gd name="connsiteX93" fmla="*/ 8071 w 10000"/>
                <a:gd name="connsiteY93" fmla="*/ 954 h 10714"/>
                <a:gd name="connsiteX94" fmla="*/ 8108 w 10000"/>
                <a:gd name="connsiteY94" fmla="*/ 974 h 10714"/>
                <a:gd name="connsiteX95" fmla="*/ 8138 w 10000"/>
                <a:gd name="connsiteY95" fmla="*/ 1025 h 10714"/>
                <a:gd name="connsiteX96" fmla="*/ 8163 w 10000"/>
                <a:gd name="connsiteY96" fmla="*/ 1100 h 10714"/>
                <a:gd name="connsiteX97" fmla="*/ 8175 w 10000"/>
                <a:gd name="connsiteY97" fmla="*/ 1198 h 10714"/>
                <a:gd name="connsiteX98" fmla="*/ 8183 w 10000"/>
                <a:gd name="connsiteY98" fmla="*/ 1311 h 10714"/>
                <a:gd name="connsiteX99" fmla="*/ 8183 w 10000"/>
                <a:gd name="connsiteY99" fmla="*/ 1442 h 10714"/>
                <a:gd name="connsiteX100" fmla="*/ 8183 w 10000"/>
                <a:gd name="connsiteY100" fmla="*/ 1582 h 10714"/>
                <a:gd name="connsiteX101" fmla="*/ 8175 w 10000"/>
                <a:gd name="connsiteY101" fmla="*/ 1734 h 10714"/>
                <a:gd name="connsiteX102" fmla="*/ 8163 w 10000"/>
                <a:gd name="connsiteY102" fmla="*/ 1889 h 10714"/>
                <a:gd name="connsiteX103" fmla="*/ 8146 w 10000"/>
                <a:gd name="connsiteY103" fmla="*/ 2047 h 10714"/>
                <a:gd name="connsiteX104" fmla="*/ 8121 w 10000"/>
                <a:gd name="connsiteY104" fmla="*/ 2205 h 10714"/>
                <a:gd name="connsiteX105" fmla="*/ 8108 w 10000"/>
                <a:gd name="connsiteY105" fmla="*/ 2357 h 10714"/>
                <a:gd name="connsiteX106" fmla="*/ 8083 w 10000"/>
                <a:gd name="connsiteY106" fmla="*/ 2497 h 10714"/>
                <a:gd name="connsiteX107" fmla="*/ 8063 w 10000"/>
                <a:gd name="connsiteY107" fmla="*/ 2628 h 10714"/>
                <a:gd name="connsiteX108" fmla="*/ 8038 w 10000"/>
                <a:gd name="connsiteY108" fmla="*/ 2741 h 10714"/>
                <a:gd name="connsiteX109" fmla="*/ 8017 w 10000"/>
                <a:gd name="connsiteY109" fmla="*/ 2834 h 10714"/>
                <a:gd name="connsiteX110" fmla="*/ 8000 w 10000"/>
                <a:gd name="connsiteY110" fmla="*/ 2908 h 10714"/>
                <a:gd name="connsiteX111" fmla="*/ 7700 w 10000"/>
                <a:gd name="connsiteY111" fmla="*/ 3754 h 10714"/>
                <a:gd name="connsiteX112" fmla="*/ 7942 w 10000"/>
                <a:gd name="connsiteY112" fmla="*/ 3737 h 10714"/>
                <a:gd name="connsiteX113" fmla="*/ 8167 w 10000"/>
                <a:gd name="connsiteY113" fmla="*/ 3695 h 10714"/>
                <a:gd name="connsiteX114" fmla="*/ 8379 w 10000"/>
                <a:gd name="connsiteY114" fmla="*/ 3635 h 10714"/>
                <a:gd name="connsiteX115" fmla="*/ 8583 w 10000"/>
                <a:gd name="connsiteY115" fmla="*/ 3558 h 10714"/>
                <a:gd name="connsiteX116" fmla="*/ 8767 w 10000"/>
                <a:gd name="connsiteY116" fmla="*/ 3471 h 10714"/>
                <a:gd name="connsiteX117" fmla="*/ 8933 w 10000"/>
                <a:gd name="connsiteY117" fmla="*/ 3376 h 10714"/>
                <a:gd name="connsiteX118" fmla="*/ 9092 w 10000"/>
                <a:gd name="connsiteY118" fmla="*/ 3278 h 10714"/>
                <a:gd name="connsiteX119" fmla="*/ 9238 w 10000"/>
                <a:gd name="connsiteY119" fmla="*/ 3185 h 10714"/>
                <a:gd name="connsiteX120" fmla="*/ 9250 w 10000"/>
                <a:gd name="connsiteY120" fmla="*/ 3230 h 10714"/>
                <a:gd name="connsiteX121" fmla="*/ 9117 w 10000"/>
                <a:gd name="connsiteY121" fmla="*/ 3376 h 10714"/>
                <a:gd name="connsiteX122" fmla="*/ 8954 w 10000"/>
                <a:gd name="connsiteY122" fmla="*/ 3516 h 10714"/>
                <a:gd name="connsiteX123" fmla="*/ 8758 w 10000"/>
                <a:gd name="connsiteY123" fmla="*/ 3641 h 10714"/>
                <a:gd name="connsiteX124" fmla="*/ 8538 w 10000"/>
                <a:gd name="connsiteY124" fmla="*/ 3754 h 10714"/>
                <a:gd name="connsiteX125" fmla="*/ 8304 w 10000"/>
                <a:gd name="connsiteY125" fmla="*/ 3856 h 10714"/>
                <a:gd name="connsiteX126" fmla="*/ 8054 w 10000"/>
                <a:gd name="connsiteY126" fmla="*/ 3945 h 10714"/>
                <a:gd name="connsiteX127" fmla="*/ 7796 w 10000"/>
                <a:gd name="connsiteY127" fmla="*/ 4014 h 10714"/>
                <a:gd name="connsiteX128" fmla="*/ 7533 w 10000"/>
                <a:gd name="connsiteY128" fmla="*/ 4064 h 10714"/>
                <a:gd name="connsiteX129" fmla="*/ 7479 w 10000"/>
                <a:gd name="connsiteY129" fmla="*/ 4184 h 10714"/>
                <a:gd name="connsiteX130" fmla="*/ 7404 w 10000"/>
                <a:gd name="connsiteY130" fmla="*/ 4324 h 10714"/>
                <a:gd name="connsiteX131" fmla="*/ 7321 w 10000"/>
                <a:gd name="connsiteY131" fmla="*/ 4470 h 10714"/>
                <a:gd name="connsiteX132" fmla="*/ 7213 w 10000"/>
                <a:gd name="connsiteY132" fmla="*/ 4628 h 10714"/>
                <a:gd name="connsiteX133" fmla="*/ 7100 w 10000"/>
                <a:gd name="connsiteY133" fmla="*/ 4794 h 10714"/>
                <a:gd name="connsiteX134" fmla="*/ 6979 w 10000"/>
                <a:gd name="connsiteY134" fmla="*/ 4958 h 10714"/>
                <a:gd name="connsiteX135" fmla="*/ 6850 w 10000"/>
                <a:gd name="connsiteY135" fmla="*/ 5113 h 10714"/>
                <a:gd name="connsiteX136" fmla="*/ 6721 w 10000"/>
                <a:gd name="connsiteY136" fmla="*/ 5265 h 10714"/>
                <a:gd name="connsiteX137" fmla="*/ 6600 w 10000"/>
                <a:gd name="connsiteY137" fmla="*/ 5405 h 10714"/>
                <a:gd name="connsiteX138" fmla="*/ 6471 w 10000"/>
                <a:gd name="connsiteY138" fmla="*/ 5530 h 10714"/>
                <a:gd name="connsiteX139" fmla="*/ 6358 w 10000"/>
                <a:gd name="connsiteY139" fmla="*/ 5641 h 10714"/>
                <a:gd name="connsiteX140" fmla="*/ 6250 w 10000"/>
                <a:gd name="connsiteY140" fmla="*/ 5721 h 10714"/>
                <a:gd name="connsiteX141" fmla="*/ 6267 w 10000"/>
                <a:gd name="connsiteY141" fmla="*/ 5781 h 10714"/>
                <a:gd name="connsiteX142" fmla="*/ 6296 w 10000"/>
                <a:gd name="connsiteY142" fmla="*/ 5793 h 10714"/>
                <a:gd name="connsiteX143" fmla="*/ 6479 w 10000"/>
                <a:gd name="connsiteY143" fmla="*/ 5754 h 10714"/>
                <a:gd name="connsiteX144" fmla="*/ 6663 w 10000"/>
                <a:gd name="connsiteY144" fmla="*/ 5736 h 10714"/>
                <a:gd name="connsiteX145" fmla="*/ 6858 w 10000"/>
                <a:gd name="connsiteY145" fmla="*/ 5736 h 10714"/>
                <a:gd name="connsiteX146" fmla="*/ 7046 w 10000"/>
                <a:gd name="connsiteY146" fmla="*/ 5742 h 10714"/>
                <a:gd name="connsiteX147" fmla="*/ 7246 w 10000"/>
                <a:gd name="connsiteY147" fmla="*/ 5748 h 10714"/>
                <a:gd name="connsiteX148" fmla="*/ 7425 w 10000"/>
                <a:gd name="connsiteY148" fmla="*/ 5748 h 10714"/>
                <a:gd name="connsiteX149" fmla="*/ 7600 w 10000"/>
                <a:gd name="connsiteY149" fmla="*/ 5733 h 10714"/>
                <a:gd name="connsiteX150" fmla="*/ 7950 w 10000"/>
                <a:gd name="connsiteY150" fmla="*/ 5673 h 10714"/>
                <a:gd name="connsiteX151" fmla="*/ 8275 w 10000"/>
                <a:gd name="connsiteY151" fmla="*/ 5596 h 10714"/>
                <a:gd name="connsiteX152" fmla="*/ 8579 w 10000"/>
                <a:gd name="connsiteY152" fmla="*/ 5504 h 10714"/>
                <a:gd name="connsiteX153" fmla="*/ 8858 w 10000"/>
                <a:gd name="connsiteY153" fmla="*/ 5390 h 10714"/>
                <a:gd name="connsiteX154" fmla="*/ 9117 w 10000"/>
                <a:gd name="connsiteY154" fmla="*/ 5265 h 10714"/>
                <a:gd name="connsiteX155" fmla="*/ 9350 w 10000"/>
                <a:gd name="connsiteY155" fmla="*/ 5119 h 10714"/>
                <a:gd name="connsiteX156" fmla="*/ 9563 w 10000"/>
                <a:gd name="connsiteY156" fmla="*/ 4967 h 10714"/>
                <a:gd name="connsiteX157" fmla="*/ 9758 w 10000"/>
                <a:gd name="connsiteY157" fmla="*/ 4794 h 10714"/>
                <a:gd name="connsiteX158" fmla="*/ 9933 w 10000"/>
                <a:gd name="connsiteY158" fmla="*/ 4610 h 10714"/>
                <a:gd name="connsiteX159" fmla="*/ 10000 w 10000"/>
                <a:gd name="connsiteY159" fmla="*/ 4648 h 10714"/>
                <a:gd name="connsiteX160" fmla="*/ 10000 w 10000"/>
                <a:gd name="connsiteY160" fmla="*/ 4660 h 10714"/>
                <a:gd name="connsiteX161" fmla="*/ 9904 w 10000"/>
                <a:gd name="connsiteY161" fmla="*/ 4827 h 10714"/>
                <a:gd name="connsiteX162" fmla="*/ 9767 w 10000"/>
                <a:gd name="connsiteY162" fmla="*/ 5000 h 10714"/>
                <a:gd name="connsiteX163" fmla="*/ 9600 w 10000"/>
                <a:gd name="connsiteY163" fmla="*/ 5173 h 10714"/>
                <a:gd name="connsiteX164" fmla="*/ 9404 w 10000"/>
                <a:gd name="connsiteY164" fmla="*/ 5343 h 10714"/>
                <a:gd name="connsiteX165" fmla="*/ 9183 w 10000"/>
                <a:gd name="connsiteY165" fmla="*/ 5504 h 10714"/>
                <a:gd name="connsiteX166" fmla="*/ 8950 w 10000"/>
                <a:gd name="connsiteY166" fmla="*/ 5662 h 10714"/>
                <a:gd name="connsiteX167" fmla="*/ 8704 w 10000"/>
                <a:gd name="connsiteY167" fmla="*/ 5802 h 10714"/>
                <a:gd name="connsiteX168" fmla="*/ 8463 w 10000"/>
                <a:gd name="connsiteY168" fmla="*/ 5927 h 10714"/>
                <a:gd name="connsiteX169" fmla="*/ 8229 w 10000"/>
                <a:gd name="connsiteY169" fmla="*/ 6025 h 10714"/>
                <a:gd name="connsiteX170" fmla="*/ 8000 w 10000"/>
                <a:gd name="connsiteY170" fmla="*/ 6105 h 10714"/>
                <a:gd name="connsiteX171" fmla="*/ 7879 w 10000"/>
                <a:gd name="connsiteY171" fmla="*/ 6132 h 10714"/>
                <a:gd name="connsiteX172" fmla="*/ 7729 w 10000"/>
                <a:gd name="connsiteY172" fmla="*/ 6153 h 10714"/>
                <a:gd name="connsiteX173" fmla="*/ 7563 w 10000"/>
                <a:gd name="connsiteY173" fmla="*/ 6177 h 10714"/>
                <a:gd name="connsiteX174" fmla="*/ 7388 w 10000"/>
                <a:gd name="connsiteY174" fmla="*/ 6198 h 10714"/>
                <a:gd name="connsiteX175" fmla="*/ 7204 w 10000"/>
                <a:gd name="connsiteY175" fmla="*/ 6219 h 10714"/>
                <a:gd name="connsiteX176" fmla="*/ 7017 w 10000"/>
                <a:gd name="connsiteY176" fmla="*/ 6240 h 10714"/>
                <a:gd name="connsiteX177" fmla="*/ 6842 w 10000"/>
                <a:gd name="connsiteY177" fmla="*/ 6263 h 10714"/>
                <a:gd name="connsiteX178" fmla="*/ 6675 w 10000"/>
                <a:gd name="connsiteY178" fmla="*/ 6290 h 10714"/>
                <a:gd name="connsiteX179" fmla="*/ 6517 w 10000"/>
                <a:gd name="connsiteY179" fmla="*/ 6329 h 10714"/>
                <a:gd name="connsiteX180" fmla="*/ 6388 w 10000"/>
                <a:gd name="connsiteY180" fmla="*/ 6365 h 10714"/>
                <a:gd name="connsiteX181" fmla="*/ 6288 w 10000"/>
                <a:gd name="connsiteY181" fmla="*/ 6415 h 10714"/>
                <a:gd name="connsiteX182" fmla="*/ 6213 w 10000"/>
                <a:gd name="connsiteY182" fmla="*/ 6475 h 10714"/>
                <a:gd name="connsiteX183" fmla="*/ 6092 w 10000"/>
                <a:gd name="connsiteY183" fmla="*/ 6648 h 10714"/>
                <a:gd name="connsiteX184" fmla="*/ 6008 w 10000"/>
                <a:gd name="connsiteY184" fmla="*/ 6836 h 10714"/>
                <a:gd name="connsiteX185" fmla="*/ 5942 w 10000"/>
                <a:gd name="connsiteY185" fmla="*/ 7032 h 10714"/>
                <a:gd name="connsiteX186" fmla="*/ 5904 w 10000"/>
                <a:gd name="connsiteY186" fmla="*/ 7232 h 10714"/>
                <a:gd name="connsiteX187" fmla="*/ 5888 w 10000"/>
                <a:gd name="connsiteY187" fmla="*/ 7443 h 10714"/>
                <a:gd name="connsiteX188" fmla="*/ 5879 w 10000"/>
                <a:gd name="connsiteY188" fmla="*/ 7655 h 10714"/>
                <a:gd name="connsiteX189" fmla="*/ 5888 w 10000"/>
                <a:gd name="connsiteY189" fmla="*/ 7867 h 10714"/>
                <a:gd name="connsiteX190" fmla="*/ 5904 w 10000"/>
                <a:gd name="connsiteY190" fmla="*/ 8084 h 10714"/>
                <a:gd name="connsiteX191" fmla="*/ 5925 w 10000"/>
                <a:gd name="connsiteY191" fmla="*/ 8299 h 10714"/>
                <a:gd name="connsiteX192" fmla="*/ 5950 w 10000"/>
                <a:gd name="connsiteY192" fmla="*/ 8510 h 10714"/>
                <a:gd name="connsiteX193" fmla="*/ 5954 w 10000"/>
                <a:gd name="connsiteY193" fmla="*/ 8820 h 10714"/>
                <a:gd name="connsiteX194" fmla="*/ 5933 w 10000"/>
                <a:gd name="connsiteY194" fmla="*/ 9130 h 10714"/>
                <a:gd name="connsiteX195" fmla="*/ 5896 w 10000"/>
                <a:gd name="connsiteY195" fmla="*/ 9428 h 10714"/>
                <a:gd name="connsiteX196" fmla="*/ 5850 w 10000"/>
                <a:gd name="connsiteY196" fmla="*/ 9720 h 10714"/>
                <a:gd name="connsiteX197" fmla="*/ 5756 w 10000"/>
                <a:gd name="connsiteY197" fmla="*/ 10714 h 10714"/>
                <a:gd name="connsiteX198" fmla="*/ 4117 w 10000"/>
                <a:gd name="connsiteY198" fmla="*/ 10686 h 10714"/>
                <a:gd name="connsiteX199" fmla="*/ 4309 w 10000"/>
                <a:gd name="connsiteY199" fmla="*/ 10293 h 10714"/>
                <a:gd name="connsiteX200" fmla="*/ 4546 w 10000"/>
                <a:gd name="connsiteY200" fmla="*/ 9848 h 10714"/>
                <a:gd name="connsiteX201" fmla="*/ 4629 w 10000"/>
                <a:gd name="connsiteY201" fmla="*/ 9687 h 10714"/>
                <a:gd name="connsiteX202" fmla="*/ 4700 w 10000"/>
                <a:gd name="connsiteY202" fmla="*/ 9508 h 10714"/>
                <a:gd name="connsiteX203" fmla="*/ 4767 w 10000"/>
                <a:gd name="connsiteY203" fmla="*/ 9309 h 10714"/>
                <a:gd name="connsiteX204" fmla="*/ 4829 w 10000"/>
                <a:gd name="connsiteY204" fmla="*/ 9097 h 10714"/>
                <a:gd name="connsiteX205" fmla="*/ 4879 w 10000"/>
                <a:gd name="connsiteY205" fmla="*/ 8868 h 10714"/>
                <a:gd name="connsiteX206" fmla="*/ 4917 w 10000"/>
                <a:gd name="connsiteY206" fmla="*/ 8635 h 10714"/>
                <a:gd name="connsiteX207" fmla="*/ 4954 w 10000"/>
                <a:gd name="connsiteY207" fmla="*/ 8391 h 10714"/>
                <a:gd name="connsiteX208" fmla="*/ 4979 w 10000"/>
                <a:gd name="connsiteY208" fmla="*/ 8144 h 10714"/>
                <a:gd name="connsiteX209" fmla="*/ 5000 w 10000"/>
                <a:gd name="connsiteY209" fmla="*/ 7887 h 10714"/>
                <a:gd name="connsiteX210" fmla="*/ 5000 w 10000"/>
                <a:gd name="connsiteY210" fmla="*/ 7634 h 10714"/>
                <a:gd name="connsiteX211" fmla="*/ 5000 w 10000"/>
                <a:gd name="connsiteY211" fmla="*/ 7384 h 10714"/>
                <a:gd name="connsiteX212" fmla="*/ 4979 w 10000"/>
                <a:gd name="connsiteY212" fmla="*/ 7133 h 10714"/>
                <a:gd name="connsiteX213" fmla="*/ 4950 w 10000"/>
                <a:gd name="connsiteY213" fmla="*/ 6892 h 10714"/>
                <a:gd name="connsiteX214" fmla="*/ 4913 w 10000"/>
                <a:gd name="connsiteY214" fmla="*/ 6657 h 10714"/>
                <a:gd name="connsiteX215" fmla="*/ 4858 w 10000"/>
                <a:gd name="connsiteY215" fmla="*/ 6430 h 10714"/>
                <a:gd name="connsiteX216" fmla="*/ 4783 w 10000"/>
                <a:gd name="connsiteY216" fmla="*/ 6219 h 10714"/>
                <a:gd name="connsiteX217" fmla="*/ 4700 w 10000"/>
                <a:gd name="connsiteY217" fmla="*/ 6019 h 10714"/>
                <a:gd name="connsiteX218" fmla="*/ 4600 w 10000"/>
                <a:gd name="connsiteY218" fmla="*/ 5840 h 10714"/>
                <a:gd name="connsiteX219" fmla="*/ 4488 w 10000"/>
                <a:gd name="connsiteY219" fmla="*/ 5682 h 10714"/>
                <a:gd name="connsiteX220" fmla="*/ 4358 w 10000"/>
                <a:gd name="connsiteY220" fmla="*/ 5542 h 10714"/>
                <a:gd name="connsiteX221" fmla="*/ 4213 w 10000"/>
                <a:gd name="connsiteY221" fmla="*/ 5429 h 10714"/>
                <a:gd name="connsiteX222" fmla="*/ 4046 w 10000"/>
                <a:gd name="connsiteY222" fmla="*/ 5343 h 10714"/>
                <a:gd name="connsiteX223" fmla="*/ 3904 w 10000"/>
                <a:gd name="connsiteY223" fmla="*/ 5292 h 10714"/>
                <a:gd name="connsiteX224" fmla="*/ 3746 w 10000"/>
                <a:gd name="connsiteY224" fmla="*/ 5271 h 10714"/>
                <a:gd name="connsiteX225" fmla="*/ 3583 w 10000"/>
                <a:gd name="connsiteY225" fmla="*/ 5271 h 10714"/>
                <a:gd name="connsiteX226" fmla="*/ 3413 w 10000"/>
                <a:gd name="connsiteY226" fmla="*/ 5286 h 10714"/>
                <a:gd name="connsiteX227" fmla="*/ 3246 w 10000"/>
                <a:gd name="connsiteY227" fmla="*/ 5310 h 10714"/>
                <a:gd name="connsiteX228" fmla="*/ 3079 w 10000"/>
                <a:gd name="connsiteY228" fmla="*/ 5343 h 10714"/>
                <a:gd name="connsiteX229" fmla="*/ 2913 w 10000"/>
                <a:gd name="connsiteY229" fmla="*/ 5369 h 10714"/>
                <a:gd name="connsiteX230" fmla="*/ 2750 w 10000"/>
                <a:gd name="connsiteY230" fmla="*/ 5396 h 10714"/>
                <a:gd name="connsiteX231" fmla="*/ 2600 w 10000"/>
                <a:gd name="connsiteY231" fmla="*/ 5411 h 10714"/>
                <a:gd name="connsiteX232" fmla="*/ 2258 w 10000"/>
                <a:gd name="connsiteY232" fmla="*/ 5423 h 10714"/>
                <a:gd name="connsiteX233" fmla="*/ 1925 w 10000"/>
                <a:gd name="connsiteY233" fmla="*/ 5411 h 10714"/>
                <a:gd name="connsiteX234" fmla="*/ 1617 w 10000"/>
                <a:gd name="connsiteY234" fmla="*/ 5384 h 10714"/>
                <a:gd name="connsiteX235" fmla="*/ 1321 w 10000"/>
                <a:gd name="connsiteY235" fmla="*/ 5346 h 10714"/>
                <a:gd name="connsiteX236" fmla="*/ 1033 w 10000"/>
                <a:gd name="connsiteY236" fmla="*/ 5298 h 10714"/>
                <a:gd name="connsiteX237" fmla="*/ 758 w 10000"/>
                <a:gd name="connsiteY237" fmla="*/ 5250 h 10714"/>
                <a:gd name="connsiteX238" fmla="*/ 500 w 10000"/>
                <a:gd name="connsiteY238" fmla="*/ 5197 h 10714"/>
                <a:gd name="connsiteX239" fmla="*/ 517 w 10000"/>
                <a:gd name="connsiteY239" fmla="*/ 5137 h 10714"/>
                <a:gd name="connsiteX240" fmla="*/ 871 w 10000"/>
                <a:gd name="connsiteY240" fmla="*/ 5173 h 10714"/>
                <a:gd name="connsiteX241" fmla="*/ 1221 w 10000"/>
                <a:gd name="connsiteY241" fmla="*/ 5197 h 10714"/>
                <a:gd name="connsiteX242" fmla="*/ 1563 w 10000"/>
                <a:gd name="connsiteY242" fmla="*/ 5206 h 10714"/>
                <a:gd name="connsiteX243" fmla="*/ 1896 w 10000"/>
                <a:gd name="connsiteY243" fmla="*/ 5197 h 10714"/>
                <a:gd name="connsiteX244" fmla="*/ 2221 w 10000"/>
                <a:gd name="connsiteY244" fmla="*/ 5164 h 10714"/>
                <a:gd name="connsiteX245" fmla="*/ 2538 w 10000"/>
                <a:gd name="connsiteY245" fmla="*/ 5113 h 10714"/>
                <a:gd name="connsiteX246" fmla="*/ 2842 w 10000"/>
                <a:gd name="connsiteY246" fmla="*/ 5045 h 10714"/>
                <a:gd name="connsiteX247" fmla="*/ 3129 w 10000"/>
                <a:gd name="connsiteY247" fmla="*/ 4946 h 10714"/>
                <a:gd name="connsiteX248" fmla="*/ 3500 w 10000"/>
                <a:gd name="connsiteY248" fmla="*/ 4815 h 10714"/>
                <a:gd name="connsiteX249" fmla="*/ 2821 w 10000"/>
                <a:gd name="connsiteY249" fmla="*/ 4389 h 10714"/>
                <a:gd name="connsiteX250" fmla="*/ 2213 w 10000"/>
                <a:gd name="connsiteY250" fmla="*/ 3912 h 10714"/>
                <a:gd name="connsiteX251" fmla="*/ 1879 w 10000"/>
                <a:gd name="connsiteY251" fmla="*/ 3939 h 10714"/>
                <a:gd name="connsiteX252" fmla="*/ 1554 w 10000"/>
                <a:gd name="connsiteY252" fmla="*/ 3939 h 10714"/>
                <a:gd name="connsiteX253" fmla="*/ 1258 w 10000"/>
                <a:gd name="connsiteY253" fmla="*/ 3912 h 10714"/>
                <a:gd name="connsiteX254" fmla="*/ 979 w 10000"/>
                <a:gd name="connsiteY254" fmla="*/ 3856 h 10714"/>
                <a:gd name="connsiteX255" fmla="*/ 721 w 10000"/>
                <a:gd name="connsiteY255" fmla="*/ 3775 h 10714"/>
                <a:gd name="connsiteX256" fmla="*/ 496 w 10000"/>
                <a:gd name="connsiteY256" fmla="*/ 3674 h 10714"/>
                <a:gd name="connsiteX257" fmla="*/ 296 w 10000"/>
                <a:gd name="connsiteY257" fmla="*/ 3549 h 10714"/>
                <a:gd name="connsiteX258" fmla="*/ 129 w 10000"/>
                <a:gd name="connsiteY258" fmla="*/ 3403 h 10714"/>
                <a:gd name="connsiteX259" fmla="*/ 0 w 10000"/>
                <a:gd name="connsiteY259" fmla="*/ 3245 h 10714"/>
                <a:gd name="connsiteX260" fmla="*/ 17 w 10000"/>
                <a:gd name="connsiteY260" fmla="*/ 3218 h 10714"/>
                <a:gd name="connsiteX261" fmla="*/ 71 w 10000"/>
                <a:gd name="connsiteY261" fmla="*/ 3245 h 10714"/>
                <a:gd name="connsiteX262" fmla="*/ 138 w 10000"/>
                <a:gd name="connsiteY262" fmla="*/ 3349 h 10714"/>
                <a:gd name="connsiteX263" fmla="*/ 246 w 10000"/>
                <a:gd name="connsiteY263" fmla="*/ 3439 h 10714"/>
                <a:gd name="connsiteX264" fmla="*/ 379 w 10000"/>
                <a:gd name="connsiteY264" fmla="*/ 3528 h 10714"/>
                <a:gd name="connsiteX265" fmla="*/ 538 w 10000"/>
                <a:gd name="connsiteY265" fmla="*/ 3597 h 10714"/>
                <a:gd name="connsiteX266" fmla="*/ 721 w 10000"/>
                <a:gd name="connsiteY266" fmla="*/ 3656 h 10714"/>
                <a:gd name="connsiteX267" fmla="*/ 913 w 10000"/>
                <a:gd name="connsiteY267" fmla="*/ 3701 h 10714"/>
                <a:gd name="connsiteX268" fmla="*/ 1117 w 10000"/>
                <a:gd name="connsiteY268" fmla="*/ 3728 h 10714"/>
                <a:gd name="connsiteX269" fmla="*/ 1329 w 10000"/>
                <a:gd name="connsiteY269" fmla="*/ 3737 h 10714"/>
                <a:gd name="connsiteX270" fmla="*/ 1533 w 10000"/>
                <a:gd name="connsiteY270" fmla="*/ 3734 h 10714"/>
                <a:gd name="connsiteX271" fmla="*/ 1646 w 10000"/>
                <a:gd name="connsiteY271" fmla="*/ 3722 h 10714"/>
                <a:gd name="connsiteX272" fmla="*/ 1746 w 10000"/>
                <a:gd name="connsiteY272" fmla="*/ 3722 h 10714"/>
                <a:gd name="connsiteX273" fmla="*/ 1833 w 10000"/>
                <a:gd name="connsiteY273" fmla="*/ 3710 h 10714"/>
                <a:gd name="connsiteX274" fmla="*/ 1917 w 10000"/>
                <a:gd name="connsiteY274" fmla="*/ 3695 h 10714"/>
                <a:gd name="connsiteX275" fmla="*/ 1988 w 10000"/>
                <a:gd name="connsiteY275" fmla="*/ 3662 h 10714"/>
                <a:gd name="connsiteX276" fmla="*/ 1788 w 10000"/>
                <a:gd name="connsiteY276" fmla="*/ 3391 h 10714"/>
                <a:gd name="connsiteX277" fmla="*/ 1617 w 10000"/>
                <a:gd name="connsiteY277" fmla="*/ 3126 h 10714"/>
                <a:gd name="connsiteX278" fmla="*/ 1454 w 10000"/>
                <a:gd name="connsiteY278" fmla="*/ 2849 h 10714"/>
                <a:gd name="connsiteX279" fmla="*/ 1313 w 10000"/>
                <a:gd name="connsiteY279" fmla="*/ 2563 h 10714"/>
                <a:gd name="connsiteX280" fmla="*/ 1175 w 10000"/>
                <a:gd name="connsiteY280" fmla="*/ 2253 h 10714"/>
                <a:gd name="connsiteX281" fmla="*/ 1046 w 10000"/>
                <a:gd name="connsiteY281" fmla="*/ 1919 h 10714"/>
                <a:gd name="connsiteX282" fmla="*/ 1033 w 10000"/>
                <a:gd name="connsiteY282" fmla="*/ 1859 h 10714"/>
                <a:gd name="connsiteX283" fmla="*/ 1000 w 10000"/>
                <a:gd name="connsiteY283" fmla="*/ 1776 h 10714"/>
                <a:gd name="connsiteX284" fmla="*/ 979 w 10000"/>
                <a:gd name="connsiteY284" fmla="*/ 1684 h 10714"/>
                <a:gd name="connsiteX285" fmla="*/ 950 w 10000"/>
                <a:gd name="connsiteY285" fmla="*/ 1591 h 10714"/>
                <a:gd name="connsiteX286" fmla="*/ 925 w 10000"/>
                <a:gd name="connsiteY286" fmla="*/ 1490 h 10714"/>
                <a:gd name="connsiteX287" fmla="*/ 917 w 10000"/>
                <a:gd name="connsiteY287" fmla="*/ 1397 h 10714"/>
                <a:gd name="connsiteX288" fmla="*/ 917 w 10000"/>
                <a:gd name="connsiteY288" fmla="*/ 1311 h 10714"/>
                <a:gd name="connsiteX289" fmla="*/ 933 w 10000"/>
                <a:gd name="connsiteY289" fmla="*/ 1234 h 10714"/>
                <a:gd name="connsiteX290" fmla="*/ 963 w 10000"/>
                <a:gd name="connsiteY290" fmla="*/ 1180 h 10714"/>
                <a:gd name="connsiteX291" fmla="*/ 1000 w 10000"/>
                <a:gd name="connsiteY291" fmla="*/ 1192 h 10714"/>
                <a:gd name="connsiteX292" fmla="*/ 1033 w 10000"/>
                <a:gd name="connsiteY292" fmla="*/ 1496 h 10714"/>
                <a:gd name="connsiteX293" fmla="*/ 1108 w 10000"/>
                <a:gd name="connsiteY293" fmla="*/ 1800 h 10714"/>
                <a:gd name="connsiteX294" fmla="*/ 1221 w 10000"/>
                <a:gd name="connsiteY294" fmla="*/ 2098 h 10714"/>
                <a:gd name="connsiteX295" fmla="*/ 1358 w 10000"/>
                <a:gd name="connsiteY295" fmla="*/ 2372 h 10714"/>
                <a:gd name="connsiteX296" fmla="*/ 1508 w 10000"/>
                <a:gd name="connsiteY296" fmla="*/ 2628 h 10714"/>
                <a:gd name="connsiteX297" fmla="*/ 1646 w 10000"/>
                <a:gd name="connsiteY297" fmla="*/ 2795 h 10714"/>
                <a:gd name="connsiteX298" fmla="*/ 1629 w 10000"/>
                <a:gd name="connsiteY298" fmla="*/ 2801 h 10714"/>
                <a:gd name="connsiteX299" fmla="*/ 1629 w 10000"/>
                <a:gd name="connsiteY299" fmla="*/ 2807 h 10714"/>
                <a:gd name="connsiteX300" fmla="*/ 1638 w 10000"/>
                <a:gd name="connsiteY300" fmla="*/ 2813 h 10714"/>
                <a:gd name="connsiteX301" fmla="*/ 1646 w 10000"/>
                <a:gd name="connsiteY301" fmla="*/ 2816 h 10714"/>
                <a:gd name="connsiteX302" fmla="*/ 1663 w 10000"/>
                <a:gd name="connsiteY302" fmla="*/ 2822 h 10714"/>
                <a:gd name="connsiteX303" fmla="*/ 1667 w 10000"/>
                <a:gd name="connsiteY303" fmla="*/ 2834 h 10714"/>
                <a:gd name="connsiteX304" fmla="*/ 1675 w 10000"/>
                <a:gd name="connsiteY304" fmla="*/ 2840 h 10714"/>
                <a:gd name="connsiteX305" fmla="*/ 1683 w 10000"/>
                <a:gd name="connsiteY305" fmla="*/ 2849 h 10714"/>
                <a:gd name="connsiteX306" fmla="*/ 1683 w 10000"/>
                <a:gd name="connsiteY306" fmla="*/ 2843 h 10714"/>
                <a:gd name="connsiteX307" fmla="*/ 1675 w 10000"/>
                <a:gd name="connsiteY307" fmla="*/ 2840 h 10714"/>
                <a:gd name="connsiteX308" fmla="*/ 1675 w 10000"/>
                <a:gd name="connsiteY308" fmla="*/ 2840 h 10714"/>
                <a:gd name="connsiteX309" fmla="*/ 1646 w 10000"/>
                <a:gd name="connsiteY309" fmla="*/ 2795 h 10714"/>
                <a:gd name="connsiteX310" fmla="*/ 1746 w 10000"/>
                <a:gd name="connsiteY310" fmla="*/ 2741 h 10714"/>
                <a:gd name="connsiteX311" fmla="*/ 1842 w 10000"/>
                <a:gd name="connsiteY311" fmla="*/ 2649 h 10714"/>
                <a:gd name="connsiteX312" fmla="*/ 1933 w 10000"/>
                <a:gd name="connsiteY312" fmla="*/ 2542 h 10714"/>
                <a:gd name="connsiteX313" fmla="*/ 2017 w 10000"/>
                <a:gd name="connsiteY313" fmla="*/ 2411 h 10714"/>
                <a:gd name="connsiteX314" fmla="*/ 2092 w 10000"/>
                <a:gd name="connsiteY314" fmla="*/ 2265 h 10714"/>
                <a:gd name="connsiteX315" fmla="*/ 2163 w 10000"/>
                <a:gd name="connsiteY315" fmla="*/ 2113 h 10714"/>
                <a:gd name="connsiteX316" fmla="*/ 2221 w 10000"/>
                <a:gd name="connsiteY316" fmla="*/ 1955 h 10714"/>
                <a:gd name="connsiteX317" fmla="*/ 2275 w 10000"/>
                <a:gd name="connsiteY317" fmla="*/ 1803 h 10714"/>
                <a:gd name="connsiteX318" fmla="*/ 2321 w 10000"/>
                <a:gd name="connsiteY318" fmla="*/ 1657 h 10714"/>
                <a:gd name="connsiteX319" fmla="*/ 2329 w 10000"/>
                <a:gd name="connsiteY319" fmla="*/ 1853 h 10714"/>
                <a:gd name="connsiteX320" fmla="*/ 2321 w 10000"/>
                <a:gd name="connsiteY320" fmla="*/ 2032 h 10714"/>
                <a:gd name="connsiteX321" fmla="*/ 2283 w 10000"/>
                <a:gd name="connsiteY321" fmla="*/ 2199 h 10714"/>
                <a:gd name="connsiteX322" fmla="*/ 2229 w 10000"/>
                <a:gd name="connsiteY322" fmla="*/ 2366 h 10714"/>
                <a:gd name="connsiteX323" fmla="*/ 2154 w 10000"/>
                <a:gd name="connsiteY323" fmla="*/ 2524 h 10714"/>
                <a:gd name="connsiteX324" fmla="*/ 2046 w 10000"/>
                <a:gd name="connsiteY324" fmla="*/ 2682 h 10714"/>
                <a:gd name="connsiteX325" fmla="*/ 1796 w 10000"/>
                <a:gd name="connsiteY325" fmla="*/ 3027 h 10714"/>
                <a:gd name="connsiteX326" fmla="*/ 2054 w 10000"/>
                <a:gd name="connsiteY326" fmla="*/ 3305 h 10714"/>
                <a:gd name="connsiteX327" fmla="*/ 2333 w 10000"/>
                <a:gd name="connsiteY327" fmla="*/ 3564 h 10714"/>
                <a:gd name="connsiteX328" fmla="*/ 2638 w 10000"/>
                <a:gd name="connsiteY328" fmla="*/ 3808 h 10714"/>
                <a:gd name="connsiteX329" fmla="*/ 2963 w 10000"/>
                <a:gd name="connsiteY329" fmla="*/ 4032 h 10714"/>
                <a:gd name="connsiteX330" fmla="*/ 4129 w 10000"/>
                <a:gd name="connsiteY330" fmla="*/ 4610 h 10714"/>
                <a:gd name="connsiteX331" fmla="*/ 4167 w 10000"/>
                <a:gd name="connsiteY331" fmla="*/ 4589 h 10714"/>
                <a:gd name="connsiteX332" fmla="*/ 4071 w 10000"/>
                <a:gd name="connsiteY332" fmla="*/ 4333 h 10714"/>
                <a:gd name="connsiteX333" fmla="*/ 3996 w 10000"/>
                <a:gd name="connsiteY333" fmla="*/ 4058 h 10714"/>
                <a:gd name="connsiteX334" fmla="*/ 3933 w 10000"/>
                <a:gd name="connsiteY334" fmla="*/ 3760 h 10714"/>
                <a:gd name="connsiteX335" fmla="*/ 3904 w 10000"/>
                <a:gd name="connsiteY335" fmla="*/ 3456 h 10714"/>
                <a:gd name="connsiteX336" fmla="*/ 3879 w 10000"/>
                <a:gd name="connsiteY336" fmla="*/ 3138 h 10714"/>
                <a:gd name="connsiteX337" fmla="*/ 3879 w 10000"/>
                <a:gd name="connsiteY337" fmla="*/ 2813 h 10714"/>
                <a:gd name="connsiteX338" fmla="*/ 3896 w 10000"/>
                <a:gd name="connsiteY338" fmla="*/ 2485 h 10714"/>
                <a:gd name="connsiteX339" fmla="*/ 3933 w 10000"/>
                <a:gd name="connsiteY339" fmla="*/ 2160 h 10714"/>
                <a:gd name="connsiteX340" fmla="*/ 3988 w 10000"/>
                <a:gd name="connsiteY340" fmla="*/ 1836 h 10714"/>
                <a:gd name="connsiteX341" fmla="*/ 4046 w 10000"/>
                <a:gd name="connsiteY341" fmla="*/ 1523 h 10714"/>
                <a:gd name="connsiteX342" fmla="*/ 4129 w 10000"/>
                <a:gd name="connsiteY342" fmla="*/ 1219 h 10714"/>
                <a:gd name="connsiteX343" fmla="*/ 4229 w 10000"/>
                <a:gd name="connsiteY343" fmla="*/ 933 h 10714"/>
                <a:gd name="connsiteX344" fmla="*/ 4333 w 10000"/>
                <a:gd name="connsiteY344" fmla="*/ 662 h 10714"/>
                <a:gd name="connsiteX345" fmla="*/ 4454 w 10000"/>
                <a:gd name="connsiteY345" fmla="*/ 417 h 10714"/>
                <a:gd name="connsiteX346" fmla="*/ 4583 w 10000"/>
                <a:gd name="connsiteY346" fmla="*/ 194 h 10714"/>
                <a:gd name="connsiteX347" fmla="*/ 4738 w 10000"/>
                <a:gd name="connsiteY347" fmla="*/ 0 h 10714"/>
                <a:gd name="connsiteX0" fmla="*/ 4738 w 10000"/>
                <a:gd name="connsiteY0" fmla="*/ 0 h 10741"/>
                <a:gd name="connsiteX1" fmla="*/ 4721 w 10000"/>
                <a:gd name="connsiteY1" fmla="*/ 48 h 10741"/>
                <a:gd name="connsiteX2" fmla="*/ 4713 w 10000"/>
                <a:gd name="connsiteY2" fmla="*/ 80 h 10741"/>
                <a:gd name="connsiteX3" fmla="*/ 4704 w 10000"/>
                <a:gd name="connsiteY3" fmla="*/ 101 h 10741"/>
                <a:gd name="connsiteX4" fmla="*/ 4704 w 10000"/>
                <a:gd name="connsiteY4" fmla="*/ 113 h 10741"/>
                <a:gd name="connsiteX5" fmla="*/ 4713 w 10000"/>
                <a:gd name="connsiteY5" fmla="*/ 119 h 10741"/>
                <a:gd name="connsiteX6" fmla="*/ 4713 w 10000"/>
                <a:gd name="connsiteY6" fmla="*/ 125 h 10741"/>
                <a:gd name="connsiteX7" fmla="*/ 4721 w 10000"/>
                <a:gd name="connsiteY7" fmla="*/ 125 h 10741"/>
                <a:gd name="connsiteX8" fmla="*/ 4721 w 10000"/>
                <a:gd name="connsiteY8" fmla="*/ 125 h 10741"/>
                <a:gd name="connsiteX9" fmla="*/ 4721 w 10000"/>
                <a:gd name="connsiteY9" fmla="*/ 134 h 10741"/>
                <a:gd name="connsiteX10" fmla="*/ 4713 w 10000"/>
                <a:gd name="connsiteY10" fmla="*/ 152 h 10741"/>
                <a:gd name="connsiteX11" fmla="*/ 4704 w 10000"/>
                <a:gd name="connsiteY11" fmla="*/ 179 h 10741"/>
                <a:gd name="connsiteX12" fmla="*/ 4692 w 10000"/>
                <a:gd name="connsiteY12" fmla="*/ 221 h 10741"/>
                <a:gd name="connsiteX13" fmla="*/ 4667 w 10000"/>
                <a:gd name="connsiteY13" fmla="*/ 280 h 10741"/>
                <a:gd name="connsiteX14" fmla="*/ 4629 w 10000"/>
                <a:gd name="connsiteY14" fmla="*/ 364 h 10741"/>
                <a:gd name="connsiteX15" fmla="*/ 4592 w 10000"/>
                <a:gd name="connsiteY15" fmla="*/ 465 h 10741"/>
                <a:gd name="connsiteX16" fmla="*/ 4533 w 10000"/>
                <a:gd name="connsiteY16" fmla="*/ 596 h 10741"/>
                <a:gd name="connsiteX17" fmla="*/ 4463 w 10000"/>
                <a:gd name="connsiteY17" fmla="*/ 754 h 10741"/>
                <a:gd name="connsiteX18" fmla="*/ 4379 w 10000"/>
                <a:gd name="connsiteY18" fmla="*/ 1001 h 10741"/>
                <a:gd name="connsiteX19" fmla="*/ 4321 w 10000"/>
                <a:gd name="connsiteY19" fmla="*/ 1266 h 10741"/>
                <a:gd name="connsiteX20" fmla="*/ 4275 w 10000"/>
                <a:gd name="connsiteY20" fmla="*/ 1538 h 10741"/>
                <a:gd name="connsiteX21" fmla="*/ 4213 w 10000"/>
                <a:gd name="connsiteY21" fmla="*/ 1827 h 10741"/>
                <a:gd name="connsiteX22" fmla="*/ 4204 w 10000"/>
                <a:gd name="connsiteY22" fmla="*/ 1889 h 10741"/>
                <a:gd name="connsiteX23" fmla="*/ 4192 w 10000"/>
                <a:gd name="connsiteY23" fmla="*/ 1982 h 10741"/>
                <a:gd name="connsiteX24" fmla="*/ 4183 w 10000"/>
                <a:gd name="connsiteY24" fmla="*/ 2080 h 10741"/>
                <a:gd name="connsiteX25" fmla="*/ 4175 w 10000"/>
                <a:gd name="connsiteY25" fmla="*/ 2187 h 10741"/>
                <a:gd name="connsiteX26" fmla="*/ 4175 w 10000"/>
                <a:gd name="connsiteY26" fmla="*/ 2297 h 10741"/>
                <a:gd name="connsiteX27" fmla="*/ 4192 w 10000"/>
                <a:gd name="connsiteY27" fmla="*/ 2396 h 10741"/>
                <a:gd name="connsiteX28" fmla="*/ 4213 w 10000"/>
                <a:gd name="connsiteY28" fmla="*/ 2482 h 10741"/>
                <a:gd name="connsiteX29" fmla="*/ 4250 w 10000"/>
                <a:gd name="connsiteY29" fmla="*/ 2542 h 10741"/>
                <a:gd name="connsiteX30" fmla="*/ 4450 w 10000"/>
                <a:gd name="connsiteY30" fmla="*/ 2530 h 10741"/>
                <a:gd name="connsiteX31" fmla="*/ 4646 w 10000"/>
                <a:gd name="connsiteY31" fmla="*/ 2482 h 10741"/>
                <a:gd name="connsiteX32" fmla="*/ 4833 w 10000"/>
                <a:gd name="connsiteY32" fmla="*/ 2405 h 10741"/>
                <a:gd name="connsiteX33" fmla="*/ 5025 w 10000"/>
                <a:gd name="connsiteY33" fmla="*/ 2297 h 10741"/>
                <a:gd name="connsiteX34" fmla="*/ 5200 w 10000"/>
                <a:gd name="connsiteY34" fmla="*/ 2172 h 10741"/>
                <a:gd name="connsiteX35" fmla="*/ 5371 w 10000"/>
                <a:gd name="connsiteY35" fmla="*/ 2020 h 10741"/>
                <a:gd name="connsiteX36" fmla="*/ 5533 w 10000"/>
                <a:gd name="connsiteY36" fmla="*/ 1859 h 10741"/>
                <a:gd name="connsiteX37" fmla="*/ 5683 w 10000"/>
                <a:gd name="connsiteY37" fmla="*/ 1690 h 10741"/>
                <a:gd name="connsiteX38" fmla="*/ 5829 w 10000"/>
                <a:gd name="connsiteY38" fmla="*/ 1511 h 10741"/>
                <a:gd name="connsiteX39" fmla="*/ 5954 w 10000"/>
                <a:gd name="connsiteY39" fmla="*/ 1326 h 10741"/>
                <a:gd name="connsiteX40" fmla="*/ 6071 w 10000"/>
                <a:gd name="connsiteY40" fmla="*/ 1147 h 10741"/>
                <a:gd name="connsiteX41" fmla="*/ 6167 w 10000"/>
                <a:gd name="connsiteY41" fmla="*/ 974 h 10741"/>
                <a:gd name="connsiteX42" fmla="*/ 6213 w 10000"/>
                <a:gd name="connsiteY42" fmla="*/ 974 h 10741"/>
                <a:gd name="connsiteX43" fmla="*/ 6213 w 10000"/>
                <a:gd name="connsiteY43" fmla="*/ 992 h 10741"/>
                <a:gd name="connsiteX44" fmla="*/ 6138 w 10000"/>
                <a:gd name="connsiteY44" fmla="*/ 1165 h 10741"/>
                <a:gd name="connsiteX45" fmla="*/ 6054 w 10000"/>
                <a:gd name="connsiteY45" fmla="*/ 1344 h 10741"/>
                <a:gd name="connsiteX46" fmla="*/ 5963 w 10000"/>
                <a:gd name="connsiteY46" fmla="*/ 1517 h 10741"/>
                <a:gd name="connsiteX47" fmla="*/ 5871 w 10000"/>
                <a:gd name="connsiteY47" fmla="*/ 1684 h 10741"/>
                <a:gd name="connsiteX48" fmla="*/ 5775 w 10000"/>
                <a:gd name="connsiteY48" fmla="*/ 1847 h 10741"/>
                <a:gd name="connsiteX49" fmla="*/ 5667 w 10000"/>
                <a:gd name="connsiteY49" fmla="*/ 1999 h 10741"/>
                <a:gd name="connsiteX50" fmla="*/ 5554 w 10000"/>
                <a:gd name="connsiteY50" fmla="*/ 2145 h 10741"/>
                <a:gd name="connsiteX51" fmla="*/ 5417 w 10000"/>
                <a:gd name="connsiteY51" fmla="*/ 2279 h 10741"/>
                <a:gd name="connsiteX52" fmla="*/ 5275 w 10000"/>
                <a:gd name="connsiteY52" fmla="*/ 2411 h 10741"/>
                <a:gd name="connsiteX53" fmla="*/ 5108 w 10000"/>
                <a:gd name="connsiteY53" fmla="*/ 2518 h 10741"/>
                <a:gd name="connsiteX54" fmla="*/ 4917 w 10000"/>
                <a:gd name="connsiteY54" fmla="*/ 2616 h 10741"/>
                <a:gd name="connsiteX55" fmla="*/ 4704 w 10000"/>
                <a:gd name="connsiteY55" fmla="*/ 2703 h 10741"/>
                <a:gd name="connsiteX56" fmla="*/ 4479 w 10000"/>
                <a:gd name="connsiteY56" fmla="*/ 2768 h 10741"/>
                <a:gd name="connsiteX57" fmla="*/ 4213 w 10000"/>
                <a:gd name="connsiteY57" fmla="*/ 2813 h 10741"/>
                <a:gd name="connsiteX58" fmla="*/ 4221 w 10000"/>
                <a:gd name="connsiteY58" fmla="*/ 3126 h 10741"/>
                <a:gd name="connsiteX59" fmla="*/ 4258 w 10000"/>
                <a:gd name="connsiteY59" fmla="*/ 3424 h 10741"/>
                <a:gd name="connsiteX60" fmla="*/ 4321 w 10000"/>
                <a:gd name="connsiteY60" fmla="*/ 3707 h 10741"/>
                <a:gd name="connsiteX61" fmla="*/ 4404 w 10000"/>
                <a:gd name="connsiteY61" fmla="*/ 3975 h 10741"/>
                <a:gd name="connsiteX62" fmla="*/ 4508 w 10000"/>
                <a:gd name="connsiteY62" fmla="*/ 4231 h 10741"/>
                <a:gd name="connsiteX63" fmla="*/ 4621 w 10000"/>
                <a:gd name="connsiteY63" fmla="*/ 4476 h 10741"/>
                <a:gd name="connsiteX64" fmla="*/ 4750 w 10000"/>
                <a:gd name="connsiteY64" fmla="*/ 4708 h 10741"/>
                <a:gd name="connsiteX65" fmla="*/ 4879 w 10000"/>
                <a:gd name="connsiteY65" fmla="*/ 4934 h 10741"/>
                <a:gd name="connsiteX66" fmla="*/ 4917 w 10000"/>
                <a:gd name="connsiteY66" fmla="*/ 4988 h 10741"/>
                <a:gd name="connsiteX67" fmla="*/ 4950 w 10000"/>
                <a:gd name="connsiteY67" fmla="*/ 5054 h 10741"/>
                <a:gd name="connsiteX68" fmla="*/ 4996 w 10000"/>
                <a:gd name="connsiteY68" fmla="*/ 5125 h 10741"/>
                <a:gd name="connsiteX69" fmla="*/ 5038 w 10000"/>
                <a:gd name="connsiteY69" fmla="*/ 5200 h 10741"/>
                <a:gd name="connsiteX70" fmla="*/ 5092 w 10000"/>
                <a:gd name="connsiteY70" fmla="*/ 5271 h 10741"/>
                <a:gd name="connsiteX71" fmla="*/ 5154 w 10000"/>
                <a:gd name="connsiteY71" fmla="*/ 5331 h 10741"/>
                <a:gd name="connsiteX72" fmla="*/ 5229 w 10000"/>
                <a:gd name="connsiteY72" fmla="*/ 5384 h 10741"/>
                <a:gd name="connsiteX73" fmla="*/ 5313 w 10000"/>
                <a:gd name="connsiteY73" fmla="*/ 5423 h 10741"/>
                <a:gd name="connsiteX74" fmla="*/ 5413 w 10000"/>
                <a:gd name="connsiteY74" fmla="*/ 5438 h 10741"/>
                <a:gd name="connsiteX75" fmla="*/ 5517 w 10000"/>
                <a:gd name="connsiteY75" fmla="*/ 5435 h 10741"/>
                <a:gd name="connsiteX76" fmla="*/ 5704 w 10000"/>
                <a:gd name="connsiteY76" fmla="*/ 5390 h 10741"/>
                <a:gd name="connsiteX77" fmla="*/ 5871 w 10000"/>
                <a:gd name="connsiteY77" fmla="*/ 5316 h 10741"/>
                <a:gd name="connsiteX78" fmla="*/ 6033 w 10000"/>
                <a:gd name="connsiteY78" fmla="*/ 5223 h 10741"/>
                <a:gd name="connsiteX79" fmla="*/ 6167 w 10000"/>
                <a:gd name="connsiteY79" fmla="*/ 5113 h 10741"/>
                <a:gd name="connsiteX80" fmla="*/ 6296 w 10000"/>
                <a:gd name="connsiteY80" fmla="*/ 4994 h 10741"/>
                <a:gd name="connsiteX81" fmla="*/ 6417 w 10000"/>
                <a:gd name="connsiteY81" fmla="*/ 4869 h 10741"/>
                <a:gd name="connsiteX82" fmla="*/ 6525 w 10000"/>
                <a:gd name="connsiteY82" fmla="*/ 4750 h 10741"/>
                <a:gd name="connsiteX83" fmla="*/ 6617 w 10000"/>
                <a:gd name="connsiteY83" fmla="*/ 4636 h 10741"/>
                <a:gd name="connsiteX84" fmla="*/ 6821 w 10000"/>
                <a:gd name="connsiteY84" fmla="*/ 4377 h 10741"/>
                <a:gd name="connsiteX85" fmla="*/ 7017 w 10000"/>
                <a:gd name="connsiteY85" fmla="*/ 4085 h 10741"/>
                <a:gd name="connsiteX86" fmla="*/ 7213 w 10000"/>
                <a:gd name="connsiteY86" fmla="*/ 3766 h 10741"/>
                <a:gd name="connsiteX87" fmla="*/ 7396 w 10000"/>
                <a:gd name="connsiteY87" fmla="*/ 3418 h 10741"/>
                <a:gd name="connsiteX88" fmla="*/ 7563 w 10000"/>
                <a:gd name="connsiteY88" fmla="*/ 3051 h 10741"/>
                <a:gd name="connsiteX89" fmla="*/ 7713 w 10000"/>
                <a:gd name="connsiteY89" fmla="*/ 2661 h 10741"/>
                <a:gd name="connsiteX90" fmla="*/ 7850 w 10000"/>
                <a:gd name="connsiteY90" fmla="*/ 2253 h 10741"/>
                <a:gd name="connsiteX91" fmla="*/ 7950 w 10000"/>
                <a:gd name="connsiteY91" fmla="*/ 1830 h 10741"/>
                <a:gd name="connsiteX92" fmla="*/ 8025 w 10000"/>
                <a:gd name="connsiteY92" fmla="*/ 1397 h 10741"/>
                <a:gd name="connsiteX93" fmla="*/ 8071 w 10000"/>
                <a:gd name="connsiteY93" fmla="*/ 954 h 10741"/>
                <a:gd name="connsiteX94" fmla="*/ 8108 w 10000"/>
                <a:gd name="connsiteY94" fmla="*/ 974 h 10741"/>
                <a:gd name="connsiteX95" fmla="*/ 8138 w 10000"/>
                <a:gd name="connsiteY95" fmla="*/ 1025 h 10741"/>
                <a:gd name="connsiteX96" fmla="*/ 8163 w 10000"/>
                <a:gd name="connsiteY96" fmla="*/ 1100 h 10741"/>
                <a:gd name="connsiteX97" fmla="*/ 8175 w 10000"/>
                <a:gd name="connsiteY97" fmla="*/ 1198 h 10741"/>
                <a:gd name="connsiteX98" fmla="*/ 8183 w 10000"/>
                <a:gd name="connsiteY98" fmla="*/ 1311 h 10741"/>
                <a:gd name="connsiteX99" fmla="*/ 8183 w 10000"/>
                <a:gd name="connsiteY99" fmla="*/ 1442 h 10741"/>
                <a:gd name="connsiteX100" fmla="*/ 8183 w 10000"/>
                <a:gd name="connsiteY100" fmla="*/ 1582 h 10741"/>
                <a:gd name="connsiteX101" fmla="*/ 8175 w 10000"/>
                <a:gd name="connsiteY101" fmla="*/ 1734 h 10741"/>
                <a:gd name="connsiteX102" fmla="*/ 8163 w 10000"/>
                <a:gd name="connsiteY102" fmla="*/ 1889 h 10741"/>
                <a:gd name="connsiteX103" fmla="*/ 8146 w 10000"/>
                <a:gd name="connsiteY103" fmla="*/ 2047 h 10741"/>
                <a:gd name="connsiteX104" fmla="*/ 8121 w 10000"/>
                <a:gd name="connsiteY104" fmla="*/ 2205 h 10741"/>
                <a:gd name="connsiteX105" fmla="*/ 8108 w 10000"/>
                <a:gd name="connsiteY105" fmla="*/ 2357 h 10741"/>
                <a:gd name="connsiteX106" fmla="*/ 8083 w 10000"/>
                <a:gd name="connsiteY106" fmla="*/ 2497 h 10741"/>
                <a:gd name="connsiteX107" fmla="*/ 8063 w 10000"/>
                <a:gd name="connsiteY107" fmla="*/ 2628 h 10741"/>
                <a:gd name="connsiteX108" fmla="*/ 8038 w 10000"/>
                <a:gd name="connsiteY108" fmla="*/ 2741 h 10741"/>
                <a:gd name="connsiteX109" fmla="*/ 8017 w 10000"/>
                <a:gd name="connsiteY109" fmla="*/ 2834 h 10741"/>
                <a:gd name="connsiteX110" fmla="*/ 8000 w 10000"/>
                <a:gd name="connsiteY110" fmla="*/ 2908 h 10741"/>
                <a:gd name="connsiteX111" fmla="*/ 7700 w 10000"/>
                <a:gd name="connsiteY111" fmla="*/ 3754 h 10741"/>
                <a:gd name="connsiteX112" fmla="*/ 7942 w 10000"/>
                <a:gd name="connsiteY112" fmla="*/ 3737 h 10741"/>
                <a:gd name="connsiteX113" fmla="*/ 8167 w 10000"/>
                <a:gd name="connsiteY113" fmla="*/ 3695 h 10741"/>
                <a:gd name="connsiteX114" fmla="*/ 8379 w 10000"/>
                <a:gd name="connsiteY114" fmla="*/ 3635 h 10741"/>
                <a:gd name="connsiteX115" fmla="*/ 8583 w 10000"/>
                <a:gd name="connsiteY115" fmla="*/ 3558 h 10741"/>
                <a:gd name="connsiteX116" fmla="*/ 8767 w 10000"/>
                <a:gd name="connsiteY116" fmla="*/ 3471 h 10741"/>
                <a:gd name="connsiteX117" fmla="*/ 8933 w 10000"/>
                <a:gd name="connsiteY117" fmla="*/ 3376 h 10741"/>
                <a:gd name="connsiteX118" fmla="*/ 9092 w 10000"/>
                <a:gd name="connsiteY118" fmla="*/ 3278 h 10741"/>
                <a:gd name="connsiteX119" fmla="*/ 9238 w 10000"/>
                <a:gd name="connsiteY119" fmla="*/ 3185 h 10741"/>
                <a:gd name="connsiteX120" fmla="*/ 9250 w 10000"/>
                <a:gd name="connsiteY120" fmla="*/ 3230 h 10741"/>
                <a:gd name="connsiteX121" fmla="*/ 9117 w 10000"/>
                <a:gd name="connsiteY121" fmla="*/ 3376 h 10741"/>
                <a:gd name="connsiteX122" fmla="*/ 8954 w 10000"/>
                <a:gd name="connsiteY122" fmla="*/ 3516 h 10741"/>
                <a:gd name="connsiteX123" fmla="*/ 8758 w 10000"/>
                <a:gd name="connsiteY123" fmla="*/ 3641 h 10741"/>
                <a:gd name="connsiteX124" fmla="*/ 8538 w 10000"/>
                <a:gd name="connsiteY124" fmla="*/ 3754 h 10741"/>
                <a:gd name="connsiteX125" fmla="*/ 8304 w 10000"/>
                <a:gd name="connsiteY125" fmla="*/ 3856 h 10741"/>
                <a:gd name="connsiteX126" fmla="*/ 8054 w 10000"/>
                <a:gd name="connsiteY126" fmla="*/ 3945 h 10741"/>
                <a:gd name="connsiteX127" fmla="*/ 7796 w 10000"/>
                <a:gd name="connsiteY127" fmla="*/ 4014 h 10741"/>
                <a:gd name="connsiteX128" fmla="*/ 7533 w 10000"/>
                <a:gd name="connsiteY128" fmla="*/ 4064 h 10741"/>
                <a:gd name="connsiteX129" fmla="*/ 7479 w 10000"/>
                <a:gd name="connsiteY129" fmla="*/ 4184 h 10741"/>
                <a:gd name="connsiteX130" fmla="*/ 7404 w 10000"/>
                <a:gd name="connsiteY130" fmla="*/ 4324 h 10741"/>
                <a:gd name="connsiteX131" fmla="*/ 7321 w 10000"/>
                <a:gd name="connsiteY131" fmla="*/ 4470 h 10741"/>
                <a:gd name="connsiteX132" fmla="*/ 7213 w 10000"/>
                <a:gd name="connsiteY132" fmla="*/ 4628 h 10741"/>
                <a:gd name="connsiteX133" fmla="*/ 7100 w 10000"/>
                <a:gd name="connsiteY133" fmla="*/ 4794 h 10741"/>
                <a:gd name="connsiteX134" fmla="*/ 6979 w 10000"/>
                <a:gd name="connsiteY134" fmla="*/ 4958 h 10741"/>
                <a:gd name="connsiteX135" fmla="*/ 6850 w 10000"/>
                <a:gd name="connsiteY135" fmla="*/ 5113 h 10741"/>
                <a:gd name="connsiteX136" fmla="*/ 6721 w 10000"/>
                <a:gd name="connsiteY136" fmla="*/ 5265 h 10741"/>
                <a:gd name="connsiteX137" fmla="*/ 6600 w 10000"/>
                <a:gd name="connsiteY137" fmla="*/ 5405 h 10741"/>
                <a:gd name="connsiteX138" fmla="*/ 6471 w 10000"/>
                <a:gd name="connsiteY138" fmla="*/ 5530 h 10741"/>
                <a:gd name="connsiteX139" fmla="*/ 6358 w 10000"/>
                <a:gd name="connsiteY139" fmla="*/ 5641 h 10741"/>
                <a:gd name="connsiteX140" fmla="*/ 6250 w 10000"/>
                <a:gd name="connsiteY140" fmla="*/ 5721 h 10741"/>
                <a:gd name="connsiteX141" fmla="*/ 6267 w 10000"/>
                <a:gd name="connsiteY141" fmla="*/ 5781 h 10741"/>
                <a:gd name="connsiteX142" fmla="*/ 6296 w 10000"/>
                <a:gd name="connsiteY142" fmla="*/ 5793 h 10741"/>
                <a:gd name="connsiteX143" fmla="*/ 6479 w 10000"/>
                <a:gd name="connsiteY143" fmla="*/ 5754 h 10741"/>
                <a:gd name="connsiteX144" fmla="*/ 6663 w 10000"/>
                <a:gd name="connsiteY144" fmla="*/ 5736 h 10741"/>
                <a:gd name="connsiteX145" fmla="*/ 6858 w 10000"/>
                <a:gd name="connsiteY145" fmla="*/ 5736 h 10741"/>
                <a:gd name="connsiteX146" fmla="*/ 7046 w 10000"/>
                <a:gd name="connsiteY146" fmla="*/ 5742 h 10741"/>
                <a:gd name="connsiteX147" fmla="*/ 7246 w 10000"/>
                <a:gd name="connsiteY147" fmla="*/ 5748 h 10741"/>
                <a:gd name="connsiteX148" fmla="*/ 7425 w 10000"/>
                <a:gd name="connsiteY148" fmla="*/ 5748 h 10741"/>
                <a:gd name="connsiteX149" fmla="*/ 7600 w 10000"/>
                <a:gd name="connsiteY149" fmla="*/ 5733 h 10741"/>
                <a:gd name="connsiteX150" fmla="*/ 7950 w 10000"/>
                <a:gd name="connsiteY150" fmla="*/ 5673 h 10741"/>
                <a:gd name="connsiteX151" fmla="*/ 8275 w 10000"/>
                <a:gd name="connsiteY151" fmla="*/ 5596 h 10741"/>
                <a:gd name="connsiteX152" fmla="*/ 8579 w 10000"/>
                <a:gd name="connsiteY152" fmla="*/ 5504 h 10741"/>
                <a:gd name="connsiteX153" fmla="*/ 8858 w 10000"/>
                <a:gd name="connsiteY153" fmla="*/ 5390 h 10741"/>
                <a:gd name="connsiteX154" fmla="*/ 9117 w 10000"/>
                <a:gd name="connsiteY154" fmla="*/ 5265 h 10741"/>
                <a:gd name="connsiteX155" fmla="*/ 9350 w 10000"/>
                <a:gd name="connsiteY155" fmla="*/ 5119 h 10741"/>
                <a:gd name="connsiteX156" fmla="*/ 9563 w 10000"/>
                <a:gd name="connsiteY156" fmla="*/ 4967 h 10741"/>
                <a:gd name="connsiteX157" fmla="*/ 9758 w 10000"/>
                <a:gd name="connsiteY157" fmla="*/ 4794 h 10741"/>
                <a:gd name="connsiteX158" fmla="*/ 9933 w 10000"/>
                <a:gd name="connsiteY158" fmla="*/ 4610 h 10741"/>
                <a:gd name="connsiteX159" fmla="*/ 10000 w 10000"/>
                <a:gd name="connsiteY159" fmla="*/ 4648 h 10741"/>
                <a:gd name="connsiteX160" fmla="*/ 10000 w 10000"/>
                <a:gd name="connsiteY160" fmla="*/ 4660 h 10741"/>
                <a:gd name="connsiteX161" fmla="*/ 9904 w 10000"/>
                <a:gd name="connsiteY161" fmla="*/ 4827 h 10741"/>
                <a:gd name="connsiteX162" fmla="*/ 9767 w 10000"/>
                <a:gd name="connsiteY162" fmla="*/ 5000 h 10741"/>
                <a:gd name="connsiteX163" fmla="*/ 9600 w 10000"/>
                <a:gd name="connsiteY163" fmla="*/ 5173 h 10741"/>
                <a:gd name="connsiteX164" fmla="*/ 9404 w 10000"/>
                <a:gd name="connsiteY164" fmla="*/ 5343 h 10741"/>
                <a:gd name="connsiteX165" fmla="*/ 9183 w 10000"/>
                <a:gd name="connsiteY165" fmla="*/ 5504 h 10741"/>
                <a:gd name="connsiteX166" fmla="*/ 8950 w 10000"/>
                <a:gd name="connsiteY166" fmla="*/ 5662 h 10741"/>
                <a:gd name="connsiteX167" fmla="*/ 8704 w 10000"/>
                <a:gd name="connsiteY167" fmla="*/ 5802 h 10741"/>
                <a:gd name="connsiteX168" fmla="*/ 8463 w 10000"/>
                <a:gd name="connsiteY168" fmla="*/ 5927 h 10741"/>
                <a:gd name="connsiteX169" fmla="*/ 8229 w 10000"/>
                <a:gd name="connsiteY169" fmla="*/ 6025 h 10741"/>
                <a:gd name="connsiteX170" fmla="*/ 8000 w 10000"/>
                <a:gd name="connsiteY170" fmla="*/ 6105 h 10741"/>
                <a:gd name="connsiteX171" fmla="*/ 7879 w 10000"/>
                <a:gd name="connsiteY171" fmla="*/ 6132 h 10741"/>
                <a:gd name="connsiteX172" fmla="*/ 7729 w 10000"/>
                <a:gd name="connsiteY172" fmla="*/ 6153 h 10741"/>
                <a:gd name="connsiteX173" fmla="*/ 7563 w 10000"/>
                <a:gd name="connsiteY173" fmla="*/ 6177 h 10741"/>
                <a:gd name="connsiteX174" fmla="*/ 7388 w 10000"/>
                <a:gd name="connsiteY174" fmla="*/ 6198 h 10741"/>
                <a:gd name="connsiteX175" fmla="*/ 7204 w 10000"/>
                <a:gd name="connsiteY175" fmla="*/ 6219 h 10741"/>
                <a:gd name="connsiteX176" fmla="*/ 7017 w 10000"/>
                <a:gd name="connsiteY176" fmla="*/ 6240 h 10741"/>
                <a:gd name="connsiteX177" fmla="*/ 6842 w 10000"/>
                <a:gd name="connsiteY177" fmla="*/ 6263 h 10741"/>
                <a:gd name="connsiteX178" fmla="*/ 6675 w 10000"/>
                <a:gd name="connsiteY178" fmla="*/ 6290 h 10741"/>
                <a:gd name="connsiteX179" fmla="*/ 6517 w 10000"/>
                <a:gd name="connsiteY179" fmla="*/ 6329 h 10741"/>
                <a:gd name="connsiteX180" fmla="*/ 6388 w 10000"/>
                <a:gd name="connsiteY180" fmla="*/ 6365 h 10741"/>
                <a:gd name="connsiteX181" fmla="*/ 6288 w 10000"/>
                <a:gd name="connsiteY181" fmla="*/ 6415 h 10741"/>
                <a:gd name="connsiteX182" fmla="*/ 6213 w 10000"/>
                <a:gd name="connsiteY182" fmla="*/ 6475 h 10741"/>
                <a:gd name="connsiteX183" fmla="*/ 6092 w 10000"/>
                <a:gd name="connsiteY183" fmla="*/ 6648 h 10741"/>
                <a:gd name="connsiteX184" fmla="*/ 6008 w 10000"/>
                <a:gd name="connsiteY184" fmla="*/ 6836 h 10741"/>
                <a:gd name="connsiteX185" fmla="*/ 5942 w 10000"/>
                <a:gd name="connsiteY185" fmla="*/ 7032 h 10741"/>
                <a:gd name="connsiteX186" fmla="*/ 5904 w 10000"/>
                <a:gd name="connsiteY186" fmla="*/ 7232 h 10741"/>
                <a:gd name="connsiteX187" fmla="*/ 5888 w 10000"/>
                <a:gd name="connsiteY187" fmla="*/ 7443 h 10741"/>
                <a:gd name="connsiteX188" fmla="*/ 5879 w 10000"/>
                <a:gd name="connsiteY188" fmla="*/ 7655 h 10741"/>
                <a:gd name="connsiteX189" fmla="*/ 5888 w 10000"/>
                <a:gd name="connsiteY189" fmla="*/ 7867 h 10741"/>
                <a:gd name="connsiteX190" fmla="*/ 5904 w 10000"/>
                <a:gd name="connsiteY190" fmla="*/ 8084 h 10741"/>
                <a:gd name="connsiteX191" fmla="*/ 5925 w 10000"/>
                <a:gd name="connsiteY191" fmla="*/ 8299 h 10741"/>
                <a:gd name="connsiteX192" fmla="*/ 5950 w 10000"/>
                <a:gd name="connsiteY192" fmla="*/ 8510 h 10741"/>
                <a:gd name="connsiteX193" fmla="*/ 5954 w 10000"/>
                <a:gd name="connsiteY193" fmla="*/ 8820 h 10741"/>
                <a:gd name="connsiteX194" fmla="*/ 5933 w 10000"/>
                <a:gd name="connsiteY194" fmla="*/ 9130 h 10741"/>
                <a:gd name="connsiteX195" fmla="*/ 5896 w 10000"/>
                <a:gd name="connsiteY195" fmla="*/ 9428 h 10741"/>
                <a:gd name="connsiteX196" fmla="*/ 5850 w 10000"/>
                <a:gd name="connsiteY196" fmla="*/ 9720 h 10741"/>
                <a:gd name="connsiteX197" fmla="*/ 5909 w 10000"/>
                <a:gd name="connsiteY197" fmla="*/ 10741 h 10741"/>
                <a:gd name="connsiteX198" fmla="*/ 4117 w 10000"/>
                <a:gd name="connsiteY198" fmla="*/ 10686 h 10741"/>
                <a:gd name="connsiteX199" fmla="*/ 4309 w 10000"/>
                <a:gd name="connsiteY199" fmla="*/ 10293 h 10741"/>
                <a:gd name="connsiteX200" fmla="*/ 4546 w 10000"/>
                <a:gd name="connsiteY200" fmla="*/ 9848 h 10741"/>
                <a:gd name="connsiteX201" fmla="*/ 4629 w 10000"/>
                <a:gd name="connsiteY201" fmla="*/ 9687 h 10741"/>
                <a:gd name="connsiteX202" fmla="*/ 4700 w 10000"/>
                <a:gd name="connsiteY202" fmla="*/ 9508 h 10741"/>
                <a:gd name="connsiteX203" fmla="*/ 4767 w 10000"/>
                <a:gd name="connsiteY203" fmla="*/ 9309 h 10741"/>
                <a:gd name="connsiteX204" fmla="*/ 4829 w 10000"/>
                <a:gd name="connsiteY204" fmla="*/ 9097 h 10741"/>
                <a:gd name="connsiteX205" fmla="*/ 4879 w 10000"/>
                <a:gd name="connsiteY205" fmla="*/ 8868 h 10741"/>
                <a:gd name="connsiteX206" fmla="*/ 4917 w 10000"/>
                <a:gd name="connsiteY206" fmla="*/ 8635 h 10741"/>
                <a:gd name="connsiteX207" fmla="*/ 4954 w 10000"/>
                <a:gd name="connsiteY207" fmla="*/ 8391 h 10741"/>
                <a:gd name="connsiteX208" fmla="*/ 4979 w 10000"/>
                <a:gd name="connsiteY208" fmla="*/ 8144 h 10741"/>
                <a:gd name="connsiteX209" fmla="*/ 5000 w 10000"/>
                <a:gd name="connsiteY209" fmla="*/ 7887 h 10741"/>
                <a:gd name="connsiteX210" fmla="*/ 5000 w 10000"/>
                <a:gd name="connsiteY210" fmla="*/ 7634 h 10741"/>
                <a:gd name="connsiteX211" fmla="*/ 5000 w 10000"/>
                <a:gd name="connsiteY211" fmla="*/ 7384 h 10741"/>
                <a:gd name="connsiteX212" fmla="*/ 4979 w 10000"/>
                <a:gd name="connsiteY212" fmla="*/ 7133 h 10741"/>
                <a:gd name="connsiteX213" fmla="*/ 4950 w 10000"/>
                <a:gd name="connsiteY213" fmla="*/ 6892 h 10741"/>
                <a:gd name="connsiteX214" fmla="*/ 4913 w 10000"/>
                <a:gd name="connsiteY214" fmla="*/ 6657 h 10741"/>
                <a:gd name="connsiteX215" fmla="*/ 4858 w 10000"/>
                <a:gd name="connsiteY215" fmla="*/ 6430 h 10741"/>
                <a:gd name="connsiteX216" fmla="*/ 4783 w 10000"/>
                <a:gd name="connsiteY216" fmla="*/ 6219 h 10741"/>
                <a:gd name="connsiteX217" fmla="*/ 4700 w 10000"/>
                <a:gd name="connsiteY217" fmla="*/ 6019 h 10741"/>
                <a:gd name="connsiteX218" fmla="*/ 4600 w 10000"/>
                <a:gd name="connsiteY218" fmla="*/ 5840 h 10741"/>
                <a:gd name="connsiteX219" fmla="*/ 4488 w 10000"/>
                <a:gd name="connsiteY219" fmla="*/ 5682 h 10741"/>
                <a:gd name="connsiteX220" fmla="*/ 4358 w 10000"/>
                <a:gd name="connsiteY220" fmla="*/ 5542 h 10741"/>
                <a:gd name="connsiteX221" fmla="*/ 4213 w 10000"/>
                <a:gd name="connsiteY221" fmla="*/ 5429 h 10741"/>
                <a:gd name="connsiteX222" fmla="*/ 4046 w 10000"/>
                <a:gd name="connsiteY222" fmla="*/ 5343 h 10741"/>
                <a:gd name="connsiteX223" fmla="*/ 3904 w 10000"/>
                <a:gd name="connsiteY223" fmla="*/ 5292 h 10741"/>
                <a:gd name="connsiteX224" fmla="*/ 3746 w 10000"/>
                <a:gd name="connsiteY224" fmla="*/ 5271 h 10741"/>
                <a:gd name="connsiteX225" fmla="*/ 3583 w 10000"/>
                <a:gd name="connsiteY225" fmla="*/ 5271 h 10741"/>
                <a:gd name="connsiteX226" fmla="*/ 3413 w 10000"/>
                <a:gd name="connsiteY226" fmla="*/ 5286 h 10741"/>
                <a:gd name="connsiteX227" fmla="*/ 3246 w 10000"/>
                <a:gd name="connsiteY227" fmla="*/ 5310 h 10741"/>
                <a:gd name="connsiteX228" fmla="*/ 3079 w 10000"/>
                <a:gd name="connsiteY228" fmla="*/ 5343 h 10741"/>
                <a:gd name="connsiteX229" fmla="*/ 2913 w 10000"/>
                <a:gd name="connsiteY229" fmla="*/ 5369 h 10741"/>
                <a:gd name="connsiteX230" fmla="*/ 2750 w 10000"/>
                <a:gd name="connsiteY230" fmla="*/ 5396 h 10741"/>
                <a:gd name="connsiteX231" fmla="*/ 2600 w 10000"/>
                <a:gd name="connsiteY231" fmla="*/ 5411 h 10741"/>
                <a:gd name="connsiteX232" fmla="*/ 2258 w 10000"/>
                <a:gd name="connsiteY232" fmla="*/ 5423 h 10741"/>
                <a:gd name="connsiteX233" fmla="*/ 1925 w 10000"/>
                <a:gd name="connsiteY233" fmla="*/ 5411 h 10741"/>
                <a:gd name="connsiteX234" fmla="*/ 1617 w 10000"/>
                <a:gd name="connsiteY234" fmla="*/ 5384 h 10741"/>
                <a:gd name="connsiteX235" fmla="*/ 1321 w 10000"/>
                <a:gd name="connsiteY235" fmla="*/ 5346 h 10741"/>
                <a:gd name="connsiteX236" fmla="*/ 1033 w 10000"/>
                <a:gd name="connsiteY236" fmla="*/ 5298 h 10741"/>
                <a:gd name="connsiteX237" fmla="*/ 758 w 10000"/>
                <a:gd name="connsiteY237" fmla="*/ 5250 h 10741"/>
                <a:gd name="connsiteX238" fmla="*/ 500 w 10000"/>
                <a:gd name="connsiteY238" fmla="*/ 5197 h 10741"/>
                <a:gd name="connsiteX239" fmla="*/ 517 w 10000"/>
                <a:gd name="connsiteY239" fmla="*/ 5137 h 10741"/>
                <a:gd name="connsiteX240" fmla="*/ 871 w 10000"/>
                <a:gd name="connsiteY240" fmla="*/ 5173 h 10741"/>
                <a:gd name="connsiteX241" fmla="*/ 1221 w 10000"/>
                <a:gd name="connsiteY241" fmla="*/ 5197 h 10741"/>
                <a:gd name="connsiteX242" fmla="*/ 1563 w 10000"/>
                <a:gd name="connsiteY242" fmla="*/ 5206 h 10741"/>
                <a:gd name="connsiteX243" fmla="*/ 1896 w 10000"/>
                <a:gd name="connsiteY243" fmla="*/ 5197 h 10741"/>
                <a:gd name="connsiteX244" fmla="*/ 2221 w 10000"/>
                <a:gd name="connsiteY244" fmla="*/ 5164 h 10741"/>
                <a:gd name="connsiteX245" fmla="*/ 2538 w 10000"/>
                <a:gd name="connsiteY245" fmla="*/ 5113 h 10741"/>
                <a:gd name="connsiteX246" fmla="*/ 2842 w 10000"/>
                <a:gd name="connsiteY246" fmla="*/ 5045 h 10741"/>
                <a:gd name="connsiteX247" fmla="*/ 3129 w 10000"/>
                <a:gd name="connsiteY247" fmla="*/ 4946 h 10741"/>
                <a:gd name="connsiteX248" fmla="*/ 3500 w 10000"/>
                <a:gd name="connsiteY248" fmla="*/ 4815 h 10741"/>
                <a:gd name="connsiteX249" fmla="*/ 2821 w 10000"/>
                <a:gd name="connsiteY249" fmla="*/ 4389 h 10741"/>
                <a:gd name="connsiteX250" fmla="*/ 2213 w 10000"/>
                <a:gd name="connsiteY250" fmla="*/ 3912 h 10741"/>
                <a:gd name="connsiteX251" fmla="*/ 1879 w 10000"/>
                <a:gd name="connsiteY251" fmla="*/ 3939 h 10741"/>
                <a:gd name="connsiteX252" fmla="*/ 1554 w 10000"/>
                <a:gd name="connsiteY252" fmla="*/ 3939 h 10741"/>
                <a:gd name="connsiteX253" fmla="*/ 1258 w 10000"/>
                <a:gd name="connsiteY253" fmla="*/ 3912 h 10741"/>
                <a:gd name="connsiteX254" fmla="*/ 979 w 10000"/>
                <a:gd name="connsiteY254" fmla="*/ 3856 h 10741"/>
                <a:gd name="connsiteX255" fmla="*/ 721 w 10000"/>
                <a:gd name="connsiteY255" fmla="*/ 3775 h 10741"/>
                <a:gd name="connsiteX256" fmla="*/ 496 w 10000"/>
                <a:gd name="connsiteY256" fmla="*/ 3674 h 10741"/>
                <a:gd name="connsiteX257" fmla="*/ 296 w 10000"/>
                <a:gd name="connsiteY257" fmla="*/ 3549 h 10741"/>
                <a:gd name="connsiteX258" fmla="*/ 129 w 10000"/>
                <a:gd name="connsiteY258" fmla="*/ 3403 h 10741"/>
                <a:gd name="connsiteX259" fmla="*/ 0 w 10000"/>
                <a:gd name="connsiteY259" fmla="*/ 3245 h 10741"/>
                <a:gd name="connsiteX260" fmla="*/ 17 w 10000"/>
                <a:gd name="connsiteY260" fmla="*/ 3218 h 10741"/>
                <a:gd name="connsiteX261" fmla="*/ 71 w 10000"/>
                <a:gd name="connsiteY261" fmla="*/ 3245 h 10741"/>
                <a:gd name="connsiteX262" fmla="*/ 138 w 10000"/>
                <a:gd name="connsiteY262" fmla="*/ 3349 h 10741"/>
                <a:gd name="connsiteX263" fmla="*/ 246 w 10000"/>
                <a:gd name="connsiteY263" fmla="*/ 3439 h 10741"/>
                <a:gd name="connsiteX264" fmla="*/ 379 w 10000"/>
                <a:gd name="connsiteY264" fmla="*/ 3528 h 10741"/>
                <a:gd name="connsiteX265" fmla="*/ 538 w 10000"/>
                <a:gd name="connsiteY265" fmla="*/ 3597 h 10741"/>
                <a:gd name="connsiteX266" fmla="*/ 721 w 10000"/>
                <a:gd name="connsiteY266" fmla="*/ 3656 h 10741"/>
                <a:gd name="connsiteX267" fmla="*/ 913 w 10000"/>
                <a:gd name="connsiteY267" fmla="*/ 3701 h 10741"/>
                <a:gd name="connsiteX268" fmla="*/ 1117 w 10000"/>
                <a:gd name="connsiteY268" fmla="*/ 3728 h 10741"/>
                <a:gd name="connsiteX269" fmla="*/ 1329 w 10000"/>
                <a:gd name="connsiteY269" fmla="*/ 3737 h 10741"/>
                <a:gd name="connsiteX270" fmla="*/ 1533 w 10000"/>
                <a:gd name="connsiteY270" fmla="*/ 3734 h 10741"/>
                <a:gd name="connsiteX271" fmla="*/ 1646 w 10000"/>
                <a:gd name="connsiteY271" fmla="*/ 3722 h 10741"/>
                <a:gd name="connsiteX272" fmla="*/ 1746 w 10000"/>
                <a:gd name="connsiteY272" fmla="*/ 3722 h 10741"/>
                <a:gd name="connsiteX273" fmla="*/ 1833 w 10000"/>
                <a:gd name="connsiteY273" fmla="*/ 3710 h 10741"/>
                <a:gd name="connsiteX274" fmla="*/ 1917 w 10000"/>
                <a:gd name="connsiteY274" fmla="*/ 3695 h 10741"/>
                <a:gd name="connsiteX275" fmla="*/ 1988 w 10000"/>
                <a:gd name="connsiteY275" fmla="*/ 3662 h 10741"/>
                <a:gd name="connsiteX276" fmla="*/ 1788 w 10000"/>
                <a:gd name="connsiteY276" fmla="*/ 3391 h 10741"/>
                <a:gd name="connsiteX277" fmla="*/ 1617 w 10000"/>
                <a:gd name="connsiteY277" fmla="*/ 3126 h 10741"/>
                <a:gd name="connsiteX278" fmla="*/ 1454 w 10000"/>
                <a:gd name="connsiteY278" fmla="*/ 2849 h 10741"/>
                <a:gd name="connsiteX279" fmla="*/ 1313 w 10000"/>
                <a:gd name="connsiteY279" fmla="*/ 2563 h 10741"/>
                <a:gd name="connsiteX280" fmla="*/ 1175 w 10000"/>
                <a:gd name="connsiteY280" fmla="*/ 2253 h 10741"/>
                <a:gd name="connsiteX281" fmla="*/ 1046 w 10000"/>
                <a:gd name="connsiteY281" fmla="*/ 1919 h 10741"/>
                <a:gd name="connsiteX282" fmla="*/ 1033 w 10000"/>
                <a:gd name="connsiteY282" fmla="*/ 1859 h 10741"/>
                <a:gd name="connsiteX283" fmla="*/ 1000 w 10000"/>
                <a:gd name="connsiteY283" fmla="*/ 1776 h 10741"/>
                <a:gd name="connsiteX284" fmla="*/ 979 w 10000"/>
                <a:gd name="connsiteY284" fmla="*/ 1684 h 10741"/>
                <a:gd name="connsiteX285" fmla="*/ 950 w 10000"/>
                <a:gd name="connsiteY285" fmla="*/ 1591 h 10741"/>
                <a:gd name="connsiteX286" fmla="*/ 925 w 10000"/>
                <a:gd name="connsiteY286" fmla="*/ 1490 h 10741"/>
                <a:gd name="connsiteX287" fmla="*/ 917 w 10000"/>
                <a:gd name="connsiteY287" fmla="*/ 1397 h 10741"/>
                <a:gd name="connsiteX288" fmla="*/ 917 w 10000"/>
                <a:gd name="connsiteY288" fmla="*/ 1311 h 10741"/>
                <a:gd name="connsiteX289" fmla="*/ 933 w 10000"/>
                <a:gd name="connsiteY289" fmla="*/ 1234 h 10741"/>
                <a:gd name="connsiteX290" fmla="*/ 963 w 10000"/>
                <a:gd name="connsiteY290" fmla="*/ 1180 h 10741"/>
                <a:gd name="connsiteX291" fmla="*/ 1000 w 10000"/>
                <a:gd name="connsiteY291" fmla="*/ 1192 h 10741"/>
                <a:gd name="connsiteX292" fmla="*/ 1033 w 10000"/>
                <a:gd name="connsiteY292" fmla="*/ 1496 h 10741"/>
                <a:gd name="connsiteX293" fmla="*/ 1108 w 10000"/>
                <a:gd name="connsiteY293" fmla="*/ 1800 h 10741"/>
                <a:gd name="connsiteX294" fmla="*/ 1221 w 10000"/>
                <a:gd name="connsiteY294" fmla="*/ 2098 h 10741"/>
                <a:gd name="connsiteX295" fmla="*/ 1358 w 10000"/>
                <a:gd name="connsiteY295" fmla="*/ 2372 h 10741"/>
                <a:gd name="connsiteX296" fmla="*/ 1508 w 10000"/>
                <a:gd name="connsiteY296" fmla="*/ 2628 h 10741"/>
                <a:gd name="connsiteX297" fmla="*/ 1646 w 10000"/>
                <a:gd name="connsiteY297" fmla="*/ 2795 h 10741"/>
                <a:gd name="connsiteX298" fmla="*/ 1629 w 10000"/>
                <a:gd name="connsiteY298" fmla="*/ 2801 h 10741"/>
                <a:gd name="connsiteX299" fmla="*/ 1629 w 10000"/>
                <a:gd name="connsiteY299" fmla="*/ 2807 h 10741"/>
                <a:gd name="connsiteX300" fmla="*/ 1638 w 10000"/>
                <a:gd name="connsiteY300" fmla="*/ 2813 h 10741"/>
                <a:gd name="connsiteX301" fmla="*/ 1646 w 10000"/>
                <a:gd name="connsiteY301" fmla="*/ 2816 h 10741"/>
                <a:gd name="connsiteX302" fmla="*/ 1663 w 10000"/>
                <a:gd name="connsiteY302" fmla="*/ 2822 h 10741"/>
                <a:gd name="connsiteX303" fmla="*/ 1667 w 10000"/>
                <a:gd name="connsiteY303" fmla="*/ 2834 h 10741"/>
                <a:gd name="connsiteX304" fmla="*/ 1675 w 10000"/>
                <a:gd name="connsiteY304" fmla="*/ 2840 h 10741"/>
                <a:gd name="connsiteX305" fmla="*/ 1683 w 10000"/>
                <a:gd name="connsiteY305" fmla="*/ 2849 h 10741"/>
                <a:gd name="connsiteX306" fmla="*/ 1683 w 10000"/>
                <a:gd name="connsiteY306" fmla="*/ 2843 h 10741"/>
                <a:gd name="connsiteX307" fmla="*/ 1675 w 10000"/>
                <a:gd name="connsiteY307" fmla="*/ 2840 h 10741"/>
                <a:gd name="connsiteX308" fmla="*/ 1675 w 10000"/>
                <a:gd name="connsiteY308" fmla="*/ 2840 h 10741"/>
                <a:gd name="connsiteX309" fmla="*/ 1646 w 10000"/>
                <a:gd name="connsiteY309" fmla="*/ 2795 h 10741"/>
                <a:gd name="connsiteX310" fmla="*/ 1746 w 10000"/>
                <a:gd name="connsiteY310" fmla="*/ 2741 h 10741"/>
                <a:gd name="connsiteX311" fmla="*/ 1842 w 10000"/>
                <a:gd name="connsiteY311" fmla="*/ 2649 h 10741"/>
                <a:gd name="connsiteX312" fmla="*/ 1933 w 10000"/>
                <a:gd name="connsiteY312" fmla="*/ 2542 h 10741"/>
                <a:gd name="connsiteX313" fmla="*/ 2017 w 10000"/>
                <a:gd name="connsiteY313" fmla="*/ 2411 h 10741"/>
                <a:gd name="connsiteX314" fmla="*/ 2092 w 10000"/>
                <a:gd name="connsiteY314" fmla="*/ 2265 h 10741"/>
                <a:gd name="connsiteX315" fmla="*/ 2163 w 10000"/>
                <a:gd name="connsiteY315" fmla="*/ 2113 h 10741"/>
                <a:gd name="connsiteX316" fmla="*/ 2221 w 10000"/>
                <a:gd name="connsiteY316" fmla="*/ 1955 h 10741"/>
                <a:gd name="connsiteX317" fmla="*/ 2275 w 10000"/>
                <a:gd name="connsiteY317" fmla="*/ 1803 h 10741"/>
                <a:gd name="connsiteX318" fmla="*/ 2321 w 10000"/>
                <a:gd name="connsiteY318" fmla="*/ 1657 h 10741"/>
                <a:gd name="connsiteX319" fmla="*/ 2329 w 10000"/>
                <a:gd name="connsiteY319" fmla="*/ 1853 h 10741"/>
                <a:gd name="connsiteX320" fmla="*/ 2321 w 10000"/>
                <a:gd name="connsiteY320" fmla="*/ 2032 h 10741"/>
                <a:gd name="connsiteX321" fmla="*/ 2283 w 10000"/>
                <a:gd name="connsiteY321" fmla="*/ 2199 h 10741"/>
                <a:gd name="connsiteX322" fmla="*/ 2229 w 10000"/>
                <a:gd name="connsiteY322" fmla="*/ 2366 h 10741"/>
                <a:gd name="connsiteX323" fmla="*/ 2154 w 10000"/>
                <a:gd name="connsiteY323" fmla="*/ 2524 h 10741"/>
                <a:gd name="connsiteX324" fmla="*/ 2046 w 10000"/>
                <a:gd name="connsiteY324" fmla="*/ 2682 h 10741"/>
                <a:gd name="connsiteX325" fmla="*/ 1796 w 10000"/>
                <a:gd name="connsiteY325" fmla="*/ 3027 h 10741"/>
                <a:gd name="connsiteX326" fmla="*/ 2054 w 10000"/>
                <a:gd name="connsiteY326" fmla="*/ 3305 h 10741"/>
                <a:gd name="connsiteX327" fmla="*/ 2333 w 10000"/>
                <a:gd name="connsiteY327" fmla="*/ 3564 h 10741"/>
                <a:gd name="connsiteX328" fmla="*/ 2638 w 10000"/>
                <a:gd name="connsiteY328" fmla="*/ 3808 h 10741"/>
                <a:gd name="connsiteX329" fmla="*/ 2963 w 10000"/>
                <a:gd name="connsiteY329" fmla="*/ 4032 h 10741"/>
                <a:gd name="connsiteX330" fmla="*/ 4129 w 10000"/>
                <a:gd name="connsiteY330" fmla="*/ 4610 h 10741"/>
                <a:gd name="connsiteX331" fmla="*/ 4167 w 10000"/>
                <a:gd name="connsiteY331" fmla="*/ 4589 h 10741"/>
                <a:gd name="connsiteX332" fmla="*/ 4071 w 10000"/>
                <a:gd name="connsiteY332" fmla="*/ 4333 h 10741"/>
                <a:gd name="connsiteX333" fmla="*/ 3996 w 10000"/>
                <a:gd name="connsiteY333" fmla="*/ 4058 h 10741"/>
                <a:gd name="connsiteX334" fmla="*/ 3933 w 10000"/>
                <a:gd name="connsiteY334" fmla="*/ 3760 h 10741"/>
                <a:gd name="connsiteX335" fmla="*/ 3904 w 10000"/>
                <a:gd name="connsiteY335" fmla="*/ 3456 h 10741"/>
                <a:gd name="connsiteX336" fmla="*/ 3879 w 10000"/>
                <a:gd name="connsiteY336" fmla="*/ 3138 h 10741"/>
                <a:gd name="connsiteX337" fmla="*/ 3879 w 10000"/>
                <a:gd name="connsiteY337" fmla="*/ 2813 h 10741"/>
                <a:gd name="connsiteX338" fmla="*/ 3896 w 10000"/>
                <a:gd name="connsiteY338" fmla="*/ 2485 h 10741"/>
                <a:gd name="connsiteX339" fmla="*/ 3933 w 10000"/>
                <a:gd name="connsiteY339" fmla="*/ 2160 h 10741"/>
                <a:gd name="connsiteX340" fmla="*/ 3988 w 10000"/>
                <a:gd name="connsiteY340" fmla="*/ 1836 h 10741"/>
                <a:gd name="connsiteX341" fmla="*/ 4046 w 10000"/>
                <a:gd name="connsiteY341" fmla="*/ 1523 h 10741"/>
                <a:gd name="connsiteX342" fmla="*/ 4129 w 10000"/>
                <a:gd name="connsiteY342" fmla="*/ 1219 h 10741"/>
                <a:gd name="connsiteX343" fmla="*/ 4229 w 10000"/>
                <a:gd name="connsiteY343" fmla="*/ 933 h 10741"/>
                <a:gd name="connsiteX344" fmla="*/ 4333 w 10000"/>
                <a:gd name="connsiteY344" fmla="*/ 662 h 10741"/>
                <a:gd name="connsiteX345" fmla="*/ 4454 w 10000"/>
                <a:gd name="connsiteY345" fmla="*/ 417 h 10741"/>
                <a:gd name="connsiteX346" fmla="*/ 4583 w 10000"/>
                <a:gd name="connsiteY346" fmla="*/ 194 h 10741"/>
                <a:gd name="connsiteX347" fmla="*/ 4738 w 10000"/>
                <a:gd name="connsiteY347" fmla="*/ 0 h 10741"/>
                <a:gd name="connsiteX0" fmla="*/ 4738 w 10000"/>
                <a:gd name="connsiteY0" fmla="*/ 0 h 10686"/>
                <a:gd name="connsiteX1" fmla="*/ 4721 w 10000"/>
                <a:gd name="connsiteY1" fmla="*/ 48 h 10686"/>
                <a:gd name="connsiteX2" fmla="*/ 4713 w 10000"/>
                <a:gd name="connsiteY2" fmla="*/ 80 h 10686"/>
                <a:gd name="connsiteX3" fmla="*/ 4704 w 10000"/>
                <a:gd name="connsiteY3" fmla="*/ 101 h 10686"/>
                <a:gd name="connsiteX4" fmla="*/ 4704 w 10000"/>
                <a:gd name="connsiteY4" fmla="*/ 113 h 10686"/>
                <a:gd name="connsiteX5" fmla="*/ 4713 w 10000"/>
                <a:gd name="connsiteY5" fmla="*/ 119 h 10686"/>
                <a:gd name="connsiteX6" fmla="*/ 4713 w 10000"/>
                <a:gd name="connsiteY6" fmla="*/ 125 h 10686"/>
                <a:gd name="connsiteX7" fmla="*/ 4721 w 10000"/>
                <a:gd name="connsiteY7" fmla="*/ 125 h 10686"/>
                <a:gd name="connsiteX8" fmla="*/ 4721 w 10000"/>
                <a:gd name="connsiteY8" fmla="*/ 125 h 10686"/>
                <a:gd name="connsiteX9" fmla="*/ 4721 w 10000"/>
                <a:gd name="connsiteY9" fmla="*/ 134 h 10686"/>
                <a:gd name="connsiteX10" fmla="*/ 4713 w 10000"/>
                <a:gd name="connsiteY10" fmla="*/ 152 h 10686"/>
                <a:gd name="connsiteX11" fmla="*/ 4704 w 10000"/>
                <a:gd name="connsiteY11" fmla="*/ 179 h 10686"/>
                <a:gd name="connsiteX12" fmla="*/ 4692 w 10000"/>
                <a:gd name="connsiteY12" fmla="*/ 221 h 10686"/>
                <a:gd name="connsiteX13" fmla="*/ 4667 w 10000"/>
                <a:gd name="connsiteY13" fmla="*/ 280 h 10686"/>
                <a:gd name="connsiteX14" fmla="*/ 4629 w 10000"/>
                <a:gd name="connsiteY14" fmla="*/ 364 h 10686"/>
                <a:gd name="connsiteX15" fmla="*/ 4592 w 10000"/>
                <a:gd name="connsiteY15" fmla="*/ 465 h 10686"/>
                <a:gd name="connsiteX16" fmla="*/ 4533 w 10000"/>
                <a:gd name="connsiteY16" fmla="*/ 596 h 10686"/>
                <a:gd name="connsiteX17" fmla="*/ 4463 w 10000"/>
                <a:gd name="connsiteY17" fmla="*/ 754 h 10686"/>
                <a:gd name="connsiteX18" fmla="*/ 4379 w 10000"/>
                <a:gd name="connsiteY18" fmla="*/ 1001 h 10686"/>
                <a:gd name="connsiteX19" fmla="*/ 4321 w 10000"/>
                <a:gd name="connsiteY19" fmla="*/ 1266 h 10686"/>
                <a:gd name="connsiteX20" fmla="*/ 4275 w 10000"/>
                <a:gd name="connsiteY20" fmla="*/ 1538 h 10686"/>
                <a:gd name="connsiteX21" fmla="*/ 4213 w 10000"/>
                <a:gd name="connsiteY21" fmla="*/ 1827 h 10686"/>
                <a:gd name="connsiteX22" fmla="*/ 4204 w 10000"/>
                <a:gd name="connsiteY22" fmla="*/ 1889 h 10686"/>
                <a:gd name="connsiteX23" fmla="*/ 4192 w 10000"/>
                <a:gd name="connsiteY23" fmla="*/ 1982 h 10686"/>
                <a:gd name="connsiteX24" fmla="*/ 4183 w 10000"/>
                <a:gd name="connsiteY24" fmla="*/ 2080 h 10686"/>
                <a:gd name="connsiteX25" fmla="*/ 4175 w 10000"/>
                <a:gd name="connsiteY25" fmla="*/ 2187 h 10686"/>
                <a:gd name="connsiteX26" fmla="*/ 4175 w 10000"/>
                <a:gd name="connsiteY26" fmla="*/ 2297 h 10686"/>
                <a:gd name="connsiteX27" fmla="*/ 4192 w 10000"/>
                <a:gd name="connsiteY27" fmla="*/ 2396 h 10686"/>
                <a:gd name="connsiteX28" fmla="*/ 4213 w 10000"/>
                <a:gd name="connsiteY28" fmla="*/ 2482 h 10686"/>
                <a:gd name="connsiteX29" fmla="*/ 4250 w 10000"/>
                <a:gd name="connsiteY29" fmla="*/ 2542 h 10686"/>
                <a:gd name="connsiteX30" fmla="*/ 4450 w 10000"/>
                <a:gd name="connsiteY30" fmla="*/ 2530 h 10686"/>
                <a:gd name="connsiteX31" fmla="*/ 4646 w 10000"/>
                <a:gd name="connsiteY31" fmla="*/ 2482 h 10686"/>
                <a:gd name="connsiteX32" fmla="*/ 4833 w 10000"/>
                <a:gd name="connsiteY32" fmla="*/ 2405 h 10686"/>
                <a:gd name="connsiteX33" fmla="*/ 5025 w 10000"/>
                <a:gd name="connsiteY33" fmla="*/ 2297 h 10686"/>
                <a:gd name="connsiteX34" fmla="*/ 5200 w 10000"/>
                <a:gd name="connsiteY34" fmla="*/ 2172 h 10686"/>
                <a:gd name="connsiteX35" fmla="*/ 5371 w 10000"/>
                <a:gd name="connsiteY35" fmla="*/ 2020 h 10686"/>
                <a:gd name="connsiteX36" fmla="*/ 5533 w 10000"/>
                <a:gd name="connsiteY36" fmla="*/ 1859 h 10686"/>
                <a:gd name="connsiteX37" fmla="*/ 5683 w 10000"/>
                <a:gd name="connsiteY37" fmla="*/ 1690 h 10686"/>
                <a:gd name="connsiteX38" fmla="*/ 5829 w 10000"/>
                <a:gd name="connsiteY38" fmla="*/ 1511 h 10686"/>
                <a:gd name="connsiteX39" fmla="*/ 5954 w 10000"/>
                <a:gd name="connsiteY39" fmla="*/ 1326 h 10686"/>
                <a:gd name="connsiteX40" fmla="*/ 6071 w 10000"/>
                <a:gd name="connsiteY40" fmla="*/ 1147 h 10686"/>
                <a:gd name="connsiteX41" fmla="*/ 6167 w 10000"/>
                <a:gd name="connsiteY41" fmla="*/ 974 h 10686"/>
                <a:gd name="connsiteX42" fmla="*/ 6213 w 10000"/>
                <a:gd name="connsiteY42" fmla="*/ 974 h 10686"/>
                <a:gd name="connsiteX43" fmla="*/ 6213 w 10000"/>
                <a:gd name="connsiteY43" fmla="*/ 992 h 10686"/>
                <a:gd name="connsiteX44" fmla="*/ 6138 w 10000"/>
                <a:gd name="connsiteY44" fmla="*/ 1165 h 10686"/>
                <a:gd name="connsiteX45" fmla="*/ 6054 w 10000"/>
                <a:gd name="connsiteY45" fmla="*/ 1344 h 10686"/>
                <a:gd name="connsiteX46" fmla="*/ 5963 w 10000"/>
                <a:gd name="connsiteY46" fmla="*/ 1517 h 10686"/>
                <a:gd name="connsiteX47" fmla="*/ 5871 w 10000"/>
                <a:gd name="connsiteY47" fmla="*/ 1684 h 10686"/>
                <a:gd name="connsiteX48" fmla="*/ 5775 w 10000"/>
                <a:gd name="connsiteY48" fmla="*/ 1847 h 10686"/>
                <a:gd name="connsiteX49" fmla="*/ 5667 w 10000"/>
                <a:gd name="connsiteY49" fmla="*/ 1999 h 10686"/>
                <a:gd name="connsiteX50" fmla="*/ 5554 w 10000"/>
                <a:gd name="connsiteY50" fmla="*/ 2145 h 10686"/>
                <a:gd name="connsiteX51" fmla="*/ 5417 w 10000"/>
                <a:gd name="connsiteY51" fmla="*/ 2279 h 10686"/>
                <a:gd name="connsiteX52" fmla="*/ 5275 w 10000"/>
                <a:gd name="connsiteY52" fmla="*/ 2411 h 10686"/>
                <a:gd name="connsiteX53" fmla="*/ 5108 w 10000"/>
                <a:gd name="connsiteY53" fmla="*/ 2518 h 10686"/>
                <a:gd name="connsiteX54" fmla="*/ 4917 w 10000"/>
                <a:gd name="connsiteY54" fmla="*/ 2616 h 10686"/>
                <a:gd name="connsiteX55" fmla="*/ 4704 w 10000"/>
                <a:gd name="connsiteY55" fmla="*/ 2703 h 10686"/>
                <a:gd name="connsiteX56" fmla="*/ 4479 w 10000"/>
                <a:gd name="connsiteY56" fmla="*/ 2768 h 10686"/>
                <a:gd name="connsiteX57" fmla="*/ 4213 w 10000"/>
                <a:gd name="connsiteY57" fmla="*/ 2813 h 10686"/>
                <a:gd name="connsiteX58" fmla="*/ 4221 w 10000"/>
                <a:gd name="connsiteY58" fmla="*/ 3126 h 10686"/>
                <a:gd name="connsiteX59" fmla="*/ 4258 w 10000"/>
                <a:gd name="connsiteY59" fmla="*/ 3424 h 10686"/>
                <a:gd name="connsiteX60" fmla="*/ 4321 w 10000"/>
                <a:gd name="connsiteY60" fmla="*/ 3707 h 10686"/>
                <a:gd name="connsiteX61" fmla="*/ 4404 w 10000"/>
                <a:gd name="connsiteY61" fmla="*/ 3975 h 10686"/>
                <a:gd name="connsiteX62" fmla="*/ 4508 w 10000"/>
                <a:gd name="connsiteY62" fmla="*/ 4231 h 10686"/>
                <a:gd name="connsiteX63" fmla="*/ 4621 w 10000"/>
                <a:gd name="connsiteY63" fmla="*/ 4476 h 10686"/>
                <a:gd name="connsiteX64" fmla="*/ 4750 w 10000"/>
                <a:gd name="connsiteY64" fmla="*/ 4708 h 10686"/>
                <a:gd name="connsiteX65" fmla="*/ 4879 w 10000"/>
                <a:gd name="connsiteY65" fmla="*/ 4934 h 10686"/>
                <a:gd name="connsiteX66" fmla="*/ 4917 w 10000"/>
                <a:gd name="connsiteY66" fmla="*/ 4988 h 10686"/>
                <a:gd name="connsiteX67" fmla="*/ 4950 w 10000"/>
                <a:gd name="connsiteY67" fmla="*/ 5054 h 10686"/>
                <a:gd name="connsiteX68" fmla="*/ 4996 w 10000"/>
                <a:gd name="connsiteY68" fmla="*/ 5125 h 10686"/>
                <a:gd name="connsiteX69" fmla="*/ 5038 w 10000"/>
                <a:gd name="connsiteY69" fmla="*/ 5200 h 10686"/>
                <a:gd name="connsiteX70" fmla="*/ 5092 w 10000"/>
                <a:gd name="connsiteY70" fmla="*/ 5271 h 10686"/>
                <a:gd name="connsiteX71" fmla="*/ 5154 w 10000"/>
                <a:gd name="connsiteY71" fmla="*/ 5331 h 10686"/>
                <a:gd name="connsiteX72" fmla="*/ 5229 w 10000"/>
                <a:gd name="connsiteY72" fmla="*/ 5384 h 10686"/>
                <a:gd name="connsiteX73" fmla="*/ 5313 w 10000"/>
                <a:gd name="connsiteY73" fmla="*/ 5423 h 10686"/>
                <a:gd name="connsiteX74" fmla="*/ 5413 w 10000"/>
                <a:gd name="connsiteY74" fmla="*/ 5438 h 10686"/>
                <a:gd name="connsiteX75" fmla="*/ 5517 w 10000"/>
                <a:gd name="connsiteY75" fmla="*/ 5435 h 10686"/>
                <a:gd name="connsiteX76" fmla="*/ 5704 w 10000"/>
                <a:gd name="connsiteY76" fmla="*/ 5390 h 10686"/>
                <a:gd name="connsiteX77" fmla="*/ 5871 w 10000"/>
                <a:gd name="connsiteY77" fmla="*/ 5316 h 10686"/>
                <a:gd name="connsiteX78" fmla="*/ 6033 w 10000"/>
                <a:gd name="connsiteY78" fmla="*/ 5223 h 10686"/>
                <a:gd name="connsiteX79" fmla="*/ 6167 w 10000"/>
                <a:gd name="connsiteY79" fmla="*/ 5113 h 10686"/>
                <a:gd name="connsiteX80" fmla="*/ 6296 w 10000"/>
                <a:gd name="connsiteY80" fmla="*/ 4994 h 10686"/>
                <a:gd name="connsiteX81" fmla="*/ 6417 w 10000"/>
                <a:gd name="connsiteY81" fmla="*/ 4869 h 10686"/>
                <a:gd name="connsiteX82" fmla="*/ 6525 w 10000"/>
                <a:gd name="connsiteY82" fmla="*/ 4750 h 10686"/>
                <a:gd name="connsiteX83" fmla="*/ 6617 w 10000"/>
                <a:gd name="connsiteY83" fmla="*/ 4636 h 10686"/>
                <a:gd name="connsiteX84" fmla="*/ 6821 w 10000"/>
                <a:gd name="connsiteY84" fmla="*/ 4377 h 10686"/>
                <a:gd name="connsiteX85" fmla="*/ 7017 w 10000"/>
                <a:gd name="connsiteY85" fmla="*/ 4085 h 10686"/>
                <a:gd name="connsiteX86" fmla="*/ 7213 w 10000"/>
                <a:gd name="connsiteY86" fmla="*/ 3766 h 10686"/>
                <a:gd name="connsiteX87" fmla="*/ 7396 w 10000"/>
                <a:gd name="connsiteY87" fmla="*/ 3418 h 10686"/>
                <a:gd name="connsiteX88" fmla="*/ 7563 w 10000"/>
                <a:gd name="connsiteY88" fmla="*/ 3051 h 10686"/>
                <a:gd name="connsiteX89" fmla="*/ 7713 w 10000"/>
                <a:gd name="connsiteY89" fmla="*/ 2661 h 10686"/>
                <a:gd name="connsiteX90" fmla="*/ 7850 w 10000"/>
                <a:gd name="connsiteY90" fmla="*/ 2253 h 10686"/>
                <a:gd name="connsiteX91" fmla="*/ 7950 w 10000"/>
                <a:gd name="connsiteY91" fmla="*/ 1830 h 10686"/>
                <a:gd name="connsiteX92" fmla="*/ 8025 w 10000"/>
                <a:gd name="connsiteY92" fmla="*/ 1397 h 10686"/>
                <a:gd name="connsiteX93" fmla="*/ 8071 w 10000"/>
                <a:gd name="connsiteY93" fmla="*/ 954 h 10686"/>
                <a:gd name="connsiteX94" fmla="*/ 8108 w 10000"/>
                <a:gd name="connsiteY94" fmla="*/ 974 h 10686"/>
                <a:gd name="connsiteX95" fmla="*/ 8138 w 10000"/>
                <a:gd name="connsiteY95" fmla="*/ 1025 h 10686"/>
                <a:gd name="connsiteX96" fmla="*/ 8163 w 10000"/>
                <a:gd name="connsiteY96" fmla="*/ 1100 h 10686"/>
                <a:gd name="connsiteX97" fmla="*/ 8175 w 10000"/>
                <a:gd name="connsiteY97" fmla="*/ 1198 h 10686"/>
                <a:gd name="connsiteX98" fmla="*/ 8183 w 10000"/>
                <a:gd name="connsiteY98" fmla="*/ 1311 h 10686"/>
                <a:gd name="connsiteX99" fmla="*/ 8183 w 10000"/>
                <a:gd name="connsiteY99" fmla="*/ 1442 h 10686"/>
                <a:gd name="connsiteX100" fmla="*/ 8183 w 10000"/>
                <a:gd name="connsiteY100" fmla="*/ 1582 h 10686"/>
                <a:gd name="connsiteX101" fmla="*/ 8175 w 10000"/>
                <a:gd name="connsiteY101" fmla="*/ 1734 h 10686"/>
                <a:gd name="connsiteX102" fmla="*/ 8163 w 10000"/>
                <a:gd name="connsiteY102" fmla="*/ 1889 h 10686"/>
                <a:gd name="connsiteX103" fmla="*/ 8146 w 10000"/>
                <a:gd name="connsiteY103" fmla="*/ 2047 h 10686"/>
                <a:gd name="connsiteX104" fmla="*/ 8121 w 10000"/>
                <a:gd name="connsiteY104" fmla="*/ 2205 h 10686"/>
                <a:gd name="connsiteX105" fmla="*/ 8108 w 10000"/>
                <a:gd name="connsiteY105" fmla="*/ 2357 h 10686"/>
                <a:gd name="connsiteX106" fmla="*/ 8083 w 10000"/>
                <a:gd name="connsiteY106" fmla="*/ 2497 h 10686"/>
                <a:gd name="connsiteX107" fmla="*/ 8063 w 10000"/>
                <a:gd name="connsiteY107" fmla="*/ 2628 h 10686"/>
                <a:gd name="connsiteX108" fmla="*/ 8038 w 10000"/>
                <a:gd name="connsiteY108" fmla="*/ 2741 h 10686"/>
                <a:gd name="connsiteX109" fmla="*/ 8017 w 10000"/>
                <a:gd name="connsiteY109" fmla="*/ 2834 h 10686"/>
                <a:gd name="connsiteX110" fmla="*/ 8000 w 10000"/>
                <a:gd name="connsiteY110" fmla="*/ 2908 h 10686"/>
                <a:gd name="connsiteX111" fmla="*/ 7700 w 10000"/>
                <a:gd name="connsiteY111" fmla="*/ 3754 h 10686"/>
                <a:gd name="connsiteX112" fmla="*/ 7942 w 10000"/>
                <a:gd name="connsiteY112" fmla="*/ 3737 h 10686"/>
                <a:gd name="connsiteX113" fmla="*/ 8167 w 10000"/>
                <a:gd name="connsiteY113" fmla="*/ 3695 h 10686"/>
                <a:gd name="connsiteX114" fmla="*/ 8379 w 10000"/>
                <a:gd name="connsiteY114" fmla="*/ 3635 h 10686"/>
                <a:gd name="connsiteX115" fmla="*/ 8583 w 10000"/>
                <a:gd name="connsiteY115" fmla="*/ 3558 h 10686"/>
                <a:gd name="connsiteX116" fmla="*/ 8767 w 10000"/>
                <a:gd name="connsiteY116" fmla="*/ 3471 h 10686"/>
                <a:gd name="connsiteX117" fmla="*/ 8933 w 10000"/>
                <a:gd name="connsiteY117" fmla="*/ 3376 h 10686"/>
                <a:gd name="connsiteX118" fmla="*/ 9092 w 10000"/>
                <a:gd name="connsiteY118" fmla="*/ 3278 h 10686"/>
                <a:gd name="connsiteX119" fmla="*/ 9238 w 10000"/>
                <a:gd name="connsiteY119" fmla="*/ 3185 h 10686"/>
                <a:gd name="connsiteX120" fmla="*/ 9250 w 10000"/>
                <a:gd name="connsiteY120" fmla="*/ 3230 h 10686"/>
                <a:gd name="connsiteX121" fmla="*/ 9117 w 10000"/>
                <a:gd name="connsiteY121" fmla="*/ 3376 h 10686"/>
                <a:gd name="connsiteX122" fmla="*/ 8954 w 10000"/>
                <a:gd name="connsiteY122" fmla="*/ 3516 h 10686"/>
                <a:gd name="connsiteX123" fmla="*/ 8758 w 10000"/>
                <a:gd name="connsiteY123" fmla="*/ 3641 h 10686"/>
                <a:gd name="connsiteX124" fmla="*/ 8538 w 10000"/>
                <a:gd name="connsiteY124" fmla="*/ 3754 h 10686"/>
                <a:gd name="connsiteX125" fmla="*/ 8304 w 10000"/>
                <a:gd name="connsiteY125" fmla="*/ 3856 h 10686"/>
                <a:gd name="connsiteX126" fmla="*/ 8054 w 10000"/>
                <a:gd name="connsiteY126" fmla="*/ 3945 h 10686"/>
                <a:gd name="connsiteX127" fmla="*/ 7796 w 10000"/>
                <a:gd name="connsiteY127" fmla="*/ 4014 h 10686"/>
                <a:gd name="connsiteX128" fmla="*/ 7533 w 10000"/>
                <a:gd name="connsiteY128" fmla="*/ 4064 h 10686"/>
                <a:gd name="connsiteX129" fmla="*/ 7479 w 10000"/>
                <a:gd name="connsiteY129" fmla="*/ 4184 h 10686"/>
                <a:gd name="connsiteX130" fmla="*/ 7404 w 10000"/>
                <a:gd name="connsiteY130" fmla="*/ 4324 h 10686"/>
                <a:gd name="connsiteX131" fmla="*/ 7321 w 10000"/>
                <a:gd name="connsiteY131" fmla="*/ 4470 h 10686"/>
                <a:gd name="connsiteX132" fmla="*/ 7213 w 10000"/>
                <a:gd name="connsiteY132" fmla="*/ 4628 h 10686"/>
                <a:gd name="connsiteX133" fmla="*/ 7100 w 10000"/>
                <a:gd name="connsiteY133" fmla="*/ 4794 h 10686"/>
                <a:gd name="connsiteX134" fmla="*/ 6979 w 10000"/>
                <a:gd name="connsiteY134" fmla="*/ 4958 h 10686"/>
                <a:gd name="connsiteX135" fmla="*/ 6850 w 10000"/>
                <a:gd name="connsiteY135" fmla="*/ 5113 h 10686"/>
                <a:gd name="connsiteX136" fmla="*/ 6721 w 10000"/>
                <a:gd name="connsiteY136" fmla="*/ 5265 h 10686"/>
                <a:gd name="connsiteX137" fmla="*/ 6600 w 10000"/>
                <a:gd name="connsiteY137" fmla="*/ 5405 h 10686"/>
                <a:gd name="connsiteX138" fmla="*/ 6471 w 10000"/>
                <a:gd name="connsiteY138" fmla="*/ 5530 h 10686"/>
                <a:gd name="connsiteX139" fmla="*/ 6358 w 10000"/>
                <a:gd name="connsiteY139" fmla="*/ 5641 h 10686"/>
                <a:gd name="connsiteX140" fmla="*/ 6250 w 10000"/>
                <a:gd name="connsiteY140" fmla="*/ 5721 h 10686"/>
                <a:gd name="connsiteX141" fmla="*/ 6267 w 10000"/>
                <a:gd name="connsiteY141" fmla="*/ 5781 h 10686"/>
                <a:gd name="connsiteX142" fmla="*/ 6296 w 10000"/>
                <a:gd name="connsiteY142" fmla="*/ 5793 h 10686"/>
                <a:gd name="connsiteX143" fmla="*/ 6479 w 10000"/>
                <a:gd name="connsiteY143" fmla="*/ 5754 h 10686"/>
                <a:gd name="connsiteX144" fmla="*/ 6663 w 10000"/>
                <a:gd name="connsiteY144" fmla="*/ 5736 h 10686"/>
                <a:gd name="connsiteX145" fmla="*/ 6858 w 10000"/>
                <a:gd name="connsiteY145" fmla="*/ 5736 h 10686"/>
                <a:gd name="connsiteX146" fmla="*/ 7046 w 10000"/>
                <a:gd name="connsiteY146" fmla="*/ 5742 h 10686"/>
                <a:gd name="connsiteX147" fmla="*/ 7246 w 10000"/>
                <a:gd name="connsiteY147" fmla="*/ 5748 h 10686"/>
                <a:gd name="connsiteX148" fmla="*/ 7425 w 10000"/>
                <a:gd name="connsiteY148" fmla="*/ 5748 h 10686"/>
                <a:gd name="connsiteX149" fmla="*/ 7600 w 10000"/>
                <a:gd name="connsiteY149" fmla="*/ 5733 h 10686"/>
                <a:gd name="connsiteX150" fmla="*/ 7950 w 10000"/>
                <a:gd name="connsiteY150" fmla="*/ 5673 h 10686"/>
                <a:gd name="connsiteX151" fmla="*/ 8275 w 10000"/>
                <a:gd name="connsiteY151" fmla="*/ 5596 h 10686"/>
                <a:gd name="connsiteX152" fmla="*/ 8579 w 10000"/>
                <a:gd name="connsiteY152" fmla="*/ 5504 h 10686"/>
                <a:gd name="connsiteX153" fmla="*/ 8858 w 10000"/>
                <a:gd name="connsiteY153" fmla="*/ 5390 h 10686"/>
                <a:gd name="connsiteX154" fmla="*/ 9117 w 10000"/>
                <a:gd name="connsiteY154" fmla="*/ 5265 h 10686"/>
                <a:gd name="connsiteX155" fmla="*/ 9350 w 10000"/>
                <a:gd name="connsiteY155" fmla="*/ 5119 h 10686"/>
                <a:gd name="connsiteX156" fmla="*/ 9563 w 10000"/>
                <a:gd name="connsiteY156" fmla="*/ 4967 h 10686"/>
                <a:gd name="connsiteX157" fmla="*/ 9758 w 10000"/>
                <a:gd name="connsiteY157" fmla="*/ 4794 h 10686"/>
                <a:gd name="connsiteX158" fmla="*/ 9933 w 10000"/>
                <a:gd name="connsiteY158" fmla="*/ 4610 h 10686"/>
                <a:gd name="connsiteX159" fmla="*/ 10000 w 10000"/>
                <a:gd name="connsiteY159" fmla="*/ 4648 h 10686"/>
                <a:gd name="connsiteX160" fmla="*/ 10000 w 10000"/>
                <a:gd name="connsiteY160" fmla="*/ 4660 h 10686"/>
                <a:gd name="connsiteX161" fmla="*/ 9904 w 10000"/>
                <a:gd name="connsiteY161" fmla="*/ 4827 h 10686"/>
                <a:gd name="connsiteX162" fmla="*/ 9767 w 10000"/>
                <a:gd name="connsiteY162" fmla="*/ 5000 h 10686"/>
                <a:gd name="connsiteX163" fmla="*/ 9600 w 10000"/>
                <a:gd name="connsiteY163" fmla="*/ 5173 h 10686"/>
                <a:gd name="connsiteX164" fmla="*/ 9404 w 10000"/>
                <a:gd name="connsiteY164" fmla="*/ 5343 h 10686"/>
                <a:gd name="connsiteX165" fmla="*/ 9183 w 10000"/>
                <a:gd name="connsiteY165" fmla="*/ 5504 h 10686"/>
                <a:gd name="connsiteX166" fmla="*/ 8950 w 10000"/>
                <a:gd name="connsiteY166" fmla="*/ 5662 h 10686"/>
                <a:gd name="connsiteX167" fmla="*/ 8704 w 10000"/>
                <a:gd name="connsiteY167" fmla="*/ 5802 h 10686"/>
                <a:gd name="connsiteX168" fmla="*/ 8463 w 10000"/>
                <a:gd name="connsiteY168" fmla="*/ 5927 h 10686"/>
                <a:gd name="connsiteX169" fmla="*/ 8229 w 10000"/>
                <a:gd name="connsiteY169" fmla="*/ 6025 h 10686"/>
                <a:gd name="connsiteX170" fmla="*/ 8000 w 10000"/>
                <a:gd name="connsiteY170" fmla="*/ 6105 h 10686"/>
                <a:gd name="connsiteX171" fmla="*/ 7879 w 10000"/>
                <a:gd name="connsiteY171" fmla="*/ 6132 h 10686"/>
                <a:gd name="connsiteX172" fmla="*/ 7729 w 10000"/>
                <a:gd name="connsiteY172" fmla="*/ 6153 h 10686"/>
                <a:gd name="connsiteX173" fmla="*/ 7563 w 10000"/>
                <a:gd name="connsiteY173" fmla="*/ 6177 h 10686"/>
                <a:gd name="connsiteX174" fmla="*/ 7388 w 10000"/>
                <a:gd name="connsiteY174" fmla="*/ 6198 h 10686"/>
                <a:gd name="connsiteX175" fmla="*/ 7204 w 10000"/>
                <a:gd name="connsiteY175" fmla="*/ 6219 h 10686"/>
                <a:gd name="connsiteX176" fmla="*/ 7017 w 10000"/>
                <a:gd name="connsiteY176" fmla="*/ 6240 h 10686"/>
                <a:gd name="connsiteX177" fmla="*/ 6842 w 10000"/>
                <a:gd name="connsiteY177" fmla="*/ 6263 h 10686"/>
                <a:gd name="connsiteX178" fmla="*/ 6675 w 10000"/>
                <a:gd name="connsiteY178" fmla="*/ 6290 h 10686"/>
                <a:gd name="connsiteX179" fmla="*/ 6517 w 10000"/>
                <a:gd name="connsiteY179" fmla="*/ 6329 h 10686"/>
                <a:gd name="connsiteX180" fmla="*/ 6388 w 10000"/>
                <a:gd name="connsiteY180" fmla="*/ 6365 h 10686"/>
                <a:gd name="connsiteX181" fmla="*/ 6288 w 10000"/>
                <a:gd name="connsiteY181" fmla="*/ 6415 h 10686"/>
                <a:gd name="connsiteX182" fmla="*/ 6213 w 10000"/>
                <a:gd name="connsiteY182" fmla="*/ 6475 h 10686"/>
                <a:gd name="connsiteX183" fmla="*/ 6092 w 10000"/>
                <a:gd name="connsiteY183" fmla="*/ 6648 h 10686"/>
                <a:gd name="connsiteX184" fmla="*/ 6008 w 10000"/>
                <a:gd name="connsiteY184" fmla="*/ 6836 h 10686"/>
                <a:gd name="connsiteX185" fmla="*/ 5942 w 10000"/>
                <a:gd name="connsiteY185" fmla="*/ 7032 h 10686"/>
                <a:gd name="connsiteX186" fmla="*/ 5904 w 10000"/>
                <a:gd name="connsiteY186" fmla="*/ 7232 h 10686"/>
                <a:gd name="connsiteX187" fmla="*/ 5888 w 10000"/>
                <a:gd name="connsiteY187" fmla="*/ 7443 h 10686"/>
                <a:gd name="connsiteX188" fmla="*/ 5879 w 10000"/>
                <a:gd name="connsiteY188" fmla="*/ 7655 h 10686"/>
                <a:gd name="connsiteX189" fmla="*/ 5888 w 10000"/>
                <a:gd name="connsiteY189" fmla="*/ 7867 h 10686"/>
                <a:gd name="connsiteX190" fmla="*/ 5904 w 10000"/>
                <a:gd name="connsiteY190" fmla="*/ 8084 h 10686"/>
                <a:gd name="connsiteX191" fmla="*/ 5925 w 10000"/>
                <a:gd name="connsiteY191" fmla="*/ 8299 h 10686"/>
                <a:gd name="connsiteX192" fmla="*/ 5950 w 10000"/>
                <a:gd name="connsiteY192" fmla="*/ 8510 h 10686"/>
                <a:gd name="connsiteX193" fmla="*/ 5954 w 10000"/>
                <a:gd name="connsiteY193" fmla="*/ 8820 h 10686"/>
                <a:gd name="connsiteX194" fmla="*/ 5933 w 10000"/>
                <a:gd name="connsiteY194" fmla="*/ 9130 h 10686"/>
                <a:gd name="connsiteX195" fmla="*/ 5896 w 10000"/>
                <a:gd name="connsiteY195" fmla="*/ 9428 h 10686"/>
                <a:gd name="connsiteX196" fmla="*/ 5850 w 10000"/>
                <a:gd name="connsiteY196" fmla="*/ 9720 h 10686"/>
                <a:gd name="connsiteX197" fmla="*/ 5794 w 10000"/>
                <a:gd name="connsiteY197" fmla="*/ 10686 h 10686"/>
                <a:gd name="connsiteX198" fmla="*/ 4117 w 10000"/>
                <a:gd name="connsiteY198" fmla="*/ 10686 h 10686"/>
                <a:gd name="connsiteX199" fmla="*/ 4309 w 10000"/>
                <a:gd name="connsiteY199" fmla="*/ 10293 h 10686"/>
                <a:gd name="connsiteX200" fmla="*/ 4546 w 10000"/>
                <a:gd name="connsiteY200" fmla="*/ 9848 h 10686"/>
                <a:gd name="connsiteX201" fmla="*/ 4629 w 10000"/>
                <a:gd name="connsiteY201" fmla="*/ 9687 h 10686"/>
                <a:gd name="connsiteX202" fmla="*/ 4700 w 10000"/>
                <a:gd name="connsiteY202" fmla="*/ 9508 h 10686"/>
                <a:gd name="connsiteX203" fmla="*/ 4767 w 10000"/>
                <a:gd name="connsiteY203" fmla="*/ 9309 h 10686"/>
                <a:gd name="connsiteX204" fmla="*/ 4829 w 10000"/>
                <a:gd name="connsiteY204" fmla="*/ 9097 h 10686"/>
                <a:gd name="connsiteX205" fmla="*/ 4879 w 10000"/>
                <a:gd name="connsiteY205" fmla="*/ 8868 h 10686"/>
                <a:gd name="connsiteX206" fmla="*/ 4917 w 10000"/>
                <a:gd name="connsiteY206" fmla="*/ 8635 h 10686"/>
                <a:gd name="connsiteX207" fmla="*/ 4954 w 10000"/>
                <a:gd name="connsiteY207" fmla="*/ 8391 h 10686"/>
                <a:gd name="connsiteX208" fmla="*/ 4979 w 10000"/>
                <a:gd name="connsiteY208" fmla="*/ 8144 h 10686"/>
                <a:gd name="connsiteX209" fmla="*/ 5000 w 10000"/>
                <a:gd name="connsiteY209" fmla="*/ 7887 h 10686"/>
                <a:gd name="connsiteX210" fmla="*/ 5000 w 10000"/>
                <a:gd name="connsiteY210" fmla="*/ 7634 h 10686"/>
                <a:gd name="connsiteX211" fmla="*/ 5000 w 10000"/>
                <a:gd name="connsiteY211" fmla="*/ 7384 h 10686"/>
                <a:gd name="connsiteX212" fmla="*/ 4979 w 10000"/>
                <a:gd name="connsiteY212" fmla="*/ 7133 h 10686"/>
                <a:gd name="connsiteX213" fmla="*/ 4950 w 10000"/>
                <a:gd name="connsiteY213" fmla="*/ 6892 h 10686"/>
                <a:gd name="connsiteX214" fmla="*/ 4913 w 10000"/>
                <a:gd name="connsiteY214" fmla="*/ 6657 h 10686"/>
                <a:gd name="connsiteX215" fmla="*/ 4858 w 10000"/>
                <a:gd name="connsiteY215" fmla="*/ 6430 h 10686"/>
                <a:gd name="connsiteX216" fmla="*/ 4783 w 10000"/>
                <a:gd name="connsiteY216" fmla="*/ 6219 h 10686"/>
                <a:gd name="connsiteX217" fmla="*/ 4700 w 10000"/>
                <a:gd name="connsiteY217" fmla="*/ 6019 h 10686"/>
                <a:gd name="connsiteX218" fmla="*/ 4600 w 10000"/>
                <a:gd name="connsiteY218" fmla="*/ 5840 h 10686"/>
                <a:gd name="connsiteX219" fmla="*/ 4488 w 10000"/>
                <a:gd name="connsiteY219" fmla="*/ 5682 h 10686"/>
                <a:gd name="connsiteX220" fmla="*/ 4358 w 10000"/>
                <a:gd name="connsiteY220" fmla="*/ 5542 h 10686"/>
                <a:gd name="connsiteX221" fmla="*/ 4213 w 10000"/>
                <a:gd name="connsiteY221" fmla="*/ 5429 h 10686"/>
                <a:gd name="connsiteX222" fmla="*/ 4046 w 10000"/>
                <a:gd name="connsiteY222" fmla="*/ 5343 h 10686"/>
                <a:gd name="connsiteX223" fmla="*/ 3904 w 10000"/>
                <a:gd name="connsiteY223" fmla="*/ 5292 h 10686"/>
                <a:gd name="connsiteX224" fmla="*/ 3746 w 10000"/>
                <a:gd name="connsiteY224" fmla="*/ 5271 h 10686"/>
                <a:gd name="connsiteX225" fmla="*/ 3583 w 10000"/>
                <a:gd name="connsiteY225" fmla="*/ 5271 h 10686"/>
                <a:gd name="connsiteX226" fmla="*/ 3413 w 10000"/>
                <a:gd name="connsiteY226" fmla="*/ 5286 h 10686"/>
                <a:gd name="connsiteX227" fmla="*/ 3246 w 10000"/>
                <a:gd name="connsiteY227" fmla="*/ 5310 h 10686"/>
                <a:gd name="connsiteX228" fmla="*/ 3079 w 10000"/>
                <a:gd name="connsiteY228" fmla="*/ 5343 h 10686"/>
                <a:gd name="connsiteX229" fmla="*/ 2913 w 10000"/>
                <a:gd name="connsiteY229" fmla="*/ 5369 h 10686"/>
                <a:gd name="connsiteX230" fmla="*/ 2750 w 10000"/>
                <a:gd name="connsiteY230" fmla="*/ 5396 h 10686"/>
                <a:gd name="connsiteX231" fmla="*/ 2600 w 10000"/>
                <a:gd name="connsiteY231" fmla="*/ 5411 h 10686"/>
                <a:gd name="connsiteX232" fmla="*/ 2258 w 10000"/>
                <a:gd name="connsiteY232" fmla="*/ 5423 h 10686"/>
                <a:gd name="connsiteX233" fmla="*/ 1925 w 10000"/>
                <a:gd name="connsiteY233" fmla="*/ 5411 h 10686"/>
                <a:gd name="connsiteX234" fmla="*/ 1617 w 10000"/>
                <a:gd name="connsiteY234" fmla="*/ 5384 h 10686"/>
                <a:gd name="connsiteX235" fmla="*/ 1321 w 10000"/>
                <a:gd name="connsiteY235" fmla="*/ 5346 h 10686"/>
                <a:gd name="connsiteX236" fmla="*/ 1033 w 10000"/>
                <a:gd name="connsiteY236" fmla="*/ 5298 h 10686"/>
                <a:gd name="connsiteX237" fmla="*/ 758 w 10000"/>
                <a:gd name="connsiteY237" fmla="*/ 5250 h 10686"/>
                <a:gd name="connsiteX238" fmla="*/ 500 w 10000"/>
                <a:gd name="connsiteY238" fmla="*/ 5197 h 10686"/>
                <a:gd name="connsiteX239" fmla="*/ 517 w 10000"/>
                <a:gd name="connsiteY239" fmla="*/ 5137 h 10686"/>
                <a:gd name="connsiteX240" fmla="*/ 871 w 10000"/>
                <a:gd name="connsiteY240" fmla="*/ 5173 h 10686"/>
                <a:gd name="connsiteX241" fmla="*/ 1221 w 10000"/>
                <a:gd name="connsiteY241" fmla="*/ 5197 h 10686"/>
                <a:gd name="connsiteX242" fmla="*/ 1563 w 10000"/>
                <a:gd name="connsiteY242" fmla="*/ 5206 h 10686"/>
                <a:gd name="connsiteX243" fmla="*/ 1896 w 10000"/>
                <a:gd name="connsiteY243" fmla="*/ 5197 h 10686"/>
                <a:gd name="connsiteX244" fmla="*/ 2221 w 10000"/>
                <a:gd name="connsiteY244" fmla="*/ 5164 h 10686"/>
                <a:gd name="connsiteX245" fmla="*/ 2538 w 10000"/>
                <a:gd name="connsiteY245" fmla="*/ 5113 h 10686"/>
                <a:gd name="connsiteX246" fmla="*/ 2842 w 10000"/>
                <a:gd name="connsiteY246" fmla="*/ 5045 h 10686"/>
                <a:gd name="connsiteX247" fmla="*/ 3129 w 10000"/>
                <a:gd name="connsiteY247" fmla="*/ 4946 h 10686"/>
                <a:gd name="connsiteX248" fmla="*/ 3500 w 10000"/>
                <a:gd name="connsiteY248" fmla="*/ 4815 h 10686"/>
                <a:gd name="connsiteX249" fmla="*/ 2821 w 10000"/>
                <a:gd name="connsiteY249" fmla="*/ 4389 h 10686"/>
                <a:gd name="connsiteX250" fmla="*/ 2213 w 10000"/>
                <a:gd name="connsiteY250" fmla="*/ 3912 h 10686"/>
                <a:gd name="connsiteX251" fmla="*/ 1879 w 10000"/>
                <a:gd name="connsiteY251" fmla="*/ 3939 h 10686"/>
                <a:gd name="connsiteX252" fmla="*/ 1554 w 10000"/>
                <a:gd name="connsiteY252" fmla="*/ 3939 h 10686"/>
                <a:gd name="connsiteX253" fmla="*/ 1258 w 10000"/>
                <a:gd name="connsiteY253" fmla="*/ 3912 h 10686"/>
                <a:gd name="connsiteX254" fmla="*/ 979 w 10000"/>
                <a:gd name="connsiteY254" fmla="*/ 3856 h 10686"/>
                <a:gd name="connsiteX255" fmla="*/ 721 w 10000"/>
                <a:gd name="connsiteY255" fmla="*/ 3775 h 10686"/>
                <a:gd name="connsiteX256" fmla="*/ 496 w 10000"/>
                <a:gd name="connsiteY256" fmla="*/ 3674 h 10686"/>
                <a:gd name="connsiteX257" fmla="*/ 296 w 10000"/>
                <a:gd name="connsiteY257" fmla="*/ 3549 h 10686"/>
                <a:gd name="connsiteX258" fmla="*/ 129 w 10000"/>
                <a:gd name="connsiteY258" fmla="*/ 3403 h 10686"/>
                <a:gd name="connsiteX259" fmla="*/ 0 w 10000"/>
                <a:gd name="connsiteY259" fmla="*/ 3245 h 10686"/>
                <a:gd name="connsiteX260" fmla="*/ 17 w 10000"/>
                <a:gd name="connsiteY260" fmla="*/ 3218 h 10686"/>
                <a:gd name="connsiteX261" fmla="*/ 71 w 10000"/>
                <a:gd name="connsiteY261" fmla="*/ 3245 h 10686"/>
                <a:gd name="connsiteX262" fmla="*/ 138 w 10000"/>
                <a:gd name="connsiteY262" fmla="*/ 3349 h 10686"/>
                <a:gd name="connsiteX263" fmla="*/ 246 w 10000"/>
                <a:gd name="connsiteY263" fmla="*/ 3439 h 10686"/>
                <a:gd name="connsiteX264" fmla="*/ 379 w 10000"/>
                <a:gd name="connsiteY264" fmla="*/ 3528 h 10686"/>
                <a:gd name="connsiteX265" fmla="*/ 538 w 10000"/>
                <a:gd name="connsiteY265" fmla="*/ 3597 h 10686"/>
                <a:gd name="connsiteX266" fmla="*/ 721 w 10000"/>
                <a:gd name="connsiteY266" fmla="*/ 3656 h 10686"/>
                <a:gd name="connsiteX267" fmla="*/ 913 w 10000"/>
                <a:gd name="connsiteY267" fmla="*/ 3701 h 10686"/>
                <a:gd name="connsiteX268" fmla="*/ 1117 w 10000"/>
                <a:gd name="connsiteY268" fmla="*/ 3728 h 10686"/>
                <a:gd name="connsiteX269" fmla="*/ 1329 w 10000"/>
                <a:gd name="connsiteY269" fmla="*/ 3737 h 10686"/>
                <a:gd name="connsiteX270" fmla="*/ 1533 w 10000"/>
                <a:gd name="connsiteY270" fmla="*/ 3734 h 10686"/>
                <a:gd name="connsiteX271" fmla="*/ 1646 w 10000"/>
                <a:gd name="connsiteY271" fmla="*/ 3722 h 10686"/>
                <a:gd name="connsiteX272" fmla="*/ 1746 w 10000"/>
                <a:gd name="connsiteY272" fmla="*/ 3722 h 10686"/>
                <a:gd name="connsiteX273" fmla="*/ 1833 w 10000"/>
                <a:gd name="connsiteY273" fmla="*/ 3710 h 10686"/>
                <a:gd name="connsiteX274" fmla="*/ 1917 w 10000"/>
                <a:gd name="connsiteY274" fmla="*/ 3695 h 10686"/>
                <a:gd name="connsiteX275" fmla="*/ 1988 w 10000"/>
                <a:gd name="connsiteY275" fmla="*/ 3662 h 10686"/>
                <a:gd name="connsiteX276" fmla="*/ 1788 w 10000"/>
                <a:gd name="connsiteY276" fmla="*/ 3391 h 10686"/>
                <a:gd name="connsiteX277" fmla="*/ 1617 w 10000"/>
                <a:gd name="connsiteY277" fmla="*/ 3126 h 10686"/>
                <a:gd name="connsiteX278" fmla="*/ 1454 w 10000"/>
                <a:gd name="connsiteY278" fmla="*/ 2849 h 10686"/>
                <a:gd name="connsiteX279" fmla="*/ 1313 w 10000"/>
                <a:gd name="connsiteY279" fmla="*/ 2563 h 10686"/>
                <a:gd name="connsiteX280" fmla="*/ 1175 w 10000"/>
                <a:gd name="connsiteY280" fmla="*/ 2253 h 10686"/>
                <a:gd name="connsiteX281" fmla="*/ 1046 w 10000"/>
                <a:gd name="connsiteY281" fmla="*/ 1919 h 10686"/>
                <a:gd name="connsiteX282" fmla="*/ 1033 w 10000"/>
                <a:gd name="connsiteY282" fmla="*/ 1859 h 10686"/>
                <a:gd name="connsiteX283" fmla="*/ 1000 w 10000"/>
                <a:gd name="connsiteY283" fmla="*/ 1776 h 10686"/>
                <a:gd name="connsiteX284" fmla="*/ 979 w 10000"/>
                <a:gd name="connsiteY284" fmla="*/ 1684 h 10686"/>
                <a:gd name="connsiteX285" fmla="*/ 950 w 10000"/>
                <a:gd name="connsiteY285" fmla="*/ 1591 h 10686"/>
                <a:gd name="connsiteX286" fmla="*/ 925 w 10000"/>
                <a:gd name="connsiteY286" fmla="*/ 1490 h 10686"/>
                <a:gd name="connsiteX287" fmla="*/ 917 w 10000"/>
                <a:gd name="connsiteY287" fmla="*/ 1397 h 10686"/>
                <a:gd name="connsiteX288" fmla="*/ 917 w 10000"/>
                <a:gd name="connsiteY288" fmla="*/ 1311 h 10686"/>
                <a:gd name="connsiteX289" fmla="*/ 933 w 10000"/>
                <a:gd name="connsiteY289" fmla="*/ 1234 h 10686"/>
                <a:gd name="connsiteX290" fmla="*/ 963 w 10000"/>
                <a:gd name="connsiteY290" fmla="*/ 1180 h 10686"/>
                <a:gd name="connsiteX291" fmla="*/ 1000 w 10000"/>
                <a:gd name="connsiteY291" fmla="*/ 1192 h 10686"/>
                <a:gd name="connsiteX292" fmla="*/ 1033 w 10000"/>
                <a:gd name="connsiteY292" fmla="*/ 1496 h 10686"/>
                <a:gd name="connsiteX293" fmla="*/ 1108 w 10000"/>
                <a:gd name="connsiteY293" fmla="*/ 1800 h 10686"/>
                <a:gd name="connsiteX294" fmla="*/ 1221 w 10000"/>
                <a:gd name="connsiteY294" fmla="*/ 2098 h 10686"/>
                <a:gd name="connsiteX295" fmla="*/ 1358 w 10000"/>
                <a:gd name="connsiteY295" fmla="*/ 2372 h 10686"/>
                <a:gd name="connsiteX296" fmla="*/ 1508 w 10000"/>
                <a:gd name="connsiteY296" fmla="*/ 2628 h 10686"/>
                <a:gd name="connsiteX297" fmla="*/ 1646 w 10000"/>
                <a:gd name="connsiteY297" fmla="*/ 2795 h 10686"/>
                <a:gd name="connsiteX298" fmla="*/ 1629 w 10000"/>
                <a:gd name="connsiteY298" fmla="*/ 2801 h 10686"/>
                <a:gd name="connsiteX299" fmla="*/ 1629 w 10000"/>
                <a:gd name="connsiteY299" fmla="*/ 2807 h 10686"/>
                <a:gd name="connsiteX300" fmla="*/ 1638 w 10000"/>
                <a:gd name="connsiteY300" fmla="*/ 2813 h 10686"/>
                <a:gd name="connsiteX301" fmla="*/ 1646 w 10000"/>
                <a:gd name="connsiteY301" fmla="*/ 2816 h 10686"/>
                <a:gd name="connsiteX302" fmla="*/ 1663 w 10000"/>
                <a:gd name="connsiteY302" fmla="*/ 2822 h 10686"/>
                <a:gd name="connsiteX303" fmla="*/ 1667 w 10000"/>
                <a:gd name="connsiteY303" fmla="*/ 2834 h 10686"/>
                <a:gd name="connsiteX304" fmla="*/ 1675 w 10000"/>
                <a:gd name="connsiteY304" fmla="*/ 2840 h 10686"/>
                <a:gd name="connsiteX305" fmla="*/ 1683 w 10000"/>
                <a:gd name="connsiteY305" fmla="*/ 2849 h 10686"/>
                <a:gd name="connsiteX306" fmla="*/ 1683 w 10000"/>
                <a:gd name="connsiteY306" fmla="*/ 2843 h 10686"/>
                <a:gd name="connsiteX307" fmla="*/ 1675 w 10000"/>
                <a:gd name="connsiteY307" fmla="*/ 2840 h 10686"/>
                <a:gd name="connsiteX308" fmla="*/ 1675 w 10000"/>
                <a:gd name="connsiteY308" fmla="*/ 2840 h 10686"/>
                <a:gd name="connsiteX309" fmla="*/ 1646 w 10000"/>
                <a:gd name="connsiteY309" fmla="*/ 2795 h 10686"/>
                <a:gd name="connsiteX310" fmla="*/ 1746 w 10000"/>
                <a:gd name="connsiteY310" fmla="*/ 2741 h 10686"/>
                <a:gd name="connsiteX311" fmla="*/ 1842 w 10000"/>
                <a:gd name="connsiteY311" fmla="*/ 2649 h 10686"/>
                <a:gd name="connsiteX312" fmla="*/ 1933 w 10000"/>
                <a:gd name="connsiteY312" fmla="*/ 2542 h 10686"/>
                <a:gd name="connsiteX313" fmla="*/ 2017 w 10000"/>
                <a:gd name="connsiteY313" fmla="*/ 2411 h 10686"/>
                <a:gd name="connsiteX314" fmla="*/ 2092 w 10000"/>
                <a:gd name="connsiteY314" fmla="*/ 2265 h 10686"/>
                <a:gd name="connsiteX315" fmla="*/ 2163 w 10000"/>
                <a:gd name="connsiteY315" fmla="*/ 2113 h 10686"/>
                <a:gd name="connsiteX316" fmla="*/ 2221 w 10000"/>
                <a:gd name="connsiteY316" fmla="*/ 1955 h 10686"/>
                <a:gd name="connsiteX317" fmla="*/ 2275 w 10000"/>
                <a:gd name="connsiteY317" fmla="*/ 1803 h 10686"/>
                <a:gd name="connsiteX318" fmla="*/ 2321 w 10000"/>
                <a:gd name="connsiteY318" fmla="*/ 1657 h 10686"/>
                <a:gd name="connsiteX319" fmla="*/ 2329 w 10000"/>
                <a:gd name="connsiteY319" fmla="*/ 1853 h 10686"/>
                <a:gd name="connsiteX320" fmla="*/ 2321 w 10000"/>
                <a:gd name="connsiteY320" fmla="*/ 2032 h 10686"/>
                <a:gd name="connsiteX321" fmla="*/ 2283 w 10000"/>
                <a:gd name="connsiteY321" fmla="*/ 2199 h 10686"/>
                <a:gd name="connsiteX322" fmla="*/ 2229 w 10000"/>
                <a:gd name="connsiteY322" fmla="*/ 2366 h 10686"/>
                <a:gd name="connsiteX323" fmla="*/ 2154 w 10000"/>
                <a:gd name="connsiteY323" fmla="*/ 2524 h 10686"/>
                <a:gd name="connsiteX324" fmla="*/ 2046 w 10000"/>
                <a:gd name="connsiteY324" fmla="*/ 2682 h 10686"/>
                <a:gd name="connsiteX325" fmla="*/ 1796 w 10000"/>
                <a:gd name="connsiteY325" fmla="*/ 3027 h 10686"/>
                <a:gd name="connsiteX326" fmla="*/ 2054 w 10000"/>
                <a:gd name="connsiteY326" fmla="*/ 3305 h 10686"/>
                <a:gd name="connsiteX327" fmla="*/ 2333 w 10000"/>
                <a:gd name="connsiteY327" fmla="*/ 3564 h 10686"/>
                <a:gd name="connsiteX328" fmla="*/ 2638 w 10000"/>
                <a:gd name="connsiteY328" fmla="*/ 3808 h 10686"/>
                <a:gd name="connsiteX329" fmla="*/ 2963 w 10000"/>
                <a:gd name="connsiteY329" fmla="*/ 4032 h 10686"/>
                <a:gd name="connsiteX330" fmla="*/ 4129 w 10000"/>
                <a:gd name="connsiteY330" fmla="*/ 4610 h 10686"/>
                <a:gd name="connsiteX331" fmla="*/ 4167 w 10000"/>
                <a:gd name="connsiteY331" fmla="*/ 4589 h 10686"/>
                <a:gd name="connsiteX332" fmla="*/ 4071 w 10000"/>
                <a:gd name="connsiteY332" fmla="*/ 4333 h 10686"/>
                <a:gd name="connsiteX333" fmla="*/ 3996 w 10000"/>
                <a:gd name="connsiteY333" fmla="*/ 4058 h 10686"/>
                <a:gd name="connsiteX334" fmla="*/ 3933 w 10000"/>
                <a:gd name="connsiteY334" fmla="*/ 3760 h 10686"/>
                <a:gd name="connsiteX335" fmla="*/ 3904 w 10000"/>
                <a:gd name="connsiteY335" fmla="*/ 3456 h 10686"/>
                <a:gd name="connsiteX336" fmla="*/ 3879 w 10000"/>
                <a:gd name="connsiteY336" fmla="*/ 3138 h 10686"/>
                <a:gd name="connsiteX337" fmla="*/ 3879 w 10000"/>
                <a:gd name="connsiteY337" fmla="*/ 2813 h 10686"/>
                <a:gd name="connsiteX338" fmla="*/ 3896 w 10000"/>
                <a:gd name="connsiteY338" fmla="*/ 2485 h 10686"/>
                <a:gd name="connsiteX339" fmla="*/ 3933 w 10000"/>
                <a:gd name="connsiteY339" fmla="*/ 2160 h 10686"/>
                <a:gd name="connsiteX340" fmla="*/ 3988 w 10000"/>
                <a:gd name="connsiteY340" fmla="*/ 1836 h 10686"/>
                <a:gd name="connsiteX341" fmla="*/ 4046 w 10000"/>
                <a:gd name="connsiteY341" fmla="*/ 1523 h 10686"/>
                <a:gd name="connsiteX342" fmla="*/ 4129 w 10000"/>
                <a:gd name="connsiteY342" fmla="*/ 1219 h 10686"/>
                <a:gd name="connsiteX343" fmla="*/ 4229 w 10000"/>
                <a:gd name="connsiteY343" fmla="*/ 933 h 10686"/>
                <a:gd name="connsiteX344" fmla="*/ 4333 w 10000"/>
                <a:gd name="connsiteY344" fmla="*/ 662 h 10686"/>
                <a:gd name="connsiteX345" fmla="*/ 4454 w 10000"/>
                <a:gd name="connsiteY345" fmla="*/ 417 h 10686"/>
                <a:gd name="connsiteX346" fmla="*/ 4583 w 10000"/>
                <a:gd name="connsiteY346" fmla="*/ 194 h 10686"/>
                <a:gd name="connsiteX347" fmla="*/ 4738 w 10000"/>
                <a:gd name="connsiteY347" fmla="*/ 0 h 1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</a:cxnLst>
              <a:rect l="l" t="t" r="r" b="b"/>
              <a:pathLst>
                <a:path w="10000" h="10686">
                  <a:moveTo>
                    <a:pt x="4738" y="0"/>
                  </a:moveTo>
                  <a:cubicBezTo>
                    <a:pt x="4732" y="16"/>
                    <a:pt x="4727" y="32"/>
                    <a:pt x="4721" y="48"/>
                  </a:cubicBezTo>
                  <a:cubicBezTo>
                    <a:pt x="4718" y="59"/>
                    <a:pt x="4716" y="69"/>
                    <a:pt x="4713" y="80"/>
                  </a:cubicBezTo>
                  <a:lnTo>
                    <a:pt x="4704" y="101"/>
                  </a:lnTo>
                  <a:lnTo>
                    <a:pt x="4704" y="113"/>
                  </a:lnTo>
                  <a:lnTo>
                    <a:pt x="4713" y="119"/>
                  </a:lnTo>
                  <a:lnTo>
                    <a:pt x="4713" y="125"/>
                  </a:lnTo>
                  <a:lnTo>
                    <a:pt x="4721" y="125"/>
                  </a:lnTo>
                  <a:lnTo>
                    <a:pt x="4721" y="125"/>
                  </a:lnTo>
                  <a:lnTo>
                    <a:pt x="4721" y="134"/>
                  </a:lnTo>
                  <a:cubicBezTo>
                    <a:pt x="4718" y="140"/>
                    <a:pt x="4716" y="146"/>
                    <a:pt x="4713" y="152"/>
                  </a:cubicBezTo>
                  <a:lnTo>
                    <a:pt x="4704" y="179"/>
                  </a:lnTo>
                  <a:lnTo>
                    <a:pt x="4692" y="221"/>
                  </a:lnTo>
                  <a:cubicBezTo>
                    <a:pt x="4684" y="241"/>
                    <a:pt x="4675" y="260"/>
                    <a:pt x="4667" y="280"/>
                  </a:cubicBezTo>
                  <a:cubicBezTo>
                    <a:pt x="4654" y="308"/>
                    <a:pt x="4642" y="336"/>
                    <a:pt x="4629" y="364"/>
                  </a:cubicBezTo>
                  <a:cubicBezTo>
                    <a:pt x="4617" y="398"/>
                    <a:pt x="4604" y="431"/>
                    <a:pt x="4592" y="465"/>
                  </a:cubicBezTo>
                  <a:cubicBezTo>
                    <a:pt x="4572" y="509"/>
                    <a:pt x="4553" y="552"/>
                    <a:pt x="4533" y="596"/>
                  </a:cubicBezTo>
                  <a:cubicBezTo>
                    <a:pt x="4510" y="649"/>
                    <a:pt x="4486" y="701"/>
                    <a:pt x="4463" y="754"/>
                  </a:cubicBezTo>
                  <a:cubicBezTo>
                    <a:pt x="4435" y="836"/>
                    <a:pt x="4407" y="919"/>
                    <a:pt x="4379" y="1001"/>
                  </a:cubicBezTo>
                  <a:cubicBezTo>
                    <a:pt x="4360" y="1089"/>
                    <a:pt x="4340" y="1178"/>
                    <a:pt x="4321" y="1266"/>
                  </a:cubicBezTo>
                  <a:cubicBezTo>
                    <a:pt x="4306" y="1357"/>
                    <a:pt x="4290" y="1447"/>
                    <a:pt x="4275" y="1538"/>
                  </a:cubicBezTo>
                  <a:cubicBezTo>
                    <a:pt x="4254" y="1634"/>
                    <a:pt x="4234" y="1731"/>
                    <a:pt x="4213" y="1827"/>
                  </a:cubicBezTo>
                  <a:cubicBezTo>
                    <a:pt x="4210" y="1848"/>
                    <a:pt x="4207" y="1868"/>
                    <a:pt x="4204" y="1889"/>
                  </a:cubicBezTo>
                  <a:lnTo>
                    <a:pt x="4192" y="1982"/>
                  </a:lnTo>
                  <a:cubicBezTo>
                    <a:pt x="4189" y="2015"/>
                    <a:pt x="4186" y="2047"/>
                    <a:pt x="4183" y="2080"/>
                  </a:cubicBezTo>
                  <a:cubicBezTo>
                    <a:pt x="4180" y="2116"/>
                    <a:pt x="4178" y="2151"/>
                    <a:pt x="4175" y="2187"/>
                  </a:cubicBezTo>
                  <a:lnTo>
                    <a:pt x="4175" y="2297"/>
                  </a:lnTo>
                  <a:cubicBezTo>
                    <a:pt x="4181" y="2330"/>
                    <a:pt x="4186" y="2363"/>
                    <a:pt x="4192" y="2396"/>
                  </a:cubicBezTo>
                  <a:cubicBezTo>
                    <a:pt x="4199" y="2425"/>
                    <a:pt x="4206" y="2453"/>
                    <a:pt x="4213" y="2482"/>
                  </a:cubicBezTo>
                  <a:cubicBezTo>
                    <a:pt x="4225" y="2502"/>
                    <a:pt x="4238" y="2522"/>
                    <a:pt x="4250" y="2542"/>
                  </a:cubicBezTo>
                  <a:lnTo>
                    <a:pt x="4450" y="2530"/>
                  </a:lnTo>
                  <a:lnTo>
                    <a:pt x="4646" y="2482"/>
                  </a:lnTo>
                  <a:lnTo>
                    <a:pt x="4833" y="2405"/>
                  </a:lnTo>
                  <a:lnTo>
                    <a:pt x="5025" y="2297"/>
                  </a:lnTo>
                  <a:lnTo>
                    <a:pt x="5200" y="2172"/>
                  </a:lnTo>
                  <a:lnTo>
                    <a:pt x="5371" y="2020"/>
                  </a:lnTo>
                  <a:lnTo>
                    <a:pt x="5533" y="1859"/>
                  </a:lnTo>
                  <a:lnTo>
                    <a:pt x="5683" y="1690"/>
                  </a:lnTo>
                  <a:lnTo>
                    <a:pt x="5829" y="1511"/>
                  </a:lnTo>
                  <a:lnTo>
                    <a:pt x="5954" y="1326"/>
                  </a:lnTo>
                  <a:lnTo>
                    <a:pt x="6071" y="1147"/>
                  </a:lnTo>
                  <a:cubicBezTo>
                    <a:pt x="6103" y="1089"/>
                    <a:pt x="6135" y="1032"/>
                    <a:pt x="6167" y="974"/>
                  </a:cubicBezTo>
                  <a:lnTo>
                    <a:pt x="6213" y="974"/>
                  </a:lnTo>
                  <a:lnTo>
                    <a:pt x="6213" y="992"/>
                  </a:lnTo>
                  <a:cubicBezTo>
                    <a:pt x="6188" y="1050"/>
                    <a:pt x="6163" y="1107"/>
                    <a:pt x="6138" y="1165"/>
                  </a:cubicBezTo>
                  <a:cubicBezTo>
                    <a:pt x="6110" y="1225"/>
                    <a:pt x="6082" y="1284"/>
                    <a:pt x="6054" y="1344"/>
                  </a:cubicBezTo>
                  <a:cubicBezTo>
                    <a:pt x="6024" y="1402"/>
                    <a:pt x="5993" y="1459"/>
                    <a:pt x="5963" y="1517"/>
                  </a:cubicBezTo>
                  <a:lnTo>
                    <a:pt x="5871" y="1684"/>
                  </a:lnTo>
                  <a:cubicBezTo>
                    <a:pt x="5839" y="1738"/>
                    <a:pt x="5807" y="1793"/>
                    <a:pt x="5775" y="1847"/>
                  </a:cubicBezTo>
                  <a:lnTo>
                    <a:pt x="5667" y="1999"/>
                  </a:lnTo>
                  <a:lnTo>
                    <a:pt x="5554" y="2145"/>
                  </a:lnTo>
                  <a:lnTo>
                    <a:pt x="5417" y="2279"/>
                  </a:lnTo>
                  <a:lnTo>
                    <a:pt x="5275" y="2411"/>
                  </a:lnTo>
                  <a:lnTo>
                    <a:pt x="5108" y="2518"/>
                  </a:lnTo>
                  <a:lnTo>
                    <a:pt x="4917" y="2616"/>
                  </a:lnTo>
                  <a:lnTo>
                    <a:pt x="4704" y="2703"/>
                  </a:lnTo>
                  <a:lnTo>
                    <a:pt x="4479" y="2768"/>
                  </a:lnTo>
                  <a:lnTo>
                    <a:pt x="4213" y="2813"/>
                  </a:lnTo>
                  <a:cubicBezTo>
                    <a:pt x="4216" y="2917"/>
                    <a:pt x="4218" y="3022"/>
                    <a:pt x="4221" y="3126"/>
                  </a:cubicBezTo>
                  <a:cubicBezTo>
                    <a:pt x="4233" y="3225"/>
                    <a:pt x="4246" y="3325"/>
                    <a:pt x="4258" y="3424"/>
                  </a:cubicBezTo>
                  <a:cubicBezTo>
                    <a:pt x="4279" y="3518"/>
                    <a:pt x="4300" y="3613"/>
                    <a:pt x="4321" y="3707"/>
                  </a:cubicBezTo>
                  <a:cubicBezTo>
                    <a:pt x="4349" y="3796"/>
                    <a:pt x="4376" y="3886"/>
                    <a:pt x="4404" y="3975"/>
                  </a:cubicBezTo>
                  <a:cubicBezTo>
                    <a:pt x="4439" y="4060"/>
                    <a:pt x="4473" y="4146"/>
                    <a:pt x="4508" y="4231"/>
                  </a:cubicBezTo>
                  <a:cubicBezTo>
                    <a:pt x="4546" y="4313"/>
                    <a:pt x="4583" y="4394"/>
                    <a:pt x="4621" y="4476"/>
                  </a:cubicBezTo>
                  <a:lnTo>
                    <a:pt x="4750" y="4708"/>
                  </a:lnTo>
                  <a:lnTo>
                    <a:pt x="4879" y="4934"/>
                  </a:lnTo>
                  <a:cubicBezTo>
                    <a:pt x="4892" y="4952"/>
                    <a:pt x="4904" y="4970"/>
                    <a:pt x="4917" y="4988"/>
                  </a:cubicBezTo>
                  <a:lnTo>
                    <a:pt x="4950" y="5054"/>
                  </a:lnTo>
                  <a:cubicBezTo>
                    <a:pt x="4965" y="5078"/>
                    <a:pt x="4981" y="5101"/>
                    <a:pt x="4996" y="5125"/>
                  </a:cubicBezTo>
                  <a:lnTo>
                    <a:pt x="5038" y="5200"/>
                  </a:lnTo>
                  <a:cubicBezTo>
                    <a:pt x="5056" y="5224"/>
                    <a:pt x="5074" y="5247"/>
                    <a:pt x="5092" y="5271"/>
                  </a:cubicBezTo>
                  <a:cubicBezTo>
                    <a:pt x="5113" y="5291"/>
                    <a:pt x="5133" y="5311"/>
                    <a:pt x="5154" y="5331"/>
                  </a:cubicBezTo>
                  <a:cubicBezTo>
                    <a:pt x="5179" y="5349"/>
                    <a:pt x="5204" y="5366"/>
                    <a:pt x="5229" y="5384"/>
                  </a:cubicBezTo>
                  <a:lnTo>
                    <a:pt x="5313" y="5423"/>
                  </a:lnTo>
                  <a:lnTo>
                    <a:pt x="5413" y="5438"/>
                  </a:lnTo>
                  <a:lnTo>
                    <a:pt x="5517" y="5435"/>
                  </a:lnTo>
                  <a:lnTo>
                    <a:pt x="5704" y="5390"/>
                  </a:lnTo>
                  <a:lnTo>
                    <a:pt x="5871" y="5316"/>
                  </a:lnTo>
                  <a:lnTo>
                    <a:pt x="6033" y="5223"/>
                  </a:lnTo>
                  <a:lnTo>
                    <a:pt x="6167" y="5113"/>
                  </a:lnTo>
                  <a:lnTo>
                    <a:pt x="6296" y="4994"/>
                  </a:lnTo>
                  <a:cubicBezTo>
                    <a:pt x="6336" y="4952"/>
                    <a:pt x="6377" y="4911"/>
                    <a:pt x="6417" y="4869"/>
                  </a:cubicBezTo>
                  <a:lnTo>
                    <a:pt x="6525" y="4750"/>
                  </a:lnTo>
                  <a:cubicBezTo>
                    <a:pt x="6556" y="4712"/>
                    <a:pt x="6586" y="4674"/>
                    <a:pt x="6617" y="4636"/>
                  </a:cubicBezTo>
                  <a:lnTo>
                    <a:pt x="6821" y="4377"/>
                  </a:lnTo>
                  <a:lnTo>
                    <a:pt x="7017" y="4085"/>
                  </a:lnTo>
                  <a:lnTo>
                    <a:pt x="7213" y="3766"/>
                  </a:lnTo>
                  <a:lnTo>
                    <a:pt x="7396" y="3418"/>
                  </a:lnTo>
                  <a:cubicBezTo>
                    <a:pt x="7452" y="3296"/>
                    <a:pt x="7507" y="3173"/>
                    <a:pt x="7563" y="3051"/>
                  </a:cubicBezTo>
                  <a:lnTo>
                    <a:pt x="7713" y="2661"/>
                  </a:lnTo>
                  <a:cubicBezTo>
                    <a:pt x="7759" y="2525"/>
                    <a:pt x="7804" y="2389"/>
                    <a:pt x="7850" y="2253"/>
                  </a:cubicBezTo>
                  <a:cubicBezTo>
                    <a:pt x="7883" y="2112"/>
                    <a:pt x="7917" y="1971"/>
                    <a:pt x="7950" y="1830"/>
                  </a:cubicBezTo>
                  <a:cubicBezTo>
                    <a:pt x="7975" y="1686"/>
                    <a:pt x="8000" y="1541"/>
                    <a:pt x="8025" y="1397"/>
                  </a:cubicBezTo>
                  <a:cubicBezTo>
                    <a:pt x="8040" y="1249"/>
                    <a:pt x="8056" y="1102"/>
                    <a:pt x="8071" y="954"/>
                  </a:cubicBezTo>
                  <a:cubicBezTo>
                    <a:pt x="8083" y="961"/>
                    <a:pt x="8096" y="967"/>
                    <a:pt x="8108" y="974"/>
                  </a:cubicBezTo>
                  <a:lnTo>
                    <a:pt x="8138" y="1025"/>
                  </a:lnTo>
                  <a:cubicBezTo>
                    <a:pt x="8146" y="1050"/>
                    <a:pt x="8155" y="1075"/>
                    <a:pt x="8163" y="1100"/>
                  </a:cubicBezTo>
                  <a:cubicBezTo>
                    <a:pt x="8167" y="1133"/>
                    <a:pt x="8171" y="1165"/>
                    <a:pt x="8175" y="1198"/>
                  </a:cubicBezTo>
                  <a:cubicBezTo>
                    <a:pt x="8178" y="1236"/>
                    <a:pt x="8180" y="1273"/>
                    <a:pt x="8183" y="1311"/>
                  </a:cubicBezTo>
                  <a:lnTo>
                    <a:pt x="8183" y="1442"/>
                  </a:lnTo>
                  <a:lnTo>
                    <a:pt x="8183" y="1582"/>
                  </a:lnTo>
                  <a:cubicBezTo>
                    <a:pt x="8180" y="1633"/>
                    <a:pt x="8178" y="1683"/>
                    <a:pt x="8175" y="1734"/>
                  </a:cubicBezTo>
                  <a:cubicBezTo>
                    <a:pt x="8171" y="1786"/>
                    <a:pt x="8167" y="1837"/>
                    <a:pt x="8163" y="1889"/>
                  </a:cubicBezTo>
                  <a:cubicBezTo>
                    <a:pt x="8157" y="1942"/>
                    <a:pt x="8152" y="1994"/>
                    <a:pt x="8146" y="2047"/>
                  </a:cubicBezTo>
                  <a:cubicBezTo>
                    <a:pt x="8138" y="2100"/>
                    <a:pt x="8129" y="2152"/>
                    <a:pt x="8121" y="2205"/>
                  </a:cubicBezTo>
                  <a:cubicBezTo>
                    <a:pt x="8117" y="2256"/>
                    <a:pt x="8112" y="2306"/>
                    <a:pt x="8108" y="2357"/>
                  </a:cubicBezTo>
                  <a:cubicBezTo>
                    <a:pt x="8100" y="2404"/>
                    <a:pt x="8091" y="2450"/>
                    <a:pt x="8083" y="2497"/>
                  </a:cubicBezTo>
                  <a:cubicBezTo>
                    <a:pt x="8076" y="2541"/>
                    <a:pt x="8070" y="2584"/>
                    <a:pt x="8063" y="2628"/>
                  </a:cubicBezTo>
                  <a:cubicBezTo>
                    <a:pt x="8055" y="2666"/>
                    <a:pt x="8046" y="2703"/>
                    <a:pt x="8038" y="2741"/>
                  </a:cubicBezTo>
                  <a:lnTo>
                    <a:pt x="8017" y="2834"/>
                  </a:lnTo>
                  <a:cubicBezTo>
                    <a:pt x="8011" y="2859"/>
                    <a:pt x="8006" y="2883"/>
                    <a:pt x="8000" y="2908"/>
                  </a:cubicBezTo>
                  <a:lnTo>
                    <a:pt x="7700" y="3754"/>
                  </a:lnTo>
                  <a:lnTo>
                    <a:pt x="7942" y="3737"/>
                  </a:lnTo>
                  <a:lnTo>
                    <a:pt x="8167" y="3695"/>
                  </a:lnTo>
                  <a:lnTo>
                    <a:pt x="8379" y="3635"/>
                  </a:lnTo>
                  <a:lnTo>
                    <a:pt x="8583" y="3558"/>
                  </a:lnTo>
                  <a:lnTo>
                    <a:pt x="8767" y="3471"/>
                  </a:lnTo>
                  <a:lnTo>
                    <a:pt x="8933" y="3376"/>
                  </a:lnTo>
                  <a:lnTo>
                    <a:pt x="9092" y="3278"/>
                  </a:lnTo>
                  <a:lnTo>
                    <a:pt x="9238" y="3185"/>
                  </a:lnTo>
                  <a:lnTo>
                    <a:pt x="9250" y="3230"/>
                  </a:lnTo>
                  <a:cubicBezTo>
                    <a:pt x="9206" y="3279"/>
                    <a:pt x="9161" y="3327"/>
                    <a:pt x="9117" y="3376"/>
                  </a:cubicBezTo>
                  <a:cubicBezTo>
                    <a:pt x="9063" y="3423"/>
                    <a:pt x="9008" y="3469"/>
                    <a:pt x="8954" y="3516"/>
                  </a:cubicBezTo>
                  <a:lnTo>
                    <a:pt x="8758" y="3641"/>
                  </a:lnTo>
                  <a:lnTo>
                    <a:pt x="8538" y="3754"/>
                  </a:lnTo>
                  <a:lnTo>
                    <a:pt x="8304" y="3856"/>
                  </a:lnTo>
                  <a:lnTo>
                    <a:pt x="8054" y="3945"/>
                  </a:lnTo>
                  <a:lnTo>
                    <a:pt x="7796" y="4014"/>
                  </a:lnTo>
                  <a:lnTo>
                    <a:pt x="7533" y="4064"/>
                  </a:lnTo>
                  <a:lnTo>
                    <a:pt x="7479" y="4184"/>
                  </a:lnTo>
                  <a:cubicBezTo>
                    <a:pt x="7454" y="4231"/>
                    <a:pt x="7429" y="4277"/>
                    <a:pt x="7404" y="4324"/>
                  </a:cubicBezTo>
                  <a:lnTo>
                    <a:pt x="7321" y="4470"/>
                  </a:lnTo>
                  <a:lnTo>
                    <a:pt x="7213" y="4628"/>
                  </a:lnTo>
                  <a:cubicBezTo>
                    <a:pt x="7175" y="4683"/>
                    <a:pt x="7138" y="4739"/>
                    <a:pt x="7100" y="4794"/>
                  </a:cubicBezTo>
                  <a:cubicBezTo>
                    <a:pt x="7060" y="4849"/>
                    <a:pt x="7019" y="4903"/>
                    <a:pt x="6979" y="4958"/>
                  </a:cubicBezTo>
                  <a:lnTo>
                    <a:pt x="6850" y="5113"/>
                  </a:lnTo>
                  <a:lnTo>
                    <a:pt x="6721" y="5265"/>
                  </a:lnTo>
                  <a:cubicBezTo>
                    <a:pt x="6681" y="5312"/>
                    <a:pt x="6640" y="5358"/>
                    <a:pt x="6600" y="5405"/>
                  </a:cubicBezTo>
                  <a:lnTo>
                    <a:pt x="6471" y="5530"/>
                  </a:lnTo>
                  <a:lnTo>
                    <a:pt x="6358" y="5641"/>
                  </a:lnTo>
                  <a:lnTo>
                    <a:pt x="6250" y="5721"/>
                  </a:lnTo>
                  <a:cubicBezTo>
                    <a:pt x="6256" y="5741"/>
                    <a:pt x="6261" y="5761"/>
                    <a:pt x="6267" y="5781"/>
                  </a:cubicBezTo>
                  <a:cubicBezTo>
                    <a:pt x="6277" y="5785"/>
                    <a:pt x="6286" y="5789"/>
                    <a:pt x="6296" y="5793"/>
                  </a:cubicBezTo>
                  <a:lnTo>
                    <a:pt x="6479" y="5754"/>
                  </a:lnTo>
                  <a:lnTo>
                    <a:pt x="6663" y="5736"/>
                  </a:lnTo>
                  <a:lnTo>
                    <a:pt x="6858" y="5736"/>
                  </a:lnTo>
                  <a:lnTo>
                    <a:pt x="7046" y="5742"/>
                  </a:lnTo>
                  <a:lnTo>
                    <a:pt x="7246" y="5748"/>
                  </a:lnTo>
                  <a:lnTo>
                    <a:pt x="7425" y="5748"/>
                  </a:lnTo>
                  <a:lnTo>
                    <a:pt x="7600" y="5733"/>
                  </a:lnTo>
                  <a:lnTo>
                    <a:pt x="7950" y="5673"/>
                  </a:lnTo>
                  <a:lnTo>
                    <a:pt x="8275" y="5596"/>
                  </a:lnTo>
                  <a:lnTo>
                    <a:pt x="8579" y="5504"/>
                  </a:lnTo>
                  <a:lnTo>
                    <a:pt x="8858" y="5390"/>
                  </a:lnTo>
                  <a:lnTo>
                    <a:pt x="9117" y="5265"/>
                  </a:lnTo>
                  <a:lnTo>
                    <a:pt x="9350" y="5119"/>
                  </a:lnTo>
                  <a:lnTo>
                    <a:pt x="9563" y="4967"/>
                  </a:lnTo>
                  <a:lnTo>
                    <a:pt x="9758" y="4794"/>
                  </a:lnTo>
                  <a:lnTo>
                    <a:pt x="9933" y="4610"/>
                  </a:lnTo>
                  <a:cubicBezTo>
                    <a:pt x="9955" y="4623"/>
                    <a:pt x="9978" y="4635"/>
                    <a:pt x="10000" y="4648"/>
                  </a:cubicBezTo>
                  <a:lnTo>
                    <a:pt x="10000" y="4660"/>
                  </a:lnTo>
                  <a:cubicBezTo>
                    <a:pt x="9968" y="4716"/>
                    <a:pt x="9936" y="4771"/>
                    <a:pt x="9904" y="4827"/>
                  </a:cubicBezTo>
                  <a:lnTo>
                    <a:pt x="9767" y="5000"/>
                  </a:lnTo>
                  <a:lnTo>
                    <a:pt x="9600" y="5173"/>
                  </a:lnTo>
                  <a:lnTo>
                    <a:pt x="9404" y="5343"/>
                  </a:lnTo>
                  <a:lnTo>
                    <a:pt x="9183" y="5504"/>
                  </a:lnTo>
                  <a:lnTo>
                    <a:pt x="8950" y="5662"/>
                  </a:lnTo>
                  <a:lnTo>
                    <a:pt x="8704" y="5802"/>
                  </a:lnTo>
                  <a:lnTo>
                    <a:pt x="8463" y="5927"/>
                  </a:lnTo>
                  <a:lnTo>
                    <a:pt x="8229" y="6025"/>
                  </a:lnTo>
                  <a:lnTo>
                    <a:pt x="8000" y="6105"/>
                  </a:lnTo>
                  <a:lnTo>
                    <a:pt x="7879" y="6132"/>
                  </a:lnTo>
                  <a:lnTo>
                    <a:pt x="7729" y="6153"/>
                  </a:lnTo>
                  <a:lnTo>
                    <a:pt x="7563" y="6177"/>
                  </a:lnTo>
                  <a:lnTo>
                    <a:pt x="7388" y="6198"/>
                  </a:lnTo>
                  <a:lnTo>
                    <a:pt x="7204" y="6219"/>
                  </a:lnTo>
                  <a:lnTo>
                    <a:pt x="7017" y="6240"/>
                  </a:lnTo>
                  <a:lnTo>
                    <a:pt x="6842" y="6263"/>
                  </a:lnTo>
                  <a:lnTo>
                    <a:pt x="6675" y="6290"/>
                  </a:lnTo>
                  <a:lnTo>
                    <a:pt x="6517" y="6329"/>
                  </a:lnTo>
                  <a:lnTo>
                    <a:pt x="6388" y="6365"/>
                  </a:lnTo>
                  <a:cubicBezTo>
                    <a:pt x="6355" y="6382"/>
                    <a:pt x="6321" y="6398"/>
                    <a:pt x="6288" y="6415"/>
                  </a:cubicBezTo>
                  <a:lnTo>
                    <a:pt x="6213" y="6475"/>
                  </a:lnTo>
                  <a:cubicBezTo>
                    <a:pt x="6173" y="6533"/>
                    <a:pt x="6132" y="6590"/>
                    <a:pt x="6092" y="6648"/>
                  </a:cubicBezTo>
                  <a:cubicBezTo>
                    <a:pt x="6064" y="6711"/>
                    <a:pt x="6036" y="6773"/>
                    <a:pt x="6008" y="6836"/>
                  </a:cubicBezTo>
                  <a:cubicBezTo>
                    <a:pt x="5986" y="6901"/>
                    <a:pt x="5964" y="6967"/>
                    <a:pt x="5942" y="7032"/>
                  </a:cubicBezTo>
                  <a:cubicBezTo>
                    <a:pt x="5929" y="7099"/>
                    <a:pt x="5917" y="7165"/>
                    <a:pt x="5904" y="7232"/>
                  </a:cubicBezTo>
                  <a:cubicBezTo>
                    <a:pt x="5899" y="7302"/>
                    <a:pt x="5893" y="7373"/>
                    <a:pt x="5888" y="7443"/>
                  </a:cubicBezTo>
                  <a:cubicBezTo>
                    <a:pt x="5885" y="7514"/>
                    <a:pt x="5882" y="7584"/>
                    <a:pt x="5879" y="7655"/>
                  </a:cubicBezTo>
                  <a:cubicBezTo>
                    <a:pt x="5882" y="7726"/>
                    <a:pt x="5885" y="7796"/>
                    <a:pt x="5888" y="7867"/>
                  </a:cubicBezTo>
                  <a:cubicBezTo>
                    <a:pt x="5893" y="7939"/>
                    <a:pt x="5899" y="8012"/>
                    <a:pt x="5904" y="8084"/>
                  </a:cubicBezTo>
                  <a:cubicBezTo>
                    <a:pt x="5911" y="8156"/>
                    <a:pt x="5918" y="8227"/>
                    <a:pt x="5925" y="8299"/>
                  </a:cubicBezTo>
                  <a:cubicBezTo>
                    <a:pt x="5933" y="8369"/>
                    <a:pt x="5942" y="8440"/>
                    <a:pt x="5950" y="8510"/>
                  </a:cubicBezTo>
                  <a:cubicBezTo>
                    <a:pt x="5951" y="8613"/>
                    <a:pt x="5953" y="8717"/>
                    <a:pt x="5954" y="8820"/>
                  </a:cubicBezTo>
                  <a:cubicBezTo>
                    <a:pt x="5947" y="8923"/>
                    <a:pt x="5940" y="9027"/>
                    <a:pt x="5933" y="9130"/>
                  </a:cubicBezTo>
                  <a:cubicBezTo>
                    <a:pt x="5921" y="9229"/>
                    <a:pt x="5908" y="9329"/>
                    <a:pt x="5896" y="9428"/>
                  </a:cubicBezTo>
                  <a:cubicBezTo>
                    <a:pt x="5881" y="9525"/>
                    <a:pt x="5865" y="9623"/>
                    <a:pt x="5850" y="9720"/>
                  </a:cubicBezTo>
                  <a:cubicBezTo>
                    <a:pt x="5819" y="10051"/>
                    <a:pt x="5825" y="10355"/>
                    <a:pt x="5794" y="10686"/>
                  </a:cubicBezTo>
                  <a:lnTo>
                    <a:pt x="4117" y="10686"/>
                  </a:lnTo>
                  <a:lnTo>
                    <a:pt x="4309" y="10293"/>
                  </a:lnTo>
                  <a:lnTo>
                    <a:pt x="4546" y="9848"/>
                  </a:lnTo>
                  <a:cubicBezTo>
                    <a:pt x="4574" y="9794"/>
                    <a:pt x="4601" y="9741"/>
                    <a:pt x="4629" y="9687"/>
                  </a:cubicBezTo>
                  <a:cubicBezTo>
                    <a:pt x="4653" y="9627"/>
                    <a:pt x="4676" y="9568"/>
                    <a:pt x="4700" y="9508"/>
                  </a:cubicBezTo>
                  <a:cubicBezTo>
                    <a:pt x="4722" y="9442"/>
                    <a:pt x="4745" y="9375"/>
                    <a:pt x="4767" y="9309"/>
                  </a:cubicBezTo>
                  <a:cubicBezTo>
                    <a:pt x="4788" y="9238"/>
                    <a:pt x="4808" y="9168"/>
                    <a:pt x="4829" y="9097"/>
                  </a:cubicBezTo>
                  <a:cubicBezTo>
                    <a:pt x="4846" y="9021"/>
                    <a:pt x="4862" y="8944"/>
                    <a:pt x="4879" y="8868"/>
                  </a:cubicBezTo>
                  <a:cubicBezTo>
                    <a:pt x="4892" y="8790"/>
                    <a:pt x="4904" y="8713"/>
                    <a:pt x="4917" y="8635"/>
                  </a:cubicBezTo>
                  <a:cubicBezTo>
                    <a:pt x="4929" y="8554"/>
                    <a:pt x="4942" y="8472"/>
                    <a:pt x="4954" y="8391"/>
                  </a:cubicBezTo>
                  <a:cubicBezTo>
                    <a:pt x="4962" y="8309"/>
                    <a:pt x="4971" y="8226"/>
                    <a:pt x="4979" y="8144"/>
                  </a:cubicBezTo>
                  <a:cubicBezTo>
                    <a:pt x="4986" y="8058"/>
                    <a:pt x="4993" y="7973"/>
                    <a:pt x="5000" y="7887"/>
                  </a:cubicBezTo>
                  <a:lnTo>
                    <a:pt x="5000" y="7634"/>
                  </a:lnTo>
                  <a:lnTo>
                    <a:pt x="5000" y="7384"/>
                  </a:lnTo>
                  <a:cubicBezTo>
                    <a:pt x="4993" y="7300"/>
                    <a:pt x="4986" y="7217"/>
                    <a:pt x="4979" y="7133"/>
                  </a:cubicBezTo>
                  <a:cubicBezTo>
                    <a:pt x="4969" y="7053"/>
                    <a:pt x="4960" y="6972"/>
                    <a:pt x="4950" y="6892"/>
                  </a:cubicBezTo>
                  <a:cubicBezTo>
                    <a:pt x="4938" y="6814"/>
                    <a:pt x="4925" y="6735"/>
                    <a:pt x="4913" y="6657"/>
                  </a:cubicBezTo>
                  <a:cubicBezTo>
                    <a:pt x="4895" y="6581"/>
                    <a:pt x="4876" y="6506"/>
                    <a:pt x="4858" y="6430"/>
                  </a:cubicBezTo>
                  <a:cubicBezTo>
                    <a:pt x="4833" y="6360"/>
                    <a:pt x="4808" y="6289"/>
                    <a:pt x="4783" y="6219"/>
                  </a:cubicBezTo>
                  <a:cubicBezTo>
                    <a:pt x="4755" y="6152"/>
                    <a:pt x="4728" y="6086"/>
                    <a:pt x="4700" y="6019"/>
                  </a:cubicBezTo>
                  <a:cubicBezTo>
                    <a:pt x="4667" y="5959"/>
                    <a:pt x="4633" y="5900"/>
                    <a:pt x="4600" y="5840"/>
                  </a:cubicBezTo>
                  <a:cubicBezTo>
                    <a:pt x="4563" y="5787"/>
                    <a:pt x="4525" y="5735"/>
                    <a:pt x="4488" y="5682"/>
                  </a:cubicBezTo>
                  <a:cubicBezTo>
                    <a:pt x="4445" y="5635"/>
                    <a:pt x="4401" y="5589"/>
                    <a:pt x="4358" y="5542"/>
                  </a:cubicBezTo>
                  <a:cubicBezTo>
                    <a:pt x="4310" y="5504"/>
                    <a:pt x="4261" y="5467"/>
                    <a:pt x="4213" y="5429"/>
                  </a:cubicBezTo>
                  <a:lnTo>
                    <a:pt x="4046" y="5343"/>
                  </a:lnTo>
                  <a:lnTo>
                    <a:pt x="3904" y="5292"/>
                  </a:lnTo>
                  <a:lnTo>
                    <a:pt x="3746" y="5271"/>
                  </a:lnTo>
                  <a:lnTo>
                    <a:pt x="3583" y="5271"/>
                  </a:lnTo>
                  <a:lnTo>
                    <a:pt x="3413" y="5286"/>
                  </a:lnTo>
                  <a:lnTo>
                    <a:pt x="3246" y="5310"/>
                  </a:lnTo>
                  <a:lnTo>
                    <a:pt x="3079" y="5343"/>
                  </a:lnTo>
                  <a:lnTo>
                    <a:pt x="2913" y="5369"/>
                  </a:lnTo>
                  <a:lnTo>
                    <a:pt x="2750" y="5396"/>
                  </a:lnTo>
                  <a:lnTo>
                    <a:pt x="2600" y="5411"/>
                  </a:lnTo>
                  <a:lnTo>
                    <a:pt x="2258" y="5423"/>
                  </a:lnTo>
                  <a:lnTo>
                    <a:pt x="1925" y="5411"/>
                  </a:lnTo>
                  <a:lnTo>
                    <a:pt x="1617" y="5384"/>
                  </a:lnTo>
                  <a:lnTo>
                    <a:pt x="1321" y="5346"/>
                  </a:lnTo>
                  <a:lnTo>
                    <a:pt x="1033" y="5298"/>
                  </a:lnTo>
                  <a:lnTo>
                    <a:pt x="758" y="5250"/>
                  </a:lnTo>
                  <a:lnTo>
                    <a:pt x="500" y="5197"/>
                  </a:lnTo>
                  <a:cubicBezTo>
                    <a:pt x="506" y="5177"/>
                    <a:pt x="511" y="5157"/>
                    <a:pt x="517" y="5137"/>
                  </a:cubicBezTo>
                  <a:lnTo>
                    <a:pt x="871" y="5173"/>
                  </a:lnTo>
                  <a:lnTo>
                    <a:pt x="1221" y="5197"/>
                  </a:lnTo>
                  <a:lnTo>
                    <a:pt x="1563" y="5206"/>
                  </a:lnTo>
                  <a:lnTo>
                    <a:pt x="1896" y="5197"/>
                  </a:lnTo>
                  <a:lnTo>
                    <a:pt x="2221" y="5164"/>
                  </a:lnTo>
                  <a:lnTo>
                    <a:pt x="2538" y="5113"/>
                  </a:lnTo>
                  <a:lnTo>
                    <a:pt x="2842" y="5045"/>
                  </a:lnTo>
                  <a:lnTo>
                    <a:pt x="3129" y="4946"/>
                  </a:lnTo>
                  <a:lnTo>
                    <a:pt x="3500" y="4815"/>
                  </a:lnTo>
                  <a:lnTo>
                    <a:pt x="2821" y="4389"/>
                  </a:lnTo>
                  <a:lnTo>
                    <a:pt x="2213" y="3912"/>
                  </a:lnTo>
                  <a:lnTo>
                    <a:pt x="1879" y="3939"/>
                  </a:lnTo>
                  <a:lnTo>
                    <a:pt x="1554" y="3939"/>
                  </a:lnTo>
                  <a:lnTo>
                    <a:pt x="1258" y="3912"/>
                  </a:lnTo>
                  <a:lnTo>
                    <a:pt x="979" y="3856"/>
                  </a:lnTo>
                  <a:lnTo>
                    <a:pt x="721" y="3775"/>
                  </a:lnTo>
                  <a:lnTo>
                    <a:pt x="496" y="3674"/>
                  </a:lnTo>
                  <a:lnTo>
                    <a:pt x="296" y="3549"/>
                  </a:lnTo>
                  <a:lnTo>
                    <a:pt x="129" y="3403"/>
                  </a:lnTo>
                  <a:lnTo>
                    <a:pt x="0" y="3245"/>
                  </a:lnTo>
                  <a:cubicBezTo>
                    <a:pt x="6" y="3236"/>
                    <a:pt x="11" y="3227"/>
                    <a:pt x="17" y="3218"/>
                  </a:cubicBezTo>
                  <a:lnTo>
                    <a:pt x="71" y="3245"/>
                  </a:lnTo>
                  <a:cubicBezTo>
                    <a:pt x="93" y="3280"/>
                    <a:pt x="116" y="3314"/>
                    <a:pt x="138" y="3349"/>
                  </a:cubicBezTo>
                  <a:lnTo>
                    <a:pt x="246" y="3439"/>
                  </a:lnTo>
                  <a:cubicBezTo>
                    <a:pt x="290" y="3469"/>
                    <a:pt x="335" y="3498"/>
                    <a:pt x="379" y="3528"/>
                  </a:cubicBezTo>
                  <a:lnTo>
                    <a:pt x="538" y="3597"/>
                  </a:lnTo>
                  <a:lnTo>
                    <a:pt x="721" y="3656"/>
                  </a:lnTo>
                  <a:lnTo>
                    <a:pt x="913" y="3701"/>
                  </a:lnTo>
                  <a:lnTo>
                    <a:pt x="1117" y="3728"/>
                  </a:lnTo>
                  <a:lnTo>
                    <a:pt x="1329" y="3737"/>
                  </a:lnTo>
                  <a:lnTo>
                    <a:pt x="1533" y="3734"/>
                  </a:lnTo>
                  <a:lnTo>
                    <a:pt x="1646" y="3722"/>
                  </a:lnTo>
                  <a:lnTo>
                    <a:pt x="1746" y="3722"/>
                  </a:lnTo>
                  <a:lnTo>
                    <a:pt x="1833" y="3710"/>
                  </a:lnTo>
                  <a:lnTo>
                    <a:pt x="1917" y="3695"/>
                  </a:lnTo>
                  <a:lnTo>
                    <a:pt x="1988" y="3662"/>
                  </a:lnTo>
                  <a:cubicBezTo>
                    <a:pt x="1921" y="3572"/>
                    <a:pt x="1855" y="3481"/>
                    <a:pt x="1788" y="3391"/>
                  </a:cubicBezTo>
                  <a:lnTo>
                    <a:pt x="1617" y="3126"/>
                  </a:lnTo>
                  <a:lnTo>
                    <a:pt x="1454" y="2849"/>
                  </a:lnTo>
                  <a:lnTo>
                    <a:pt x="1313" y="2563"/>
                  </a:lnTo>
                  <a:lnTo>
                    <a:pt x="1175" y="2253"/>
                  </a:lnTo>
                  <a:lnTo>
                    <a:pt x="1046" y="1919"/>
                  </a:lnTo>
                  <a:cubicBezTo>
                    <a:pt x="1042" y="1899"/>
                    <a:pt x="1037" y="1879"/>
                    <a:pt x="1033" y="1859"/>
                  </a:cubicBezTo>
                  <a:cubicBezTo>
                    <a:pt x="1022" y="1831"/>
                    <a:pt x="1011" y="1804"/>
                    <a:pt x="1000" y="1776"/>
                  </a:cubicBezTo>
                  <a:cubicBezTo>
                    <a:pt x="993" y="1745"/>
                    <a:pt x="986" y="1715"/>
                    <a:pt x="979" y="1684"/>
                  </a:cubicBezTo>
                  <a:cubicBezTo>
                    <a:pt x="969" y="1653"/>
                    <a:pt x="960" y="1622"/>
                    <a:pt x="950" y="1591"/>
                  </a:cubicBezTo>
                  <a:cubicBezTo>
                    <a:pt x="942" y="1557"/>
                    <a:pt x="933" y="1524"/>
                    <a:pt x="925" y="1490"/>
                  </a:cubicBezTo>
                  <a:cubicBezTo>
                    <a:pt x="922" y="1459"/>
                    <a:pt x="920" y="1428"/>
                    <a:pt x="917" y="1397"/>
                  </a:cubicBezTo>
                  <a:lnTo>
                    <a:pt x="917" y="1311"/>
                  </a:lnTo>
                  <a:cubicBezTo>
                    <a:pt x="922" y="1285"/>
                    <a:pt x="928" y="1260"/>
                    <a:pt x="933" y="1234"/>
                  </a:cubicBezTo>
                  <a:lnTo>
                    <a:pt x="963" y="1180"/>
                  </a:lnTo>
                  <a:lnTo>
                    <a:pt x="1000" y="1192"/>
                  </a:lnTo>
                  <a:cubicBezTo>
                    <a:pt x="1011" y="1293"/>
                    <a:pt x="1022" y="1395"/>
                    <a:pt x="1033" y="1496"/>
                  </a:cubicBezTo>
                  <a:cubicBezTo>
                    <a:pt x="1058" y="1597"/>
                    <a:pt x="1083" y="1699"/>
                    <a:pt x="1108" y="1800"/>
                  </a:cubicBezTo>
                  <a:cubicBezTo>
                    <a:pt x="1146" y="1899"/>
                    <a:pt x="1183" y="1999"/>
                    <a:pt x="1221" y="2098"/>
                  </a:cubicBezTo>
                  <a:cubicBezTo>
                    <a:pt x="1267" y="2189"/>
                    <a:pt x="1312" y="2281"/>
                    <a:pt x="1358" y="2372"/>
                  </a:cubicBezTo>
                  <a:lnTo>
                    <a:pt x="1508" y="2628"/>
                  </a:lnTo>
                  <a:lnTo>
                    <a:pt x="1646" y="2795"/>
                  </a:lnTo>
                  <a:cubicBezTo>
                    <a:pt x="1640" y="2797"/>
                    <a:pt x="1635" y="2799"/>
                    <a:pt x="1629" y="2801"/>
                  </a:cubicBezTo>
                  <a:lnTo>
                    <a:pt x="1629" y="2807"/>
                  </a:lnTo>
                  <a:lnTo>
                    <a:pt x="1638" y="2813"/>
                  </a:lnTo>
                  <a:cubicBezTo>
                    <a:pt x="1641" y="2814"/>
                    <a:pt x="1643" y="2815"/>
                    <a:pt x="1646" y="2816"/>
                  </a:cubicBezTo>
                  <a:cubicBezTo>
                    <a:pt x="1652" y="2818"/>
                    <a:pt x="1657" y="2820"/>
                    <a:pt x="1663" y="2822"/>
                  </a:cubicBezTo>
                  <a:cubicBezTo>
                    <a:pt x="1664" y="2826"/>
                    <a:pt x="1666" y="2830"/>
                    <a:pt x="1667" y="2834"/>
                  </a:cubicBezTo>
                  <a:cubicBezTo>
                    <a:pt x="1670" y="2836"/>
                    <a:pt x="1672" y="2838"/>
                    <a:pt x="1675" y="2840"/>
                  </a:cubicBezTo>
                  <a:cubicBezTo>
                    <a:pt x="1678" y="2843"/>
                    <a:pt x="1680" y="2846"/>
                    <a:pt x="1683" y="2849"/>
                  </a:cubicBezTo>
                  <a:lnTo>
                    <a:pt x="1683" y="2843"/>
                  </a:lnTo>
                  <a:cubicBezTo>
                    <a:pt x="1680" y="2842"/>
                    <a:pt x="1678" y="2841"/>
                    <a:pt x="1675" y="2840"/>
                  </a:cubicBezTo>
                  <a:lnTo>
                    <a:pt x="1675" y="2840"/>
                  </a:lnTo>
                  <a:cubicBezTo>
                    <a:pt x="1665" y="2825"/>
                    <a:pt x="1656" y="2810"/>
                    <a:pt x="1646" y="2795"/>
                  </a:cubicBezTo>
                  <a:lnTo>
                    <a:pt x="1746" y="2741"/>
                  </a:lnTo>
                  <a:cubicBezTo>
                    <a:pt x="1778" y="2710"/>
                    <a:pt x="1810" y="2680"/>
                    <a:pt x="1842" y="2649"/>
                  </a:cubicBezTo>
                  <a:cubicBezTo>
                    <a:pt x="1872" y="2613"/>
                    <a:pt x="1903" y="2578"/>
                    <a:pt x="1933" y="2542"/>
                  </a:cubicBezTo>
                  <a:cubicBezTo>
                    <a:pt x="1961" y="2498"/>
                    <a:pt x="1989" y="2455"/>
                    <a:pt x="2017" y="2411"/>
                  </a:cubicBezTo>
                  <a:cubicBezTo>
                    <a:pt x="2042" y="2362"/>
                    <a:pt x="2067" y="2314"/>
                    <a:pt x="2092" y="2265"/>
                  </a:cubicBezTo>
                  <a:cubicBezTo>
                    <a:pt x="2116" y="2214"/>
                    <a:pt x="2139" y="2164"/>
                    <a:pt x="2163" y="2113"/>
                  </a:cubicBezTo>
                  <a:cubicBezTo>
                    <a:pt x="2182" y="2060"/>
                    <a:pt x="2202" y="2008"/>
                    <a:pt x="2221" y="1955"/>
                  </a:cubicBezTo>
                  <a:cubicBezTo>
                    <a:pt x="2239" y="1904"/>
                    <a:pt x="2257" y="1854"/>
                    <a:pt x="2275" y="1803"/>
                  </a:cubicBezTo>
                  <a:cubicBezTo>
                    <a:pt x="2290" y="1754"/>
                    <a:pt x="2306" y="1706"/>
                    <a:pt x="2321" y="1657"/>
                  </a:cubicBezTo>
                  <a:cubicBezTo>
                    <a:pt x="2324" y="1722"/>
                    <a:pt x="2326" y="1788"/>
                    <a:pt x="2329" y="1853"/>
                  </a:cubicBezTo>
                  <a:cubicBezTo>
                    <a:pt x="2326" y="1913"/>
                    <a:pt x="2324" y="1972"/>
                    <a:pt x="2321" y="2032"/>
                  </a:cubicBezTo>
                  <a:cubicBezTo>
                    <a:pt x="2308" y="2088"/>
                    <a:pt x="2296" y="2143"/>
                    <a:pt x="2283" y="2199"/>
                  </a:cubicBezTo>
                  <a:cubicBezTo>
                    <a:pt x="2265" y="2255"/>
                    <a:pt x="2247" y="2310"/>
                    <a:pt x="2229" y="2366"/>
                  </a:cubicBezTo>
                  <a:cubicBezTo>
                    <a:pt x="2204" y="2419"/>
                    <a:pt x="2179" y="2471"/>
                    <a:pt x="2154" y="2524"/>
                  </a:cubicBezTo>
                  <a:lnTo>
                    <a:pt x="2046" y="2682"/>
                  </a:lnTo>
                  <a:lnTo>
                    <a:pt x="1796" y="3027"/>
                  </a:lnTo>
                  <a:lnTo>
                    <a:pt x="2054" y="3305"/>
                  </a:lnTo>
                  <a:lnTo>
                    <a:pt x="2333" y="3564"/>
                  </a:lnTo>
                  <a:lnTo>
                    <a:pt x="2638" y="3808"/>
                  </a:lnTo>
                  <a:lnTo>
                    <a:pt x="2963" y="4032"/>
                  </a:lnTo>
                  <a:lnTo>
                    <a:pt x="4129" y="4610"/>
                  </a:lnTo>
                  <a:cubicBezTo>
                    <a:pt x="4142" y="4603"/>
                    <a:pt x="4154" y="4596"/>
                    <a:pt x="4167" y="4589"/>
                  </a:cubicBezTo>
                  <a:cubicBezTo>
                    <a:pt x="4135" y="4504"/>
                    <a:pt x="4103" y="4418"/>
                    <a:pt x="4071" y="4333"/>
                  </a:cubicBezTo>
                  <a:cubicBezTo>
                    <a:pt x="4046" y="4241"/>
                    <a:pt x="4021" y="4150"/>
                    <a:pt x="3996" y="4058"/>
                  </a:cubicBezTo>
                  <a:cubicBezTo>
                    <a:pt x="3975" y="3959"/>
                    <a:pt x="3954" y="3859"/>
                    <a:pt x="3933" y="3760"/>
                  </a:cubicBezTo>
                  <a:cubicBezTo>
                    <a:pt x="3923" y="3659"/>
                    <a:pt x="3914" y="3557"/>
                    <a:pt x="3904" y="3456"/>
                  </a:cubicBezTo>
                  <a:cubicBezTo>
                    <a:pt x="3896" y="3350"/>
                    <a:pt x="3887" y="3244"/>
                    <a:pt x="3879" y="3138"/>
                  </a:cubicBezTo>
                  <a:lnTo>
                    <a:pt x="3879" y="2813"/>
                  </a:lnTo>
                  <a:cubicBezTo>
                    <a:pt x="3885" y="2704"/>
                    <a:pt x="3890" y="2594"/>
                    <a:pt x="3896" y="2485"/>
                  </a:cubicBezTo>
                  <a:cubicBezTo>
                    <a:pt x="3908" y="2377"/>
                    <a:pt x="3921" y="2268"/>
                    <a:pt x="3933" y="2160"/>
                  </a:cubicBezTo>
                  <a:cubicBezTo>
                    <a:pt x="3951" y="2052"/>
                    <a:pt x="3970" y="1944"/>
                    <a:pt x="3988" y="1836"/>
                  </a:cubicBezTo>
                  <a:cubicBezTo>
                    <a:pt x="4007" y="1732"/>
                    <a:pt x="4027" y="1627"/>
                    <a:pt x="4046" y="1523"/>
                  </a:cubicBezTo>
                  <a:cubicBezTo>
                    <a:pt x="4074" y="1422"/>
                    <a:pt x="4101" y="1320"/>
                    <a:pt x="4129" y="1219"/>
                  </a:cubicBezTo>
                  <a:cubicBezTo>
                    <a:pt x="4162" y="1124"/>
                    <a:pt x="4196" y="1028"/>
                    <a:pt x="4229" y="933"/>
                  </a:cubicBezTo>
                  <a:cubicBezTo>
                    <a:pt x="4264" y="843"/>
                    <a:pt x="4298" y="752"/>
                    <a:pt x="4333" y="662"/>
                  </a:cubicBezTo>
                  <a:cubicBezTo>
                    <a:pt x="4373" y="580"/>
                    <a:pt x="4414" y="499"/>
                    <a:pt x="4454" y="417"/>
                  </a:cubicBezTo>
                  <a:lnTo>
                    <a:pt x="4583" y="194"/>
                  </a:lnTo>
                  <a:lnTo>
                    <a:pt x="4738" y="0"/>
                  </a:ln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800"/>
            </a:p>
          </p:txBody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124704F3-DC18-47AE-8276-F0B36CB94F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3764" y="5150740"/>
              <a:ext cx="1377523" cy="150200"/>
            </a:xfrm>
            <a:custGeom>
              <a:avLst/>
              <a:gdLst>
                <a:gd name="T0" fmla="*/ 4482 w 5998"/>
                <a:gd name="T1" fmla="*/ 420 h 654"/>
                <a:gd name="T2" fmla="*/ 1794 w 5998"/>
                <a:gd name="T3" fmla="*/ 367 h 654"/>
                <a:gd name="T4" fmla="*/ 4798 w 5998"/>
                <a:gd name="T5" fmla="*/ 367 h 654"/>
                <a:gd name="T6" fmla="*/ 3151 w 5998"/>
                <a:gd name="T7" fmla="*/ 420 h 654"/>
                <a:gd name="T8" fmla="*/ 2643 w 5998"/>
                <a:gd name="T9" fmla="*/ 345 h 654"/>
                <a:gd name="T10" fmla="*/ 3914 w 5998"/>
                <a:gd name="T11" fmla="*/ 314 h 654"/>
                <a:gd name="T12" fmla="*/ 3342 w 5998"/>
                <a:gd name="T13" fmla="*/ 411 h 654"/>
                <a:gd name="T14" fmla="*/ 4691 w 5998"/>
                <a:gd name="T15" fmla="*/ 334 h 654"/>
                <a:gd name="T16" fmla="*/ 5785 w 5998"/>
                <a:gd name="T17" fmla="*/ 280 h 654"/>
                <a:gd name="T18" fmla="*/ 3431 w 5998"/>
                <a:gd name="T19" fmla="*/ 374 h 654"/>
                <a:gd name="T20" fmla="*/ 3051 w 5998"/>
                <a:gd name="T21" fmla="*/ 392 h 654"/>
                <a:gd name="T22" fmla="*/ 2302 w 5998"/>
                <a:gd name="T23" fmla="*/ 298 h 654"/>
                <a:gd name="T24" fmla="*/ 5942 w 5998"/>
                <a:gd name="T25" fmla="*/ 214 h 654"/>
                <a:gd name="T26" fmla="*/ 2011 w 5998"/>
                <a:gd name="T27" fmla="*/ 260 h 654"/>
                <a:gd name="T28" fmla="*/ 5338 w 5998"/>
                <a:gd name="T29" fmla="*/ 187 h 654"/>
                <a:gd name="T30" fmla="*/ 2351 w 5998"/>
                <a:gd name="T31" fmla="*/ 267 h 654"/>
                <a:gd name="T32" fmla="*/ 1998 w 5998"/>
                <a:gd name="T33" fmla="*/ 163 h 654"/>
                <a:gd name="T34" fmla="*/ 2534 w 5998"/>
                <a:gd name="T35" fmla="*/ 171 h 654"/>
                <a:gd name="T36" fmla="*/ 3734 w 5998"/>
                <a:gd name="T37" fmla="*/ 40 h 654"/>
                <a:gd name="T38" fmla="*/ 3865 w 5998"/>
                <a:gd name="T39" fmla="*/ 214 h 654"/>
                <a:gd name="T40" fmla="*/ 3980 w 5998"/>
                <a:gd name="T41" fmla="*/ 136 h 654"/>
                <a:gd name="T42" fmla="*/ 4140 w 5998"/>
                <a:gd name="T43" fmla="*/ 178 h 654"/>
                <a:gd name="T44" fmla="*/ 4265 w 5998"/>
                <a:gd name="T45" fmla="*/ 347 h 654"/>
                <a:gd name="T46" fmla="*/ 4465 w 5998"/>
                <a:gd name="T47" fmla="*/ 323 h 654"/>
                <a:gd name="T48" fmla="*/ 4525 w 5998"/>
                <a:gd name="T49" fmla="*/ 220 h 654"/>
                <a:gd name="T50" fmla="*/ 4645 w 5998"/>
                <a:gd name="T51" fmla="*/ 311 h 654"/>
                <a:gd name="T52" fmla="*/ 4794 w 5998"/>
                <a:gd name="T53" fmla="*/ 280 h 654"/>
                <a:gd name="T54" fmla="*/ 4849 w 5998"/>
                <a:gd name="T55" fmla="*/ 209 h 654"/>
                <a:gd name="T56" fmla="*/ 5034 w 5998"/>
                <a:gd name="T57" fmla="*/ 271 h 654"/>
                <a:gd name="T58" fmla="*/ 5125 w 5998"/>
                <a:gd name="T59" fmla="*/ 67 h 654"/>
                <a:gd name="T60" fmla="*/ 5262 w 5998"/>
                <a:gd name="T61" fmla="*/ 327 h 654"/>
                <a:gd name="T62" fmla="*/ 5414 w 5998"/>
                <a:gd name="T63" fmla="*/ 163 h 654"/>
                <a:gd name="T64" fmla="*/ 5565 w 5998"/>
                <a:gd name="T65" fmla="*/ 283 h 654"/>
                <a:gd name="T66" fmla="*/ 5654 w 5998"/>
                <a:gd name="T67" fmla="*/ 156 h 654"/>
                <a:gd name="T68" fmla="*/ 5774 w 5998"/>
                <a:gd name="T69" fmla="*/ 300 h 654"/>
                <a:gd name="T70" fmla="*/ 5891 w 5998"/>
                <a:gd name="T71" fmla="*/ 136 h 654"/>
                <a:gd name="T72" fmla="*/ 51 w 5998"/>
                <a:gd name="T73" fmla="*/ 287 h 654"/>
                <a:gd name="T74" fmla="*/ 145 w 5998"/>
                <a:gd name="T75" fmla="*/ 214 h 654"/>
                <a:gd name="T76" fmla="*/ 251 w 5998"/>
                <a:gd name="T77" fmla="*/ 131 h 654"/>
                <a:gd name="T78" fmla="*/ 420 w 5998"/>
                <a:gd name="T79" fmla="*/ 178 h 654"/>
                <a:gd name="T80" fmla="*/ 545 w 5998"/>
                <a:gd name="T81" fmla="*/ 347 h 654"/>
                <a:gd name="T82" fmla="*/ 745 w 5998"/>
                <a:gd name="T83" fmla="*/ 323 h 654"/>
                <a:gd name="T84" fmla="*/ 814 w 5998"/>
                <a:gd name="T85" fmla="*/ 254 h 654"/>
                <a:gd name="T86" fmla="*/ 934 w 5998"/>
                <a:gd name="T87" fmla="*/ 367 h 654"/>
                <a:gd name="T88" fmla="*/ 1063 w 5998"/>
                <a:gd name="T89" fmla="*/ 223 h 654"/>
                <a:gd name="T90" fmla="*/ 1165 w 5998"/>
                <a:gd name="T91" fmla="*/ 247 h 654"/>
                <a:gd name="T92" fmla="*/ 1303 w 5998"/>
                <a:gd name="T93" fmla="*/ 183 h 654"/>
                <a:gd name="T94" fmla="*/ 1420 w 5998"/>
                <a:gd name="T95" fmla="*/ 98 h 654"/>
                <a:gd name="T96" fmla="*/ 1578 w 5998"/>
                <a:gd name="T97" fmla="*/ 143 h 654"/>
                <a:gd name="T98" fmla="*/ 1762 w 5998"/>
                <a:gd name="T99" fmla="*/ 123 h 654"/>
                <a:gd name="T100" fmla="*/ 1871 w 5998"/>
                <a:gd name="T101" fmla="*/ 260 h 654"/>
                <a:gd name="T102" fmla="*/ 1962 w 5998"/>
                <a:gd name="T103" fmla="*/ 43 h 654"/>
                <a:gd name="T104" fmla="*/ 2098 w 5998"/>
                <a:gd name="T105" fmla="*/ 267 h 654"/>
                <a:gd name="T106" fmla="*/ 2227 w 5998"/>
                <a:gd name="T107" fmla="*/ 185 h 654"/>
                <a:gd name="T108" fmla="*/ 2402 w 5998"/>
                <a:gd name="T109" fmla="*/ 143 h 654"/>
                <a:gd name="T110" fmla="*/ 2578 w 5998"/>
                <a:gd name="T111" fmla="*/ 131 h 654"/>
                <a:gd name="T112" fmla="*/ 2731 w 5998"/>
                <a:gd name="T113" fmla="*/ 94 h 654"/>
                <a:gd name="T114" fmla="*/ 2878 w 5998"/>
                <a:gd name="T115" fmla="*/ 274 h 654"/>
                <a:gd name="T116" fmla="*/ 3003 w 5998"/>
                <a:gd name="T117" fmla="*/ 285 h 654"/>
                <a:gd name="T118" fmla="*/ 3191 w 5998"/>
                <a:gd name="T119" fmla="*/ 67 h 654"/>
                <a:gd name="T120" fmla="*/ 3311 w 5998"/>
                <a:gd name="T121" fmla="*/ 251 h 654"/>
                <a:gd name="T122" fmla="*/ 3476 w 5998"/>
                <a:gd name="T123" fmla="*/ 292 h 654"/>
                <a:gd name="T124" fmla="*/ 3578 w 5998"/>
                <a:gd name="T125" fmla="*/ 31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98" h="654">
                  <a:moveTo>
                    <a:pt x="2642" y="447"/>
                  </a:moveTo>
                  <a:lnTo>
                    <a:pt x="2642" y="460"/>
                  </a:lnTo>
                  <a:lnTo>
                    <a:pt x="2645" y="460"/>
                  </a:lnTo>
                  <a:lnTo>
                    <a:pt x="2645" y="447"/>
                  </a:lnTo>
                  <a:lnTo>
                    <a:pt x="2642" y="447"/>
                  </a:lnTo>
                  <a:close/>
                  <a:moveTo>
                    <a:pt x="4805" y="443"/>
                  </a:moveTo>
                  <a:lnTo>
                    <a:pt x="4805" y="463"/>
                  </a:lnTo>
                  <a:lnTo>
                    <a:pt x="4811" y="463"/>
                  </a:lnTo>
                  <a:lnTo>
                    <a:pt x="4811" y="443"/>
                  </a:lnTo>
                  <a:lnTo>
                    <a:pt x="4805" y="443"/>
                  </a:lnTo>
                  <a:close/>
                  <a:moveTo>
                    <a:pt x="1085" y="443"/>
                  </a:moveTo>
                  <a:lnTo>
                    <a:pt x="1085" y="463"/>
                  </a:lnTo>
                  <a:lnTo>
                    <a:pt x="1091" y="463"/>
                  </a:lnTo>
                  <a:lnTo>
                    <a:pt x="1091" y="443"/>
                  </a:lnTo>
                  <a:lnTo>
                    <a:pt x="1085" y="443"/>
                  </a:lnTo>
                  <a:close/>
                  <a:moveTo>
                    <a:pt x="38" y="440"/>
                  </a:moveTo>
                  <a:lnTo>
                    <a:pt x="38" y="463"/>
                  </a:lnTo>
                  <a:lnTo>
                    <a:pt x="42" y="463"/>
                  </a:lnTo>
                  <a:lnTo>
                    <a:pt x="42" y="440"/>
                  </a:lnTo>
                  <a:lnTo>
                    <a:pt x="38" y="440"/>
                  </a:lnTo>
                  <a:close/>
                  <a:moveTo>
                    <a:pt x="5774" y="434"/>
                  </a:moveTo>
                  <a:lnTo>
                    <a:pt x="5774" y="460"/>
                  </a:lnTo>
                  <a:lnTo>
                    <a:pt x="5778" y="460"/>
                  </a:lnTo>
                  <a:lnTo>
                    <a:pt x="5778" y="434"/>
                  </a:lnTo>
                  <a:lnTo>
                    <a:pt x="5774" y="434"/>
                  </a:lnTo>
                  <a:close/>
                  <a:moveTo>
                    <a:pt x="2054" y="434"/>
                  </a:moveTo>
                  <a:lnTo>
                    <a:pt x="2054" y="460"/>
                  </a:lnTo>
                  <a:lnTo>
                    <a:pt x="2058" y="460"/>
                  </a:lnTo>
                  <a:lnTo>
                    <a:pt x="2058" y="434"/>
                  </a:lnTo>
                  <a:lnTo>
                    <a:pt x="2054" y="434"/>
                  </a:lnTo>
                  <a:close/>
                  <a:moveTo>
                    <a:pt x="5362" y="431"/>
                  </a:moveTo>
                  <a:lnTo>
                    <a:pt x="5360" y="443"/>
                  </a:lnTo>
                  <a:lnTo>
                    <a:pt x="5360" y="452"/>
                  </a:lnTo>
                  <a:lnTo>
                    <a:pt x="5362" y="463"/>
                  </a:lnTo>
                  <a:lnTo>
                    <a:pt x="5365" y="463"/>
                  </a:lnTo>
                  <a:lnTo>
                    <a:pt x="5365" y="431"/>
                  </a:lnTo>
                  <a:lnTo>
                    <a:pt x="5362" y="431"/>
                  </a:lnTo>
                  <a:close/>
                  <a:moveTo>
                    <a:pt x="1642" y="431"/>
                  </a:moveTo>
                  <a:lnTo>
                    <a:pt x="1640" y="443"/>
                  </a:lnTo>
                  <a:lnTo>
                    <a:pt x="1640" y="452"/>
                  </a:lnTo>
                  <a:lnTo>
                    <a:pt x="1642" y="463"/>
                  </a:lnTo>
                  <a:lnTo>
                    <a:pt x="1645" y="463"/>
                  </a:lnTo>
                  <a:lnTo>
                    <a:pt x="1645" y="431"/>
                  </a:lnTo>
                  <a:lnTo>
                    <a:pt x="1642" y="431"/>
                  </a:lnTo>
                  <a:close/>
                  <a:moveTo>
                    <a:pt x="2551" y="427"/>
                  </a:moveTo>
                  <a:lnTo>
                    <a:pt x="2551" y="443"/>
                  </a:lnTo>
                  <a:lnTo>
                    <a:pt x="2554" y="443"/>
                  </a:lnTo>
                  <a:lnTo>
                    <a:pt x="2554" y="427"/>
                  </a:lnTo>
                  <a:lnTo>
                    <a:pt x="2551" y="427"/>
                  </a:lnTo>
                  <a:close/>
                  <a:moveTo>
                    <a:pt x="4274" y="423"/>
                  </a:moveTo>
                  <a:lnTo>
                    <a:pt x="4274" y="443"/>
                  </a:lnTo>
                  <a:lnTo>
                    <a:pt x="4278" y="443"/>
                  </a:lnTo>
                  <a:lnTo>
                    <a:pt x="4278" y="423"/>
                  </a:lnTo>
                  <a:lnTo>
                    <a:pt x="4274" y="423"/>
                  </a:lnTo>
                  <a:close/>
                  <a:moveTo>
                    <a:pt x="554" y="423"/>
                  </a:moveTo>
                  <a:lnTo>
                    <a:pt x="554" y="443"/>
                  </a:lnTo>
                  <a:lnTo>
                    <a:pt x="558" y="443"/>
                  </a:lnTo>
                  <a:lnTo>
                    <a:pt x="558" y="423"/>
                  </a:lnTo>
                  <a:lnTo>
                    <a:pt x="554" y="423"/>
                  </a:lnTo>
                  <a:close/>
                  <a:moveTo>
                    <a:pt x="5365" y="416"/>
                  </a:moveTo>
                  <a:lnTo>
                    <a:pt x="5365" y="427"/>
                  </a:lnTo>
                  <a:lnTo>
                    <a:pt x="5371" y="427"/>
                  </a:lnTo>
                  <a:lnTo>
                    <a:pt x="5371" y="416"/>
                  </a:lnTo>
                  <a:lnTo>
                    <a:pt x="5365" y="416"/>
                  </a:lnTo>
                  <a:close/>
                  <a:moveTo>
                    <a:pt x="1645" y="416"/>
                  </a:moveTo>
                  <a:lnTo>
                    <a:pt x="1645" y="427"/>
                  </a:lnTo>
                  <a:lnTo>
                    <a:pt x="1651" y="427"/>
                  </a:lnTo>
                  <a:lnTo>
                    <a:pt x="1651" y="416"/>
                  </a:lnTo>
                  <a:lnTo>
                    <a:pt x="1645" y="416"/>
                  </a:lnTo>
                  <a:close/>
                  <a:moveTo>
                    <a:pt x="4478" y="407"/>
                  </a:moveTo>
                  <a:lnTo>
                    <a:pt x="4478" y="420"/>
                  </a:lnTo>
                  <a:lnTo>
                    <a:pt x="4482" y="420"/>
                  </a:lnTo>
                  <a:lnTo>
                    <a:pt x="4482" y="407"/>
                  </a:lnTo>
                  <a:lnTo>
                    <a:pt x="4478" y="407"/>
                  </a:lnTo>
                  <a:close/>
                  <a:moveTo>
                    <a:pt x="758" y="407"/>
                  </a:moveTo>
                  <a:lnTo>
                    <a:pt x="758" y="420"/>
                  </a:lnTo>
                  <a:lnTo>
                    <a:pt x="762" y="420"/>
                  </a:lnTo>
                  <a:lnTo>
                    <a:pt x="762" y="407"/>
                  </a:lnTo>
                  <a:lnTo>
                    <a:pt x="758" y="407"/>
                  </a:lnTo>
                  <a:close/>
                  <a:moveTo>
                    <a:pt x="5365" y="380"/>
                  </a:moveTo>
                  <a:lnTo>
                    <a:pt x="5365" y="407"/>
                  </a:lnTo>
                  <a:lnTo>
                    <a:pt x="5371" y="407"/>
                  </a:lnTo>
                  <a:lnTo>
                    <a:pt x="5371" y="380"/>
                  </a:lnTo>
                  <a:lnTo>
                    <a:pt x="5365" y="380"/>
                  </a:lnTo>
                  <a:close/>
                  <a:moveTo>
                    <a:pt x="1645" y="380"/>
                  </a:moveTo>
                  <a:lnTo>
                    <a:pt x="1645" y="407"/>
                  </a:lnTo>
                  <a:lnTo>
                    <a:pt x="1651" y="407"/>
                  </a:lnTo>
                  <a:lnTo>
                    <a:pt x="1651" y="380"/>
                  </a:lnTo>
                  <a:lnTo>
                    <a:pt x="1645" y="380"/>
                  </a:lnTo>
                  <a:close/>
                  <a:moveTo>
                    <a:pt x="5505" y="371"/>
                  </a:moveTo>
                  <a:lnTo>
                    <a:pt x="5505" y="385"/>
                  </a:lnTo>
                  <a:lnTo>
                    <a:pt x="5503" y="400"/>
                  </a:lnTo>
                  <a:lnTo>
                    <a:pt x="5505" y="412"/>
                  </a:lnTo>
                  <a:lnTo>
                    <a:pt x="5511" y="423"/>
                  </a:lnTo>
                  <a:lnTo>
                    <a:pt x="5511" y="411"/>
                  </a:lnTo>
                  <a:lnTo>
                    <a:pt x="5511" y="394"/>
                  </a:lnTo>
                  <a:lnTo>
                    <a:pt x="5511" y="381"/>
                  </a:lnTo>
                  <a:lnTo>
                    <a:pt x="5505" y="371"/>
                  </a:lnTo>
                  <a:close/>
                  <a:moveTo>
                    <a:pt x="1785" y="371"/>
                  </a:moveTo>
                  <a:lnTo>
                    <a:pt x="1785" y="385"/>
                  </a:lnTo>
                  <a:lnTo>
                    <a:pt x="1783" y="400"/>
                  </a:lnTo>
                  <a:lnTo>
                    <a:pt x="1785" y="412"/>
                  </a:lnTo>
                  <a:lnTo>
                    <a:pt x="1791" y="423"/>
                  </a:lnTo>
                  <a:lnTo>
                    <a:pt x="1791" y="411"/>
                  </a:lnTo>
                  <a:lnTo>
                    <a:pt x="1791" y="394"/>
                  </a:lnTo>
                  <a:lnTo>
                    <a:pt x="1791" y="381"/>
                  </a:lnTo>
                  <a:lnTo>
                    <a:pt x="1785" y="371"/>
                  </a:lnTo>
                  <a:close/>
                  <a:moveTo>
                    <a:pt x="2351" y="367"/>
                  </a:moveTo>
                  <a:lnTo>
                    <a:pt x="2349" y="380"/>
                  </a:lnTo>
                  <a:lnTo>
                    <a:pt x="2349" y="396"/>
                  </a:lnTo>
                  <a:lnTo>
                    <a:pt x="2351" y="409"/>
                  </a:lnTo>
                  <a:lnTo>
                    <a:pt x="2354" y="420"/>
                  </a:lnTo>
                  <a:lnTo>
                    <a:pt x="2354" y="405"/>
                  </a:lnTo>
                  <a:lnTo>
                    <a:pt x="2354" y="391"/>
                  </a:lnTo>
                  <a:lnTo>
                    <a:pt x="2354" y="376"/>
                  </a:lnTo>
                  <a:lnTo>
                    <a:pt x="2351" y="367"/>
                  </a:lnTo>
                  <a:close/>
                  <a:moveTo>
                    <a:pt x="2305" y="363"/>
                  </a:moveTo>
                  <a:lnTo>
                    <a:pt x="2305" y="374"/>
                  </a:lnTo>
                  <a:lnTo>
                    <a:pt x="2311" y="374"/>
                  </a:lnTo>
                  <a:lnTo>
                    <a:pt x="2311" y="363"/>
                  </a:lnTo>
                  <a:lnTo>
                    <a:pt x="2305" y="363"/>
                  </a:lnTo>
                  <a:close/>
                  <a:moveTo>
                    <a:pt x="5511" y="360"/>
                  </a:moveTo>
                  <a:lnTo>
                    <a:pt x="5511" y="367"/>
                  </a:lnTo>
                  <a:lnTo>
                    <a:pt x="5514" y="367"/>
                  </a:lnTo>
                  <a:lnTo>
                    <a:pt x="5514" y="360"/>
                  </a:lnTo>
                  <a:lnTo>
                    <a:pt x="5511" y="360"/>
                  </a:lnTo>
                  <a:close/>
                  <a:moveTo>
                    <a:pt x="5218" y="360"/>
                  </a:moveTo>
                  <a:lnTo>
                    <a:pt x="5218" y="387"/>
                  </a:lnTo>
                  <a:lnTo>
                    <a:pt x="5222" y="387"/>
                  </a:lnTo>
                  <a:lnTo>
                    <a:pt x="5222" y="360"/>
                  </a:lnTo>
                  <a:lnTo>
                    <a:pt x="5218" y="360"/>
                  </a:lnTo>
                  <a:close/>
                  <a:moveTo>
                    <a:pt x="4374" y="360"/>
                  </a:moveTo>
                  <a:lnTo>
                    <a:pt x="4374" y="383"/>
                  </a:lnTo>
                  <a:lnTo>
                    <a:pt x="4378" y="383"/>
                  </a:lnTo>
                  <a:lnTo>
                    <a:pt x="4378" y="360"/>
                  </a:lnTo>
                  <a:lnTo>
                    <a:pt x="4374" y="360"/>
                  </a:lnTo>
                  <a:close/>
                  <a:moveTo>
                    <a:pt x="3485" y="360"/>
                  </a:moveTo>
                  <a:lnTo>
                    <a:pt x="3485" y="367"/>
                  </a:lnTo>
                  <a:lnTo>
                    <a:pt x="3491" y="367"/>
                  </a:lnTo>
                  <a:lnTo>
                    <a:pt x="3491" y="360"/>
                  </a:lnTo>
                  <a:lnTo>
                    <a:pt x="3485" y="360"/>
                  </a:lnTo>
                  <a:close/>
                  <a:moveTo>
                    <a:pt x="1791" y="360"/>
                  </a:moveTo>
                  <a:lnTo>
                    <a:pt x="1791" y="367"/>
                  </a:lnTo>
                  <a:lnTo>
                    <a:pt x="1794" y="367"/>
                  </a:lnTo>
                  <a:lnTo>
                    <a:pt x="1794" y="360"/>
                  </a:lnTo>
                  <a:lnTo>
                    <a:pt x="1791" y="360"/>
                  </a:lnTo>
                  <a:close/>
                  <a:moveTo>
                    <a:pt x="1498" y="360"/>
                  </a:moveTo>
                  <a:lnTo>
                    <a:pt x="1498" y="387"/>
                  </a:lnTo>
                  <a:lnTo>
                    <a:pt x="1502" y="387"/>
                  </a:lnTo>
                  <a:lnTo>
                    <a:pt x="1502" y="360"/>
                  </a:lnTo>
                  <a:lnTo>
                    <a:pt x="1498" y="360"/>
                  </a:lnTo>
                  <a:close/>
                  <a:moveTo>
                    <a:pt x="654" y="360"/>
                  </a:moveTo>
                  <a:lnTo>
                    <a:pt x="654" y="383"/>
                  </a:lnTo>
                  <a:lnTo>
                    <a:pt x="658" y="383"/>
                  </a:lnTo>
                  <a:lnTo>
                    <a:pt x="658" y="360"/>
                  </a:lnTo>
                  <a:lnTo>
                    <a:pt x="654" y="360"/>
                  </a:lnTo>
                  <a:close/>
                  <a:moveTo>
                    <a:pt x="5971" y="356"/>
                  </a:moveTo>
                  <a:lnTo>
                    <a:pt x="5971" y="380"/>
                  </a:lnTo>
                  <a:lnTo>
                    <a:pt x="5974" y="380"/>
                  </a:lnTo>
                  <a:lnTo>
                    <a:pt x="5974" y="356"/>
                  </a:lnTo>
                  <a:lnTo>
                    <a:pt x="5971" y="356"/>
                  </a:lnTo>
                  <a:close/>
                  <a:moveTo>
                    <a:pt x="4898" y="356"/>
                  </a:moveTo>
                  <a:lnTo>
                    <a:pt x="4898" y="383"/>
                  </a:lnTo>
                  <a:lnTo>
                    <a:pt x="4902" y="383"/>
                  </a:lnTo>
                  <a:lnTo>
                    <a:pt x="4902" y="356"/>
                  </a:lnTo>
                  <a:lnTo>
                    <a:pt x="4898" y="356"/>
                  </a:lnTo>
                  <a:close/>
                  <a:moveTo>
                    <a:pt x="4665" y="356"/>
                  </a:moveTo>
                  <a:lnTo>
                    <a:pt x="4665" y="374"/>
                  </a:lnTo>
                  <a:lnTo>
                    <a:pt x="4671" y="374"/>
                  </a:lnTo>
                  <a:lnTo>
                    <a:pt x="4671" y="356"/>
                  </a:lnTo>
                  <a:lnTo>
                    <a:pt x="4665" y="356"/>
                  </a:lnTo>
                  <a:close/>
                  <a:moveTo>
                    <a:pt x="2251" y="356"/>
                  </a:moveTo>
                  <a:lnTo>
                    <a:pt x="2251" y="380"/>
                  </a:lnTo>
                  <a:lnTo>
                    <a:pt x="2254" y="380"/>
                  </a:lnTo>
                  <a:lnTo>
                    <a:pt x="2254" y="356"/>
                  </a:lnTo>
                  <a:lnTo>
                    <a:pt x="2251" y="356"/>
                  </a:lnTo>
                  <a:close/>
                  <a:moveTo>
                    <a:pt x="1178" y="356"/>
                  </a:moveTo>
                  <a:lnTo>
                    <a:pt x="1178" y="383"/>
                  </a:lnTo>
                  <a:lnTo>
                    <a:pt x="1182" y="383"/>
                  </a:lnTo>
                  <a:lnTo>
                    <a:pt x="1182" y="356"/>
                  </a:lnTo>
                  <a:lnTo>
                    <a:pt x="1178" y="356"/>
                  </a:lnTo>
                  <a:close/>
                  <a:moveTo>
                    <a:pt x="945" y="356"/>
                  </a:moveTo>
                  <a:lnTo>
                    <a:pt x="945" y="374"/>
                  </a:lnTo>
                  <a:lnTo>
                    <a:pt x="951" y="374"/>
                  </a:lnTo>
                  <a:lnTo>
                    <a:pt x="951" y="356"/>
                  </a:lnTo>
                  <a:lnTo>
                    <a:pt x="945" y="356"/>
                  </a:lnTo>
                  <a:close/>
                  <a:moveTo>
                    <a:pt x="5771" y="347"/>
                  </a:moveTo>
                  <a:lnTo>
                    <a:pt x="5769" y="361"/>
                  </a:lnTo>
                  <a:lnTo>
                    <a:pt x="5769" y="381"/>
                  </a:lnTo>
                  <a:lnTo>
                    <a:pt x="5769" y="403"/>
                  </a:lnTo>
                  <a:lnTo>
                    <a:pt x="5771" y="421"/>
                  </a:lnTo>
                  <a:lnTo>
                    <a:pt x="5774" y="431"/>
                  </a:lnTo>
                  <a:lnTo>
                    <a:pt x="5774" y="416"/>
                  </a:lnTo>
                  <a:lnTo>
                    <a:pt x="5774" y="396"/>
                  </a:lnTo>
                  <a:lnTo>
                    <a:pt x="5774" y="376"/>
                  </a:lnTo>
                  <a:lnTo>
                    <a:pt x="5774" y="358"/>
                  </a:lnTo>
                  <a:lnTo>
                    <a:pt x="5771" y="347"/>
                  </a:lnTo>
                  <a:close/>
                  <a:moveTo>
                    <a:pt x="4778" y="347"/>
                  </a:moveTo>
                  <a:lnTo>
                    <a:pt x="4782" y="354"/>
                  </a:lnTo>
                  <a:lnTo>
                    <a:pt x="4783" y="361"/>
                  </a:lnTo>
                  <a:lnTo>
                    <a:pt x="4787" y="369"/>
                  </a:lnTo>
                  <a:lnTo>
                    <a:pt x="4791" y="374"/>
                  </a:lnTo>
                  <a:lnTo>
                    <a:pt x="4791" y="391"/>
                  </a:lnTo>
                  <a:lnTo>
                    <a:pt x="4794" y="391"/>
                  </a:lnTo>
                  <a:lnTo>
                    <a:pt x="4796" y="403"/>
                  </a:lnTo>
                  <a:lnTo>
                    <a:pt x="4798" y="414"/>
                  </a:lnTo>
                  <a:lnTo>
                    <a:pt x="4802" y="423"/>
                  </a:lnTo>
                  <a:lnTo>
                    <a:pt x="4803" y="420"/>
                  </a:lnTo>
                  <a:lnTo>
                    <a:pt x="4807" y="416"/>
                  </a:lnTo>
                  <a:lnTo>
                    <a:pt x="4807" y="414"/>
                  </a:lnTo>
                  <a:lnTo>
                    <a:pt x="4809" y="409"/>
                  </a:lnTo>
                  <a:lnTo>
                    <a:pt x="4811" y="403"/>
                  </a:lnTo>
                  <a:lnTo>
                    <a:pt x="4805" y="403"/>
                  </a:lnTo>
                  <a:lnTo>
                    <a:pt x="4802" y="383"/>
                  </a:lnTo>
                  <a:lnTo>
                    <a:pt x="4798" y="383"/>
                  </a:lnTo>
                  <a:lnTo>
                    <a:pt x="4798" y="367"/>
                  </a:lnTo>
                  <a:lnTo>
                    <a:pt x="4791" y="363"/>
                  </a:lnTo>
                  <a:lnTo>
                    <a:pt x="4791" y="356"/>
                  </a:lnTo>
                  <a:lnTo>
                    <a:pt x="4778" y="347"/>
                  </a:lnTo>
                  <a:close/>
                  <a:moveTo>
                    <a:pt x="2051" y="347"/>
                  </a:moveTo>
                  <a:lnTo>
                    <a:pt x="2049" y="361"/>
                  </a:lnTo>
                  <a:lnTo>
                    <a:pt x="2049" y="381"/>
                  </a:lnTo>
                  <a:lnTo>
                    <a:pt x="2049" y="403"/>
                  </a:lnTo>
                  <a:lnTo>
                    <a:pt x="2051" y="421"/>
                  </a:lnTo>
                  <a:lnTo>
                    <a:pt x="2054" y="431"/>
                  </a:lnTo>
                  <a:lnTo>
                    <a:pt x="2054" y="416"/>
                  </a:lnTo>
                  <a:lnTo>
                    <a:pt x="2054" y="396"/>
                  </a:lnTo>
                  <a:lnTo>
                    <a:pt x="2054" y="376"/>
                  </a:lnTo>
                  <a:lnTo>
                    <a:pt x="2054" y="358"/>
                  </a:lnTo>
                  <a:lnTo>
                    <a:pt x="2051" y="347"/>
                  </a:lnTo>
                  <a:close/>
                  <a:moveTo>
                    <a:pt x="1058" y="347"/>
                  </a:moveTo>
                  <a:lnTo>
                    <a:pt x="1062" y="354"/>
                  </a:lnTo>
                  <a:lnTo>
                    <a:pt x="1063" y="361"/>
                  </a:lnTo>
                  <a:lnTo>
                    <a:pt x="1067" y="369"/>
                  </a:lnTo>
                  <a:lnTo>
                    <a:pt x="1071" y="374"/>
                  </a:lnTo>
                  <a:lnTo>
                    <a:pt x="1071" y="391"/>
                  </a:lnTo>
                  <a:lnTo>
                    <a:pt x="1074" y="391"/>
                  </a:lnTo>
                  <a:lnTo>
                    <a:pt x="1076" y="403"/>
                  </a:lnTo>
                  <a:lnTo>
                    <a:pt x="1078" y="414"/>
                  </a:lnTo>
                  <a:lnTo>
                    <a:pt x="1082" y="423"/>
                  </a:lnTo>
                  <a:lnTo>
                    <a:pt x="1085" y="420"/>
                  </a:lnTo>
                  <a:lnTo>
                    <a:pt x="1087" y="416"/>
                  </a:lnTo>
                  <a:lnTo>
                    <a:pt x="1087" y="414"/>
                  </a:lnTo>
                  <a:lnTo>
                    <a:pt x="1089" y="409"/>
                  </a:lnTo>
                  <a:lnTo>
                    <a:pt x="1091" y="403"/>
                  </a:lnTo>
                  <a:lnTo>
                    <a:pt x="1085" y="403"/>
                  </a:lnTo>
                  <a:lnTo>
                    <a:pt x="1082" y="383"/>
                  </a:lnTo>
                  <a:lnTo>
                    <a:pt x="1078" y="383"/>
                  </a:lnTo>
                  <a:lnTo>
                    <a:pt x="1078" y="367"/>
                  </a:lnTo>
                  <a:lnTo>
                    <a:pt x="1071" y="363"/>
                  </a:lnTo>
                  <a:lnTo>
                    <a:pt x="1071" y="356"/>
                  </a:lnTo>
                  <a:lnTo>
                    <a:pt x="1058" y="347"/>
                  </a:lnTo>
                  <a:close/>
                  <a:moveTo>
                    <a:pt x="5002" y="343"/>
                  </a:moveTo>
                  <a:lnTo>
                    <a:pt x="4998" y="356"/>
                  </a:lnTo>
                  <a:lnTo>
                    <a:pt x="4994" y="356"/>
                  </a:lnTo>
                  <a:lnTo>
                    <a:pt x="4998" y="411"/>
                  </a:lnTo>
                  <a:lnTo>
                    <a:pt x="5002" y="411"/>
                  </a:lnTo>
                  <a:lnTo>
                    <a:pt x="5002" y="440"/>
                  </a:lnTo>
                  <a:lnTo>
                    <a:pt x="5005" y="440"/>
                  </a:lnTo>
                  <a:lnTo>
                    <a:pt x="5007" y="425"/>
                  </a:lnTo>
                  <a:lnTo>
                    <a:pt x="5007" y="407"/>
                  </a:lnTo>
                  <a:lnTo>
                    <a:pt x="5007" y="387"/>
                  </a:lnTo>
                  <a:lnTo>
                    <a:pt x="5007" y="367"/>
                  </a:lnTo>
                  <a:lnTo>
                    <a:pt x="5005" y="352"/>
                  </a:lnTo>
                  <a:lnTo>
                    <a:pt x="5002" y="343"/>
                  </a:lnTo>
                  <a:close/>
                  <a:moveTo>
                    <a:pt x="4958" y="343"/>
                  </a:moveTo>
                  <a:lnTo>
                    <a:pt x="4958" y="351"/>
                  </a:lnTo>
                  <a:lnTo>
                    <a:pt x="4951" y="356"/>
                  </a:lnTo>
                  <a:lnTo>
                    <a:pt x="4954" y="400"/>
                  </a:lnTo>
                  <a:lnTo>
                    <a:pt x="4958" y="400"/>
                  </a:lnTo>
                  <a:lnTo>
                    <a:pt x="4960" y="411"/>
                  </a:lnTo>
                  <a:lnTo>
                    <a:pt x="4958" y="421"/>
                  </a:lnTo>
                  <a:lnTo>
                    <a:pt x="4958" y="431"/>
                  </a:lnTo>
                  <a:lnTo>
                    <a:pt x="4962" y="440"/>
                  </a:lnTo>
                  <a:lnTo>
                    <a:pt x="4962" y="425"/>
                  </a:lnTo>
                  <a:lnTo>
                    <a:pt x="4963" y="407"/>
                  </a:lnTo>
                  <a:lnTo>
                    <a:pt x="4963" y="387"/>
                  </a:lnTo>
                  <a:lnTo>
                    <a:pt x="4963" y="367"/>
                  </a:lnTo>
                  <a:lnTo>
                    <a:pt x="4962" y="352"/>
                  </a:lnTo>
                  <a:lnTo>
                    <a:pt x="4958" y="343"/>
                  </a:lnTo>
                  <a:close/>
                  <a:moveTo>
                    <a:pt x="3162" y="343"/>
                  </a:moveTo>
                  <a:lnTo>
                    <a:pt x="3154" y="380"/>
                  </a:lnTo>
                  <a:lnTo>
                    <a:pt x="3151" y="380"/>
                  </a:lnTo>
                  <a:lnTo>
                    <a:pt x="3151" y="391"/>
                  </a:lnTo>
                  <a:lnTo>
                    <a:pt x="3145" y="391"/>
                  </a:lnTo>
                  <a:lnTo>
                    <a:pt x="3145" y="396"/>
                  </a:lnTo>
                  <a:lnTo>
                    <a:pt x="3151" y="396"/>
                  </a:lnTo>
                  <a:lnTo>
                    <a:pt x="3151" y="420"/>
                  </a:lnTo>
                  <a:lnTo>
                    <a:pt x="3154" y="420"/>
                  </a:lnTo>
                  <a:lnTo>
                    <a:pt x="3154" y="463"/>
                  </a:lnTo>
                  <a:lnTo>
                    <a:pt x="3158" y="463"/>
                  </a:lnTo>
                  <a:lnTo>
                    <a:pt x="3158" y="460"/>
                  </a:lnTo>
                  <a:lnTo>
                    <a:pt x="3162" y="449"/>
                  </a:lnTo>
                  <a:lnTo>
                    <a:pt x="3163" y="436"/>
                  </a:lnTo>
                  <a:lnTo>
                    <a:pt x="3162" y="418"/>
                  </a:lnTo>
                  <a:lnTo>
                    <a:pt x="3162" y="401"/>
                  </a:lnTo>
                  <a:lnTo>
                    <a:pt x="3160" y="385"/>
                  </a:lnTo>
                  <a:lnTo>
                    <a:pt x="3162" y="371"/>
                  </a:lnTo>
                  <a:lnTo>
                    <a:pt x="3165" y="371"/>
                  </a:lnTo>
                  <a:lnTo>
                    <a:pt x="3165" y="343"/>
                  </a:lnTo>
                  <a:lnTo>
                    <a:pt x="3162" y="343"/>
                  </a:lnTo>
                  <a:close/>
                  <a:moveTo>
                    <a:pt x="1282" y="343"/>
                  </a:moveTo>
                  <a:lnTo>
                    <a:pt x="1278" y="356"/>
                  </a:lnTo>
                  <a:lnTo>
                    <a:pt x="1274" y="356"/>
                  </a:lnTo>
                  <a:lnTo>
                    <a:pt x="1278" y="411"/>
                  </a:lnTo>
                  <a:lnTo>
                    <a:pt x="1282" y="411"/>
                  </a:lnTo>
                  <a:lnTo>
                    <a:pt x="1282" y="440"/>
                  </a:lnTo>
                  <a:lnTo>
                    <a:pt x="1285" y="440"/>
                  </a:lnTo>
                  <a:lnTo>
                    <a:pt x="1287" y="425"/>
                  </a:lnTo>
                  <a:lnTo>
                    <a:pt x="1287" y="407"/>
                  </a:lnTo>
                  <a:lnTo>
                    <a:pt x="1287" y="387"/>
                  </a:lnTo>
                  <a:lnTo>
                    <a:pt x="1287" y="367"/>
                  </a:lnTo>
                  <a:lnTo>
                    <a:pt x="1285" y="352"/>
                  </a:lnTo>
                  <a:lnTo>
                    <a:pt x="1282" y="343"/>
                  </a:lnTo>
                  <a:close/>
                  <a:moveTo>
                    <a:pt x="1238" y="343"/>
                  </a:moveTo>
                  <a:lnTo>
                    <a:pt x="1238" y="351"/>
                  </a:lnTo>
                  <a:lnTo>
                    <a:pt x="1231" y="356"/>
                  </a:lnTo>
                  <a:lnTo>
                    <a:pt x="1234" y="400"/>
                  </a:lnTo>
                  <a:lnTo>
                    <a:pt x="1238" y="400"/>
                  </a:lnTo>
                  <a:lnTo>
                    <a:pt x="1240" y="411"/>
                  </a:lnTo>
                  <a:lnTo>
                    <a:pt x="1238" y="421"/>
                  </a:lnTo>
                  <a:lnTo>
                    <a:pt x="1238" y="431"/>
                  </a:lnTo>
                  <a:lnTo>
                    <a:pt x="1242" y="440"/>
                  </a:lnTo>
                  <a:lnTo>
                    <a:pt x="1242" y="425"/>
                  </a:lnTo>
                  <a:lnTo>
                    <a:pt x="1243" y="407"/>
                  </a:lnTo>
                  <a:lnTo>
                    <a:pt x="1243" y="387"/>
                  </a:lnTo>
                  <a:lnTo>
                    <a:pt x="1243" y="367"/>
                  </a:lnTo>
                  <a:lnTo>
                    <a:pt x="1242" y="352"/>
                  </a:lnTo>
                  <a:lnTo>
                    <a:pt x="1238" y="343"/>
                  </a:lnTo>
                  <a:close/>
                  <a:moveTo>
                    <a:pt x="3911" y="340"/>
                  </a:moveTo>
                  <a:lnTo>
                    <a:pt x="3909" y="351"/>
                  </a:lnTo>
                  <a:lnTo>
                    <a:pt x="3909" y="363"/>
                  </a:lnTo>
                  <a:lnTo>
                    <a:pt x="3911" y="374"/>
                  </a:lnTo>
                  <a:lnTo>
                    <a:pt x="3914" y="383"/>
                  </a:lnTo>
                  <a:lnTo>
                    <a:pt x="3914" y="367"/>
                  </a:lnTo>
                  <a:lnTo>
                    <a:pt x="3914" y="352"/>
                  </a:lnTo>
                  <a:lnTo>
                    <a:pt x="3918" y="340"/>
                  </a:lnTo>
                  <a:lnTo>
                    <a:pt x="3911" y="340"/>
                  </a:lnTo>
                  <a:close/>
                  <a:moveTo>
                    <a:pt x="3671" y="340"/>
                  </a:moveTo>
                  <a:lnTo>
                    <a:pt x="3671" y="343"/>
                  </a:lnTo>
                  <a:lnTo>
                    <a:pt x="3673" y="351"/>
                  </a:lnTo>
                  <a:lnTo>
                    <a:pt x="3673" y="361"/>
                  </a:lnTo>
                  <a:lnTo>
                    <a:pt x="3673" y="372"/>
                  </a:lnTo>
                  <a:lnTo>
                    <a:pt x="3674" y="383"/>
                  </a:lnTo>
                  <a:lnTo>
                    <a:pt x="3678" y="383"/>
                  </a:lnTo>
                  <a:lnTo>
                    <a:pt x="3678" y="451"/>
                  </a:lnTo>
                  <a:lnTo>
                    <a:pt x="3682" y="451"/>
                  </a:lnTo>
                  <a:lnTo>
                    <a:pt x="3678" y="463"/>
                  </a:lnTo>
                  <a:lnTo>
                    <a:pt x="3685" y="463"/>
                  </a:lnTo>
                  <a:lnTo>
                    <a:pt x="3694" y="340"/>
                  </a:lnTo>
                  <a:lnTo>
                    <a:pt x="3671" y="340"/>
                  </a:lnTo>
                  <a:close/>
                  <a:moveTo>
                    <a:pt x="2638" y="340"/>
                  </a:moveTo>
                  <a:lnTo>
                    <a:pt x="2642" y="380"/>
                  </a:lnTo>
                  <a:lnTo>
                    <a:pt x="2645" y="380"/>
                  </a:lnTo>
                  <a:lnTo>
                    <a:pt x="2645" y="360"/>
                  </a:lnTo>
                  <a:lnTo>
                    <a:pt x="2642" y="360"/>
                  </a:lnTo>
                  <a:lnTo>
                    <a:pt x="2643" y="354"/>
                  </a:lnTo>
                  <a:lnTo>
                    <a:pt x="2645" y="351"/>
                  </a:lnTo>
                  <a:lnTo>
                    <a:pt x="2645" y="349"/>
                  </a:lnTo>
                  <a:lnTo>
                    <a:pt x="2643" y="345"/>
                  </a:lnTo>
                  <a:lnTo>
                    <a:pt x="2642" y="343"/>
                  </a:lnTo>
                  <a:lnTo>
                    <a:pt x="2638" y="340"/>
                  </a:lnTo>
                  <a:close/>
                  <a:moveTo>
                    <a:pt x="2311" y="340"/>
                  </a:moveTo>
                  <a:lnTo>
                    <a:pt x="2311" y="356"/>
                  </a:lnTo>
                  <a:lnTo>
                    <a:pt x="2314" y="356"/>
                  </a:lnTo>
                  <a:lnTo>
                    <a:pt x="2314" y="340"/>
                  </a:lnTo>
                  <a:lnTo>
                    <a:pt x="2311" y="340"/>
                  </a:lnTo>
                  <a:close/>
                  <a:moveTo>
                    <a:pt x="191" y="340"/>
                  </a:moveTo>
                  <a:lnTo>
                    <a:pt x="189" y="351"/>
                  </a:lnTo>
                  <a:lnTo>
                    <a:pt x="189" y="363"/>
                  </a:lnTo>
                  <a:lnTo>
                    <a:pt x="191" y="374"/>
                  </a:lnTo>
                  <a:lnTo>
                    <a:pt x="194" y="383"/>
                  </a:lnTo>
                  <a:lnTo>
                    <a:pt x="194" y="367"/>
                  </a:lnTo>
                  <a:lnTo>
                    <a:pt x="194" y="352"/>
                  </a:lnTo>
                  <a:lnTo>
                    <a:pt x="198" y="340"/>
                  </a:lnTo>
                  <a:lnTo>
                    <a:pt x="191" y="340"/>
                  </a:lnTo>
                  <a:close/>
                  <a:moveTo>
                    <a:pt x="62" y="331"/>
                  </a:moveTo>
                  <a:lnTo>
                    <a:pt x="62" y="356"/>
                  </a:lnTo>
                  <a:lnTo>
                    <a:pt x="65" y="356"/>
                  </a:lnTo>
                  <a:lnTo>
                    <a:pt x="65" y="331"/>
                  </a:lnTo>
                  <a:lnTo>
                    <a:pt x="62" y="331"/>
                  </a:lnTo>
                  <a:close/>
                  <a:moveTo>
                    <a:pt x="4594" y="327"/>
                  </a:moveTo>
                  <a:lnTo>
                    <a:pt x="4594" y="351"/>
                  </a:lnTo>
                  <a:lnTo>
                    <a:pt x="4598" y="351"/>
                  </a:lnTo>
                  <a:lnTo>
                    <a:pt x="4598" y="327"/>
                  </a:lnTo>
                  <a:lnTo>
                    <a:pt x="4594" y="327"/>
                  </a:lnTo>
                  <a:close/>
                  <a:moveTo>
                    <a:pt x="4551" y="327"/>
                  </a:moveTo>
                  <a:lnTo>
                    <a:pt x="4551" y="338"/>
                  </a:lnTo>
                  <a:lnTo>
                    <a:pt x="4554" y="351"/>
                  </a:lnTo>
                  <a:lnTo>
                    <a:pt x="4558" y="360"/>
                  </a:lnTo>
                  <a:lnTo>
                    <a:pt x="4558" y="345"/>
                  </a:lnTo>
                  <a:lnTo>
                    <a:pt x="4556" y="334"/>
                  </a:lnTo>
                  <a:lnTo>
                    <a:pt x="4551" y="327"/>
                  </a:lnTo>
                  <a:close/>
                  <a:moveTo>
                    <a:pt x="3251" y="327"/>
                  </a:moveTo>
                  <a:lnTo>
                    <a:pt x="3249" y="340"/>
                  </a:lnTo>
                  <a:lnTo>
                    <a:pt x="3249" y="356"/>
                  </a:lnTo>
                  <a:lnTo>
                    <a:pt x="3251" y="369"/>
                  </a:lnTo>
                  <a:lnTo>
                    <a:pt x="3254" y="380"/>
                  </a:lnTo>
                  <a:lnTo>
                    <a:pt x="3254" y="365"/>
                  </a:lnTo>
                  <a:lnTo>
                    <a:pt x="3254" y="351"/>
                  </a:lnTo>
                  <a:lnTo>
                    <a:pt x="3254" y="336"/>
                  </a:lnTo>
                  <a:lnTo>
                    <a:pt x="3251" y="327"/>
                  </a:lnTo>
                  <a:close/>
                  <a:moveTo>
                    <a:pt x="874" y="327"/>
                  </a:moveTo>
                  <a:lnTo>
                    <a:pt x="874" y="351"/>
                  </a:lnTo>
                  <a:lnTo>
                    <a:pt x="878" y="351"/>
                  </a:lnTo>
                  <a:lnTo>
                    <a:pt x="878" y="327"/>
                  </a:lnTo>
                  <a:lnTo>
                    <a:pt x="874" y="327"/>
                  </a:lnTo>
                  <a:close/>
                  <a:moveTo>
                    <a:pt x="831" y="327"/>
                  </a:moveTo>
                  <a:lnTo>
                    <a:pt x="831" y="338"/>
                  </a:lnTo>
                  <a:lnTo>
                    <a:pt x="834" y="351"/>
                  </a:lnTo>
                  <a:lnTo>
                    <a:pt x="838" y="360"/>
                  </a:lnTo>
                  <a:lnTo>
                    <a:pt x="838" y="345"/>
                  </a:lnTo>
                  <a:lnTo>
                    <a:pt x="836" y="334"/>
                  </a:lnTo>
                  <a:lnTo>
                    <a:pt x="831" y="327"/>
                  </a:lnTo>
                  <a:close/>
                  <a:moveTo>
                    <a:pt x="5445" y="314"/>
                  </a:moveTo>
                  <a:lnTo>
                    <a:pt x="5445" y="327"/>
                  </a:lnTo>
                  <a:lnTo>
                    <a:pt x="5445" y="345"/>
                  </a:lnTo>
                  <a:lnTo>
                    <a:pt x="5445" y="363"/>
                  </a:lnTo>
                  <a:lnTo>
                    <a:pt x="5445" y="380"/>
                  </a:lnTo>
                  <a:lnTo>
                    <a:pt x="5447" y="394"/>
                  </a:lnTo>
                  <a:lnTo>
                    <a:pt x="5451" y="403"/>
                  </a:lnTo>
                  <a:lnTo>
                    <a:pt x="5451" y="391"/>
                  </a:lnTo>
                  <a:lnTo>
                    <a:pt x="5451" y="374"/>
                  </a:lnTo>
                  <a:lnTo>
                    <a:pt x="5451" y="356"/>
                  </a:lnTo>
                  <a:lnTo>
                    <a:pt x="5451" y="338"/>
                  </a:lnTo>
                  <a:lnTo>
                    <a:pt x="5449" y="323"/>
                  </a:lnTo>
                  <a:lnTo>
                    <a:pt x="5445" y="314"/>
                  </a:lnTo>
                  <a:close/>
                  <a:moveTo>
                    <a:pt x="3914" y="314"/>
                  </a:moveTo>
                  <a:lnTo>
                    <a:pt x="3914" y="334"/>
                  </a:lnTo>
                  <a:lnTo>
                    <a:pt x="3918" y="334"/>
                  </a:lnTo>
                  <a:lnTo>
                    <a:pt x="3918" y="314"/>
                  </a:lnTo>
                  <a:lnTo>
                    <a:pt x="3914" y="314"/>
                  </a:lnTo>
                  <a:close/>
                  <a:moveTo>
                    <a:pt x="1725" y="314"/>
                  </a:moveTo>
                  <a:lnTo>
                    <a:pt x="1725" y="327"/>
                  </a:lnTo>
                  <a:lnTo>
                    <a:pt x="1725" y="345"/>
                  </a:lnTo>
                  <a:lnTo>
                    <a:pt x="1725" y="363"/>
                  </a:lnTo>
                  <a:lnTo>
                    <a:pt x="1725" y="380"/>
                  </a:lnTo>
                  <a:lnTo>
                    <a:pt x="1727" y="394"/>
                  </a:lnTo>
                  <a:lnTo>
                    <a:pt x="1731" y="403"/>
                  </a:lnTo>
                  <a:lnTo>
                    <a:pt x="1731" y="391"/>
                  </a:lnTo>
                  <a:lnTo>
                    <a:pt x="1731" y="374"/>
                  </a:lnTo>
                  <a:lnTo>
                    <a:pt x="1731" y="356"/>
                  </a:lnTo>
                  <a:lnTo>
                    <a:pt x="1731" y="338"/>
                  </a:lnTo>
                  <a:lnTo>
                    <a:pt x="1729" y="323"/>
                  </a:lnTo>
                  <a:lnTo>
                    <a:pt x="1725" y="314"/>
                  </a:lnTo>
                  <a:close/>
                  <a:moveTo>
                    <a:pt x="194" y="314"/>
                  </a:moveTo>
                  <a:lnTo>
                    <a:pt x="194" y="334"/>
                  </a:lnTo>
                  <a:lnTo>
                    <a:pt x="198" y="334"/>
                  </a:lnTo>
                  <a:lnTo>
                    <a:pt x="198" y="314"/>
                  </a:lnTo>
                  <a:lnTo>
                    <a:pt x="194" y="314"/>
                  </a:lnTo>
                  <a:close/>
                  <a:moveTo>
                    <a:pt x="4598" y="311"/>
                  </a:moveTo>
                  <a:lnTo>
                    <a:pt x="4598" y="323"/>
                  </a:lnTo>
                  <a:lnTo>
                    <a:pt x="4602" y="323"/>
                  </a:lnTo>
                  <a:lnTo>
                    <a:pt x="4602" y="311"/>
                  </a:lnTo>
                  <a:lnTo>
                    <a:pt x="4598" y="311"/>
                  </a:lnTo>
                  <a:close/>
                  <a:moveTo>
                    <a:pt x="4142" y="311"/>
                  </a:moveTo>
                  <a:lnTo>
                    <a:pt x="4142" y="334"/>
                  </a:lnTo>
                  <a:lnTo>
                    <a:pt x="4145" y="334"/>
                  </a:lnTo>
                  <a:lnTo>
                    <a:pt x="4145" y="311"/>
                  </a:lnTo>
                  <a:lnTo>
                    <a:pt x="4142" y="311"/>
                  </a:lnTo>
                  <a:close/>
                  <a:moveTo>
                    <a:pt x="878" y="311"/>
                  </a:moveTo>
                  <a:lnTo>
                    <a:pt x="878" y="323"/>
                  </a:lnTo>
                  <a:lnTo>
                    <a:pt x="882" y="323"/>
                  </a:lnTo>
                  <a:lnTo>
                    <a:pt x="882" y="311"/>
                  </a:lnTo>
                  <a:lnTo>
                    <a:pt x="878" y="311"/>
                  </a:lnTo>
                  <a:close/>
                  <a:moveTo>
                    <a:pt x="422" y="311"/>
                  </a:moveTo>
                  <a:lnTo>
                    <a:pt x="422" y="334"/>
                  </a:lnTo>
                  <a:lnTo>
                    <a:pt x="425" y="334"/>
                  </a:lnTo>
                  <a:lnTo>
                    <a:pt x="425" y="311"/>
                  </a:lnTo>
                  <a:lnTo>
                    <a:pt x="422" y="311"/>
                  </a:lnTo>
                  <a:close/>
                  <a:moveTo>
                    <a:pt x="4891" y="307"/>
                  </a:moveTo>
                  <a:lnTo>
                    <a:pt x="4891" y="314"/>
                  </a:lnTo>
                  <a:lnTo>
                    <a:pt x="4894" y="314"/>
                  </a:lnTo>
                  <a:lnTo>
                    <a:pt x="4894" y="307"/>
                  </a:lnTo>
                  <a:lnTo>
                    <a:pt x="4891" y="307"/>
                  </a:lnTo>
                  <a:close/>
                  <a:moveTo>
                    <a:pt x="4374" y="307"/>
                  </a:moveTo>
                  <a:lnTo>
                    <a:pt x="4374" y="320"/>
                  </a:lnTo>
                  <a:lnTo>
                    <a:pt x="4373" y="332"/>
                  </a:lnTo>
                  <a:lnTo>
                    <a:pt x="4374" y="343"/>
                  </a:lnTo>
                  <a:lnTo>
                    <a:pt x="4378" y="351"/>
                  </a:lnTo>
                  <a:lnTo>
                    <a:pt x="4378" y="340"/>
                  </a:lnTo>
                  <a:lnTo>
                    <a:pt x="4378" y="327"/>
                  </a:lnTo>
                  <a:lnTo>
                    <a:pt x="4378" y="316"/>
                  </a:lnTo>
                  <a:lnTo>
                    <a:pt x="4374" y="307"/>
                  </a:lnTo>
                  <a:close/>
                  <a:moveTo>
                    <a:pt x="3491" y="307"/>
                  </a:moveTo>
                  <a:lnTo>
                    <a:pt x="3489" y="320"/>
                  </a:lnTo>
                  <a:lnTo>
                    <a:pt x="3491" y="334"/>
                  </a:lnTo>
                  <a:lnTo>
                    <a:pt x="3494" y="343"/>
                  </a:lnTo>
                  <a:lnTo>
                    <a:pt x="3494" y="331"/>
                  </a:lnTo>
                  <a:lnTo>
                    <a:pt x="3494" y="316"/>
                  </a:lnTo>
                  <a:lnTo>
                    <a:pt x="3491" y="307"/>
                  </a:lnTo>
                  <a:close/>
                  <a:moveTo>
                    <a:pt x="3334" y="307"/>
                  </a:moveTo>
                  <a:lnTo>
                    <a:pt x="3333" y="334"/>
                  </a:lnTo>
                  <a:lnTo>
                    <a:pt x="3331" y="363"/>
                  </a:lnTo>
                  <a:lnTo>
                    <a:pt x="3331" y="392"/>
                  </a:lnTo>
                  <a:lnTo>
                    <a:pt x="3334" y="420"/>
                  </a:lnTo>
                  <a:lnTo>
                    <a:pt x="3334" y="432"/>
                  </a:lnTo>
                  <a:lnTo>
                    <a:pt x="3334" y="445"/>
                  </a:lnTo>
                  <a:lnTo>
                    <a:pt x="3338" y="456"/>
                  </a:lnTo>
                  <a:lnTo>
                    <a:pt x="3338" y="431"/>
                  </a:lnTo>
                  <a:lnTo>
                    <a:pt x="3342" y="431"/>
                  </a:lnTo>
                  <a:lnTo>
                    <a:pt x="3342" y="427"/>
                  </a:lnTo>
                  <a:lnTo>
                    <a:pt x="3338" y="427"/>
                  </a:lnTo>
                  <a:lnTo>
                    <a:pt x="3342" y="411"/>
                  </a:lnTo>
                  <a:lnTo>
                    <a:pt x="3338" y="411"/>
                  </a:lnTo>
                  <a:lnTo>
                    <a:pt x="3338" y="343"/>
                  </a:lnTo>
                  <a:lnTo>
                    <a:pt x="3338" y="329"/>
                  </a:lnTo>
                  <a:lnTo>
                    <a:pt x="3338" y="316"/>
                  </a:lnTo>
                  <a:lnTo>
                    <a:pt x="3334" y="307"/>
                  </a:lnTo>
                  <a:close/>
                  <a:moveTo>
                    <a:pt x="2454" y="307"/>
                  </a:moveTo>
                  <a:lnTo>
                    <a:pt x="2454" y="334"/>
                  </a:lnTo>
                  <a:lnTo>
                    <a:pt x="2458" y="334"/>
                  </a:lnTo>
                  <a:lnTo>
                    <a:pt x="2458" y="307"/>
                  </a:lnTo>
                  <a:lnTo>
                    <a:pt x="2454" y="307"/>
                  </a:lnTo>
                  <a:close/>
                  <a:moveTo>
                    <a:pt x="1171" y="307"/>
                  </a:moveTo>
                  <a:lnTo>
                    <a:pt x="1171" y="314"/>
                  </a:lnTo>
                  <a:lnTo>
                    <a:pt x="1174" y="314"/>
                  </a:lnTo>
                  <a:lnTo>
                    <a:pt x="1174" y="307"/>
                  </a:lnTo>
                  <a:lnTo>
                    <a:pt x="1171" y="307"/>
                  </a:lnTo>
                  <a:close/>
                  <a:moveTo>
                    <a:pt x="654" y="307"/>
                  </a:moveTo>
                  <a:lnTo>
                    <a:pt x="654" y="320"/>
                  </a:lnTo>
                  <a:lnTo>
                    <a:pt x="653" y="332"/>
                  </a:lnTo>
                  <a:lnTo>
                    <a:pt x="654" y="343"/>
                  </a:lnTo>
                  <a:lnTo>
                    <a:pt x="658" y="351"/>
                  </a:lnTo>
                  <a:lnTo>
                    <a:pt x="658" y="340"/>
                  </a:lnTo>
                  <a:lnTo>
                    <a:pt x="658" y="327"/>
                  </a:lnTo>
                  <a:lnTo>
                    <a:pt x="658" y="316"/>
                  </a:lnTo>
                  <a:lnTo>
                    <a:pt x="654" y="307"/>
                  </a:lnTo>
                  <a:close/>
                  <a:moveTo>
                    <a:pt x="5245" y="303"/>
                  </a:moveTo>
                  <a:lnTo>
                    <a:pt x="5245" y="363"/>
                  </a:lnTo>
                  <a:lnTo>
                    <a:pt x="5251" y="363"/>
                  </a:lnTo>
                  <a:lnTo>
                    <a:pt x="5251" y="367"/>
                  </a:lnTo>
                  <a:lnTo>
                    <a:pt x="5245" y="367"/>
                  </a:lnTo>
                  <a:lnTo>
                    <a:pt x="5245" y="380"/>
                  </a:lnTo>
                  <a:lnTo>
                    <a:pt x="5247" y="394"/>
                  </a:lnTo>
                  <a:lnTo>
                    <a:pt x="5251" y="403"/>
                  </a:lnTo>
                  <a:lnTo>
                    <a:pt x="5251" y="416"/>
                  </a:lnTo>
                  <a:lnTo>
                    <a:pt x="5251" y="429"/>
                  </a:lnTo>
                  <a:lnTo>
                    <a:pt x="5254" y="440"/>
                  </a:lnTo>
                  <a:lnTo>
                    <a:pt x="5254" y="414"/>
                  </a:lnTo>
                  <a:lnTo>
                    <a:pt x="5254" y="387"/>
                  </a:lnTo>
                  <a:lnTo>
                    <a:pt x="5254" y="361"/>
                  </a:lnTo>
                  <a:lnTo>
                    <a:pt x="5251" y="340"/>
                  </a:lnTo>
                  <a:lnTo>
                    <a:pt x="5249" y="325"/>
                  </a:lnTo>
                  <a:lnTo>
                    <a:pt x="5249" y="312"/>
                  </a:lnTo>
                  <a:lnTo>
                    <a:pt x="5245" y="303"/>
                  </a:lnTo>
                  <a:close/>
                  <a:moveTo>
                    <a:pt x="1525" y="303"/>
                  </a:moveTo>
                  <a:lnTo>
                    <a:pt x="1525" y="363"/>
                  </a:lnTo>
                  <a:lnTo>
                    <a:pt x="1531" y="363"/>
                  </a:lnTo>
                  <a:lnTo>
                    <a:pt x="1531" y="367"/>
                  </a:lnTo>
                  <a:lnTo>
                    <a:pt x="1525" y="367"/>
                  </a:lnTo>
                  <a:lnTo>
                    <a:pt x="1525" y="380"/>
                  </a:lnTo>
                  <a:lnTo>
                    <a:pt x="1527" y="394"/>
                  </a:lnTo>
                  <a:lnTo>
                    <a:pt x="1531" y="403"/>
                  </a:lnTo>
                  <a:lnTo>
                    <a:pt x="1531" y="416"/>
                  </a:lnTo>
                  <a:lnTo>
                    <a:pt x="1531" y="429"/>
                  </a:lnTo>
                  <a:lnTo>
                    <a:pt x="1534" y="440"/>
                  </a:lnTo>
                  <a:lnTo>
                    <a:pt x="1534" y="414"/>
                  </a:lnTo>
                  <a:lnTo>
                    <a:pt x="1534" y="387"/>
                  </a:lnTo>
                  <a:lnTo>
                    <a:pt x="1534" y="361"/>
                  </a:lnTo>
                  <a:lnTo>
                    <a:pt x="1531" y="340"/>
                  </a:lnTo>
                  <a:lnTo>
                    <a:pt x="1529" y="325"/>
                  </a:lnTo>
                  <a:lnTo>
                    <a:pt x="1529" y="312"/>
                  </a:lnTo>
                  <a:lnTo>
                    <a:pt x="1525" y="303"/>
                  </a:lnTo>
                  <a:close/>
                  <a:moveTo>
                    <a:pt x="5791" y="300"/>
                  </a:moveTo>
                  <a:lnTo>
                    <a:pt x="5791" y="307"/>
                  </a:lnTo>
                  <a:lnTo>
                    <a:pt x="5794" y="307"/>
                  </a:lnTo>
                  <a:lnTo>
                    <a:pt x="5794" y="300"/>
                  </a:lnTo>
                  <a:lnTo>
                    <a:pt x="5791" y="300"/>
                  </a:lnTo>
                  <a:close/>
                  <a:moveTo>
                    <a:pt x="4682" y="300"/>
                  </a:moveTo>
                  <a:lnTo>
                    <a:pt x="4694" y="374"/>
                  </a:lnTo>
                  <a:lnTo>
                    <a:pt x="4694" y="389"/>
                  </a:lnTo>
                  <a:lnTo>
                    <a:pt x="4694" y="401"/>
                  </a:lnTo>
                  <a:lnTo>
                    <a:pt x="4698" y="411"/>
                  </a:lnTo>
                  <a:lnTo>
                    <a:pt x="4698" y="340"/>
                  </a:lnTo>
                  <a:lnTo>
                    <a:pt x="4691" y="334"/>
                  </a:lnTo>
                  <a:lnTo>
                    <a:pt x="4691" y="327"/>
                  </a:lnTo>
                  <a:lnTo>
                    <a:pt x="4698" y="327"/>
                  </a:lnTo>
                  <a:lnTo>
                    <a:pt x="4698" y="311"/>
                  </a:lnTo>
                  <a:lnTo>
                    <a:pt x="4694" y="311"/>
                  </a:lnTo>
                  <a:lnTo>
                    <a:pt x="4694" y="307"/>
                  </a:lnTo>
                  <a:lnTo>
                    <a:pt x="4698" y="307"/>
                  </a:lnTo>
                  <a:lnTo>
                    <a:pt x="4698" y="300"/>
                  </a:lnTo>
                  <a:lnTo>
                    <a:pt x="4682" y="300"/>
                  </a:lnTo>
                  <a:close/>
                  <a:moveTo>
                    <a:pt x="2071" y="300"/>
                  </a:moveTo>
                  <a:lnTo>
                    <a:pt x="2071" y="307"/>
                  </a:lnTo>
                  <a:lnTo>
                    <a:pt x="2074" y="307"/>
                  </a:lnTo>
                  <a:lnTo>
                    <a:pt x="2074" y="300"/>
                  </a:lnTo>
                  <a:lnTo>
                    <a:pt x="2071" y="300"/>
                  </a:lnTo>
                  <a:close/>
                  <a:moveTo>
                    <a:pt x="962" y="300"/>
                  </a:moveTo>
                  <a:lnTo>
                    <a:pt x="974" y="374"/>
                  </a:lnTo>
                  <a:lnTo>
                    <a:pt x="974" y="389"/>
                  </a:lnTo>
                  <a:lnTo>
                    <a:pt x="974" y="401"/>
                  </a:lnTo>
                  <a:lnTo>
                    <a:pt x="978" y="411"/>
                  </a:lnTo>
                  <a:lnTo>
                    <a:pt x="978" y="340"/>
                  </a:lnTo>
                  <a:lnTo>
                    <a:pt x="971" y="334"/>
                  </a:lnTo>
                  <a:lnTo>
                    <a:pt x="971" y="327"/>
                  </a:lnTo>
                  <a:lnTo>
                    <a:pt x="978" y="327"/>
                  </a:lnTo>
                  <a:lnTo>
                    <a:pt x="978" y="311"/>
                  </a:lnTo>
                  <a:lnTo>
                    <a:pt x="974" y="311"/>
                  </a:lnTo>
                  <a:lnTo>
                    <a:pt x="974" y="307"/>
                  </a:lnTo>
                  <a:lnTo>
                    <a:pt x="978" y="307"/>
                  </a:lnTo>
                  <a:lnTo>
                    <a:pt x="978" y="300"/>
                  </a:lnTo>
                  <a:lnTo>
                    <a:pt x="962" y="300"/>
                  </a:lnTo>
                  <a:close/>
                  <a:moveTo>
                    <a:pt x="5378" y="296"/>
                  </a:moveTo>
                  <a:lnTo>
                    <a:pt x="5378" y="311"/>
                  </a:lnTo>
                  <a:lnTo>
                    <a:pt x="5378" y="325"/>
                  </a:lnTo>
                  <a:lnTo>
                    <a:pt x="5382" y="334"/>
                  </a:lnTo>
                  <a:lnTo>
                    <a:pt x="5383" y="320"/>
                  </a:lnTo>
                  <a:lnTo>
                    <a:pt x="5382" y="305"/>
                  </a:lnTo>
                  <a:lnTo>
                    <a:pt x="5378" y="296"/>
                  </a:lnTo>
                  <a:close/>
                  <a:moveTo>
                    <a:pt x="3038" y="296"/>
                  </a:moveTo>
                  <a:lnTo>
                    <a:pt x="3022" y="298"/>
                  </a:lnTo>
                  <a:lnTo>
                    <a:pt x="3002" y="300"/>
                  </a:lnTo>
                  <a:lnTo>
                    <a:pt x="2998" y="316"/>
                  </a:lnTo>
                  <a:lnTo>
                    <a:pt x="2996" y="336"/>
                  </a:lnTo>
                  <a:lnTo>
                    <a:pt x="2996" y="358"/>
                  </a:lnTo>
                  <a:lnTo>
                    <a:pt x="2998" y="380"/>
                  </a:lnTo>
                  <a:lnTo>
                    <a:pt x="3002" y="380"/>
                  </a:lnTo>
                  <a:lnTo>
                    <a:pt x="3002" y="391"/>
                  </a:lnTo>
                  <a:lnTo>
                    <a:pt x="3005" y="391"/>
                  </a:lnTo>
                  <a:lnTo>
                    <a:pt x="3014" y="331"/>
                  </a:lnTo>
                  <a:lnTo>
                    <a:pt x="3025" y="331"/>
                  </a:lnTo>
                  <a:lnTo>
                    <a:pt x="3023" y="343"/>
                  </a:lnTo>
                  <a:lnTo>
                    <a:pt x="3022" y="358"/>
                  </a:lnTo>
                  <a:lnTo>
                    <a:pt x="3022" y="372"/>
                  </a:lnTo>
                  <a:lnTo>
                    <a:pt x="3025" y="383"/>
                  </a:lnTo>
                  <a:lnTo>
                    <a:pt x="3027" y="351"/>
                  </a:lnTo>
                  <a:lnTo>
                    <a:pt x="3033" y="321"/>
                  </a:lnTo>
                  <a:lnTo>
                    <a:pt x="3038" y="296"/>
                  </a:lnTo>
                  <a:close/>
                  <a:moveTo>
                    <a:pt x="1658" y="296"/>
                  </a:moveTo>
                  <a:lnTo>
                    <a:pt x="1658" y="311"/>
                  </a:lnTo>
                  <a:lnTo>
                    <a:pt x="1658" y="325"/>
                  </a:lnTo>
                  <a:lnTo>
                    <a:pt x="1662" y="334"/>
                  </a:lnTo>
                  <a:lnTo>
                    <a:pt x="1663" y="320"/>
                  </a:lnTo>
                  <a:lnTo>
                    <a:pt x="1662" y="305"/>
                  </a:lnTo>
                  <a:lnTo>
                    <a:pt x="1658" y="296"/>
                  </a:lnTo>
                  <a:close/>
                  <a:moveTo>
                    <a:pt x="2902" y="283"/>
                  </a:moveTo>
                  <a:lnTo>
                    <a:pt x="2894" y="360"/>
                  </a:lnTo>
                  <a:lnTo>
                    <a:pt x="2898" y="360"/>
                  </a:lnTo>
                  <a:lnTo>
                    <a:pt x="2898" y="356"/>
                  </a:lnTo>
                  <a:lnTo>
                    <a:pt x="2902" y="349"/>
                  </a:lnTo>
                  <a:lnTo>
                    <a:pt x="2903" y="336"/>
                  </a:lnTo>
                  <a:lnTo>
                    <a:pt x="2905" y="320"/>
                  </a:lnTo>
                  <a:lnTo>
                    <a:pt x="2905" y="303"/>
                  </a:lnTo>
                  <a:lnTo>
                    <a:pt x="2905" y="291"/>
                  </a:lnTo>
                  <a:lnTo>
                    <a:pt x="2902" y="283"/>
                  </a:lnTo>
                  <a:close/>
                  <a:moveTo>
                    <a:pt x="5785" y="280"/>
                  </a:moveTo>
                  <a:lnTo>
                    <a:pt x="5785" y="287"/>
                  </a:lnTo>
                  <a:lnTo>
                    <a:pt x="5791" y="287"/>
                  </a:lnTo>
                  <a:lnTo>
                    <a:pt x="5791" y="280"/>
                  </a:lnTo>
                  <a:lnTo>
                    <a:pt x="5785" y="280"/>
                  </a:lnTo>
                  <a:close/>
                  <a:moveTo>
                    <a:pt x="2065" y="280"/>
                  </a:moveTo>
                  <a:lnTo>
                    <a:pt x="2065" y="287"/>
                  </a:lnTo>
                  <a:lnTo>
                    <a:pt x="2071" y="287"/>
                  </a:lnTo>
                  <a:lnTo>
                    <a:pt x="2071" y="280"/>
                  </a:lnTo>
                  <a:lnTo>
                    <a:pt x="2065" y="280"/>
                  </a:lnTo>
                  <a:close/>
                  <a:moveTo>
                    <a:pt x="3831" y="274"/>
                  </a:moveTo>
                  <a:lnTo>
                    <a:pt x="3831" y="343"/>
                  </a:lnTo>
                  <a:lnTo>
                    <a:pt x="3834" y="343"/>
                  </a:lnTo>
                  <a:lnTo>
                    <a:pt x="3834" y="356"/>
                  </a:lnTo>
                  <a:lnTo>
                    <a:pt x="3838" y="356"/>
                  </a:lnTo>
                  <a:lnTo>
                    <a:pt x="3838" y="374"/>
                  </a:lnTo>
                  <a:lnTo>
                    <a:pt x="3842" y="374"/>
                  </a:lnTo>
                  <a:lnTo>
                    <a:pt x="3842" y="400"/>
                  </a:lnTo>
                  <a:lnTo>
                    <a:pt x="3845" y="400"/>
                  </a:lnTo>
                  <a:lnTo>
                    <a:pt x="3847" y="378"/>
                  </a:lnTo>
                  <a:lnTo>
                    <a:pt x="3845" y="354"/>
                  </a:lnTo>
                  <a:lnTo>
                    <a:pt x="3845" y="329"/>
                  </a:lnTo>
                  <a:lnTo>
                    <a:pt x="3842" y="307"/>
                  </a:lnTo>
                  <a:lnTo>
                    <a:pt x="3838" y="287"/>
                  </a:lnTo>
                  <a:lnTo>
                    <a:pt x="3831" y="274"/>
                  </a:lnTo>
                  <a:close/>
                  <a:moveTo>
                    <a:pt x="3342" y="274"/>
                  </a:moveTo>
                  <a:lnTo>
                    <a:pt x="3343" y="283"/>
                  </a:lnTo>
                  <a:lnTo>
                    <a:pt x="3345" y="298"/>
                  </a:lnTo>
                  <a:lnTo>
                    <a:pt x="3349" y="312"/>
                  </a:lnTo>
                  <a:lnTo>
                    <a:pt x="3351" y="325"/>
                  </a:lnTo>
                  <a:lnTo>
                    <a:pt x="3354" y="331"/>
                  </a:lnTo>
                  <a:lnTo>
                    <a:pt x="3351" y="274"/>
                  </a:lnTo>
                  <a:lnTo>
                    <a:pt x="3342" y="274"/>
                  </a:lnTo>
                  <a:close/>
                  <a:moveTo>
                    <a:pt x="2905" y="271"/>
                  </a:moveTo>
                  <a:lnTo>
                    <a:pt x="2905" y="280"/>
                  </a:lnTo>
                  <a:lnTo>
                    <a:pt x="2911" y="280"/>
                  </a:lnTo>
                  <a:lnTo>
                    <a:pt x="2911" y="271"/>
                  </a:lnTo>
                  <a:lnTo>
                    <a:pt x="2905" y="271"/>
                  </a:lnTo>
                  <a:close/>
                  <a:moveTo>
                    <a:pt x="5782" y="267"/>
                  </a:moveTo>
                  <a:lnTo>
                    <a:pt x="5782" y="274"/>
                  </a:lnTo>
                  <a:lnTo>
                    <a:pt x="5785" y="274"/>
                  </a:lnTo>
                  <a:lnTo>
                    <a:pt x="5785" y="267"/>
                  </a:lnTo>
                  <a:lnTo>
                    <a:pt x="5782" y="267"/>
                  </a:lnTo>
                  <a:close/>
                  <a:moveTo>
                    <a:pt x="2062" y="267"/>
                  </a:moveTo>
                  <a:lnTo>
                    <a:pt x="2062" y="274"/>
                  </a:lnTo>
                  <a:lnTo>
                    <a:pt x="2065" y="274"/>
                  </a:lnTo>
                  <a:lnTo>
                    <a:pt x="2065" y="267"/>
                  </a:lnTo>
                  <a:lnTo>
                    <a:pt x="2062" y="267"/>
                  </a:lnTo>
                  <a:close/>
                  <a:moveTo>
                    <a:pt x="5754" y="263"/>
                  </a:moveTo>
                  <a:lnTo>
                    <a:pt x="5754" y="271"/>
                  </a:lnTo>
                  <a:lnTo>
                    <a:pt x="5758" y="271"/>
                  </a:lnTo>
                  <a:lnTo>
                    <a:pt x="5758" y="263"/>
                  </a:lnTo>
                  <a:lnTo>
                    <a:pt x="5754" y="263"/>
                  </a:lnTo>
                  <a:close/>
                  <a:moveTo>
                    <a:pt x="2334" y="263"/>
                  </a:moveTo>
                  <a:lnTo>
                    <a:pt x="2333" y="280"/>
                  </a:lnTo>
                  <a:lnTo>
                    <a:pt x="2333" y="294"/>
                  </a:lnTo>
                  <a:lnTo>
                    <a:pt x="2338" y="311"/>
                  </a:lnTo>
                  <a:lnTo>
                    <a:pt x="2338" y="327"/>
                  </a:lnTo>
                  <a:lnTo>
                    <a:pt x="2342" y="327"/>
                  </a:lnTo>
                  <a:lnTo>
                    <a:pt x="2342" y="311"/>
                  </a:lnTo>
                  <a:lnTo>
                    <a:pt x="2340" y="292"/>
                  </a:lnTo>
                  <a:lnTo>
                    <a:pt x="2338" y="274"/>
                  </a:lnTo>
                  <a:lnTo>
                    <a:pt x="2334" y="263"/>
                  </a:lnTo>
                  <a:close/>
                  <a:moveTo>
                    <a:pt x="2034" y="263"/>
                  </a:moveTo>
                  <a:lnTo>
                    <a:pt x="2034" y="271"/>
                  </a:lnTo>
                  <a:lnTo>
                    <a:pt x="2038" y="271"/>
                  </a:lnTo>
                  <a:lnTo>
                    <a:pt x="2038" y="263"/>
                  </a:lnTo>
                  <a:lnTo>
                    <a:pt x="2034" y="263"/>
                  </a:lnTo>
                  <a:close/>
                  <a:moveTo>
                    <a:pt x="3431" y="247"/>
                  </a:moveTo>
                  <a:lnTo>
                    <a:pt x="3429" y="280"/>
                  </a:lnTo>
                  <a:lnTo>
                    <a:pt x="3425" y="312"/>
                  </a:lnTo>
                  <a:lnTo>
                    <a:pt x="3425" y="345"/>
                  </a:lnTo>
                  <a:lnTo>
                    <a:pt x="3431" y="374"/>
                  </a:lnTo>
                  <a:lnTo>
                    <a:pt x="3431" y="407"/>
                  </a:lnTo>
                  <a:lnTo>
                    <a:pt x="3434" y="407"/>
                  </a:lnTo>
                  <a:lnTo>
                    <a:pt x="3436" y="381"/>
                  </a:lnTo>
                  <a:lnTo>
                    <a:pt x="3438" y="352"/>
                  </a:lnTo>
                  <a:lnTo>
                    <a:pt x="3440" y="323"/>
                  </a:lnTo>
                  <a:lnTo>
                    <a:pt x="3438" y="296"/>
                  </a:lnTo>
                  <a:lnTo>
                    <a:pt x="3434" y="271"/>
                  </a:lnTo>
                  <a:lnTo>
                    <a:pt x="3434" y="247"/>
                  </a:lnTo>
                  <a:lnTo>
                    <a:pt x="3431" y="247"/>
                  </a:lnTo>
                  <a:close/>
                  <a:moveTo>
                    <a:pt x="4234" y="243"/>
                  </a:moveTo>
                  <a:lnTo>
                    <a:pt x="4234" y="251"/>
                  </a:lnTo>
                  <a:lnTo>
                    <a:pt x="4238" y="251"/>
                  </a:lnTo>
                  <a:lnTo>
                    <a:pt x="4238" y="243"/>
                  </a:lnTo>
                  <a:lnTo>
                    <a:pt x="4234" y="243"/>
                  </a:lnTo>
                  <a:close/>
                  <a:moveTo>
                    <a:pt x="4022" y="243"/>
                  </a:moveTo>
                  <a:lnTo>
                    <a:pt x="4022" y="256"/>
                  </a:lnTo>
                  <a:lnTo>
                    <a:pt x="4020" y="271"/>
                  </a:lnTo>
                  <a:lnTo>
                    <a:pt x="4020" y="285"/>
                  </a:lnTo>
                  <a:lnTo>
                    <a:pt x="4022" y="298"/>
                  </a:lnTo>
                  <a:lnTo>
                    <a:pt x="4025" y="307"/>
                  </a:lnTo>
                  <a:lnTo>
                    <a:pt x="4027" y="294"/>
                  </a:lnTo>
                  <a:lnTo>
                    <a:pt x="4027" y="280"/>
                  </a:lnTo>
                  <a:lnTo>
                    <a:pt x="4027" y="265"/>
                  </a:lnTo>
                  <a:lnTo>
                    <a:pt x="4025" y="252"/>
                  </a:lnTo>
                  <a:lnTo>
                    <a:pt x="4022" y="243"/>
                  </a:lnTo>
                  <a:close/>
                  <a:moveTo>
                    <a:pt x="514" y="243"/>
                  </a:moveTo>
                  <a:lnTo>
                    <a:pt x="514" y="251"/>
                  </a:lnTo>
                  <a:lnTo>
                    <a:pt x="518" y="251"/>
                  </a:lnTo>
                  <a:lnTo>
                    <a:pt x="518" y="243"/>
                  </a:lnTo>
                  <a:lnTo>
                    <a:pt x="514" y="243"/>
                  </a:lnTo>
                  <a:close/>
                  <a:moveTo>
                    <a:pt x="302" y="243"/>
                  </a:moveTo>
                  <a:lnTo>
                    <a:pt x="302" y="256"/>
                  </a:lnTo>
                  <a:lnTo>
                    <a:pt x="300" y="271"/>
                  </a:lnTo>
                  <a:lnTo>
                    <a:pt x="300" y="285"/>
                  </a:lnTo>
                  <a:lnTo>
                    <a:pt x="302" y="298"/>
                  </a:lnTo>
                  <a:lnTo>
                    <a:pt x="305" y="307"/>
                  </a:lnTo>
                  <a:lnTo>
                    <a:pt x="307" y="294"/>
                  </a:lnTo>
                  <a:lnTo>
                    <a:pt x="307" y="280"/>
                  </a:lnTo>
                  <a:lnTo>
                    <a:pt x="307" y="265"/>
                  </a:lnTo>
                  <a:lnTo>
                    <a:pt x="305" y="252"/>
                  </a:lnTo>
                  <a:lnTo>
                    <a:pt x="302" y="243"/>
                  </a:lnTo>
                  <a:close/>
                  <a:moveTo>
                    <a:pt x="4618" y="240"/>
                  </a:moveTo>
                  <a:lnTo>
                    <a:pt x="4618" y="254"/>
                  </a:lnTo>
                  <a:lnTo>
                    <a:pt x="4616" y="274"/>
                  </a:lnTo>
                  <a:lnTo>
                    <a:pt x="4616" y="294"/>
                  </a:lnTo>
                  <a:lnTo>
                    <a:pt x="4618" y="312"/>
                  </a:lnTo>
                  <a:lnTo>
                    <a:pt x="4622" y="323"/>
                  </a:lnTo>
                  <a:lnTo>
                    <a:pt x="4622" y="309"/>
                  </a:lnTo>
                  <a:lnTo>
                    <a:pt x="4623" y="289"/>
                  </a:lnTo>
                  <a:lnTo>
                    <a:pt x="4623" y="267"/>
                  </a:lnTo>
                  <a:lnTo>
                    <a:pt x="4622" y="249"/>
                  </a:lnTo>
                  <a:lnTo>
                    <a:pt x="4618" y="240"/>
                  </a:lnTo>
                  <a:close/>
                  <a:moveTo>
                    <a:pt x="898" y="240"/>
                  </a:moveTo>
                  <a:lnTo>
                    <a:pt x="898" y="254"/>
                  </a:lnTo>
                  <a:lnTo>
                    <a:pt x="896" y="274"/>
                  </a:lnTo>
                  <a:lnTo>
                    <a:pt x="896" y="294"/>
                  </a:lnTo>
                  <a:lnTo>
                    <a:pt x="898" y="312"/>
                  </a:lnTo>
                  <a:lnTo>
                    <a:pt x="902" y="323"/>
                  </a:lnTo>
                  <a:lnTo>
                    <a:pt x="902" y="309"/>
                  </a:lnTo>
                  <a:lnTo>
                    <a:pt x="903" y="289"/>
                  </a:lnTo>
                  <a:lnTo>
                    <a:pt x="903" y="267"/>
                  </a:lnTo>
                  <a:lnTo>
                    <a:pt x="902" y="249"/>
                  </a:lnTo>
                  <a:lnTo>
                    <a:pt x="898" y="240"/>
                  </a:lnTo>
                  <a:close/>
                  <a:moveTo>
                    <a:pt x="3065" y="231"/>
                  </a:moveTo>
                  <a:lnTo>
                    <a:pt x="3062" y="258"/>
                  </a:lnTo>
                  <a:lnTo>
                    <a:pt x="3054" y="283"/>
                  </a:lnTo>
                  <a:lnTo>
                    <a:pt x="3054" y="314"/>
                  </a:lnTo>
                  <a:lnTo>
                    <a:pt x="3051" y="314"/>
                  </a:lnTo>
                  <a:lnTo>
                    <a:pt x="3049" y="329"/>
                  </a:lnTo>
                  <a:lnTo>
                    <a:pt x="3047" y="349"/>
                  </a:lnTo>
                  <a:lnTo>
                    <a:pt x="3049" y="371"/>
                  </a:lnTo>
                  <a:lnTo>
                    <a:pt x="3051" y="392"/>
                  </a:lnTo>
                  <a:lnTo>
                    <a:pt x="3053" y="412"/>
                  </a:lnTo>
                  <a:lnTo>
                    <a:pt x="3054" y="423"/>
                  </a:lnTo>
                  <a:lnTo>
                    <a:pt x="3054" y="434"/>
                  </a:lnTo>
                  <a:lnTo>
                    <a:pt x="3054" y="445"/>
                  </a:lnTo>
                  <a:lnTo>
                    <a:pt x="3054" y="454"/>
                  </a:lnTo>
                  <a:lnTo>
                    <a:pt x="3058" y="463"/>
                  </a:lnTo>
                  <a:lnTo>
                    <a:pt x="3062" y="380"/>
                  </a:lnTo>
                  <a:lnTo>
                    <a:pt x="3065" y="380"/>
                  </a:lnTo>
                  <a:lnTo>
                    <a:pt x="3065" y="291"/>
                  </a:lnTo>
                  <a:lnTo>
                    <a:pt x="3067" y="278"/>
                  </a:lnTo>
                  <a:lnTo>
                    <a:pt x="3067" y="263"/>
                  </a:lnTo>
                  <a:lnTo>
                    <a:pt x="3069" y="251"/>
                  </a:lnTo>
                  <a:lnTo>
                    <a:pt x="3069" y="238"/>
                  </a:lnTo>
                  <a:lnTo>
                    <a:pt x="3065" y="231"/>
                  </a:lnTo>
                  <a:close/>
                  <a:moveTo>
                    <a:pt x="4205" y="223"/>
                  </a:moveTo>
                  <a:lnTo>
                    <a:pt x="4203" y="234"/>
                  </a:lnTo>
                  <a:lnTo>
                    <a:pt x="4200" y="252"/>
                  </a:lnTo>
                  <a:lnTo>
                    <a:pt x="4198" y="272"/>
                  </a:lnTo>
                  <a:lnTo>
                    <a:pt x="4196" y="294"/>
                  </a:lnTo>
                  <a:lnTo>
                    <a:pt x="4196" y="311"/>
                  </a:lnTo>
                  <a:lnTo>
                    <a:pt x="4198" y="320"/>
                  </a:lnTo>
                  <a:lnTo>
                    <a:pt x="4202" y="298"/>
                  </a:lnTo>
                  <a:lnTo>
                    <a:pt x="4205" y="278"/>
                  </a:lnTo>
                  <a:lnTo>
                    <a:pt x="4209" y="260"/>
                  </a:lnTo>
                  <a:lnTo>
                    <a:pt x="4205" y="240"/>
                  </a:lnTo>
                  <a:lnTo>
                    <a:pt x="4205" y="234"/>
                  </a:lnTo>
                  <a:lnTo>
                    <a:pt x="4205" y="231"/>
                  </a:lnTo>
                  <a:lnTo>
                    <a:pt x="4207" y="229"/>
                  </a:lnTo>
                  <a:lnTo>
                    <a:pt x="4209" y="225"/>
                  </a:lnTo>
                  <a:lnTo>
                    <a:pt x="4211" y="223"/>
                  </a:lnTo>
                  <a:lnTo>
                    <a:pt x="4205" y="223"/>
                  </a:lnTo>
                  <a:close/>
                  <a:moveTo>
                    <a:pt x="485" y="223"/>
                  </a:moveTo>
                  <a:lnTo>
                    <a:pt x="483" y="234"/>
                  </a:lnTo>
                  <a:lnTo>
                    <a:pt x="480" y="252"/>
                  </a:lnTo>
                  <a:lnTo>
                    <a:pt x="478" y="272"/>
                  </a:lnTo>
                  <a:lnTo>
                    <a:pt x="476" y="294"/>
                  </a:lnTo>
                  <a:lnTo>
                    <a:pt x="476" y="311"/>
                  </a:lnTo>
                  <a:lnTo>
                    <a:pt x="478" y="320"/>
                  </a:lnTo>
                  <a:lnTo>
                    <a:pt x="482" y="298"/>
                  </a:lnTo>
                  <a:lnTo>
                    <a:pt x="485" y="278"/>
                  </a:lnTo>
                  <a:lnTo>
                    <a:pt x="489" y="260"/>
                  </a:lnTo>
                  <a:lnTo>
                    <a:pt x="485" y="240"/>
                  </a:lnTo>
                  <a:lnTo>
                    <a:pt x="485" y="234"/>
                  </a:lnTo>
                  <a:lnTo>
                    <a:pt x="485" y="231"/>
                  </a:lnTo>
                  <a:lnTo>
                    <a:pt x="487" y="229"/>
                  </a:lnTo>
                  <a:lnTo>
                    <a:pt x="489" y="225"/>
                  </a:lnTo>
                  <a:lnTo>
                    <a:pt x="491" y="223"/>
                  </a:lnTo>
                  <a:lnTo>
                    <a:pt x="485" y="223"/>
                  </a:lnTo>
                  <a:close/>
                  <a:moveTo>
                    <a:pt x="5758" y="220"/>
                  </a:moveTo>
                  <a:lnTo>
                    <a:pt x="5758" y="231"/>
                  </a:lnTo>
                  <a:lnTo>
                    <a:pt x="5762" y="231"/>
                  </a:lnTo>
                  <a:lnTo>
                    <a:pt x="5762" y="220"/>
                  </a:lnTo>
                  <a:lnTo>
                    <a:pt x="5758" y="220"/>
                  </a:lnTo>
                  <a:close/>
                  <a:moveTo>
                    <a:pt x="2038" y="220"/>
                  </a:moveTo>
                  <a:lnTo>
                    <a:pt x="2038" y="231"/>
                  </a:lnTo>
                  <a:lnTo>
                    <a:pt x="2042" y="231"/>
                  </a:lnTo>
                  <a:lnTo>
                    <a:pt x="2042" y="220"/>
                  </a:lnTo>
                  <a:lnTo>
                    <a:pt x="2038" y="220"/>
                  </a:lnTo>
                  <a:close/>
                  <a:moveTo>
                    <a:pt x="3438" y="214"/>
                  </a:moveTo>
                  <a:lnTo>
                    <a:pt x="3438" y="221"/>
                  </a:lnTo>
                  <a:lnTo>
                    <a:pt x="3438" y="229"/>
                  </a:lnTo>
                  <a:lnTo>
                    <a:pt x="3436" y="232"/>
                  </a:lnTo>
                  <a:lnTo>
                    <a:pt x="3434" y="238"/>
                  </a:lnTo>
                  <a:lnTo>
                    <a:pt x="3434" y="243"/>
                  </a:lnTo>
                  <a:lnTo>
                    <a:pt x="3442" y="243"/>
                  </a:lnTo>
                  <a:lnTo>
                    <a:pt x="3442" y="214"/>
                  </a:lnTo>
                  <a:lnTo>
                    <a:pt x="3438" y="214"/>
                  </a:lnTo>
                  <a:close/>
                  <a:moveTo>
                    <a:pt x="2302" y="214"/>
                  </a:moveTo>
                  <a:lnTo>
                    <a:pt x="2302" y="231"/>
                  </a:lnTo>
                  <a:lnTo>
                    <a:pt x="2302" y="251"/>
                  </a:lnTo>
                  <a:lnTo>
                    <a:pt x="2300" y="276"/>
                  </a:lnTo>
                  <a:lnTo>
                    <a:pt x="2302" y="298"/>
                  </a:lnTo>
                  <a:lnTo>
                    <a:pt x="2303" y="316"/>
                  </a:lnTo>
                  <a:lnTo>
                    <a:pt x="2305" y="327"/>
                  </a:lnTo>
                  <a:lnTo>
                    <a:pt x="2311" y="300"/>
                  </a:lnTo>
                  <a:lnTo>
                    <a:pt x="2314" y="300"/>
                  </a:lnTo>
                  <a:lnTo>
                    <a:pt x="2316" y="283"/>
                  </a:lnTo>
                  <a:lnTo>
                    <a:pt x="2314" y="261"/>
                  </a:lnTo>
                  <a:lnTo>
                    <a:pt x="2313" y="241"/>
                  </a:lnTo>
                  <a:lnTo>
                    <a:pt x="2307" y="225"/>
                  </a:lnTo>
                  <a:lnTo>
                    <a:pt x="2302" y="214"/>
                  </a:lnTo>
                  <a:close/>
                  <a:moveTo>
                    <a:pt x="4434" y="211"/>
                  </a:moveTo>
                  <a:lnTo>
                    <a:pt x="4431" y="236"/>
                  </a:lnTo>
                  <a:lnTo>
                    <a:pt x="4431" y="265"/>
                  </a:lnTo>
                  <a:lnTo>
                    <a:pt x="4431" y="296"/>
                  </a:lnTo>
                  <a:lnTo>
                    <a:pt x="4433" y="327"/>
                  </a:lnTo>
                  <a:lnTo>
                    <a:pt x="4433" y="354"/>
                  </a:lnTo>
                  <a:lnTo>
                    <a:pt x="4431" y="374"/>
                  </a:lnTo>
                  <a:lnTo>
                    <a:pt x="4431" y="385"/>
                  </a:lnTo>
                  <a:lnTo>
                    <a:pt x="4433" y="398"/>
                  </a:lnTo>
                  <a:lnTo>
                    <a:pt x="4436" y="412"/>
                  </a:lnTo>
                  <a:lnTo>
                    <a:pt x="4438" y="420"/>
                  </a:lnTo>
                  <a:lnTo>
                    <a:pt x="4440" y="383"/>
                  </a:lnTo>
                  <a:lnTo>
                    <a:pt x="4443" y="347"/>
                  </a:lnTo>
                  <a:lnTo>
                    <a:pt x="4445" y="312"/>
                  </a:lnTo>
                  <a:lnTo>
                    <a:pt x="4443" y="276"/>
                  </a:lnTo>
                  <a:lnTo>
                    <a:pt x="4438" y="243"/>
                  </a:lnTo>
                  <a:lnTo>
                    <a:pt x="4438" y="211"/>
                  </a:lnTo>
                  <a:lnTo>
                    <a:pt x="4434" y="211"/>
                  </a:lnTo>
                  <a:close/>
                  <a:moveTo>
                    <a:pt x="714" y="211"/>
                  </a:moveTo>
                  <a:lnTo>
                    <a:pt x="711" y="236"/>
                  </a:lnTo>
                  <a:lnTo>
                    <a:pt x="711" y="265"/>
                  </a:lnTo>
                  <a:lnTo>
                    <a:pt x="711" y="296"/>
                  </a:lnTo>
                  <a:lnTo>
                    <a:pt x="713" y="327"/>
                  </a:lnTo>
                  <a:lnTo>
                    <a:pt x="713" y="354"/>
                  </a:lnTo>
                  <a:lnTo>
                    <a:pt x="711" y="374"/>
                  </a:lnTo>
                  <a:lnTo>
                    <a:pt x="711" y="385"/>
                  </a:lnTo>
                  <a:lnTo>
                    <a:pt x="713" y="398"/>
                  </a:lnTo>
                  <a:lnTo>
                    <a:pt x="716" y="412"/>
                  </a:lnTo>
                  <a:lnTo>
                    <a:pt x="718" y="420"/>
                  </a:lnTo>
                  <a:lnTo>
                    <a:pt x="720" y="383"/>
                  </a:lnTo>
                  <a:lnTo>
                    <a:pt x="723" y="347"/>
                  </a:lnTo>
                  <a:lnTo>
                    <a:pt x="725" y="312"/>
                  </a:lnTo>
                  <a:lnTo>
                    <a:pt x="723" y="276"/>
                  </a:lnTo>
                  <a:lnTo>
                    <a:pt x="718" y="243"/>
                  </a:lnTo>
                  <a:lnTo>
                    <a:pt x="718" y="211"/>
                  </a:lnTo>
                  <a:lnTo>
                    <a:pt x="714" y="211"/>
                  </a:lnTo>
                  <a:close/>
                  <a:moveTo>
                    <a:pt x="5491" y="207"/>
                  </a:moveTo>
                  <a:lnTo>
                    <a:pt x="5494" y="278"/>
                  </a:lnTo>
                  <a:lnTo>
                    <a:pt x="5498" y="351"/>
                  </a:lnTo>
                  <a:lnTo>
                    <a:pt x="5505" y="351"/>
                  </a:lnTo>
                  <a:lnTo>
                    <a:pt x="5511" y="334"/>
                  </a:lnTo>
                  <a:lnTo>
                    <a:pt x="5514" y="334"/>
                  </a:lnTo>
                  <a:lnTo>
                    <a:pt x="5505" y="240"/>
                  </a:lnTo>
                  <a:lnTo>
                    <a:pt x="5502" y="240"/>
                  </a:lnTo>
                  <a:lnTo>
                    <a:pt x="5502" y="231"/>
                  </a:lnTo>
                  <a:lnTo>
                    <a:pt x="5498" y="231"/>
                  </a:lnTo>
                  <a:lnTo>
                    <a:pt x="5494" y="207"/>
                  </a:lnTo>
                  <a:lnTo>
                    <a:pt x="5491" y="207"/>
                  </a:lnTo>
                  <a:close/>
                  <a:moveTo>
                    <a:pt x="1771" y="207"/>
                  </a:moveTo>
                  <a:lnTo>
                    <a:pt x="1774" y="278"/>
                  </a:lnTo>
                  <a:lnTo>
                    <a:pt x="1778" y="351"/>
                  </a:lnTo>
                  <a:lnTo>
                    <a:pt x="1785" y="351"/>
                  </a:lnTo>
                  <a:lnTo>
                    <a:pt x="1791" y="334"/>
                  </a:lnTo>
                  <a:lnTo>
                    <a:pt x="1794" y="334"/>
                  </a:lnTo>
                  <a:lnTo>
                    <a:pt x="1785" y="240"/>
                  </a:lnTo>
                  <a:lnTo>
                    <a:pt x="1782" y="240"/>
                  </a:lnTo>
                  <a:lnTo>
                    <a:pt x="1782" y="231"/>
                  </a:lnTo>
                  <a:lnTo>
                    <a:pt x="1778" y="231"/>
                  </a:lnTo>
                  <a:lnTo>
                    <a:pt x="1774" y="207"/>
                  </a:lnTo>
                  <a:lnTo>
                    <a:pt x="1771" y="207"/>
                  </a:lnTo>
                  <a:close/>
                  <a:moveTo>
                    <a:pt x="5938" y="203"/>
                  </a:moveTo>
                  <a:lnTo>
                    <a:pt x="5938" y="214"/>
                  </a:lnTo>
                  <a:lnTo>
                    <a:pt x="5942" y="214"/>
                  </a:lnTo>
                  <a:lnTo>
                    <a:pt x="5942" y="203"/>
                  </a:lnTo>
                  <a:lnTo>
                    <a:pt x="5938" y="203"/>
                  </a:lnTo>
                  <a:close/>
                  <a:moveTo>
                    <a:pt x="2218" y="203"/>
                  </a:moveTo>
                  <a:lnTo>
                    <a:pt x="2218" y="214"/>
                  </a:lnTo>
                  <a:lnTo>
                    <a:pt x="2222" y="214"/>
                  </a:lnTo>
                  <a:lnTo>
                    <a:pt x="2222" y="203"/>
                  </a:lnTo>
                  <a:lnTo>
                    <a:pt x="2218" y="203"/>
                  </a:lnTo>
                  <a:close/>
                  <a:moveTo>
                    <a:pt x="2405" y="196"/>
                  </a:moveTo>
                  <a:lnTo>
                    <a:pt x="2400" y="232"/>
                  </a:lnTo>
                  <a:lnTo>
                    <a:pt x="2391" y="267"/>
                  </a:lnTo>
                  <a:lnTo>
                    <a:pt x="2387" y="285"/>
                  </a:lnTo>
                  <a:lnTo>
                    <a:pt x="2387" y="309"/>
                  </a:lnTo>
                  <a:lnTo>
                    <a:pt x="2391" y="332"/>
                  </a:lnTo>
                  <a:lnTo>
                    <a:pt x="2393" y="354"/>
                  </a:lnTo>
                  <a:lnTo>
                    <a:pt x="2394" y="371"/>
                  </a:lnTo>
                  <a:lnTo>
                    <a:pt x="2394" y="387"/>
                  </a:lnTo>
                  <a:lnTo>
                    <a:pt x="2394" y="405"/>
                  </a:lnTo>
                  <a:lnTo>
                    <a:pt x="2396" y="425"/>
                  </a:lnTo>
                  <a:lnTo>
                    <a:pt x="2398" y="441"/>
                  </a:lnTo>
                  <a:lnTo>
                    <a:pt x="2402" y="451"/>
                  </a:lnTo>
                  <a:lnTo>
                    <a:pt x="2403" y="405"/>
                  </a:lnTo>
                  <a:lnTo>
                    <a:pt x="2409" y="363"/>
                  </a:lnTo>
                  <a:lnTo>
                    <a:pt x="2413" y="318"/>
                  </a:lnTo>
                  <a:lnTo>
                    <a:pt x="2414" y="271"/>
                  </a:lnTo>
                  <a:lnTo>
                    <a:pt x="2414" y="254"/>
                  </a:lnTo>
                  <a:lnTo>
                    <a:pt x="2414" y="238"/>
                  </a:lnTo>
                  <a:lnTo>
                    <a:pt x="2414" y="220"/>
                  </a:lnTo>
                  <a:lnTo>
                    <a:pt x="2413" y="205"/>
                  </a:lnTo>
                  <a:lnTo>
                    <a:pt x="2405" y="196"/>
                  </a:lnTo>
                  <a:close/>
                  <a:moveTo>
                    <a:pt x="5725" y="180"/>
                  </a:moveTo>
                  <a:lnTo>
                    <a:pt x="5718" y="271"/>
                  </a:lnTo>
                  <a:lnTo>
                    <a:pt x="5722" y="271"/>
                  </a:lnTo>
                  <a:lnTo>
                    <a:pt x="5722" y="269"/>
                  </a:lnTo>
                  <a:lnTo>
                    <a:pt x="5723" y="265"/>
                  </a:lnTo>
                  <a:lnTo>
                    <a:pt x="5723" y="263"/>
                  </a:lnTo>
                  <a:lnTo>
                    <a:pt x="5725" y="260"/>
                  </a:lnTo>
                  <a:lnTo>
                    <a:pt x="5727" y="258"/>
                  </a:lnTo>
                  <a:lnTo>
                    <a:pt x="5731" y="260"/>
                  </a:lnTo>
                  <a:lnTo>
                    <a:pt x="5731" y="263"/>
                  </a:lnTo>
                  <a:lnTo>
                    <a:pt x="5734" y="263"/>
                  </a:lnTo>
                  <a:lnTo>
                    <a:pt x="5725" y="296"/>
                  </a:lnTo>
                  <a:lnTo>
                    <a:pt x="5720" y="334"/>
                  </a:lnTo>
                  <a:lnTo>
                    <a:pt x="5718" y="374"/>
                  </a:lnTo>
                  <a:lnTo>
                    <a:pt x="5718" y="387"/>
                  </a:lnTo>
                  <a:lnTo>
                    <a:pt x="5718" y="400"/>
                  </a:lnTo>
                  <a:lnTo>
                    <a:pt x="5718" y="411"/>
                  </a:lnTo>
                  <a:lnTo>
                    <a:pt x="5722" y="420"/>
                  </a:lnTo>
                  <a:lnTo>
                    <a:pt x="5722" y="387"/>
                  </a:lnTo>
                  <a:lnTo>
                    <a:pt x="5725" y="387"/>
                  </a:lnTo>
                  <a:lnTo>
                    <a:pt x="5734" y="334"/>
                  </a:lnTo>
                  <a:lnTo>
                    <a:pt x="5742" y="331"/>
                  </a:lnTo>
                  <a:lnTo>
                    <a:pt x="5742" y="274"/>
                  </a:lnTo>
                  <a:lnTo>
                    <a:pt x="5745" y="274"/>
                  </a:lnTo>
                  <a:lnTo>
                    <a:pt x="5745" y="240"/>
                  </a:lnTo>
                  <a:lnTo>
                    <a:pt x="5747" y="238"/>
                  </a:lnTo>
                  <a:lnTo>
                    <a:pt x="5747" y="238"/>
                  </a:lnTo>
                  <a:lnTo>
                    <a:pt x="5749" y="236"/>
                  </a:lnTo>
                  <a:lnTo>
                    <a:pt x="5751" y="234"/>
                  </a:lnTo>
                  <a:lnTo>
                    <a:pt x="5751" y="231"/>
                  </a:lnTo>
                  <a:lnTo>
                    <a:pt x="5745" y="231"/>
                  </a:lnTo>
                  <a:lnTo>
                    <a:pt x="5742" y="212"/>
                  </a:lnTo>
                  <a:lnTo>
                    <a:pt x="5736" y="194"/>
                  </a:lnTo>
                  <a:lnTo>
                    <a:pt x="5725" y="180"/>
                  </a:lnTo>
                  <a:close/>
                  <a:moveTo>
                    <a:pt x="2005" y="180"/>
                  </a:moveTo>
                  <a:lnTo>
                    <a:pt x="1998" y="271"/>
                  </a:lnTo>
                  <a:lnTo>
                    <a:pt x="2002" y="271"/>
                  </a:lnTo>
                  <a:lnTo>
                    <a:pt x="2002" y="269"/>
                  </a:lnTo>
                  <a:lnTo>
                    <a:pt x="2003" y="265"/>
                  </a:lnTo>
                  <a:lnTo>
                    <a:pt x="2003" y="263"/>
                  </a:lnTo>
                  <a:lnTo>
                    <a:pt x="2005" y="260"/>
                  </a:lnTo>
                  <a:lnTo>
                    <a:pt x="2007" y="258"/>
                  </a:lnTo>
                  <a:lnTo>
                    <a:pt x="2011" y="260"/>
                  </a:lnTo>
                  <a:lnTo>
                    <a:pt x="2011" y="263"/>
                  </a:lnTo>
                  <a:lnTo>
                    <a:pt x="2014" y="263"/>
                  </a:lnTo>
                  <a:lnTo>
                    <a:pt x="2005" y="296"/>
                  </a:lnTo>
                  <a:lnTo>
                    <a:pt x="2000" y="334"/>
                  </a:lnTo>
                  <a:lnTo>
                    <a:pt x="1998" y="374"/>
                  </a:lnTo>
                  <a:lnTo>
                    <a:pt x="1998" y="387"/>
                  </a:lnTo>
                  <a:lnTo>
                    <a:pt x="1998" y="400"/>
                  </a:lnTo>
                  <a:lnTo>
                    <a:pt x="1998" y="411"/>
                  </a:lnTo>
                  <a:lnTo>
                    <a:pt x="2002" y="420"/>
                  </a:lnTo>
                  <a:lnTo>
                    <a:pt x="2002" y="387"/>
                  </a:lnTo>
                  <a:lnTo>
                    <a:pt x="2005" y="387"/>
                  </a:lnTo>
                  <a:lnTo>
                    <a:pt x="2014" y="334"/>
                  </a:lnTo>
                  <a:lnTo>
                    <a:pt x="2022" y="331"/>
                  </a:lnTo>
                  <a:lnTo>
                    <a:pt x="2022" y="274"/>
                  </a:lnTo>
                  <a:lnTo>
                    <a:pt x="2025" y="274"/>
                  </a:lnTo>
                  <a:lnTo>
                    <a:pt x="2025" y="240"/>
                  </a:lnTo>
                  <a:lnTo>
                    <a:pt x="2027" y="238"/>
                  </a:lnTo>
                  <a:lnTo>
                    <a:pt x="2027" y="238"/>
                  </a:lnTo>
                  <a:lnTo>
                    <a:pt x="2029" y="236"/>
                  </a:lnTo>
                  <a:lnTo>
                    <a:pt x="2031" y="234"/>
                  </a:lnTo>
                  <a:lnTo>
                    <a:pt x="2031" y="231"/>
                  </a:lnTo>
                  <a:lnTo>
                    <a:pt x="2025" y="231"/>
                  </a:lnTo>
                  <a:lnTo>
                    <a:pt x="2022" y="212"/>
                  </a:lnTo>
                  <a:lnTo>
                    <a:pt x="2016" y="194"/>
                  </a:lnTo>
                  <a:lnTo>
                    <a:pt x="2005" y="180"/>
                  </a:lnTo>
                  <a:close/>
                  <a:moveTo>
                    <a:pt x="5322" y="167"/>
                  </a:moveTo>
                  <a:lnTo>
                    <a:pt x="5322" y="220"/>
                  </a:lnTo>
                  <a:lnTo>
                    <a:pt x="5325" y="220"/>
                  </a:lnTo>
                  <a:lnTo>
                    <a:pt x="5322" y="231"/>
                  </a:lnTo>
                  <a:lnTo>
                    <a:pt x="5325" y="231"/>
                  </a:lnTo>
                  <a:lnTo>
                    <a:pt x="5325" y="300"/>
                  </a:lnTo>
                  <a:lnTo>
                    <a:pt x="5331" y="300"/>
                  </a:lnTo>
                  <a:lnTo>
                    <a:pt x="5331" y="314"/>
                  </a:lnTo>
                  <a:lnTo>
                    <a:pt x="5334" y="314"/>
                  </a:lnTo>
                  <a:lnTo>
                    <a:pt x="5334" y="331"/>
                  </a:lnTo>
                  <a:lnTo>
                    <a:pt x="5338" y="331"/>
                  </a:lnTo>
                  <a:lnTo>
                    <a:pt x="5338" y="360"/>
                  </a:lnTo>
                  <a:lnTo>
                    <a:pt x="5342" y="360"/>
                  </a:lnTo>
                  <a:lnTo>
                    <a:pt x="5342" y="334"/>
                  </a:lnTo>
                  <a:lnTo>
                    <a:pt x="5345" y="334"/>
                  </a:lnTo>
                  <a:lnTo>
                    <a:pt x="5347" y="334"/>
                  </a:lnTo>
                  <a:lnTo>
                    <a:pt x="5349" y="332"/>
                  </a:lnTo>
                  <a:lnTo>
                    <a:pt x="5349" y="332"/>
                  </a:lnTo>
                  <a:lnTo>
                    <a:pt x="5349" y="332"/>
                  </a:lnTo>
                  <a:lnTo>
                    <a:pt x="5351" y="332"/>
                  </a:lnTo>
                  <a:lnTo>
                    <a:pt x="5354" y="331"/>
                  </a:lnTo>
                  <a:lnTo>
                    <a:pt x="5351" y="354"/>
                  </a:lnTo>
                  <a:lnTo>
                    <a:pt x="5347" y="376"/>
                  </a:lnTo>
                  <a:lnTo>
                    <a:pt x="5345" y="403"/>
                  </a:lnTo>
                  <a:lnTo>
                    <a:pt x="5351" y="403"/>
                  </a:lnTo>
                  <a:lnTo>
                    <a:pt x="5351" y="372"/>
                  </a:lnTo>
                  <a:lnTo>
                    <a:pt x="5356" y="347"/>
                  </a:lnTo>
                  <a:lnTo>
                    <a:pt x="5362" y="323"/>
                  </a:lnTo>
                  <a:lnTo>
                    <a:pt x="5363" y="300"/>
                  </a:lnTo>
                  <a:lnTo>
                    <a:pt x="5358" y="278"/>
                  </a:lnTo>
                  <a:lnTo>
                    <a:pt x="5354" y="260"/>
                  </a:lnTo>
                  <a:lnTo>
                    <a:pt x="5362" y="260"/>
                  </a:lnTo>
                  <a:lnTo>
                    <a:pt x="5365" y="271"/>
                  </a:lnTo>
                  <a:lnTo>
                    <a:pt x="5371" y="271"/>
                  </a:lnTo>
                  <a:lnTo>
                    <a:pt x="5371" y="243"/>
                  </a:lnTo>
                  <a:lnTo>
                    <a:pt x="5373" y="241"/>
                  </a:lnTo>
                  <a:lnTo>
                    <a:pt x="5373" y="241"/>
                  </a:lnTo>
                  <a:lnTo>
                    <a:pt x="5373" y="240"/>
                  </a:lnTo>
                  <a:lnTo>
                    <a:pt x="5373" y="240"/>
                  </a:lnTo>
                  <a:lnTo>
                    <a:pt x="5373" y="238"/>
                  </a:lnTo>
                  <a:lnTo>
                    <a:pt x="5374" y="236"/>
                  </a:lnTo>
                  <a:lnTo>
                    <a:pt x="5365" y="225"/>
                  </a:lnTo>
                  <a:lnTo>
                    <a:pt x="5360" y="214"/>
                  </a:lnTo>
                  <a:lnTo>
                    <a:pt x="5354" y="203"/>
                  </a:lnTo>
                  <a:lnTo>
                    <a:pt x="5345" y="200"/>
                  </a:lnTo>
                  <a:lnTo>
                    <a:pt x="5345" y="191"/>
                  </a:lnTo>
                  <a:lnTo>
                    <a:pt x="5338" y="187"/>
                  </a:lnTo>
                  <a:lnTo>
                    <a:pt x="5325" y="167"/>
                  </a:lnTo>
                  <a:lnTo>
                    <a:pt x="5322" y="167"/>
                  </a:lnTo>
                  <a:close/>
                  <a:moveTo>
                    <a:pt x="3725" y="167"/>
                  </a:moveTo>
                  <a:lnTo>
                    <a:pt x="3725" y="271"/>
                  </a:lnTo>
                  <a:lnTo>
                    <a:pt x="3731" y="271"/>
                  </a:lnTo>
                  <a:lnTo>
                    <a:pt x="3734" y="307"/>
                  </a:lnTo>
                  <a:lnTo>
                    <a:pt x="3742" y="307"/>
                  </a:lnTo>
                  <a:lnTo>
                    <a:pt x="3742" y="278"/>
                  </a:lnTo>
                  <a:lnTo>
                    <a:pt x="3740" y="249"/>
                  </a:lnTo>
                  <a:lnTo>
                    <a:pt x="3734" y="223"/>
                  </a:lnTo>
                  <a:lnTo>
                    <a:pt x="3733" y="209"/>
                  </a:lnTo>
                  <a:lnTo>
                    <a:pt x="3733" y="192"/>
                  </a:lnTo>
                  <a:lnTo>
                    <a:pt x="3731" y="178"/>
                  </a:lnTo>
                  <a:lnTo>
                    <a:pt x="3725" y="167"/>
                  </a:lnTo>
                  <a:close/>
                  <a:moveTo>
                    <a:pt x="1602" y="167"/>
                  </a:moveTo>
                  <a:lnTo>
                    <a:pt x="1602" y="220"/>
                  </a:lnTo>
                  <a:lnTo>
                    <a:pt x="1605" y="220"/>
                  </a:lnTo>
                  <a:lnTo>
                    <a:pt x="1602" y="231"/>
                  </a:lnTo>
                  <a:lnTo>
                    <a:pt x="1605" y="231"/>
                  </a:lnTo>
                  <a:lnTo>
                    <a:pt x="1605" y="300"/>
                  </a:lnTo>
                  <a:lnTo>
                    <a:pt x="1611" y="300"/>
                  </a:lnTo>
                  <a:lnTo>
                    <a:pt x="1611" y="314"/>
                  </a:lnTo>
                  <a:lnTo>
                    <a:pt x="1614" y="314"/>
                  </a:lnTo>
                  <a:lnTo>
                    <a:pt x="1614" y="331"/>
                  </a:lnTo>
                  <a:lnTo>
                    <a:pt x="1618" y="331"/>
                  </a:lnTo>
                  <a:lnTo>
                    <a:pt x="1618" y="360"/>
                  </a:lnTo>
                  <a:lnTo>
                    <a:pt x="1622" y="360"/>
                  </a:lnTo>
                  <a:lnTo>
                    <a:pt x="1622" y="334"/>
                  </a:lnTo>
                  <a:lnTo>
                    <a:pt x="1625" y="334"/>
                  </a:lnTo>
                  <a:lnTo>
                    <a:pt x="1627" y="334"/>
                  </a:lnTo>
                  <a:lnTo>
                    <a:pt x="1629" y="332"/>
                  </a:lnTo>
                  <a:lnTo>
                    <a:pt x="1629" y="332"/>
                  </a:lnTo>
                  <a:lnTo>
                    <a:pt x="1629" y="332"/>
                  </a:lnTo>
                  <a:lnTo>
                    <a:pt x="1631" y="332"/>
                  </a:lnTo>
                  <a:lnTo>
                    <a:pt x="1634" y="331"/>
                  </a:lnTo>
                  <a:lnTo>
                    <a:pt x="1631" y="354"/>
                  </a:lnTo>
                  <a:lnTo>
                    <a:pt x="1627" y="376"/>
                  </a:lnTo>
                  <a:lnTo>
                    <a:pt x="1625" y="403"/>
                  </a:lnTo>
                  <a:lnTo>
                    <a:pt x="1631" y="403"/>
                  </a:lnTo>
                  <a:lnTo>
                    <a:pt x="1631" y="372"/>
                  </a:lnTo>
                  <a:lnTo>
                    <a:pt x="1636" y="347"/>
                  </a:lnTo>
                  <a:lnTo>
                    <a:pt x="1642" y="323"/>
                  </a:lnTo>
                  <a:lnTo>
                    <a:pt x="1643" y="300"/>
                  </a:lnTo>
                  <a:lnTo>
                    <a:pt x="1638" y="278"/>
                  </a:lnTo>
                  <a:lnTo>
                    <a:pt x="1634" y="260"/>
                  </a:lnTo>
                  <a:lnTo>
                    <a:pt x="1642" y="260"/>
                  </a:lnTo>
                  <a:lnTo>
                    <a:pt x="1645" y="271"/>
                  </a:lnTo>
                  <a:lnTo>
                    <a:pt x="1651" y="271"/>
                  </a:lnTo>
                  <a:lnTo>
                    <a:pt x="1651" y="243"/>
                  </a:lnTo>
                  <a:lnTo>
                    <a:pt x="1653" y="241"/>
                  </a:lnTo>
                  <a:lnTo>
                    <a:pt x="1653" y="241"/>
                  </a:lnTo>
                  <a:lnTo>
                    <a:pt x="1653" y="240"/>
                  </a:lnTo>
                  <a:lnTo>
                    <a:pt x="1653" y="240"/>
                  </a:lnTo>
                  <a:lnTo>
                    <a:pt x="1653" y="238"/>
                  </a:lnTo>
                  <a:lnTo>
                    <a:pt x="1654" y="236"/>
                  </a:lnTo>
                  <a:lnTo>
                    <a:pt x="1645" y="225"/>
                  </a:lnTo>
                  <a:lnTo>
                    <a:pt x="1640" y="214"/>
                  </a:lnTo>
                  <a:lnTo>
                    <a:pt x="1634" y="203"/>
                  </a:lnTo>
                  <a:lnTo>
                    <a:pt x="1625" y="200"/>
                  </a:lnTo>
                  <a:lnTo>
                    <a:pt x="1625" y="191"/>
                  </a:lnTo>
                  <a:lnTo>
                    <a:pt x="1618" y="187"/>
                  </a:lnTo>
                  <a:lnTo>
                    <a:pt x="1605" y="167"/>
                  </a:lnTo>
                  <a:lnTo>
                    <a:pt x="1602" y="167"/>
                  </a:lnTo>
                  <a:close/>
                  <a:moveTo>
                    <a:pt x="2398" y="154"/>
                  </a:moveTo>
                  <a:lnTo>
                    <a:pt x="2398" y="160"/>
                  </a:lnTo>
                  <a:lnTo>
                    <a:pt x="2385" y="171"/>
                  </a:lnTo>
                  <a:lnTo>
                    <a:pt x="2373" y="189"/>
                  </a:lnTo>
                  <a:lnTo>
                    <a:pt x="2360" y="211"/>
                  </a:lnTo>
                  <a:lnTo>
                    <a:pt x="2351" y="234"/>
                  </a:lnTo>
                  <a:lnTo>
                    <a:pt x="2345" y="254"/>
                  </a:lnTo>
                  <a:lnTo>
                    <a:pt x="2351" y="254"/>
                  </a:lnTo>
                  <a:lnTo>
                    <a:pt x="2351" y="267"/>
                  </a:lnTo>
                  <a:lnTo>
                    <a:pt x="2354" y="267"/>
                  </a:lnTo>
                  <a:lnTo>
                    <a:pt x="2354" y="263"/>
                  </a:lnTo>
                  <a:lnTo>
                    <a:pt x="2356" y="260"/>
                  </a:lnTo>
                  <a:lnTo>
                    <a:pt x="2356" y="258"/>
                  </a:lnTo>
                  <a:lnTo>
                    <a:pt x="2358" y="258"/>
                  </a:lnTo>
                  <a:lnTo>
                    <a:pt x="2362" y="256"/>
                  </a:lnTo>
                  <a:lnTo>
                    <a:pt x="2365" y="254"/>
                  </a:lnTo>
                  <a:lnTo>
                    <a:pt x="2362" y="274"/>
                  </a:lnTo>
                  <a:lnTo>
                    <a:pt x="2358" y="274"/>
                  </a:lnTo>
                  <a:lnTo>
                    <a:pt x="2358" y="285"/>
                  </a:lnTo>
                  <a:lnTo>
                    <a:pt x="2360" y="296"/>
                  </a:lnTo>
                  <a:lnTo>
                    <a:pt x="2363" y="311"/>
                  </a:lnTo>
                  <a:lnTo>
                    <a:pt x="2367" y="321"/>
                  </a:lnTo>
                  <a:lnTo>
                    <a:pt x="2371" y="327"/>
                  </a:lnTo>
                  <a:lnTo>
                    <a:pt x="2373" y="291"/>
                  </a:lnTo>
                  <a:lnTo>
                    <a:pt x="2380" y="256"/>
                  </a:lnTo>
                  <a:lnTo>
                    <a:pt x="2389" y="223"/>
                  </a:lnTo>
                  <a:lnTo>
                    <a:pt x="2398" y="191"/>
                  </a:lnTo>
                  <a:lnTo>
                    <a:pt x="2411" y="187"/>
                  </a:lnTo>
                  <a:lnTo>
                    <a:pt x="2407" y="171"/>
                  </a:lnTo>
                  <a:lnTo>
                    <a:pt x="2402" y="154"/>
                  </a:lnTo>
                  <a:lnTo>
                    <a:pt x="2398" y="154"/>
                  </a:lnTo>
                  <a:close/>
                  <a:moveTo>
                    <a:pt x="5705" y="151"/>
                  </a:moveTo>
                  <a:lnTo>
                    <a:pt x="5702" y="176"/>
                  </a:lnTo>
                  <a:lnTo>
                    <a:pt x="5698" y="176"/>
                  </a:lnTo>
                  <a:lnTo>
                    <a:pt x="5694" y="267"/>
                  </a:lnTo>
                  <a:lnTo>
                    <a:pt x="5698" y="267"/>
                  </a:lnTo>
                  <a:lnTo>
                    <a:pt x="5700" y="278"/>
                  </a:lnTo>
                  <a:lnTo>
                    <a:pt x="5698" y="289"/>
                  </a:lnTo>
                  <a:lnTo>
                    <a:pt x="5698" y="300"/>
                  </a:lnTo>
                  <a:lnTo>
                    <a:pt x="5702" y="307"/>
                  </a:lnTo>
                  <a:lnTo>
                    <a:pt x="5703" y="283"/>
                  </a:lnTo>
                  <a:lnTo>
                    <a:pt x="5705" y="261"/>
                  </a:lnTo>
                  <a:lnTo>
                    <a:pt x="5711" y="243"/>
                  </a:lnTo>
                  <a:lnTo>
                    <a:pt x="5711" y="207"/>
                  </a:lnTo>
                  <a:lnTo>
                    <a:pt x="5714" y="207"/>
                  </a:lnTo>
                  <a:lnTo>
                    <a:pt x="5714" y="176"/>
                  </a:lnTo>
                  <a:lnTo>
                    <a:pt x="5718" y="176"/>
                  </a:lnTo>
                  <a:lnTo>
                    <a:pt x="5718" y="171"/>
                  </a:lnTo>
                  <a:lnTo>
                    <a:pt x="5714" y="171"/>
                  </a:lnTo>
                  <a:lnTo>
                    <a:pt x="5714" y="169"/>
                  </a:lnTo>
                  <a:lnTo>
                    <a:pt x="5714" y="167"/>
                  </a:lnTo>
                  <a:lnTo>
                    <a:pt x="5714" y="165"/>
                  </a:lnTo>
                  <a:lnTo>
                    <a:pt x="5716" y="165"/>
                  </a:lnTo>
                  <a:lnTo>
                    <a:pt x="5716" y="163"/>
                  </a:lnTo>
                  <a:lnTo>
                    <a:pt x="5718" y="163"/>
                  </a:lnTo>
                  <a:lnTo>
                    <a:pt x="5714" y="151"/>
                  </a:lnTo>
                  <a:lnTo>
                    <a:pt x="5705" y="151"/>
                  </a:lnTo>
                  <a:close/>
                  <a:moveTo>
                    <a:pt x="1985" y="151"/>
                  </a:moveTo>
                  <a:lnTo>
                    <a:pt x="1982" y="176"/>
                  </a:lnTo>
                  <a:lnTo>
                    <a:pt x="1978" y="176"/>
                  </a:lnTo>
                  <a:lnTo>
                    <a:pt x="1974" y="267"/>
                  </a:lnTo>
                  <a:lnTo>
                    <a:pt x="1978" y="267"/>
                  </a:lnTo>
                  <a:lnTo>
                    <a:pt x="1980" y="278"/>
                  </a:lnTo>
                  <a:lnTo>
                    <a:pt x="1978" y="289"/>
                  </a:lnTo>
                  <a:lnTo>
                    <a:pt x="1978" y="300"/>
                  </a:lnTo>
                  <a:lnTo>
                    <a:pt x="1982" y="307"/>
                  </a:lnTo>
                  <a:lnTo>
                    <a:pt x="1983" y="283"/>
                  </a:lnTo>
                  <a:lnTo>
                    <a:pt x="1985" y="261"/>
                  </a:lnTo>
                  <a:lnTo>
                    <a:pt x="1991" y="243"/>
                  </a:lnTo>
                  <a:lnTo>
                    <a:pt x="1991" y="207"/>
                  </a:lnTo>
                  <a:lnTo>
                    <a:pt x="1994" y="207"/>
                  </a:lnTo>
                  <a:lnTo>
                    <a:pt x="1994" y="176"/>
                  </a:lnTo>
                  <a:lnTo>
                    <a:pt x="1998" y="176"/>
                  </a:lnTo>
                  <a:lnTo>
                    <a:pt x="1998" y="171"/>
                  </a:lnTo>
                  <a:lnTo>
                    <a:pt x="1994" y="171"/>
                  </a:lnTo>
                  <a:lnTo>
                    <a:pt x="1994" y="169"/>
                  </a:lnTo>
                  <a:lnTo>
                    <a:pt x="1994" y="167"/>
                  </a:lnTo>
                  <a:lnTo>
                    <a:pt x="1994" y="165"/>
                  </a:lnTo>
                  <a:lnTo>
                    <a:pt x="1996" y="165"/>
                  </a:lnTo>
                  <a:lnTo>
                    <a:pt x="1996" y="163"/>
                  </a:lnTo>
                  <a:lnTo>
                    <a:pt x="1998" y="163"/>
                  </a:lnTo>
                  <a:lnTo>
                    <a:pt x="1994" y="151"/>
                  </a:lnTo>
                  <a:lnTo>
                    <a:pt x="1985" y="151"/>
                  </a:lnTo>
                  <a:close/>
                  <a:moveTo>
                    <a:pt x="5774" y="127"/>
                  </a:moveTo>
                  <a:lnTo>
                    <a:pt x="5773" y="140"/>
                  </a:lnTo>
                  <a:lnTo>
                    <a:pt x="5769" y="156"/>
                  </a:lnTo>
                  <a:lnTo>
                    <a:pt x="5765" y="174"/>
                  </a:lnTo>
                  <a:lnTo>
                    <a:pt x="5763" y="191"/>
                  </a:lnTo>
                  <a:lnTo>
                    <a:pt x="5763" y="205"/>
                  </a:lnTo>
                  <a:lnTo>
                    <a:pt x="5765" y="214"/>
                  </a:lnTo>
                  <a:lnTo>
                    <a:pt x="5767" y="201"/>
                  </a:lnTo>
                  <a:lnTo>
                    <a:pt x="5769" y="183"/>
                  </a:lnTo>
                  <a:lnTo>
                    <a:pt x="5773" y="165"/>
                  </a:lnTo>
                  <a:lnTo>
                    <a:pt x="5774" y="149"/>
                  </a:lnTo>
                  <a:lnTo>
                    <a:pt x="5776" y="134"/>
                  </a:lnTo>
                  <a:lnTo>
                    <a:pt x="5774" y="127"/>
                  </a:lnTo>
                  <a:close/>
                  <a:moveTo>
                    <a:pt x="2054" y="127"/>
                  </a:moveTo>
                  <a:lnTo>
                    <a:pt x="2053" y="140"/>
                  </a:lnTo>
                  <a:lnTo>
                    <a:pt x="2049" y="156"/>
                  </a:lnTo>
                  <a:lnTo>
                    <a:pt x="2045" y="174"/>
                  </a:lnTo>
                  <a:lnTo>
                    <a:pt x="2043" y="191"/>
                  </a:lnTo>
                  <a:lnTo>
                    <a:pt x="2043" y="205"/>
                  </a:lnTo>
                  <a:lnTo>
                    <a:pt x="2045" y="214"/>
                  </a:lnTo>
                  <a:lnTo>
                    <a:pt x="2047" y="201"/>
                  </a:lnTo>
                  <a:lnTo>
                    <a:pt x="2049" y="183"/>
                  </a:lnTo>
                  <a:lnTo>
                    <a:pt x="2053" y="165"/>
                  </a:lnTo>
                  <a:lnTo>
                    <a:pt x="2054" y="149"/>
                  </a:lnTo>
                  <a:lnTo>
                    <a:pt x="2056" y="134"/>
                  </a:lnTo>
                  <a:lnTo>
                    <a:pt x="2054" y="127"/>
                  </a:lnTo>
                  <a:close/>
                  <a:moveTo>
                    <a:pt x="5722" y="123"/>
                  </a:moveTo>
                  <a:lnTo>
                    <a:pt x="5718" y="131"/>
                  </a:lnTo>
                  <a:lnTo>
                    <a:pt x="5720" y="131"/>
                  </a:lnTo>
                  <a:lnTo>
                    <a:pt x="5722" y="129"/>
                  </a:lnTo>
                  <a:lnTo>
                    <a:pt x="5723" y="127"/>
                  </a:lnTo>
                  <a:lnTo>
                    <a:pt x="5725" y="125"/>
                  </a:lnTo>
                  <a:lnTo>
                    <a:pt x="5727" y="125"/>
                  </a:lnTo>
                  <a:lnTo>
                    <a:pt x="5725" y="123"/>
                  </a:lnTo>
                  <a:lnTo>
                    <a:pt x="5722" y="123"/>
                  </a:lnTo>
                  <a:close/>
                  <a:moveTo>
                    <a:pt x="2002" y="123"/>
                  </a:moveTo>
                  <a:lnTo>
                    <a:pt x="1998" y="131"/>
                  </a:lnTo>
                  <a:lnTo>
                    <a:pt x="2000" y="131"/>
                  </a:lnTo>
                  <a:lnTo>
                    <a:pt x="2002" y="129"/>
                  </a:lnTo>
                  <a:lnTo>
                    <a:pt x="2003" y="127"/>
                  </a:lnTo>
                  <a:lnTo>
                    <a:pt x="2005" y="125"/>
                  </a:lnTo>
                  <a:lnTo>
                    <a:pt x="2007" y="125"/>
                  </a:lnTo>
                  <a:lnTo>
                    <a:pt x="2005" y="123"/>
                  </a:lnTo>
                  <a:lnTo>
                    <a:pt x="2002" y="123"/>
                  </a:lnTo>
                  <a:close/>
                  <a:moveTo>
                    <a:pt x="5682" y="120"/>
                  </a:moveTo>
                  <a:lnTo>
                    <a:pt x="5682" y="131"/>
                  </a:lnTo>
                  <a:lnTo>
                    <a:pt x="5683" y="145"/>
                  </a:lnTo>
                  <a:lnTo>
                    <a:pt x="5685" y="160"/>
                  </a:lnTo>
                  <a:lnTo>
                    <a:pt x="5691" y="167"/>
                  </a:lnTo>
                  <a:lnTo>
                    <a:pt x="5698" y="131"/>
                  </a:lnTo>
                  <a:lnTo>
                    <a:pt x="5691" y="127"/>
                  </a:lnTo>
                  <a:lnTo>
                    <a:pt x="5691" y="120"/>
                  </a:lnTo>
                  <a:lnTo>
                    <a:pt x="5682" y="120"/>
                  </a:lnTo>
                  <a:close/>
                  <a:moveTo>
                    <a:pt x="1962" y="120"/>
                  </a:moveTo>
                  <a:lnTo>
                    <a:pt x="1962" y="131"/>
                  </a:lnTo>
                  <a:lnTo>
                    <a:pt x="1963" y="145"/>
                  </a:lnTo>
                  <a:lnTo>
                    <a:pt x="1965" y="160"/>
                  </a:lnTo>
                  <a:lnTo>
                    <a:pt x="1971" y="167"/>
                  </a:lnTo>
                  <a:lnTo>
                    <a:pt x="1978" y="131"/>
                  </a:lnTo>
                  <a:lnTo>
                    <a:pt x="1971" y="127"/>
                  </a:lnTo>
                  <a:lnTo>
                    <a:pt x="1971" y="120"/>
                  </a:lnTo>
                  <a:lnTo>
                    <a:pt x="1962" y="120"/>
                  </a:lnTo>
                  <a:close/>
                  <a:moveTo>
                    <a:pt x="2551" y="76"/>
                  </a:moveTo>
                  <a:lnTo>
                    <a:pt x="2551" y="80"/>
                  </a:lnTo>
                  <a:lnTo>
                    <a:pt x="2545" y="89"/>
                  </a:lnTo>
                  <a:lnTo>
                    <a:pt x="2543" y="100"/>
                  </a:lnTo>
                  <a:lnTo>
                    <a:pt x="2543" y="111"/>
                  </a:lnTo>
                  <a:lnTo>
                    <a:pt x="2542" y="123"/>
                  </a:lnTo>
                  <a:lnTo>
                    <a:pt x="2538" y="123"/>
                  </a:lnTo>
                  <a:lnTo>
                    <a:pt x="2534" y="171"/>
                  </a:lnTo>
                  <a:lnTo>
                    <a:pt x="2531" y="171"/>
                  </a:lnTo>
                  <a:lnTo>
                    <a:pt x="2531" y="207"/>
                  </a:lnTo>
                  <a:lnTo>
                    <a:pt x="2525" y="207"/>
                  </a:lnTo>
                  <a:lnTo>
                    <a:pt x="2525" y="251"/>
                  </a:lnTo>
                  <a:lnTo>
                    <a:pt x="2522" y="251"/>
                  </a:lnTo>
                  <a:lnTo>
                    <a:pt x="2520" y="265"/>
                  </a:lnTo>
                  <a:lnTo>
                    <a:pt x="2520" y="283"/>
                  </a:lnTo>
                  <a:lnTo>
                    <a:pt x="2522" y="301"/>
                  </a:lnTo>
                  <a:lnTo>
                    <a:pt x="2525" y="311"/>
                  </a:lnTo>
                  <a:lnTo>
                    <a:pt x="2527" y="292"/>
                  </a:lnTo>
                  <a:lnTo>
                    <a:pt x="2533" y="276"/>
                  </a:lnTo>
                  <a:lnTo>
                    <a:pt x="2538" y="263"/>
                  </a:lnTo>
                  <a:lnTo>
                    <a:pt x="2542" y="247"/>
                  </a:lnTo>
                  <a:lnTo>
                    <a:pt x="2551" y="247"/>
                  </a:lnTo>
                  <a:lnTo>
                    <a:pt x="2547" y="261"/>
                  </a:lnTo>
                  <a:lnTo>
                    <a:pt x="2543" y="272"/>
                  </a:lnTo>
                  <a:lnTo>
                    <a:pt x="2538" y="283"/>
                  </a:lnTo>
                  <a:lnTo>
                    <a:pt x="2538" y="296"/>
                  </a:lnTo>
                  <a:lnTo>
                    <a:pt x="2534" y="296"/>
                  </a:lnTo>
                  <a:lnTo>
                    <a:pt x="2538" y="303"/>
                  </a:lnTo>
                  <a:lnTo>
                    <a:pt x="2534" y="303"/>
                  </a:lnTo>
                  <a:lnTo>
                    <a:pt x="2531" y="334"/>
                  </a:lnTo>
                  <a:lnTo>
                    <a:pt x="2525" y="334"/>
                  </a:lnTo>
                  <a:lnTo>
                    <a:pt x="2525" y="347"/>
                  </a:lnTo>
                  <a:lnTo>
                    <a:pt x="2525" y="360"/>
                  </a:lnTo>
                  <a:lnTo>
                    <a:pt x="2527" y="372"/>
                  </a:lnTo>
                  <a:lnTo>
                    <a:pt x="2531" y="380"/>
                  </a:lnTo>
                  <a:lnTo>
                    <a:pt x="2533" y="343"/>
                  </a:lnTo>
                  <a:lnTo>
                    <a:pt x="2540" y="309"/>
                  </a:lnTo>
                  <a:lnTo>
                    <a:pt x="2551" y="280"/>
                  </a:lnTo>
                  <a:lnTo>
                    <a:pt x="2554" y="251"/>
                  </a:lnTo>
                  <a:lnTo>
                    <a:pt x="2558" y="251"/>
                  </a:lnTo>
                  <a:lnTo>
                    <a:pt x="2560" y="249"/>
                  </a:lnTo>
                  <a:lnTo>
                    <a:pt x="2560" y="249"/>
                  </a:lnTo>
                  <a:lnTo>
                    <a:pt x="2560" y="249"/>
                  </a:lnTo>
                  <a:lnTo>
                    <a:pt x="2562" y="249"/>
                  </a:lnTo>
                  <a:lnTo>
                    <a:pt x="2563" y="249"/>
                  </a:lnTo>
                  <a:lnTo>
                    <a:pt x="2565" y="247"/>
                  </a:lnTo>
                  <a:lnTo>
                    <a:pt x="2562" y="269"/>
                  </a:lnTo>
                  <a:lnTo>
                    <a:pt x="2554" y="287"/>
                  </a:lnTo>
                  <a:lnTo>
                    <a:pt x="2554" y="307"/>
                  </a:lnTo>
                  <a:lnTo>
                    <a:pt x="2551" y="307"/>
                  </a:lnTo>
                  <a:lnTo>
                    <a:pt x="2551" y="407"/>
                  </a:lnTo>
                  <a:lnTo>
                    <a:pt x="2554" y="407"/>
                  </a:lnTo>
                  <a:lnTo>
                    <a:pt x="2554" y="403"/>
                  </a:lnTo>
                  <a:lnTo>
                    <a:pt x="2558" y="392"/>
                  </a:lnTo>
                  <a:lnTo>
                    <a:pt x="2560" y="380"/>
                  </a:lnTo>
                  <a:lnTo>
                    <a:pt x="2560" y="365"/>
                  </a:lnTo>
                  <a:lnTo>
                    <a:pt x="2562" y="351"/>
                  </a:lnTo>
                  <a:lnTo>
                    <a:pt x="2565" y="351"/>
                  </a:lnTo>
                  <a:lnTo>
                    <a:pt x="2565" y="334"/>
                  </a:lnTo>
                  <a:lnTo>
                    <a:pt x="2571" y="334"/>
                  </a:lnTo>
                  <a:lnTo>
                    <a:pt x="2574" y="300"/>
                  </a:lnTo>
                  <a:lnTo>
                    <a:pt x="2578" y="300"/>
                  </a:lnTo>
                  <a:lnTo>
                    <a:pt x="2578" y="247"/>
                  </a:lnTo>
                  <a:lnTo>
                    <a:pt x="2578" y="212"/>
                  </a:lnTo>
                  <a:lnTo>
                    <a:pt x="2576" y="180"/>
                  </a:lnTo>
                  <a:lnTo>
                    <a:pt x="2571" y="151"/>
                  </a:lnTo>
                  <a:lnTo>
                    <a:pt x="2571" y="131"/>
                  </a:lnTo>
                  <a:lnTo>
                    <a:pt x="2565" y="131"/>
                  </a:lnTo>
                  <a:lnTo>
                    <a:pt x="2565" y="120"/>
                  </a:lnTo>
                  <a:lnTo>
                    <a:pt x="2562" y="120"/>
                  </a:lnTo>
                  <a:lnTo>
                    <a:pt x="2562" y="103"/>
                  </a:lnTo>
                  <a:lnTo>
                    <a:pt x="2558" y="103"/>
                  </a:lnTo>
                  <a:lnTo>
                    <a:pt x="2554" y="76"/>
                  </a:lnTo>
                  <a:lnTo>
                    <a:pt x="2551" y="76"/>
                  </a:lnTo>
                  <a:close/>
                  <a:moveTo>
                    <a:pt x="3725" y="0"/>
                  </a:moveTo>
                  <a:lnTo>
                    <a:pt x="3738" y="0"/>
                  </a:lnTo>
                  <a:lnTo>
                    <a:pt x="3738" y="3"/>
                  </a:lnTo>
                  <a:lnTo>
                    <a:pt x="3734" y="12"/>
                  </a:lnTo>
                  <a:lnTo>
                    <a:pt x="3734" y="25"/>
                  </a:lnTo>
                  <a:lnTo>
                    <a:pt x="3734" y="40"/>
                  </a:lnTo>
                  <a:lnTo>
                    <a:pt x="3731" y="40"/>
                  </a:lnTo>
                  <a:lnTo>
                    <a:pt x="3731" y="123"/>
                  </a:lnTo>
                  <a:lnTo>
                    <a:pt x="3725" y="123"/>
                  </a:lnTo>
                  <a:lnTo>
                    <a:pt x="3725" y="127"/>
                  </a:lnTo>
                  <a:lnTo>
                    <a:pt x="3731" y="127"/>
                  </a:lnTo>
                  <a:lnTo>
                    <a:pt x="3731" y="140"/>
                  </a:lnTo>
                  <a:lnTo>
                    <a:pt x="3725" y="140"/>
                  </a:lnTo>
                  <a:lnTo>
                    <a:pt x="3725" y="143"/>
                  </a:lnTo>
                  <a:lnTo>
                    <a:pt x="3734" y="147"/>
                  </a:lnTo>
                  <a:lnTo>
                    <a:pt x="3734" y="167"/>
                  </a:lnTo>
                  <a:lnTo>
                    <a:pt x="3738" y="167"/>
                  </a:lnTo>
                  <a:lnTo>
                    <a:pt x="3738" y="183"/>
                  </a:lnTo>
                  <a:lnTo>
                    <a:pt x="3742" y="183"/>
                  </a:lnTo>
                  <a:lnTo>
                    <a:pt x="3742" y="203"/>
                  </a:lnTo>
                  <a:lnTo>
                    <a:pt x="3745" y="203"/>
                  </a:lnTo>
                  <a:lnTo>
                    <a:pt x="3751" y="247"/>
                  </a:lnTo>
                  <a:lnTo>
                    <a:pt x="3754" y="247"/>
                  </a:lnTo>
                  <a:lnTo>
                    <a:pt x="3754" y="254"/>
                  </a:lnTo>
                  <a:lnTo>
                    <a:pt x="3762" y="260"/>
                  </a:lnTo>
                  <a:lnTo>
                    <a:pt x="3762" y="274"/>
                  </a:lnTo>
                  <a:lnTo>
                    <a:pt x="3765" y="274"/>
                  </a:lnTo>
                  <a:lnTo>
                    <a:pt x="3758" y="180"/>
                  </a:lnTo>
                  <a:lnTo>
                    <a:pt x="3753" y="165"/>
                  </a:lnTo>
                  <a:lnTo>
                    <a:pt x="3751" y="147"/>
                  </a:lnTo>
                  <a:lnTo>
                    <a:pt x="3754" y="147"/>
                  </a:lnTo>
                  <a:lnTo>
                    <a:pt x="3754" y="151"/>
                  </a:lnTo>
                  <a:lnTo>
                    <a:pt x="3765" y="147"/>
                  </a:lnTo>
                  <a:lnTo>
                    <a:pt x="3765" y="151"/>
                  </a:lnTo>
                  <a:lnTo>
                    <a:pt x="3771" y="151"/>
                  </a:lnTo>
                  <a:lnTo>
                    <a:pt x="3771" y="163"/>
                  </a:lnTo>
                  <a:lnTo>
                    <a:pt x="3774" y="163"/>
                  </a:lnTo>
                  <a:lnTo>
                    <a:pt x="3771" y="123"/>
                  </a:lnTo>
                  <a:lnTo>
                    <a:pt x="3782" y="123"/>
                  </a:lnTo>
                  <a:lnTo>
                    <a:pt x="3785" y="147"/>
                  </a:lnTo>
                  <a:lnTo>
                    <a:pt x="3791" y="167"/>
                  </a:lnTo>
                  <a:lnTo>
                    <a:pt x="3791" y="203"/>
                  </a:lnTo>
                  <a:lnTo>
                    <a:pt x="3794" y="203"/>
                  </a:lnTo>
                  <a:lnTo>
                    <a:pt x="3794" y="231"/>
                  </a:lnTo>
                  <a:lnTo>
                    <a:pt x="3798" y="231"/>
                  </a:lnTo>
                  <a:lnTo>
                    <a:pt x="3798" y="240"/>
                  </a:lnTo>
                  <a:lnTo>
                    <a:pt x="3802" y="240"/>
                  </a:lnTo>
                  <a:lnTo>
                    <a:pt x="3805" y="263"/>
                  </a:lnTo>
                  <a:lnTo>
                    <a:pt x="3811" y="263"/>
                  </a:lnTo>
                  <a:lnTo>
                    <a:pt x="3811" y="231"/>
                  </a:lnTo>
                  <a:lnTo>
                    <a:pt x="3813" y="201"/>
                  </a:lnTo>
                  <a:lnTo>
                    <a:pt x="3818" y="176"/>
                  </a:lnTo>
                  <a:lnTo>
                    <a:pt x="3822" y="176"/>
                  </a:lnTo>
                  <a:lnTo>
                    <a:pt x="3822" y="180"/>
                  </a:lnTo>
                  <a:lnTo>
                    <a:pt x="3825" y="180"/>
                  </a:lnTo>
                  <a:lnTo>
                    <a:pt x="3825" y="183"/>
                  </a:lnTo>
                  <a:lnTo>
                    <a:pt x="3822" y="191"/>
                  </a:lnTo>
                  <a:lnTo>
                    <a:pt x="3831" y="187"/>
                  </a:lnTo>
                  <a:lnTo>
                    <a:pt x="3831" y="254"/>
                  </a:lnTo>
                  <a:lnTo>
                    <a:pt x="3838" y="265"/>
                  </a:lnTo>
                  <a:lnTo>
                    <a:pt x="3845" y="281"/>
                  </a:lnTo>
                  <a:lnTo>
                    <a:pt x="3851" y="300"/>
                  </a:lnTo>
                  <a:lnTo>
                    <a:pt x="3854" y="320"/>
                  </a:lnTo>
                  <a:lnTo>
                    <a:pt x="3858" y="334"/>
                  </a:lnTo>
                  <a:lnTo>
                    <a:pt x="3860" y="334"/>
                  </a:lnTo>
                  <a:lnTo>
                    <a:pt x="3860" y="334"/>
                  </a:lnTo>
                  <a:lnTo>
                    <a:pt x="3860" y="334"/>
                  </a:lnTo>
                  <a:lnTo>
                    <a:pt x="3860" y="334"/>
                  </a:lnTo>
                  <a:lnTo>
                    <a:pt x="3862" y="332"/>
                  </a:lnTo>
                  <a:lnTo>
                    <a:pt x="3862" y="331"/>
                  </a:lnTo>
                  <a:lnTo>
                    <a:pt x="3865" y="331"/>
                  </a:lnTo>
                  <a:lnTo>
                    <a:pt x="3862" y="314"/>
                  </a:lnTo>
                  <a:lnTo>
                    <a:pt x="3863" y="294"/>
                  </a:lnTo>
                  <a:lnTo>
                    <a:pt x="3863" y="269"/>
                  </a:lnTo>
                  <a:lnTo>
                    <a:pt x="3863" y="245"/>
                  </a:lnTo>
                  <a:lnTo>
                    <a:pt x="3865" y="223"/>
                  </a:lnTo>
                  <a:lnTo>
                    <a:pt x="3871" y="223"/>
                  </a:lnTo>
                  <a:lnTo>
                    <a:pt x="3865" y="214"/>
                  </a:lnTo>
                  <a:lnTo>
                    <a:pt x="3871" y="214"/>
                  </a:lnTo>
                  <a:lnTo>
                    <a:pt x="3871" y="180"/>
                  </a:lnTo>
                  <a:lnTo>
                    <a:pt x="3874" y="180"/>
                  </a:lnTo>
                  <a:lnTo>
                    <a:pt x="3874" y="154"/>
                  </a:lnTo>
                  <a:lnTo>
                    <a:pt x="3882" y="132"/>
                  </a:lnTo>
                  <a:lnTo>
                    <a:pt x="3885" y="107"/>
                  </a:lnTo>
                  <a:lnTo>
                    <a:pt x="3894" y="107"/>
                  </a:lnTo>
                  <a:lnTo>
                    <a:pt x="3885" y="167"/>
                  </a:lnTo>
                  <a:lnTo>
                    <a:pt x="3882" y="167"/>
                  </a:lnTo>
                  <a:lnTo>
                    <a:pt x="3882" y="203"/>
                  </a:lnTo>
                  <a:lnTo>
                    <a:pt x="3878" y="203"/>
                  </a:lnTo>
                  <a:lnTo>
                    <a:pt x="3882" y="211"/>
                  </a:lnTo>
                  <a:lnTo>
                    <a:pt x="3882" y="214"/>
                  </a:lnTo>
                  <a:lnTo>
                    <a:pt x="3880" y="218"/>
                  </a:lnTo>
                  <a:lnTo>
                    <a:pt x="3878" y="218"/>
                  </a:lnTo>
                  <a:lnTo>
                    <a:pt x="3878" y="220"/>
                  </a:lnTo>
                  <a:lnTo>
                    <a:pt x="3882" y="260"/>
                  </a:lnTo>
                  <a:lnTo>
                    <a:pt x="3882" y="323"/>
                  </a:lnTo>
                  <a:lnTo>
                    <a:pt x="3885" y="323"/>
                  </a:lnTo>
                  <a:lnTo>
                    <a:pt x="3887" y="336"/>
                  </a:lnTo>
                  <a:lnTo>
                    <a:pt x="3887" y="349"/>
                  </a:lnTo>
                  <a:lnTo>
                    <a:pt x="3891" y="360"/>
                  </a:lnTo>
                  <a:lnTo>
                    <a:pt x="3894" y="327"/>
                  </a:lnTo>
                  <a:lnTo>
                    <a:pt x="3898" y="327"/>
                  </a:lnTo>
                  <a:lnTo>
                    <a:pt x="3898" y="320"/>
                  </a:lnTo>
                  <a:lnTo>
                    <a:pt x="3902" y="320"/>
                  </a:lnTo>
                  <a:lnTo>
                    <a:pt x="3905" y="300"/>
                  </a:lnTo>
                  <a:lnTo>
                    <a:pt x="3922" y="287"/>
                  </a:lnTo>
                  <a:lnTo>
                    <a:pt x="3923" y="256"/>
                  </a:lnTo>
                  <a:lnTo>
                    <a:pt x="3925" y="221"/>
                  </a:lnTo>
                  <a:lnTo>
                    <a:pt x="3931" y="185"/>
                  </a:lnTo>
                  <a:lnTo>
                    <a:pt x="3938" y="154"/>
                  </a:lnTo>
                  <a:lnTo>
                    <a:pt x="3940" y="143"/>
                  </a:lnTo>
                  <a:lnTo>
                    <a:pt x="3940" y="132"/>
                  </a:lnTo>
                  <a:lnTo>
                    <a:pt x="3943" y="123"/>
                  </a:lnTo>
                  <a:lnTo>
                    <a:pt x="3951" y="114"/>
                  </a:lnTo>
                  <a:lnTo>
                    <a:pt x="3951" y="111"/>
                  </a:lnTo>
                  <a:lnTo>
                    <a:pt x="3954" y="111"/>
                  </a:lnTo>
                  <a:lnTo>
                    <a:pt x="3954" y="131"/>
                  </a:lnTo>
                  <a:lnTo>
                    <a:pt x="3951" y="131"/>
                  </a:lnTo>
                  <a:lnTo>
                    <a:pt x="3942" y="191"/>
                  </a:lnTo>
                  <a:lnTo>
                    <a:pt x="3938" y="211"/>
                  </a:lnTo>
                  <a:lnTo>
                    <a:pt x="3936" y="238"/>
                  </a:lnTo>
                  <a:lnTo>
                    <a:pt x="3936" y="271"/>
                  </a:lnTo>
                  <a:lnTo>
                    <a:pt x="3936" y="305"/>
                  </a:lnTo>
                  <a:lnTo>
                    <a:pt x="3936" y="338"/>
                  </a:lnTo>
                  <a:lnTo>
                    <a:pt x="3938" y="365"/>
                  </a:lnTo>
                  <a:lnTo>
                    <a:pt x="3942" y="383"/>
                  </a:lnTo>
                  <a:lnTo>
                    <a:pt x="3943" y="394"/>
                  </a:lnTo>
                  <a:lnTo>
                    <a:pt x="3942" y="407"/>
                  </a:lnTo>
                  <a:lnTo>
                    <a:pt x="3942" y="418"/>
                  </a:lnTo>
                  <a:lnTo>
                    <a:pt x="3945" y="427"/>
                  </a:lnTo>
                  <a:lnTo>
                    <a:pt x="3945" y="283"/>
                  </a:lnTo>
                  <a:lnTo>
                    <a:pt x="3942" y="283"/>
                  </a:lnTo>
                  <a:lnTo>
                    <a:pt x="3942" y="251"/>
                  </a:lnTo>
                  <a:lnTo>
                    <a:pt x="3954" y="254"/>
                  </a:lnTo>
                  <a:lnTo>
                    <a:pt x="3958" y="283"/>
                  </a:lnTo>
                  <a:lnTo>
                    <a:pt x="3962" y="283"/>
                  </a:lnTo>
                  <a:lnTo>
                    <a:pt x="3971" y="207"/>
                  </a:lnTo>
                  <a:lnTo>
                    <a:pt x="3974" y="207"/>
                  </a:lnTo>
                  <a:lnTo>
                    <a:pt x="3974" y="196"/>
                  </a:lnTo>
                  <a:lnTo>
                    <a:pt x="3978" y="196"/>
                  </a:lnTo>
                  <a:lnTo>
                    <a:pt x="3978" y="180"/>
                  </a:lnTo>
                  <a:lnTo>
                    <a:pt x="3982" y="180"/>
                  </a:lnTo>
                  <a:lnTo>
                    <a:pt x="3982" y="169"/>
                  </a:lnTo>
                  <a:lnTo>
                    <a:pt x="3978" y="156"/>
                  </a:lnTo>
                  <a:lnTo>
                    <a:pt x="3973" y="143"/>
                  </a:lnTo>
                  <a:lnTo>
                    <a:pt x="3971" y="131"/>
                  </a:lnTo>
                  <a:lnTo>
                    <a:pt x="3974" y="132"/>
                  </a:lnTo>
                  <a:lnTo>
                    <a:pt x="3978" y="132"/>
                  </a:lnTo>
                  <a:lnTo>
                    <a:pt x="3980" y="134"/>
                  </a:lnTo>
                  <a:lnTo>
                    <a:pt x="3980" y="136"/>
                  </a:lnTo>
                  <a:lnTo>
                    <a:pt x="3982" y="138"/>
                  </a:lnTo>
                  <a:lnTo>
                    <a:pt x="3982" y="143"/>
                  </a:lnTo>
                  <a:lnTo>
                    <a:pt x="3989" y="154"/>
                  </a:lnTo>
                  <a:lnTo>
                    <a:pt x="3993" y="171"/>
                  </a:lnTo>
                  <a:lnTo>
                    <a:pt x="3994" y="185"/>
                  </a:lnTo>
                  <a:lnTo>
                    <a:pt x="3996" y="200"/>
                  </a:lnTo>
                  <a:lnTo>
                    <a:pt x="4002" y="211"/>
                  </a:lnTo>
                  <a:lnTo>
                    <a:pt x="4002" y="203"/>
                  </a:lnTo>
                  <a:lnTo>
                    <a:pt x="4005" y="192"/>
                  </a:lnTo>
                  <a:lnTo>
                    <a:pt x="4005" y="180"/>
                  </a:lnTo>
                  <a:lnTo>
                    <a:pt x="4002" y="167"/>
                  </a:lnTo>
                  <a:lnTo>
                    <a:pt x="4014" y="167"/>
                  </a:lnTo>
                  <a:lnTo>
                    <a:pt x="4014" y="151"/>
                  </a:lnTo>
                  <a:lnTo>
                    <a:pt x="4025" y="151"/>
                  </a:lnTo>
                  <a:lnTo>
                    <a:pt x="4022" y="200"/>
                  </a:lnTo>
                  <a:lnTo>
                    <a:pt x="4031" y="203"/>
                  </a:lnTo>
                  <a:lnTo>
                    <a:pt x="4031" y="220"/>
                  </a:lnTo>
                  <a:lnTo>
                    <a:pt x="4034" y="220"/>
                  </a:lnTo>
                  <a:lnTo>
                    <a:pt x="4038" y="236"/>
                  </a:lnTo>
                  <a:lnTo>
                    <a:pt x="4042" y="236"/>
                  </a:lnTo>
                  <a:lnTo>
                    <a:pt x="4051" y="271"/>
                  </a:lnTo>
                  <a:lnTo>
                    <a:pt x="4058" y="271"/>
                  </a:lnTo>
                  <a:lnTo>
                    <a:pt x="4062" y="307"/>
                  </a:lnTo>
                  <a:lnTo>
                    <a:pt x="4065" y="307"/>
                  </a:lnTo>
                  <a:lnTo>
                    <a:pt x="4065" y="303"/>
                  </a:lnTo>
                  <a:lnTo>
                    <a:pt x="4074" y="289"/>
                  </a:lnTo>
                  <a:lnTo>
                    <a:pt x="4076" y="269"/>
                  </a:lnTo>
                  <a:lnTo>
                    <a:pt x="4076" y="245"/>
                  </a:lnTo>
                  <a:lnTo>
                    <a:pt x="4074" y="221"/>
                  </a:lnTo>
                  <a:lnTo>
                    <a:pt x="4073" y="198"/>
                  </a:lnTo>
                  <a:lnTo>
                    <a:pt x="4071" y="180"/>
                  </a:lnTo>
                  <a:lnTo>
                    <a:pt x="4074" y="180"/>
                  </a:lnTo>
                  <a:lnTo>
                    <a:pt x="4074" y="183"/>
                  </a:lnTo>
                  <a:lnTo>
                    <a:pt x="4076" y="185"/>
                  </a:lnTo>
                  <a:lnTo>
                    <a:pt x="4076" y="185"/>
                  </a:lnTo>
                  <a:lnTo>
                    <a:pt x="4076" y="183"/>
                  </a:lnTo>
                  <a:lnTo>
                    <a:pt x="4078" y="181"/>
                  </a:lnTo>
                  <a:lnTo>
                    <a:pt x="4078" y="178"/>
                  </a:lnTo>
                  <a:lnTo>
                    <a:pt x="4078" y="176"/>
                  </a:lnTo>
                  <a:lnTo>
                    <a:pt x="4078" y="176"/>
                  </a:lnTo>
                  <a:lnTo>
                    <a:pt x="4074" y="176"/>
                  </a:lnTo>
                  <a:lnTo>
                    <a:pt x="4065" y="123"/>
                  </a:lnTo>
                  <a:lnTo>
                    <a:pt x="4062" y="123"/>
                  </a:lnTo>
                  <a:lnTo>
                    <a:pt x="4062" y="100"/>
                  </a:lnTo>
                  <a:lnTo>
                    <a:pt x="4058" y="100"/>
                  </a:lnTo>
                  <a:lnTo>
                    <a:pt x="4054" y="80"/>
                  </a:lnTo>
                  <a:lnTo>
                    <a:pt x="4065" y="80"/>
                  </a:lnTo>
                  <a:lnTo>
                    <a:pt x="4071" y="112"/>
                  </a:lnTo>
                  <a:lnTo>
                    <a:pt x="4080" y="145"/>
                  </a:lnTo>
                  <a:lnTo>
                    <a:pt x="4091" y="176"/>
                  </a:lnTo>
                  <a:lnTo>
                    <a:pt x="4098" y="240"/>
                  </a:lnTo>
                  <a:lnTo>
                    <a:pt x="4100" y="238"/>
                  </a:lnTo>
                  <a:lnTo>
                    <a:pt x="4100" y="238"/>
                  </a:lnTo>
                  <a:lnTo>
                    <a:pt x="4100" y="238"/>
                  </a:lnTo>
                  <a:lnTo>
                    <a:pt x="4100" y="238"/>
                  </a:lnTo>
                  <a:lnTo>
                    <a:pt x="4102" y="236"/>
                  </a:lnTo>
                  <a:lnTo>
                    <a:pt x="4102" y="236"/>
                  </a:lnTo>
                  <a:lnTo>
                    <a:pt x="4109" y="227"/>
                  </a:lnTo>
                  <a:lnTo>
                    <a:pt x="4111" y="218"/>
                  </a:lnTo>
                  <a:lnTo>
                    <a:pt x="4111" y="207"/>
                  </a:lnTo>
                  <a:lnTo>
                    <a:pt x="4114" y="196"/>
                  </a:lnTo>
                  <a:lnTo>
                    <a:pt x="4125" y="156"/>
                  </a:lnTo>
                  <a:lnTo>
                    <a:pt x="4134" y="114"/>
                  </a:lnTo>
                  <a:lnTo>
                    <a:pt x="4142" y="114"/>
                  </a:lnTo>
                  <a:lnTo>
                    <a:pt x="4140" y="143"/>
                  </a:lnTo>
                  <a:lnTo>
                    <a:pt x="4133" y="169"/>
                  </a:lnTo>
                  <a:lnTo>
                    <a:pt x="4127" y="194"/>
                  </a:lnTo>
                  <a:lnTo>
                    <a:pt x="4122" y="220"/>
                  </a:lnTo>
                  <a:lnTo>
                    <a:pt x="4125" y="220"/>
                  </a:lnTo>
                  <a:lnTo>
                    <a:pt x="4125" y="211"/>
                  </a:lnTo>
                  <a:lnTo>
                    <a:pt x="4133" y="198"/>
                  </a:lnTo>
                  <a:lnTo>
                    <a:pt x="4140" y="178"/>
                  </a:lnTo>
                  <a:lnTo>
                    <a:pt x="4143" y="154"/>
                  </a:lnTo>
                  <a:lnTo>
                    <a:pt x="4149" y="132"/>
                  </a:lnTo>
                  <a:lnTo>
                    <a:pt x="4154" y="114"/>
                  </a:lnTo>
                  <a:lnTo>
                    <a:pt x="4158" y="114"/>
                  </a:lnTo>
                  <a:lnTo>
                    <a:pt x="4158" y="140"/>
                  </a:lnTo>
                  <a:lnTo>
                    <a:pt x="4154" y="140"/>
                  </a:lnTo>
                  <a:lnTo>
                    <a:pt x="4154" y="160"/>
                  </a:lnTo>
                  <a:lnTo>
                    <a:pt x="4151" y="160"/>
                  </a:lnTo>
                  <a:lnTo>
                    <a:pt x="4143" y="189"/>
                  </a:lnTo>
                  <a:lnTo>
                    <a:pt x="4143" y="220"/>
                  </a:lnTo>
                  <a:lnTo>
                    <a:pt x="4145" y="252"/>
                  </a:lnTo>
                  <a:lnTo>
                    <a:pt x="4145" y="287"/>
                  </a:lnTo>
                  <a:lnTo>
                    <a:pt x="4154" y="287"/>
                  </a:lnTo>
                  <a:lnTo>
                    <a:pt x="4154" y="311"/>
                  </a:lnTo>
                  <a:lnTo>
                    <a:pt x="4158" y="311"/>
                  </a:lnTo>
                  <a:lnTo>
                    <a:pt x="4158" y="307"/>
                  </a:lnTo>
                  <a:lnTo>
                    <a:pt x="4162" y="307"/>
                  </a:lnTo>
                  <a:lnTo>
                    <a:pt x="4171" y="260"/>
                  </a:lnTo>
                  <a:lnTo>
                    <a:pt x="4174" y="260"/>
                  </a:lnTo>
                  <a:lnTo>
                    <a:pt x="4174" y="243"/>
                  </a:lnTo>
                  <a:lnTo>
                    <a:pt x="4178" y="243"/>
                  </a:lnTo>
                  <a:lnTo>
                    <a:pt x="4178" y="223"/>
                  </a:lnTo>
                  <a:lnTo>
                    <a:pt x="4182" y="223"/>
                  </a:lnTo>
                  <a:lnTo>
                    <a:pt x="4182" y="211"/>
                  </a:lnTo>
                  <a:lnTo>
                    <a:pt x="4185" y="211"/>
                  </a:lnTo>
                  <a:lnTo>
                    <a:pt x="4185" y="196"/>
                  </a:lnTo>
                  <a:lnTo>
                    <a:pt x="4191" y="196"/>
                  </a:lnTo>
                  <a:lnTo>
                    <a:pt x="4191" y="176"/>
                  </a:lnTo>
                  <a:lnTo>
                    <a:pt x="4196" y="156"/>
                  </a:lnTo>
                  <a:lnTo>
                    <a:pt x="4200" y="138"/>
                  </a:lnTo>
                  <a:lnTo>
                    <a:pt x="4202" y="114"/>
                  </a:lnTo>
                  <a:lnTo>
                    <a:pt x="4214" y="114"/>
                  </a:lnTo>
                  <a:lnTo>
                    <a:pt x="4214" y="120"/>
                  </a:lnTo>
                  <a:lnTo>
                    <a:pt x="4211" y="120"/>
                  </a:lnTo>
                  <a:lnTo>
                    <a:pt x="4211" y="143"/>
                  </a:lnTo>
                  <a:lnTo>
                    <a:pt x="4205" y="143"/>
                  </a:lnTo>
                  <a:lnTo>
                    <a:pt x="4194" y="211"/>
                  </a:lnTo>
                  <a:lnTo>
                    <a:pt x="4198" y="211"/>
                  </a:lnTo>
                  <a:lnTo>
                    <a:pt x="4214" y="154"/>
                  </a:lnTo>
                  <a:lnTo>
                    <a:pt x="4222" y="154"/>
                  </a:lnTo>
                  <a:lnTo>
                    <a:pt x="4218" y="176"/>
                  </a:lnTo>
                  <a:lnTo>
                    <a:pt x="4211" y="194"/>
                  </a:lnTo>
                  <a:lnTo>
                    <a:pt x="4205" y="214"/>
                  </a:lnTo>
                  <a:lnTo>
                    <a:pt x="4214" y="214"/>
                  </a:lnTo>
                  <a:lnTo>
                    <a:pt x="4214" y="231"/>
                  </a:lnTo>
                  <a:lnTo>
                    <a:pt x="4218" y="231"/>
                  </a:lnTo>
                  <a:lnTo>
                    <a:pt x="4220" y="216"/>
                  </a:lnTo>
                  <a:lnTo>
                    <a:pt x="4225" y="203"/>
                  </a:lnTo>
                  <a:lnTo>
                    <a:pt x="4231" y="191"/>
                  </a:lnTo>
                  <a:lnTo>
                    <a:pt x="4231" y="171"/>
                  </a:lnTo>
                  <a:lnTo>
                    <a:pt x="4234" y="171"/>
                  </a:lnTo>
                  <a:lnTo>
                    <a:pt x="4236" y="169"/>
                  </a:lnTo>
                  <a:lnTo>
                    <a:pt x="4236" y="169"/>
                  </a:lnTo>
                  <a:lnTo>
                    <a:pt x="4236" y="169"/>
                  </a:lnTo>
                  <a:lnTo>
                    <a:pt x="4238" y="169"/>
                  </a:lnTo>
                  <a:lnTo>
                    <a:pt x="4240" y="169"/>
                  </a:lnTo>
                  <a:lnTo>
                    <a:pt x="4242" y="167"/>
                  </a:lnTo>
                  <a:lnTo>
                    <a:pt x="4242" y="180"/>
                  </a:lnTo>
                  <a:lnTo>
                    <a:pt x="4238" y="196"/>
                  </a:lnTo>
                  <a:lnTo>
                    <a:pt x="4238" y="211"/>
                  </a:lnTo>
                  <a:lnTo>
                    <a:pt x="4238" y="225"/>
                  </a:lnTo>
                  <a:lnTo>
                    <a:pt x="4242" y="236"/>
                  </a:lnTo>
                  <a:lnTo>
                    <a:pt x="4243" y="212"/>
                  </a:lnTo>
                  <a:lnTo>
                    <a:pt x="4249" y="192"/>
                  </a:lnTo>
                  <a:lnTo>
                    <a:pt x="4254" y="172"/>
                  </a:lnTo>
                  <a:lnTo>
                    <a:pt x="4258" y="151"/>
                  </a:lnTo>
                  <a:lnTo>
                    <a:pt x="4271" y="151"/>
                  </a:lnTo>
                  <a:lnTo>
                    <a:pt x="4265" y="189"/>
                  </a:lnTo>
                  <a:lnTo>
                    <a:pt x="4262" y="229"/>
                  </a:lnTo>
                  <a:lnTo>
                    <a:pt x="4258" y="271"/>
                  </a:lnTo>
                  <a:lnTo>
                    <a:pt x="4260" y="311"/>
                  </a:lnTo>
                  <a:lnTo>
                    <a:pt x="4265" y="347"/>
                  </a:lnTo>
                  <a:lnTo>
                    <a:pt x="4267" y="360"/>
                  </a:lnTo>
                  <a:lnTo>
                    <a:pt x="4269" y="374"/>
                  </a:lnTo>
                  <a:lnTo>
                    <a:pt x="4269" y="389"/>
                  </a:lnTo>
                  <a:lnTo>
                    <a:pt x="4269" y="401"/>
                  </a:lnTo>
                  <a:lnTo>
                    <a:pt x="4274" y="411"/>
                  </a:lnTo>
                  <a:lnTo>
                    <a:pt x="4274" y="311"/>
                  </a:lnTo>
                  <a:lnTo>
                    <a:pt x="4278" y="311"/>
                  </a:lnTo>
                  <a:lnTo>
                    <a:pt x="4280" y="294"/>
                  </a:lnTo>
                  <a:lnTo>
                    <a:pt x="4280" y="276"/>
                  </a:lnTo>
                  <a:lnTo>
                    <a:pt x="4278" y="263"/>
                  </a:lnTo>
                  <a:lnTo>
                    <a:pt x="4285" y="263"/>
                  </a:lnTo>
                  <a:lnTo>
                    <a:pt x="4285" y="247"/>
                  </a:lnTo>
                  <a:lnTo>
                    <a:pt x="4298" y="247"/>
                  </a:lnTo>
                  <a:lnTo>
                    <a:pt x="4294" y="271"/>
                  </a:lnTo>
                  <a:lnTo>
                    <a:pt x="4291" y="271"/>
                  </a:lnTo>
                  <a:lnTo>
                    <a:pt x="4291" y="281"/>
                  </a:lnTo>
                  <a:lnTo>
                    <a:pt x="4293" y="296"/>
                  </a:lnTo>
                  <a:lnTo>
                    <a:pt x="4296" y="314"/>
                  </a:lnTo>
                  <a:lnTo>
                    <a:pt x="4300" y="331"/>
                  </a:lnTo>
                  <a:lnTo>
                    <a:pt x="4303" y="345"/>
                  </a:lnTo>
                  <a:lnTo>
                    <a:pt x="4305" y="351"/>
                  </a:lnTo>
                  <a:lnTo>
                    <a:pt x="4309" y="311"/>
                  </a:lnTo>
                  <a:lnTo>
                    <a:pt x="4313" y="271"/>
                  </a:lnTo>
                  <a:lnTo>
                    <a:pt x="4314" y="227"/>
                  </a:lnTo>
                  <a:lnTo>
                    <a:pt x="4314" y="191"/>
                  </a:lnTo>
                  <a:lnTo>
                    <a:pt x="4311" y="191"/>
                  </a:lnTo>
                  <a:lnTo>
                    <a:pt x="4311" y="163"/>
                  </a:lnTo>
                  <a:lnTo>
                    <a:pt x="4305" y="163"/>
                  </a:lnTo>
                  <a:lnTo>
                    <a:pt x="4305" y="136"/>
                  </a:lnTo>
                  <a:lnTo>
                    <a:pt x="4298" y="103"/>
                  </a:lnTo>
                  <a:lnTo>
                    <a:pt x="4291" y="71"/>
                  </a:lnTo>
                  <a:lnTo>
                    <a:pt x="4302" y="76"/>
                  </a:lnTo>
                  <a:lnTo>
                    <a:pt x="4325" y="207"/>
                  </a:lnTo>
                  <a:lnTo>
                    <a:pt x="4327" y="221"/>
                  </a:lnTo>
                  <a:lnTo>
                    <a:pt x="4325" y="238"/>
                  </a:lnTo>
                  <a:lnTo>
                    <a:pt x="4325" y="252"/>
                  </a:lnTo>
                  <a:lnTo>
                    <a:pt x="4331" y="263"/>
                  </a:lnTo>
                  <a:lnTo>
                    <a:pt x="4358" y="103"/>
                  </a:lnTo>
                  <a:lnTo>
                    <a:pt x="4365" y="103"/>
                  </a:lnTo>
                  <a:lnTo>
                    <a:pt x="4351" y="211"/>
                  </a:lnTo>
                  <a:lnTo>
                    <a:pt x="4354" y="211"/>
                  </a:lnTo>
                  <a:lnTo>
                    <a:pt x="4358" y="183"/>
                  </a:lnTo>
                  <a:lnTo>
                    <a:pt x="4371" y="183"/>
                  </a:lnTo>
                  <a:lnTo>
                    <a:pt x="4371" y="214"/>
                  </a:lnTo>
                  <a:lnTo>
                    <a:pt x="4373" y="245"/>
                  </a:lnTo>
                  <a:lnTo>
                    <a:pt x="4378" y="271"/>
                  </a:lnTo>
                  <a:lnTo>
                    <a:pt x="4374" y="283"/>
                  </a:lnTo>
                  <a:lnTo>
                    <a:pt x="4382" y="283"/>
                  </a:lnTo>
                  <a:lnTo>
                    <a:pt x="4385" y="311"/>
                  </a:lnTo>
                  <a:lnTo>
                    <a:pt x="4391" y="311"/>
                  </a:lnTo>
                  <a:lnTo>
                    <a:pt x="4391" y="307"/>
                  </a:lnTo>
                  <a:lnTo>
                    <a:pt x="4425" y="200"/>
                  </a:lnTo>
                  <a:lnTo>
                    <a:pt x="4425" y="183"/>
                  </a:lnTo>
                  <a:lnTo>
                    <a:pt x="4431" y="183"/>
                  </a:lnTo>
                  <a:lnTo>
                    <a:pt x="4434" y="154"/>
                  </a:lnTo>
                  <a:lnTo>
                    <a:pt x="4438" y="154"/>
                  </a:lnTo>
                  <a:lnTo>
                    <a:pt x="4440" y="154"/>
                  </a:lnTo>
                  <a:lnTo>
                    <a:pt x="4440" y="152"/>
                  </a:lnTo>
                  <a:lnTo>
                    <a:pt x="4440" y="152"/>
                  </a:lnTo>
                  <a:lnTo>
                    <a:pt x="4442" y="152"/>
                  </a:lnTo>
                  <a:lnTo>
                    <a:pt x="4443" y="152"/>
                  </a:lnTo>
                  <a:lnTo>
                    <a:pt x="4445" y="151"/>
                  </a:lnTo>
                  <a:lnTo>
                    <a:pt x="4434" y="207"/>
                  </a:lnTo>
                  <a:lnTo>
                    <a:pt x="4442" y="207"/>
                  </a:lnTo>
                  <a:lnTo>
                    <a:pt x="4443" y="223"/>
                  </a:lnTo>
                  <a:lnTo>
                    <a:pt x="4449" y="236"/>
                  </a:lnTo>
                  <a:lnTo>
                    <a:pt x="4454" y="247"/>
                  </a:lnTo>
                  <a:lnTo>
                    <a:pt x="4454" y="267"/>
                  </a:lnTo>
                  <a:lnTo>
                    <a:pt x="4458" y="267"/>
                  </a:lnTo>
                  <a:lnTo>
                    <a:pt x="4458" y="280"/>
                  </a:lnTo>
                  <a:lnTo>
                    <a:pt x="4462" y="280"/>
                  </a:lnTo>
                  <a:lnTo>
                    <a:pt x="4465" y="323"/>
                  </a:lnTo>
                  <a:lnTo>
                    <a:pt x="4471" y="323"/>
                  </a:lnTo>
                  <a:lnTo>
                    <a:pt x="4473" y="338"/>
                  </a:lnTo>
                  <a:lnTo>
                    <a:pt x="4473" y="352"/>
                  </a:lnTo>
                  <a:lnTo>
                    <a:pt x="4473" y="365"/>
                  </a:lnTo>
                  <a:lnTo>
                    <a:pt x="4478" y="374"/>
                  </a:lnTo>
                  <a:lnTo>
                    <a:pt x="4478" y="367"/>
                  </a:lnTo>
                  <a:lnTo>
                    <a:pt x="4485" y="358"/>
                  </a:lnTo>
                  <a:lnTo>
                    <a:pt x="4487" y="343"/>
                  </a:lnTo>
                  <a:lnTo>
                    <a:pt x="4485" y="327"/>
                  </a:lnTo>
                  <a:lnTo>
                    <a:pt x="4482" y="327"/>
                  </a:lnTo>
                  <a:lnTo>
                    <a:pt x="4482" y="300"/>
                  </a:lnTo>
                  <a:lnTo>
                    <a:pt x="4478" y="300"/>
                  </a:lnTo>
                  <a:lnTo>
                    <a:pt x="4478" y="280"/>
                  </a:lnTo>
                  <a:lnTo>
                    <a:pt x="4474" y="280"/>
                  </a:lnTo>
                  <a:lnTo>
                    <a:pt x="4474" y="271"/>
                  </a:lnTo>
                  <a:lnTo>
                    <a:pt x="4471" y="271"/>
                  </a:lnTo>
                  <a:lnTo>
                    <a:pt x="4471" y="267"/>
                  </a:lnTo>
                  <a:lnTo>
                    <a:pt x="4474" y="267"/>
                  </a:lnTo>
                  <a:lnTo>
                    <a:pt x="4476" y="265"/>
                  </a:lnTo>
                  <a:lnTo>
                    <a:pt x="4476" y="265"/>
                  </a:lnTo>
                  <a:lnTo>
                    <a:pt x="4476" y="265"/>
                  </a:lnTo>
                  <a:lnTo>
                    <a:pt x="4478" y="265"/>
                  </a:lnTo>
                  <a:lnTo>
                    <a:pt x="4480" y="263"/>
                  </a:lnTo>
                  <a:lnTo>
                    <a:pt x="4482" y="263"/>
                  </a:lnTo>
                  <a:lnTo>
                    <a:pt x="4482" y="274"/>
                  </a:lnTo>
                  <a:lnTo>
                    <a:pt x="4485" y="274"/>
                  </a:lnTo>
                  <a:lnTo>
                    <a:pt x="4485" y="260"/>
                  </a:lnTo>
                  <a:lnTo>
                    <a:pt x="4498" y="260"/>
                  </a:lnTo>
                  <a:lnTo>
                    <a:pt x="4500" y="280"/>
                  </a:lnTo>
                  <a:lnTo>
                    <a:pt x="4505" y="298"/>
                  </a:lnTo>
                  <a:lnTo>
                    <a:pt x="4511" y="314"/>
                  </a:lnTo>
                  <a:lnTo>
                    <a:pt x="4511" y="347"/>
                  </a:lnTo>
                  <a:lnTo>
                    <a:pt x="4516" y="385"/>
                  </a:lnTo>
                  <a:lnTo>
                    <a:pt x="4518" y="431"/>
                  </a:lnTo>
                  <a:lnTo>
                    <a:pt x="4518" y="441"/>
                  </a:lnTo>
                  <a:lnTo>
                    <a:pt x="4520" y="449"/>
                  </a:lnTo>
                  <a:lnTo>
                    <a:pt x="4520" y="454"/>
                  </a:lnTo>
                  <a:lnTo>
                    <a:pt x="4518" y="463"/>
                  </a:lnTo>
                  <a:lnTo>
                    <a:pt x="4531" y="463"/>
                  </a:lnTo>
                  <a:lnTo>
                    <a:pt x="4534" y="314"/>
                  </a:lnTo>
                  <a:lnTo>
                    <a:pt x="4529" y="300"/>
                  </a:lnTo>
                  <a:lnTo>
                    <a:pt x="4523" y="283"/>
                  </a:lnTo>
                  <a:lnTo>
                    <a:pt x="4522" y="263"/>
                  </a:lnTo>
                  <a:lnTo>
                    <a:pt x="4525" y="263"/>
                  </a:lnTo>
                  <a:lnTo>
                    <a:pt x="4527" y="267"/>
                  </a:lnTo>
                  <a:lnTo>
                    <a:pt x="4527" y="267"/>
                  </a:lnTo>
                  <a:lnTo>
                    <a:pt x="4527" y="269"/>
                  </a:lnTo>
                  <a:lnTo>
                    <a:pt x="4527" y="269"/>
                  </a:lnTo>
                  <a:lnTo>
                    <a:pt x="4529" y="269"/>
                  </a:lnTo>
                  <a:lnTo>
                    <a:pt x="4531" y="271"/>
                  </a:lnTo>
                  <a:lnTo>
                    <a:pt x="4531" y="260"/>
                  </a:lnTo>
                  <a:lnTo>
                    <a:pt x="4525" y="247"/>
                  </a:lnTo>
                  <a:lnTo>
                    <a:pt x="4523" y="232"/>
                  </a:lnTo>
                  <a:lnTo>
                    <a:pt x="4522" y="220"/>
                  </a:lnTo>
                  <a:lnTo>
                    <a:pt x="4502" y="163"/>
                  </a:lnTo>
                  <a:lnTo>
                    <a:pt x="4503" y="161"/>
                  </a:lnTo>
                  <a:lnTo>
                    <a:pt x="4503" y="161"/>
                  </a:lnTo>
                  <a:lnTo>
                    <a:pt x="4505" y="161"/>
                  </a:lnTo>
                  <a:lnTo>
                    <a:pt x="4505" y="161"/>
                  </a:lnTo>
                  <a:lnTo>
                    <a:pt x="4505" y="161"/>
                  </a:lnTo>
                  <a:lnTo>
                    <a:pt x="4505" y="160"/>
                  </a:lnTo>
                  <a:lnTo>
                    <a:pt x="4507" y="160"/>
                  </a:lnTo>
                  <a:lnTo>
                    <a:pt x="4509" y="161"/>
                  </a:lnTo>
                  <a:lnTo>
                    <a:pt x="4509" y="161"/>
                  </a:lnTo>
                  <a:lnTo>
                    <a:pt x="4509" y="161"/>
                  </a:lnTo>
                  <a:lnTo>
                    <a:pt x="4509" y="161"/>
                  </a:lnTo>
                  <a:lnTo>
                    <a:pt x="4511" y="163"/>
                  </a:lnTo>
                  <a:lnTo>
                    <a:pt x="4516" y="174"/>
                  </a:lnTo>
                  <a:lnTo>
                    <a:pt x="4520" y="185"/>
                  </a:lnTo>
                  <a:lnTo>
                    <a:pt x="4522" y="200"/>
                  </a:lnTo>
                  <a:lnTo>
                    <a:pt x="4525" y="200"/>
                  </a:lnTo>
                  <a:lnTo>
                    <a:pt x="4525" y="220"/>
                  </a:lnTo>
                  <a:lnTo>
                    <a:pt x="4531" y="220"/>
                  </a:lnTo>
                  <a:lnTo>
                    <a:pt x="4531" y="231"/>
                  </a:lnTo>
                  <a:lnTo>
                    <a:pt x="4534" y="231"/>
                  </a:lnTo>
                  <a:lnTo>
                    <a:pt x="4534" y="254"/>
                  </a:lnTo>
                  <a:lnTo>
                    <a:pt x="4538" y="254"/>
                  </a:lnTo>
                  <a:lnTo>
                    <a:pt x="4538" y="271"/>
                  </a:lnTo>
                  <a:lnTo>
                    <a:pt x="4543" y="291"/>
                  </a:lnTo>
                  <a:lnTo>
                    <a:pt x="4551" y="311"/>
                  </a:lnTo>
                  <a:lnTo>
                    <a:pt x="4554" y="311"/>
                  </a:lnTo>
                  <a:lnTo>
                    <a:pt x="4554" y="267"/>
                  </a:lnTo>
                  <a:lnTo>
                    <a:pt x="4551" y="267"/>
                  </a:lnTo>
                  <a:lnTo>
                    <a:pt x="4551" y="243"/>
                  </a:lnTo>
                  <a:lnTo>
                    <a:pt x="4545" y="243"/>
                  </a:lnTo>
                  <a:lnTo>
                    <a:pt x="4542" y="220"/>
                  </a:lnTo>
                  <a:lnTo>
                    <a:pt x="4534" y="214"/>
                  </a:lnTo>
                  <a:lnTo>
                    <a:pt x="4531" y="200"/>
                  </a:lnTo>
                  <a:lnTo>
                    <a:pt x="4538" y="203"/>
                  </a:lnTo>
                  <a:lnTo>
                    <a:pt x="4525" y="163"/>
                  </a:lnTo>
                  <a:lnTo>
                    <a:pt x="4534" y="163"/>
                  </a:lnTo>
                  <a:lnTo>
                    <a:pt x="4585" y="314"/>
                  </a:lnTo>
                  <a:lnTo>
                    <a:pt x="4585" y="311"/>
                  </a:lnTo>
                  <a:lnTo>
                    <a:pt x="4589" y="309"/>
                  </a:lnTo>
                  <a:lnTo>
                    <a:pt x="4589" y="307"/>
                  </a:lnTo>
                  <a:lnTo>
                    <a:pt x="4589" y="305"/>
                  </a:lnTo>
                  <a:lnTo>
                    <a:pt x="4589" y="305"/>
                  </a:lnTo>
                  <a:lnTo>
                    <a:pt x="4589" y="303"/>
                  </a:lnTo>
                  <a:lnTo>
                    <a:pt x="4589" y="301"/>
                  </a:lnTo>
                  <a:lnTo>
                    <a:pt x="4591" y="300"/>
                  </a:lnTo>
                  <a:lnTo>
                    <a:pt x="4594" y="300"/>
                  </a:lnTo>
                  <a:lnTo>
                    <a:pt x="4594" y="303"/>
                  </a:lnTo>
                  <a:lnTo>
                    <a:pt x="4596" y="301"/>
                  </a:lnTo>
                  <a:lnTo>
                    <a:pt x="4596" y="301"/>
                  </a:lnTo>
                  <a:lnTo>
                    <a:pt x="4596" y="300"/>
                  </a:lnTo>
                  <a:lnTo>
                    <a:pt x="4596" y="300"/>
                  </a:lnTo>
                  <a:lnTo>
                    <a:pt x="4598" y="298"/>
                  </a:lnTo>
                  <a:lnTo>
                    <a:pt x="4598" y="296"/>
                  </a:lnTo>
                  <a:lnTo>
                    <a:pt x="4591" y="296"/>
                  </a:lnTo>
                  <a:lnTo>
                    <a:pt x="4585" y="263"/>
                  </a:lnTo>
                  <a:lnTo>
                    <a:pt x="4594" y="263"/>
                  </a:lnTo>
                  <a:lnTo>
                    <a:pt x="4594" y="254"/>
                  </a:lnTo>
                  <a:lnTo>
                    <a:pt x="4602" y="254"/>
                  </a:lnTo>
                  <a:lnTo>
                    <a:pt x="4602" y="271"/>
                  </a:lnTo>
                  <a:lnTo>
                    <a:pt x="4600" y="281"/>
                  </a:lnTo>
                  <a:lnTo>
                    <a:pt x="4602" y="291"/>
                  </a:lnTo>
                  <a:lnTo>
                    <a:pt x="4605" y="291"/>
                  </a:lnTo>
                  <a:lnTo>
                    <a:pt x="4611" y="236"/>
                  </a:lnTo>
                  <a:lnTo>
                    <a:pt x="4618" y="231"/>
                  </a:lnTo>
                  <a:lnTo>
                    <a:pt x="4618" y="220"/>
                  </a:lnTo>
                  <a:lnTo>
                    <a:pt x="4622" y="220"/>
                  </a:lnTo>
                  <a:lnTo>
                    <a:pt x="4622" y="214"/>
                  </a:lnTo>
                  <a:lnTo>
                    <a:pt x="4618" y="214"/>
                  </a:lnTo>
                  <a:lnTo>
                    <a:pt x="4618" y="163"/>
                  </a:lnTo>
                  <a:lnTo>
                    <a:pt x="4614" y="163"/>
                  </a:lnTo>
                  <a:lnTo>
                    <a:pt x="4614" y="160"/>
                  </a:lnTo>
                  <a:lnTo>
                    <a:pt x="4618" y="160"/>
                  </a:lnTo>
                  <a:lnTo>
                    <a:pt x="4618" y="154"/>
                  </a:lnTo>
                  <a:lnTo>
                    <a:pt x="4614" y="154"/>
                  </a:lnTo>
                  <a:lnTo>
                    <a:pt x="4614" y="152"/>
                  </a:lnTo>
                  <a:lnTo>
                    <a:pt x="4616" y="149"/>
                  </a:lnTo>
                  <a:lnTo>
                    <a:pt x="4618" y="147"/>
                  </a:lnTo>
                  <a:lnTo>
                    <a:pt x="4618" y="147"/>
                  </a:lnTo>
                  <a:lnTo>
                    <a:pt x="4614" y="140"/>
                  </a:lnTo>
                  <a:lnTo>
                    <a:pt x="4614" y="136"/>
                  </a:lnTo>
                  <a:lnTo>
                    <a:pt x="4618" y="136"/>
                  </a:lnTo>
                  <a:lnTo>
                    <a:pt x="4618" y="131"/>
                  </a:lnTo>
                  <a:lnTo>
                    <a:pt x="4614" y="131"/>
                  </a:lnTo>
                  <a:lnTo>
                    <a:pt x="4618" y="107"/>
                  </a:lnTo>
                  <a:lnTo>
                    <a:pt x="4625" y="107"/>
                  </a:lnTo>
                  <a:lnTo>
                    <a:pt x="4625" y="167"/>
                  </a:lnTo>
                  <a:lnTo>
                    <a:pt x="4634" y="167"/>
                  </a:lnTo>
                  <a:lnTo>
                    <a:pt x="4642" y="311"/>
                  </a:lnTo>
                  <a:lnTo>
                    <a:pt x="4645" y="311"/>
                  </a:lnTo>
                  <a:lnTo>
                    <a:pt x="4647" y="325"/>
                  </a:lnTo>
                  <a:lnTo>
                    <a:pt x="4647" y="341"/>
                  </a:lnTo>
                  <a:lnTo>
                    <a:pt x="4649" y="356"/>
                  </a:lnTo>
                  <a:lnTo>
                    <a:pt x="4654" y="367"/>
                  </a:lnTo>
                  <a:lnTo>
                    <a:pt x="4651" y="323"/>
                  </a:lnTo>
                  <a:lnTo>
                    <a:pt x="4654" y="323"/>
                  </a:lnTo>
                  <a:lnTo>
                    <a:pt x="4658" y="329"/>
                  </a:lnTo>
                  <a:lnTo>
                    <a:pt x="4662" y="332"/>
                  </a:lnTo>
                  <a:lnTo>
                    <a:pt x="4665" y="334"/>
                  </a:lnTo>
                  <a:lnTo>
                    <a:pt x="4665" y="296"/>
                  </a:lnTo>
                  <a:lnTo>
                    <a:pt x="4658" y="296"/>
                  </a:lnTo>
                  <a:lnTo>
                    <a:pt x="4658" y="287"/>
                  </a:lnTo>
                  <a:lnTo>
                    <a:pt x="4665" y="287"/>
                  </a:lnTo>
                  <a:lnTo>
                    <a:pt x="4662" y="107"/>
                  </a:lnTo>
                  <a:lnTo>
                    <a:pt x="4674" y="107"/>
                  </a:lnTo>
                  <a:lnTo>
                    <a:pt x="4674" y="111"/>
                  </a:lnTo>
                  <a:lnTo>
                    <a:pt x="4671" y="121"/>
                  </a:lnTo>
                  <a:lnTo>
                    <a:pt x="4669" y="138"/>
                  </a:lnTo>
                  <a:lnTo>
                    <a:pt x="4669" y="156"/>
                  </a:lnTo>
                  <a:lnTo>
                    <a:pt x="4671" y="171"/>
                  </a:lnTo>
                  <a:lnTo>
                    <a:pt x="4682" y="287"/>
                  </a:lnTo>
                  <a:lnTo>
                    <a:pt x="4687" y="287"/>
                  </a:lnTo>
                  <a:lnTo>
                    <a:pt x="4691" y="289"/>
                  </a:lnTo>
                  <a:lnTo>
                    <a:pt x="4694" y="289"/>
                  </a:lnTo>
                  <a:lnTo>
                    <a:pt x="4698" y="291"/>
                  </a:lnTo>
                  <a:lnTo>
                    <a:pt x="4698" y="236"/>
                  </a:lnTo>
                  <a:lnTo>
                    <a:pt x="4711" y="236"/>
                  </a:lnTo>
                  <a:lnTo>
                    <a:pt x="4713" y="269"/>
                  </a:lnTo>
                  <a:lnTo>
                    <a:pt x="4722" y="300"/>
                  </a:lnTo>
                  <a:lnTo>
                    <a:pt x="4725" y="300"/>
                  </a:lnTo>
                  <a:lnTo>
                    <a:pt x="4725" y="143"/>
                  </a:lnTo>
                  <a:lnTo>
                    <a:pt x="4738" y="147"/>
                  </a:lnTo>
                  <a:lnTo>
                    <a:pt x="4742" y="189"/>
                  </a:lnTo>
                  <a:lnTo>
                    <a:pt x="4751" y="223"/>
                  </a:lnTo>
                  <a:lnTo>
                    <a:pt x="4751" y="254"/>
                  </a:lnTo>
                  <a:lnTo>
                    <a:pt x="4754" y="254"/>
                  </a:lnTo>
                  <a:lnTo>
                    <a:pt x="4758" y="300"/>
                  </a:lnTo>
                  <a:lnTo>
                    <a:pt x="4765" y="303"/>
                  </a:lnTo>
                  <a:lnTo>
                    <a:pt x="4765" y="314"/>
                  </a:lnTo>
                  <a:lnTo>
                    <a:pt x="4769" y="323"/>
                  </a:lnTo>
                  <a:lnTo>
                    <a:pt x="4774" y="329"/>
                  </a:lnTo>
                  <a:lnTo>
                    <a:pt x="4780" y="336"/>
                  </a:lnTo>
                  <a:lnTo>
                    <a:pt x="4785" y="340"/>
                  </a:lnTo>
                  <a:lnTo>
                    <a:pt x="4794" y="343"/>
                  </a:lnTo>
                  <a:lnTo>
                    <a:pt x="4794" y="347"/>
                  </a:lnTo>
                  <a:lnTo>
                    <a:pt x="4796" y="349"/>
                  </a:lnTo>
                  <a:lnTo>
                    <a:pt x="4796" y="351"/>
                  </a:lnTo>
                  <a:lnTo>
                    <a:pt x="4798" y="352"/>
                  </a:lnTo>
                  <a:lnTo>
                    <a:pt x="4800" y="354"/>
                  </a:lnTo>
                  <a:lnTo>
                    <a:pt x="4802" y="356"/>
                  </a:lnTo>
                  <a:lnTo>
                    <a:pt x="4803" y="356"/>
                  </a:lnTo>
                  <a:lnTo>
                    <a:pt x="4803" y="358"/>
                  </a:lnTo>
                  <a:lnTo>
                    <a:pt x="4803" y="358"/>
                  </a:lnTo>
                  <a:lnTo>
                    <a:pt x="4803" y="358"/>
                  </a:lnTo>
                  <a:lnTo>
                    <a:pt x="4805" y="358"/>
                  </a:lnTo>
                  <a:lnTo>
                    <a:pt x="4805" y="360"/>
                  </a:lnTo>
                  <a:lnTo>
                    <a:pt x="4805" y="351"/>
                  </a:lnTo>
                  <a:lnTo>
                    <a:pt x="4802" y="351"/>
                  </a:lnTo>
                  <a:lnTo>
                    <a:pt x="4802" y="323"/>
                  </a:lnTo>
                  <a:lnTo>
                    <a:pt x="4798" y="323"/>
                  </a:lnTo>
                  <a:lnTo>
                    <a:pt x="4791" y="287"/>
                  </a:lnTo>
                  <a:lnTo>
                    <a:pt x="4785" y="287"/>
                  </a:lnTo>
                  <a:lnTo>
                    <a:pt x="4785" y="274"/>
                  </a:lnTo>
                  <a:lnTo>
                    <a:pt x="4782" y="274"/>
                  </a:lnTo>
                  <a:lnTo>
                    <a:pt x="4780" y="272"/>
                  </a:lnTo>
                  <a:lnTo>
                    <a:pt x="4780" y="269"/>
                  </a:lnTo>
                  <a:lnTo>
                    <a:pt x="4780" y="267"/>
                  </a:lnTo>
                  <a:lnTo>
                    <a:pt x="4778" y="263"/>
                  </a:lnTo>
                  <a:lnTo>
                    <a:pt x="4778" y="260"/>
                  </a:lnTo>
                  <a:lnTo>
                    <a:pt x="4782" y="260"/>
                  </a:lnTo>
                  <a:lnTo>
                    <a:pt x="4789" y="269"/>
                  </a:lnTo>
                  <a:lnTo>
                    <a:pt x="4794" y="280"/>
                  </a:lnTo>
                  <a:lnTo>
                    <a:pt x="4798" y="291"/>
                  </a:lnTo>
                  <a:lnTo>
                    <a:pt x="4802" y="291"/>
                  </a:lnTo>
                  <a:lnTo>
                    <a:pt x="4794" y="267"/>
                  </a:lnTo>
                  <a:lnTo>
                    <a:pt x="4783" y="243"/>
                  </a:lnTo>
                  <a:lnTo>
                    <a:pt x="4774" y="220"/>
                  </a:lnTo>
                  <a:lnTo>
                    <a:pt x="4778" y="220"/>
                  </a:lnTo>
                  <a:lnTo>
                    <a:pt x="4782" y="221"/>
                  </a:lnTo>
                  <a:lnTo>
                    <a:pt x="4783" y="221"/>
                  </a:lnTo>
                  <a:lnTo>
                    <a:pt x="4783" y="223"/>
                  </a:lnTo>
                  <a:lnTo>
                    <a:pt x="4785" y="227"/>
                  </a:lnTo>
                  <a:lnTo>
                    <a:pt x="4785" y="231"/>
                  </a:lnTo>
                  <a:lnTo>
                    <a:pt x="4796" y="245"/>
                  </a:lnTo>
                  <a:lnTo>
                    <a:pt x="4803" y="263"/>
                  </a:lnTo>
                  <a:lnTo>
                    <a:pt x="4809" y="283"/>
                  </a:lnTo>
                  <a:lnTo>
                    <a:pt x="4814" y="303"/>
                  </a:lnTo>
                  <a:lnTo>
                    <a:pt x="4818" y="303"/>
                  </a:lnTo>
                  <a:lnTo>
                    <a:pt x="4818" y="323"/>
                  </a:lnTo>
                  <a:lnTo>
                    <a:pt x="4822" y="323"/>
                  </a:lnTo>
                  <a:lnTo>
                    <a:pt x="4814" y="240"/>
                  </a:lnTo>
                  <a:lnTo>
                    <a:pt x="4811" y="240"/>
                  </a:lnTo>
                  <a:lnTo>
                    <a:pt x="4811" y="223"/>
                  </a:lnTo>
                  <a:lnTo>
                    <a:pt x="4805" y="223"/>
                  </a:lnTo>
                  <a:lnTo>
                    <a:pt x="4802" y="191"/>
                  </a:lnTo>
                  <a:lnTo>
                    <a:pt x="4798" y="191"/>
                  </a:lnTo>
                  <a:lnTo>
                    <a:pt x="4798" y="183"/>
                  </a:lnTo>
                  <a:lnTo>
                    <a:pt x="4794" y="183"/>
                  </a:lnTo>
                  <a:lnTo>
                    <a:pt x="4794" y="171"/>
                  </a:lnTo>
                  <a:lnTo>
                    <a:pt x="4791" y="171"/>
                  </a:lnTo>
                  <a:lnTo>
                    <a:pt x="4785" y="154"/>
                  </a:lnTo>
                  <a:lnTo>
                    <a:pt x="4782" y="154"/>
                  </a:lnTo>
                  <a:lnTo>
                    <a:pt x="4782" y="143"/>
                  </a:lnTo>
                  <a:lnTo>
                    <a:pt x="4778" y="143"/>
                  </a:lnTo>
                  <a:lnTo>
                    <a:pt x="4771" y="120"/>
                  </a:lnTo>
                  <a:lnTo>
                    <a:pt x="4765" y="120"/>
                  </a:lnTo>
                  <a:lnTo>
                    <a:pt x="4765" y="111"/>
                  </a:lnTo>
                  <a:lnTo>
                    <a:pt x="4758" y="98"/>
                  </a:lnTo>
                  <a:lnTo>
                    <a:pt x="4751" y="85"/>
                  </a:lnTo>
                  <a:lnTo>
                    <a:pt x="4745" y="67"/>
                  </a:lnTo>
                  <a:lnTo>
                    <a:pt x="4758" y="71"/>
                  </a:lnTo>
                  <a:lnTo>
                    <a:pt x="4762" y="89"/>
                  </a:lnTo>
                  <a:lnTo>
                    <a:pt x="4771" y="101"/>
                  </a:lnTo>
                  <a:lnTo>
                    <a:pt x="4778" y="114"/>
                  </a:lnTo>
                  <a:lnTo>
                    <a:pt x="4778" y="123"/>
                  </a:lnTo>
                  <a:lnTo>
                    <a:pt x="4782" y="123"/>
                  </a:lnTo>
                  <a:lnTo>
                    <a:pt x="4782" y="131"/>
                  </a:lnTo>
                  <a:lnTo>
                    <a:pt x="4785" y="131"/>
                  </a:lnTo>
                  <a:lnTo>
                    <a:pt x="4785" y="140"/>
                  </a:lnTo>
                  <a:lnTo>
                    <a:pt x="4791" y="140"/>
                  </a:lnTo>
                  <a:lnTo>
                    <a:pt x="4791" y="147"/>
                  </a:lnTo>
                  <a:lnTo>
                    <a:pt x="4794" y="147"/>
                  </a:lnTo>
                  <a:lnTo>
                    <a:pt x="4802" y="171"/>
                  </a:lnTo>
                  <a:lnTo>
                    <a:pt x="4805" y="171"/>
                  </a:lnTo>
                  <a:lnTo>
                    <a:pt x="4805" y="183"/>
                  </a:lnTo>
                  <a:lnTo>
                    <a:pt x="4811" y="183"/>
                  </a:lnTo>
                  <a:lnTo>
                    <a:pt x="4811" y="191"/>
                  </a:lnTo>
                  <a:lnTo>
                    <a:pt x="4814" y="191"/>
                  </a:lnTo>
                  <a:lnTo>
                    <a:pt x="4822" y="227"/>
                  </a:lnTo>
                  <a:lnTo>
                    <a:pt x="4825" y="227"/>
                  </a:lnTo>
                  <a:lnTo>
                    <a:pt x="4825" y="236"/>
                  </a:lnTo>
                  <a:lnTo>
                    <a:pt x="4831" y="236"/>
                  </a:lnTo>
                  <a:lnTo>
                    <a:pt x="4831" y="254"/>
                  </a:lnTo>
                  <a:lnTo>
                    <a:pt x="4834" y="254"/>
                  </a:lnTo>
                  <a:lnTo>
                    <a:pt x="4836" y="218"/>
                  </a:lnTo>
                  <a:lnTo>
                    <a:pt x="4838" y="178"/>
                  </a:lnTo>
                  <a:lnTo>
                    <a:pt x="4834" y="140"/>
                  </a:lnTo>
                  <a:lnTo>
                    <a:pt x="4825" y="103"/>
                  </a:lnTo>
                  <a:lnTo>
                    <a:pt x="4838" y="103"/>
                  </a:lnTo>
                  <a:lnTo>
                    <a:pt x="4843" y="134"/>
                  </a:lnTo>
                  <a:lnTo>
                    <a:pt x="4851" y="163"/>
                  </a:lnTo>
                  <a:lnTo>
                    <a:pt x="4851" y="178"/>
                  </a:lnTo>
                  <a:lnTo>
                    <a:pt x="4851" y="194"/>
                  </a:lnTo>
                  <a:lnTo>
                    <a:pt x="4849" y="209"/>
                  </a:lnTo>
                  <a:lnTo>
                    <a:pt x="4854" y="220"/>
                  </a:lnTo>
                  <a:lnTo>
                    <a:pt x="4858" y="180"/>
                  </a:lnTo>
                  <a:lnTo>
                    <a:pt x="4865" y="180"/>
                  </a:lnTo>
                  <a:lnTo>
                    <a:pt x="4871" y="196"/>
                  </a:lnTo>
                  <a:lnTo>
                    <a:pt x="4874" y="196"/>
                  </a:lnTo>
                  <a:lnTo>
                    <a:pt x="4874" y="211"/>
                  </a:lnTo>
                  <a:lnTo>
                    <a:pt x="4878" y="211"/>
                  </a:lnTo>
                  <a:lnTo>
                    <a:pt x="4882" y="247"/>
                  </a:lnTo>
                  <a:lnTo>
                    <a:pt x="4885" y="247"/>
                  </a:lnTo>
                  <a:lnTo>
                    <a:pt x="4885" y="271"/>
                  </a:lnTo>
                  <a:lnTo>
                    <a:pt x="4894" y="274"/>
                  </a:lnTo>
                  <a:lnTo>
                    <a:pt x="4894" y="283"/>
                  </a:lnTo>
                  <a:lnTo>
                    <a:pt x="4898" y="283"/>
                  </a:lnTo>
                  <a:lnTo>
                    <a:pt x="4898" y="296"/>
                  </a:lnTo>
                  <a:lnTo>
                    <a:pt x="4902" y="296"/>
                  </a:lnTo>
                  <a:lnTo>
                    <a:pt x="4905" y="320"/>
                  </a:lnTo>
                  <a:lnTo>
                    <a:pt x="4911" y="320"/>
                  </a:lnTo>
                  <a:lnTo>
                    <a:pt x="4913" y="291"/>
                  </a:lnTo>
                  <a:lnTo>
                    <a:pt x="4918" y="265"/>
                  </a:lnTo>
                  <a:lnTo>
                    <a:pt x="4927" y="240"/>
                  </a:lnTo>
                  <a:lnTo>
                    <a:pt x="4934" y="214"/>
                  </a:lnTo>
                  <a:lnTo>
                    <a:pt x="4931" y="154"/>
                  </a:lnTo>
                  <a:lnTo>
                    <a:pt x="4942" y="154"/>
                  </a:lnTo>
                  <a:lnTo>
                    <a:pt x="4945" y="214"/>
                  </a:lnTo>
                  <a:lnTo>
                    <a:pt x="4954" y="214"/>
                  </a:lnTo>
                  <a:lnTo>
                    <a:pt x="4958" y="231"/>
                  </a:lnTo>
                  <a:lnTo>
                    <a:pt x="4951" y="231"/>
                  </a:lnTo>
                  <a:lnTo>
                    <a:pt x="4951" y="223"/>
                  </a:lnTo>
                  <a:lnTo>
                    <a:pt x="4945" y="223"/>
                  </a:lnTo>
                  <a:lnTo>
                    <a:pt x="4945" y="327"/>
                  </a:lnTo>
                  <a:lnTo>
                    <a:pt x="4951" y="327"/>
                  </a:lnTo>
                  <a:lnTo>
                    <a:pt x="4951" y="340"/>
                  </a:lnTo>
                  <a:lnTo>
                    <a:pt x="4954" y="340"/>
                  </a:lnTo>
                  <a:lnTo>
                    <a:pt x="4956" y="338"/>
                  </a:lnTo>
                  <a:lnTo>
                    <a:pt x="4956" y="336"/>
                  </a:lnTo>
                  <a:lnTo>
                    <a:pt x="4956" y="336"/>
                  </a:lnTo>
                  <a:lnTo>
                    <a:pt x="4956" y="336"/>
                  </a:lnTo>
                  <a:lnTo>
                    <a:pt x="4958" y="334"/>
                  </a:lnTo>
                  <a:lnTo>
                    <a:pt x="4965" y="340"/>
                  </a:lnTo>
                  <a:lnTo>
                    <a:pt x="4965" y="303"/>
                  </a:lnTo>
                  <a:lnTo>
                    <a:pt x="4962" y="303"/>
                  </a:lnTo>
                  <a:lnTo>
                    <a:pt x="4962" y="271"/>
                  </a:lnTo>
                  <a:lnTo>
                    <a:pt x="4951" y="236"/>
                  </a:lnTo>
                  <a:lnTo>
                    <a:pt x="4962" y="236"/>
                  </a:lnTo>
                  <a:lnTo>
                    <a:pt x="4965" y="254"/>
                  </a:lnTo>
                  <a:lnTo>
                    <a:pt x="4971" y="254"/>
                  </a:lnTo>
                  <a:lnTo>
                    <a:pt x="4971" y="274"/>
                  </a:lnTo>
                  <a:lnTo>
                    <a:pt x="4974" y="274"/>
                  </a:lnTo>
                  <a:lnTo>
                    <a:pt x="4974" y="283"/>
                  </a:lnTo>
                  <a:lnTo>
                    <a:pt x="4978" y="283"/>
                  </a:lnTo>
                  <a:lnTo>
                    <a:pt x="4978" y="300"/>
                  </a:lnTo>
                  <a:lnTo>
                    <a:pt x="4982" y="300"/>
                  </a:lnTo>
                  <a:lnTo>
                    <a:pt x="4982" y="314"/>
                  </a:lnTo>
                  <a:lnTo>
                    <a:pt x="4985" y="314"/>
                  </a:lnTo>
                  <a:lnTo>
                    <a:pt x="4991" y="343"/>
                  </a:lnTo>
                  <a:lnTo>
                    <a:pt x="4994" y="343"/>
                  </a:lnTo>
                  <a:lnTo>
                    <a:pt x="4998" y="334"/>
                  </a:lnTo>
                  <a:lnTo>
                    <a:pt x="5002" y="325"/>
                  </a:lnTo>
                  <a:lnTo>
                    <a:pt x="5002" y="311"/>
                  </a:lnTo>
                  <a:lnTo>
                    <a:pt x="4991" y="274"/>
                  </a:lnTo>
                  <a:lnTo>
                    <a:pt x="5002" y="280"/>
                  </a:lnTo>
                  <a:lnTo>
                    <a:pt x="5003" y="287"/>
                  </a:lnTo>
                  <a:lnTo>
                    <a:pt x="5007" y="301"/>
                  </a:lnTo>
                  <a:lnTo>
                    <a:pt x="5011" y="318"/>
                  </a:lnTo>
                  <a:lnTo>
                    <a:pt x="5014" y="332"/>
                  </a:lnTo>
                  <a:lnTo>
                    <a:pt x="5020" y="345"/>
                  </a:lnTo>
                  <a:lnTo>
                    <a:pt x="5022" y="351"/>
                  </a:lnTo>
                  <a:lnTo>
                    <a:pt x="5023" y="332"/>
                  </a:lnTo>
                  <a:lnTo>
                    <a:pt x="5025" y="316"/>
                  </a:lnTo>
                  <a:lnTo>
                    <a:pt x="5025" y="296"/>
                  </a:lnTo>
                  <a:lnTo>
                    <a:pt x="5022" y="271"/>
                  </a:lnTo>
                  <a:lnTo>
                    <a:pt x="5034" y="271"/>
                  </a:lnTo>
                  <a:lnTo>
                    <a:pt x="5036" y="294"/>
                  </a:lnTo>
                  <a:lnTo>
                    <a:pt x="5043" y="316"/>
                  </a:lnTo>
                  <a:lnTo>
                    <a:pt x="5051" y="334"/>
                  </a:lnTo>
                  <a:lnTo>
                    <a:pt x="5051" y="356"/>
                  </a:lnTo>
                  <a:lnTo>
                    <a:pt x="5054" y="356"/>
                  </a:lnTo>
                  <a:lnTo>
                    <a:pt x="5042" y="223"/>
                  </a:lnTo>
                  <a:lnTo>
                    <a:pt x="5038" y="223"/>
                  </a:lnTo>
                  <a:lnTo>
                    <a:pt x="5034" y="200"/>
                  </a:lnTo>
                  <a:lnTo>
                    <a:pt x="5031" y="194"/>
                  </a:lnTo>
                  <a:lnTo>
                    <a:pt x="5029" y="191"/>
                  </a:lnTo>
                  <a:lnTo>
                    <a:pt x="5025" y="187"/>
                  </a:lnTo>
                  <a:lnTo>
                    <a:pt x="5023" y="183"/>
                  </a:lnTo>
                  <a:lnTo>
                    <a:pt x="5020" y="178"/>
                  </a:lnTo>
                  <a:lnTo>
                    <a:pt x="5018" y="171"/>
                  </a:lnTo>
                  <a:lnTo>
                    <a:pt x="5031" y="180"/>
                  </a:lnTo>
                  <a:lnTo>
                    <a:pt x="5042" y="194"/>
                  </a:lnTo>
                  <a:lnTo>
                    <a:pt x="5051" y="212"/>
                  </a:lnTo>
                  <a:lnTo>
                    <a:pt x="5058" y="234"/>
                  </a:lnTo>
                  <a:lnTo>
                    <a:pt x="5065" y="254"/>
                  </a:lnTo>
                  <a:lnTo>
                    <a:pt x="5071" y="271"/>
                  </a:lnTo>
                  <a:lnTo>
                    <a:pt x="5071" y="296"/>
                  </a:lnTo>
                  <a:lnTo>
                    <a:pt x="5078" y="300"/>
                  </a:lnTo>
                  <a:lnTo>
                    <a:pt x="5074" y="307"/>
                  </a:lnTo>
                  <a:lnTo>
                    <a:pt x="5082" y="311"/>
                  </a:lnTo>
                  <a:lnTo>
                    <a:pt x="5082" y="327"/>
                  </a:lnTo>
                  <a:lnTo>
                    <a:pt x="5085" y="327"/>
                  </a:lnTo>
                  <a:lnTo>
                    <a:pt x="5085" y="340"/>
                  </a:lnTo>
                  <a:lnTo>
                    <a:pt x="5091" y="340"/>
                  </a:lnTo>
                  <a:lnTo>
                    <a:pt x="5093" y="352"/>
                  </a:lnTo>
                  <a:lnTo>
                    <a:pt x="5093" y="365"/>
                  </a:lnTo>
                  <a:lnTo>
                    <a:pt x="5098" y="374"/>
                  </a:lnTo>
                  <a:lnTo>
                    <a:pt x="5100" y="347"/>
                  </a:lnTo>
                  <a:lnTo>
                    <a:pt x="5102" y="321"/>
                  </a:lnTo>
                  <a:lnTo>
                    <a:pt x="5098" y="300"/>
                  </a:lnTo>
                  <a:lnTo>
                    <a:pt x="5098" y="267"/>
                  </a:lnTo>
                  <a:lnTo>
                    <a:pt x="5094" y="267"/>
                  </a:lnTo>
                  <a:lnTo>
                    <a:pt x="5091" y="240"/>
                  </a:lnTo>
                  <a:lnTo>
                    <a:pt x="5085" y="240"/>
                  </a:lnTo>
                  <a:lnTo>
                    <a:pt x="5083" y="234"/>
                  </a:lnTo>
                  <a:lnTo>
                    <a:pt x="5080" y="232"/>
                  </a:lnTo>
                  <a:lnTo>
                    <a:pt x="5078" y="229"/>
                  </a:lnTo>
                  <a:lnTo>
                    <a:pt x="5076" y="227"/>
                  </a:lnTo>
                  <a:lnTo>
                    <a:pt x="5074" y="221"/>
                  </a:lnTo>
                  <a:lnTo>
                    <a:pt x="5074" y="214"/>
                  </a:lnTo>
                  <a:lnTo>
                    <a:pt x="5082" y="220"/>
                  </a:lnTo>
                  <a:lnTo>
                    <a:pt x="5058" y="176"/>
                  </a:lnTo>
                  <a:lnTo>
                    <a:pt x="5065" y="176"/>
                  </a:lnTo>
                  <a:lnTo>
                    <a:pt x="5102" y="231"/>
                  </a:lnTo>
                  <a:lnTo>
                    <a:pt x="5102" y="240"/>
                  </a:lnTo>
                  <a:lnTo>
                    <a:pt x="5105" y="240"/>
                  </a:lnTo>
                  <a:lnTo>
                    <a:pt x="5105" y="247"/>
                  </a:lnTo>
                  <a:lnTo>
                    <a:pt x="5111" y="247"/>
                  </a:lnTo>
                  <a:lnTo>
                    <a:pt x="5114" y="271"/>
                  </a:lnTo>
                  <a:lnTo>
                    <a:pt x="5118" y="271"/>
                  </a:lnTo>
                  <a:lnTo>
                    <a:pt x="5118" y="280"/>
                  </a:lnTo>
                  <a:lnTo>
                    <a:pt x="5122" y="280"/>
                  </a:lnTo>
                  <a:lnTo>
                    <a:pt x="5122" y="296"/>
                  </a:lnTo>
                  <a:lnTo>
                    <a:pt x="5125" y="296"/>
                  </a:lnTo>
                  <a:lnTo>
                    <a:pt x="5131" y="323"/>
                  </a:lnTo>
                  <a:lnTo>
                    <a:pt x="5134" y="323"/>
                  </a:lnTo>
                  <a:lnTo>
                    <a:pt x="5136" y="289"/>
                  </a:lnTo>
                  <a:lnTo>
                    <a:pt x="5138" y="254"/>
                  </a:lnTo>
                  <a:lnTo>
                    <a:pt x="5140" y="218"/>
                  </a:lnTo>
                  <a:lnTo>
                    <a:pt x="5140" y="183"/>
                  </a:lnTo>
                  <a:lnTo>
                    <a:pt x="5134" y="151"/>
                  </a:lnTo>
                  <a:lnTo>
                    <a:pt x="5134" y="120"/>
                  </a:lnTo>
                  <a:lnTo>
                    <a:pt x="5131" y="120"/>
                  </a:lnTo>
                  <a:lnTo>
                    <a:pt x="5127" y="105"/>
                  </a:lnTo>
                  <a:lnTo>
                    <a:pt x="5127" y="92"/>
                  </a:lnTo>
                  <a:lnTo>
                    <a:pt x="5129" y="81"/>
                  </a:lnTo>
                  <a:lnTo>
                    <a:pt x="5129" y="72"/>
                  </a:lnTo>
                  <a:lnTo>
                    <a:pt x="5125" y="67"/>
                  </a:lnTo>
                  <a:lnTo>
                    <a:pt x="5127" y="65"/>
                  </a:lnTo>
                  <a:lnTo>
                    <a:pt x="5127" y="65"/>
                  </a:lnTo>
                  <a:lnTo>
                    <a:pt x="5127" y="65"/>
                  </a:lnTo>
                  <a:lnTo>
                    <a:pt x="5127" y="65"/>
                  </a:lnTo>
                  <a:lnTo>
                    <a:pt x="5129" y="65"/>
                  </a:lnTo>
                  <a:lnTo>
                    <a:pt x="5131" y="63"/>
                  </a:lnTo>
                  <a:lnTo>
                    <a:pt x="5131" y="60"/>
                  </a:lnTo>
                  <a:lnTo>
                    <a:pt x="5133" y="60"/>
                  </a:lnTo>
                  <a:lnTo>
                    <a:pt x="5134" y="60"/>
                  </a:lnTo>
                  <a:lnTo>
                    <a:pt x="5136" y="60"/>
                  </a:lnTo>
                  <a:lnTo>
                    <a:pt x="5136" y="61"/>
                  </a:lnTo>
                  <a:lnTo>
                    <a:pt x="5136" y="61"/>
                  </a:lnTo>
                  <a:lnTo>
                    <a:pt x="5138" y="63"/>
                  </a:lnTo>
                  <a:lnTo>
                    <a:pt x="5142" y="72"/>
                  </a:lnTo>
                  <a:lnTo>
                    <a:pt x="5142" y="85"/>
                  </a:lnTo>
                  <a:lnTo>
                    <a:pt x="5140" y="98"/>
                  </a:lnTo>
                  <a:lnTo>
                    <a:pt x="5142" y="111"/>
                  </a:lnTo>
                  <a:lnTo>
                    <a:pt x="5151" y="145"/>
                  </a:lnTo>
                  <a:lnTo>
                    <a:pt x="5158" y="181"/>
                  </a:lnTo>
                  <a:lnTo>
                    <a:pt x="5165" y="214"/>
                  </a:lnTo>
                  <a:lnTo>
                    <a:pt x="5165" y="243"/>
                  </a:lnTo>
                  <a:lnTo>
                    <a:pt x="5171" y="243"/>
                  </a:lnTo>
                  <a:lnTo>
                    <a:pt x="5173" y="258"/>
                  </a:lnTo>
                  <a:lnTo>
                    <a:pt x="5173" y="276"/>
                  </a:lnTo>
                  <a:lnTo>
                    <a:pt x="5171" y="292"/>
                  </a:lnTo>
                  <a:lnTo>
                    <a:pt x="5173" y="309"/>
                  </a:lnTo>
                  <a:lnTo>
                    <a:pt x="5178" y="320"/>
                  </a:lnTo>
                  <a:lnTo>
                    <a:pt x="5185" y="220"/>
                  </a:lnTo>
                  <a:lnTo>
                    <a:pt x="5191" y="220"/>
                  </a:lnTo>
                  <a:lnTo>
                    <a:pt x="5193" y="203"/>
                  </a:lnTo>
                  <a:lnTo>
                    <a:pt x="5193" y="181"/>
                  </a:lnTo>
                  <a:lnTo>
                    <a:pt x="5191" y="158"/>
                  </a:lnTo>
                  <a:lnTo>
                    <a:pt x="5191" y="132"/>
                  </a:lnTo>
                  <a:lnTo>
                    <a:pt x="5191" y="111"/>
                  </a:lnTo>
                  <a:lnTo>
                    <a:pt x="5202" y="114"/>
                  </a:lnTo>
                  <a:lnTo>
                    <a:pt x="5194" y="327"/>
                  </a:lnTo>
                  <a:lnTo>
                    <a:pt x="5194" y="340"/>
                  </a:lnTo>
                  <a:lnTo>
                    <a:pt x="5193" y="356"/>
                  </a:lnTo>
                  <a:lnTo>
                    <a:pt x="5193" y="374"/>
                  </a:lnTo>
                  <a:lnTo>
                    <a:pt x="5193" y="392"/>
                  </a:lnTo>
                  <a:lnTo>
                    <a:pt x="5194" y="407"/>
                  </a:lnTo>
                  <a:lnTo>
                    <a:pt x="5198" y="416"/>
                  </a:lnTo>
                  <a:lnTo>
                    <a:pt x="5200" y="403"/>
                  </a:lnTo>
                  <a:lnTo>
                    <a:pt x="5202" y="385"/>
                  </a:lnTo>
                  <a:lnTo>
                    <a:pt x="5207" y="365"/>
                  </a:lnTo>
                  <a:lnTo>
                    <a:pt x="5211" y="349"/>
                  </a:lnTo>
                  <a:lnTo>
                    <a:pt x="5214" y="340"/>
                  </a:lnTo>
                  <a:lnTo>
                    <a:pt x="5216" y="338"/>
                  </a:lnTo>
                  <a:lnTo>
                    <a:pt x="5216" y="336"/>
                  </a:lnTo>
                  <a:lnTo>
                    <a:pt x="5216" y="336"/>
                  </a:lnTo>
                  <a:lnTo>
                    <a:pt x="5218" y="336"/>
                  </a:lnTo>
                  <a:lnTo>
                    <a:pt x="5220" y="336"/>
                  </a:lnTo>
                  <a:lnTo>
                    <a:pt x="5222" y="334"/>
                  </a:lnTo>
                  <a:lnTo>
                    <a:pt x="5222" y="356"/>
                  </a:lnTo>
                  <a:lnTo>
                    <a:pt x="5225" y="356"/>
                  </a:lnTo>
                  <a:lnTo>
                    <a:pt x="5231" y="291"/>
                  </a:lnTo>
                  <a:lnTo>
                    <a:pt x="5233" y="285"/>
                  </a:lnTo>
                  <a:lnTo>
                    <a:pt x="5236" y="276"/>
                  </a:lnTo>
                  <a:lnTo>
                    <a:pt x="5240" y="265"/>
                  </a:lnTo>
                  <a:lnTo>
                    <a:pt x="5238" y="254"/>
                  </a:lnTo>
                  <a:lnTo>
                    <a:pt x="5231" y="251"/>
                  </a:lnTo>
                  <a:lnTo>
                    <a:pt x="5231" y="243"/>
                  </a:lnTo>
                  <a:lnTo>
                    <a:pt x="5238" y="243"/>
                  </a:lnTo>
                  <a:lnTo>
                    <a:pt x="5251" y="103"/>
                  </a:lnTo>
                  <a:lnTo>
                    <a:pt x="5258" y="103"/>
                  </a:lnTo>
                  <a:lnTo>
                    <a:pt x="5251" y="280"/>
                  </a:lnTo>
                  <a:lnTo>
                    <a:pt x="5254" y="280"/>
                  </a:lnTo>
                  <a:lnTo>
                    <a:pt x="5254" y="291"/>
                  </a:lnTo>
                  <a:lnTo>
                    <a:pt x="5258" y="291"/>
                  </a:lnTo>
                  <a:lnTo>
                    <a:pt x="5260" y="301"/>
                  </a:lnTo>
                  <a:lnTo>
                    <a:pt x="5262" y="314"/>
                  </a:lnTo>
                  <a:lnTo>
                    <a:pt x="5262" y="327"/>
                  </a:lnTo>
                  <a:lnTo>
                    <a:pt x="5265" y="334"/>
                  </a:lnTo>
                  <a:lnTo>
                    <a:pt x="5285" y="154"/>
                  </a:lnTo>
                  <a:lnTo>
                    <a:pt x="5294" y="154"/>
                  </a:lnTo>
                  <a:lnTo>
                    <a:pt x="5298" y="176"/>
                  </a:lnTo>
                  <a:lnTo>
                    <a:pt x="5298" y="178"/>
                  </a:lnTo>
                  <a:lnTo>
                    <a:pt x="5296" y="178"/>
                  </a:lnTo>
                  <a:lnTo>
                    <a:pt x="5296" y="178"/>
                  </a:lnTo>
                  <a:lnTo>
                    <a:pt x="5294" y="176"/>
                  </a:lnTo>
                  <a:lnTo>
                    <a:pt x="5294" y="178"/>
                  </a:lnTo>
                  <a:lnTo>
                    <a:pt x="5294" y="180"/>
                  </a:lnTo>
                  <a:lnTo>
                    <a:pt x="5298" y="180"/>
                  </a:lnTo>
                  <a:lnTo>
                    <a:pt x="5298" y="231"/>
                  </a:lnTo>
                  <a:lnTo>
                    <a:pt x="5302" y="231"/>
                  </a:lnTo>
                  <a:lnTo>
                    <a:pt x="5311" y="154"/>
                  </a:lnTo>
                  <a:lnTo>
                    <a:pt x="5298" y="151"/>
                  </a:lnTo>
                  <a:lnTo>
                    <a:pt x="5298" y="143"/>
                  </a:lnTo>
                  <a:lnTo>
                    <a:pt x="5303" y="141"/>
                  </a:lnTo>
                  <a:lnTo>
                    <a:pt x="5307" y="141"/>
                  </a:lnTo>
                  <a:lnTo>
                    <a:pt x="5311" y="140"/>
                  </a:lnTo>
                  <a:lnTo>
                    <a:pt x="5314" y="138"/>
                  </a:lnTo>
                  <a:lnTo>
                    <a:pt x="5318" y="136"/>
                  </a:lnTo>
                  <a:lnTo>
                    <a:pt x="5322" y="136"/>
                  </a:lnTo>
                  <a:lnTo>
                    <a:pt x="5322" y="154"/>
                  </a:lnTo>
                  <a:lnTo>
                    <a:pt x="5333" y="163"/>
                  </a:lnTo>
                  <a:lnTo>
                    <a:pt x="5345" y="178"/>
                  </a:lnTo>
                  <a:lnTo>
                    <a:pt x="5358" y="194"/>
                  </a:lnTo>
                  <a:lnTo>
                    <a:pt x="5369" y="211"/>
                  </a:lnTo>
                  <a:lnTo>
                    <a:pt x="5374" y="223"/>
                  </a:lnTo>
                  <a:lnTo>
                    <a:pt x="5378" y="223"/>
                  </a:lnTo>
                  <a:lnTo>
                    <a:pt x="5367" y="172"/>
                  </a:lnTo>
                  <a:lnTo>
                    <a:pt x="5354" y="127"/>
                  </a:lnTo>
                  <a:lnTo>
                    <a:pt x="5351" y="94"/>
                  </a:lnTo>
                  <a:lnTo>
                    <a:pt x="5343" y="76"/>
                  </a:lnTo>
                  <a:lnTo>
                    <a:pt x="5338" y="54"/>
                  </a:lnTo>
                  <a:lnTo>
                    <a:pt x="5345" y="54"/>
                  </a:lnTo>
                  <a:lnTo>
                    <a:pt x="5371" y="136"/>
                  </a:lnTo>
                  <a:lnTo>
                    <a:pt x="5371" y="151"/>
                  </a:lnTo>
                  <a:lnTo>
                    <a:pt x="5374" y="151"/>
                  </a:lnTo>
                  <a:lnTo>
                    <a:pt x="5378" y="180"/>
                  </a:lnTo>
                  <a:lnTo>
                    <a:pt x="5382" y="180"/>
                  </a:lnTo>
                  <a:lnTo>
                    <a:pt x="5382" y="176"/>
                  </a:lnTo>
                  <a:lnTo>
                    <a:pt x="5385" y="176"/>
                  </a:lnTo>
                  <a:lnTo>
                    <a:pt x="5394" y="180"/>
                  </a:lnTo>
                  <a:lnTo>
                    <a:pt x="5393" y="196"/>
                  </a:lnTo>
                  <a:lnTo>
                    <a:pt x="5391" y="214"/>
                  </a:lnTo>
                  <a:lnTo>
                    <a:pt x="5385" y="214"/>
                  </a:lnTo>
                  <a:lnTo>
                    <a:pt x="5385" y="218"/>
                  </a:lnTo>
                  <a:lnTo>
                    <a:pt x="5387" y="218"/>
                  </a:lnTo>
                  <a:lnTo>
                    <a:pt x="5387" y="218"/>
                  </a:lnTo>
                  <a:lnTo>
                    <a:pt x="5389" y="216"/>
                  </a:lnTo>
                  <a:lnTo>
                    <a:pt x="5389" y="218"/>
                  </a:lnTo>
                  <a:lnTo>
                    <a:pt x="5391" y="220"/>
                  </a:lnTo>
                  <a:lnTo>
                    <a:pt x="5391" y="243"/>
                  </a:lnTo>
                  <a:lnTo>
                    <a:pt x="5398" y="243"/>
                  </a:lnTo>
                  <a:lnTo>
                    <a:pt x="5396" y="232"/>
                  </a:lnTo>
                  <a:lnTo>
                    <a:pt x="5398" y="220"/>
                  </a:lnTo>
                  <a:lnTo>
                    <a:pt x="5398" y="203"/>
                  </a:lnTo>
                  <a:lnTo>
                    <a:pt x="5398" y="83"/>
                  </a:lnTo>
                  <a:lnTo>
                    <a:pt x="5405" y="83"/>
                  </a:lnTo>
                  <a:lnTo>
                    <a:pt x="5405" y="136"/>
                  </a:lnTo>
                  <a:lnTo>
                    <a:pt x="5411" y="136"/>
                  </a:lnTo>
                  <a:lnTo>
                    <a:pt x="5405" y="143"/>
                  </a:lnTo>
                  <a:lnTo>
                    <a:pt x="5411" y="154"/>
                  </a:lnTo>
                  <a:lnTo>
                    <a:pt x="5409" y="156"/>
                  </a:lnTo>
                  <a:lnTo>
                    <a:pt x="5407" y="156"/>
                  </a:lnTo>
                  <a:lnTo>
                    <a:pt x="5405" y="156"/>
                  </a:lnTo>
                  <a:lnTo>
                    <a:pt x="5405" y="158"/>
                  </a:lnTo>
                  <a:lnTo>
                    <a:pt x="5405" y="160"/>
                  </a:lnTo>
                  <a:lnTo>
                    <a:pt x="5411" y="160"/>
                  </a:lnTo>
                  <a:lnTo>
                    <a:pt x="5411" y="191"/>
                  </a:lnTo>
                  <a:lnTo>
                    <a:pt x="5414" y="191"/>
                  </a:lnTo>
                  <a:lnTo>
                    <a:pt x="5414" y="163"/>
                  </a:lnTo>
                  <a:lnTo>
                    <a:pt x="5422" y="163"/>
                  </a:lnTo>
                  <a:lnTo>
                    <a:pt x="5425" y="191"/>
                  </a:lnTo>
                  <a:lnTo>
                    <a:pt x="5433" y="218"/>
                  </a:lnTo>
                  <a:lnTo>
                    <a:pt x="5438" y="245"/>
                  </a:lnTo>
                  <a:lnTo>
                    <a:pt x="5442" y="274"/>
                  </a:lnTo>
                  <a:lnTo>
                    <a:pt x="5451" y="274"/>
                  </a:lnTo>
                  <a:lnTo>
                    <a:pt x="5453" y="289"/>
                  </a:lnTo>
                  <a:lnTo>
                    <a:pt x="5456" y="305"/>
                  </a:lnTo>
                  <a:lnTo>
                    <a:pt x="5462" y="314"/>
                  </a:lnTo>
                  <a:lnTo>
                    <a:pt x="5463" y="294"/>
                  </a:lnTo>
                  <a:lnTo>
                    <a:pt x="5465" y="276"/>
                  </a:lnTo>
                  <a:lnTo>
                    <a:pt x="5471" y="260"/>
                  </a:lnTo>
                  <a:lnTo>
                    <a:pt x="5471" y="227"/>
                  </a:lnTo>
                  <a:lnTo>
                    <a:pt x="5474" y="227"/>
                  </a:lnTo>
                  <a:lnTo>
                    <a:pt x="5474" y="191"/>
                  </a:lnTo>
                  <a:lnTo>
                    <a:pt x="5478" y="191"/>
                  </a:lnTo>
                  <a:lnTo>
                    <a:pt x="5480" y="174"/>
                  </a:lnTo>
                  <a:lnTo>
                    <a:pt x="5480" y="156"/>
                  </a:lnTo>
                  <a:lnTo>
                    <a:pt x="5480" y="138"/>
                  </a:lnTo>
                  <a:lnTo>
                    <a:pt x="5482" y="123"/>
                  </a:lnTo>
                  <a:lnTo>
                    <a:pt x="5485" y="123"/>
                  </a:lnTo>
                  <a:lnTo>
                    <a:pt x="5485" y="187"/>
                  </a:lnTo>
                  <a:lnTo>
                    <a:pt x="5494" y="187"/>
                  </a:lnTo>
                  <a:lnTo>
                    <a:pt x="5493" y="192"/>
                  </a:lnTo>
                  <a:lnTo>
                    <a:pt x="5493" y="196"/>
                  </a:lnTo>
                  <a:lnTo>
                    <a:pt x="5491" y="200"/>
                  </a:lnTo>
                  <a:lnTo>
                    <a:pt x="5491" y="203"/>
                  </a:lnTo>
                  <a:lnTo>
                    <a:pt x="5502" y="200"/>
                  </a:lnTo>
                  <a:lnTo>
                    <a:pt x="5498" y="207"/>
                  </a:lnTo>
                  <a:lnTo>
                    <a:pt x="5505" y="211"/>
                  </a:lnTo>
                  <a:lnTo>
                    <a:pt x="5505" y="223"/>
                  </a:lnTo>
                  <a:lnTo>
                    <a:pt x="5511" y="223"/>
                  </a:lnTo>
                  <a:lnTo>
                    <a:pt x="5511" y="231"/>
                  </a:lnTo>
                  <a:lnTo>
                    <a:pt x="5514" y="231"/>
                  </a:lnTo>
                  <a:lnTo>
                    <a:pt x="5514" y="243"/>
                  </a:lnTo>
                  <a:lnTo>
                    <a:pt x="5518" y="243"/>
                  </a:lnTo>
                  <a:lnTo>
                    <a:pt x="5518" y="254"/>
                  </a:lnTo>
                  <a:lnTo>
                    <a:pt x="5522" y="254"/>
                  </a:lnTo>
                  <a:lnTo>
                    <a:pt x="5522" y="267"/>
                  </a:lnTo>
                  <a:lnTo>
                    <a:pt x="5525" y="267"/>
                  </a:lnTo>
                  <a:lnTo>
                    <a:pt x="5525" y="283"/>
                  </a:lnTo>
                  <a:lnTo>
                    <a:pt x="5531" y="283"/>
                  </a:lnTo>
                  <a:lnTo>
                    <a:pt x="5534" y="320"/>
                  </a:lnTo>
                  <a:lnTo>
                    <a:pt x="5538" y="320"/>
                  </a:lnTo>
                  <a:lnTo>
                    <a:pt x="5540" y="331"/>
                  </a:lnTo>
                  <a:lnTo>
                    <a:pt x="5540" y="345"/>
                  </a:lnTo>
                  <a:lnTo>
                    <a:pt x="5540" y="361"/>
                  </a:lnTo>
                  <a:lnTo>
                    <a:pt x="5542" y="374"/>
                  </a:lnTo>
                  <a:lnTo>
                    <a:pt x="5545" y="383"/>
                  </a:lnTo>
                  <a:lnTo>
                    <a:pt x="5545" y="361"/>
                  </a:lnTo>
                  <a:lnTo>
                    <a:pt x="5545" y="338"/>
                  </a:lnTo>
                  <a:lnTo>
                    <a:pt x="5545" y="318"/>
                  </a:lnTo>
                  <a:lnTo>
                    <a:pt x="5545" y="303"/>
                  </a:lnTo>
                  <a:lnTo>
                    <a:pt x="5547" y="303"/>
                  </a:lnTo>
                  <a:lnTo>
                    <a:pt x="5547" y="301"/>
                  </a:lnTo>
                  <a:lnTo>
                    <a:pt x="5549" y="300"/>
                  </a:lnTo>
                  <a:lnTo>
                    <a:pt x="5551" y="296"/>
                  </a:lnTo>
                  <a:lnTo>
                    <a:pt x="5551" y="291"/>
                  </a:lnTo>
                  <a:lnTo>
                    <a:pt x="5545" y="291"/>
                  </a:lnTo>
                  <a:lnTo>
                    <a:pt x="5545" y="271"/>
                  </a:lnTo>
                  <a:lnTo>
                    <a:pt x="5542" y="271"/>
                  </a:lnTo>
                  <a:lnTo>
                    <a:pt x="5540" y="269"/>
                  </a:lnTo>
                  <a:lnTo>
                    <a:pt x="5540" y="265"/>
                  </a:lnTo>
                  <a:lnTo>
                    <a:pt x="5540" y="263"/>
                  </a:lnTo>
                  <a:lnTo>
                    <a:pt x="5538" y="260"/>
                  </a:lnTo>
                  <a:lnTo>
                    <a:pt x="5538" y="254"/>
                  </a:lnTo>
                  <a:lnTo>
                    <a:pt x="5545" y="260"/>
                  </a:lnTo>
                  <a:lnTo>
                    <a:pt x="5545" y="247"/>
                  </a:lnTo>
                  <a:lnTo>
                    <a:pt x="5558" y="251"/>
                  </a:lnTo>
                  <a:lnTo>
                    <a:pt x="5560" y="263"/>
                  </a:lnTo>
                  <a:lnTo>
                    <a:pt x="5563" y="274"/>
                  </a:lnTo>
                  <a:lnTo>
                    <a:pt x="5565" y="283"/>
                  </a:lnTo>
                  <a:lnTo>
                    <a:pt x="5565" y="307"/>
                  </a:lnTo>
                  <a:lnTo>
                    <a:pt x="5578" y="311"/>
                  </a:lnTo>
                  <a:lnTo>
                    <a:pt x="5578" y="314"/>
                  </a:lnTo>
                  <a:lnTo>
                    <a:pt x="5574" y="321"/>
                  </a:lnTo>
                  <a:lnTo>
                    <a:pt x="5573" y="334"/>
                  </a:lnTo>
                  <a:lnTo>
                    <a:pt x="5573" y="349"/>
                  </a:lnTo>
                  <a:lnTo>
                    <a:pt x="5574" y="360"/>
                  </a:lnTo>
                  <a:lnTo>
                    <a:pt x="5578" y="360"/>
                  </a:lnTo>
                  <a:lnTo>
                    <a:pt x="5585" y="463"/>
                  </a:lnTo>
                  <a:lnTo>
                    <a:pt x="5594" y="463"/>
                  </a:lnTo>
                  <a:lnTo>
                    <a:pt x="5596" y="429"/>
                  </a:lnTo>
                  <a:lnTo>
                    <a:pt x="5598" y="391"/>
                  </a:lnTo>
                  <a:lnTo>
                    <a:pt x="5598" y="351"/>
                  </a:lnTo>
                  <a:lnTo>
                    <a:pt x="5598" y="307"/>
                  </a:lnTo>
                  <a:lnTo>
                    <a:pt x="5594" y="307"/>
                  </a:lnTo>
                  <a:lnTo>
                    <a:pt x="5594" y="283"/>
                  </a:lnTo>
                  <a:lnTo>
                    <a:pt x="5591" y="283"/>
                  </a:lnTo>
                  <a:lnTo>
                    <a:pt x="5585" y="254"/>
                  </a:lnTo>
                  <a:lnTo>
                    <a:pt x="5591" y="254"/>
                  </a:lnTo>
                  <a:lnTo>
                    <a:pt x="5591" y="260"/>
                  </a:lnTo>
                  <a:lnTo>
                    <a:pt x="5596" y="267"/>
                  </a:lnTo>
                  <a:lnTo>
                    <a:pt x="5600" y="274"/>
                  </a:lnTo>
                  <a:lnTo>
                    <a:pt x="5600" y="283"/>
                  </a:lnTo>
                  <a:lnTo>
                    <a:pt x="5602" y="296"/>
                  </a:lnTo>
                  <a:lnTo>
                    <a:pt x="5605" y="296"/>
                  </a:lnTo>
                  <a:lnTo>
                    <a:pt x="5605" y="320"/>
                  </a:lnTo>
                  <a:lnTo>
                    <a:pt x="5611" y="320"/>
                  </a:lnTo>
                  <a:lnTo>
                    <a:pt x="5611" y="334"/>
                  </a:lnTo>
                  <a:lnTo>
                    <a:pt x="5614" y="334"/>
                  </a:lnTo>
                  <a:lnTo>
                    <a:pt x="5616" y="349"/>
                  </a:lnTo>
                  <a:lnTo>
                    <a:pt x="5616" y="361"/>
                  </a:lnTo>
                  <a:lnTo>
                    <a:pt x="5616" y="372"/>
                  </a:lnTo>
                  <a:lnTo>
                    <a:pt x="5622" y="383"/>
                  </a:lnTo>
                  <a:lnTo>
                    <a:pt x="5623" y="352"/>
                  </a:lnTo>
                  <a:lnTo>
                    <a:pt x="5625" y="321"/>
                  </a:lnTo>
                  <a:lnTo>
                    <a:pt x="5627" y="291"/>
                  </a:lnTo>
                  <a:lnTo>
                    <a:pt x="5622" y="263"/>
                  </a:lnTo>
                  <a:lnTo>
                    <a:pt x="5622" y="236"/>
                  </a:lnTo>
                  <a:lnTo>
                    <a:pt x="5618" y="236"/>
                  </a:lnTo>
                  <a:lnTo>
                    <a:pt x="5614" y="211"/>
                  </a:lnTo>
                  <a:lnTo>
                    <a:pt x="5605" y="207"/>
                  </a:lnTo>
                  <a:lnTo>
                    <a:pt x="5594" y="187"/>
                  </a:lnTo>
                  <a:lnTo>
                    <a:pt x="5605" y="187"/>
                  </a:lnTo>
                  <a:lnTo>
                    <a:pt x="5605" y="183"/>
                  </a:lnTo>
                  <a:lnTo>
                    <a:pt x="5596" y="172"/>
                  </a:lnTo>
                  <a:lnTo>
                    <a:pt x="5587" y="158"/>
                  </a:lnTo>
                  <a:lnTo>
                    <a:pt x="5582" y="143"/>
                  </a:lnTo>
                  <a:lnTo>
                    <a:pt x="5594" y="143"/>
                  </a:lnTo>
                  <a:lnTo>
                    <a:pt x="5596" y="151"/>
                  </a:lnTo>
                  <a:lnTo>
                    <a:pt x="5600" y="156"/>
                  </a:lnTo>
                  <a:lnTo>
                    <a:pt x="5603" y="161"/>
                  </a:lnTo>
                  <a:lnTo>
                    <a:pt x="5607" y="165"/>
                  </a:lnTo>
                  <a:lnTo>
                    <a:pt x="5611" y="171"/>
                  </a:lnTo>
                  <a:lnTo>
                    <a:pt x="5611" y="180"/>
                  </a:lnTo>
                  <a:lnTo>
                    <a:pt x="5614" y="180"/>
                  </a:lnTo>
                  <a:lnTo>
                    <a:pt x="5614" y="187"/>
                  </a:lnTo>
                  <a:lnTo>
                    <a:pt x="5622" y="191"/>
                  </a:lnTo>
                  <a:lnTo>
                    <a:pt x="5625" y="211"/>
                  </a:lnTo>
                  <a:lnTo>
                    <a:pt x="5631" y="211"/>
                  </a:lnTo>
                  <a:lnTo>
                    <a:pt x="5634" y="227"/>
                  </a:lnTo>
                  <a:lnTo>
                    <a:pt x="5638" y="227"/>
                  </a:lnTo>
                  <a:lnTo>
                    <a:pt x="5638" y="240"/>
                  </a:lnTo>
                  <a:lnTo>
                    <a:pt x="5642" y="240"/>
                  </a:lnTo>
                  <a:lnTo>
                    <a:pt x="5642" y="260"/>
                  </a:lnTo>
                  <a:lnTo>
                    <a:pt x="5645" y="260"/>
                  </a:lnTo>
                  <a:lnTo>
                    <a:pt x="5654" y="311"/>
                  </a:lnTo>
                  <a:lnTo>
                    <a:pt x="5658" y="311"/>
                  </a:lnTo>
                  <a:lnTo>
                    <a:pt x="5660" y="267"/>
                  </a:lnTo>
                  <a:lnTo>
                    <a:pt x="5663" y="223"/>
                  </a:lnTo>
                  <a:lnTo>
                    <a:pt x="5665" y="176"/>
                  </a:lnTo>
                  <a:lnTo>
                    <a:pt x="5658" y="176"/>
                  </a:lnTo>
                  <a:lnTo>
                    <a:pt x="5654" y="156"/>
                  </a:lnTo>
                  <a:lnTo>
                    <a:pt x="5645" y="141"/>
                  </a:lnTo>
                  <a:lnTo>
                    <a:pt x="5636" y="127"/>
                  </a:lnTo>
                  <a:lnTo>
                    <a:pt x="5627" y="112"/>
                  </a:lnTo>
                  <a:lnTo>
                    <a:pt x="5622" y="94"/>
                  </a:lnTo>
                  <a:lnTo>
                    <a:pt x="5631" y="94"/>
                  </a:lnTo>
                  <a:lnTo>
                    <a:pt x="5634" y="107"/>
                  </a:lnTo>
                  <a:lnTo>
                    <a:pt x="5642" y="111"/>
                  </a:lnTo>
                  <a:lnTo>
                    <a:pt x="5654" y="134"/>
                  </a:lnTo>
                  <a:lnTo>
                    <a:pt x="5662" y="160"/>
                  </a:lnTo>
                  <a:lnTo>
                    <a:pt x="5665" y="160"/>
                  </a:lnTo>
                  <a:lnTo>
                    <a:pt x="5665" y="87"/>
                  </a:lnTo>
                  <a:lnTo>
                    <a:pt x="5671" y="87"/>
                  </a:lnTo>
                  <a:lnTo>
                    <a:pt x="5671" y="54"/>
                  </a:lnTo>
                  <a:lnTo>
                    <a:pt x="5674" y="54"/>
                  </a:lnTo>
                  <a:lnTo>
                    <a:pt x="5676" y="51"/>
                  </a:lnTo>
                  <a:lnTo>
                    <a:pt x="5676" y="47"/>
                  </a:lnTo>
                  <a:lnTo>
                    <a:pt x="5676" y="43"/>
                  </a:lnTo>
                  <a:lnTo>
                    <a:pt x="5678" y="40"/>
                  </a:lnTo>
                  <a:lnTo>
                    <a:pt x="5680" y="40"/>
                  </a:lnTo>
                  <a:lnTo>
                    <a:pt x="5680" y="41"/>
                  </a:lnTo>
                  <a:lnTo>
                    <a:pt x="5680" y="41"/>
                  </a:lnTo>
                  <a:lnTo>
                    <a:pt x="5680" y="41"/>
                  </a:lnTo>
                  <a:lnTo>
                    <a:pt x="5682" y="41"/>
                  </a:lnTo>
                  <a:lnTo>
                    <a:pt x="5682" y="43"/>
                  </a:lnTo>
                  <a:lnTo>
                    <a:pt x="5685" y="43"/>
                  </a:lnTo>
                  <a:lnTo>
                    <a:pt x="5682" y="87"/>
                  </a:lnTo>
                  <a:lnTo>
                    <a:pt x="5678" y="87"/>
                  </a:lnTo>
                  <a:lnTo>
                    <a:pt x="5682" y="107"/>
                  </a:lnTo>
                  <a:lnTo>
                    <a:pt x="5689" y="111"/>
                  </a:lnTo>
                  <a:lnTo>
                    <a:pt x="5693" y="114"/>
                  </a:lnTo>
                  <a:lnTo>
                    <a:pt x="5698" y="118"/>
                  </a:lnTo>
                  <a:lnTo>
                    <a:pt x="5703" y="121"/>
                  </a:lnTo>
                  <a:lnTo>
                    <a:pt x="5711" y="123"/>
                  </a:lnTo>
                  <a:lnTo>
                    <a:pt x="5711" y="120"/>
                  </a:lnTo>
                  <a:lnTo>
                    <a:pt x="5722" y="111"/>
                  </a:lnTo>
                  <a:lnTo>
                    <a:pt x="5722" y="94"/>
                  </a:lnTo>
                  <a:lnTo>
                    <a:pt x="5734" y="94"/>
                  </a:lnTo>
                  <a:lnTo>
                    <a:pt x="5734" y="103"/>
                  </a:lnTo>
                  <a:lnTo>
                    <a:pt x="5731" y="103"/>
                  </a:lnTo>
                  <a:lnTo>
                    <a:pt x="5731" y="107"/>
                  </a:lnTo>
                  <a:lnTo>
                    <a:pt x="5734" y="107"/>
                  </a:lnTo>
                  <a:lnTo>
                    <a:pt x="5733" y="109"/>
                  </a:lnTo>
                  <a:lnTo>
                    <a:pt x="5733" y="109"/>
                  </a:lnTo>
                  <a:lnTo>
                    <a:pt x="5733" y="109"/>
                  </a:lnTo>
                  <a:lnTo>
                    <a:pt x="5731" y="109"/>
                  </a:lnTo>
                  <a:lnTo>
                    <a:pt x="5731" y="111"/>
                  </a:lnTo>
                  <a:lnTo>
                    <a:pt x="5731" y="140"/>
                  </a:lnTo>
                  <a:lnTo>
                    <a:pt x="5725" y="140"/>
                  </a:lnTo>
                  <a:lnTo>
                    <a:pt x="5731" y="151"/>
                  </a:lnTo>
                  <a:lnTo>
                    <a:pt x="5725" y="151"/>
                  </a:lnTo>
                  <a:lnTo>
                    <a:pt x="5725" y="154"/>
                  </a:lnTo>
                  <a:lnTo>
                    <a:pt x="5731" y="154"/>
                  </a:lnTo>
                  <a:lnTo>
                    <a:pt x="5731" y="163"/>
                  </a:lnTo>
                  <a:lnTo>
                    <a:pt x="5738" y="167"/>
                  </a:lnTo>
                  <a:lnTo>
                    <a:pt x="5751" y="203"/>
                  </a:lnTo>
                  <a:lnTo>
                    <a:pt x="5754" y="203"/>
                  </a:lnTo>
                  <a:lnTo>
                    <a:pt x="5756" y="176"/>
                  </a:lnTo>
                  <a:lnTo>
                    <a:pt x="5760" y="152"/>
                  </a:lnTo>
                  <a:lnTo>
                    <a:pt x="5765" y="131"/>
                  </a:lnTo>
                  <a:lnTo>
                    <a:pt x="5771" y="107"/>
                  </a:lnTo>
                  <a:lnTo>
                    <a:pt x="5782" y="103"/>
                  </a:lnTo>
                  <a:lnTo>
                    <a:pt x="5782" y="94"/>
                  </a:lnTo>
                  <a:lnTo>
                    <a:pt x="5794" y="100"/>
                  </a:lnTo>
                  <a:lnTo>
                    <a:pt x="5791" y="123"/>
                  </a:lnTo>
                  <a:lnTo>
                    <a:pt x="5785" y="123"/>
                  </a:lnTo>
                  <a:lnTo>
                    <a:pt x="5785" y="160"/>
                  </a:lnTo>
                  <a:lnTo>
                    <a:pt x="5782" y="160"/>
                  </a:lnTo>
                  <a:lnTo>
                    <a:pt x="5778" y="207"/>
                  </a:lnTo>
                  <a:lnTo>
                    <a:pt x="5774" y="207"/>
                  </a:lnTo>
                  <a:lnTo>
                    <a:pt x="5774" y="243"/>
                  </a:lnTo>
                  <a:lnTo>
                    <a:pt x="5771" y="243"/>
                  </a:lnTo>
                  <a:lnTo>
                    <a:pt x="5774" y="300"/>
                  </a:lnTo>
                  <a:lnTo>
                    <a:pt x="5778" y="300"/>
                  </a:lnTo>
                  <a:lnTo>
                    <a:pt x="5780" y="312"/>
                  </a:lnTo>
                  <a:lnTo>
                    <a:pt x="5780" y="323"/>
                  </a:lnTo>
                  <a:lnTo>
                    <a:pt x="5780" y="334"/>
                  </a:lnTo>
                  <a:lnTo>
                    <a:pt x="5785" y="343"/>
                  </a:lnTo>
                  <a:lnTo>
                    <a:pt x="5783" y="314"/>
                  </a:lnTo>
                  <a:lnTo>
                    <a:pt x="5778" y="287"/>
                  </a:lnTo>
                  <a:lnTo>
                    <a:pt x="5774" y="260"/>
                  </a:lnTo>
                  <a:lnTo>
                    <a:pt x="5776" y="260"/>
                  </a:lnTo>
                  <a:lnTo>
                    <a:pt x="5776" y="261"/>
                  </a:lnTo>
                  <a:lnTo>
                    <a:pt x="5776" y="261"/>
                  </a:lnTo>
                  <a:lnTo>
                    <a:pt x="5776" y="261"/>
                  </a:lnTo>
                  <a:lnTo>
                    <a:pt x="5776" y="261"/>
                  </a:lnTo>
                  <a:lnTo>
                    <a:pt x="5778" y="263"/>
                  </a:lnTo>
                  <a:lnTo>
                    <a:pt x="5791" y="260"/>
                  </a:lnTo>
                  <a:lnTo>
                    <a:pt x="5791" y="263"/>
                  </a:lnTo>
                  <a:lnTo>
                    <a:pt x="5796" y="276"/>
                  </a:lnTo>
                  <a:lnTo>
                    <a:pt x="5802" y="292"/>
                  </a:lnTo>
                  <a:lnTo>
                    <a:pt x="5807" y="311"/>
                  </a:lnTo>
                  <a:lnTo>
                    <a:pt x="5811" y="327"/>
                  </a:lnTo>
                  <a:lnTo>
                    <a:pt x="5811" y="351"/>
                  </a:lnTo>
                  <a:lnTo>
                    <a:pt x="5814" y="351"/>
                  </a:lnTo>
                  <a:lnTo>
                    <a:pt x="5814" y="309"/>
                  </a:lnTo>
                  <a:lnTo>
                    <a:pt x="5818" y="267"/>
                  </a:lnTo>
                  <a:lnTo>
                    <a:pt x="5825" y="225"/>
                  </a:lnTo>
                  <a:lnTo>
                    <a:pt x="5834" y="191"/>
                  </a:lnTo>
                  <a:lnTo>
                    <a:pt x="5842" y="140"/>
                  </a:lnTo>
                  <a:lnTo>
                    <a:pt x="5845" y="140"/>
                  </a:lnTo>
                  <a:lnTo>
                    <a:pt x="5847" y="138"/>
                  </a:lnTo>
                  <a:lnTo>
                    <a:pt x="5849" y="136"/>
                  </a:lnTo>
                  <a:lnTo>
                    <a:pt x="5849" y="136"/>
                  </a:lnTo>
                  <a:lnTo>
                    <a:pt x="5849" y="136"/>
                  </a:lnTo>
                  <a:lnTo>
                    <a:pt x="5851" y="136"/>
                  </a:lnTo>
                  <a:lnTo>
                    <a:pt x="5854" y="136"/>
                  </a:lnTo>
                  <a:lnTo>
                    <a:pt x="5853" y="161"/>
                  </a:lnTo>
                  <a:lnTo>
                    <a:pt x="5853" y="192"/>
                  </a:lnTo>
                  <a:lnTo>
                    <a:pt x="5851" y="223"/>
                  </a:lnTo>
                  <a:lnTo>
                    <a:pt x="5849" y="245"/>
                  </a:lnTo>
                  <a:lnTo>
                    <a:pt x="5849" y="272"/>
                  </a:lnTo>
                  <a:lnTo>
                    <a:pt x="5853" y="303"/>
                  </a:lnTo>
                  <a:lnTo>
                    <a:pt x="5858" y="334"/>
                  </a:lnTo>
                  <a:lnTo>
                    <a:pt x="5863" y="363"/>
                  </a:lnTo>
                  <a:lnTo>
                    <a:pt x="5871" y="387"/>
                  </a:lnTo>
                  <a:lnTo>
                    <a:pt x="5873" y="401"/>
                  </a:lnTo>
                  <a:lnTo>
                    <a:pt x="5873" y="420"/>
                  </a:lnTo>
                  <a:lnTo>
                    <a:pt x="5873" y="436"/>
                  </a:lnTo>
                  <a:lnTo>
                    <a:pt x="5873" y="452"/>
                  </a:lnTo>
                  <a:lnTo>
                    <a:pt x="5878" y="463"/>
                  </a:lnTo>
                  <a:lnTo>
                    <a:pt x="5885" y="347"/>
                  </a:lnTo>
                  <a:lnTo>
                    <a:pt x="5882" y="347"/>
                  </a:lnTo>
                  <a:lnTo>
                    <a:pt x="5882" y="300"/>
                  </a:lnTo>
                  <a:lnTo>
                    <a:pt x="5874" y="280"/>
                  </a:lnTo>
                  <a:lnTo>
                    <a:pt x="5871" y="260"/>
                  </a:lnTo>
                  <a:lnTo>
                    <a:pt x="5882" y="263"/>
                  </a:lnTo>
                  <a:lnTo>
                    <a:pt x="5883" y="274"/>
                  </a:lnTo>
                  <a:lnTo>
                    <a:pt x="5889" y="289"/>
                  </a:lnTo>
                  <a:lnTo>
                    <a:pt x="5893" y="305"/>
                  </a:lnTo>
                  <a:lnTo>
                    <a:pt x="5898" y="320"/>
                  </a:lnTo>
                  <a:lnTo>
                    <a:pt x="5902" y="327"/>
                  </a:lnTo>
                  <a:lnTo>
                    <a:pt x="5902" y="320"/>
                  </a:lnTo>
                  <a:lnTo>
                    <a:pt x="5905" y="311"/>
                  </a:lnTo>
                  <a:lnTo>
                    <a:pt x="5907" y="296"/>
                  </a:lnTo>
                  <a:lnTo>
                    <a:pt x="5907" y="276"/>
                  </a:lnTo>
                  <a:lnTo>
                    <a:pt x="5907" y="260"/>
                  </a:lnTo>
                  <a:lnTo>
                    <a:pt x="5905" y="247"/>
                  </a:lnTo>
                  <a:lnTo>
                    <a:pt x="5902" y="247"/>
                  </a:lnTo>
                  <a:lnTo>
                    <a:pt x="5902" y="183"/>
                  </a:lnTo>
                  <a:lnTo>
                    <a:pt x="5898" y="183"/>
                  </a:lnTo>
                  <a:lnTo>
                    <a:pt x="5898" y="160"/>
                  </a:lnTo>
                  <a:lnTo>
                    <a:pt x="5894" y="160"/>
                  </a:lnTo>
                  <a:lnTo>
                    <a:pt x="5894" y="136"/>
                  </a:lnTo>
                  <a:lnTo>
                    <a:pt x="5891" y="136"/>
                  </a:lnTo>
                  <a:lnTo>
                    <a:pt x="5891" y="114"/>
                  </a:lnTo>
                  <a:lnTo>
                    <a:pt x="5885" y="114"/>
                  </a:lnTo>
                  <a:lnTo>
                    <a:pt x="5885" y="87"/>
                  </a:lnTo>
                  <a:lnTo>
                    <a:pt x="5882" y="87"/>
                  </a:lnTo>
                  <a:lnTo>
                    <a:pt x="5878" y="63"/>
                  </a:lnTo>
                  <a:lnTo>
                    <a:pt x="5891" y="67"/>
                  </a:lnTo>
                  <a:lnTo>
                    <a:pt x="5918" y="214"/>
                  </a:lnTo>
                  <a:lnTo>
                    <a:pt x="5920" y="227"/>
                  </a:lnTo>
                  <a:lnTo>
                    <a:pt x="5918" y="238"/>
                  </a:lnTo>
                  <a:lnTo>
                    <a:pt x="5918" y="247"/>
                  </a:lnTo>
                  <a:lnTo>
                    <a:pt x="5922" y="254"/>
                  </a:lnTo>
                  <a:lnTo>
                    <a:pt x="5934" y="163"/>
                  </a:lnTo>
                  <a:lnTo>
                    <a:pt x="5943" y="131"/>
                  </a:lnTo>
                  <a:lnTo>
                    <a:pt x="5951" y="94"/>
                  </a:lnTo>
                  <a:lnTo>
                    <a:pt x="5962" y="100"/>
                  </a:lnTo>
                  <a:lnTo>
                    <a:pt x="5960" y="109"/>
                  </a:lnTo>
                  <a:lnTo>
                    <a:pt x="5954" y="123"/>
                  </a:lnTo>
                  <a:lnTo>
                    <a:pt x="5951" y="141"/>
                  </a:lnTo>
                  <a:lnTo>
                    <a:pt x="5947" y="160"/>
                  </a:lnTo>
                  <a:lnTo>
                    <a:pt x="5945" y="178"/>
                  </a:lnTo>
                  <a:lnTo>
                    <a:pt x="5943" y="191"/>
                  </a:lnTo>
                  <a:lnTo>
                    <a:pt x="5945" y="200"/>
                  </a:lnTo>
                  <a:lnTo>
                    <a:pt x="5947" y="191"/>
                  </a:lnTo>
                  <a:lnTo>
                    <a:pt x="5947" y="185"/>
                  </a:lnTo>
                  <a:lnTo>
                    <a:pt x="5949" y="180"/>
                  </a:lnTo>
                  <a:lnTo>
                    <a:pt x="5953" y="176"/>
                  </a:lnTo>
                  <a:lnTo>
                    <a:pt x="5956" y="172"/>
                  </a:lnTo>
                  <a:lnTo>
                    <a:pt x="5962" y="171"/>
                  </a:lnTo>
                  <a:lnTo>
                    <a:pt x="5962" y="211"/>
                  </a:lnTo>
                  <a:lnTo>
                    <a:pt x="5965" y="211"/>
                  </a:lnTo>
                  <a:lnTo>
                    <a:pt x="5965" y="203"/>
                  </a:lnTo>
                  <a:lnTo>
                    <a:pt x="5978" y="192"/>
                  </a:lnTo>
                  <a:lnTo>
                    <a:pt x="5987" y="178"/>
                  </a:lnTo>
                  <a:lnTo>
                    <a:pt x="5998" y="167"/>
                  </a:lnTo>
                  <a:lnTo>
                    <a:pt x="5998" y="183"/>
                  </a:lnTo>
                  <a:lnTo>
                    <a:pt x="5987" y="194"/>
                  </a:lnTo>
                  <a:lnTo>
                    <a:pt x="5980" y="209"/>
                  </a:lnTo>
                  <a:lnTo>
                    <a:pt x="5971" y="223"/>
                  </a:lnTo>
                  <a:lnTo>
                    <a:pt x="5962" y="236"/>
                  </a:lnTo>
                  <a:lnTo>
                    <a:pt x="5982" y="307"/>
                  </a:lnTo>
                  <a:lnTo>
                    <a:pt x="5985" y="307"/>
                  </a:lnTo>
                  <a:lnTo>
                    <a:pt x="5987" y="292"/>
                  </a:lnTo>
                  <a:lnTo>
                    <a:pt x="5991" y="283"/>
                  </a:lnTo>
                  <a:lnTo>
                    <a:pt x="5994" y="274"/>
                  </a:lnTo>
                  <a:lnTo>
                    <a:pt x="5994" y="254"/>
                  </a:lnTo>
                  <a:lnTo>
                    <a:pt x="5998" y="254"/>
                  </a:lnTo>
                  <a:lnTo>
                    <a:pt x="5998" y="654"/>
                  </a:lnTo>
                  <a:lnTo>
                    <a:pt x="0" y="654"/>
                  </a:lnTo>
                  <a:lnTo>
                    <a:pt x="0" y="247"/>
                  </a:lnTo>
                  <a:lnTo>
                    <a:pt x="2" y="247"/>
                  </a:lnTo>
                  <a:lnTo>
                    <a:pt x="2" y="254"/>
                  </a:lnTo>
                  <a:lnTo>
                    <a:pt x="5" y="254"/>
                  </a:lnTo>
                  <a:lnTo>
                    <a:pt x="5" y="271"/>
                  </a:lnTo>
                  <a:lnTo>
                    <a:pt x="11" y="271"/>
                  </a:lnTo>
                  <a:lnTo>
                    <a:pt x="14" y="307"/>
                  </a:lnTo>
                  <a:lnTo>
                    <a:pt x="25" y="307"/>
                  </a:lnTo>
                  <a:lnTo>
                    <a:pt x="25" y="323"/>
                  </a:lnTo>
                  <a:lnTo>
                    <a:pt x="31" y="323"/>
                  </a:lnTo>
                  <a:lnTo>
                    <a:pt x="31" y="403"/>
                  </a:lnTo>
                  <a:lnTo>
                    <a:pt x="34" y="403"/>
                  </a:lnTo>
                  <a:lnTo>
                    <a:pt x="34" y="434"/>
                  </a:lnTo>
                  <a:lnTo>
                    <a:pt x="38" y="434"/>
                  </a:lnTo>
                  <a:lnTo>
                    <a:pt x="42" y="300"/>
                  </a:lnTo>
                  <a:lnTo>
                    <a:pt x="38" y="283"/>
                  </a:lnTo>
                  <a:lnTo>
                    <a:pt x="33" y="269"/>
                  </a:lnTo>
                  <a:lnTo>
                    <a:pt x="31" y="251"/>
                  </a:lnTo>
                  <a:lnTo>
                    <a:pt x="34" y="251"/>
                  </a:lnTo>
                  <a:lnTo>
                    <a:pt x="34" y="254"/>
                  </a:lnTo>
                  <a:lnTo>
                    <a:pt x="38" y="254"/>
                  </a:lnTo>
                  <a:lnTo>
                    <a:pt x="42" y="267"/>
                  </a:lnTo>
                  <a:lnTo>
                    <a:pt x="45" y="278"/>
                  </a:lnTo>
                  <a:lnTo>
                    <a:pt x="51" y="287"/>
                  </a:lnTo>
                  <a:lnTo>
                    <a:pt x="54" y="207"/>
                  </a:lnTo>
                  <a:lnTo>
                    <a:pt x="45" y="203"/>
                  </a:lnTo>
                  <a:lnTo>
                    <a:pt x="42" y="187"/>
                  </a:lnTo>
                  <a:lnTo>
                    <a:pt x="51" y="187"/>
                  </a:lnTo>
                  <a:lnTo>
                    <a:pt x="45" y="174"/>
                  </a:lnTo>
                  <a:lnTo>
                    <a:pt x="42" y="161"/>
                  </a:lnTo>
                  <a:lnTo>
                    <a:pt x="38" y="147"/>
                  </a:lnTo>
                  <a:lnTo>
                    <a:pt x="43" y="149"/>
                  </a:lnTo>
                  <a:lnTo>
                    <a:pt x="47" y="151"/>
                  </a:lnTo>
                  <a:lnTo>
                    <a:pt x="47" y="151"/>
                  </a:lnTo>
                  <a:lnTo>
                    <a:pt x="49" y="152"/>
                  </a:lnTo>
                  <a:lnTo>
                    <a:pt x="47" y="154"/>
                  </a:lnTo>
                  <a:lnTo>
                    <a:pt x="47" y="156"/>
                  </a:lnTo>
                  <a:lnTo>
                    <a:pt x="47" y="158"/>
                  </a:lnTo>
                  <a:lnTo>
                    <a:pt x="49" y="160"/>
                  </a:lnTo>
                  <a:lnTo>
                    <a:pt x="51" y="163"/>
                  </a:lnTo>
                  <a:lnTo>
                    <a:pt x="54" y="163"/>
                  </a:lnTo>
                  <a:lnTo>
                    <a:pt x="51" y="123"/>
                  </a:lnTo>
                  <a:lnTo>
                    <a:pt x="62" y="123"/>
                  </a:lnTo>
                  <a:lnTo>
                    <a:pt x="65" y="147"/>
                  </a:lnTo>
                  <a:lnTo>
                    <a:pt x="71" y="167"/>
                  </a:lnTo>
                  <a:lnTo>
                    <a:pt x="71" y="203"/>
                  </a:lnTo>
                  <a:lnTo>
                    <a:pt x="74" y="203"/>
                  </a:lnTo>
                  <a:lnTo>
                    <a:pt x="74" y="231"/>
                  </a:lnTo>
                  <a:lnTo>
                    <a:pt x="78" y="231"/>
                  </a:lnTo>
                  <a:lnTo>
                    <a:pt x="78" y="240"/>
                  </a:lnTo>
                  <a:lnTo>
                    <a:pt x="82" y="240"/>
                  </a:lnTo>
                  <a:lnTo>
                    <a:pt x="85" y="263"/>
                  </a:lnTo>
                  <a:lnTo>
                    <a:pt x="91" y="263"/>
                  </a:lnTo>
                  <a:lnTo>
                    <a:pt x="91" y="231"/>
                  </a:lnTo>
                  <a:lnTo>
                    <a:pt x="93" y="201"/>
                  </a:lnTo>
                  <a:lnTo>
                    <a:pt x="98" y="176"/>
                  </a:lnTo>
                  <a:lnTo>
                    <a:pt x="102" y="176"/>
                  </a:lnTo>
                  <a:lnTo>
                    <a:pt x="102" y="180"/>
                  </a:lnTo>
                  <a:lnTo>
                    <a:pt x="103" y="189"/>
                  </a:lnTo>
                  <a:lnTo>
                    <a:pt x="103" y="203"/>
                  </a:lnTo>
                  <a:lnTo>
                    <a:pt x="100" y="220"/>
                  </a:lnTo>
                  <a:lnTo>
                    <a:pt x="96" y="236"/>
                  </a:lnTo>
                  <a:lnTo>
                    <a:pt x="98" y="251"/>
                  </a:lnTo>
                  <a:lnTo>
                    <a:pt x="102" y="251"/>
                  </a:lnTo>
                  <a:lnTo>
                    <a:pt x="102" y="283"/>
                  </a:lnTo>
                  <a:lnTo>
                    <a:pt x="105" y="283"/>
                  </a:lnTo>
                  <a:lnTo>
                    <a:pt x="105" y="323"/>
                  </a:lnTo>
                  <a:lnTo>
                    <a:pt x="111" y="323"/>
                  </a:lnTo>
                  <a:lnTo>
                    <a:pt x="111" y="343"/>
                  </a:lnTo>
                  <a:lnTo>
                    <a:pt x="114" y="343"/>
                  </a:lnTo>
                  <a:lnTo>
                    <a:pt x="114" y="356"/>
                  </a:lnTo>
                  <a:lnTo>
                    <a:pt x="118" y="356"/>
                  </a:lnTo>
                  <a:lnTo>
                    <a:pt x="120" y="367"/>
                  </a:lnTo>
                  <a:lnTo>
                    <a:pt x="120" y="380"/>
                  </a:lnTo>
                  <a:lnTo>
                    <a:pt x="122" y="391"/>
                  </a:lnTo>
                  <a:lnTo>
                    <a:pt x="125" y="400"/>
                  </a:lnTo>
                  <a:lnTo>
                    <a:pt x="122" y="303"/>
                  </a:lnTo>
                  <a:lnTo>
                    <a:pt x="116" y="287"/>
                  </a:lnTo>
                  <a:lnTo>
                    <a:pt x="111" y="272"/>
                  </a:lnTo>
                  <a:lnTo>
                    <a:pt x="105" y="254"/>
                  </a:lnTo>
                  <a:lnTo>
                    <a:pt x="118" y="260"/>
                  </a:lnTo>
                  <a:lnTo>
                    <a:pt x="138" y="334"/>
                  </a:lnTo>
                  <a:lnTo>
                    <a:pt x="140" y="334"/>
                  </a:lnTo>
                  <a:lnTo>
                    <a:pt x="140" y="334"/>
                  </a:lnTo>
                  <a:lnTo>
                    <a:pt x="140" y="334"/>
                  </a:lnTo>
                  <a:lnTo>
                    <a:pt x="140" y="334"/>
                  </a:lnTo>
                  <a:lnTo>
                    <a:pt x="142" y="332"/>
                  </a:lnTo>
                  <a:lnTo>
                    <a:pt x="142" y="331"/>
                  </a:lnTo>
                  <a:lnTo>
                    <a:pt x="145" y="331"/>
                  </a:lnTo>
                  <a:lnTo>
                    <a:pt x="142" y="314"/>
                  </a:lnTo>
                  <a:lnTo>
                    <a:pt x="143" y="294"/>
                  </a:lnTo>
                  <a:lnTo>
                    <a:pt x="143" y="269"/>
                  </a:lnTo>
                  <a:lnTo>
                    <a:pt x="143" y="245"/>
                  </a:lnTo>
                  <a:lnTo>
                    <a:pt x="145" y="223"/>
                  </a:lnTo>
                  <a:lnTo>
                    <a:pt x="151" y="223"/>
                  </a:lnTo>
                  <a:lnTo>
                    <a:pt x="145" y="214"/>
                  </a:lnTo>
                  <a:lnTo>
                    <a:pt x="151" y="214"/>
                  </a:lnTo>
                  <a:lnTo>
                    <a:pt x="151" y="180"/>
                  </a:lnTo>
                  <a:lnTo>
                    <a:pt x="154" y="180"/>
                  </a:lnTo>
                  <a:lnTo>
                    <a:pt x="154" y="154"/>
                  </a:lnTo>
                  <a:lnTo>
                    <a:pt x="162" y="132"/>
                  </a:lnTo>
                  <a:lnTo>
                    <a:pt x="165" y="107"/>
                  </a:lnTo>
                  <a:lnTo>
                    <a:pt x="174" y="107"/>
                  </a:lnTo>
                  <a:lnTo>
                    <a:pt x="165" y="167"/>
                  </a:lnTo>
                  <a:lnTo>
                    <a:pt x="162" y="167"/>
                  </a:lnTo>
                  <a:lnTo>
                    <a:pt x="162" y="203"/>
                  </a:lnTo>
                  <a:lnTo>
                    <a:pt x="158" y="203"/>
                  </a:lnTo>
                  <a:lnTo>
                    <a:pt x="162" y="211"/>
                  </a:lnTo>
                  <a:lnTo>
                    <a:pt x="162" y="214"/>
                  </a:lnTo>
                  <a:lnTo>
                    <a:pt x="160" y="218"/>
                  </a:lnTo>
                  <a:lnTo>
                    <a:pt x="158" y="218"/>
                  </a:lnTo>
                  <a:lnTo>
                    <a:pt x="158" y="220"/>
                  </a:lnTo>
                  <a:lnTo>
                    <a:pt x="162" y="260"/>
                  </a:lnTo>
                  <a:lnTo>
                    <a:pt x="162" y="323"/>
                  </a:lnTo>
                  <a:lnTo>
                    <a:pt x="165" y="323"/>
                  </a:lnTo>
                  <a:lnTo>
                    <a:pt x="167" y="336"/>
                  </a:lnTo>
                  <a:lnTo>
                    <a:pt x="167" y="349"/>
                  </a:lnTo>
                  <a:lnTo>
                    <a:pt x="171" y="360"/>
                  </a:lnTo>
                  <a:lnTo>
                    <a:pt x="174" y="327"/>
                  </a:lnTo>
                  <a:lnTo>
                    <a:pt x="178" y="327"/>
                  </a:lnTo>
                  <a:lnTo>
                    <a:pt x="178" y="320"/>
                  </a:lnTo>
                  <a:lnTo>
                    <a:pt x="182" y="320"/>
                  </a:lnTo>
                  <a:lnTo>
                    <a:pt x="185" y="300"/>
                  </a:lnTo>
                  <a:lnTo>
                    <a:pt x="202" y="287"/>
                  </a:lnTo>
                  <a:lnTo>
                    <a:pt x="203" y="256"/>
                  </a:lnTo>
                  <a:lnTo>
                    <a:pt x="205" y="221"/>
                  </a:lnTo>
                  <a:lnTo>
                    <a:pt x="211" y="185"/>
                  </a:lnTo>
                  <a:lnTo>
                    <a:pt x="218" y="154"/>
                  </a:lnTo>
                  <a:lnTo>
                    <a:pt x="220" y="143"/>
                  </a:lnTo>
                  <a:lnTo>
                    <a:pt x="220" y="132"/>
                  </a:lnTo>
                  <a:lnTo>
                    <a:pt x="223" y="123"/>
                  </a:lnTo>
                  <a:lnTo>
                    <a:pt x="231" y="114"/>
                  </a:lnTo>
                  <a:lnTo>
                    <a:pt x="231" y="114"/>
                  </a:lnTo>
                  <a:lnTo>
                    <a:pt x="231" y="112"/>
                  </a:lnTo>
                  <a:lnTo>
                    <a:pt x="231" y="112"/>
                  </a:lnTo>
                  <a:lnTo>
                    <a:pt x="233" y="112"/>
                  </a:lnTo>
                  <a:lnTo>
                    <a:pt x="233" y="112"/>
                  </a:lnTo>
                  <a:lnTo>
                    <a:pt x="234" y="111"/>
                  </a:lnTo>
                  <a:lnTo>
                    <a:pt x="234" y="131"/>
                  </a:lnTo>
                  <a:lnTo>
                    <a:pt x="231" y="131"/>
                  </a:lnTo>
                  <a:lnTo>
                    <a:pt x="222" y="191"/>
                  </a:lnTo>
                  <a:lnTo>
                    <a:pt x="218" y="211"/>
                  </a:lnTo>
                  <a:lnTo>
                    <a:pt x="216" y="238"/>
                  </a:lnTo>
                  <a:lnTo>
                    <a:pt x="216" y="271"/>
                  </a:lnTo>
                  <a:lnTo>
                    <a:pt x="216" y="305"/>
                  </a:lnTo>
                  <a:lnTo>
                    <a:pt x="216" y="338"/>
                  </a:lnTo>
                  <a:lnTo>
                    <a:pt x="218" y="365"/>
                  </a:lnTo>
                  <a:lnTo>
                    <a:pt x="222" y="383"/>
                  </a:lnTo>
                  <a:lnTo>
                    <a:pt x="223" y="394"/>
                  </a:lnTo>
                  <a:lnTo>
                    <a:pt x="222" y="407"/>
                  </a:lnTo>
                  <a:lnTo>
                    <a:pt x="222" y="418"/>
                  </a:lnTo>
                  <a:lnTo>
                    <a:pt x="225" y="427"/>
                  </a:lnTo>
                  <a:lnTo>
                    <a:pt x="225" y="283"/>
                  </a:lnTo>
                  <a:lnTo>
                    <a:pt x="222" y="283"/>
                  </a:lnTo>
                  <a:lnTo>
                    <a:pt x="222" y="251"/>
                  </a:lnTo>
                  <a:lnTo>
                    <a:pt x="234" y="254"/>
                  </a:lnTo>
                  <a:lnTo>
                    <a:pt x="238" y="283"/>
                  </a:lnTo>
                  <a:lnTo>
                    <a:pt x="242" y="283"/>
                  </a:lnTo>
                  <a:lnTo>
                    <a:pt x="251" y="207"/>
                  </a:lnTo>
                  <a:lnTo>
                    <a:pt x="254" y="207"/>
                  </a:lnTo>
                  <a:lnTo>
                    <a:pt x="254" y="196"/>
                  </a:lnTo>
                  <a:lnTo>
                    <a:pt x="258" y="196"/>
                  </a:lnTo>
                  <a:lnTo>
                    <a:pt x="258" y="180"/>
                  </a:lnTo>
                  <a:lnTo>
                    <a:pt x="262" y="180"/>
                  </a:lnTo>
                  <a:lnTo>
                    <a:pt x="262" y="169"/>
                  </a:lnTo>
                  <a:lnTo>
                    <a:pt x="258" y="156"/>
                  </a:lnTo>
                  <a:lnTo>
                    <a:pt x="253" y="143"/>
                  </a:lnTo>
                  <a:lnTo>
                    <a:pt x="251" y="131"/>
                  </a:lnTo>
                  <a:lnTo>
                    <a:pt x="254" y="132"/>
                  </a:lnTo>
                  <a:lnTo>
                    <a:pt x="258" y="132"/>
                  </a:lnTo>
                  <a:lnTo>
                    <a:pt x="260" y="134"/>
                  </a:lnTo>
                  <a:lnTo>
                    <a:pt x="260" y="136"/>
                  </a:lnTo>
                  <a:lnTo>
                    <a:pt x="262" y="138"/>
                  </a:lnTo>
                  <a:lnTo>
                    <a:pt x="262" y="143"/>
                  </a:lnTo>
                  <a:lnTo>
                    <a:pt x="269" y="154"/>
                  </a:lnTo>
                  <a:lnTo>
                    <a:pt x="273" y="171"/>
                  </a:lnTo>
                  <a:lnTo>
                    <a:pt x="274" y="185"/>
                  </a:lnTo>
                  <a:lnTo>
                    <a:pt x="276" y="200"/>
                  </a:lnTo>
                  <a:lnTo>
                    <a:pt x="282" y="211"/>
                  </a:lnTo>
                  <a:lnTo>
                    <a:pt x="282" y="203"/>
                  </a:lnTo>
                  <a:lnTo>
                    <a:pt x="285" y="192"/>
                  </a:lnTo>
                  <a:lnTo>
                    <a:pt x="285" y="180"/>
                  </a:lnTo>
                  <a:lnTo>
                    <a:pt x="282" y="167"/>
                  </a:lnTo>
                  <a:lnTo>
                    <a:pt x="294" y="167"/>
                  </a:lnTo>
                  <a:lnTo>
                    <a:pt x="294" y="151"/>
                  </a:lnTo>
                  <a:lnTo>
                    <a:pt x="305" y="151"/>
                  </a:lnTo>
                  <a:lnTo>
                    <a:pt x="302" y="200"/>
                  </a:lnTo>
                  <a:lnTo>
                    <a:pt x="311" y="203"/>
                  </a:lnTo>
                  <a:lnTo>
                    <a:pt x="311" y="220"/>
                  </a:lnTo>
                  <a:lnTo>
                    <a:pt x="314" y="220"/>
                  </a:lnTo>
                  <a:lnTo>
                    <a:pt x="318" y="236"/>
                  </a:lnTo>
                  <a:lnTo>
                    <a:pt x="322" y="236"/>
                  </a:lnTo>
                  <a:lnTo>
                    <a:pt x="331" y="271"/>
                  </a:lnTo>
                  <a:lnTo>
                    <a:pt x="338" y="271"/>
                  </a:lnTo>
                  <a:lnTo>
                    <a:pt x="342" y="307"/>
                  </a:lnTo>
                  <a:lnTo>
                    <a:pt x="345" y="307"/>
                  </a:lnTo>
                  <a:lnTo>
                    <a:pt x="345" y="303"/>
                  </a:lnTo>
                  <a:lnTo>
                    <a:pt x="354" y="289"/>
                  </a:lnTo>
                  <a:lnTo>
                    <a:pt x="356" y="269"/>
                  </a:lnTo>
                  <a:lnTo>
                    <a:pt x="356" y="245"/>
                  </a:lnTo>
                  <a:lnTo>
                    <a:pt x="354" y="221"/>
                  </a:lnTo>
                  <a:lnTo>
                    <a:pt x="353" y="198"/>
                  </a:lnTo>
                  <a:lnTo>
                    <a:pt x="351" y="180"/>
                  </a:lnTo>
                  <a:lnTo>
                    <a:pt x="354" y="180"/>
                  </a:lnTo>
                  <a:lnTo>
                    <a:pt x="354" y="183"/>
                  </a:lnTo>
                  <a:lnTo>
                    <a:pt x="356" y="185"/>
                  </a:lnTo>
                  <a:lnTo>
                    <a:pt x="356" y="185"/>
                  </a:lnTo>
                  <a:lnTo>
                    <a:pt x="356" y="183"/>
                  </a:lnTo>
                  <a:lnTo>
                    <a:pt x="358" y="181"/>
                  </a:lnTo>
                  <a:lnTo>
                    <a:pt x="358" y="178"/>
                  </a:lnTo>
                  <a:lnTo>
                    <a:pt x="358" y="176"/>
                  </a:lnTo>
                  <a:lnTo>
                    <a:pt x="358" y="176"/>
                  </a:lnTo>
                  <a:lnTo>
                    <a:pt x="354" y="176"/>
                  </a:lnTo>
                  <a:lnTo>
                    <a:pt x="345" y="123"/>
                  </a:lnTo>
                  <a:lnTo>
                    <a:pt x="342" y="123"/>
                  </a:lnTo>
                  <a:lnTo>
                    <a:pt x="342" y="100"/>
                  </a:lnTo>
                  <a:lnTo>
                    <a:pt x="338" y="100"/>
                  </a:lnTo>
                  <a:lnTo>
                    <a:pt x="334" y="80"/>
                  </a:lnTo>
                  <a:lnTo>
                    <a:pt x="345" y="80"/>
                  </a:lnTo>
                  <a:lnTo>
                    <a:pt x="351" y="112"/>
                  </a:lnTo>
                  <a:lnTo>
                    <a:pt x="360" y="145"/>
                  </a:lnTo>
                  <a:lnTo>
                    <a:pt x="371" y="176"/>
                  </a:lnTo>
                  <a:lnTo>
                    <a:pt x="378" y="240"/>
                  </a:lnTo>
                  <a:lnTo>
                    <a:pt x="382" y="240"/>
                  </a:lnTo>
                  <a:lnTo>
                    <a:pt x="382" y="236"/>
                  </a:lnTo>
                  <a:lnTo>
                    <a:pt x="389" y="227"/>
                  </a:lnTo>
                  <a:lnTo>
                    <a:pt x="391" y="218"/>
                  </a:lnTo>
                  <a:lnTo>
                    <a:pt x="391" y="207"/>
                  </a:lnTo>
                  <a:lnTo>
                    <a:pt x="394" y="196"/>
                  </a:lnTo>
                  <a:lnTo>
                    <a:pt x="405" y="156"/>
                  </a:lnTo>
                  <a:lnTo>
                    <a:pt x="414" y="114"/>
                  </a:lnTo>
                  <a:lnTo>
                    <a:pt x="422" y="114"/>
                  </a:lnTo>
                  <a:lnTo>
                    <a:pt x="420" y="143"/>
                  </a:lnTo>
                  <a:lnTo>
                    <a:pt x="413" y="169"/>
                  </a:lnTo>
                  <a:lnTo>
                    <a:pt x="407" y="194"/>
                  </a:lnTo>
                  <a:lnTo>
                    <a:pt x="402" y="220"/>
                  </a:lnTo>
                  <a:lnTo>
                    <a:pt x="405" y="220"/>
                  </a:lnTo>
                  <a:lnTo>
                    <a:pt x="405" y="211"/>
                  </a:lnTo>
                  <a:lnTo>
                    <a:pt x="413" y="198"/>
                  </a:lnTo>
                  <a:lnTo>
                    <a:pt x="420" y="178"/>
                  </a:lnTo>
                  <a:lnTo>
                    <a:pt x="423" y="154"/>
                  </a:lnTo>
                  <a:lnTo>
                    <a:pt x="429" y="132"/>
                  </a:lnTo>
                  <a:lnTo>
                    <a:pt x="434" y="114"/>
                  </a:lnTo>
                  <a:lnTo>
                    <a:pt x="438" y="114"/>
                  </a:lnTo>
                  <a:lnTo>
                    <a:pt x="438" y="140"/>
                  </a:lnTo>
                  <a:lnTo>
                    <a:pt x="434" y="140"/>
                  </a:lnTo>
                  <a:lnTo>
                    <a:pt x="434" y="160"/>
                  </a:lnTo>
                  <a:lnTo>
                    <a:pt x="431" y="160"/>
                  </a:lnTo>
                  <a:lnTo>
                    <a:pt x="423" y="189"/>
                  </a:lnTo>
                  <a:lnTo>
                    <a:pt x="423" y="220"/>
                  </a:lnTo>
                  <a:lnTo>
                    <a:pt x="425" y="252"/>
                  </a:lnTo>
                  <a:lnTo>
                    <a:pt x="425" y="287"/>
                  </a:lnTo>
                  <a:lnTo>
                    <a:pt x="434" y="287"/>
                  </a:lnTo>
                  <a:lnTo>
                    <a:pt x="434" y="311"/>
                  </a:lnTo>
                  <a:lnTo>
                    <a:pt x="438" y="311"/>
                  </a:lnTo>
                  <a:lnTo>
                    <a:pt x="438" y="307"/>
                  </a:lnTo>
                  <a:lnTo>
                    <a:pt x="442" y="307"/>
                  </a:lnTo>
                  <a:lnTo>
                    <a:pt x="451" y="260"/>
                  </a:lnTo>
                  <a:lnTo>
                    <a:pt x="454" y="260"/>
                  </a:lnTo>
                  <a:lnTo>
                    <a:pt x="454" y="243"/>
                  </a:lnTo>
                  <a:lnTo>
                    <a:pt x="458" y="243"/>
                  </a:lnTo>
                  <a:lnTo>
                    <a:pt x="458" y="223"/>
                  </a:lnTo>
                  <a:lnTo>
                    <a:pt x="462" y="223"/>
                  </a:lnTo>
                  <a:lnTo>
                    <a:pt x="462" y="211"/>
                  </a:lnTo>
                  <a:lnTo>
                    <a:pt x="465" y="211"/>
                  </a:lnTo>
                  <a:lnTo>
                    <a:pt x="465" y="196"/>
                  </a:lnTo>
                  <a:lnTo>
                    <a:pt x="471" y="196"/>
                  </a:lnTo>
                  <a:lnTo>
                    <a:pt x="471" y="176"/>
                  </a:lnTo>
                  <a:lnTo>
                    <a:pt x="476" y="156"/>
                  </a:lnTo>
                  <a:lnTo>
                    <a:pt x="480" y="138"/>
                  </a:lnTo>
                  <a:lnTo>
                    <a:pt x="482" y="114"/>
                  </a:lnTo>
                  <a:lnTo>
                    <a:pt x="494" y="114"/>
                  </a:lnTo>
                  <a:lnTo>
                    <a:pt x="494" y="120"/>
                  </a:lnTo>
                  <a:lnTo>
                    <a:pt x="491" y="120"/>
                  </a:lnTo>
                  <a:lnTo>
                    <a:pt x="491" y="143"/>
                  </a:lnTo>
                  <a:lnTo>
                    <a:pt x="485" y="143"/>
                  </a:lnTo>
                  <a:lnTo>
                    <a:pt x="474" y="211"/>
                  </a:lnTo>
                  <a:lnTo>
                    <a:pt x="478" y="211"/>
                  </a:lnTo>
                  <a:lnTo>
                    <a:pt x="494" y="154"/>
                  </a:lnTo>
                  <a:lnTo>
                    <a:pt x="502" y="154"/>
                  </a:lnTo>
                  <a:lnTo>
                    <a:pt x="498" y="176"/>
                  </a:lnTo>
                  <a:lnTo>
                    <a:pt x="491" y="194"/>
                  </a:lnTo>
                  <a:lnTo>
                    <a:pt x="485" y="214"/>
                  </a:lnTo>
                  <a:lnTo>
                    <a:pt x="494" y="214"/>
                  </a:lnTo>
                  <a:lnTo>
                    <a:pt x="494" y="231"/>
                  </a:lnTo>
                  <a:lnTo>
                    <a:pt x="498" y="231"/>
                  </a:lnTo>
                  <a:lnTo>
                    <a:pt x="500" y="216"/>
                  </a:lnTo>
                  <a:lnTo>
                    <a:pt x="505" y="203"/>
                  </a:lnTo>
                  <a:lnTo>
                    <a:pt x="511" y="191"/>
                  </a:lnTo>
                  <a:lnTo>
                    <a:pt x="511" y="171"/>
                  </a:lnTo>
                  <a:lnTo>
                    <a:pt x="514" y="171"/>
                  </a:lnTo>
                  <a:lnTo>
                    <a:pt x="516" y="169"/>
                  </a:lnTo>
                  <a:lnTo>
                    <a:pt x="516" y="169"/>
                  </a:lnTo>
                  <a:lnTo>
                    <a:pt x="516" y="169"/>
                  </a:lnTo>
                  <a:lnTo>
                    <a:pt x="518" y="169"/>
                  </a:lnTo>
                  <a:lnTo>
                    <a:pt x="520" y="169"/>
                  </a:lnTo>
                  <a:lnTo>
                    <a:pt x="522" y="167"/>
                  </a:lnTo>
                  <a:lnTo>
                    <a:pt x="522" y="180"/>
                  </a:lnTo>
                  <a:lnTo>
                    <a:pt x="518" y="196"/>
                  </a:lnTo>
                  <a:lnTo>
                    <a:pt x="518" y="211"/>
                  </a:lnTo>
                  <a:lnTo>
                    <a:pt x="518" y="225"/>
                  </a:lnTo>
                  <a:lnTo>
                    <a:pt x="522" y="236"/>
                  </a:lnTo>
                  <a:lnTo>
                    <a:pt x="523" y="212"/>
                  </a:lnTo>
                  <a:lnTo>
                    <a:pt x="529" y="192"/>
                  </a:lnTo>
                  <a:lnTo>
                    <a:pt x="534" y="172"/>
                  </a:lnTo>
                  <a:lnTo>
                    <a:pt x="538" y="151"/>
                  </a:lnTo>
                  <a:lnTo>
                    <a:pt x="551" y="151"/>
                  </a:lnTo>
                  <a:lnTo>
                    <a:pt x="545" y="189"/>
                  </a:lnTo>
                  <a:lnTo>
                    <a:pt x="542" y="229"/>
                  </a:lnTo>
                  <a:lnTo>
                    <a:pt x="538" y="271"/>
                  </a:lnTo>
                  <a:lnTo>
                    <a:pt x="540" y="311"/>
                  </a:lnTo>
                  <a:lnTo>
                    <a:pt x="545" y="347"/>
                  </a:lnTo>
                  <a:lnTo>
                    <a:pt x="547" y="360"/>
                  </a:lnTo>
                  <a:lnTo>
                    <a:pt x="549" y="374"/>
                  </a:lnTo>
                  <a:lnTo>
                    <a:pt x="549" y="389"/>
                  </a:lnTo>
                  <a:lnTo>
                    <a:pt x="549" y="401"/>
                  </a:lnTo>
                  <a:lnTo>
                    <a:pt x="554" y="411"/>
                  </a:lnTo>
                  <a:lnTo>
                    <a:pt x="554" y="311"/>
                  </a:lnTo>
                  <a:lnTo>
                    <a:pt x="558" y="311"/>
                  </a:lnTo>
                  <a:lnTo>
                    <a:pt x="560" y="294"/>
                  </a:lnTo>
                  <a:lnTo>
                    <a:pt x="560" y="276"/>
                  </a:lnTo>
                  <a:lnTo>
                    <a:pt x="558" y="263"/>
                  </a:lnTo>
                  <a:lnTo>
                    <a:pt x="565" y="263"/>
                  </a:lnTo>
                  <a:lnTo>
                    <a:pt x="565" y="247"/>
                  </a:lnTo>
                  <a:lnTo>
                    <a:pt x="578" y="247"/>
                  </a:lnTo>
                  <a:lnTo>
                    <a:pt x="574" y="271"/>
                  </a:lnTo>
                  <a:lnTo>
                    <a:pt x="571" y="271"/>
                  </a:lnTo>
                  <a:lnTo>
                    <a:pt x="571" y="281"/>
                  </a:lnTo>
                  <a:lnTo>
                    <a:pt x="573" y="296"/>
                  </a:lnTo>
                  <a:lnTo>
                    <a:pt x="576" y="314"/>
                  </a:lnTo>
                  <a:lnTo>
                    <a:pt x="580" y="331"/>
                  </a:lnTo>
                  <a:lnTo>
                    <a:pt x="583" y="345"/>
                  </a:lnTo>
                  <a:lnTo>
                    <a:pt x="585" y="351"/>
                  </a:lnTo>
                  <a:lnTo>
                    <a:pt x="589" y="311"/>
                  </a:lnTo>
                  <a:lnTo>
                    <a:pt x="593" y="271"/>
                  </a:lnTo>
                  <a:lnTo>
                    <a:pt x="594" y="227"/>
                  </a:lnTo>
                  <a:lnTo>
                    <a:pt x="594" y="191"/>
                  </a:lnTo>
                  <a:lnTo>
                    <a:pt x="591" y="191"/>
                  </a:lnTo>
                  <a:lnTo>
                    <a:pt x="591" y="163"/>
                  </a:lnTo>
                  <a:lnTo>
                    <a:pt x="585" y="163"/>
                  </a:lnTo>
                  <a:lnTo>
                    <a:pt x="585" y="136"/>
                  </a:lnTo>
                  <a:lnTo>
                    <a:pt x="578" y="103"/>
                  </a:lnTo>
                  <a:lnTo>
                    <a:pt x="571" y="71"/>
                  </a:lnTo>
                  <a:lnTo>
                    <a:pt x="582" y="76"/>
                  </a:lnTo>
                  <a:lnTo>
                    <a:pt x="605" y="207"/>
                  </a:lnTo>
                  <a:lnTo>
                    <a:pt x="607" y="221"/>
                  </a:lnTo>
                  <a:lnTo>
                    <a:pt x="605" y="238"/>
                  </a:lnTo>
                  <a:lnTo>
                    <a:pt x="605" y="252"/>
                  </a:lnTo>
                  <a:lnTo>
                    <a:pt x="611" y="263"/>
                  </a:lnTo>
                  <a:lnTo>
                    <a:pt x="638" y="103"/>
                  </a:lnTo>
                  <a:lnTo>
                    <a:pt x="645" y="103"/>
                  </a:lnTo>
                  <a:lnTo>
                    <a:pt x="631" y="211"/>
                  </a:lnTo>
                  <a:lnTo>
                    <a:pt x="634" y="211"/>
                  </a:lnTo>
                  <a:lnTo>
                    <a:pt x="638" y="183"/>
                  </a:lnTo>
                  <a:lnTo>
                    <a:pt x="651" y="183"/>
                  </a:lnTo>
                  <a:lnTo>
                    <a:pt x="651" y="214"/>
                  </a:lnTo>
                  <a:lnTo>
                    <a:pt x="653" y="245"/>
                  </a:lnTo>
                  <a:lnTo>
                    <a:pt x="658" y="271"/>
                  </a:lnTo>
                  <a:lnTo>
                    <a:pt x="654" y="283"/>
                  </a:lnTo>
                  <a:lnTo>
                    <a:pt x="662" y="283"/>
                  </a:lnTo>
                  <a:lnTo>
                    <a:pt x="665" y="311"/>
                  </a:lnTo>
                  <a:lnTo>
                    <a:pt x="671" y="311"/>
                  </a:lnTo>
                  <a:lnTo>
                    <a:pt x="671" y="307"/>
                  </a:lnTo>
                  <a:lnTo>
                    <a:pt x="705" y="200"/>
                  </a:lnTo>
                  <a:lnTo>
                    <a:pt x="705" y="183"/>
                  </a:lnTo>
                  <a:lnTo>
                    <a:pt x="711" y="183"/>
                  </a:lnTo>
                  <a:lnTo>
                    <a:pt x="714" y="154"/>
                  </a:lnTo>
                  <a:lnTo>
                    <a:pt x="718" y="154"/>
                  </a:lnTo>
                  <a:lnTo>
                    <a:pt x="720" y="154"/>
                  </a:lnTo>
                  <a:lnTo>
                    <a:pt x="720" y="152"/>
                  </a:lnTo>
                  <a:lnTo>
                    <a:pt x="720" y="152"/>
                  </a:lnTo>
                  <a:lnTo>
                    <a:pt x="722" y="152"/>
                  </a:lnTo>
                  <a:lnTo>
                    <a:pt x="723" y="152"/>
                  </a:lnTo>
                  <a:lnTo>
                    <a:pt x="725" y="151"/>
                  </a:lnTo>
                  <a:lnTo>
                    <a:pt x="714" y="207"/>
                  </a:lnTo>
                  <a:lnTo>
                    <a:pt x="722" y="207"/>
                  </a:lnTo>
                  <a:lnTo>
                    <a:pt x="723" y="223"/>
                  </a:lnTo>
                  <a:lnTo>
                    <a:pt x="729" y="236"/>
                  </a:lnTo>
                  <a:lnTo>
                    <a:pt x="734" y="247"/>
                  </a:lnTo>
                  <a:lnTo>
                    <a:pt x="734" y="267"/>
                  </a:lnTo>
                  <a:lnTo>
                    <a:pt x="738" y="267"/>
                  </a:lnTo>
                  <a:lnTo>
                    <a:pt x="738" y="280"/>
                  </a:lnTo>
                  <a:lnTo>
                    <a:pt x="742" y="280"/>
                  </a:lnTo>
                  <a:lnTo>
                    <a:pt x="745" y="323"/>
                  </a:lnTo>
                  <a:lnTo>
                    <a:pt x="751" y="323"/>
                  </a:lnTo>
                  <a:lnTo>
                    <a:pt x="753" y="338"/>
                  </a:lnTo>
                  <a:lnTo>
                    <a:pt x="753" y="352"/>
                  </a:lnTo>
                  <a:lnTo>
                    <a:pt x="753" y="365"/>
                  </a:lnTo>
                  <a:lnTo>
                    <a:pt x="758" y="374"/>
                  </a:lnTo>
                  <a:lnTo>
                    <a:pt x="758" y="367"/>
                  </a:lnTo>
                  <a:lnTo>
                    <a:pt x="765" y="358"/>
                  </a:lnTo>
                  <a:lnTo>
                    <a:pt x="767" y="343"/>
                  </a:lnTo>
                  <a:lnTo>
                    <a:pt x="765" y="327"/>
                  </a:lnTo>
                  <a:lnTo>
                    <a:pt x="762" y="327"/>
                  </a:lnTo>
                  <a:lnTo>
                    <a:pt x="762" y="300"/>
                  </a:lnTo>
                  <a:lnTo>
                    <a:pt x="758" y="300"/>
                  </a:lnTo>
                  <a:lnTo>
                    <a:pt x="758" y="280"/>
                  </a:lnTo>
                  <a:lnTo>
                    <a:pt x="754" y="280"/>
                  </a:lnTo>
                  <a:lnTo>
                    <a:pt x="754" y="271"/>
                  </a:lnTo>
                  <a:lnTo>
                    <a:pt x="751" y="271"/>
                  </a:lnTo>
                  <a:lnTo>
                    <a:pt x="749" y="269"/>
                  </a:lnTo>
                  <a:lnTo>
                    <a:pt x="749" y="269"/>
                  </a:lnTo>
                  <a:lnTo>
                    <a:pt x="751" y="269"/>
                  </a:lnTo>
                  <a:lnTo>
                    <a:pt x="751" y="269"/>
                  </a:lnTo>
                  <a:lnTo>
                    <a:pt x="753" y="269"/>
                  </a:lnTo>
                  <a:lnTo>
                    <a:pt x="754" y="267"/>
                  </a:lnTo>
                  <a:lnTo>
                    <a:pt x="756" y="265"/>
                  </a:lnTo>
                  <a:lnTo>
                    <a:pt x="756" y="265"/>
                  </a:lnTo>
                  <a:lnTo>
                    <a:pt x="756" y="265"/>
                  </a:lnTo>
                  <a:lnTo>
                    <a:pt x="758" y="265"/>
                  </a:lnTo>
                  <a:lnTo>
                    <a:pt x="760" y="263"/>
                  </a:lnTo>
                  <a:lnTo>
                    <a:pt x="762" y="263"/>
                  </a:lnTo>
                  <a:lnTo>
                    <a:pt x="762" y="274"/>
                  </a:lnTo>
                  <a:lnTo>
                    <a:pt x="765" y="274"/>
                  </a:lnTo>
                  <a:lnTo>
                    <a:pt x="765" y="260"/>
                  </a:lnTo>
                  <a:lnTo>
                    <a:pt x="778" y="260"/>
                  </a:lnTo>
                  <a:lnTo>
                    <a:pt x="780" y="280"/>
                  </a:lnTo>
                  <a:lnTo>
                    <a:pt x="785" y="298"/>
                  </a:lnTo>
                  <a:lnTo>
                    <a:pt x="791" y="314"/>
                  </a:lnTo>
                  <a:lnTo>
                    <a:pt x="791" y="347"/>
                  </a:lnTo>
                  <a:lnTo>
                    <a:pt x="796" y="385"/>
                  </a:lnTo>
                  <a:lnTo>
                    <a:pt x="798" y="431"/>
                  </a:lnTo>
                  <a:lnTo>
                    <a:pt x="798" y="441"/>
                  </a:lnTo>
                  <a:lnTo>
                    <a:pt x="800" y="449"/>
                  </a:lnTo>
                  <a:lnTo>
                    <a:pt x="800" y="454"/>
                  </a:lnTo>
                  <a:lnTo>
                    <a:pt x="798" y="463"/>
                  </a:lnTo>
                  <a:lnTo>
                    <a:pt x="811" y="463"/>
                  </a:lnTo>
                  <a:lnTo>
                    <a:pt x="814" y="314"/>
                  </a:lnTo>
                  <a:lnTo>
                    <a:pt x="809" y="300"/>
                  </a:lnTo>
                  <a:lnTo>
                    <a:pt x="803" y="283"/>
                  </a:lnTo>
                  <a:lnTo>
                    <a:pt x="802" y="263"/>
                  </a:lnTo>
                  <a:lnTo>
                    <a:pt x="805" y="263"/>
                  </a:lnTo>
                  <a:lnTo>
                    <a:pt x="807" y="267"/>
                  </a:lnTo>
                  <a:lnTo>
                    <a:pt x="807" y="267"/>
                  </a:lnTo>
                  <a:lnTo>
                    <a:pt x="807" y="269"/>
                  </a:lnTo>
                  <a:lnTo>
                    <a:pt x="807" y="269"/>
                  </a:lnTo>
                  <a:lnTo>
                    <a:pt x="809" y="269"/>
                  </a:lnTo>
                  <a:lnTo>
                    <a:pt x="811" y="271"/>
                  </a:lnTo>
                  <a:lnTo>
                    <a:pt x="811" y="260"/>
                  </a:lnTo>
                  <a:lnTo>
                    <a:pt x="805" y="247"/>
                  </a:lnTo>
                  <a:lnTo>
                    <a:pt x="803" y="232"/>
                  </a:lnTo>
                  <a:lnTo>
                    <a:pt x="802" y="220"/>
                  </a:lnTo>
                  <a:lnTo>
                    <a:pt x="782" y="163"/>
                  </a:lnTo>
                  <a:lnTo>
                    <a:pt x="785" y="163"/>
                  </a:lnTo>
                  <a:lnTo>
                    <a:pt x="785" y="160"/>
                  </a:lnTo>
                  <a:lnTo>
                    <a:pt x="791" y="160"/>
                  </a:lnTo>
                  <a:lnTo>
                    <a:pt x="791" y="163"/>
                  </a:lnTo>
                  <a:lnTo>
                    <a:pt x="796" y="174"/>
                  </a:lnTo>
                  <a:lnTo>
                    <a:pt x="800" y="185"/>
                  </a:lnTo>
                  <a:lnTo>
                    <a:pt x="802" y="200"/>
                  </a:lnTo>
                  <a:lnTo>
                    <a:pt x="805" y="200"/>
                  </a:lnTo>
                  <a:lnTo>
                    <a:pt x="805" y="220"/>
                  </a:lnTo>
                  <a:lnTo>
                    <a:pt x="811" y="220"/>
                  </a:lnTo>
                  <a:lnTo>
                    <a:pt x="811" y="231"/>
                  </a:lnTo>
                  <a:lnTo>
                    <a:pt x="814" y="231"/>
                  </a:lnTo>
                  <a:lnTo>
                    <a:pt x="814" y="254"/>
                  </a:lnTo>
                  <a:lnTo>
                    <a:pt x="818" y="254"/>
                  </a:lnTo>
                  <a:lnTo>
                    <a:pt x="818" y="271"/>
                  </a:lnTo>
                  <a:lnTo>
                    <a:pt x="823" y="291"/>
                  </a:lnTo>
                  <a:lnTo>
                    <a:pt x="831" y="311"/>
                  </a:lnTo>
                  <a:lnTo>
                    <a:pt x="834" y="311"/>
                  </a:lnTo>
                  <a:lnTo>
                    <a:pt x="834" y="267"/>
                  </a:lnTo>
                  <a:lnTo>
                    <a:pt x="831" y="267"/>
                  </a:lnTo>
                  <a:lnTo>
                    <a:pt x="831" y="243"/>
                  </a:lnTo>
                  <a:lnTo>
                    <a:pt x="825" y="243"/>
                  </a:lnTo>
                  <a:lnTo>
                    <a:pt x="822" y="220"/>
                  </a:lnTo>
                  <a:lnTo>
                    <a:pt x="814" y="214"/>
                  </a:lnTo>
                  <a:lnTo>
                    <a:pt x="811" y="200"/>
                  </a:lnTo>
                  <a:lnTo>
                    <a:pt x="818" y="203"/>
                  </a:lnTo>
                  <a:lnTo>
                    <a:pt x="805" y="163"/>
                  </a:lnTo>
                  <a:lnTo>
                    <a:pt x="814" y="163"/>
                  </a:lnTo>
                  <a:lnTo>
                    <a:pt x="865" y="314"/>
                  </a:lnTo>
                  <a:lnTo>
                    <a:pt x="865" y="311"/>
                  </a:lnTo>
                  <a:lnTo>
                    <a:pt x="869" y="309"/>
                  </a:lnTo>
                  <a:lnTo>
                    <a:pt x="869" y="307"/>
                  </a:lnTo>
                  <a:lnTo>
                    <a:pt x="869" y="305"/>
                  </a:lnTo>
                  <a:lnTo>
                    <a:pt x="869" y="305"/>
                  </a:lnTo>
                  <a:lnTo>
                    <a:pt x="869" y="303"/>
                  </a:lnTo>
                  <a:lnTo>
                    <a:pt x="869" y="301"/>
                  </a:lnTo>
                  <a:lnTo>
                    <a:pt x="871" y="300"/>
                  </a:lnTo>
                  <a:lnTo>
                    <a:pt x="874" y="300"/>
                  </a:lnTo>
                  <a:lnTo>
                    <a:pt x="874" y="303"/>
                  </a:lnTo>
                  <a:lnTo>
                    <a:pt x="876" y="301"/>
                  </a:lnTo>
                  <a:lnTo>
                    <a:pt x="876" y="301"/>
                  </a:lnTo>
                  <a:lnTo>
                    <a:pt x="876" y="300"/>
                  </a:lnTo>
                  <a:lnTo>
                    <a:pt x="876" y="300"/>
                  </a:lnTo>
                  <a:lnTo>
                    <a:pt x="878" y="298"/>
                  </a:lnTo>
                  <a:lnTo>
                    <a:pt x="878" y="296"/>
                  </a:lnTo>
                  <a:lnTo>
                    <a:pt x="871" y="296"/>
                  </a:lnTo>
                  <a:lnTo>
                    <a:pt x="865" y="263"/>
                  </a:lnTo>
                  <a:lnTo>
                    <a:pt x="874" y="263"/>
                  </a:lnTo>
                  <a:lnTo>
                    <a:pt x="874" y="254"/>
                  </a:lnTo>
                  <a:lnTo>
                    <a:pt x="882" y="254"/>
                  </a:lnTo>
                  <a:lnTo>
                    <a:pt x="882" y="271"/>
                  </a:lnTo>
                  <a:lnTo>
                    <a:pt x="880" y="281"/>
                  </a:lnTo>
                  <a:lnTo>
                    <a:pt x="882" y="291"/>
                  </a:lnTo>
                  <a:lnTo>
                    <a:pt x="885" y="291"/>
                  </a:lnTo>
                  <a:lnTo>
                    <a:pt x="891" y="236"/>
                  </a:lnTo>
                  <a:lnTo>
                    <a:pt x="898" y="231"/>
                  </a:lnTo>
                  <a:lnTo>
                    <a:pt x="898" y="220"/>
                  </a:lnTo>
                  <a:lnTo>
                    <a:pt x="902" y="220"/>
                  </a:lnTo>
                  <a:lnTo>
                    <a:pt x="902" y="214"/>
                  </a:lnTo>
                  <a:lnTo>
                    <a:pt x="898" y="214"/>
                  </a:lnTo>
                  <a:lnTo>
                    <a:pt x="898" y="163"/>
                  </a:lnTo>
                  <a:lnTo>
                    <a:pt x="894" y="163"/>
                  </a:lnTo>
                  <a:lnTo>
                    <a:pt x="894" y="160"/>
                  </a:lnTo>
                  <a:lnTo>
                    <a:pt x="898" y="160"/>
                  </a:lnTo>
                  <a:lnTo>
                    <a:pt x="898" y="154"/>
                  </a:lnTo>
                  <a:lnTo>
                    <a:pt x="894" y="154"/>
                  </a:lnTo>
                  <a:lnTo>
                    <a:pt x="894" y="152"/>
                  </a:lnTo>
                  <a:lnTo>
                    <a:pt x="896" y="149"/>
                  </a:lnTo>
                  <a:lnTo>
                    <a:pt x="898" y="147"/>
                  </a:lnTo>
                  <a:lnTo>
                    <a:pt x="898" y="147"/>
                  </a:lnTo>
                  <a:lnTo>
                    <a:pt x="894" y="140"/>
                  </a:lnTo>
                  <a:lnTo>
                    <a:pt x="894" y="136"/>
                  </a:lnTo>
                  <a:lnTo>
                    <a:pt x="898" y="136"/>
                  </a:lnTo>
                  <a:lnTo>
                    <a:pt x="898" y="131"/>
                  </a:lnTo>
                  <a:lnTo>
                    <a:pt x="894" y="131"/>
                  </a:lnTo>
                  <a:lnTo>
                    <a:pt x="898" y="107"/>
                  </a:lnTo>
                  <a:lnTo>
                    <a:pt x="905" y="107"/>
                  </a:lnTo>
                  <a:lnTo>
                    <a:pt x="905" y="167"/>
                  </a:lnTo>
                  <a:lnTo>
                    <a:pt x="914" y="167"/>
                  </a:lnTo>
                  <a:lnTo>
                    <a:pt x="922" y="311"/>
                  </a:lnTo>
                  <a:lnTo>
                    <a:pt x="925" y="311"/>
                  </a:lnTo>
                  <a:lnTo>
                    <a:pt x="927" y="325"/>
                  </a:lnTo>
                  <a:lnTo>
                    <a:pt x="927" y="341"/>
                  </a:lnTo>
                  <a:lnTo>
                    <a:pt x="929" y="356"/>
                  </a:lnTo>
                  <a:lnTo>
                    <a:pt x="934" y="367"/>
                  </a:lnTo>
                  <a:lnTo>
                    <a:pt x="931" y="323"/>
                  </a:lnTo>
                  <a:lnTo>
                    <a:pt x="934" y="323"/>
                  </a:lnTo>
                  <a:lnTo>
                    <a:pt x="938" y="329"/>
                  </a:lnTo>
                  <a:lnTo>
                    <a:pt x="942" y="332"/>
                  </a:lnTo>
                  <a:lnTo>
                    <a:pt x="945" y="334"/>
                  </a:lnTo>
                  <a:lnTo>
                    <a:pt x="945" y="296"/>
                  </a:lnTo>
                  <a:lnTo>
                    <a:pt x="938" y="296"/>
                  </a:lnTo>
                  <a:lnTo>
                    <a:pt x="938" y="287"/>
                  </a:lnTo>
                  <a:lnTo>
                    <a:pt x="945" y="287"/>
                  </a:lnTo>
                  <a:lnTo>
                    <a:pt x="942" y="107"/>
                  </a:lnTo>
                  <a:lnTo>
                    <a:pt x="954" y="107"/>
                  </a:lnTo>
                  <a:lnTo>
                    <a:pt x="954" y="111"/>
                  </a:lnTo>
                  <a:lnTo>
                    <a:pt x="951" y="121"/>
                  </a:lnTo>
                  <a:lnTo>
                    <a:pt x="949" y="138"/>
                  </a:lnTo>
                  <a:lnTo>
                    <a:pt x="949" y="156"/>
                  </a:lnTo>
                  <a:lnTo>
                    <a:pt x="951" y="171"/>
                  </a:lnTo>
                  <a:lnTo>
                    <a:pt x="962" y="287"/>
                  </a:lnTo>
                  <a:lnTo>
                    <a:pt x="967" y="287"/>
                  </a:lnTo>
                  <a:lnTo>
                    <a:pt x="971" y="289"/>
                  </a:lnTo>
                  <a:lnTo>
                    <a:pt x="974" y="289"/>
                  </a:lnTo>
                  <a:lnTo>
                    <a:pt x="978" y="291"/>
                  </a:lnTo>
                  <a:lnTo>
                    <a:pt x="978" y="236"/>
                  </a:lnTo>
                  <a:lnTo>
                    <a:pt x="991" y="236"/>
                  </a:lnTo>
                  <a:lnTo>
                    <a:pt x="993" y="269"/>
                  </a:lnTo>
                  <a:lnTo>
                    <a:pt x="1002" y="300"/>
                  </a:lnTo>
                  <a:lnTo>
                    <a:pt x="1005" y="300"/>
                  </a:lnTo>
                  <a:lnTo>
                    <a:pt x="1005" y="143"/>
                  </a:lnTo>
                  <a:lnTo>
                    <a:pt x="1018" y="147"/>
                  </a:lnTo>
                  <a:lnTo>
                    <a:pt x="1022" y="189"/>
                  </a:lnTo>
                  <a:lnTo>
                    <a:pt x="1031" y="223"/>
                  </a:lnTo>
                  <a:lnTo>
                    <a:pt x="1031" y="254"/>
                  </a:lnTo>
                  <a:lnTo>
                    <a:pt x="1034" y="254"/>
                  </a:lnTo>
                  <a:lnTo>
                    <a:pt x="1038" y="300"/>
                  </a:lnTo>
                  <a:lnTo>
                    <a:pt x="1045" y="303"/>
                  </a:lnTo>
                  <a:lnTo>
                    <a:pt x="1045" y="314"/>
                  </a:lnTo>
                  <a:lnTo>
                    <a:pt x="1049" y="323"/>
                  </a:lnTo>
                  <a:lnTo>
                    <a:pt x="1054" y="329"/>
                  </a:lnTo>
                  <a:lnTo>
                    <a:pt x="1060" y="336"/>
                  </a:lnTo>
                  <a:lnTo>
                    <a:pt x="1065" y="340"/>
                  </a:lnTo>
                  <a:lnTo>
                    <a:pt x="1074" y="343"/>
                  </a:lnTo>
                  <a:lnTo>
                    <a:pt x="1074" y="347"/>
                  </a:lnTo>
                  <a:lnTo>
                    <a:pt x="1076" y="349"/>
                  </a:lnTo>
                  <a:lnTo>
                    <a:pt x="1076" y="351"/>
                  </a:lnTo>
                  <a:lnTo>
                    <a:pt x="1078" y="352"/>
                  </a:lnTo>
                  <a:lnTo>
                    <a:pt x="1080" y="354"/>
                  </a:lnTo>
                  <a:lnTo>
                    <a:pt x="1082" y="356"/>
                  </a:lnTo>
                  <a:lnTo>
                    <a:pt x="1082" y="360"/>
                  </a:lnTo>
                  <a:lnTo>
                    <a:pt x="1085" y="360"/>
                  </a:lnTo>
                  <a:lnTo>
                    <a:pt x="1085" y="351"/>
                  </a:lnTo>
                  <a:lnTo>
                    <a:pt x="1082" y="351"/>
                  </a:lnTo>
                  <a:lnTo>
                    <a:pt x="1082" y="323"/>
                  </a:lnTo>
                  <a:lnTo>
                    <a:pt x="1078" y="323"/>
                  </a:lnTo>
                  <a:lnTo>
                    <a:pt x="1071" y="287"/>
                  </a:lnTo>
                  <a:lnTo>
                    <a:pt x="1065" y="287"/>
                  </a:lnTo>
                  <a:lnTo>
                    <a:pt x="1065" y="274"/>
                  </a:lnTo>
                  <a:lnTo>
                    <a:pt x="1062" y="274"/>
                  </a:lnTo>
                  <a:lnTo>
                    <a:pt x="1060" y="272"/>
                  </a:lnTo>
                  <a:lnTo>
                    <a:pt x="1060" y="269"/>
                  </a:lnTo>
                  <a:lnTo>
                    <a:pt x="1058" y="265"/>
                  </a:lnTo>
                  <a:lnTo>
                    <a:pt x="1058" y="260"/>
                  </a:lnTo>
                  <a:lnTo>
                    <a:pt x="1062" y="260"/>
                  </a:lnTo>
                  <a:lnTo>
                    <a:pt x="1069" y="269"/>
                  </a:lnTo>
                  <a:lnTo>
                    <a:pt x="1074" y="280"/>
                  </a:lnTo>
                  <a:lnTo>
                    <a:pt x="1078" y="291"/>
                  </a:lnTo>
                  <a:lnTo>
                    <a:pt x="1082" y="291"/>
                  </a:lnTo>
                  <a:lnTo>
                    <a:pt x="1074" y="267"/>
                  </a:lnTo>
                  <a:lnTo>
                    <a:pt x="1063" y="243"/>
                  </a:lnTo>
                  <a:lnTo>
                    <a:pt x="1054" y="220"/>
                  </a:lnTo>
                  <a:lnTo>
                    <a:pt x="1058" y="220"/>
                  </a:lnTo>
                  <a:lnTo>
                    <a:pt x="1062" y="221"/>
                  </a:lnTo>
                  <a:lnTo>
                    <a:pt x="1063" y="221"/>
                  </a:lnTo>
                  <a:lnTo>
                    <a:pt x="1063" y="223"/>
                  </a:lnTo>
                  <a:lnTo>
                    <a:pt x="1065" y="227"/>
                  </a:lnTo>
                  <a:lnTo>
                    <a:pt x="1065" y="231"/>
                  </a:lnTo>
                  <a:lnTo>
                    <a:pt x="1076" y="245"/>
                  </a:lnTo>
                  <a:lnTo>
                    <a:pt x="1083" y="263"/>
                  </a:lnTo>
                  <a:lnTo>
                    <a:pt x="1089" y="283"/>
                  </a:lnTo>
                  <a:lnTo>
                    <a:pt x="1094" y="303"/>
                  </a:lnTo>
                  <a:lnTo>
                    <a:pt x="1098" y="303"/>
                  </a:lnTo>
                  <a:lnTo>
                    <a:pt x="1098" y="323"/>
                  </a:lnTo>
                  <a:lnTo>
                    <a:pt x="1102" y="323"/>
                  </a:lnTo>
                  <a:lnTo>
                    <a:pt x="1094" y="240"/>
                  </a:lnTo>
                  <a:lnTo>
                    <a:pt x="1091" y="240"/>
                  </a:lnTo>
                  <a:lnTo>
                    <a:pt x="1091" y="223"/>
                  </a:lnTo>
                  <a:lnTo>
                    <a:pt x="1085" y="223"/>
                  </a:lnTo>
                  <a:lnTo>
                    <a:pt x="1082" y="191"/>
                  </a:lnTo>
                  <a:lnTo>
                    <a:pt x="1078" y="191"/>
                  </a:lnTo>
                  <a:lnTo>
                    <a:pt x="1078" y="183"/>
                  </a:lnTo>
                  <a:lnTo>
                    <a:pt x="1074" y="183"/>
                  </a:lnTo>
                  <a:lnTo>
                    <a:pt x="1074" y="171"/>
                  </a:lnTo>
                  <a:lnTo>
                    <a:pt x="1071" y="171"/>
                  </a:lnTo>
                  <a:lnTo>
                    <a:pt x="1065" y="154"/>
                  </a:lnTo>
                  <a:lnTo>
                    <a:pt x="1062" y="154"/>
                  </a:lnTo>
                  <a:lnTo>
                    <a:pt x="1062" y="143"/>
                  </a:lnTo>
                  <a:lnTo>
                    <a:pt x="1058" y="143"/>
                  </a:lnTo>
                  <a:lnTo>
                    <a:pt x="1051" y="120"/>
                  </a:lnTo>
                  <a:lnTo>
                    <a:pt x="1045" y="120"/>
                  </a:lnTo>
                  <a:lnTo>
                    <a:pt x="1045" y="111"/>
                  </a:lnTo>
                  <a:lnTo>
                    <a:pt x="1038" y="98"/>
                  </a:lnTo>
                  <a:lnTo>
                    <a:pt x="1031" y="85"/>
                  </a:lnTo>
                  <a:lnTo>
                    <a:pt x="1025" y="67"/>
                  </a:lnTo>
                  <a:lnTo>
                    <a:pt x="1038" y="71"/>
                  </a:lnTo>
                  <a:lnTo>
                    <a:pt x="1042" y="89"/>
                  </a:lnTo>
                  <a:lnTo>
                    <a:pt x="1051" y="101"/>
                  </a:lnTo>
                  <a:lnTo>
                    <a:pt x="1058" y="114"/>
                  </a:lnTo>
                  <a:lnTo>
                    <a:pt x="1058" y="123"/>
                  </a:lnTo>
                  <a:lnTo>
                    <a:pt x="1062" y="123"/>
                  </a:lnTo>
                  <a:lnTo>
                    <a:pt x="1062" y="131"/>
                  </a:lnTo>
                  <a:lnTo>
                    <a:pt x="1065" y="131"/>
                  </a:lnTo>
                  <a:lnTo>
                    <a:pt x="1065" y="140"/>
                  </a:lnTo>
                  <a:lnTo>
                    <a:pt x="1071" y="140"/>
                  </a:lnTo>
                  <a:lnTo>
                    <a:pt x="1071" y="147"/>
                  </a:lnTo>
                  <a:lnTo>
                    <a:pt x="1074" y="147"/>
                  </a:lnTo>
                  <a:lnTo>
                    <a:pt x="1082" y="171"/>
                  </a:lnTo>
                  <a:lnTo>
                    <a:pt x="1085" y="171"/>
                  </a:lnTo>
                  <a:lnTo>
                    <a:pt x="1085" y="183"/>
                  </a:lnTo>
                  <a:lnTo>
                    <a:pt x="1091" y="183"/>
                  </a:lnTo>
                  <a:lnTo>
                    <a:pt x="1091" y="191"/>
                  </a:lnTo>
                  <a:lnTo>
                    <a:pt x="1094" y="191"/>
                  </a:lnTo>
                  <a:lnTo>
                    <a:pt x="1102" y="227"/>
                  </a:lnTo>
                  <a:lnTo>
                    <a:pt x="1105" y="227"/>
                  </a:lnTo>
                  <a:lnTo>
                    <a:pt x="1105" y="236"/>
                  </a:lnTo>
                  <a:lnTo>
                    <a:pt x="1111" y="236"/>
                  </a:lnTo>
                  <a:lnTo>
                    <a:pt x="1111" y="254"/>
                  </a:lnTo>
                  <a:lnTo>
                    <a:pt x="1114" y="254"/>
                  </a:lnTo>
                  <a:lnTo>
                    <a:pt x="1116" y="218"/>
                  </a:lnTo>
                  <a:lnTo>
                    <a:pt x="1118" y="178"/>
                  </a:lnTo>
                  <a:lnTo>
                    <a:pt x="1114" y="140"/>
                  </a:lnTo>
                  <a:lnTo>
                    <a:pt x="1105" y="103"/>
                  </a:lnTo>
                  <a:lnTo>
                    <a:pt x="1118" y="103"/>
                  </a:lnTo>
                  <a:lnTo>
                    <a:pt x="1123" y="134"/>
                  </a:lnTo>
                  <a:lnTo>
                    <a:pt x="1131" y="163"/>
                  </a:lnTo>
                  <a:lnTo>
                    <a:pt x="1131" y="178"/>
                  </a:lnTo>
                  <a:lnTo>
                    <a:pt x="1131" y="194"/>
                  </a:lnTo>
                  <a:lnTo>
                    <a:pt x="1129" y="209"/>
                  </a:lnTo>
                  <a:lnTo>
                    <a:pt x="1134" y="220"/>
                  </a:lnTo>
                  <a:lnTo>
                    <a:pt x="1138" y="180"/>
                  </a:lnTo>
                  <a:lnTo>
                    <a:pt x="1145" y="180"/>
                  </a:lnTo>
                  <a:lnTo>
                    <a:pt x="1151" y="196"/>
                  </a:lnTo>
                  <a:lnTo>
                    <a:pt x="1154" y="196"/>
                  </a:lnTo>
                  <a:lnTo>
                    <a:pt x="1154" y="211"/>
                  </a:lnTo>
                  <a:lnTo>
                    <a:pt x="1158" y="211"/>
                  </a:lnTo>
                  <a:lnTo>
                    <a:pt x="1162" y="247"/>
                  </a:lnTo>
                  <a:lnTo>
                    <a:pt x="1165" y="247"/>
                  </a:lnTo>
                  <a:lnTo>
                    <a:pt x="1165" y="271"/>
                  </a:lnTo>
                  <a:lnTo>
                    <a:pt x="1174" y="274"/>
                  </a:lnTo>
                  <a:lnTo>
                    <a:pt x="1174" y="283"/>
                  </a:lnTo>
                  <a:lnTo>
                    <a:pt x="1178" y="283"/>
                  </a:lnTo>
                  <a:lnTo>
                    <a:pt x="1178" y="296"/>
                  </a:lnTo>
                  <a:lnTo>
                    <a:pt x="1182" y="296"/>
                  </a:lnTo>
                  <a:lnTo>
                    <a:pt x="1185" y="320"/>
                  </a:lnTo>
                  <a:lnTo>
                    <a:pt x="1191" y="320"/>
                  </a:lnTo>
                  <a:lnTo>
                    <a:pt x="1193" y="291"/>
                  </a:lnTo>
                  <a:lnTo>
                    <a:pt x="1198" y="265"/>
                  </a:lnTo>
                  <a:lnTo>
                    <a:pt x="1207" y="240"/>
                  </a:lnTo>
                  <a:lnTo>
                    <a:pt x="1214" y="214"/>
                  </a:lnTo>
                  <a:lnTo>
                    <a:pt x="1211" y="154"/>
                  </a:lnTo>
                  <a:lnTo>
                    <a:pt x="1222" y="154"/>
                  </a:lnTo>
                  <a:lnTo>
                    <a:pt x="1225" y="214"/>
                  </a:lnTo>
                  <a:lnTo>
                    <a:pt x="1234" y="214"/>
                  </a:lnTo>
                  <a:lnTo>
                    <a:pt x="1238" y="231"/>
                  </a:lnTo>
                  <a:lnTo>
                    <a:pt x="1231" y="231"/>
                  </a:lnTo>
                  <a:lnTo>
                    <a:pt x="1231" y="223"/>
                  </a:lnTo>
                  <a:lnTo>
                    <a:pt x="1225" y="223"/>
                  </a:lnTo>
                  <a:lnTo>
                    <a:pt x="1225" y="327"/>
                  </a:lnTo>
                  <a:lnTo>
                    <a:pt x="1231" y="327"/>
                  </a:lnTo>
                  <a:lnTo>
                    <a:pt x="1231" y="340"/>
                  </a:lnTo>
                  <a:lnTo>
                    <a:pt x="1234" y="340"/>
                  </a:lnTo>
                  <a:lnTo>
                    <a:pt x="1234" y="334"/>
                  </a:lnTo>
                  <a:lnTo>
                    <a:pt x="1238" y="334"/>
                  </a:lnTo>
                  <a:lnTo>
                    <a:pt x="1245" y="340"/>
                  </a:lnTo>
                  <a:lnTo>
                    <a:pt x="1245" y="303"/>
                  </a:lnTo>
                  <a:lnTo>
                    <a:pt x="1242" y="303"/>
                  </a:lnTo>
                  <a:lnTo>
                    <a:pt x="1242" y="271"/>
                  </a:lnTo>
                  <a:lnTo>
                    <a:pt x="1231" y="236"/>
                  </a:lnTo>
                  <a:lnTo>
                    <a:pt x="1242" y="236"/>
                  </a:lnTo>
                  <a:lnTo>
                    <a:pt x="1245" y="254"/>
                  </a:lnTo>
                  <a:lnTo>
                    <a:pt x="1251" y="254"/>
                  </a:lnTo>
                  <a:lnTo>
                    <a:pt x="1251" y="274"/>
                  </a:lnTo>
                  <a:lnTo>
                    <a:pt x="1254" y="274"/>
                  </a:lnTo>
                  <a:lnTo>
                    <a:pt x="1254" y="283"/>
                  </a:lnTo>
                  <a:lnTo>
                    <a:pt x="1258" y="283"/>
                  </a:lnTo>
                  <a:lnTo>
                    <a:pt x="1258" y="300"/>
                  </a:lnTo>
                  <a:lnTo>
                    <a:pt x="1262" y="300"/>
                  </a:lnTo>
                  <a:lnTo>
                    <a:pt x="1262" y="314"/>
                  </a:lnTo>
                  <a:lnTo>
                    <a:pt x="1265" y="314"/>
                  </a:lnTo>
                  <a:lnTo>
                    <a:pt x="1271" y="343"/>
                  </a:lnTo>
                  <a:lnTo>
                    <a:pt x="1274" y="343"/>
                  </a:lnTo>
                  <a:lnTo>
                    <a:pt x="1278" y="334"/>
                  </a:lnTo>
                  <a:lnTo>
                    <a:pt x="1282" y="325"/>
                  </a:lnTo>
                  <a:lnTo>
                    <a:pt x="1282" y="311"/>
                  </a:lnTo>
                  <a:lnTo>
                    <a:pt x="1271" y="274"/>
                  </a:lnTo>
                  <a:lnTo>
                    <a:pt x="1282" y="280"/>
                  </a:lnTo>
                  <a:lnTo>
                    <a:pt x="1283" y="287"/>
                  </a:lnTo>
                  <a:lnTo>
                    <a:pt x="1287" y="301"/>
                  </a:lnTo>
                  <a:lnTo>
                    <a:pt x="1291" y="318"/>
                  </a:lnTo>
                  <a:lnTo>
                    <a:pt x="1294" y="332"/>
                  </a:lnTo>
                  <a:lnTo>
                    <a:pt x="1300" y="345"/>
                  </a:lnTo>
                  <a:lnTo>
                    <a:pt x="1302" y="351"/>
                  </a:lnTo>
                  <a:lnTo>
                    <a:pt x="1303" y="332"/>
                  </a:lnTo>
                  <a:lnTo>
                    <a:pt x="1305" y="316"/>
                  </a:lnTo>
                  <a:lnTo>
                    <a:pt x="1305" y="296"/>
                  </a:lnTo>
                  <a:lnTo>
                    <a:pt x="1302" y="271"/>
                  </a:lnTo>
                  <a:lnTo>
                    <a:pt x="1314" y="271"/>
                  </a:lnTo>
                  <a:lnTo>
                    <a:pt x="1316" y="294"/>
                  </a:lnTo>
                  <a:lnTo>
                    <a:pt x="1323" y="316"/>
                  </a:lnTo>
                  <a:lnTo>
                    <a:pt x="1331" y="334"/>
                  </a:lnTo>
                  <a:lnTo>
                    <a:pt x="1331" y="356"/>
                  </a:lnTo>
                  <a:lnTo>
                    <a:pt x="1334" y="356"/>
                  </a:lnTo>
                  <a:lnTo>
                    <a:pt x="1322" y="223"/>
                  </a:lnTo>
                  <a:lnTo>
                    <a:pt x="1318" y="223"/>
                  </a:lnTo>
                  <a:lnTo>
                    <a:pt x="1314" y="200"/>
                  </a:lnTo>
                  <a:lnTo>
                    <a:pt x="1311" y="194"/>
                  </a:lnTo>
                  <a:lnTo>
                    <a:pt x="1309" y="191"/>
                  </a:lnTo>
                  <a:lnTo>
                    <a:pt x="1305" y="187"/>
                  </a:lnTo>
                  <a:lnTo>
                    <a:pt x="1303" y="183"/>
                  </a:lnTo>
                  <a:lnTo>
                    <a:pt x="1300" y="178"/>
                  </a:lnTo>
                  <a:lnTo>
                    <a:pt x="1298" y="171"/>
                  </a:lnTo>
                  <a:lnTo>
                    <a:pt x="1311" y="180"/>
                  </a:lnTo>
                  <a:lnTo>
                    <a:pt x="1322" y="194"/>
                  </a:lnTo>
                  <a:lnTo>
                    <a:pt x="1331" y="212"/>
                  </a:lnTo>
                  <a:lnTo>
                    <a:pt x="1338" y="234"/>
                  </a:lnTo>
                  <a:lnTo>
                    <a:pt x="1345" y="254"/>
                  </a:lnTo>
                  <a:lnTo>
                    <a:pt x="1351" y="271"/>
                  </a:lnTo>
                  <a:lnTo>
                    <a:pt x="1351" y="296"/>
                  </a:lnTo>
                  <a:lnTo>
                    <a:pt x="1358" y="300"/>
                  </a:lnTo>
                  <a:lnTo>
                    <a:pt x="1354" y="307"/>
                  </a:lnTo>
                  <a:lnTo>
                    <a:pt x="1362" y="311"/>
                  </a:lnTo>
                  <a:lnTo>
                    <a:pt x="1362" y="327"/>
                  </a:lnTo>
                  <a:lnTo>
                    <a:pt x="1365" y="327"/>
                  </a:lnTo>
                  <a:lnTo>
                    <a:pt x="1365" y="340"/>
                  </a:lnTo>
                  <a:lnTo>
                    <a:pt x="1371" y="340"/>
                  </a:lnTo>
                  <a:lnTo>
                    <a:pt x="1373" y="352"/>
                  </a:lnTo>
                  <a:lnTo>
                    <a:pt x="1373" y="365"/>
                  </a:lnTo>
                  <a:lnTo>
                    <a:pt x="1378" y="374"/>
                  </a:lnTo>
                  <a:lnTo>
                    <a:pt x="1380" y="347"/>
                  </a:lnTo>
                  <a:lnTo>
                    <a:pt x="1382" y="321"/>
                  </a:lnTo>
                  <a:lnTo>
                    <a:pt x="1378" y="300"/>
                  </a:lnTo>
                  <a:lnTo>
                    <a:pt x="1378" y="267"/>
                  </a:lnTo>
                  <a:lnTo>
                    <a:pt x="1374" y="267"/>
                  </a:lnTo>
                  <a:lnTo>
                    <a:pt x="1371" y="240"/>
                  </a:lnTo>
                  <a:lnTo>
                    <a:pt x="1365" y="240"/>
                  </a:lnTo>
                  <a:lnTo>
                    <a:pt x="1363" y="234"/>
                  </a:lnTo>
                  <a:lnTo>
                    <a:pt x="1360" y="232"/>
                  </a:lnTo>
                  <a:lnTo>
                    <a:pt x="1358" y="229"/>
                  </a:lnTo>
                  <a:lnTo>
                    <a:pt x="1356" y="227"/>
                  </a:lnTo>
                  <a:lnTo>
                    <a:pt x="1354" y="221"/>
                  </a:lnTo>
                  <a:lnTo>
                    <a:pt x="1354" y="214"/>
                  </a:lnTo>
                  <a:lnTo>
                    <a:pt x="1362" y="220"/>
                  </a:lnTo>
                  <a:lnTo>
                    <a:pt x="1338" y="176"/>
                  </a:lnTo>
                  <a:lnTo>
                    <a:pt x="1345" y="176"/>
                  </a:lnTo>
                  <a:lnTo>
                    <a:pt x="1382" y="231"/>
                  </a:lnTo>
                  <a:lnTo>
                    <a:pt x="1382" y="240"/>
                  </a:lnTo>
                  <a:lnTo>
                    <a:pt x="1385" y="240"/>
                  </a:lnTo>
                  <a:lnTo>
                    <a:pt x="1385" y="247"/>
                  </a:lnTo>
                  <a:lnTo>
                    <a:pt x="1391" y="247"/>
                  </a:lnTo>
                  <a:lnTo>
                    <a:pt x="1394" y="271"/>
                  </a:lnTo>
                  <a:lnTo>
                    <a:pt x="1398" y="271"/>
                  </a:lnTo>
                  <a:lnTo>
                    <a:pt x="1398" y="280"/>
                  </a:lnTo>
                  <a:lnTo>
                    <a:pt x="1402" y="280"/>
                  </a:lnTo>
                  <a:lnTo>
                    <a:pt x="1402" y="296"/>
                  </a:lnTo>
                  <a:lnTo>
                    <a:pt x="1405" y="296"/>
                  </a:lnTo>
                  <a:lnTo>
                    <a:pt x="1411" y="323"/>
                  </a:lnTo>
                  <a:lnTo>
                    <a:pt x="1414" y="323"/>
                  </a:lnTo>
                  <a:lnTo>
                    <a:pt x="1416" y="289"/>
                  </a:lnTo>
                  <a:lnTo>
                    <a:pt x="1418" y="254"/>
                  </a:lnTo>
                  <a:lnTo>
                    <a:pt x="1420" y="218"/>
                  </a:lnTo>
                  <a:lnTo>
                    <a:pt x="1420" y="183"/>
                  </a:lnTo>
                  <a:lnTo>
                    <a:pt x="1414" y="151"/>
                  </a:lnTo>
                  <a:lnTo>
                    <a:pt x="1414" y="120"/>
                  </a:lnTo>
                  <a:lnTo>
                    <a:pt x="1411" y="120"/>
                  </a:lnTo>
                  <a:lnTo>
                    <a:pt x="1407" y="105"/>
                  </a:lnTo>
                  <a:lnTo>
                    <a:pt x="1407" y="92"/>
                  </a:lnTo>
                  <a:lnTo>
                    <a:pt x="1409" y="81"/>
                  </a:lnTo>
                  <a:lnTo>
                    <a:pt x="1409" y="72"/>
                  </a:lnTo>
                  <a:lnTo>
                    <a:pt x="1405" y="67"/>
                  </a:lnTo>
                  <a:lnTo>
                    <a:pt x="1405" y="63"/>
                  </a:lnTo>
                  <a:lnTo>
                    <a:pt x="1411" y="63"/>
                  </a:lnTo>
                  <a:lnTo>
                    <a:pt x="1411" y="60"/>
                  </a:lnTo>
                  <a:lnTo>
                    <a:pt x="1413" y="60"/>
                  </a:lnTo>
                  <a:lnTo>
                    <a:pt x="1414" y="60"/>
                  </a:lnTo>
                  <a:lnTo>
                    <a:pt x="1416" y="60"/>
                  </a:lnTo>
                  <a:lnTo>
                    <a:pt x="1416" y="61"/>
                  </a:lnTo>
                  <a:lnTo>
                    <a:pt x="1416" y="61"/>
                  </a:lnTo>
                  <a:lnTo>
                    <a:pt x="1418" y="63"/>
                  </a:lnTo>
                  <a:lnTo>
                    <a:pt x="1422" y="72"/>
                  </a:lnTo>
                  <a:lnTo>
                    <a:pt x="1422" y="85"/>
                  </a:lnTo>
                  <a:lnTo>
                    <a:pt x="1420" y="98"/>
                  </a:lnTo>
                  <a:lnTo>
                    <a:pt x="1422" y="111"/>
                  </a:lnTo>
                  <a:lnTo>
                    <a:pt x="1431" y="145"/>
                  </a:lnTo>
                  <a:lnTo>
                    <a:pt x="1438" y="181"/>
                  </a:lnTo>
                  <a:lnTo>
                    <a:pt x="1445" y="214"/>
                  </a:lnTo>
                  <a:lnTo>
                    <a:pt x="1445" y="243"/>
                  </a:lnTo>
                  <a:lnTo>
                    <a:pt x="1451" y="243"/>
                  </a:lnTo>
                  <a:lnTo>
                    <a:pt x="1453" y="258"/>
                  </a:lnTo>
                  <a:lnTo>
                    <a:pt x="1453" y="276"/>
                  </a:lnTo>
                  <a:lnTo>
                    <a:pt x="1451" y="292"/>
                  </a:lnTo>
                  <a:lnTo>
                    <a:pt x="1453" y="309"/>
                  </a:lnTo>
                  <a:lnTo>
                    <a:pt x="1458" y="320"/>
                  </a:lnTo>
                  <a:lnTo>
                    <a:pt x="1465" y="220"/>
                  </a:lnTo>
                  <a:lnTo>
                    <a:pt x="1471" y="220"/>
                  </a:lnTo>
                  <a:lnTo>
                    <a:pt x="1473" y="203"/>
                  </a:lnTo>
                  <a:lnTo>
                    <a:pt x="1473" y="181"/>
                  </a:lnTo>
                  <a:lnTo>
                    <a:pt x="1471" y="158"/>
                  </a:lnTo>
                  <a:lnTo>
                    <a:pt x="1471" y="132"/>
                  </a:lnTo>
                  <a:lnTo>
                    <a:pt x="1471" y="111"/>
                  </a:lnTo>
                  <a:lnTo>
                    <a:pt x="1482" y="114"/>
                  </a:lnTo>
                  <a:lnTo>
                    <a:pt x="1474" y="327"/>
                  </a:lnTo>
                  <a:lnTo>
                    <a:pt x="1474" y="340"/>
                  </a:lnTo>
                  <a:lnTo>
                    <a:pt x="1473" y="356"/>
                  </a:lnTo>
                  <a:lnTo>
                    <a:pt x="1473" y="374"/>
                  </a:lnTo>
                  <a:lnTo>
                    <a:pt x="1473" y="392"/>
                  </a:lnTo>
                  <a:lnTo>
                    <a:pt x="1474" y="407"/>
                  </a:lnTo>
                  <a:lnTo>
                    <a:pt x="1478" y="416"/>
                  </a:lnTo>
                  <a:lnTo>
                    <a:pt x="1480" y="403"/>
                  </a:lnTo>
                  <a:lnTo>
                    <a:pt x="1482" y="385"/>
                  </a:lnTo>
                  <a:lnTo>
                    <a:pt x="1487" y="365"/>
                  </a:lnTo>
                  <a:lnTo>
                    <a:pt x="1491" y="349"/>
                  </a:lnTo>
                  <a:lnTo>
                    <a:pt x="1494" y="340"/>
                  </a:lnTo>
                  <a:lnTo>
                    <a:pt x="1496" y="338"/>
                  </a:lnTo>
                  <a:lnTo>
                    <a:pt x="1496" y="336"/>
                  </a:lnTo>
                  <a:lnTo>
                    <a:pt x="1496" y="336"/>
                  </a:lnTo>
                  <a:lnTo>
                    <a:pt x="1498" y="336"/>
                  </a:lnTo>
                  <a:lnTo>
                    <a:pt x="1500" y="336"/>
                  </a:lnTo>
                  <a:lnTo>
                    <a:pt x="1502" y="334"/>
                  </a:lnTo>
                  <a:lnTo>
                    <a:pt x="1502" y="356"/>
                  </a:lnTo>
                  <a:lnTo>
                    <a:pt x="1505" y="356"/>
                  </a:lnTo>
                  <a:lnTo>
                    <a:pt x="1511" y="291"/>
                  </a:lnTo>
                  <a:lnTo>
                    <a:pt x="1513" y="285"/>
                  </a:lnTo>
                  <a:lnTo>
                    <a:pt x="1516" y="276"/>
                  </a:lnTo>
                  <a:lnTo>
                    <a:pt x="1520" y="265"/>
                  </a:lnTo>
                  <a:lnTo>
                    <a:pt x="1518" y="254"/>
                  </a:lnTo>
                  <a:lnTo>
                    <a:pt x="1511" y="251"/>
                  </a:lnTo>
                  <a:lnTo>
                    <a:pt x="1511" y="243"/>
                  </a:lnTo>
                  <a:lnTo>
                    <a:pt x="1518" y="243"/>
                  </a:lnTo>
                  <a:lnTo>
                    <a:pt x="1531" y="103"/>
                  </a:lnTo>
                  <a:lnTo>
                    <a:pt x="1538" y="103"/>
                  </a:lnTo>
                  <a:lnTo>
                    <a:pt x="1531" y="280"/>
                  </a:lnTo>
                  <a:lnTo>
                    <a:pt x="1534" y="280"/>
                  </a:lnTo>
                  <a:lnTo>
                    <a:pt x="1534" y="291"/>
                  </a:lnTo>
                  <a:lnTo>
                    <a:pt x="1538" y="291"/>
                  </a:lnTo>
                  <a:lnTo>
                    <a:pt x="1540" y="301"/>
                  </a:lnTo>
                  <a:lnTo>
                    <a:pt x="1542" y="314"/>
                  </a:lnTo>
                  <a:lnTo>
                    <a:pt x="1542" y="327"/>
                  </a:lnTo>
                  <a:lnTo>
                    <a:pt x="1545" y="334"/>
                  </a:lnTo>
                  <a:lnTo>
                    <a:pt x="1565" y="154"/>
                  </a:lnTo>
                  <a:lnTo>
                    <a:pt x="1574" y="154"/>
                  </a:lnTo>
                  <a:lnTo>
                    <a:pt x="1578" y="176"/>
                  </a:lnTo>
                  <a:lnTo>
                    <a:pt x="1578" y="178"/>
                  </a:lnTo>
                  <a:lnTo>
                    <a:pt x="1576" y="178"/>
                  </a:lnTo>
                  <a:lnTo>
                    <a:pt x="1576" y="178"/>
                  </a:lnTo>
                  <a:lnTo>
                    <a:pt x="1574" y="176"/>
                  </a:lnTo>
                  <a:lnTo>
                    <a:pt x="1574" y="178"/>
                  </a:lnTo>
                  <a:lnTo>
                    <a:pt x="1574" y="180"/>
                  </a:lnTo>
                  <a:lnTo>
                    <a:pt x="1578" y="180"/>
                  </a:lnTo>
                  <a:lnTo>
                    <a:pt x="1578" y="231"/>
                  </a:lnTo>
                  <a:lnTo>
                    <a:pt x="1582" y="231"/>
                  </a:lnTo>
                  <a:lnTo>
                    <a:pt x="1591" y="154"/>
                  </a:lnTo>
                  <a:lnTo>
                    <a:pt x="1578" y="151"/>
                  </a:lnTo>
                  <a:lnTo>
                    <a:pt x="1578" y="143"/>
                  </a:lnTo>
                  <a:lnTo>
                    <a:pt x="1583" y="141"/>
                  </a:lnTo>
                  <a:lnTo>
                    <a:pt x="1587" y="141"/>
                  </a:lnTo>
                  <a:lnTo>
                    <a:pt x="1591" y="140"/>
                  </a:lnTo>
                  <a:lnTo>
                    <a:pt x="1594" y="138"/>
                  </a:lnTo>
                  <a:lnTo>
                    <a:pt x="1596" y="136"/>
                  </a:lnTo>
                  <a:lnTo>
                    <a:pt x="1602" y="136"/>
                  </a:lnTo>
                  <a:lnTo>
                    <a:pt x="1602" y="154"/>
                  </a:lnTo>
                  <a:lnTo>
                    <a:pt x="1613" y="163"/>
                  </a:lnTo>
                  <a:lnTo>
                    <a:pt x="1625" y="178"/>
                  </a:lnTo>
                  <a:lnTo>
                    <a:pt x="1638" y="194"/>
                  </a:lnTo>
                  <a:lnTo>
                    <a:pt x="1649" y="211"/>
                  </a:lnTo>
                  <a:lnTo>
                    <a:pt x="1654" y="223"/>
                  </a:lnTo>
                  <a:lnTo>
                    <a:pt x="1658" y="223"/>
                  </a:lnTo>
                  <a:lnTo>
                    <a:pt x="1647" y="172"/>
                  </a:lnTo>
                  <a:lnTo>
                    <a:pt x="1634" y="127"/>
                  </a:lnTo>
                  <a:lnTo>
                    <a:pt x="1631" y="94"/>
                  </a:lnTo>
                  <a:lnTo>
                    <a:pt x="1623" y="76"/>
                  </a:lnTo>
                  <a:lnTo>
                    <a:pt x="1618" y="54"/>
                  </a:lnTo>
                  <a:lnTo>
                    <a:pt x="1625" y="54"/>
                  </a:lnTo>
                  <a:lnTo>
                    <a:pt x="1651" y="136"/>
                  </a:lnTo>
                  <a:lnTo>
                    <a:pt x="1651" y="151"/>
                  </a:lnTo>
                  <a:lnTo>
                    <a:pt x="1654" y="151"/>
                  </a:lnTo>
                  <a:lnTo>
                    <a:pt x="1658" y="180"/>
                  </a:lnTo>
                  <a:lnTo>
                    <a:pt x="1662" y="180"/>
                  </a:lnTo>
                  <a:lnTo>
                    <a:pt x="1662" y="176"/>
                  </a:lnTo>
                  <a:lnTo>
                    <a:pt x="1665" y="176"/>
                  </a:lnTo>
                  <a:lnTo>
                    <a:pt x="1674" y="180"/>
                  </a:lnTo>
                  <a:lnTo>
                    <a:pt x="1673" y="196"/>
                  </a:lnTo>
                  <a:lnTo>
                    <a:pt x="1671" y="214"/>
                  </a:lnTo>
                  <a:lnTo>
                    <a:pt x="1665" y="214"/>
                  </a:lnTo>
                  <a:lnTo>
                    <a:pt x="1665" y="220"/>
                  </a:lnTo>
                  <a:lnTo>
                    <a:pt x="1671" y="220"/>
                  </a:lnTo>
                  <a:lnTo>
                    <a:pt x="1671" y="243"/>
                  </a:lnTo>
                  <a:lnTo>
                    <a:pt x="1678" y="243"/>
                  </a:lnTo>
                  <a:lnTo>
                    <a:pt x="1676" y="232"/>
                  </a:lnTo>
                  <a:lnTo>
                    <a:pt x="1678" y="220"/>
                  </a:lnTo>
                  <a:lnTo>
                    <a:pt x="1678" y="203"/>
                  </a:lnTo>
                  <a:lnTo>
                    <a:pt x="1678" y="83"/>
                  </a:lnTo>
                  <a:lnTo>
                    <a:pt x="1685" y="83"/>
                  </a:lnTo>
                  <a:lnTo>
                    <a:pt x="1685" y="136"/>
                  </a:lnTo>
                  <a:lnTo>
                    <a:pt x="1691" y="136"/>
                  </a:lnTo>
                  <a:lnTo>
                    <a:pt x="1685" y="143"/>
                  </a:lnTo>
                  <a:lnTo>
                    <a:pt x="1691" y="154"/>
                  </a:lnTo>
                  <a:lnTo>
                    <a:pt x="1689" y="156"/>
                  </a:lnTo>
                  <a:lnTo>
                    <a:pt x="1687" y="156"/>
                  </a:lnTo>
                  <a:lnTo>
                    <a:pt x="1685" y="156"/>
                  </a:lnTo>
                  <a:lnTo>
                    <a:pt x="1685" y="158"/>
                  </a:lnTo>
                  <a:lnTo>
                    <a:pt x="1685" y="160"/>
                  </a:lnTo>
                  <a:lnTo>
                    <a:pt x="1691" y="160"/>
                  </a:lnTo>
                  <a:lnTo>
                    <a:pt x="1691" y="191"/>
                  </a:lnTo>
                  <a:lnTo>
                    <a:pt x="1694" y="191"/>
                  </a:lnTo>
                  <a:lnTo>
                    <a:pt x="1694" y="163"/>
                  </a:lnTo>
                  <a:lnTo>
                    <a:pt x="1702" y="163"/>
                  </a:lnTo>
                  <a:lnTo>
                    <a:pt x="1705" y="191"/>
                  </a:lnTo>
                  <a:lnTo>
                    <a:pt x="1713" y="218"/>
                  </a:lnTo>
                  <a:lnTo>
                    <a:pt x="1718" y="245"/>
                  </a:lnTo>
                  <a:lnTo>
                    <a:pt x="1722" y="274"/>
                  </a:lnTo>
                  <a:lnTo>
                    <a:pt x="1731" y="274"/>
                  </a:lnTo>
                  <a:lnTo>
                    <a:pt x="1733" y="289"/>
                  </a:lnTo>
                  <a:lnTo>
                    <a:pt x="1736" y="305"/>
                  </a:lnTo>
                  <a:lnTo>
                    <a:pt x="1742" y="314"/>
                  </a:lnTo>
                  <a:lnTo>
                    <a:pt x="1743" y="294"/>
                  </a:lnTo>
                  <a:lnTo>
                    <a:pt x="1745" y="276"/>
                  </a:lnTo>
                  <a:lnTo>
                    <a:pt x="1751" y="260"/>
                  </a:lnTo>
                  <a:lnTo>
                    <a:pt x="1751" y="227"/>
                  </a:lnTo>
                  <a:lnTo>
                    <a:pt x="1754" y="227"/>
                  </a:lnTo>
                  <a:lnTo>
                    <a:pt x="1754" y="191"/>
                  </a:lnTo>
                  <a:lnTo>
                    <a:pt x="1758" y="191"/>
                  </a:lnTo>
                  <a:lnTo>
                    <a:pt x="1760" y="174"/>
                  </a:lnTo>
                  <a:lnTo>
                    <a:pt x="1760" y="156"/>
                  </a:lnTo>
                  <a:lnTo>
                    <a:pt x="1760" y="138"/>
                  </a:lnTo>
                  <a:lnTo>
                    <a:pt x="1762" y="123"/>
                  </a:lnTo>
                  <a:lnTo>
                    <a:pt x="1765" y="123"/>
                  </a:lnTo>
                  <a:lnTo>
                    <a:pt x="1765" y="187"/>
                  </a:lnTo>
                  <a:lnTo>
                    <a:pt x="1774" y="187"/>
                  </a:lnTo>
                  <a:lnTo>
                    <a:pt x="1773" y="192"/>
                  </a:lnTo>
                  <a:lnTo>
                    <a:pt x="1773" y="196"/>
                  </a:lnTo>
                  <a:lnTo>
                    <a:pt x="1771" y="200"/>
                  </a:lnTo>
                  <a:lnTo>
                    <a:pt x="1771" y="203"/>
                  </a:lnTo>
                  <a:lnTo>
                    <a:pt x="1782" y="200"/>
                  </a:lnTo>
                  <a:lnTo>
                    <a:pt x="1778" y="207"/>
                  </a:lnTo>
                  <a:lnTo>
                    <a:pt x="1785" y="211"/>
                  </a:lnTo>
                  <a:lnTo>
                    <a:pt x="1785" y="223"/>
                  </a:lnTo>
                  <a:lnTo>
                    <a:pt x="1791" y="223"/>
                  </a:lnTo>
                  <a:lnTo>
                    <a:pt x="1791" y="231"/>
                  </a:lnTo>
                  <a:lnTo>
                    <a:pt x="1794" y="231"/>
                  </a:lnTo>
                  <a:lnTo>
                    <a:pt x="1794" y="243"/>
                  </a:lnTo>
                  <a:lnTo>
                    <a:pt x="1798" y="243"/>
                  </a:lnTo>
                  <a:lnTo>
                    <a:pt x="1798" y="254"/>
                  </a:lnTo>
                  <a:lnTo>
                    <a:pt x="1802" y="254"/>
                  </a:lnTo>
                  <a:lnTo>
                    <a:pt x="1802" y="267"/>
                  </a:lnTo>
                  <a:lnTo>
                    <a:pt x="1805" y="267"/>
                  </a:lnTo>
                  <a:lnTo>
                    <a:pt x="1805" y="283"/>
                  </a:lnTo>
                  <a:lnTo>
                    <a:pt x="1811" y="283"/>
                  </a:lnTo>
                  <a:lnTo>
                    <a:pt x="1814" y="320"/>
                  </a:lnTo>
                  <a:lnTo>
                    <a:pt x="1818" y="320"/>
                  </a:lnTo>
                  <a:lnTo>
                    <a:pt x="1820" y="331"/>
                  </a:lnTo>
                  <a:lnTo>
                    <a:pt x="1820" y="345"/>
                  </a:lnTo>
                  <a:lnTo>
                    <a:pt x="1820" y="361"/>
                  </a:lnTo>
                  <a:lnTo>
                    <a:pt x="1822" y="374"/>
                  </a:lnTo>
                  <a:lnTo>
                    <a:pt x="1825" y="383"/>
                  </a:lnTo>
                  <a:lnTo>
                    <a:pt x="1825" y="361"/>
                  </a:lnTo>
                  <a:lnTo>
                    <a:pt x="1825" y="338"/>
                  </a:lnTo>
                  <a:lnTo>
                    <a:pt x="1825" y="318"/>
                  </a:lnTo>
                  <a:lnTo>
                    <a:pt x="1825" y="303"/>
                  </a:lnTo>
                  <a:lnTo>
                    <a:pt x="1827" y="303"/>
                  </a:lnTo>
                  <a:lnTo>
                    <a:pt x="1827" y="301"/>
                  </a:lnTo>
                  <a:lnTo>
                    <a:pt x="1829" y="300"/>
                  </a:lnTo>
                  <a:lnTo>
                    <a:pt x="1831" y="296"/>
                  </a:lnTo>
                  <a:lnTo>
                    <a:pt x="1831" y="291"/>
                  </a:lnTo>
                  <a:lnTo>
                    <a:pt x="1825" y="291"/>
                  </a:lnTo>
                  <a:lnTo>
                    <a:pt x="1825" y="271"/>
                  </a:lnTo>
                  <a:lnTo>
                    <a:pt x="1822" y="271"/>
                  </a:lnTo>
                  <a:lnTo>
                    <a:pt x="1820" y="269"/>
                  </a:lnTo>
                  <a:lnTo>
                    <a:pt x="1820" y="265"/>
                  </a:lnTo>
                  <a:lnTo>
                    <a:pt x="1820" y="263"/>
                  </a:lnTo>
                  <a:lnTo>
                    <a:pt x="1818" y="260"/>
                  </a:lnTo>
                  <a:lnTo>
                    <a:pt x="1818" y="254"/>
                  </a:lnTo>
                  <a:lnTo>
                    <a:pt x="1825" y="260"/>
                  </a:lnTo>
                  <a:lnTo>
                    <a:pt x="1825" y="247"/>
                  </a:lnTo>
                  <a:lnTo>
                    <a:pt x="1838" y="251"/>
                  </a:lnTo>
                  <a:lnTo>
                    <a:pt x="1840" y="263"/>
                  </a:lnTo>
                  <a:lnTo>
                    <a:pt x="1843" y="274"/>
                  </a:lnTo>
                  <a:lnTo>
                    <a:pt x="1845" y="283"/>
                  </a:lnTo>
                  <a:lnTo>
                    <a:pt x="1845" y="307"/>
                  </a:lnTo>
                  <a:lnTo>
                    <a:pt x="1858" y="311"/>
                  </a:lnTo>
                  <a:lnTo>
                    <a:pt x="1858" y="314"/>
                  </a:lnTo>
                  <a:lnTo>
                    <a:pt x="1854" y="321"/>
                  </a:lnTo>
                  <a:lnTo>
                    <a:pt x="1853" y="334"/>
                  </a:lnTo>
                  <a:lnTo>
                    <a:pt x="1853" y="349"/>
                  </a:lnTo>
                  <a:lnTo>
                    <a:pt x="1854" y="360"/>
                  </a:lnTo>
                  <a:lnTo>
                    <a:pt x="1858" y="360"/>
                  </a:lnTo>
                  <a:lnTo>
                    <a:pt x="1865" y="463"/>
                  </a:lnTo>
                  <a:lnTo>
                    <a:pt x="1874" y="463"/>
                  </a:lnTo>
                  <a:lnTo>
                    <a:pt x="1876" y="429"/>
                  </a:lnTo>
                  <a:lnTo>
                    <a:pt x="1878" y="391"/>
                  </a:lnTo>
                  <a:lnTo>
                    <a:pt x="1878" y="351"/>
                  </a:lnTo>
                  <a:lnTo>
                    <a:pt x="1878" y="307"/>
                  </a:lnTo>
                  <a:lnTo>
                    <a:pt x="1874" y="307"/>
                  </a:lnTo>
                  <a:lnTo>
                    <a:pt x="1874" y="283"/>
                  </a:lnTo>
                  <a:lnTo>
                    <a:pt x="1871" y="283"/>
                  </a:lnTo>
                  <a:lnTo>
                    <a:pt x="1865" y="254"/>
                  </a:lnTo>
                  <a:lnTo>
                    <a:pt x="1871" y="254"/>
                  </a:lnTo>
                  <a:lnTo>
                    <a:pt x="1871" y="260"/>
                  </a:lnTo>
                  <a:lnTo>
                    <a:pt x="1876" y="267"/>
                  </a:lnTo>
                  <a:lnTo>
                    <a:pt x="1880" y="274"/>
                  </a:lnTo>
                  <a:lnTo>
                    <a:pt x="1880" y="283"/>
                  </a:lnTo>
                  <a:lnTo>
                    <a:pt x="1882" y="296"/>
                  </a:lnTo>
                  <a:lnTo>
                    <a:pt x="1885" y="296"/>
                  </a:lnTo>
                  <a:lnTo>
                    <a:pt x="1885" y="320"/>
                  </a:lnTo>
                  <a:lnTo>
                    <a:pt x="1891" y="320"/>
                  </a:lnTo>
                  <a:lnTo>
                    <a:pt x="1891" y="334"/>
                  </a:lnTo>
                  <a:lnTo>
                    <a:pt x="1894" y="334"/>
                  </a:lnTo>
                  <a:lnTo>
                    <a:pt x="1896" y="349"/>
                  </a:lnTo>
                  <a:lnTo>
                    <a:pt x="1896" y="361"/>
                  </a:lnTo>
                  <a:lnTo>
                    <a:pt x="1896" y="372"/>
                  </a:lnTo>
                  <a:lnTo>
                    <a:pt x="1902" y="383"/>
                  </a:lnTo>
                  <a:lnTo>
                    <a:pt x="1903" y="352"/>
                  </a:lnTo>
                  <a:lnTo>
                    <a:pt x="1905" y="321"/>
                  </a:lnTo>
                  <a:lnTo>
                    <a:pt x="1907" y="291"/>
                  </a:lnTo>
                  <a:lnTo>
                    <a:pt x="1902" y="263"/>
                  </a:lnTo>
                  <a:lnTo>
                    <a:pt x="1902" y="236"/>
                  </a:lnTo>
                  <a:lnTo>
                    <a:pt x="1898" y="236"/>
                  </a:lnTo>
                  <a:lnTo>
                    <a:pt x="1894" y="211"/>
                  </a:lnTo>
                  <a:lnTo>
                    <a:pt x="1885" y="207"/>
                  </a:lnTo>
                  <a:lnTo>
                    <a:pt x="1874" y="187"/>
                  </a:lnTo>
                  <a:lnTo>
                    <a:pt x="1885" y="187"/>
                  </a:lnTo>
                  <a:lnTo>
                    <a:pt x="1885" y="183"/>
                  </a:lnTo>
                  <a:lnTo>
                    <a:pt x="1876" y="172"/>
                  </a:lnTo>
                  <a:lnTo>
                    <a:pt x="1867" y="158"/>
                  </a:lnTo>
                  <a:lnTo>
                    <a:pt x="1862" y="143"/>
                  </a:lnTo>
                  <a:lnTo>
                    <a:pt x="1874" y="143"/>
                  </a:lnTo>
                  <a:lnTo>
                    <a:pt x="1876" y="151"/>
                  </a:lnTo>
                  <a:lnTo>
                    <a:pt x="1880" y="156"/>
                  </a:lnTo>
                  <a:lnTo>
                    <a:pt x="1883" y="161"/>
                  </a:lnTo>
                  <a:lnTo>
                    <a:pt x="1887" y="165"/>
                  </a:lnTo>
                  <a:lnTo>
                    <a:pt x="1891" y="171"/>
                  </a:lnTo>
                  <a:lnTo>
                    <a:pt x="1891" y="180"/>
                  </a:lnTo>
                  <a:lnTo>
                    <a:pt x="1894" y="180"/>
                  </a:lnTo>
                  <a:lnTo>
                    <a:pt x="1894" y="187"/>
                  </a:lnTo>
                  <a:lnTo>
                    <a:pt x="1902" y="191"/>
                  </a:lnTo>
                  <a:lnTo>
                    <a:pt x="1905" y="211"/>
                  </a:lnTo>
                  <a:lnTo>
                    <a:pt x="1911" y="211"/>
                  </a:lnTo>
                  <a:lnTo>
                    <a:pt x="1914" y="227"/>
                  </a:lnTo>
                  <a:lnTo>
                    <a:pt x="1918" y="227"/>
                  </a:lnTo>
                  <a:lnTo>
                    <a:pt x="1918" y="240"/>
                  </a:lnTo>
                  <a:lnTo>
                    <a:pt x="1922" y="240"/>
                  </a:lnTo>
                  <a:lnTo>
                    <a:pt x="1922" y="260"/>
                  </a:lnTo>
                  <a:lnTo>
                    <a:pt x="1925" y="260"/>
                  </a:lnTo>
                  <a:lnTo>
                    <a:pt x="1934" y="311"/>
                  </a:lnTo>
                  <a:lnTo>
                    <a:pt x="1938" y="311"/>
                  </a:lnTo>
                  <a:lnTo>
                    <a:pt x="1940" y="267"/>
                  </a:lnTo>
                  <a:lnTo>
                    <a:pt x="1943" y="223"/>
                  </a:lnTo>
                  <a:lnTo>
                    <a:pt x="1945" y="176"/>
                  </a:lnTo>
                  <a:lnTo>
                    <a:pt x="1938" y="176"/>
                  </a:lnTo>
                  <a:lnTo>
                    <a:pt x="1934" y="156"/>
                  </a:lnTo>
                  <a:lnTo>
                    <a:pt x="1925" y="141"/>
                  </a:lnTo>
                  <a:lnTo>
                    <a:pt x="1916" y="127"/>
                  </a:lnTo>
                  <a:lnTo>
                    <a:pt x="1907" y="112"/>
                  </a:lnTo>
                  <a:lnTo>
                    <a:pt x="1902" y="94"/>
                  </a:lnTo>
                  <a:lnTo>
                    <a:pt x="1911" y="94"/>
                  </a:lnTo>
                  <a:lnTo>
                    <a:pt x="1914" y="107"/>
                  </a:lnTo>
                  <a:lnTo>
                    <a:pt x="1922" y="111"/>
                  </a:lnTo>
                  <a:lnTo>
                    <a:pt x="1934" y="134"/>
                  </a:lnTo>
                  <a:lnTo>
                    <a:pt x="1942" y="160"/>
                  </a:lnTo>
                  <a:lnTo>
                    <a:pt x="1945" y="160"/>
                  </a:lnTo>
                  <a:lnTo>
                    <a:pt x="1945" y="87"/>
                  </a:lnTo>
                  <a:lnTo>
                    <a:pt x="1951" y="87"/>
                  </a:lnTo>
                  <a:lnTo>
                    <a:pt x="1951" y="54"/>
                  </a:lnTo>
                  <a:lnTo>
                    <a:pt x="1954" y="54"/>
                  </a:lnTo>
                  <a:lnTo>
                    <a:pt x="1956" y="51"/>
                  </a:lnTo>
                  <a:lnTo>
                    <a:pt x="1956" y="47"/>
                  </a:lnTo>
                  <a:lnTo>
                    <a:pt x="1956" y="43"/>
                  </a:lnTo>
                  <a:lnTo>
                    <a:pt x="1958" y="40"/>
                  </a:lnTo>
                  <a:lnTo>
                    <a:pt x="1962" y="40"/>
                  </a:lnTo>
                  <a:lnTo>
                    <a:pt x="1962" y="43"/>
                  </a:lnTo>
                  <a:lnTo>
                    <a:pt x="1965" y="43"/>
                  </a:lnTo>
                  <a:lnTo>
                    <a:pt x="1962" y="87"/>
                  </a:lnTo>
                  <a:lnTo>
                    <a:pt x="1958" y="87"/>
                  </a:lnTo>
                  <a:lnTo>
                    <a:pt x="1962" y="107"/>
                  </a:lnTo>
                  <a:lnTo>
                    <a:pt x="1969" y="111"/>
                  </a:lnTo>
                  <a:lnTo>
                    <a:pt x="1973" y="114"/>
                  </a:lnTo>
                  <a:lnTo>
                    <a:pt x="1978" y="118"/>
                  </a:lnTo>
                  <a:lnTo>
                    <a:pt x="1983" y="121"/>
                  </a:lnTo>
                  <a:lnTo>
                    <a:pt x="1991" y="123"/>
                  </a:lnTo>
                  <a:lnTo>
                    <a:pt x="1991" y="120"/>
                  </a:lnTo>
                  <a:lnTo>
                    <a:pt x="2002" y="111"/>
                  </a:lnTo>
                  <a:lnTo>
                    <a:pt x="2002" y="94"/>
                  </a:lnTo>
                  <a:lnTo>
                    <a:pt x="2014" y="94"/>
                  </a:lnTo>
                  <a:lnTo>
                    <a:pt x="2014" y="103"/>
                  </a:lnTo>
                  <a:lnTo>
                    <a:pt x="2011" y="103"/>
                  </a:lnTo>
                  <a:lnTo>
                    <a:pt x="2011" y="107"/>
                  </a:lnTo>
                  <a:lnTo>
                    <a:pt x="2014" y="107"/>
                  </a:lnTo>
                  <a:lnTo>
                    <a:pt x="2013" y="109"/>
                  </a:lnTo>
                  <a:lnTo>
                    <a:pt x="2013" y="109"/>
                  </a:lnTo>
                  <a:lnTo>
                    <a:pt x="2013" y="109"/>
                  </a:lnTo>
                  <a:lnTo>
                    <a:pt x="2011" y="109"/>
                  </a:lnTo>
                  <a:lnTo>
                    <a:pt x="2011" y="111"/>
                  </a:lnTo>
                  <a:lnTo>
                    <a:pt x="2011" y="140"/>
                  </a:lnTo>
                  <a:lnTo>
                    <a:pt x="2005" y="140"/>
                  </a:lnTo>
                  <a:lnTo>
                    <a:pt x="2011" y="151"/>
                  </a:lnTo>
                  <a:lnTo>
                    <a:pt x="2005" y="151"/>
                  </a:lnTo>
                  <a:lnTo>
                    <a:pt x="2005" y="154"/>
                  </a:lnTo>
                  <a:lnTo>
                    <a:pt x="2011" y="154"/>
                  </a:lnTo>
                  <a:lnTo>
                    <a:pt x="2011" y="163"/>
                  </a:lnTo>
                  <a:lnTo>
                    <a:pt x="2018" y="167"/>
                  </a:lnTo>
                  <a:lnTo>
                    <a:pt x="2031" y="203"/>
                  </a:lnTo>
                  <a:lnTo>
                    <a:pt x="2034" y="203"/>
                  </a:lnTo>
                  <a:lnTo>
                    <a:pt x="2036" y="176"/>
                  </a:lnTo>
                  <a:lnTo>
                    <a:pt x="2040" y="152"/>
                  </a:lnTo>
                  <a:lnTo>
                    <a:pt x="2045" y="131"/>
                  </a:lnTo>
                  <a:lnTo>
                    <a:pt x="2051" y="107"/>
                  </a:lnTo>
                  <a:lnTo>
                    <a:pt x="2062" y="103"/>
                  </a:lnTo>
                  <a:lnTo>
                    <a:pt x="2062" y="94"/>
                  </a:lnTo>
                  <a:lnTo>
                    <a:pt x="2074" y="100"/>
                  </a:lnTo>
                  <a:lnTo>
                    <a:pt x="2071" y="123"/>
                  </a:lnTo>
                  <a:lnTo>
                    <a:pt x="2065" y="123"/>
                  </a:lnTo>
                  <a:lnTo>
                    <a:pt x="2065" y="160"/>
                  </a:lnTo>
                  <a:lnTo>
                    <a:pt x="2062" y="160"/>
                  </a:lnTo>
                  <a:lnTo>
                    <a:pt x="2058" y="207"/>
                  </a:lnTo>
                  <a:lnTo>
                    <a:pt x="2054" y="207"/>
                  </a:lnTo>
                  <a:lnTo>
                    <a:pt x="2054" y="243"/>
                  </a:lnTo>
                  <a:lnTo>
                    <a:pt x="2051" y="243"/>
                  </a:lnTo>
                  <a:lnTo>
                    <a:pt x="2054" y="300"/>
                  </a:lnTo>
                  <a:lnTo>
                    <a:pt x="2058" y="300"/>
                  </a:lnTo>
                  <a:lnTo>
                    <a:pt x="2060" y="312"/>
                  </a:lnTo>
                  <a:lnTo>
                    <a:pt x="2060" y="323"/>
                  </a:lnTo>
                  <a:lnTo>
                    <a:pt x="2060" y="334"/>
                  </a:lnTo>
                  <a:lnTo>
                    <a:pt x="2065" y="343"/>
                  </a:lnTo>
                  <a:lnTo>
                    <a:pt x="2063" y="314"/>
                  </a:lnTo>
                  <a:lnTo>
                    <a:pt x="2058" y="287"/>
                  </a:lnTo>
                  <a:lnTo>
                    <a:pt x="2054" y="260"/>
                  </a:lnTo>
                  <a:lnTo>
                    <a:pt x="2056" y="260"/>
                  </a:lnTo>
                  <a:lnTo>
                    <a:pt x="2056" y="261"/>
                  </a:lnTo>
                  <a:lnTo>
                    <a:pt x="2056" y="261"/>
                  </a:lnTo>
                  <a:lnTo>
                    <a:pt x="2056" y="261"/>
                  </a:lnTo>
                  <a:lnTo>
                    <a:pt x="2056" y="261"/>
                  </a:lnTo>
                  <a:lnTo>
                    <a:pt x="2058" y="263"/>
                  </a:lnTo>
                  <a:lnTo>
                    <a:pt x="2071" y="260"/>
                  </a:lnTo>
                  <a:lnTo>
                    <a:pt x="2071" y="263"/>
                  </a:lnTo>
                  <a:lnTo>
                    <a:pt x="2076" y="276"/>
                  </a:lnTo>
                  <a:lnTo>
                    <a:pt x="2082" y="292"/>
                  </a:lnTo>
                  <a:lnTo>
                    <a:pt x="2087" y="311"/>
                  </a:lnTo>
                  <a:lnTo>
                    <a:pt x="2091" y="327"/>
                  </a:lnTo>
                  <a:lnTo>
                    <a:pt x="2091" y="351"/>
                  </a:lnTo>
                  <a:lnTo>
                    <a:pt x="2094" y="351"/>
                  </a:lnTo>
                  <a:lnTo>
                    <a:pt x="2094" y="309"/>
                  </a:lnTo>
                  <a:lnTo>
                    <a:pt x="2098" y="267"/>
                  </a:lnTo>
                  <a:lnTo>
                    <a:pt x="2105" y="225"/>
                  </a:lnTo>
                  <a:lnTo>
                    <a:pt x="2114" y="191"/>
                  </a:lnTo>
                  <a:lnTo>
                    <a:pt x="2122" y="140"/>
                  </a:lnTo>
                  <a:lnTo>
                    <a:pt x="2125" y="140"/>
                  </a:lnTo>
                  <a:lnTo>
                    <a:pt x="2127" y="138"/>
                  </a:lnTo>
                  <a:lnTo>
                    <a:pt x="2129" y="136"/>
                  </a:lnTo>
                  <a:lnTo>
                    <a:pt x="2129" y="136"/>
                  </a:lnTo>
                  <a:lnTo>
                    <a:pt x="2129" y="136"/>
                  </a:lnTo>
                  <a:lnTo>
                    <a:pt x="2131" y="136"/>
                  </a:lnTo>
                  <a:lnTo>
                    <a:pt x="2134" y="136"/>
                  </a:lnTo>
                  <a:lnTo>
                    <a:pt x="2133" y="161"/>
                  </a:lnTo>
                  <a:lnTo>
                    <a:pt x="2133" y="192"/>
                  </a:lnTo>
                  <a:lnTo>
                    <a:pt x="2131" y="223"/>
                  </a:lnTo>
                  <a:lnTo>
                    <a:pt x="2129" y="245"/>
                  </a:lnTo>
                  <a:lnTo>
                    <a:pt x="2129" y="272"/>
                  </a:lnTo>
                  <a:lnTo>
                    <a:pt x="2133" y="303"/>
                  </a:lnTo>
                  <a:lnTo>
                    <a:pt x="2138" y="334"/>
                  </a:lnTo>
                  <a:lnTo>
                    <a:pt x="2143" y="363"/>
                  </a:lnTo>
                  <a:lnTo>
                    <a:pt x="2151" y="387"/>
                  </a:lnTo>
                  <a:lnTo>
                    <a:pt x="2153" y="401"/>
                  </a:lnTo>
                  <a:lnTo>
                    <a:pt x="2153" y="420"/>
                  </a:lnTo>
                  <a:lnTo>
                    <a:pt x="2153" y="436"/>
                  </a:lnTo>
                  <a:lnTo>
                    <a:pt x="2153" y="452"/>
                  </a:lnTo>
                  <a:lnTo>
                    <a:pt x="2158" y="463"/>
                  </a:lnTo>
                  <a:lnTo>
                    <a:pt x="2165" y="347"/>
                  </a:lnTo>
                  <a:lnTo>
                    <a:pt x="2162" y="347"/>
                  </a:lnTo>
                  <a:lnTo>
                    <a:pt x="2162" y="300"/>
                  </a:lnTo>
                  <a:lnTo>
                    <a:pt x="2154" y="280"/>
                  </a:lnTo>
                  <a:lnTo>
                    <a:pt x="2151" y="260"/>
                  </a:lnTo>
                  <a:lnTo>
                    <a:pt x="2162" y="263"/>
                  </a:lnTo>
                  <a:lnTo>
                    <a:pt x="2163" y="274"/>
                  </a:lnTo>
                  <a:lnTo>
                    <a:pt x="2169" y="289"/>
                  </a:lnTo>
                  <a:lnTo>
                    <a:pt x="2173" y="305"/>
                  </a:lnTo>
                  <a:lnTo>
                    <a:pt x="2178" y="320"/>
                  </a:lnTo>
                  <a:lnTo>
                    <a:pt x="2182" y="327"/>
                  </a:lnTo>
                  <a:lnTo>
                    <a:pt x="2182" y="320"/>
                  </a:lnTo>
                  <a:lnTo>
                    <a:pt x="2185" y="311"/>
                  </a:lnTo>
                  <a:lnTo>
                    <a:pt x="2187" y="296"/>
                  </a:lnTo>
                  <a:lnTo>
                    <a:pt x="2187" y="276"/>
                  </a:lnTo>
                  <a:lnTo>
                    <a:pt x="2187" y="260"/>
                  </a:lnTo>
                  <a:lnTo>
                    <a:pt x="2185" y="247"/>
                  </a:lnTo>
                  <a:lnTo>
                    <a:pt x="2182" y="247"/>
                  </a:lnTo>
                  <a:lnTo>
                    <a:pt x="2182" y="183"/>
                  </a:lnTo>
                  <a:lnTo>
                    <a:pt x="2178" y="183"/>
                  </a:lnTo>
                  <a:lnTo>
                    <a:pt x="2178" y="160"/>
                  </a:lnTo>
                  <a:lnTo>
                    <a:pt x="2174" y="160"/>
                  </a:lnTo>
                  <a:lnTo>
                    <a:pt x="2174" y="136"/>
                  </a:lnTo>
                  <a:lnTo>
                    <a:pt x="2171" y="136"/>
                  </a:lnTo>
                  <a:lnTo>
                    <a:pt x="2171" y="114"/>
                  </a:lnTo>
                  <a:lnTo>
                    <a:pt x="2165" y="114"/>
                  </a:lnTo>
                  <a:lnTo>
                    <a:pt x="2165" y="87"/>
                  </a:lnTo>
                  <a:lnTo>
                    <a:pt x="2162" y="87"/>
                  </a:lnTo>
                  <a:lnTo>
                    <a:pt x="2158" y="63"/>
                  </a:lnTo>
                  <a:lnTo>
                    <a:pt x="2171" y="67"/>
                  </a:lnTo>
                  <a:lnTo>
                    <a:pt x="2198" y="214"/>
                  </a:lnTo>
                  <a:lnTo>
                    <a:pt x="2200" y="227"/>
                  </a:lnTo>
                  <a:lnTo>
                    <a:pt x="2198" y="238"/>
                  </a:lnTo>
                  <a:lnTo>
                    <a:pt x="2198" y="247"/>
                  </a:lnTo>
                  <a:lnTo>
                    <a:pt x="2202" y="254"/>
                  </a:lnTo>
                  <a:lnTo>
                    <a:pt x="2214" y="163"/>
                  </a:lnTo>
                  <a:lnTo>
                    <a:pt x="2223" y="131"/>
                  </a:lnTo>
                  <a:lnTo>
                    <a:pt x="2231" y="94"/>
                  </a:lnTo>
                  <a:lnTo>
                    <a:pt x="2242" y="100"/>
                  </a:lnTo>
                  <a:lnTo>
                    <a:pt x="2240" y="109"/>
                  </a:lnTo>
                  <a:lnTo>
                    <a:pt x="2234" y="123"/>
                  </a:lnTo>
                  <a:lnTo>
                    <a:pt x="2231" y="141"/>
                  </a:lnTo>
                  <a:lnTo>
                    <a:pt x="2227" y="160"/>
                  </a:lnTo>
                  <a:lnTo>
                    <a:pt x="2225" y="178"/>
                  </a:lnTo>
                  <a:lnTo>
                    <a:pt x="2223" y="191"/>
                  </a:lnTo>
                  <a:lnTo>
                    <a:pt x="2225" y="200"/>
                  </a:lnTo>
                  <a:lnTo>
                    <a:pt x="2227" y="191"/>
                  </a:lnTo>
                  <a:lnTo>
                    <a:pt x="2227" y="185"/>
                  </a:lnTo>
                  <a:lnTo>
                    <a:pt x="2229" y="180"/>
                  </a:lnTo>
                  <a:lnTo>
                    <a:pt x="2233" y="176"/>
                  </a:lnTo>
                  <a:lnTo>
                    <a:pt x="2236" y="172"/>
                  </a:lnTo>
                  <a:lnTo>
                    <a:pt x="2242" y="171"/>
                  </a:lnTo>
                  <a:lnTo>
                    <a:pt x="2242" y="211"/>
                  </a:lnTo>
                  <a:lnTo>
                    <a:pt x="2245" y="211"/>
                  </a:lnTo>
                  <a:lnTo>
                    <a:pt x="2245" y="203"/>
                  </a:lnTo>
                  <a:lnTo>
                    <a:pt x="2258" y="192"/>
                  </a:lnTo>
                  <a:lnTo>
                    <a:pt x="2267" y="180"/>
                  </a:lnTo>
                  <a:lnTo>
                    <a:pt x="2276" y="167"/>
                  </a:lnTo>
                  <a:lnTo>
                    <a:pt x="2287" y="154"/>
                  </a:lnTo>
                  <a:lnTo>
                    <a:pt x="2302" y="147"/>
                  </a:lnTo>
                  <a:lnTo>
                    <a:pt x="2300" y="154"/>
                  </a:lnTo>
                  <a:lnTo>
                    <a:pt x="2298" y="158"/>
                  </a:lnTo>
                  <a:lnTo>
                    <a:pt x="2294" y="163"/>
                  </a:lnTo>
                  <a:lnTo>
                    <a:pt x="2291" y="167"/>
                  </a:lnTo>
                  <a:lnTo>
                    <a:pt x="2285" y="167"/>
                  </a:lnTo>
                  <a:lnTo>
                    <a:pt x="2285" y="176"/>
                  </a:lnTo>
                  <a:lnTo>
                    <a:pt x="2278" y="180"/>
                  </a:lnTo>
                  <a:lnTo>
                    <a:pt x="2278" y="183"/>
                  </a:lnTo>
                  <a:lnTo>
                    <a:pt x="2271" y="187"/>
                  </a:lnTo>
                  <a:lnTo>
                    <a:pt x="2271" y="196"/>
                  </a:lnTo>
                  <a:lnTo>
                    <a:pt x="2262" y="200"/>
                  </a:lnTo>
                  <a:lnTo>
                    <a:pt x="2256" y="212"/>
                  </a:lnTo>
                  <a:lnTo>
                    <a:pt x="2251" y="225"/>
                  </a:lnTo>
                  <a:lnTo>
                    <a:pt x="2242" y="236"/>
                  </a:lnTo>
                  <a:lnTo>
                    <a:pt x="2262" y="307"/>
                  </a:lnTo>
                  <a:lnTo>
                    <a:pt x="2265" y="307"/>
                  </a:lnTo>
                  <a:lnTo>
                    <a:pt x="2267" y="296"/>
                  </a:lnTo>
                  <a:lnTo>
                    <a:pt x="2269" y="289"/>
                  </a:lnTo>
                  <a:lnTo>
                    <a:pt x="2271" y="283"/>
                  </a:lnTo>
                  <a:lnTo>
                    <a:pt x="2274" y="274"/>
                  </a:lnTo>
                  <a:lnTo>
                    <a:pt x="2282" y="227"/>
                  </a:lnTo>
                  <a:lnTo>
                    <a:pt x="2314" y="136"/>
                  </a:lnTo>
                  <a:lnTo>
                    <a:pt x="2322" y="136"/>
                  </a:lnTo>
                  <a:lnTo>
                    <a:pt x="2311" y="191"/>
                  </a:lnTo>
                  <a:lnTo>
                    <a:pt x="2309" y="192"/>
                  </a:lnTo>
                  <a:lnTo>
                    <a:pt x="2309" y="194"/>
                  </a:lnTo>
                  <a:lnTo>
                    <a:pt x="2307" y="192"/>
                  </a:lnTo>
                  <a:lnTo>
                    <a:pt x="2307" y="192"/>
                  </a:lnTo>
                  <a:lnTo>
                    <a:pt x="2305" y="196"/>
                  </a:lnTo>
                  <a:lnTo>
                    <a:pt x="2314" y="200"/>
                  </a:lnTo>
                  <a:lnTo>
                    <a:pt x="2325" y="254"/>
                  </a:lnTo>
                  <a:lnTo>
                    <a:pt x="2327" y="254"/>
                  </a:lnTo>
                  <a:lnTo>
                    <a:pt x="2329" y="252"/>
                  </a:lnTo>
                  <a:lnTo>
                    <a:pt x="2329" y="252"/>
                  </a:lnTo>
                  <a:lnTo>
                    <a:pt x="2329" y="252"/>
                  </a:lnTo>
                  <a:lnTo>
                    <a:pt x="2329" y="251"/>
                  </a:lnTo>
                  <a:lnTo>
                    <a:pt x="2331" y="247"/>
                  </a:lnTo>
                  <a:lnTo>
                    <a:pt x="2331" y="238"/>
                  </a:lnTo>
                  <a:lnTo>
                    <a:pt x="2329" y="223"/>
                  </a:lnTo>
                  <a:lnTo>
                    <a:pt x="2325" y="207"/>
                  </a:lnTo>
                  <a:lnTo>
                    <a:pt x="2320" y="192"/>
                  </a:lnTo>
                  <a:lnTo>
                    <a:pt x="2318" y="180"/>
                  </a:lnTo>
                  <a:lnTo>
                    <a:pt x="2331" y="183"/>
                  </a:lnTo>
                  <a:lnTo>
                    <a:pt x="2333" y="198"/>
                  </a:lnTo>
                  <a:lnTo>
                    <a:pt x="2336" y="212"/>
                  </a:lnTo>
                  <a:lnTo>
                    <a:pt x="2342" y="223"/>
                  </a:lnTo>
                  <a:lnTo>
                    <a:pt x="2342" y="220"/>
                  </a:lnTo>
                  <a:lnTo>
                    <a:pt x="2351" y="209"/>
                  </a:lnTo>
                  <a:lnTo>
                    <a:pt x="2356" y="196"/>
                  </a:lnTo>
                  <a:lnTo>
                    <a:pt x="2362" y="183"/>
                  </a:lnTo>
                  <a:lnTo>
                    <a:pt x="2374" y="176"/>
                  </a:lnTo>
                  <a:lnTo>
                    <a:pt x="2374" y="167"/>
                  </a:lnTo>
                  <a:lnTo>
                    <a:pt x="2378" y="163"/>
                  </a:lnTo>
                  <a:lnTo>
                    <a:pt x="2380" y="161"/>
                  </a:lnTo>
                  <a:lnTo>
                    <a:pt x="2383" y="160"/>
                  </a:lnTo>
                  <a:lnTo>
                    <a:pt x="2387" y="156"/>
                  </a:lnTo>
                  <a:lnTo>
                    <a:pt x="2389" y="154"/>
                  </a:lnTo>
                  <a:lnTo>
                    <a:pt x="2393" y="149"/>
                  </a:lnTo>
                  <a:lnTo>
                    <a:pt x="2394" y="143"/>
                  </a:lnTo>
                  <a:lnTo>
                    <a:pt x="2402" y="143"/>
                  </a:lnTo>
                  <a:lnTo>
                    <a:pt x="2402" y="140"/>
                  </a:lnTo>
                  <a:lnTo>
                    <a:pt x="2400" y="138"/>
                  </a:lnTo>
                  <a:lnTo>
                    <a:pt x="2398" y="136"/>
                  </a:lnTo>
                  <a:lnTo>
                    <a:pt x="2396" y="134"/>
                  </a:lnTo>
                  <a:lnTo>
                    <a:pt x="2396" y="134"/>
                  </a:lnTo>
                  <a:lnTo>
                    <a:pt x="2394" y="131"/>
                  </a:lnTo>
                  <a:lnTo>
                    <a:pt x="2394" y="127"/>
                  </a:lnTo>
                  <a:lnTo>
                    <a:pt x="2405" y="127"/>
                  </a:lnTo>
                  <a:lnTo>
                    <a:pt x="2405" y="136"/>
                  </a:lnTo>
                  <a:lnTo>
                    <a:pt x="2414" y="136"/>
                  </a:lnTo>
                  <a:lnTo>
                    <a:pt x="2411" y="147"/>
                  </a:lnTo>
                  <a:lnTo>
                    <a:pt x="2414" y="147"/>
                  </a:lnTo>
                  <a:lnTo>
                    <a:pt x="2414" y="160"/>
                  </a:lnTo>
                  <a:lnTo>
                    <a:pt x="2418" y="160"/>
                  </a:lnTo>
                  <a:lnTo>
                    <a:pt x="2418" y="176"/>
                  </a:lnTo>
                  <a:lnTo>
                    <a:pt x="2422" y="176"/>
                  </a:lnTo>
                  <a:lnTo>
                    <a:pt x="2422" y="191"/>
                  </a:lnTo>
                  <a:lnTo>
                    <a:pt x="2425" y="191"/>
                  </a:lnTo>
                  <a:lnTo>
                    <a:pt x="2425" y="207"/>
                  </a:lnTo>
                  <a:lnTo>
                    <a:pt x="2431" y="207"/>
                  </a:lnTo>
                  <a:lnTo>
                    <a:pt x="2434" y="236"/>
                  </a:lnTo>
                  <a:lnTo>
                    <a:pt x="2438" y="236"/>
                  </a:lnTo>
                  <a:lnTo>
                    <a:pt x="2438" y="251"/>
                  </a:lnTo>
                  <a:lnTo>
                    <a:pt x="2442" y="251"/>
                  </a:lnTo>
                  <a:lnTo>
                    <a:pt x="2443" y="263"/>
                  </a:lnTo>
                  <a:lnTo>
                    <a:pt x="2443" y="276"/>
                  </a:lnTo>
                  <a:lnTo>
                    <a:pt x="2445" y="287"/>
                  </a:lnTo>
                  <a:lnTo>
                    <a:pt x="2451" y="296"/>
                  </a:lnTo>
                  <a:lnTo>
                    <a:pt x="2451" y="280"/>
                  </a:lnTo>
                  <a:lnTo>
                    <a:pt x="2462" y="280"/>
                  </a:lnTo>
                  <a:lnTo>
                    <a:pt x="2462" y="274"/>
                  </a:lnTo>
                  <a:lnTo>
                    <a:pt x="2460" y="274"/>
                  </a:lnTo>
                  <a:lnTo>
                    <a:pt x="2458" y="274"/>
                  </a:lnTo>
                  <a:lnTo>
                    <a:pt x="2456" y="274"/>
                  </a:lnTo>
                  <a:lnTo>
                    <a:pt x="2456" y="274"/>
                  </a:lnTo>
                  <a:lnTo>
                    <a:pt x="2456" y="272"/>
                  </a:lnTo>
                  <a:lnTo>
                    <a:pt x="2454" y="271"/>
                  </a:lnTo>
                  <a:lnTo>
                    <a:pt x="2458" y="261"/>
                  </a:lnTo>
                  <a:lnTo>
                    <a:pt x="2463" y="245"/>
                  </a:lnTo>
                  <a:lnTo>
                    <a:pt x="2465" y="223"/>
                  </a:lnTo>
                  <a:lnTo>
                    <a:pt x="2469" y="201"/>
                  </a:lnTo>
                  <a:lnTo>
                    <a:pt x="2469" y="181"/>
                  </a:lnTo>
                  <a:lnTo>
                    <a:pt x="2471" y="167"/>
                  </a:lnTo>
                  <a:lnTo>
                    <a:pt x="2482" y="171"/>
                  </a:lnTo>
                  <a:lnTo>
                    <a:pt x="2483" y="183"/>
                  </a:lnTo>
                  <a:lnTo>
                    <a:pt x="2485" y="198"/>
                  </a:lnTo>
                  <a:lnTo>
                    <a:pt x="2491" y="207"/>
                  </a:lnTo>
                  <a:lnTo>
                    <a:pt x="2474" y="91"/>
                  </a:lnTo>
                  <a:lnTo>
                    <a:pt x="2482" y="91"/>
                  </a:lnTo>
                  <a:lnTo>
                    <a:pt x="2491" y="140"/>
                  </a:lnTo>
                  <a:lnTo>
                    <a:pt x="2502" y="187"/>
                  </a:lnTo>
                  <a:lnTo>
                    <a:pt x="2503" y="200"/>
                  </a:lnTo>
                  <a:lnTo>
                    <a:pt x="2503" y="214"/>
                  </a:lnTo>
                  <a:lnTo>
                    <a:pt x="2503" y="229"/>
                  </a:lnTo>
                  <a:lnTo>
                    <a:pt x="2505" y="241"/>
                  </a:lnTo>
                  <a:lnTo>
                    <a:pt x="2511" y="251"/>
                  </a:lnTo>
                  <a:lnTo>
                    <a:pt x="2514" y="200"/>
                  </a:lnTo>
                  <a:lnTo>
                    <a:pt x="2525" y="154"/>
                  </a:lnTo>
                  <a:lnTo>
                    <a:pt x="2534" y="94"/>
                  </a:lnTo>
                  <a:lnTo>
                    <a:pt x="2538" y="94"/>
                  </a:lnTo>
                  <a:lnTo>
                    <a:pt x="2538" y="83"/>
                  </a:lnTo>
                  <a:lnTo>
                    <a:pt x="2542" y="83"/>
                  </a:lnTo>
                  <a:lnTo>
                    <a:pt x="2542" y="63"/>
                  </a:lnTo>
                  <a:lnTo>
                    <a:pt x="2545" y="63"/>
                  </a:lnTo>
                  <a:lnTo>
                    <a:pt x="2531" y="16"/>
                  </a:lnTo>
                  <a:lnTo>
                    <a:pt x="2534" y="16"/>
                  </a:lnTo>
                  <a:lnTo>
                    <a:pt x="2534" y="20"/>
                  </a:lnTo>
                  <a:lnTo>
                    <a:pt x="2538" y="20"/>
                  </a:lnTo>
                  <a:lnTo>
                    <a:pt x="2549" y="45"/>
                  </a:lnTo>
                  <a:lnTo>
                    <a:pt x="2562" y="72"/>
                  </a:lnTo>
                  <a:lnTo>
                    <a:pt x="2573" y="100"/>
                  </a:lnTo>
                  <a:lnTo>
                    <a:pt x="2578" y="131"/>
                  </a:lnTo>
                  <a:lnTo>
                    <a:pt x="2585" y="131"/>
                  </a:lnTo>
                  <a:lnTo>
                    <a:pt x="2587" y="152"/>
                  </a:lnTo>
                  <a:lnTo>
                    <a:pt x="2593" y="171"/>
                  </a:lnTo>
                  <a:lnTo>
                    <a:pt x="2598" y="187"/>
                  </a:lnTo>
                  <a:lnTo>
                    <a:pt x="2598" y="214"/>
                  </a:lnTo>
                  <a:lnTo>
                    <a:pt x="2602" y="214"/>
                  </a:lnTo>
                  <a:lnTo>
                    <a:pt x="2605" y="176"/>
                  </a:lnTo>
                  <a:lnTo>
                    <a:pt x="2602" y="176"/>
                  </a:lnTo>
                  <a:lnTo>
                    <a:pt x="2602" y="147"/>
                  </a:lnTo>
                  <a:lnTo>
                    <a:pt x="2614" y="151"/>
                  </a:lnTo>
                  <a:lnTo>
                    <a:pt x="2618" y="185"/>
                  </a:lnTo>
                  <a:lnTo>
                    <a:pt x="2625" y="214"/>
                  </a:lnTo>
                  <a:lnTo>
                    <a:pt x="2638" y="331"/>
                  </a:lnTo>
                  <a:lnTo>
                    <a:pt x="2645" y="331"/>
                  </a:lnTo>
                  <a:lnTo>
                    <a:pt x="2651" y="203"/>
                  </a:lnTo>
                  <a:lnTo>
                    <a:pt x="2631" y="94"/>
                  </a:lnTo>
                  <a:lnTo>
                    <a:pt x="2642" y="100"/>
                  </a:lnTo>
                  <a:lnTo>
                    <a:pt x="2645" y="132"/>
                  </a:lnTo>
                  <a:lnTo>
                    <a:pt x="2654" y="163"/>
                  </a:lnTo>
                  <a:lnTo>
                    <a:pt x="2654" y="191"/>
                  </a:lnTo>
                  <a:lnTo>
                    <a:pt x="2658" y="191"/>
                  </a:lnTo>
                  <a:lnTo>
                    <a:pt x="2658" y="187"/>
                  </a:lnTo>
                  <a:lnTo>
                    <a:pt x="2662" y="176"/>
                  </a:lnTo>
                  <a:lnTo>
                    <a:pt x="2665" y="161"/>
                  </a:lnTo>
                  <a:lnTo>
                    <a:pt x="2665" y="147"/>
                  </a:lnTo>
                  <a:lnTo>
                    <a:pt x="2674" y="147"/>
                  </a:lnTo>
                  <a:lnTo>
                    <a:pt x="2674" y="207"/>
                  </a:lnTo>
                  <a:lnTo>
                    <a:pt x="2671" y="207"/>
                  </a:lnTo>
                  <a:lnTo>
                    <a:pt x="2674" y="331"/>
                  </a:lnTo>
                  <a:lnTo>
                    <a:pt x="2691" y="331"/>
                  </a:lnTo>
                  <a:lnTo>
                    <a:pt x="2705" y="416"/>
                  </a:lnTo>
                  <a:lnTo>
                    <a:pt x="2711" y="416"/>
                  </a:lnTo>
                  <a:lnTo>
                    <a:pt x="2705" y="263"/>
                  </a:lnTo>
                  <a:lnTo>
                    <a:pt x="2702" y="263"/>
                  </a:lnTo>
                  <a:lnTo>
                    <a:pt x="2702" y="231"/>
                  </a:lnTo>
                  <a:lnTo>
                    <a:pt x="2698" y="231"/>
                  </a:lnTo>
                  <a:lnTo>
                    <a:pt x="2698" y="196"/>
                  </a:lnTo>
                  <a:lnTo>
                    <a:pt x="2694" y="196"/>
                  </a:lnTo>
                  <a:lnTo>
                    <a:pt x="2694" y="167"/>
                  </a:lnTo>
                  <a:lnTo>
                    <a:pt x="2691" y="167"/>
                  </a:lnTo>
                  <a:lnTo>
                    <a:pt x="2691" y="143"/>
                  </a:lnTo>
                  <a:lnTo>
                    <a:pt x="2685" y="143"/>
                  </a:lnTo>
                  <a:lnTo>
                    <a:pt x="2685" y="123"/>
                  </a:lnTo>
                  <a:lnTo>
                    <a:pt x="2682" y="123"/>
                  </a:lnTo>
                  <a:lnTo>
                    <a:pt x="2682" y="103"/>
                  </a:lnTo>
                  <a:lnTo>
                    <a:pt x="2678" y="103"/>
                  </a:lnTo>
                  <a:lnTo>
                    <a:pt x="2678" y="100"/>
                  </a:lnTo>
                  <a:lnTo>
                    <a:pt x="2682" y="100"/>
                  </a:lnTo>
                  <a:lnTo>
                    <a:pt x="2682" y="94"/>
                  </a:lnTo>
                  <a:lnTo>
                    <a:pt x="2685" y="94"/>
                  </a:lnTo>
                  <a:lnTo>
                    <a:pt x="2685" y="100"/>
                  </a:lnTo>
                  <a:lnTo>
                    <a:pt x="2691" y="109"/>
                  </a:lnTo>
                  <a:lnTo>
                    <a:pt x="2693" y="118"/>
                  </a:lnTo>
                  <a:lnTo>
                    <a:pt x="2694" y="131"/>
                  </a:lnTo>
                  <a:lnTo>
                    <a:pt x="2698" y="131"/>
                  </a:lnTo>
                  <a:lnTo>
                    <a:pt x="2698" y="154"/>
                  </a:lnTo>
                  <a:lnTo>
                    <a:pt x="2705" y="185"/>
                  </a:lnTo>
                  <a:lnTo>
                    <a:pt x="2711" y="218"/>
                  </a:lnTo>
                  <a:lnTo>
                    <a:pt x="2718" y="247"/>
                  </a:lnTo>
                  <a:lnTo>
                    <a:pt x="2720" y="260"/>
                  </a:lnTo>
                  <a:lnTo>
                    <a:pt x="2720" y="276"/>
                  </a:lnTo>
                  <a:lnTo>
                    <a:pt x="2722" y="289"/>
                  </a:lnTo>
                  <a:lnTo>
                    <a:pt x="2725" y="300"/>
                  </a:lnTo>
                  <a:lnTo>
                    <a:pt x="2731" y="203"/>
                  </a:lnTo>
                  <a:lnTo>
                    <a:pt x="2725" y="203"/>
                  </a:lnTo>
                  <a:lnTo>
                    <a:pt x="2725" y="114"/>
                  </a:lnTo>
                  <a:lnTo>
                    <a:pt x="2718" y="81"/>
                  </a:lnTo>
                  <a:lnTo>
                    <a:pt x="2714" y="47"/>
                  </a:lnTo>
                  <a:lnTo>
                    <a:pt x="2722" y="47"/>
                  </a:lnTo>
                  <a:lnTo>
                    <a:pt x="2725" y="76"/>
                  </a:lnTo>
                  <a:lnTo>
                    <a:pt x="2731" y="76"/>
                  </a:lnTo>
                  <a:lnTo>
                    <a:pt x="2731" y="94"/>
                  </a:lnTo>
                  <a:lnTo>
                    <a:pt x="2734" y="94"/>
                  </a:lnTo>
                  <a:lnTo>
                    <a:pt x="2734" y="114"/>
                  </a:lnTo>
                  <a:lnTo>
                    <a:pt x="2738" y="114"/>
                  </a:lnTo>
                  <a:lnTo>
                    <a:pt x="2738" y="131"/>
                  </a:lnTo>
                  <a:lnTo>
                    <a:pt x="2742" y="131"/>
                  </a:lnTo>
                  <a:lnTo>
                    <a:pt x="2742" y="151"/>
                  </a:lnTo>
                  <a:lnTo>
                    <a:pt x="2747" y="176"/>
                  </a:lnTo>
                  <a:lnTo>
                    <a:pt x="2753" y="203"/>
                  </a:lnTo>
                  <a:lnTo>
                    <a:pt x="2758" y="227"/>
                  </a:lnTo>
                  <a:lnTo>
                    <a:pt x="2758" y="260"/>
                  </a:lnTo>
                  <a:lnTo>
                    <a:pt x="2762" y="260"/>
                  </a:lnTo>
                  <a:lnTo>
                    <a:pt x="2763" y="272"/>
                  </a:lnTo>
                  <a:lnTo>
                    <a:pt x="2763" y="285"/>
                  </a:lnTo>
                  <a:lnTo>
                    <a:pt x="2765" y="298"/>
                  </a:lnTo>
                  <a:lnTo>
                    <a:pt x="2771" y="307"/>
                  </a:lnTo>
                  <a:lnTo>
                    <a:pt x="2773" y="281"/>
                  </a:lnTo>
                  <a:lnTo>
                    <a:pt x="2780" y="256"/>
                  </a:lnTo>
                  <a:lnTo>
                    <a:pt x="2785" y="236"/>
                  </a:lnTo>
                  <a:lnTo>
                    <a:pt x="2794" y="196"/>
                  </a:lnTo>
                  <a:lnTo>
                    <a:pt x="2798" y="196"/>
                  </a:lnTo>
                  <a:lnTo>
                    <a:pt x="2798" y="180"/>
                  </a:lnTo>
                  <a:lnTo>
                    <a:pt x="2802" y="180"/>
                  </a:lnTo>
                  <a:lnTo>
                    <a:pt x="2802" y="171"/>
                  </a:lnTo>
                  <a:lnTo>
                    <a:pt x="2805" y="171"/>
                  </a:lnTo>
                  <a:lnTo>
                    <a:pt x="2811" y="151"/>
                  </a:lnTo>
                  <a:lnTo>
                    <a:pt x="2822" y="151"/>
                  </a:lnTo>
                  <a:lnTo>
                    <a:pt x="2811" y="187"/>
                  </a:lnTo>
                  <a:lnTo>
                    <a:pt x="2818" y="187"/>
                  </a:lnTo>
                  <a:lnTo>
                    <a:pt x="2805" y="223"/>
                  </a:lnTo>
                  <a:lnTo>
                    <a:pt x="2802" y="223"/>
                  </a:lnTo>
                  <a:lnTo>
                    <a:pt x="2802" y="247"/>
                  </a:lnTo>
                  <a:lnTo>
                    <a:pt x="2798" y="247"/>
                  </a:lnTo>
                  <a:lnTo>
                    <a:pt x="2798" y="251"/>
                  </a:lnTo>
                  <a:lnTo>
                    <a:pt x="2802" y="251"/>
                  </a:lnTo>
                  <a:lnTo>
                    <a:pt x="2802" y="254"/>
                  </a:lnTo>
                  <a:lnTo>
                    <a:pt x="2798" y="254"/>
                  </a:lnTo>
                  <a:lnTo>
                    <a:pt x="2798" y="260"/>
                  </a:lnTo>
                  <a:lnTo>
                    <a:pt x="2802" y="260"/>
                  </a:lnTo>
                  <a:lnTo>
                    <a:pt x="2798" y="280"/>
                  </a:lnTo>
                  <a:lnTo>
                    <a:pt x="2798" y="281"/>
                  </a:lnTo>
                  <a:lnTo>
                    <a:pt x="2800" y="281"/>
                  </a:lnTo>
                  <a:lnTo>
                    <a:pt x="2800" y="281"/>
                  </a:lnTo>
                  <a:lnTo>
                    <a:pt x="2802" y="281"/>
                  </a:lnTo>
                  <a:lnTo>
                    <a:pt x="2802" y="283"/>
                  </a:lnTo>
                  <a:lnTo>
                    <a:pt x="2802" y="298"/>
                  </a:lnTo>
                  <a:lnTo>
                    <a:pt x="2802" y="314"/>
                  </a:lnTo>
                  <a:lnTo>
                    <a:pt x="2800" y="331"/>
                  </a:lnTo>
                  <a:lnTo>
                    <a:pt x="2802" y="345"/>
                  </a:lnTo>
                  <a:lnTo>
                    <a:pt x="2805" y="356"/>
                  </a:lnTo>
                  <a:lnTo>
                    <a:pt x="2811" y="334"/>
                  </a:lnTo>
                  <a:lnTo>
                    <a:pt x="2814" y="334"/>
                  </a:lnTo>
                  <a:lnTo>
                    <a:pt x="2814" y="327"/>
                  </a:lnTo>
                  <a:lnTo>
                    <a:pt x="2818" y="327"/>
                  </a:lnTo>
                  <a:lnTo>
                    <a:pt x="2818" y="296"/>
                  </a:lnTo>
                  <a:lnTo>
                    <a:pt x="2822" y="296"/>
                  </a:lnTo>
                  <a:lnTo>
                    <a:pt x="2831" y="247"/>
                  </a:lnTo>
                  <a:lnTo>
                    <a:pt x="2838" y="247"/>
                  </a:lnTo>
                  <a:lnTo>
                    <a:pt x="2842" y="276"/>
                  </a:lnTo>
                  <a:lnTo>
                    <a:pt x="2851" y="303"/>
                  </a:lnTo>
                  <a:lnTo>
                    <a:pt x="2851" y="331"/>
                  </a:lnTo>
                  <a:lnTo>
                    <a:pt x="2854" y="331"/>
                  </a:lnTo>
                  <a:lnTo>
                    <a:pt x="2858" y="301"/>
                  </a:lnTo>
                  <a:lnTo>
                    <a:pt x="2865" y="272"/>
                  </a:lnTo>
                  <a:lnTo>
                    <a:pt x="2874" y="247"/>
                  </a:lnTo>
                  <a:lnTo>
                    <a:pt x="2878" y="247"/>
                  </a:lnTo>
                  <a:lnTo>
                    <a:pt x="2878" y="251"/>
                  </a:lnTo>
                  <a:lnTo>
                    <a:pt x="2882" y="251"/>
                  </a:lnTo>
                  <a:lnTo>
                    <a:pt x="2882" y="254"/>
                  </a:lnTo>
                  <a:lnTo>
                    <a:pt x="2882" y="258"/>
                  </a:lnTo>
                  <a:lnTo>
                    <a:pt x="2880" y="263"/>
                  </a:lnTo>
                  <a:lnTo>
                    <a:pt x="2878" y="269"/>
                  </a:lnTo>
                  <a:lnTo>
                    <a:pt x="2878" y="274"/>
                  </a:lnTo>
                  <a:lnTo>
                    <a:pt x="2878" y="280"/>
                  </a:lnTo>
                  <a:lnTo>
                    <a:pt x="2882" y="280"/>
                  </a:lnTo>
                  <a:lnTo>
                    <a:pt x="2885" y="300"/>
                  </a:lnTo>
                  <a:lnTo>
                    <a:pt x="2891" y="300"/>
                  </a:lnTo>
                  <a:lnTo>
                    <a:pt x="2893" y="283"/>
                  </a:lnTo>
                  <a:lnTo>
                    <a:pt x="2896" y="265"/>
                  </a:lnTo>
                  <a:lnTo>
                    <a:pt x="2902" y="251"/>
                  </a:lnTo>
                  <a:lnTo>
                    <a:pt x="2911" y="247"/>
                  </a:lnTo>
                  <a:lnTo>
                    <a:pt x="2911" y="238"/>
                  </a:lnTo>
                  <a:lnTo>
                    <a:pt x="2907" y="225"/>
                  </a:lnTo>
                  <a:lnTo>
                    <a:pt x="2902" y="212"/>
                  </a:lnTo>
                  <a:lnTo>
                    <a:pt x="2896" y="200"/>
                  </a:lnTo>
                  <a:lnTo>
                    <a:pt x="2894" y="191"/>
                  </a:lnTo>
                  <a:lnTo>
                    <a:pt x="2905" y="196"/>
                  </a:lnTo>
                  <a:lnTo>
                    <a:pt x="2905" y="183"/>
                  </a:lnTo>
                  <a:lnTo>
                    <a:pt x="2902" y="183"/>
                  </a:lnTo>
                  <a:lnTo>
                    <a:pt x="2898" y="154"/>
                  </a:lnTo>
                  <a:lnTo>
                    <a:pt x="2905" y="154"/>
                  </a:lnTo>
                  <a:lnTo>
                    <a:pt x="2918" y="191"/>
                  </a:lnTo>
                  <a:lnTo>
                    <a:pt x="2922" y="220"/>
                  </a:lnTo>
                  <a:lnTo>
                    <a:pt x="2925" y="220"/>
                  </a:lnTo>
                  <a:lnTo>
                    <a:pt x="2925" y="243"/>
                  </a:lnTo>
                  <a:lnTo>
                    <a:pt x="2931" y="243"/>
                  </a:lnTo>
                  <a:lnTo>
                    <a:pt x="2931" y="267"/>
                  </a:lnTo>
                  <a:lnTo>
                    <a:pt x="2934" y="267"/>
                  </a:lnTo>
                  <a:lnTo>
                    <a:pt x="2936" y="281"/>
                  </a:lnTo>
                  <a:lnTo>
                    <a:pt x="2936" y="296"/>
                  </a:lnTo>
                  <a:lnTo>
                    <a:pt x="2938" y="307"/>
                  </a:lnTo>
                  <a:lnTo>
                    <a:pt x="2942" y="307"/>
                  </a:lnTo>
                  <a:lnTo>
                    <a:pt x="2943" y="280"/>
                  </a:lnTo>
                  <a:lnTo>
                    <a:pt x="2951" y="254"/>
                  </a:lnTo>
                  <a:lnTo>
                    <a:pt x="2958" y="232"/>
                  </a:lnTo>
                  <a:lnTo>
                    <a:pt x="2965" y="211"/>
                  </a:lnTo>
                  <a:lnTo>
                    <a:pt x="2965" y="196"/>
                  </a:lnTo>
                  <a:lnTo>
                    <a:pt x="2971" y="196"/>
                  </a:lnTo>
                  <a:lnTo>
                    <a:pt x="2971" y="183"/>
                  </a:lnTo>
                  <a:lnTo>
                    <a:pt x="2974" y="183"/>
                  </a:lnTo>
                  <a:lnTo>
                    <a:pt x="2974" y="167"/>
                  </a:lnTo>
                  <a:lnTo>
                    <a:pt x="2993" y="112"/>
                  </a:lnTo>
                  <a:lnTo>
                    <a:pt x="3005" y="54"/>
                  </a:lnTo>
                  <a:lnTo>
                    <a:pt x="3018" y="54"/>
                  </a:lnTo>
                  <a:lnTo>
                    <a:pt x="2998" y="131"/>
                  </a:lnTo>
                  <a:lnTo>
                    <a:pt x="2998" y="163"/>
                  </a:lnTo>
                  <a:lnTo>
                    <a:pt x="2994" y="163"/>
                  </a:lnTo>
                  <a:lnTo>
                    <a:pt x="2994" y="196"/>
                  </a:lnTo>
                  <a:lnTo>
                    <a:pt x="2991" y="196"/>
                  </a:lnTo>
                  <a:lnTo>
                    <a:pt x="2991" y="231"/>
                  </a:lnTo>
                  <a:lnTo>
                    <a:pt x="2985" y="231"/>
                  </a:lnTo>
                  <a:lnTo>
                    <a:pt x="2983" y="243"/>
                  </a:lnTo>
                  <a:lnTo>
                    <a:pt x="2985" y="260"/>
                  </a:lnTo>
                  <a:lnTo>
                    <a:pt x="2987" y="274"/>
                  </a:lnTo>
                  <a:lnTo>
                    <a:pt x="2991" y="283"/>
                  </a:lnTo>
                  <a:lnTo>
                    <a:pt x="3002" y="231"/>
                  </a:lnTo>
                  <a:lnTo>
                    <a:pt x="3005" y="231"/>
                  </a:lnTo>
                  <a:lnTo>
                    <a:pt x="3005" y="220"/>
                  </a:lnTo>
                  <a:lnTo>
                    <a:pt x="3011" y="220"/>
                  </a:lnTo>
                  <a:lnTo>
                    <a:pt x="3042" y="103"/>
                  </a:lnTo>
                  <a:lnTo>
                    <a:pt x="3051" y="103"/>
                  </a:lnTo>
                  <a:lnTo>
                    <a:pt x="3045" y="138"/>
                  </a:lnTo>
                  <a:lnTo>
                    <a:pt x="3033" y="172"/>
                  </a:lnTo>
                  <a:lnTo>
                    <a:pt x="3022" y="203"/>
                  </a:lnTo>
                  <a:lnTo>
                    <a:pt x="3022" y="220"/>
                  </a:lnTo>
                  <a:lnTo>
                    <a:pt x="3018" y="220"/>
                  </a:lnTo>
                  <a:lnTo>
                    <a:pt x="3018" y="236"/>
                  </a:lnTo>
                  <a:lnTo>
                    <a:pt x="3014" y="236"/>
                  </a:lnTo>
                  <a:lnTo>
                    <a:pt x="3014" y="247"/>
                  </a:lnTo>
                  <a:lnTo>
                    <a:pt x="3011" y="247"/>
                  </a:lnTo>
                  <a:lnTo>
                    <a:pt x="3011" y="263"/>
                  </a:lnTo>
                  <a:lnTo>
                    <a:pt x="3005" y="263"/>
                  </a:lnTo>
                  <a:lnTo>
                    <a:pt x="3005" y="271"/>
                  </a:lnTo>
                  <a:lnTo>
                    <a:pt x="3003" y="278"/>
                  </a:lnTo>
                  <a:lnTo>
                    <a:pt x="3003" y="285"/>
                  </a:lnTo>
                  <a:lnTo>
                    <a:pt x="3002" y="291"/>
                  </a:lnTo>
                  <a:lnTo>
                    <a:pt x="3011" y="291"/>
                  </a:lnTo>
                  <a:lnTo>
                    <a:pt x="3011" y="287"/>
                  </a:lnTo>
                  <a:lnTo>
                    <a:pt x="3038" y="287"/>
                  </a:lnTo>
                  <a:lnTo>
                    <a:pt x="3038" y="283"/>
                  </a:lnTo>
                  <a:lnTo>
                    <a:pt x="3042" y="283"/>
                  </a:lnTo>
                  <a:lnTo>
                    <a:pt x="3047" y="256"/>
                  </a:lnTo>
                  <a:lnTo>
                    <a:pt x="3056" y="231"/>
                  </a:lnTo>
                  <a:lnTo>
                    <a:pt x="3065" y="207"/>
                  </a:lnTo>
                  <a:lnTo>
                    <a:pt x="3067" y="192"/>
                  </a:lnTo>
                  <a:lnTo>
                    <a:pt x="3065" y="180"/>
                  </a:lnTo>
                  <a:lnTo>
                    <a:pt x="3063" y="169"/>
                  </a:lnTo>
                  <a:lnTo>
                    <a:pt x="3065" y="160"/>
                  </a:lnTo>
                  <a:lnTo>
                    <a:pt x="3069" y="163"/>
                  </a:lnTo>
                  <a:lnTo>
                    <a:pt x="3073" y="167"/>
                  </a:lnTo>
                  <a:lnTo>
                    <a:pt x="3078" y="171"/>
                  </a:lnTo>
                  <a:lnTo>
                    <a:pt x="3080" y="152"/>
                  </a:lnTo>
                  <a:lnTo>
                    <a:pt x="3083" y="136"/>
                  </a:lnTo>
                  <a:lnTo>
                    <a:pt x="3089" y="120"/>
                  </a:lnTo>
                  <a:lnTo>
                    <a:pt x="3094" y="103"/>
                  </a:lnTo>
                  <a:lnTo>
                    <a:pt x="3102" y="103"/>
                  </a:lnTo>
                  <a:lnTo>
                    <a:pt x="3085" y="171"/>
                  </a:lnTo>
                  <a:lnTo>
                    <a:pt x="3082" y="171"/>
                  </a:lnTo>
                  <a:lnTo>
                    <a:pt x="3078" y="196"/>
                  </a:lnTo>
                  <a:lnTo>
                    <a:pt x="3082" y="196"/>
                  </a:lnTo>
                  <a:lnTo>
                    <a:pt x="3082" y="214"/>
                  </a:lnTo>
                  <a:lnTo>
                    <a:pt x="3085" y="214"/>
                  </a:lnTo>
                  <a:lnTo>
                    <a:pt x="3085" y="247"/>
                  </a:lnTo>
                  <a:lnTo>
                    <a:pt x="3091" y="247"/>
                  </a:lnTo>
                  <a:lnTo>
                    <a:pt x="3094" y="223"/>
                  </a:lnTo>
                  <a:lnTo>
                    <a:pt x="3102" y="200"/>
                  </a:lnTo>
                  <a:lnTo>
                    <a:pt x="3111" y="178"/>
                  </a:lnTo>
                  <a:lnTo>
                    <a:pt x="3118" y="154"/>
                  </a:lnTo>
                  <a:lnTo>
                    <a:pt x="3125" y="154"/>
                  </a:lnTo>
                  <a:lnTo>
                    <a:pt x="3125" y="169"/>
                  </a:lnTo>
                  <a:lnTo>
                    <a:pt x="3122" y="185"/>
                  </a:lnTo>
                  <a:lnTo>
                    <a:pt x="3120" y="200"/>
                  </a:lnTo>
                  <a:lnTo>
                    <a:pt x="3118" y="214"/>
                  </a:lnTo>
                  <a:lnTo>
                    <a:pt x="3122" y="223"/>
                  </a:lnTo>
                  <a:lnTo>
                    <a:pt x="3123" y="209"/>
                  </a:lnTo>
                  <a:lnTo>
                    <a:pt x="3129" y="198"/>
                  </a:lnTo>
                  <a:lnTo>
                    <a:pt x="3134" y="187"/>
                  </a:lnTo>
                  <a:lnTo>
                    <a:pt x="3145" y="140"/>
                  </a:lnTo>
                  <a:lnTo>
                    <a:pt x="3154" y="140"/>
                  </a:lnTo>
                  <a:lnTo>
                    <a:pt x="3149" y="176"/>
                  </a:lnTo>
                  <a:lnTo>
                    <a:pt x="3142" y="214"/>
                  </a:lnTo>
                  <a:lnTo>
                    <a:pt x="3136" y="251"/>
                  </a:lnTo>
                  <a:lnTo>
                    <a:pt x="3133" y="287"/>
                  </a:lnTo>
                  <a:lnTo>
                    <a:pt x="3138" y="323"/>
                  </a:lnTo>
                  <a:lnTo>
                    <a:pt x="3140" y="338"/>
                  </a:lnTo>
                  <a:lnTo>
                    <a:pt x="3142" y="352"/>
                  </a:lnTo>
                  <a:lnTo>
                    <a:pt x="3145" y="363"/>
                  </a:lnTo>
                  <a:lnTo>
                    <a:pt x="3145" y="360"/>
                  </a:lnTo>
                  <a:lnTo>
                    <a:pt x="3156" y="343"/>
                  </a:lnTo>
                  <a:lnTo>
                    <a:pt x="3160" y="323"/>
                  </a:lnTo>
                  <a:lnTo>
                    <a:pt x="3160" y="303"/>
                  </a:lnTo>
                  <a:lnTo>
                    <a:pt x="3156" y="281"/>
                  </a:lnTo>
                  <a:lnTo>
                    <a:pt x="3154" y="260"/>
                  </a:lnTo>
                  <a:lnTo>
                    <a:pt x="3165" y="260"/>
                  </a:lnTo>
                  <a:lnTo>
                    <a:pt x="3165" y="274"/>
                  </a:lnTo>
                  <a:lnTo>
                    <a:pt x="3169" y="285"/>
                  </a:lnTo>
                  <a:lnTo>
                    <a:pt x="3174" y="296"/>
                  </a:lnTo>
                  <a:lnTo>
                    <a:pt x="3178" y="258"/>
                  </a:lnTo>
                  <a:lnTo>
                    <a:pt x="3185" y="223"/>
                  </a:lnTo>
                  <a:lnTo>
                    <a:pt x="3194" y="191"/>
                  </a:lnTo>
                  <a:lnTo>
                    <a:pt x="3194" y="178"/>
                  </a:lnTo>
                  <a:lnTo>
                    <a:pt x="3193" y="165"/>
                  </a:lnTo>
                  <a:lnTo>
                    <a:pt x="3191" y="154"/>
                  </a:lnTo>
                  <a:lnTo>
                    <a:pt x="3191" y="111"/>
                  </a:lnTo>
                  <a:lnTo>
                    <a:pt x="3183" y="91"/>
                  </a:lnTo>
                  <a:lnTo>
                    <a:pt x="3178" y="67"/>
                  </a:lnTo>
                  <a:lnTo>
                    <a:pt x="3191" y="67"/>
                  </a:lnTo>
                  <a:lnTo>
                    <a:pt x="3193" y="85"/>
                  </a:lnTo>
                  <a:lnTo>
                    <a:pt x="3198" y="100"/>
                  </a:lnTo>
                  <a:lnTo>
                    <a:pt x="3198" y="127"/>
                  </a:lnTo>
                  <a:lnTo>
                    <a:pt x="3202" y="127"/>
                  </a:lnTo>
                  <a:lnTo>
                    <a:pt x="3214" y="20"/>
                  </a:lnTo>
                  <a:lnTo>
                    <a:pt x="3222" y="20"/>
                  </a:lnTo>
                  <a:lnTo>
                    <a:pt x="3214" y="120"/>
                  </a:lnTo>
                  <a:lnTo>
                    <a:pt x="3211" y="131"/>
                  </a:lnTo>
                  <a:lnTo>
                    <a:pt x="3207" y="147"/>
                  </a:lnTo>
                  <a:lnTo>
                    <a:pt x="3203" y="167"/>
                  </a:lnTo>
                  <a:lnTo>
                    <a:pt x="3202" y="185"/>
                  </a:lnTo>
                  <a:lnTo>
                    <a:pt x="3202" y="200"/>
                  </a:lnTo>
                  <a:lnTo>
                    <a:pt x="3205" y="200"/>
                  </a:lnTo>
                  <a:lnTo>
                    <a:pt x="3205" y="214"/>
                  </a:lnTo>
                  <a:lnTo>
                    <a:pt x="3202" y="214"/>
                  </a:lnTo>
                  <a:lnTo>
                    <a:pt x="3202" y="220"/>
                  </a:lnTo>
                  <a:lnTo>
                    <a:pt x="3205" y="220"/>
                  </a:lnTo>
                  <a:lnTo>
                    <a:pt x="3205" y="247"/>
                  </a:lnTo>
                  <a:lnTo>
                    <a:pt x="3211" y="247"/>
                  </a:lnTo>
                  <a:lnTo>
                    <a:pt x="3213" y="220"/>
                  </a:lnTo>
                  <a:lnTo>
                    <a:pt x="3220" y="191"/>
                  </a:lnTo>
                  <a:lnTo>
                    <a:pt x="3229" y="163"/>
                  </a:lnTo>
                  <a:lnTo>
                    <a:pt x="3238" y="140"/>
                  </a:lnTo>
                  <a:lnTo>
                    <a:pt x="3240" y="127"/>
                  </a:lnTo>
                  <a:lnTo>
                    <a:pt x="3240" y="118"/>
                  </a:lnTo>
                  <a:lnTo>
                    <a:pt x="3242" y="111"/>
                  </a:lnTo>
                  <a:lnTo>
                    <a:pt x="3251" y="103"/>
                  </a:lnTo>
                  <a:lnTo>
                    <a:pt x="3251" y="100"/>
                  </a:lnTo>
                  <a:lnTo>
                    <a:pt x="3254" y="100"/>
                  </a:lnTo>
                  <a:lnTo>
                    <a:pt x="3254" y="114"/>
                  </a:lnTo>
                  <a:lnTo>
                    <a:pt x="3249" y="123"/>
                  </a:lnTo>
                  <a:lnTo>
                    <a:pt x="3247" y="131"/>
                  </a:lnTo>
                  <a:lnTo>
                    <a:pt x="3247" y="140"/>
                  </a:lnTo>
                  <a:lnTo>
                    <a:pt x="3245" y="151"/>
                  </a:lnTo>
                  <a:lnTo>
                    <a:pt x="3240" y="169"/>
                  </a:lnTo>
                  <a:lnTo>
                    <a:pt x="3234" y="187"/>
                  </a:lnTo>
                  <a:lnTo>
                    <a:pt x="3231" y="207"/>
                  </a:lnTo>
                  <a:lnTo>
                    <a:pt x="3234" y="207"/>
                  </a:lnTo>
                  <a:lnTo>
                    <a:pt x="3236" y="196"/>
                  </a:lnTo>
                  <a:lnTo>
                    <a:pt x="3240" y="185"/>
                  </a:lnTo>
                  <a:lnTo>
                    <a:pt x="3242" y="176"/>
                  </a:lnTo>
                  <a:lnTo>
                    <a:pt x="3251" y="176"/>
                  </a:lnTo>
                  <a:lnTo>
                    <a:pt x="3251" y="263"/>
                  </a:lnTo>
                  <a:lnTo>
                    <a:pt x="3254" y="263"/>
                  </a:lnTo>
                  <a:lnTo>
                    <a:pt x="3258" y="274"/>
                  </a:lnTo>
                  <a:lnTo>
                    <a:pt x="3251" y="274"/>
                  </a:lnTo>
                  <a:lnTo>
                    <a:pt x="3251" y="280"/>
                  </a:lnTo>
                  <a:lnTo>
                    <a:pt x="3258" y="280"/>
                  </a:lnTo>
                  <a:lnTo>
                    <a:pt x="3258" y="292"/>
                  </a:lnTo>
                  <a:lnTo>
                    <a:pt x="3262" y="305"/>
                  </a:lnTo>
                  <a:lnTo>
                    <a:pt x="3265" y="314"/>
                  </a:lnTo>
                  <a:lnTo>
                    <a:pt x="3269" y="294"/>
                  </a:lnTo>
                  <a:lnTo>
                    <a:pt x="3274" y="276"/>
                  </a:lnTo>
                  <a:lnTo>
                    <a:pt x="3282" y="260"/>
                  </a:lnTo>
                  <a:lnTo>
                    <a:pt x="3291" y="223"/>
                  </a:lnTo>
                  <a:lnTo>
                    <a:pt x="3294" y="223"/>
                  </a:lnTo>
                  <a:lnTo>
                    <a:pt x="3294" y="214"/>
                  </a:lnTo>
                  <a:lnTo>
                    <a:pt x="3298" y="214"/>
                  </a:lnTo>
                  <a:lnTo>
                    <a:pt x="3298" y="203"/>
                  </a:lnTo>
                  <a:lnTo>
                    <a:pt x="3325" y="143"/>
                  </a:lnTo>
                  <a:lnTo>
                    <a:pt x="3331" y="143"/>
                  </a:lnTo>
                  <a:lnTo>
                    <a:pt x="3331" y="160"/>
                  </a:lnTo>
                  <a:lnTo>
                    <a:pt x="3322" y="172"/>
                  </a:lnTo>
                  <a:lnTo>
                    <a:pt x="3314" y="196"/>
                  </a:lnTo>
                  <a:lnTo>
                    <a:pt x="3309" y="223"/>
                  </a:lnTo>
                  <a:lnTo>
                    <a:pt x="3303" y="251"/>
                  </a:lnTo>
                  <a:lnTo>
                    <a:pt x="3302" y="271"/>
                  </a:lnTo>
                  <a:lnTo>
                    <a:pt x="3302" y="283"/>
                  </a:lnTo>
                  <a:lnTo>
                    <a:pt x="3302" y="298"/>
                  </a:lnTo>
                  <a:lnTo>
                    <a:pt x="3302" y="311"/>
                  </a:lnTo>
                  <a:lnTo>
                    <a:pt x="3305" y="320"/>
                  </a:lnTo>
                  <a:lnTo>
                    <a:pt x="3311" y="251"/>
                  </a:lnTo>
                  <a:lnTo>
                    <a:pt x="3322" y="251"/>
                  </a:lnTo>
                  <a:lnTo>
                    <a:pt x="3322" y="254"/>
                  </a:lnTo>
                  <a:lnTo>
                    <a:pt x="3318" y="254"/>
                  </a:lnTo>
                  <a:lnTo>
                    <a:pt x="3318" y="287"/>
                  </a:lnTo>
                  <a:lnTo>
                    <a:pt x="3316" y="298"/>
                  </a:lnTo>
                  <a:lnTo>
                    <a:pt x="3314" y="311"/>
                  </a:lnTo>
                  <a:lnTo>
                    <a:pt x="3313" y="325"/>
                  </a:lnTo>
                  <a:lnTo>
                    <a:pt x="3314" y="338"/>
                  </a:lnTo>
                  <a:lnTo>
                    <a:pt x="3318" y="347"/>
                  </a:lnTo>
                  <a:lnTo>
                    <a:pt x="3325" y="300"/>
                  </a:lnTo>
                  <a:lnTo>
                    <a:pt x="3331" y="300"/>
                  </a:lnTo>
                  <a:lnTo>
                    <a:pt x="3331" y="287"/>
                  </a:lnTo>
                  <a:lnTo>
                    <a:pt x="3334" y="287"/>
                  </a:lnTo>
                  <a:lnTo>
                    <a:pt x="3331" y="260"/>
                  </a:lnTo>
                  <a:lnTo>
                    <a:pt x="3334" y="260"/>
                  </a:lnTo>
                  <a:lnTo>
                    <a:pt x="3334" y="263"/>
                  </a:lnTo>
                  <a:lnTo>
                    <a:pt x="3336" y="263"/>
                  </a:lnTo>
                  <a:lnTo>
                    <a:pt x="3340" y="261"/>
                  </a:lnTo>
                  <a:lnTo>
                    <a:pt x="3345" y="260"/>
                  </a:lnTo>
                  <a:lnTo>
                    <a:pt x="3351" y="260"/>
                  </a:lnTo>
                  <a:lnTo>
                    <a:pt x="3351" y="261"/>
                  </a:lnTo>
                  <a:lnTo>
                    <a:pt x="3354" y="263"/>
                  </a:lnTo>
                  <a:lnTo>
                    <a:pt x="3356" y="265"/>
                  </a:lnTo>
                  <a:lnTo>
                    <a:pt x="3358" y="267"/>
                  </a:lnTo>
                  <a:lnTo>
                    <a:pt x="3358" y="267"/>
                  </a:lnTo>
                  <a:lnTo>
                    <a:pt x="3358" y="287"/>
                  </a:lnTo>
                  <a:lnTo>
                    <a:pt x="3362" y="287"/>
                  </a:lnTo>
                  <a:lnTo>
                    <a:pt x="3362" y="303"/>
                  </a:lnTo>
                  <a:lnTo>
                    <a:pt x="3365" y="303"/>
                  </a:lnTo>
                  <a:lnTo>
                    <a:pt x="3367" y="316"/>
                  </a:lnTo>
                  <a:lnTo>
                    <a:pt x="3369" y="329"/>
                  </a:lnTo>
                  <a:lnTo>
                    <a:pt x="3371" y="340"/>
                  </a:lnTo>
                  <a:lnTo>
                    <a:pt x="3374" y="340"/>
                  </a:lnTo>
                  <a:lnTo>
                    <a:pt x="3376" y="318"/>
                  </a:lnTo>
                  <a:lnTo>
                    <a:pt x="3382" y="300"/>
                  </a:lnTo>
                  <a:lnTo>
                    <a:pt x="3387" y="281"/>
                  </a:lnTo>
                  <a:lnTo>
                    <a:pt x="3391" y="263"/>
                  </a:lnTo>
                  <a:lnTo>
                    <a:pt x="3402" y="263"/>
                  </a:lnTo>
                  <a:lnTo>
                    <a:pt x="3391" y="300"/>
                  </a:lnTo>
                  <a:lnTo>
                    <a:pt x="3391" y="320"/>
                  </a:lnTo>
                  <a:lnTo>
                    <a:pt x="3385" y="320"/>
                  </a:lnTo>
                  <a:lnTo>
                    <a:pt x="3385" y="400"/>
                  </a:lnTo>
                  <a:lnTo>
                    <a:pt x="3385" y="412"/>
                  </a:lnTo>
                  <a:lnTo>
                    <a:pt x="3385" y="427"/>
                  </a:lnTo>
                  <a:lnTo>
                    <a:pt x="3385" y="441"/>
                  </a:lnTo>
                  <a:lnTo>
                    <a:pt x="3391" y="451"/>
                  </a:lnTo>
                  <a:lnTo>
                    <a:pt x="3393" y="392"/>
                  </a:lnTo>
                  <a:lnTo>
                    <a:pt x="3400" y="338"/>
                  </a:lnTo>
                  <a:lnTo>
                    <a:pt x="3413" y="289"/>
                  </a:lnTo>
                  <a:lnTo>
                    <a:pt x="3425" y="243"/>
                  </a:lnTo>
                  <a:lnTo>
                    <a:pt x="3425" y="223"/>
                  </a:lnTo>
                  <a:lnTo>
                    <a:pt x="3431" y="223"/>
                  </a:lnTo>
                  <a:lnTo>
                    <a:pt x="3434" y="207"/>
                  </a:lnTo>
                  <a:lnTo>
                    <a:pt x="3438" y="207"/>
                  </a:lnTo>
                  <a:lnTo>
                    <a:pt x="3438" y="192"/>
                  </a:lnTo>
                  <a:lnTo>
                    <a:pt x="3434" y="178"/>
                  </a:lnTo>
                  <a:lnTo>
                    <a:pt x="3429" y="161"/>
                  </a:lnTo>
                  <a:lnTo>
                    <a:pt x="3425" y="147"/>
                  </a:lnTo>
                  <a:lnTo>
                    <a:pt x="3434" y="147"/>
                  </a:lnTo>
                  <a:lnTo>
                    <a:pt x="3438" y="163"/>
                  </a:lnTo>
                  <a:lnTo>
                    <a:pt x="3442" y="163"/>
                  </a:lnTo>
                  <a:lnTo>
                    <a:pt x="3442" y="180"/>
                  </a:lnTo>
                  <a:lnTo>
                    <a:pt x="3445" y="180"/>
                  </a:lnTo>
                  <a:lnTo>
                    <a:pt x="3445" y="191"/>
                  </a:lnTo>
                  <a:lnTo>
                    <a:pt x="3451" y="191"/>
                  </a:lnTo>
                  <a:lnTo>
                    <a:pt x="3451" y="203"/>
                  </a:lnTo>
                  <a:lnTo>
                    <a:pt x="3454" y="203"/>
                  </a:lnTo>
                  <a:lnTo>
                    <a:pt x="3465" y="260"/>
                  </a:lnTo>
                  <a:lnTo>
                    <a:pt x="3471" y="260"/>
                  </a:lnTo>
                  <a:lnTo>
                    <a:pt x="3471" y="280"/>
                  </a:lnTo>
                  <a:lnTo>
                    <a:pt x="3474" y="280"/>
                  </a:lnTo>
                  <a:lnTo>
                    <a:pt x="3476" y="292"/>
                  </a:lnTo>
                  <a:lnTo>
                    <a:pt x="3476" y="305"/>
                  </a:lnTo>
                  <a:lnTo>
                    <a:pt x="3482" y="314"/>
                  </a:lnTo>
                  <a:lnTo>
                    <a:pt x="3483" y="292"/>
                  </a:lnTo>
                  <a:lnTo>
                    <a:pt x="3491" y="271"/>
                  </a:lnTo>
                  <a:lnTo>
                    <a:pt x="3494" y="271"/>
                  </a:lnTo>
                  <a:lnTo>
                    <a:pt x="3494" y="263"/>
                  </a:lnTo>
                  <a:lnTo>
                    <a:pt x="3498" y="263"/>
                  </a:lnTo>
                  <a:lnTo>
                    <a:pt x="3502" y="183"/>
                  </a:lnTo>
                  <a:lnTo>
                    <a:pt x="3514" y="183"/>
                  </a:lnTo>
                  <a:lnTo>
                    <a:pt x="3514" y="196"/>
                  </a:lnTo>
                  <a:lnTo>
                    <a:pt x="3516" y="207"/>
                  </a:lnTo>
                  <a:lnTo>
                    <a:pt x="3522" y="214"/>
                  </a:lnTo>
                  <a:lnTo>
                    <a:pt x="3520" y="187"/>
                  </a:lnTo>
                  <a:lnTo>
                    <a:pt x="3513" y="160"/>
                  </a:lnTo>
                  <a:lnTo>
                    <a:pt x="3507" y="134"/>
                  </a:lnTo>
                  <a:lnTo>
                    <a:pt x="3502" y="107"/>
                  </a:lnTo>
                  <a:lnTo>
                    <a:pt x="3514" y="111"/>
                  </a:lnTo>
                  <a:lnTo>
                    <a:pt x="3518" y="140"/>
                  </a:lnTo>
                  <a:lnTo>
                    <a:pt x="3525" y="163"/>
                  </a:lnTo>
                  <a:lnTo>
                    <a:pt x="3525" y="187"/>
                  </a:lnTo>
                  <a:lnTo>
                    <a:pt x="3531" y="187"/>
                  </a:lnTo>
                  <a:lnTo>
                    <a:pt x="3531" y="211"/>
                  </a:lnTo>
                  <a:lnTo>
                    <a:pt x="3534" y="211"/>
                  </a:lnTo>
                  <a:lnTo>
                    <a:pt x="3536" y="223"/>
                  </a:lnTo>
                  <a:lnTo>
                    <a:pt x="3536" y="234"/>
                  </a:lnTo>
                  <a:lnTo>
                    <a:pt x="3538" y="247"/>
                  </a:lnTo>
                  <a:lnTo>
                    <a:pt x="3542" y="254"/>
                  </a:lnTo>
                  <a:lnTo>
                    <a:pt x="3543" y="238"/>
                  </a:lnTo>
                  <a:lnTo>
                    <a:pt x="3545" y="221"/>
                  </a:lnTo>
                  <a:lnTo>
                    <a:pt x="3551" y="207"/>
                  </a:lnTo>
                  <a:lnTo>
                    <a:pt x="3551" y="180"/>
                  </a:lnTo>
                  <a:lnTo>
                    <a:pt x="3554" y="180"/>
                  </a:lnTo>
                  <a:lnTo>
                    <a:pt x="3554" y="151"/>
                  </a:lnTo>
                  <a:lnTo>
                    <a:pt x="3558" y="151"/>
                  </a:lnTo>
                  <a:lnTo>
                    <a:pt x="3558" y="127"/>
                  </a:lnTo>
                  <a:lnTo>
                    <a:pt x="3562" y="127"/>
                  </a:lnTo>
                  <a:lnTo>
                    <a:pt x="3562" y="107"/>
                  </a:lnTo>
                  <a:lnTo>
                    <a:pt x="3565" y="107"/>
                  </a:lnTo>
                  <a:lnTo>
                    <a:pt x="3567" y="94"/>
                  </a:lnTo>
                  <a:lnTo>
                    <a:pt x="3569" y="85"/>
                  </a:lnTo>
                  <a:lnTo>
                    <a:pt x="3574" y="76"/>
                  </a:lnTo>
                  <a:lnTo>
                    <a:pt x="3576" y="74"/>
                  </a:lnTo>
                  <a:lnTo>
                    <a:pt x="3576" y="72"/>
                  </a:lnTo>
                  <a:lnTo>
                    <a:pt x="3576" y="72"/>
                  </a:lnTo>
                  <a:lnTo>
                    <a:pt x="3578" y="72"/>
                  </a:lnTo>
                  <a:lnTo>
                    <a:pt x="3580" y="72"/>
                  </a:lnTo>
                  <a:lnTo>
                    <a:pt x="3582" y="71"/>
                  </a:lnTo>
                  <a:lnTo>
                    <a:pt x="3576" y="103"/>
                  </a:lnTo>
                  <a:lnTo>
                    <a:pt x="3569" y="140"/>
                  </a:lnTo>
                  <a:lnTo>
                    <a:pt x="3562" y="171"/>
                  </a:lnTo>
                  <a:lnTo>
                    <a:pt x="3562" y="196"/>
                  </a:lnTo>
                  <a:lnTo>
                    <a:pt x="3558" y="196"/>
                  </a:lnTo>
                  <a:lnTo>
                    <a:pt x="3558" y="254"/>
                  </a:lnTo>
                  <a:lnTo>
                    <a:pt x="3554" y="254"/>
                  </a:lnTo>
                  <a:lnTo>
                    <a:pt x="3554" y="271"/>
                  </a:lnTo>
                  <a:lnTo>
                    <a:pt x="3558" y="271"/>
                  </a:lnTo>
                  <a:lnTo>
                    <a:pt x="3560" y="285"/>
                  </a:lnTo>
                  <a:lnTo>
                    <a:pt x="3558" y="301"/>
                  </a:lnTo>
                  <a:lnTo>
                    <a:pt x="3556" y="318"/>
                  </a:lnTo>
                  <a:lnTo>
                    <a:pt x="3556" y="334"/>
                  </a:lnTo>
                  <a:lnTo>
                    <a:pt x="3558" y="349"/>
                  </a:lnTo>
                  <a:lnTo>
                    <a:pt x="3562" y="360"/>
                  </a:lnTo>
                  <a:lnTo>
                    <a:pt x="3562" y="320"/>
                  </a:lnTo>
                  <a:lnTo>
                    <a:pt x="3571" y="314"/>
                  </a:lnTo>
                  <a:lnTo>
                    <a:pt x="3582" y="263"/>
                  </a:lnTo>
                  <a:lnTo>
                    <a:pt x="3591" y="263"/>
                  </a:lnTo>
                  <a:lnTo>
                    <a:pt x="3589" y="271"/>
                  </a:lnTo>
                  <a:lnTo>
                    <a:pt x="3587" y="283"/>
                  </a:lnTo>
                  <a:lnTo>
                    <a:pt x="3583" y="296"/>
                  </a:lnTo>
                  <a:lnTo>
                    <a:pt x="3580" y="307"/>
                  </a:lnTo>
                  <a:lnTo>
                    <a:pt x="3578" y="311"/>
                  </a:lnTo>
                  <a:lnTo>
                    <a:pt x="3578" y="314"/>
                  </a:lnTo>
                  <a:lnTo>
                    <a:pt x="3585" y="314"/>
                  </a:lnTo>
                  <a:lnTo>
                    <a:pt x="3587" y="340"/>
                  </a:lnTo>
                  <a:lnTo>
                    <a:pt x="3587" y="367"/>
                  </a:lnTo>
                  <a:lnTo>
                    <a:pt x="3587" y="394"/>
                  </a:lnTo>
                  <a:lnTo>
                    <a:pt x="3582" y="416"/>
                  </a:lnTo>
                  <a:lnTo>
                    <a:pt x="3585" y="416"/>
                  </a:lnTo>
                  <a:lnTo>
                    <a:pt x="3585" y="411"/>
                  </a:lnTo>
                  <a:lnTo>
                    <a:pt x="3591" y="411"/>
                  </a:lnTo>
                  <a:lnTo>
                    <a:pt x="3598" y="351"/>
                  </a:lnTo>
                  <a:lnTo>
                    <a:pt x="3602" y="351"/>
                  </a:lnTo>
                  <a:lnTo>
                    <a:pt x="3602" y="327"/>
                  </a:lnTo>
                  <a:lnTo>
                    <a:pt x="3605" y="327"/>
                  </a:lnTo>
                  <a:lnTo>
                    <a:pt x="3605" y="314"/>
                  </a:lnTo>
                  <a:lnTo>
                    <a:pt x="3611" y="314"/>
                  </a:lnTo>
                  <a:lnTo>
                    <a:pt x="3611" y="247"/>
                  </a:lnTo>
                  <a:lnTo>
                    <a:pt x="3614" y="247"/>
                  </a:lnTo>
                  <a:lnTo>
                    <a:pt x="3611" y="240"/>
                  </a:lnTo>
                  <a:lnTo>
                    <a:pt x="3611" y="163"/>
                  </a:lnTo>
                  <a:lnTo>
                    <a:pt x="3605" y="163"/>
                  </a:lnTo>
                  <a:lnTo>
                    <a:pt x="3605" y="147"/>
                  </a:lnTo>
                  <a:lnTo>
                    <a:pt x="3618" y="147"/>
                  </a:lnTo>
                  <a:lnTo>
                    <a:pt x="3620" y="169"/>
                  </a:lnTo>
                  <a:lnTo>
                    <a:pt x="3625" y="187"/>
                  </a:lnTo>
                  <a:lnTo>
                    <a:pt x="3631" y="203"/>
                  </a:lnTo>
                  <a:lnTo>
                    <a:pt x="3633" y="218"/>
                  </a:lnTo>
                  <a:lnTo>
                    <a:pt x="3633" y="232"/>
                  </a:lnTo>
                  <a:lnTo>
                    <a:pt x="3638" y="243"/>
                  </a:lnTo>
                  <a:lnTo>
                    <a:pt x="3634" y="163"/>
                  </a:lnTo>
                  <a:lnTo>
                    <a:pt x="3642" y="163"/>
                  </a:lnTo>
                  <a:lnTo>
                    <a:pt x="3642" y="131"/>
                  </a:lnTo>
                  <a:lnTo>
                    <a:pt x="3645" y="131"/>
                  </a:lnTo>
                  <a:lnTo>
                    <a:pt x="3645" y="100"/>
                  </a:lnTo>
                  <a:lnTo>
                    <a:pt x="3647" y="69"/>
                  </a:lnTo>
                  <a:lnTo>
                    <a:pt x="3654" y="43"/>
                  </a:lnTo>
                  <a:lnTo>
                    <a:pt x="3658" y="43"/>
                  </a:lnTo>
                  <a:lnTo>
                    <a:pt x="3658" y="107"/>
                  </a:lnTo>
                  <a:lnTo>
                    <a:pt x="3654" y="118"/>
                  </a:lnTo>
                  <a:lnTo>
                    <a:pt x="3653" y="132"/>
                  </a:lnTo>
                  <a:lnTo>
                    <a:pt x="3654" y="149"/>
                  </a:lnTo>
                  <a:lnTo>
                    <a:pt x="3654" y="165"/>
                  </a:lnTo>
                  <a:lnTo>
                    <a:pt x="3654" y="180"/>
                  </a:lnTo>
                  <a:lnTo>
                    <a:pt x="3651" y="200"/>
                  </a:lnTo>
                  <a:lnTo>
                    <a:pt x="3654" y="223"/>
                  </a:lnTo>
                  <a:lnTo>
                    <a:pt x="3658" y="223"/>
                  </a:lnTo>
                  <a:lnTo>
                    <a:pt x="3658" y="240"/>
                  </a:lnTo>
                  <a:lnTo>
                    <a:pt x="3662" y="240"/>
                  </a:lnTo>
                  <a:lnTo>
                    <a:pt x="3671" y="314"/>
                  </a:lnTo>
                  <a:lnTo>
                    <a:pt x="3691" y="314"/>
                  </a:lnTo>
                  <a:lnTo>
                    <a:pt x="3687" y="258"/>
                  </a:lnTo>
                  <a:lnTo>
                    <a:pt x="3682" y="205"/>
                  </a:lnTo>
                  <a:lnTo>
                    <a:pt x="3673" y="156"/>
                  </a:lnTo>
                  <a:lnTo>
                    <a:pt x="3662" y="107"/>
                  </a:lnTo>
                  <a:lnTo>
                    <a:pt x="3674" y="111"/>
                  </a:lnTo>
                  <a:lnTo>
                    <a:pt x="3678" y="138"/>
                  </a:lnTo>
                  <a:lnTo>
                    <a:pt x="3685" y="163"/>
                  </a:lnTo>
                  <a:lnTo>
                    <a:pt x="3685" y="187"/>
                  </a:lnTo>
                  <a:lnTo>
                    <a:pt x="3691" y="187"/>
                  </a:lnTo>
                  <a:lnTo>
                    <a:pt x="3691" y="211"/>
                  </a:lnTo>
                  <a:lnTo>
                    <a:pt x="3694" y="211"/>
                  </a:lnTo>
                  <a:lnTo>
                    <a:pt x="3694" y="231"/>
                  </a:lnTo>
                  <a:lnTo>
                    <a:pt x="3698" y="231"/>
                  </a:lnTo>
                  <a:lnTo>
                    <a:pt x="3700" y="243"/>
                  </a:lnTo>
                  <a:lnTo>
                    <a:pt x="3700" y="258"/>
                  </a:lnTo>
                  <a:lnTo>
                    <a:pt x="3702" y="269"/>
                  </a:lnTo>
                  <a:lnTo>
                    <a:pt x="3705" y="280"/>
                  </a:lnTo>
                  <a:lnTo>
                    <a:pt x="3725" y="0"/>
                  </a:ln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688DAB8-CFF2-40AA-A4C4-309BAB6CFF8E}"/>
                </a:ext>
              </a:extLst>
            </p:cNvPr>
            <p:cNvSpPr/>
            <p:nvPr/>
          </p:nvSpPr>
          <p:spPr>
            <a:xfrm>
              <a:off x="2573323" y="3239876"/>
              <a:ext cx="2203395" cy="1495159"/>
            </a:xfrm>
            <a:custGeom>
              <a:avLst/>
              <a:gdLst>
                <a:gd name="connsiteX0" fmla="*/ 718549 w 2203395"/>
                <a:gd name="connsiteY0" fmla="*/ 1063799 h 1495159"/>
                <a:gd name="connsiteX1" fmla="*/ 741105 w 2203395"/>
                <a:gd name="connsiteY1" fmla="*/ 1068960 h 1495159"/>
                <a:gd name="connsiteX2" fmla="*/ 783666 w 2203395"/>
                <a:gd name="connsiteY2" fmla="*/ 1117762 h 1495159"/>
                <a:gd name="connsiteX3" fmla="*/ 783902 w 2203395"/>
                <a:gd name="connsiteY3" fmla="*/ 1117882 h 1495159"/>
                <a:gd name="connsiteX4" fmla="*/ 817507 w 2203395"/>
                <a:gd name="connsiteY4" fmla="*/ 1135159 h 1495159"/>
                <a:gd name="connsiteX5" fmla="*/ 838289 w 2203395"/>
                <a:gd name="connsiteY5" fmla="*/ 1165126 h 1495159"/>
                <a:gd name="connsiteX6" fmla="*/ 835844 w 2203395"/>
                <a:gd name="connsiteY6" fmla="*/ 1216485 h 1495159"/>
                <a:gd name="connsiteX7" fmla="*/ 853703 w 2203395"/>
                <a:gd name="connsiteY7" fmla="*/ 1295012 h 1495159"/>
                <a:gd name="connsiteX8" fmla="*/ 770041 w 2203395"/>
                <a:gd name="connsiteY8" fmla="*/ 1363751 h 1495159"/>
                <a:gd name="connsiteX9" fmla="*/ 740091 w 2203395"/>
                <a:gd name="connsiteY9" fmla="*/ 1422651 h 1495159"/>
                <a:gd name="connsiteX10" fmla="*/ 638122 w 2203395"/>
                <a:gd name="connsiteY10" fmla="*/ 1429783 h 1495159"/>
                <a:gd name="connsiteX11" fmla="*/ 565253 w 2203395"/>
                <a:gd name="connsiteY11" fmla="*/ 1492619 h 1495159"/>
                <a:gd name="connsiteX12" fmla="*/ 458111 w 2203395"/>
                <a:gd name="connsiteY12" fmla="*/ 1454264 h 1495159"/>
                <a:gd name="connsiteX13" fmla="*/ 369835 w 2203395"/>
                <a:gd name="connsiteY13" fmla="*/ 1465921 h 1495159"/>
                <a:gd name="connsiteX14" fmla="*/ 298956 w 2203395"/>
                <a:gd name="connsiteY14" fmla="*/ 1416369 h 1495159"/>
                <a:gd name="connsiteX15" fmla="*/ 228979 w 2203395"/>
                <a:gd name="connsiteY15" fmla="*/ 1374198 h 1495159"/>
                <a:gd name="connsiteX16" fmla="*/ 243931 w 2203395"/>
                <a:gd name="connsiteY16" fmla="*/ 1317276 h 1495159"/>
                <a:gd name="connsiteX17" fmla="*/ 212357 w 2203395"/>
                <a:gd name="connsiteY17" fmla="*/ 1258875 h 1495159"/>
                <a:gd name="connsiteX18" fmla="*/ 270020 w 2203395"/>
                <a:gd name="connsiteY18" fmla="*/ 1206966 h 1495159"/>
                <a:gd name="connsiteX19" fmla="*/ 270571 w 2203395"/>
                <a:gd name="connsiteY19" fmla="*/ 1205598 h 1495159"/>
                <a:gd name="connsiteX20" fmla="*/ 296257 w 2203395"/>
                <a:gd name="connsiteY20" fmla="*/ 1131056 h 1495159"/>
                <a:gd name="connsiteX21" fmla="*/ 421214 w 2203395"/>
                <a:gd name="connsiteY21" fmla="*/ 1114026 h 1495159"/>
                <a:gd name="connsiteX22" fmla="*/ 421242 w 2203395"/>
                <a:gd name="connsiteY22" fmla="*/ 1113997 h 1495159"/>
                <a:gd name="connsiteX23" fmla="*/ 446092 w 2203395"/>
                <a:gd name="connsiteY23" fmla="*/ 1088384 h 1495159"/>
                <a:gd name="connsiteX24" fmla="*/ 547200 w 2203395"/>
                <a:gd name="connsiteY24" fmla="*/ 1096347 h 1495159"/>
                <a:gd name="connsiteX25" fmla="*/ 547649 w 2203395"/>
                <a:gd name="connsiteY25" fmla="*/ 1095865 h 1495159"/>
                <a:gd name="connsiteX26" fmla="*/ 567385 w 2203395"/>
                <a:gd name="connsiteY26" fmla="*/ 1074681 h 1495159"/>
                <a:gd name="connsiteX27" fmla="*/ 596291 w 2203395"/>
                <a:gd name="connsiteY27" fmla="*/ 1064065 h 1495159"/>
                <a:gd name="connsiteX28" fmla="*/ 630120 w 2203395"/>
                <a:gd name="connsiteY28" fmla="*/ 1067917 h 1495159"/>
                <a:gd name="connsiteX29" fmla="*/ 656390 w 2203395"/>
                <a:gd name="connsiteY29" fmla="*/ 1086300 h 1495159"/>
                <a:gd name="connsiteX30" fmla="*/ 657174 w 2203395"/>
                <a:gd name="connsiteY30" fmla="*/ 1086848 h 1495159"/>
                <a:gd name="connsiteX31" fmla="*/ 718549 w 2203395"/>
                <a:gd name="connsiteY31" fmla="*/ 1063799 h 1495159"/>
                <a:gd name="connsiteX32" fmla="*/ 1817377 w 2203395"/>
                <a:gd name="connsiteY32" fmla="*/ 705923 h 1495159"/>
                <a:gd name="connsiteX33" fmla="*/ 1839933 w 2203395"/>
                <a:gd name="connsiteY33" fmla="*/ 711085 h 1495159"/>
                <a:gd name="connsiteX34" fmla="*/ 1882494 w 2203395"/>
                <a:gd name="connsiteY34" fmla="*/ 759886 h 1495159"/>
                <a:gd name="connsiteX35" fmla="*/ 1882730 w 2203395"/>
                <a:gd name="connsiteY35" fmla="*/ 760007 h 1495159"/>
                <a:gd name="connsiteX36" fmla="*/ 1916335 w 2203395"/>
                <a:gd name="connsiteY36" fmla="*/ 777283 h 1495159"/>
                <a:gd name="connsiteX37" fmla="*/ 1937117 w 2203395"/>
                <a:gd name="connsiteY37" fmla="*/ 807251 h 1495159"/>
                <a:gd name="connsiteX38" fmla="*/ 1934672 w 2203395"/>
                <a:gd name="connsiteY38" fmla="*/ 858610 h 1495159"/>
                <a:gd name="connsiteX39" fmla="*/ 1942810 w 2203395"/>
                <a:gd name="connsiteY39" fmla="*/ 874800 h 1495159"/>
                <a:gd name="connsiteX40" fmla="*/ 1952039 w 2203395"/>
                <a:gd name="connsiteY40" fmla="*/ 864894 h 1495159"/>
                <a:gd name="connsiteX41" fmla="*/ 1968687 w 2203395"/>
                <a:gd name="connsiteY41" fmla="*/ 858780 h 1495159"/>
                <a:gd name="connsiteX42" fmla="*/ 1988171 w 2203395"/>
                <a:gd name="connsiteY42" fmla="*/ 860998 h 1495159"/>
                <a:gd name="connsiteX43" fmla="*/ 2003301 w 2203395"/>
                <a:gd name="connsiteY43" fmla="*/ 871585 h 1495159"/>
                <a:gd name="connsiteX44" fmla="*/ 2003752 w 2203395"/>
                <a:gd name="connsiteY44" fmla="*/ 871901 h 1495159"/>
                <a:gd name="connsiteX45" fmla="*/ 2039100 w 2203395"/>
                <a:gd name="connsiteY45" fmla="*/ 858626 h 1495159"/>
                <a:gd name="connsiteX46" fmla="*/ 2052091 w 2203395"/>
                <a:gd name="connsiteY46" fmla="*/ 861599 h 1495159"/>
                <a:gd name="connsiteX47" fmla="*/ 2076603 w 2203395"/>
                <a:gd name="connsiteY47" fmla="*/ 889705 h 1495159"/>
                <a:gd name="connsiteX48" fmla="*/ 2076739 w 2203395"/>
                <a:gd name="connsiteY48" fmla="*/ 889775 h 1495159"/>
                <a:gd name="connsiteX49" fmla="*/ 2096093 w 2203395"/>
                <a:gd name="connsiteY49" fmla="*/ 899725 h 1495159"/>
                <a:gd name="connsiteX50" fmla="*/ 2108062 w 2203395"/>
                <a:gd name="connsiteY50" fmla="*/ 916984 h 1495159"/>
                <a:gd name="connsiteX51" fmla="*/ 2106654 w 2203395"/>
                <a:gd name="connsiteY51" fmla="*/ 946564 h 1495159"/>
                <a:gd name="connsiteX52" fmla="*/ 2116940 w 2203395"/>
                <a:gd name="connsiteY52" fmla="*/ 991790 h 1495159"/>
                <a:gd name="connsiteX53" fmla="*/ 2068756 w 2203395"/>
                <a:gd name="connsiteY53" fmla="*/ 1031379 h 1495159"/>
                <a:gd name="connsiteX54" fmla="*/ 2051507 w 2203395"/>
                <a:gd name="connsiteY54" fmla="*/ 1065302 h 1495159"/>
                <a:gd name="connsiteX55" fmla="*/ 1992779 w 2203395"/>
                <a:gd name="connsiteY55" fmla="*/ 1069409 h 1495159"/>
                <a:gd name="connsiteX56" fmla="*/ 1950812 w 2203395"/>
                <a:gd name="connsiteY56" fmla="*/ 1105599 h 1495159"/>
                <a:gd name="connsiteX57" fmla="*/ 1889105 w 2203395"/>
                <a:gd name="connsiteY57" fmla="*/ 1083509 h 1495159"/>
                <a:gd name="connsiteX58" fmla="*/ 1838263 w 2203395"/>
                <a:gd name="connsiteY58" fmla="*/ 1090223 h 1495159"/>
                <a:gd name="connsiteX59" fmla="*/ 1815082 w 2203395"/>
                <a:gd name="connsiteY59" fmla="*/ 1079999 h 1495159"/>
                <a:gd name="connsiteX60" fmla="*/ 1813491 w 2203395"/>
                <a:gd name="connsiteY60" fmla="*/ 1078347 h 1495159"/>
                <a:gd name="connsiteX61" fmla="*/ 1789220 w 2203395"/>
                <a:gd name="connsiteY61" fmla="*/ 1083598 h 1495159"/>
                <a:gd name="connsiteX62" fmla="*/ 1736950 w 2203395"/>
                <a:gd name="connsiteY62" fmla="*/ 1071908 h 1495159"/>
                <a:gd name="connsiteX63" fmla="*/ 1664082 w 2203395"/>
                <a:gd name="connsiteY63" fmla="*/ 1134744 h 1495159"/>
                <a:gd name="connsiteX64" fmla="*/ 1556939 w 2203395"/>
                <a:gd name="connsiteY64" fmla="*/ 1096389 h 1495159"/>
                <a:gd name="connsiteX65" fmla="*/ 1468663 w 2203395"/>
                <a:gd name="connsiteY65" fmla="*/ 1108046 h 1495159"/>
                <a:gd name="connsiteX66" fmla="*/ 1397784 w 2203395"/>
                <a:gd name="connsiteY66" fmla="*/ 1058494 h 1495159"/>
                <a:gd name="connsiteX67" fmla="*/ 1327807 w 2203395"/>
                <a:gd name="connsiteY67" fmla="*/ 1016323 h 1495159"/>
                <a:gd name="connsiteX68" fmla="*/ 1342759 w 2203395"/>
                <a:gd name="connsiteY68" fmla="*/ 959401 h 1495159"/>
                <a:gd name="connsiteX69" fmla="*/ 1311185 w 2203395"/>
                <a:gd name="connsiteY69" fmla="*/ 901000 h 1495159"/>
                <a:gd name="connsiteX70" fmla="*/ 1368848 w 2203395"/>
                <a:gd name="connsiteY70" fmla="*/ 849091 h 1495159"/>
                <a:gd name="connsiteX71" fmla="*/ 1369399 w 2203395"/>
                <a:gd name="connsiteY71" fmla="*/ 847723 h 1495159"/>
                <a:gd name="connsiteX72" fmla="*/ 1395085 w 2203395"/>
                <a:gd name="connsiteY72" fmla="*/ 773181 h 1495159"/>
                <a:gd name="connsiteX73" fmla="*/ 1520042 w 2203395"/>
                <a:gd name="connsiteY73" fmla="*/ 756151 h 1495159"/>
                <a:gd name="connsiteX74" fmla="*/ 1520070 w 2203395"/>
                <a:gd name="connsiteY74" fmla="*/ 756122 h 1495159"/>
                <a:gd name="connsiteX75" fmla="*/ 1544920 w 2203395"/>
                <a:gd name="connsiteY75" fmla="*/ 730509 h 1495159"/>
                <a:gd name="connsiteX76" fmla="*/ 1646028 w 2203395"/>
                <a:gd name="connsiteY76" fmla="*/ 738472 h 1495159"/>
                <a:gd name="connsiteX77" fmla="*/ 1646477 w 2203395"/>
                <a:gd name="connsiteY77" fmla="*/ 737990 h 1495159"/>
                <a:gd name="connsiteX78" fmla="*/ 1666213 w 2203395"/>
                <a:gd name="connsiteY78" fmla="*/ 716806 h 1495159"/>
                <a:gd name="connsiteX79" fmla="*/ 1695119 w 2203395"/>
                <a:gd name="connsiteY79" fmla="*/ 706190 h 1495159"/>
                <a:gd name="connsiteX80" fmla="*/ 1728949 w 2203395"/>
                <a:gd name="connsiteY80" fmla="*/ 710041 h 1495159"/>
                <a:gd name="connsiteX81" fmla="*/ 1755218 w 2203395"/>
                <a:gd name="connsiteY81" fmla="*/ 728424 h 1495159"/>
                <a:gd name="connsiteX82" fmla="*/ 1756002 w 2203395"/>
                <a:gd name="connsiteY82" fmla="*/ 728973 h 1495159"/>
                <a:gd name="connsiteX83" fmla="*/ 1817377 w 2203395"/>
                <a:gd name="connsiteY83" fmla="*/ 705923 h 1495159"/>
                <a:gd name="connsiteX84" fmla="*/ 1275031 w 2203395"/>
                <a:gd name="connsiteY84" fmla="*/ 433 h 1495159"/>
                <a:gd name="connsiteX85" fmla="*/ 1305327 w 2203395"/>
                <a:gd name="connsiteY85" fmla="*/ 7365 h 1495159"/>
                <a:gd name="connsiteX86" fmla="*/ 1362490 w 2203395"/>
                <a:gd name="connsiteY86" fmla="*/ 72910 h 1495159"/>
                <a:gd name="connsiteX87" fmla="*/ 1362806 w 2203395"/>
                <a:gd name="connsiteY87" fmla="*/ 73072 h 1495159"/>
                <a:gd name="connsiteX88" fmla="*/ 1407942 w 2203395"/>
                <a:gd name="connsiteY88" fmla="*/ 96276 h 1495159"/>
                <a:gd name="connsiteX89" fmla="*/ 1435853 w 2203395"/>
                <a:gd name="connsiteY89" fmla="*/ 136525 h 1495159"/>
                <a:gd name="connsiteX90" fmla="*/ 1432569 w 2203395"/>
                <a:gd name="connsiteY90" fmla="*/ 205505 h 1495159"/>
                <a:gd name="connsiteX91" fmla="*/ 1457815 w 2203395"/>
                <a:gd name="connsiteY91" fmla="*/ 255734 h 1495159"/>
                <a:gd name="connsiteX92" fmla="*/ 1457258 w 2203395"/>
                <a:gd name="connsiteY92" fmla="*/ 280168 h 1495159"/>
                <a:gd name="connsiteX93" fmla="*/ 1462016 w 2203395"/>
                <a:gd name="connsiteY93" fmla="*/ 281248 h 1495159"/>
                <a:gd name="connsiteX94" fmla="*/ 1485577 w 2203395"/>
                <a:gd name="connsiteY94" fmla="*/ 295939 h 1495159"/>
                <a:gd name="connsiteX95" fmla="*/ 1486026 w 2203395"/>
                <a:gd name="connsiteY95" fmla="*/ 295456 h 1495159"/>
                <a:gd name="connsiteX96" fmla="*/ 1505762 w 2203395"/>
                <a:gd name="connsiteY96" fmla="*/ 274273 h 1495159"/>
                <a:gd name="connsiteX97" fmla="*/ 1534668 w 2203395"/>
                <a:gd name="connsiteY97" fmla="*/ 263657 h 1495159"/>
                <a:gd name="connsiteX98" fmla="*/ 1568497 w 2203395"/>
                <a:gd name="connsiteY98" fmla="*/ 267508 h 1495159"/>
                <a:gd name="connsiteX99" fmla="*/ 1594767 w 2203395"/>
                <a:gd name="connsiteY99" fmla="*/ 285891 h 1495159"/>
                <a:gd name="connsiteX100" fmla="*/ 1595551 w 2203395"/>
                <a:gd name="connsiteY100" fmla="*/ 286440 h 1495159"/>
                <a:gd name="connsiteX101" fmla="*/ 1623449 w 2203395"/>
                <a:gd name="connsiteY101" fmla="*/ 268033 h 1495159"/>
                <a:gd name="connsiteX102" fmla="*/ 1638238 w 2203395"/>
                <a:gd name="connsiteY102" fmla="*/ 265982 h 1495159"/>
                <a:gd name="connsiteX103" fmla="*/ 1642908 w 2203395"/>
                <a:gd name="connsiteY103" fmla="*/ 258617 h 1495159"/>
                <a:gd name="connsiteX104" fmla="*/ 1767864 w 2203395"/>
                <a:gd name="connsiteY104" fmla="*/ 241587 h 1495159"/>
                <a:gd name="connsiteX105" fmla="*/ 1767893 w 2203395"/>
                <a:gd name="connsiteY105" fmla="*/ 241558 h 1495159"/>
                <a:gd name="connsiteX106" fmla="*/ 1792742 w 2203395"/>
                <a:gd name="connsiteY106" fmla="*/ 215945 h 1495159"/>
                <a:gd name="connsiteX107" fmla="*/ 1893850 w 2203395"/>
                <a:gd name="connsiteY107" fmla="*/ 223908 h 1495159"/>
                <a:gd name="connsiteX108" fmla="*/ 1894299 w 2203395"/>
                <a:gd name="connsiteY108" fmla="*/ 223425 h 1495159"/>
                <a:gd name="connsiteX109" fmla="*/ 1914035 w 2203395"/>
                <a:gd name="connsiteY109" fmla="*/ 202242 h 1495159"/>
                <a:gd name="connsiteX110" fmla="*/ 1942941 w 2203395"/>
                <a:gd name="connsiteY110" fmla="*/ 191626 h 1495159"/>
                <a:gd name="connsiteX111" fmla="*/ 1976771 w 2203395"/>
                <a:gd name="connsiteY111" fmla="*/ 195477 h 1495159"/>
                <a:gd name="connsiteX112" fmla="*/ 2003040 w 2203395"/>
                <a:gd name="connsiteY112" fmla="*/ 213860 h 1495159"/>
                <a:gd name="connsiteX113" fmla="*/ 2003824 w 2203395"/>
                <a:gd name="connsiteY113" fmla="*/ 214409 h 1495159"/>
                <a:gd name="connsiteX114" fmla="*/ 2065199 w 2203395"/>
                <a:gd name="connsiteY114" fmla="*/ 191359 h 1495159"/>
                <a:gd name="connsiteX115" fmla="*/ 2087755 w 2203395"/>
                <a:gd name="connsiteY115" fmla="*/ 196520 h 1495159"/>
                <a:gd name="connsiteX116" fmla="*/ 2130316 w 2203395"/>
                <a:gd name="connsiteY116" fmla="*/ 245322 h 1495159"/>
                <a:gd name="connsiteX117" fmla="*/ 2130552 w 2203395"/>
                <a:gd name="connsiteY117" fmla="*/ 245443 h 1495159"/>
                <a:gd name="connsiteX118" fmla="*/ 2164157 w 2203395"/>
                <a:gd name="connsiteY118" fmla="*/ 262719 h 1495159"/>
                <a:gd name="connsiteX119" fmla="*/ 2184939 w 2203395"/>
                <a:gd name="connsiteY119" fmla="*/ 292687 h 1495159"/>
                <a:gd name="connsiteX120" fmla="*/ 2182494 w 2203395"/>
                <a:gd name="connsiteY120" fmla="*/ 344046 h 1495159"/>
                <a:gd name="connsiteX121" fmla="*/ 2200353 w 2203395"/>
                <a:gd name="connsiteY121" fmla="*/ 422573 h 1495159"/>
                <a:gd name="connsiteX122" fmla="*/ 2116691 w 2203395"/>
                <a:gd name="connsiteY122" fmla="*/ 491312 h 1495159"/>
                <a:gd name="connsiteX123" fmla="*/ 2086741 w 2203395"/>
                <a:gd name="connsiteY123" fmla="*/ 550212 h 1495159"/>
                <a:gd name="connsiteX124" fmla="*/ 1984772 w 2203395"/>
                <a:gd name="connsiteY124" fmla="*/ 557344 h 1495159"/>
                <a:gd name="connsiteX125" fmla="*/ 1911904 w 2203395"/>
                <a:gd name="connsiteY125" fmla="*/ 620179 h 1495159"/>
                <a:gd name="connsiteX126" fmla="*/ 1804761 w 2203395"/>
                <a:gd name="connsiteY126" fmla="*/ 581824 h 1495159"/>
                <a:gd name="connsiteX127" fmla="*/ 1716485 w 2203395"/>
                <a:gd name="connsiteY127" fmla="*/ 593482 h 1495159"/>
                <a:gd name="connsiteX128" fmla="*/ 1702508 w 2203395"/>
                <a:gd name="connsiteY128" fmla="*/ 587318 h 1495159"/>
                <a:gd name="connsiteX129" fmla="*/ 1700431 w 2203395"/>
                <a:gd name="connsiteY129" fmla="*/ 595741 h 1495159"/>
                <a:gd name="connsiteX130" fmla="*/ 1678468 w 2203395"/>
                <a:gd name="connsiteY130" fmla="*/ 622243 h 1495159"/>
                <a:gd name="connsiteX131" fmla="*/ 1576499 w 2203395"/>
                <a:gd name="connsiteY131" fmla="*/ 629375 h 1495159"/>
                <a:gd name="connsiteX132" fmla="*/ 1503630 w 2203395"/>
                <a:gd name="connsiteY132" fmla="*/ 692210 h 1495159"/>
                <a:gd name="connsiteX133" fmla="*/ 1396488 w 2203395"/>
                <a:gd name="connsiteY133" fmla="*/ 653855 h 1495159"/>
                <a:gd name="connsiteX134" fmla="*/ 1308212 w 2203395"/>
                <a:gd name="connsiteY134" fmla="*/ 665513 h 1495159"/>
                <a:gd name="connsiteX135" fmla="*/ 1237333 w 2203395"/>
                <a:gd name="connsiteY135" fmla="*/ 615960 h 1495159"/>
                <a:gd name="connsiteX136" fmla="*/ 1167356 w 2203395"/>
                <a:gd name="connsiteY136" fmla="*/ 573790 h 1495159"/>
                <a:gd name="connsiteX137" fmla="*/ 1182308 w 2203395"/>
                <a:gd name="connsiteY137" fmla="*/ 516868 h 1495159"/>
                <a:gd name="connsiteX138" fmla="*/ 1163007 w 2203395"/>
                <a:gd name="connsiteY138" fmla="*/ 497896 h 1495159"/>
                <a:gd name="connsiteX139" fmla="*/ 1130368 w 2203395"/>
                <a:gd name="connsiteY139" fmla="*/ 546102 h 1495159"/>
                <a:gd name="connsiteX140" fmla="*/ 1069142 w 2203395"/>
                <a:gd name="connsiteY140" fmla="*/ 576377 h 1495159"/>
                <a:gd name="connsiteX141" fmla="*/ 953258 w 2203395"/>
                <a:gd name="connsiteY141" fmla="*/ 552758 h 1495159"/>
                <a:gd name="connsiteX142" fmla="*/ 934189 w 2203395"/>
                <a:gd name="connsiteY142" fmla="*/ 533772 h 1495159"/>
                <a:gd name="connsiteX143" fmla="*/ 922628 w 2203395"/>
                <a:gd name="connsiteY143" fmla="*/ 551292 h 1495159"/>
                <a:gd name="connsiteX144" fmla="*/ 869314 w 2203395"/>
                <a:gd name="connsiteY144" fmla="*/ 574043 h 1495159"/>
                <a:gd name="connsiteX145" fmla="*/ 839364 w 2203395"/>
                <a:gd name="connsiteY145" fmla="*/ 632943 h 1495159"/>
                <a:gd name="connsiteX146" fmla="*/ 737395 w 2203395"/>
                <a:gd name="connsiteY146" fmla="*/ 640075 h 1495159"/>
                <a:gd name="connsiteX147" fmla="*/ 664526 w 2203395"/>
                <a:gd name="connsiteY147" fmla="*/ 702910 h 1495159"/>
                <a:gd name="connsiteX148" fmla="*/ 557384 w 2203395"/>
                <a:gd name="connsiteY148" fmla="*/ 664555 h 1495159"/>
                <a:gd name="connsiteX149" fmla="*/ 510478 w 2203395"/>
                <a:gd name="connsiteY149" fmla="*/ 673844 h 1495159"/>
                <a:gd name="connsiteX150" fmla="*/ 499038 w 2203395"/>
                <a:gd name="connsiteY150" fmla="*/ 674499 h 1495159"/>
                <a:gd name="connsiteX151" fmla="*/ 482476 w 2203395"/>
                <a:gd name="connsiteY151" fmla="*/ 699596 h 1495159"/>
                <a:gd name="connsiteX152" fmla="*/ 447812 w 2203395"/>
                <a:gd name="connsiteY152" fmla="*/ 714388 h 1495159"/>
                <a:gd name="connsiteX153" fmla="*/ 459444 w 2203395"/>
                <a:gd name="connsiteY153" fmla="*/ 715712 h 1495159"/>
                <a:gd name="connsiteX154" fmla="*/ 479630 w 2203395"/>
                <a:gd name="connsiteY154" fmla="*/ 729838 h 1495159"/>
                <a:gd name="connsiteX155" fmla="*/ 480233 w 2203395"/>
                <a:gd name="connsiteY155" fmla="*/ 730260 h 1495159"/>
                <a:gd name="connsiteX156" fmla="*/ 527395 w 2203395"/>
                <a:gd name="connsiteY156" fmla="*/ 712548 h 1495159"/>
                <a:gd name="connsiteX157" fmla="*/ 544728 w 2203395"/>
                <a:gd name="connsiteY157" fmla="*/ 716514 h 1495159"/>
                <a:gd name="connsiteX158" fmla="*/ 577433 w 2203395"/>
                <a:gd name="connsiteY158" fmla="*/ 754014 h 1495159"/>
                <a:gd name="connsiteX159" fmla="*/ 577614 w 2203395"/>
                <a:gd name="connsiteY159" fmla="*/ 754107 h 1495159"/>
                <a:gd name="connsiteX160" fmla="*/ 603437 w 2203395"/>
                <a:gd name="connsiteY160" fmla="*/ 767383 h 1495159"/>
                <a:gd name="connsiteX161" fmla="*/ 619406 w 2203395"/>
                <a:gd name="connsiteY161" fmla="*/ 790411 h 1495159"/>
                <a:gd name="connsiteX162" fmla="*/ 617528 w 2203395"/>
                <a:gd name="connsiteY162" fmla="*/ 829876 h 1495159"/>
                <a:gd name="connsiteX163" fmla="*/ 631251 w 2203395"/>
                <a:gd name="connsiteY163" fmla="*/ 890219 h 1495159"/>
                <a:gd name="connsiteX164" fmla="*/ 566963 w 2203395"/>
                <a:gd name="connsiteY164" fmla="*/ 943040 h 1495159"/>
                <a:gd name="connsiteX165" fmla="*/ 543948 w 2203395"/>
                <a:gd name="connsiteY165" fmla="*/ 988300 h 1495159"/>
                <a:gd name="connsiteX166" fmla="*/ 465592 w 2203395"/>
                <a:gd name="connsiteY166" fmla="*/ 993781 h 1495159"/>
                <a:gd name="connsiteX167" fmla="*/ 409598 w 2203395"/>
                <a:gd name="connsiteY167" fmla="*/ 1042066 h 1495159"/>
                <a:gd name="connsiteX168" fmla="*/ 327267 w 2203395"/>
                <a:gd name="connsiteY168" fmla="*/ 1012593 h 1495159"/>
                <a:gd name="connsiteX169" fmla="*/ 259432 w 2203395"/>
                <a:gd name="connsiteY169" fmla="*/ 1021551 h 1495159"/>
                <a:gd name="connsiteX170" fmla="*/ 204967 w 2203395"/>
                <a:gd name="connsiteY170" fmla="*/ 983473 h 1495159"/>
                <a:gd name="connsiteX171" fmla="*/ 151195 w 2203395"/>
                <a:gd name="connsiteY171" fmla="*/ 951068 h 1495159"/>
                <a:gd name="connsiteX172" fmla="*/ 162685 w 2203395"/>
                <a:gd name="connsiteY172" fmla="*/ 907327 h 1495159"/>
                <a:gd name="connsiteX173" fmla="*/ 138422 w 2203395"/>
                <a:gd name="connsiteY173" fmla="*/ 862450 h 1495159"/>
                <a:gd name="connsiteX174" fmla="*/ 182732 w 2203395"/>
                <a:gd name="connsiteY174" fmla="*/ 822562 h 1495159"/>
                <a:gd name="connsiteX175" fmla="*/ 183156 w 2203395"/>
                <a:gd name="connsiteY175" fmla="*/ 821510 h 1495159"/>
                <a:gd name="connsiteX176" fmla="*/ 186010 w 2203395"/>
                <a:gd name="connsiteY176" fmla="*/ 790858 h 1495159"/>
                <a:gd name="connsiteX177" fmla="*/ 186194 w 2203395"/>
                <a:gd name="connsiteY177" fmla="*/ 790567 h 1495159"/>
                <a:gd name="connsiteX178" fmla="*/ 157272 w 2203395"/>
                <a:gd name="connsiteY178" fmla="*/ 796295 h 1495159"/>
                <a:gd name="connsiteX179" fmla="*/ 124629 w 2203395"/>
                <a:gd name="connsiteY179" fmla="*/ 798164 h 1495159"/>
                <a:gd name="connsiteX180" fmla="*/ 68702 w 2203395"/>
                <a:gd name="connsiteY180" fmla="*/ 759065 h 1495159"/>
                <a:gd name="connsiteX181" fmla="*/ 13487 w 2203395"/>
                <a:gd name="connsiteY181" fmla="*/ 725790 h 1495159"/>
                <a:gd name="connsiteX182" fmla="*/ 25285 w 2203395"/>
                <a:gd name="connsiteY182" fmla="*/ 680876 h 1495159"/>
                <a:gd name="connsiteX183" fmla="*/ 371 w 2203395"/>
                <a:gd name="connsiteY183" fmla="*/ 634795 h 1495159"/>
                <a:gd name="connsiteX184" fmla="*/ 45870 w 2203395"/>
                <a:gd name="connsiteY184" fmla="*/ 593837 h 1495159"/>
                <a:gd name="connsiteX185" fmla="*/ 46306 w 2203395"/>
                <a:gd name="connsiteY185" fmla="*/ 592757 h 1495159"/>
                <a:gd name="connsiteX186" fmla="*/ 66573 w 2203395"/>
                <a:gd name="connsiteY186" fmla="*/ 533940 h 1495159"/>
                <a:gd name="connsiteX187" fmla="*/ 165169 w 2203395"/>
                <a:gd name="connsiteY187" fmla="*/ 520503 h 1495159"/>
                <a:gd name="connsiteX188" fmla="*/ 165192 w 2203395"/>
                <a:gd name="connsiteY188" fmla="*/ 520480 h 1495159"/>
                <a:gd name="connsiteX189" fmla="*/ 184799 w 2203395"/>
                <a:gd name="connsiteY189" fmla="*/ 500271 h 1495159"/>
                <a:gd name="connsiteX190" fmla="*/ 264578 w 2203395"/>
                <a:gd name="connsiteY190" fmla="*/ 506554 h 1495159"/>
                <a:gd name="connsiteX191" fmla="*/ 264932 w 2203395"/>
                <a:gd name="connsiteY191" fmla="*/ 506173 h 1495159"/>
                <a:gd name="connsiteX192" fmla="*/ 280504 w 2203395"/>
                <a:gd name="connsiteY192" fmla="*/ 489458 h 1495159"/>
                <a:gd name="connsiteX193" fmla="*/ 303313 w 2203395"/>
                <a:gd name="connsiteY193" fmla="*/ 481082 h 1495159"/>
                <a:gd name="connsiteX194" fmla="*/ 314088 w 2203395"/>
                <a:gd name="connsiteY194" fmla="*/ 482309 h 1495159"/>
                <a:gd name="connsiteX195" fmla="*/ 311630 w 2203395"/>
                <a:gd name="connsiteY195" fmla="*/ 469167 h 1495159"/>
                <a:gd name="connsiteX196" fmla="*/ 369293 w 2203395"/>
                <a:gd name="connsiteY196" fmla="*/ 417258 h 1495159"/>
                <a:gd name="connsiteX197" fmla="*/ 369844 w 2203395"/>
                <a:gd name="connsiteY197" fmla="*/ 415890 h 1495159"/>
                <a:gd name="connsiteX198" fmla="*/ 395530 w 2203395"/>
                <a:gd name="connsiteY198" fmla="*/ 341348 h 1495159"/>
                <a:gd name="connsiteX199" fmla="*/ 520487 w 2203395"/>
                <a:gd name="connsiteY199" fmla="*/ 324318 h 1495159"/>
                <a:gd name="connsiteX200" fmla="*/ 520515 w 2203395"/>
                <a:gd name="connsiteY200" fmla="*/ 324289 h 1495159"/>
                <a:gd name="connsiteX201" fmla="*/ 545365 w 2203395"/>
                <a:gd name="connsiteY201" fmla="*/ 298676 h 1495159"/>
                <a:gd name="connsiteX202" fmla="*/ 596533 w 2203395"/>
                <a:gd name="connsiteY202" fmla="*/ 285959 h 1495159"/>
                <a:gd name="connsiteX203" fmla="*/ 599705 w 2203395"/>
                <a:gd name="connsiteY203" fmla="*/ 286679 h 1495159"/>
                <a:gd name="connsiteX204" fmla="*/ 595170 w 2203395"/>
                <a:gd name="connsiteY204" fmla="*/ 262438 h 1495159"/>
                <a:gd name="connsiteX205" fmla="*/ 672617 w 2203395"/>
                <a:gd name="connsiteY205" fmla="*/ 192720 h 1495159"/>
                <a:gd name="connsiteX206" fmla="*/ 673358 w 2203395"/>
                <a:gd name="connsiteY206" fmla="*/ 190883 h 1495159"/>
                <a:gd name="connsiteX207" fmla="*/ 707856 w 2203395"/>
                <a:gd name="connsiteY207" fmla="*/ 90766 h 1495159"/>
                <a:gd name="connsiteX208" fmla="*/ 875685 w 2203395"/>
                <a:gd name="connsiteY208" fmla="*/ 67893 h 1495159"/>
                <a:gd name="connsiteX209" fmla="*/ 875722 w 2203395"/>
                <a:gd name="connsiteY209" fmla="*/ 67854 h 1495159"/>
                <a:gd name="connsiteX210" fmla="*/ 909098 w 2203395"/>
                <a:gd name="connsiteY210" fmla="*/ 33454 h 1495159"/>
                <a:gd name="connsiteX211" fmla="*/ 1044895 w 2203395"/>
                <a:gd name="connsiteY211" fmla="*/ 44149 h 1495159"/>
                <a:gd name="connsiteX212" fmla="*/ 1045497 w 2203395"/>
                <a:gd name="connsiteY212" fmla="*/ 43501 h 1495159"/>
                <a:gd name="connsiteX213" fmla="*/ 1072004 w 2203395"/>
                <a:gd name="connsiteY213" fmla="*/ 15050 h 1495159"/>
                <a:gd name="connsiteX214" fmla="*/ 1110829 w 2203395"/>
                <a:gd name="connsiteY214" fmla="*/ 792 h 1495159"/>
                <a:gd name="connsiteX215" fmla="*/ 1156264 w 2203395"/>
                <a:gd name="connsiteY215" fmla="*/ 5964 h 1495159"/>
                <a:gd name="connsiteX216" fmla="*/ 1191547 w 2203395"/>
                <a:gd name="connsiteY216" fmla="*/ 30654 h 1495159"/>
                <a:gd name="connsiteX217" fmla="*/ 1192600 w 2203395"/>
                <a:gd name="connsiteY217" fmla="*/ 31391 h 1495159"/>
                <a:gd name="connsiteX218" fmla="*/ 1275031 w 2203395"/>
                <a:gd name="connsiteY218" fmla="*/ 433 h 149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2203395" h="1495159">
                  <a:moveTo>
                    <a:pt x="718549" y="1063799"/>
                  </a:moveTo>
                  <a:cubicBezTo>
                    <a:pt x="726179" y="1064388"/>
                    <a:pt x="733793" y="1066088"/>
                    <a:pt x="741105" y="1068960"/>
                  </a:cubicBezTo>
                  <a:cubicBezTo>
                    <a:pt x="763392" y="1077709"/>
                    <a:pt x="779373" y="1096027"/>
                    <a:pt x="783666" y="1117762"/>
                  </a:cubicBezTo>
                  <a:lnTo>
                    <a:pt x="783902" y="1117882"/>
                  </a:lnTo>
                  <a:lnTo>
                    <a:pt x="817507" y="1135159"/>
                  </a:lnTo>
                  <a:cubicBezTo>
                    <a:pt x="826899" y="1143302"/>
                    <a:pt x="834115" y="1153539"/>
                    <a:pt x="838289" y="1165126"/>
                  </a:cubicBezTo>
                  <a:cubicBezTo>
                    <a:pt x="844356" y="1181946"/>
                    <a:pt x="843491" y="1200214"/>
                    <a:pt x="835844" y="1216485"/>
                  </a:cubicBezTo>
                  <a:cubicBezTo>
                    <a:pt x="854643" y="1238799"/>
                    <a:pt x="861216" y="1267725"/>
                    <a:pt x="853703" y="1295012"/>
                  </a:cubicBezTo>
                  <a:cubicBezTo>
                    <a:pt x="843715" y="1331289"/>
                    <a:pt x="810650" y="1358457"/>
                    <a:pt x="770041" y="1363751"/>
                  </a:cubicBezTo>
                  <a:cubicBezTo>
                    <a:pt x="769847" y="1386394"/>
                    <a:pt x="758920" y="1407869"/>
                    <a:pt x="740091" y="1422651"/>
                  </a:cubicBezTo>
                  <a:cubicBezTo>
                    <a:pt x="711483" y="1445115"/>
                    <a:pt x="670159" y="1448002"/>
                    <a:pt x="638122" y="1429783"/>
                  </a:cubicBezTo>
                  <a:cubicBezTo>
                    <a:pt x="627761" y="1461076"/>
                    <a:pt x="600018" y="1484997"/>
                    <a:pt x="565253" y="1492619"/>
                  </a:cubicBezTo>
                  <a:cubicBezTo>
                    <a:pt x="524287" y="1501598"/>
                    <a:pt x="481531" y="1486296"/>
                    <a:pt x="458111" y="1454264"/>
                  </a:cubicBezTo>
                  <a:cubicBezTo>
                    <a:pt x="421304" y="1467376"/>
                    <a:pt x="399260" y="1462036"/>
                    <a:pt x="369835" y="1465921"/>
                  </a:cubicBezTo>
                  <a:cubicBezTo>
                    <a:pt x="340966" y="1459049"/>
                    <a:pt x="314997" y="1441973"/>
                    <a:pt x="298956" y="1416369"/>
                  </a:cubicBezTo>
                  <a:cubicBezTo>
                    <a:pt x="267441" y="1419734"/>
                    <a:pt x="237849" y="1401906"/>
                    <a:pt x="228979" y="1374198"/>
                  </a:cubicBezTo>
                  <a:cubicBezTo>
                    <a:pt x="222554" y="1354152"/>
                    <a:pt x="228234" y="1332518"/>
                    <a:pt x="243931" y="1317276"/>
                  </a:cubicBezTo>
                  <a:cubicBezTo>
                    <a:pt x="221659" y="1305320"/>
                    <a:pt x="209256" y="1282377"/>
                    <a:pt x="212357" y="1258875"/>
                  </a:cubicBezTo>
                  <a:cubicBezTo>
                    <a:pt x="215994" y="1231357"/>
                    <a:pt x="239936" y="1209803"/>
                    <a:pt x="270020" y="1206966"/>
                  </a:cubicBezTo>
                  <a:lnTo>
                    <a:pt x="270571" y="1205598"/>
                  </a:lnTo>
                  <a:cubicBezTo>
                    <a:pt x="266532" y="1178500"/>
                    <a:pt x="275953" y="1151172"/>
                    <a:pt x="296257" y="1131056"/>
                  </a:cubicBezTo>
                  <a:cubicBezTo>
                    <a:pt x="328339" y="1099283"/>
                    <a:pt x="380353" y="1092202"/>
                    <a:pt x="421214" y="1114026"/>
                  </a:cubicBezTo>
                  <a:cubicBezTo>
                    <a:pt x="421223" y="1114016"/>
                    <a:pt x="421233" y="1114007"/>
                    <a:pt x="421242" y="1113997"/>
                  </a:cubicBezTo>
                  <a:lnTo>
                    <a:pt x="446092" y="1088384"/>
                  </a:lnTo>
                  <a:cubicBezTo>
                    <a:pt x="476151" y="1069399"/>
                    <a:pt x="518779" y="1070802"/>
                    <a:pt x="547200" y="1096347"/>
                  </a:cubicBezTo>
                  <a:lnTo>
                    <a:pt x="547649" y="1095865"/>
                  </a:lnTo>
                  <a:lnTo>
                    <a:pt x="567385" y="1074681"/>
                  </a:lnTo>
                  <a:cubicBezTo>
                    <a:pt x="575815" y="1069136"/>
                    <a:pt x="585699" y="1065433"/>
                    <a:pt x="596291" y="1064065"/>
                  </a:cubicBezTo>
                  <a:cubicBezTo>
                    <a:pt x="607949" y="1062557"/>
                    <a:pt x="619600" y="1063980"/>
                    <a:pt x="630120" y="1067917"/>
                  </a:cubicBezTo>
                  <a:lnTo>
                    <a:pt x="656390" y="1086300"/>
                  </a:lnTo>
                  <a:lnTo>
                    <a:pt x="657174" y="1086848"/>
                  </a:lnTo>
                  <a:cubicBezTo>
                    <a:pt x="672627" y="1070263"/>
                    <a:pt x="695659" y="1062031"/>
                    <a:pt x="718549" y="1063799"/>
                  </a:cubicBezTo>
                  <a:close/>
                  <a:moveTo>
                    <a:pt x="1817377" y="705923"/>
                  </a:moveTo>
                  <a:cubicBezTo>
                    <a:pt x="1825007" y="706513"/>
                    <a:pt x="1832621" y="708212"/>
                    <a:pt x="1839933" y="711085"/>
                  </a:cubicBezTo>
                  <a:cubicBezTo>
                    <a:pt x="1862220" y="719834"/>
                    <a:pt x="1878201" y="738152"/>
                    <a:pt x="1882494" y="759886"/>
                  </a:cubicBezTo>
                  <a:lnTo>
                    <a:pt x="1882730" y="760007"/>
                  </a:lnTo>
                  <a:lnTo>
                    <a:pt x="1916335" y="777283"/>
                  </a:lnTo>
                  <a:cubicBezTo>
                    <a:pt x="1925727" y="785427"/>
                    <a:pt x="1932943" y="795664"/>
                    <a:pt x="1937117" y="807251"/>
                  </a:cubicBezTo>
                  <a:cubicBezTo>
                    <a:pt x="1943184" y="824071"/>
                    <a:pt x="1942319" y="842339"/>
                    <a:pt x="1934672" y="858610"/>
                  </a:cubicBezTo>
                  <a:lnTo>
                    <a:pt x="1942810" y="874800"/>
                  </a:lnTo>
                  <a:lnTo>
                    <a:pt x="1952039" y="864894"/>
                  </a:lnTo>
                  <a:cubicBezTo>
                    <a:pt x="1956895" y="861701"/>
                    <a:pt x="1962587" y="859568"/>
                    <a:pt x="1968687" y="858780"/>
                  </a:cubicBezTo>
                  <a:cubicBezTo>
                    <a:pt x="1975402" y="857911"/>
                    <a:pt x="1982111" y="858731"/>
                    <a:pt x="1988171" y="860998"/>
                  </a:cubicBezTo>
                  <a:lnTo>
                    <a:pt x="2003301" y="871585"/>
                  </a:lnTo>
                  <a:lnTo>
                    <a:pt x="2003752" y="871901"/>
                  </a:lnTo>
                  <a:cubicBezTo>
                    <a:pt x="2012652" y="862349"/>
                    <a:pt x="2025917" y="857609"/>
                    <a:pt x="2039100" y="858626"/>
                  </a:cubicBezTo>
                  <a:cubicBezTo>
                    <a:pt x="2043494" y="858966"/>
                    <a:pt x="2047879" y="859945"/>
                    <a:pt x="2052091" y="861599"/>
                  </a:cubicBezTo>
                  <a:cubicBezTo>
                    <a:pt x="2064927" y="866638"/>
                    <a:pt x="2074130" y="877188"/>
                    <a:pt x="2076603" y="889705"/>
                  </a:cubicBezTo>
                  <a:lnTo>
                    <a:pt x="2076739" y="889775"/>
                  </a:lnTo>
                  <a:lnTo>
                    <a:pt x="2096093" y="899725"/>
                  </a:lnTo>
                  <a:cubicBezTo>
                    <a:pt x="2101503" y="904415"/>
                    <a:pt x="2105658" y="910311"/>
                    <a:pt x="2108062" y="916984"/>
                  </a:cubicBezTo>
                  <a:cubicBezTo>
                    <a:pt x="2111557" y="926672"/>
                    <a:pt x="2111058" y="937193"/>
                    <a:pt x="2106654" y="946564"/>
                  </a:cubicBezTo>
                  <a:cubicBezTo>
                    <a:pt x="2117481" y="959415"/>
                    <a:pt x="2121267" y="976074"/>
                    <a:pt x="2116940" y="991790"/>
                  </a:cubicBezTo>
                  <a:cubicBezTo>
                    <a:pt x="2111187" y="1012684"/>
                    <a:pt x="2092144" y="1028330"/>
                    <a:pt x="2068756" y="1031379"/>
                  </a:cubicBezTo>
                  <a:cubicBezTo>
                    <a:pt x="2068644" y="1044420"/>
                    <a:pt x="2062351" y="1056788"/>
                    <a:pt x="2051507" y="1065302"/>
                  </a:cubicBezTo>
                  <a:cubicBezTo>
                    <a:pt x="2035030" y="1078239"/>
                    <a:pt x="2011230" y="1079902"/>
                    <a:pt x="1992779" y="1069409"/>
                  </a:cubicBezTo>
                  <a:cubicBezTo>
                    <a:pt x="1986812" y="1087432"/>
                    <a:pt x="1970834" y="1101209"/>
                    <a:pt x="1950812" y="1105599"/>
                  </a:cubicBezTo>
                  <a:cubicBezTo>
                    <a:pt x="1927218" y="1110770"/>
                    <a:pt x="1902593" y="1101957"/>
                    <a:pt x="1889105" y="1083509"/>
                  </a:cubicBezTo>
                  <a:cubicBezTo>
                    <a:pt x="1867906" y="1091060"/>
                    <a:pt x="1855211" y="1087985"/>
                    <a:pt x="1838263" y="1090223"/>
                  </a:cubicBezTo>
                  <a:cubicBezTo>
                    <a:pt x="1829950" y="1088244"/>
                    <a:pt x="1822054" y="1084795"/>
                    <a:pt x="1815082" y="1079999"/>
                  </a:cubicBezTo>
                  <a:lnTo>
                    <a:pt x="1813491" y="1078347"/>
                  </a:lnTo>
                  <a:lnTo>
                    <a:pt x="1789220" y="1083598"/>
                  </a:lnTo>
                  <a:cubicBezTo>
                    <a:pt x="1771309" y="1084850"/>
                    <a:pt x="1752968" y="1081017"/>
                    <a:pt x="1736950" y="1071908"/>
                  </a:cubicBezTo>
                  <a:cubicBezTo>
                    <a:pt x="1726589" y="1103201"/>
                    <a:pt x="1698846" y="1127122"/>
                    <a:pt x="1664082" y="1134744"/>
                  </a:cubicBezTo>
                  <a:cubicBezTo>
                    <a:pt x="1623115" y="1143723"/>
                    <a:pt x="1580359" y="1128421"/>
                    <a:pt x="1556939" y="1096389"/>
                  </a:cubicBezTo>
                  <a:cubicBezTo>
                    <a:pt x="1520132" y="1109501"/>
                    <a:pt x="1498088" y="1104161"/>
                    <a:pt x="1468663" y="1108046"/>
                  </a:cubicBezTo>
                  <a:cubicBezTo>
                    <a:pt x="1439794" y="1101174"/>
                    <a:pt x="1413825" y="1084098"/>
                    <a:pt x="1397784" y="1058494"/>
                  </a:cubicBezTo>
                  <a:cubicBezTo>
                    <a:pt x="1366269" y="1061859"/>
                    <a:pt x="1336677" y="1044031"/>
                    <a:pt x="1327807" y="1016323"/>
                  </a:cubicBezTo>
                  <a:cubicBezTo>
                    <a:pt x="1321382" y="996277"/>
                    <a:pt x="1327062" y="974643"/>
                    <a:pt x="1342759" y="959401"/>
                  </a:cubicBezTo>
                  <a:cubicBezTo>
                    <a:pt x="1320487" y="947445"/>
                    <a:pt x="1308084" y="924502"/>
                    <a:pt x="1311185" y="901000"/>
                  </a:cubicBezTo>
                  <a:cubicBezTo>
                    <a:pt x="1314822" y="873482"/>
                    <a:pt x="1338764" y="851928"/>
                    <a:pt x="1368848" y="849091"/>
                  </a:cubicBezTo>
                  <a:lnTo>
                    <a:pt x="1369399" y="847723"/>
                  </a:lnTo>
                  <a:cubicBezTo>
                    <a:pt x="1365360" y="820625"/>
                    <a:pt x="1374781" y="793297"/>
                    <a:pt x="1395085" y="773181"/>
                  </a:cubicBezTo>
                  <a:cubicBezTo>
                    <a:pt x="1427167" y="741408"/>
                    <a:pt x="1479181" y="734327"/>
                    <a:pt x="1520042" y="756151"/>
                  </a:cubicBezTo>
                  <a:cubicBezTo>
                    <a:pt x="1520051" y="756141"/>
                    <a:pt x="1520061" y="756132"/>
                    <a:pt x="1520070" y="756122"/>
                  </a:cubicBezTo>
                  <a:lnTo>
                    <a:pt x="1544920" y="730509"/>
                  </a:lnTo>
                  <a:cubicBezTo>
                    <a:pt x="1574979" y="711524"/>
                    <a:pt x="1617607" y="712927"/>
                    <a:pt x="1646028" y="738472"/>
                  </a:cubicBezTo>
                  <a:lnTo>
                    <a:pt x="1646477" y="737990"/>
                  </a:lnTo>
                  <a:lnTo>
                    <a:pt x="1666213" y="716806"/>
                  </a:lnTo>
                  <a:cubicBezTo>
                    <a:pt x="1674643" y="711261"/>
                    <a:pt x="1684527" y="707558"/>
                    <a:pt x="1695119" y="706190"/>
                  </a:cubicBezTo>
                  <a:cubicBezTo>
                    <a:pt x="1706777" y="704682"/>
                    <a:pt x="1718428" y="706105"/>
                    <a:pt x="1728949" y="710041"/>
                  </a:cubicBezTo>
                  <a:lnTo>
                    <a:pt x="1755218" y="728424"/>
                  </a:lnTo>
                  <a:lnTo>
                    <a:pt x="1756002" y="728973"/>
                  </a:lnTo>
                  <a:cubicBezTo>
                    <a:pt x="1771455" y="712387"/>
                    <a:pt x="1794487" y="704156"/>
                    <a:pt x="1817377" y="705923"/>
                  </a:cubicBezTo>
                  <a:close/>
                  <a:moveTo>
                    <a:pt x="1275031" y="433"/>
                  </a:moveTo>
                  <a:cubicBezTo>
                    <a:pt x="1285279" y="1225"/>
                    <a:pt x="1295505" y="3507"/>
                    <a:pt x="1305327" y="7365"/>
                  </a:cubicBezTo>
                  <a:cubicBezTo>
                    <a:pt x="1335260" y="19116"/>
                    <a:pt x="1356724" y="43719"/>
                    <a:pt x="1362490" y="72910"/>
                  </a:cubicBezTo>
                  <a:lnTo>
                    <a:pt x="1362806" y="73072"/>
                  </a:lnTo>
                  <a:lnTo>
                    <a:pt x="1407942" y="96276"/>
                  </a:lnTo>
                  <a:cubicBezTo>
                    <a:pt x="1420556" y="107213"/>
                    <a:pt x="1430247" y="120963"/>
                    <a:pt x="1435853" y="136525"/>
                  </a:cubicBezTo>
                  <a:cubicBezTo>
                    <a:pt x="1444002" y="159116"/>
                    <a:pt x="1442840" y="183652"/>
                    <a:pt x="1432569" y="205505"/>
                  </a:cubicBezTo>
                  <a:cubicBezTo>
                    <a:pt x="1445193" y="220490"/>
                    <a:pt x="1453713" y="237694"/>
                    <a:pt x="1457815" y="255734"/>
                  </a:cubicBezTo>
                  <a:lnTo>
                    <a:pt x="1457258" y="280168"/>
                  </a:lnTo>
                  <a:lnTo>
                    <a:pt x="1462016" y="281248"/>
                  </a:lnTo>
                  <a:cubicBezTo>
                    <a:pt x="1470479" y="284675"/>
                    <a:pt x="1478472" y="289553"/>
                    <a:pt x="1485577" y="295939"/>
                  </a:cubicBezTo>
                  <a:lnTo>
                    <a:pt x="1486026" y="295456"/>
                  </a:lnTo>
                  <a:lnTo>
                    <a:pt x="1505762" y="274273"/>
                  </a:lnTo>
                  <a:cubicBezTo>
                    <a:pt x="1514192" y="268728"/>
                    <a:pt x="1524076" y="265025"/>
                    <a:pt x="1534668" y="263657"/>
                  </a:cubicBezTo>
                  <a:cubicBezTo>
                    <a:pt x="1546326" y="262148"/>
                    <a:pt x="1557977" y="263572"/>
                    <a:pt x="1568497" y="267508"/>
                  </a:cubicBezTo>
                  <a:lnTo>
                    <a:pt x="1594767" y="285891"/>
                  </a:lnTo>
                  <a:lnTo>
                    <a:pt x="1595551" y="286440"/>
                  </a:lnTo>
                  <a:cubicBezTo>
                    <a:pt x="1603277" y="278147"/>
                    <a:pt x="1612898" y="271943"/>
                    <a:pt x="1623449" y="268033"/>
                  </a:cubicBezTo>
                  <a:lnTo>
                    <a:pt x="1638238" y="265982"/>
                  </a:lnTo>
                  <a:lnTo>
                    <a:pt x="1642908" y="258617"/>
                  </a:lnTo>
                  <a:cubicBezTo>
                    <a:pt x="1674989" y="226844"/>
                    <a:pt x="1727003" y="219762"/>
                    <a:pt x="1767864" y="241587"/>
                  </a:cubicBezTo>
                  <a:cubicBezTo>
                    <a:pt x="1767873" y="241577"/>
                    <a:pt x="1767883" y="241568"/>
                    <a:pt x="1767893" y="241558"/>
                  </a:cubicBezTo>
                  <a:lnTo>
                    <a:pt x="1792742" y="215945"/>
                  </a:lnTo>
                  <a:cubicBezTo>
                    <a:pt x="1822801" y="196960"/>
                    <a:pt x="1865429" y="198363"/>
                    <a:pt x="1893850" y="223908"/>
                  </a:cubicBezTo>
                  <a:lnTo>
                    <a:pt x="1894299" y="223425"/>
                  </a:lnTo>
                  <a:lnTo>
                    <a:pt x="1914035" y="202242"/>
                  </a:lnTo>
                  <a:cubicBezTo>
                    <a:pt x="1922465" y="196697"/>
                    <a:pt x="1932349" y="192994"/>
                    <a:pt x="1942941" y="191626"/>
                  </a:cubicBezTo>
                  <a:cubicBezTo>
                    <a:pt x="1954599" y="190117"/>
                    <a:pt x="1966250" y="191541"/>
                    <a:pt x="1976771" y="195477"/>
                  </a:cubicBezTo>
                  <a:lnTo>
                    <a:pt x="2003040" y="213860"/>
                  </a:lnTo>
                  <a:lnTo>
                    <a:pt x="2003824" y="214409"/>
                  </a:lnTo>
                  <a:cubicBezTo>
                    <a:pt x="2019277" y="197823"/>
                    <a:pt x="2042309" y="189592"/>
                    <a:pt x="2065199" y="191359"/>
                  </a:cubicBezTo>
                  <a:cubicBezTo>
                    <a:pt x="2072829" y="191949"/>
                    <a:pt x="2080443" y="193648"/>
                    <a:pt x="2087755" y="196520"/>
                  </a:cubicBezTo>
                  <a:cubicBezTo>
                    <a:pt x="2110042" y="205270"/>
                    <a:pt x="2126023" y="223588"/>
                    <a:pt x="2130316" y="245322"/>
                  </a:cubicBezTo>
                  <a:lnTo>
                    <a:pt x="2130552" y="245443"/>
                  </a:lnTo>
                  <a:lnTo>
                    <a:pt x="2164157" y="262719"/>
                  </a:lnTo>
                  <a:cubicBezTo>
                    <a:pt x="2173549" y="270862"/>
                    <a:pt x="2180765" y="281100"/>
                    <a:pt x="2184939" y="292687"/>
                  </a:cubicBezTo>
                  <a:cubicBezTo>
                    <a:pt x="2191006" y="309507"/>
                    <a:pt x="2190141" y="327775"/>
                    <a:pt x="2182494" y="344046"/>
                  </a:cubicBezTo>
                  <a:cubicBezTo>
                    <a:pt x="2201293" y="366360"/>
                    <a:pt x="2207867" y="395285"/>
                    <a:pt x="2200353" y="422573"/>
                  </a:cubicBezTo>
                  <a:cubicBezTo>
                    <a:pt x="2190365" y="458850"/>
                    <a:pt x="2157300" y="486018"/>
                    <a:pt x="2116691" y="491312"/>
                  </a:cubicBezTo>
                  <a:cubicBezTo>
                    <a:pt x="2116497" y="513955"/>
                    <a:pt x="2105570" y="535430"/>
                    <a:pt x="2086741" y="550212"/>
                  </a:cubicBezTo>
                  <a:cubicBezTo>
                    <a:pt x="2058133" y="572676"/>
                    <a:pt x="2016809" y="575563"/>
                    <a:pt x="1984772" y="557344"/>
                  </a:cubicBezTo>
                  <a:cubicBezTo>
                    <a:pt x="1974411" y="588636"/>
                    <a:pt x="1946668" y="612558"/>
                    <a:pt x="1911904" y="620179"/>
                  </a:cubicBezTo>
                  <a:cubicBezTo>
                    <a:pt x="1870937" y="629159"/>
                    <a:pt x="1828182" y="613857"/>
                    <a:pt x="1804761" y="581824"/>
                  </a:cubicBezTo>
                  <a:cubicBezTo>
                    <a:pt x="1767954" y="594936"/>
                    <a:pt x="1745911" y="589596"/>
                    <a:pt x="1716485" y="593482"/>
                  </a:cubicBezTo>
                  <a:lnTo>
                    <a:pt x="1702508" y="587318"/>
                  </a:lnTo>
                  <a:lnTo>
                    <a:pt x="1700431" y="595741"/>
                  </a:lnTo>
                  <a:cubicBezTo>
                    <a:pt x="1695322" y="605788"/>
                    <a:pt x="1687883" y="614852"/>
                    <a:pt x="1678468" y="622243"/>
                  </a:cubicBezTo>
                  <a:cubicBezTo>
                    <a:pt x="1649860" y="644707"/>
                    <a:pt x="1608536" y="647594"/>
                    <a:pt x="1576499" y="629375"/>
                  </a:cubicBezTo>
                  <a:cubicBezTo>
                    <a:pt x="1566138" y="660667"/>
                    <a:pt x="1538395" y="684589"/>
                    <a:pt x="1503630" y="692210"/>
                  </a:cubicBezTo>
                  <a:cubicBezTo>
                    <a:pt x="1462664" y="701190"/>
                    <a:pt x="1419908" y="685888"/>
                    <a:pt x="1396488" y="653855"/>
                  </a:cubicBezTo>
                  <a:cubicBezTo>
                    <a:pt x="1359681" y="666967"/>
                    <a:pt x="1337637" y="661627"/>
                    <a:pt x="1308212" y="665513"/>
                  </a:cubicBezTo>
                  <a:cubicBezTo>
                    <a:pt x="1279343" y="658641"/>
                    <a:pt x="1253374" y="641565"/>
                    <a:pt x="1237333" y="615960"/>
                  </a:cubicBezTo>
                  <a:cubicBezTo>
                    <a:pt x="1205818" y="619326"/>
                    <a:pt x="1176226" y="601498"/>
                    <a:pt x="1167356" y="573790"/>
                  </a:cubicBezTo>
                  <a:cubicBezTo>
                    <a:pt x="1160931" y="553744"/>
                    <a:pt x="1166611" y="532110"/>
                    <a:pt x="1182308" y="516868"/>
                  </a:cubicBezTo>
                  <a:lnTo>
                    <a:pt x="1163007" y="497896"/>
                  </a:lnTo>
                  <a:lnTo>
                    <a:pt x="1130368" y="546102"/>
                  </a:lnTo>
                  <a:cubicBezTo>
                    <a:pt x="1113476" y="560668"/>
                    <a:pt x="1092488" y="571259"/>
                    <a:pt x="1069142" y="576377"/>
                  </a:cubicBezTo>
                  <a:cubicBezTo>
                    <a:pt x="1027876" y="585422"/>
                    <a:pt x="985258" y="576123"/>
                    <a:pt x="953258" y="552758"/>
                  </a:cubicBezTo>
                  <a:lnTo>
                    <a:pt x="934189" y="533772"/>
                  </a:lnTo>
                  <a:lnTo>
                    <a:pt x="922628" y="551292"/>
                  </a:lnTo>
                  <a:cubicBezTo>
                    <a:pt x="908037" y="563281"/>
                    <a:pt x="889618" y="571396"/>
                    <a:pt x="869314" y="574043"/>
                  </a:cubicBezTo>
                  <a:cubicBezTo>
                    <a:pt x="869120" y="596686"/>
                    <a:pt x="858193" y="618161"/>
                    <a:pt x="839364" y="632943"/>
                  </a:cubicBezTo>
                  <a:cubicBezTo>
                    <a:pt x="810756" y="655407"/>
                    <a:pt x="769432" y="658294"/>
                    <a:pt x="737395" y="640075"/>
                  </a:cubicBezTo>
                  <a:cubicBezTo>
                    <a:pt x="727034" y="671367"/>
                    <a:pt x="699291" y="695289"/>
                    <a:pt x="664526" y="702910"/>
                  </a:cubicBezTo>
                  <a:cubicBezTo>
                    <a:pt x="623560" y="711890"/>
                    <a:pt x="580804" y="696588"/>
                    <a:pt x="557384" y="664555"/>
                  </a:cubicBezTo>
                  <a:cubicBezTo>
                    <a:pt x="538981" y="671111"/>
                    <a:pt x="524268" y="673054"/>
                    <a:pt x="510478" y="673844"/>
                  </a:cubicBezTo>
                  <a:lnTo>
                    <a:pt x="499038" y="674499"/>
                  </a:lnTo>
                  <a:lnTo>
                    <a:pt x="482476" y="699596"/>
                  </a:lnTo>
                  <a:lnTo>
                    <a:pt x="447812" y="714388"/>
                  </a:lnTo>
                  <a:lnTo>
                    <a:pt x="459444" y="715712"/>
                  </a:lnTo>
                  <a:lnTo>
                    <a:pt x="479630" y="729838"/>
                  </a:lnTo>
                  <a:lnTo>
                    <a:pt x="480233" y="730260"/>
                  </a:lnTo>
                  <a:cubicBezTo>
                    <a:pt x="492107" y="717515"/>
                    <a:pt x="509805" y="711190"/>
                    <a:pt x="527395" y="712548"/>
                  </a:cubicBezTo>
                  <a:cubicBezTo>
                    <a:pt x="533258" y="713001"/>
                    <a:pt x="539108" y="714306"/>
                    <a:pt x="544728" y="716514"/>
                  </a:cubicBezTo>
                  <a:cubicBezTo>
                    <a:pt x="561854" y="723237"/>
                    <a:pt x="574134" y="737313"/>
                    <a:pt x="577433" y="754014"/>
                  </a:cubicBezTo>
                  <a:lnTo>
                    <a:pt x="577614" y="754107"/>
                  </a:lnTo>
                  <a:lnTo>
                    <a:pt x="603437" y="767383"/>
                  </a:lnTo>
                  <a:cubicBezTo>
                    <a:pt x="610654" y="773640"/>
                    <a:pt x="616199" y="781507"/>
                    <a:pt x="619406" y="790411"/>
                  </a:cubicBezTo>
                  <a:cubicBezTo>
                    <a:pt x="624069" y="803336"/>
                    <a:pt x="623404" y="817373"/>
                    <a:pt x="617528" y="829876"/>
                  </a:cubicBezTo>
                  <a:cubicBezTo>
                    <a:pt x="631973" y="847023"/>
                    <a:pt x="637025" y="869250"/>
                    <a:pt x="631251" y="890219"/>
                  </a:cubicBezTo>
                  <a:cubicBezTo>
                    <a:pt x="623576" y="918095"/>
                    <a:pt x="598168" y="938972"/>
                    <a:pt x="566963" y="943040"/>
                  </a:cubicBezTo>
                  <a:cubicBezTo>
                    <a:pt x="566814" y="960440"/>
                    <a:pt x="558417" y="976942"/>
                    <a:pt x="543948" y="988300"/>
                  </a:cubicBezTo>
                  <a:cubicBezTo>
                    <a:pt x="521965" y="1005562"/>
                    <a:pt x="490210" y="1007781"/>
                    <a:pt x="465592" y="993781"/>
                  </a:cubicBezTo>
                  <a:cubicBezTo>
                    <a:pt x="457631" y="1017827"/>
                    <a:pt x="436312" y="1036209"/>
                    <a:pt x="409598" y="1042066"/>
                  </a:cubicBezTo>
                  <a:cubicBezTo>
                    <a:pt x="378118" y="1048965"/>
                    <a:pt x="345264" y="1037207"/>
                    <a:pt x="327267" y="1012593"/>
                  </a:cubicBezTo>
                  <a:cubicBezTo>
                    <a:pt x="298983" y="1022668"/>
                    <a:pt x="282044" y="1018565"/>
                    <a:pt x="259432" y="1021551"/>
                  </a:cubicBezTo>
                  <a:cubicBezTo>
                    <a:pt x="237249" y="1016270"/>
                    <a:pt x="217293" y="1003148"/>
                    <a:pt x="204967" y="983473"/>
                  </a:cubicBezTo>
                  <a:cubicBezTo>
                    <a:pt x="180750" y="986059"/>
                    <a:pt x="158011" y="972359"/>
                    <a:pt x="151195" y="951068"/>
                  </a:cubicBezTo>
                  <a:cubicBezTo>
                    <a:pt x="146257" y="935664"/>
                    <a:pt x="150622" y="919039"/>
                    <a:pt x="162685" y="907327"/>
                  </a:cubicBezTo>
                  <a:cubicBezTo>
                    <a:pt x="145570" y="898140"/>
                    <a:pt x="136039" y="880510"/>
                    <a:pt x="138422" y="862450"/>
                  </a:cubicBezTo>
                  <a:cubicBezTo>
                    <a:pt x="141217" y="841305"/>
                    <a:pt x="159615" y="824741"/>
                    <a:pt x="182732" y="822562"/>
                  </a:cubicBezTo>
                  <a:lnTo>
                    <a:pt x="183156" y="821510"/>
                  </a:lnTo>
                  <a:cubicBezTo>
                    <a:pt x="181604" y="811099"/>
                    <a:pt x="182637" y="800643"/>
                    <a:pt x="186010" y="790858"/>
                  </a:cubicBezTo>
                  <a:lnTo>
                    <a:pt x="186194" y="790567"/>
                  </a:lnTo>
                  <a:lnTo>
                    <a:pt x="157272" y="796295"/>
                  </a:lnTo>
                  <a:cubicBezTo>
                    <a:pt x="146391" y="796918"/>
                    <a:pt x="136238" y="796631"/>
                    <a:pt x="124629" y="798164"/>
                  </a:cubicBezTo>
                  <a:cubicBezTo>
                    <a:pt x="101850" y="792741"/>
                    <a:pt x="81359" y="779268"/>
                    <a:pt x="68702" y="759065"/>
                  </a:cubicBezTo>
                  <a:cubicBezTo>
                    <a:pt x="43835" y="761720"/>
                    <a:pt x="20486" y="747653"/>
                    <a:pt x="13487" y="725790"/>
                  </a:cubicBezTo>
                  <a:cubicBezTo>
                    <a:pt x="8417" y="709973"/>
                    <a:pt x="12899" y="692903"/>
                    <a:pt x="25285" y="680876"/>
                  </a:cubicBezTo>
                  <a:cubicBezTo>
                    <a:pt x="7711" y="671442"/>
                    <a:pt x="-2076" y="653339"/>
                    <a:pt x="371" y="634795"/>
                  </a:cubicBezTo>
                  <a:cubicBezTo>
                    <a:pt x="3242" y="613082"/>
                    <a:pt x="22133" y="596075"/>
                    <a:pt x="45870" y="593837"/>
                  </a:cubicBezTo>
                  <a:lnTo>
                    <a:pt x="46306" y="592757"/>
                  </a:lnTo>
                  <a:cubicBezTo>
                    <a:pt x="43118" y="571376"/>
                    <a:pt x="50552" y="549813"/>
                    <a:pt x="66573" y="533940"/>
                  </a:cubicBezTo>
                  <a:cubicBezTo>
                    <a:pt x="91887" y="508870"/>
                    <a:pt x="132928" y="503283"/>
                    <a:pt x="165169" y="520503"/>
                  </a:cubicBezTo>
                  <a:cubicBezTo>
                    <a:pt x="165177" y="520495"/>
                    <a:pt x="165184" y="520488"/>
                    <a:pt x="165192" y="520480"/>
                  </a:cubicBezTo>
                  <a:lnTo>
                    <a:pt x="184799" y="500271"/>
                  </a:lnTo>
                  <a:cubicBezTo>
                    <a:pt x="208517" y="485290"/>
                    <a:pt x="242152" y="486397"/>
                    <a:pt x="264578" y="506554"/>
                  </a:cubicBezTo>
                  <a:lnTo>
                    <a:pt x="264932" y="506173"/>
                  </a:lnTo>
                  <a:lnTo>
                    <a:pt x="280504" y="489458"/>
                  </a:lnTo>
                  <a:cubicBezTo>
                    <a:pt x="287157" y="485083"/>
                    <a:pt x="294956" y="482161"/>
                    <a:pt x="303313" y="481082"/>
                  </a:cubicBezTo>
                  <a:lnTo>
                    <a:pt x="314088" y="482309"/>
                  </a:lnTo>
                  <a:lnTo>
                    <a:pt x="311630" y="469167"/>
                  </a:lnTo>
                  <a:cubicBezTo>
                    <a:pt x="315267" y="441649"/>
                    <a:pt x="339209" y="420094"/>
                    <a:pt x="369293" y="417258"/>
                  </a:cubicBezTo>
                  <a:lnTo>
                    <a:pt x="369844" y="415890"/>
                  </a:lnTo>
                  <a:cubicBezTo>
                    <a:pt x="365805" y="388792"/>
                    <a:pt x="375226" y="361464"/>
                    <a:pt x="395530" y="341348"/>
                  </a:cubicBezTo>
                  <a:cubicBezTo>
                    <a:pt x="427612" y="309575"/>
                    <a:pt x="479626" y="302493"/>
                    <a:pt x="520487" y="324318"/>
                  </a:cubicBezTo>
                  <a:cubicBezTo>
                    <a:pt x="520496" y="324308"/>
                    <a:pt x="520506" y="324299"/>
                    <a:pt x="520515" y="324289"/>
                  </a:cubicBezTo>
                  <a:lnTo>
                    <a:pt x="545365" y="298676"/>
                  </a:lnTo>
                  <a:cubicBezTo>
                    <a:pt x="560395" y="289183"/>
                    <a:pt x="578566" y="284788"/>
                    <a:pt x="596533" y="285959"/>
                  </a:cubicBezTo>
                  <a:lnTo>
                    <a:pt x="599705" y="286679"/>
                  </a:lnTo>
                  <a:lnTo>
                    <a:pt x="595170" y="262438"/>
                  </a:lnTo>
                  <a:cubicBezTo>
                    <a:pt x="600056" y="225479"/>
                    <a:pt x="632212" y="196530"/>
                    <a:pt x="672617" y="192720"/>
                  </a:cubicBezTo>
                  <a:lnTo>
                    <a:pt x="673358" y="190883"/>
                  </a:lnTo>
                  <a:cubicBezTo>
                    <a:pt x="667932" y="154487"/>
                    <a:pt x="680586" y="117784"/>
                    <a:pt x="707856" y="90766"/>
                  </a:cubicBezTo>
                  <a:cubicBezTo>
                    <a:pt x="750945" y="48092"/>
                    <a:pt x="820804" y="38581"/>
                    <a:pt x="875685" y="67893"/>
                  </a:cubicBezTo>
                  <a:cubicBezTo>
                    <a:pt x="875697" y="67880"/>
                    <a:pt x="875710" y="67867"/>
                    <a:pt x="875722" y="67854"/>
                  </a:cubicBezTo>
                  <a:lnTo>
                    <a:pt x="909098" y="33454"/>
                  </a:lnTo>
                  <a:cubicBezTo>
                    <a:pt x="949470" y="7955"/>
                    <a:pt x="1006722" y="9840"/>
                    <a:pt x="1044895" y="44149"/>
                  </a:cubicBezTo>
                  <a:lnTo>
                    <a:pt x="1045497" y="43501"/>
                  </a:lnTo>
                  <a:lnTo>
                    <a:pt x="1072004" y="15050"/>
                  </a:lnTo>
                  <a:cubicBezTo>
                    <a:pt x="1083327" y="7602"/>
                    <a:pt x="1096603" y="2629"/>
                    <a:pt x="1110829" y="792"/>
                  </a:cubicBezTo>
                  <a:cubicBezTo>
                    <a:pt x="1126486" y="-1235"/>
                    <a:pt x="1142134" y="677"/>
                    <a:pt x="1156264" y="5964"/>
                  </a:cubicBezTo>
                  <a:lnTo>
                    <a:pt x="1191547" y="30654"/>
                  </a:lnTo>
                  <a:lnTo>
                    <a:pt x="1192600" y="31391"/>
                  </a:lnTo>
                  <a:cubicBezTo>
                    <a:pt x="1213354" y="9115"/>
                    <a:pt x="1244288" y="-1940"/>
                    <a:pt x="1275031" y="433"/>
                  </a:cubicBezTo>
                  <a:close/>
                </a:path>
              </a:pathLst>
            </a:cu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E94C88E-7652-40CE-8752-BAAA4240B49C}"/>
              </a:ext>
            </a:extLst>
          </p:cNvPr>
          <p:cNvGrpSpPr/>
          <p:nvPr/>
        </p:nvGrpSpPr>
        <p:grpSpPr>
          <a:xfrm>
            <a:off x="8860261" y="1519556"/>
            <a:ext cx="1101430" cy="1432941"/>
            <a:chOff x="8664440" y="4773068"/>
            <a:chExt cx="1240631" cy="1614040"/>
          </a:xfrm>
        </p:grpSpPr>
        <p:grpSp>
          <p:nvGrpSpPr>
            <p:cNvPr id="110" name="그룹 49">
              <a:extLst>
                <a:ext uri="{FF2B5EF4-FFF2-40B4-BE49-F238E27FC236}">
                  <a16:creationId xmlns:a16="http://schemas.microsoft.com/office/drawing/2014/main" id="{EB6CB5FC-F8CF-464B-AAAE-9C06E5582E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64440" y="5319061"/>
              <a:ext cx="1240631" cy="1068047"/>
              <a:chOff x="7521194" y="5284913"/>
              <a:chExt cx="1137987" cy="979683"/>
            </a:xfrm>
          </p:grpSpPr>
          <p:grpSp>
            <p:nvGrpSpPr>
              <p:cNvPr id="114" name="Group 7">
                <a:extLst>
                  <a:ext uri="{FF2B5EF4-FFF2-40B4-BE49-F238E27FC236}">
                    <a16:creationId xmlns:a16="http://schemas.microsoft.com/office/drawing/2014/main" id="{F2AB46F4-E2A9-4BDB-8CAD-5A61CA6AFB70}"/>
                  </a:ext>
                </a:extLst>
              </p:cNvPr>
              <p:cNvGrpSpPr/>
              <p:nvPr/>
            </p:nvGrpSpPr>
            <p:grpSpPr>
              <a:xfrm>
                <a:off x="7521194" y="5284913"/>
                <a:ext cx="1137987" cy="979683"/>
                <a:chOff x="5580112" y="4160674"/>
                <a:chExt cx="2016224" cy="1735752"/>
              </a:xfrm>
            </p:grpSpPr>
            <p:sp>
              <p:nvSpPr>
                <p:cNvPr id="116" name="Trapezoid 1">
                  <a:extLst>
                    <a:ext uri="{FF2B5EF4-FFF2-40B4-BE49-F238E27FC236}">
                      <a16:creationId xmlns:a16="http://schemas.microsoft.com/office/drawing/2014/main" id="{18880E43-3D8E-4B17-A52A-927CB6852CCA}"/>
                    </a:ext>
                  </a:extLst>
                </p:cNvPr>
                <p:cNvSpPr/>
                <p:nvPr/>
              </p:nvSpPr>
              <p:spPr>
                <a:xfrm rot="10800000">
                  <a:off x="5796136" y="4653136"/>
                  <a:ext cx="1584176" cy="1243290"/>
                </a:xfrm>
                <a:custGeom>
                  <a:avLst/>
                  <a:gdLst>
                    <a:gd name="connsiteX0" fmla="*/ 0 w 1584176"/>
                    <a:gd name="connsiteY0" fmla="*/ 1216152 h 1216152"/>
                    <a:gd name="connsiteX1" fmla="*/ 304038 w 1584176"/>
                    <a:gd name="connsiteY1" fmla="*/ 0 h 1216152"/>
                    <a:gd name="connsiteX2" fmla="*/ 1280138 w 1584176"/>
                    <a:gd name="connsiteY2" fmla="*/ 0 h 1216152"/>
                    <a:gd name="connsiteX3" fmla="*/ 1584176 w 1584176"/>
                    <a:gd name="connsiteY3" fmla="*/ 1216152 h 1216152"/>
                    <a:gd name="connsiteX4" fmla="*/ 0 w 1584176"/>
                    <a:gd name="connsiteY4" fmla="*/ 1216152 h 1216152"/>
                    <a:gd name="connsiteX0" fmla="*/ 0 w 1584176"/>
                    <a:gd name="connsiteY0" fmla="*/ 1235792 h 1235792"/>
                    <a:gd name="connsiteX1" fmla="*/ 304038 w 1584176"/>
                    <a:gd name="connsiteY1" fmla="*/ 19640 h 1235792"/>
                    <a:gd name="connsiteX2" fmla="*/ 1280138 w 1584176"/>
                    <a:gd name="connsiteY2" fmla="*/ 19640 h 1235792"/>
                    <a:gd name="connsiteX3" fmla="*/ 1584176 w 1584176"/>
                    <a:gd name="connsiteY3" fmla="*/ 1235792 h 1235792"/>
                    <a:gd name="connsiteX4" fmla="*/ 0 w 1584176"/>
                    <a:gd name="connsiteY4" fmla="*/ 1235792 h 1235792"/>
                    <a:gd name="connsiteX0" fmla="*/ 0 w 1584176"/>
                    <a:gd name="connsiteY0" fmla="*/ 1243290 h 1243290"/>
                    <a:gd name="connsiteX1" fmla="*/ 304038 w 1584176"/>
                    <a:gd name="connsiteY1" fmla="*/ 27138 h 1243290"/>
                    <a:gd name="connsiteX2" fmla="*/ 1280138 w 1584176"/>
                    <a:gd name="connsiteY2" fmla="*/ 27138 h 1243290"/>
                    <a:gd name="connsiteX3" fmla="*/ 1584176 w 1584176"/>
                    <a:gd name="connsiteY3" fmla="*/ 1243290 h 1243290"/>
                    <a:gd name="connsiteX4" fmla="*/ 0 w 1584176"/>
                    <a:gd name="connsiteY4" fmla="*/ 1243290 h 1243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4176" h="1243290">
                      <a:moveTo>
                        <a:pt x="0" y="1243290"/>
                      </a:moveTo>
                      <a:lnTo>
                        <a:pt x="304038" y="27138"/>
                      </a:lnTo>
                      <a:cubicBezTo>
                        <a:pt x="629405" y="-57"/>
                        <a:pt x="941174" y="-17053"/>
                        <a:pt x="1280138" y="27138"/>
                      </a:cubicBezTo>
                      <a:lnTo>
                        <a:pt x="1584176" y="1243290"/>
                      </a:lnTo>
                      <a:lnTo>
                        <a:pt x="0" y="124329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Trapezoid 6">
                  <a:extLst>
                    <a:ext uri="{FF2B5EF4-FFF2-40B4-BE49-F238E27FC236}">
                      <a16:creationId xmlns:a16="http://schemas.microsoft.com/office/drawing/2014/main" id="{F5DEA9C1-8852-490D-AB21-282183789220}"/>
                    </a:ext>
                  </a:extLst>
                </p:cNvPr>
                <p:cNvSpPr/>
                <p:nvPr/>
              </p:nvSpPr>
              <p:spPr>
                <a:xfrm rot="10800000">
                  <a:off x="5580112" y="4312147"/>
                  <a:ext cx="2016224" cy="471979"/>
                </a:xfrm>
                <a:custGeom>
                  <a:avLst/>
                  <a:gdLst>
                    <a:gd name="connsiteX0" fmla="*/ 0 w 2016224"/>
                    <a:gd name="connsiteY0" fmla="*/ 360040 h 360040"/>
                    <a:gd name="connsiteX1" fmla="*/ 128109 w 2016224"/>
                    <a:gd name="connsiteY1" fmla="*/ 0 h 360040"/>
                    <a:gd name="connsiteX2" fmla="*/ 1888115 w 2016224"/>
                    <a:gd name="connsiteY2" fmla="*/ 0 h 360040"/>
                    <a:gd name="connsiteX3" fmla="*/ 2016224 w 2016224"/>
                    <a:gd name="connsiteY3" fmla="*/ 360040 h 360040"/>
                    <a:gd name="connsiteX4" fmla="*/ 0 w 2016224"/>
                    <a:gd name="connsiteY4" fmla="*/ 360040 h 360040"/>
                    <a:gd name="connsiteX0" fmla="*/ 0 w 2016224"/>
                    <a:gd name="connsiteY0" fmla="*/ 431046 h 431046"/>
                    <a:gd name="connsiteX1" fmla="*/ 128109 w 2016224"/>
                    <a:gd name="connsiteY1" fmla="*/ 71006 h 431046"/>
                    <a:gd name="connsiteX2" fmla="*/ 1888115 w 2016224"/>
                    <a:gd name="connsiteY2" fmla="*/ 71006 h 431046"/>
                    <a:gd name="connsiteX3" fmla="*/ 2016224 w 2016224"/>
                    <a:gd name="connsiteY3" fmla="*/ 431046 h 431046"/>
                    <a:gd name="connsiteX4" fmla="*/ 0 w 2016224"/>
                    <a:gd name="connsiteY4" fmla="*/ 431046 h 431046"/>
                    <a:gd name="connsiteX0" fmla="*/ 0 w 2016224"/>
                    <a:gd name="connsiteY0" fmla="*/ 458241 h 458241"/>
                    <a:gd name="connsiteX1" fmla="*/ 128109 w 2016224"/>
                    <a:gd name="connsiteY1" fmla="*/ 98201 h 458241"/>
                    <a:gd name="connsiteX2" fmla="*/ 1888115 w 2016224"/>
                    <a:gd name="connsiteY2" fmla="*/ 98201 h 458241"/>
                    <a:gd name="connsiteX3" fmla="*/ 2016224 w 2016224"/>
                    <a:gd name="connsiteY3" fmla="*/ 458241 h 458241"/>
                    <a:gd name="connsiteX4" fmla="*/ 0 w 2016224"/>
                    <a:gd name="connsiteY4" fmla="*/ 458241 h 458241"/>
                    <a:gd name="connsiteX0" fmla="*/ 0 w 2016224"/>
                    <a:gd name="connsiteY0" fmla="*/ 465296 h 465296"/>
                    <a:gd name="connsiteX1" fmla="*/ 128109 w 2016224"/>
                    <a:gd name="connsiteY1" fmla="*/ 105256 h 465296"/>
                    <a:gd name="connsiteX2" fmla="*/ 1888115 w 2016224"/>
                    <a:gd name="connsiteY2" fmla="*/ 105256 h 465296"/>
                    <a:gd name="connsiteX3" fmla="*/ 2016224 w 2016224"/>
                    <a:gd name="connsiteY3" fmla="*/ 465296 h 465296"/>
                    <a:gd name="connsiteX4" fmla="*/ 0 w 2016224"/>
                    <a:gd name="connsiteY4" fmla="*/ 465296 h 465296"/>
                    <a:gd name="connsiteX0" fmla="*/ 0 w 2016224"/>
                    <a:gd name="connsiteY0" fmla="*/ 471979 h 471979"/>
                    <a:gd name="connsiteX1" fmla="*/ 128109 w 2016224"/>
                    <a:gd name="connsiteY1" fmla="*/ 111939 h 471979"/>
                    <a:gd name="connsiteX2" fmla="*/ 1888115 w 2016224"/>
                    <a:gd name="connsiteY2" fmla="*/ 111939 h 471979"/>
                    <a:gd name="connsiteX3" fmla="*/ 2016224 w 2016224"/>
                    <a:gd name="connsiteY3" fmla="*/ 471979 h 471979"/>
                    <a:gd name="connsiteX4" fmla="*/ 0 w 2016224"/>
                    <a:gd name="connsiteY4" fmla="*/ 471979 h 471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224" h="471979">
                      <a:moveTo>
                        <a:pt x="0" y="471979"/>
                      </a:moveTo>
                      <a:lnTo>
                        <a:pt x="128109" y="111939"/>
                      </a:lnTo>
                      <a:cubicBezTo>
                        <a:pt x="572010" y="-7034"/>
                        <a:pt x="1260655" y="-64822"/>
                        <a:pt x="1888115" y="111939"/>
                      </a:cubicBezTo>
                      <a:lnTo>
                        <a:pt x="2016224" y="471979"/>
                      </a:lnTo>
                      <a:lnTo>
                        <a:pt x="0" y="47197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Oval 5">
                  <a:extLst>
                    <a:ext uri="{FF2B5EF4-FFF2-40B4-BE49-F238E27FC236}">
                      <a16:creationId xmlns:a16="http://schemas.microsoft.com/office/drawing/2014/main" id="{FA28A1CC-7666-49C4-A02B-E40F6B1E6E47}"/>
                    </a:ext>
                  </a:extLst>
                </p:cNvPr>
                <p:cNvSpPr/>
                <p:nvPr/>
              </p:nvSpPr>
              <p:spPr>
                <a:xfrm>
                  <a:off x="5580219" y="4160674"/>
                  <a:ext cx="2016000" cy="30294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Chord 23">
                <a:extLst>
                  <a:ext uri="{FF2B5EF4-FFF2-40B4-BE49-F238E27FC236}">
                    <a16:creationId xmlns:a16="http://schemas.microsoft.com/office/drawing/2014/main" id="{A87B4C04-B77A-4C11-875D-B157E79A7B14}"/>
                  </a:ext>
                </a:extLst>
              </p:cNvPr>
              <p:cNvSpPr/>
              <p:nvPr/>
            </p:nvSpPr>
            <p:spPr>
              <a:xfrm>
                <a:off x="7788585" y="5306768"/>
                <a:ext cx="578589" cy="141955"/>
              </a:xfrm>
              <a:custGeom>
                <a:avLst/>
                <a:gdLst>
                  <a:gd name="connsiteX0" fmla="*/ 115433 w 914400"/>
                  <a:gd name="connsiteY0" fmla="*/ 153510 h 914400"/>
                  <a:gd name="connsiteX1" fmla="*/ 462323 w 914400"/>
                  <a:gd name="connsiteY1" fmla="*/ 28 h 914400"/>
                  <a:gd name="connsiteX2" fmla="*/ 805686 w 914400"/>
                  <a:gd name="connsiteY2" fmla="*/ 161244 h 914400"/>
                  <a:gd name="connsiteX3" fmla="*/ 115433 w 914400"/>
                  <a:gd name="connsiteY3" fmla="*/ 153510 h 914400"/>
                  <a:gd name="connsiteX0" fmla="*/ 0 w 723591"/>
                  <a:gd name="connsiteY0" fmla="*/ 177315 h 177532"/>
                  <a:gd name="connsiteX1" fmla="*/ 380228 w 723591"/>
                  <a:gd name="connsiteY1" fmla="*/ 21 h 177532"/>
                  <a:gd name="connsiteX2" fmla="*/ 723591 w 723591"/>
                  <a:gd name="connsiteY2" fmla="*/ 161237 h 177532"/>
                  <a:gd name="connsiteX3" fmla="*/ 0 w 723591"/>
                  <a:gd name="connsiteY3" fmla="*/ 177315 h 177532"/>
                  <a:gd name="connsiteX0" fmla="*/ 0 w 759310"/>
                  <a:gd name="connsiteY0" fmla="*/ 177315 h 185049"/>
                  <a:gd name="connsiteX1" fmla="*/ 380228 w 759310"/>
                  <a:gd name="connsiteY1" fmla="*/ 21 h 185049"/>
                  <a:gd name="connsiteX2" fmla="*/ 759310 w 759310"/>
                  <a:gd name="connsiteY2" fmla="*/ 185049 h 185049"/>
                  <a:gd name="connsiteX3" fmla="*/ 0 w 759310"/>
                  <a:gd name="connsiteY3" fmla="*/ 177315 h 185049"/>
                  <a:gd name="connsiteX0" fmla="*/ 0 w 759310"/>
                  <a:gd name="connsiteY0" fmla="*/ 177315 h 188144"/>
                  <a:gd name="connsiteX1" fmla="*/ 380228 w 759310"/>
                  <a:gd name="connsiteY1" fmla="*/ 21 h 188144"/>
                  <a:gd name="connsiteX2" fmla="*/ 759310 w 759310"/>
                  <a:gd name="connsiteY2" fmla="*/ 185049 h 188144"/>
                  <a:gd name="connsiteX3" fmla="*/ 0 w 759310"/>
                  <a:gd name="connsiteY3" fmla="*/ 177315 h 188144"/>
                  <a:gd name="connsiteX0" fmla="*/ 0 w 759310"/>
                  <a:gd name="connsiteY0" fmla="*/ 177315 h 191233"/>
                  <a:gd name="connsiteX1" fmla="*/ 380228 w 759310"/>
                  <a:gd name="connsiteY1" fmla="*/ 21 h 191233"/>
                  <a:gd name="connsiteX2" fmla="*/ 759310 w 759310"/>
                  <a:gd name="connsiteY2" fmla="*/ 185049 h 191233"/>
                  <a:gd name="connsiteX3" fmla="*/ 0 w 759310"/>
                  <a:gd name="connsiteY3" fmla="*/ 177315 h 191233"/>
                  <a:gd name="connsiteX0" fmla="*/ 0 w 759310"/>
                  <a:gd name="connsiteY0" fmla="*/ 177315 h 187572"/>
                  <a:gd name="connsiteX1" fmla="*/ 380228 w 759310"/>
                  <a:gd name="connsiteY1" fmla="*/ 21 h 187572"/>
                  <a:gd name="connsiteX2" fmla="*/ 759310 w 759310"/>
                  <a:gd name="connsiteY2" fmla="*/ 177905 h 187572"/>
                  <a:gd name="connsiteX3" fmla="*/ 0 w 759310"/>
                  <a:gd name="connsiteY3" fmla="*/ 177315 h 187572"/>
                  <a:gd name="connsiteX0" fmla="*/ 0 w 768835"/>
                  <a:gd name="connsiteY0" fmla="*/ 177315 h 188632"/>
                  <a:gd name="connsiteX1" fmla="*/ 380228 w 768835"/>
                  <a:gd name="connsiteY1" fmla="*/ 21 h 188632"/>
                  <a:gd name="connsiteX2" fmla="*/ 768835 w 768835"/>
                  <a:gd name="connsiteY2" fmla="*/ 180287 h 188632"/>
                  <a:gd name="connsiteX3" fmla="*/ 0 w 768835"/>
                  <a:gd name="connsiteY3" fmla="*/ 177315 h 18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835" h="188632">
                    <a:moveTo>
                      <a:pt x="0" y="177315"/>
                    </a:moveTo>
                    <a:cubicBezTo>
                      <a:pt x="87950" y="78338"/>
                      <a:pt x="247828" y="-1462"/>
                      <a:pt x="380228" y="21"/>
                    </a:cubicBezTo>
                    <a:cubicBezTo>
                      <a:pt x="512627" y="1505"/>
                      <a:pt x="683125" y="79364"/>
                      <a:pt x="768835" y="180287"/>
                    </a:cubicBezTo>
                    <a:cubicBezTo>
                      <a:pt x="513351" y="189616"/>
                      <a:pt x="257866" y="194180"/>
                      <a:pt x="0" y="1773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362DDC0-1E8D-48A0-B43B-D84BD2831514}"/>
                </a:ext>
              </a:extLst>
            </p:cNvPr>
            <p:cNvGrpSpPr/>
            <p:nvPr/>
          </p:nvGrpSpPr>
          <p:grpSpPr>
            <a:xfrm>
              <a:off x="9116552" y="4773068"/>
              <a:ext cx="336399" cy="571647"/>
              <a:chOff x="10882415" y="4608807"/>
              <a:chExt cx="508246" cy="863669"/>
            </a:xfrm>
          </p:grpSpPr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56AD9ACF-794E-4FB6-9F76-C0EDA3E41561}"/>
                  </a:ext>
                </a:extLst>
              </p:cNvPr>
              <p:cNvSpPr/>
              <p:nvPr/>
            </p:nvSpPr>
            <p:spPr>
              <a:xfrm>
                <a:off x="10882415" y="4608807"/>
                <a:ext cx="508246" cy="622888"/>
              </a:xfrm>
              <a:custGeom>
                <a:avLst/>
                <a:gdLst>
                  <a:gd name="connsiteX0" fmla="*/ 1601818 w 1779734"/>
                  <a:gd name="connsiteY0" fmla="*/ 431552 h 2181178"/>
                  <a:gd name="connsiteX1" fmla="*/ 1099344 w 1779734"/>
                  <a:gd name="connsiteY1" fmla="*/ 28770 h 2181178"/>
                  <a:gd name="connsiteX2" fmla="*/ 928061 w 1779734"/>
                  <a:gd name="connsiteY2" fmla="*/ 0 h 2181178"/>
                  <a:gd name="connsiteX3" fmla="*/ 805621 w 1779734"/>
                  <a:gd name="connsiteY3" fmla="*/ 6021 h 2181178"/>
                  <a:gd name="connsiteX4" fmla="*/ 813650 w 1779734"/>
                  <a:gd name="connsiteY4" fmla="*/ 38806 h 2181178"/>
                  <a:gd name="connsiteX5" fmla="*/ 805621 w 1779734"/>
                  <a:gd name="connsiteY5" fmla="*/ 6021 h 2181178"/>
                  <a:gd name="connsiteX6" fmla="*/ 704591 w 1779734"/>
                  <a:gd name="connsiteY6" fmla="*/ 22079 h 2181178"/>
                  <a:gd name="connsiteX7" fmla="*/ 689871 w 1779734"/>
                  <a:gd name="connsiteY7" fmla="*/ 28101 h 2181178"/>
                  <a:gd name="connsiteX8" fmla="*/ 407522 w 1779734"/>
                  <a:gd name="connsiteY8" fmla="*/ 176635 h 2181178"/>
                  <a:gd name="connsiteX9" fmla="*/ 52914 w 1779734"/>
                  <a:gd name="connsiteY9" fmla="*/ 729959 h 2181178"/>
                  <a:gd name="connsiteX10" fmla="*/ 99749 w 1779734"/>
                  <a:gd name="connsiteY10" fmla="*/ 1586372 h 2181178"/>
                  <a:gd name="connsiteX11" fmla="*/ 749419 w 1779734"/>
                  <a:gd name="connsiteY11" fmla="*/ 2169804 h 2181178"/>
                  <a:gd name="connsiteX12" fmla="*/ 994300 w 1779734"/>
                  <a:gd name="connsiteY12" fmla="*/ 2177833 h 2181178"/>
                  <a:gd name="connsiteX13" fmla="*/ 972220 w 1779734"/>
                  <a:gd name="connsiteY13" fmla="*/ 2033313 h 2181178"/>
                  <a:gd name="connsiteX14" fmla="*/ 973558 w 1779734"/>
                  <a:gd name="connsiteY14" fmla="*/ 2005212 h 2181178"/>
                  <a:gd name="connsiteX15" fmla="*/ 1083286 w 1779734"/>
                  <a:gd name="connsiteY15" fmla="*/ 1662647 h 2181178"/>
                  <a:gd name="connsiteX16" fmla="*/ 1148186 w 1779734"/>
                  <a:gd name="connsiteY16" fmla="*/ 1298002 h 2181178"/>
                  <a:gd name="connsiteX17" fmla="*/ 1149525 w 1779734"/>
                  <a:gd name="connsiteY17" fmla="*/ 1174892 h 2181178"/>
                  <a:gd name="connsiteX18" fmla="*/ 1156884 w 1779734"/>
                  <a:gd name="connsiteY18" fmla="*/ 1082560 h 2181178"/>
                  <a:gd name="connsiteX19" fmla="*/ 1245871 w 1779734"/>
                  <a:gd name="connsiteY19" fmla="*/ 1493371 h 2181178"/>
                  <a:gd name="connsiteX20" fmla="*/ 1307426 w 1779734"/>
                  <a:gd name="connsiteY20" fmla="*/ 1735576 h 2181178"/>
                  <a:gd name="connsiteX21" fmla="*/ 1320807 w 1779734"/>
                  <a:gd name="connsiteY21" fmla="*/ 1827908 h 2181178"/>
                  <a:gd name="connsiteX22" fmla="*/ 1322145 w 1779734"/>
                  <a:gd name="connsiteY22" fmla="*/ 1843966 h 2181178"/>
                  <a:gd name="connsiteX23" fmla="*/ 1326829 w 1779734"/>
                  <a:gd name="connsiteY23" fmla="*/ 1884779 h 2181178"/>
                  <a:gd name="connsiteX24" fmla="*/ 1330843 w 1779734"/>
                  <a:gd name="connsiteY24" fmla="*/ 2018593 h 2181178"/>
                  <a:gd name="connsiteX25" fmla="*/ 1333520 w 1779734"/>
                  <a:gd name="connsiteY25" fmla="*/ 2035990 h 2181178"/>
                  <a:gd name="connsiteX26" fmla="*/ 1348908 w 1779734"/>
                  <a:gd name="connsiteY26" fmla="*/ 2029968 h 2181178"/>
                  <a:gd name="connsiteX27" fmla="*/ 1694819 w 1779734"/>
                  <a:gd name="connsiteY27" fmla="*/ 1560948 h 2181178"/>
                  <a:gd name="connsiteX28" fmla="*/ 1728273 w 1779734"/>
                  <a:gd name="connsiteY28" fmla="*/ 1467277 h 2181178"/>
                  <a:gd name="connsiteX29" fmla="*/ 1775777 w 1779734"/>
                  <a:gd name="connsiteY29" fmla="*/ 1219720 h 2181178"/>
                  <a:gd name="connsiteX30" fmla="*/ 1601818 w 1779734"/>
                  <a:gd name="connsiteY30" fmla="*/ 431552 h 2181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79734" h="2181178">
                    <a:moveTo>
                      <a:pt x="1601818" y="431552"/>
                    </a:moveTo>
                    <a:cubicBezTo>
                      <a:pt x="1482723" y="238190"/>
                      <a:pt x="1319469" y="96346"/>
                      <a:pt x="1099344" y="28770"/>
                    </a:cubicBezTo>
                    <a:cubicBezTo>
                      <a:pt x="1043811" y="11374"/>
                      <a:pt x="986271" y="3345"/>
                      <a:pt x="928061" y="0"/>
                    </a:cubicBezTo>
                    <a:cubicBezTo>
                      <a:pt x="887248" y="2676"/>
                      <a:pt x="845765" y="-4015"/>
                      <a:pt x="805621" y="6021"/>
                    </a:cubicBezTo>
                    <a:cubicBezTo>
                      <a:pt x="804283" y="18065"/>
                      <a:pt x="808297" y="28770"/>
                      <a:pt x="813650" y="38806"/>
                    </a:cubicBezTo>
                    <a:cubicBezTo>
                      <a:pt x="808297" y="28770"/>
                      <a:pt x="804283" y="18734"/>
                      <a:pt x="805621" y="6021"/>
                    </a:cubicBezTo>
                    <a:cubicBezTo>
                      <a:pt x="770829" y="5353"/>
                      <a:pt x="738714" y="18734"/>
                      <a:pt x="704591" y="22079"/>
                    </a:cubicBezTo>
                    <a:cubicBezTo>
                      <a:pt x="699907" y="24086"/>
                      <a:pt x="695224" y="26763"/>
                      <a:pt x="689871" y="28101"/>
                    </a:cubicBezTo>
                    <a:cubicBezTo>
                      <a:pt x="585496" y="58209"/>
                      <a:pt x="491826" y="108390"/>
                      <a:pt x="407522" y="176635"/>
                    </a:cubicBezTo>
                    <a:cubicBezTo>
                      <a:pt x="228211" y="321824"/>
                      <a:pt x="114468" y="510503"/>
                      <a:pt x="52914" y="729959"/>
                    </a:cubicBezTo>
                    <a:cubicBezTo>
                      <a:pt x="-28713" y="1020337"/>
                      <a:pt x="-18008" y="1308038"/>
                      <a:pt x="99749" y="1586372"/>
                    </a:cubicBezTo>
                    <a:cubicBezTo>
                      <a:pt x="224196" y="1880765"/>
                      <a:pt x="424249" y="2096875"/>
                      <a:pt x="749419" y="2169804"/>
                    </a:cubicBezTo>
                    <a:cubicBezTo>
                      <a:pt x="830377" y="2187869"/>
                      <a:pt x="912004" y="2188538"/>
                      <a:pt x="994300" y="2177833"/>
                    </a:cubicBezTo>
                    <a:cubicBezTo>
                      <a:pt x="994969" y="2128322"/>
                      <a:pt x="989616" y="2080148"/>
                      <a:pt x="972220" y="2033313"/>
                    </a:cubicBezTo>
                    <a:cubicBezTo>
                      <a:pt x="968206" y="2023277"/>
                      <a:pt x="969544" y="2013910"/>
                      <a:pt x="973558" y="2005212"/>
                    </a:cubicBezTo>
                    <a:cubicBezTo>
                      <a:pt x="1019724" y="1894146"/>
                      <a:pt x="1053178" y="1779065"/>
                      <a:pt x="1083286" y="1662647"/>
                    </a:cubicBezTo>
                    <a:cubicBezTo>
                      <a:pt x="1114733" y="1542883"/>
                      <a:pt x="1136143" y="1421111"/>
                      <a:pt x="1148186" y="1298002"/>
                    </a:cubicBezTo>
                    <a:cubicBezTo>
                      <a:pt x="1152201" y="1257188"/>
                      <a:pt x="1148856" y="1215706"/>
                      <a:pt x="1149525" y="1174892"/>
                    </a:cubicBezTo>
                    <a:cubicBezTo>
                      <a:pt x="1150194" y="1144115"/>
                      <a:pt x="1153539" y="1113338"/>
                      <a:pt x="1156884" y="1082560"/>
                    </a:cubicBezTo>
                    <a:cubicBezTo>
                      <a:pt x="1181640" y="1220389"/>
                      <a:pt x="1211079" y="1357549"/>
                      <a:pt x="1245871" y="1493371"/>
                    </a:cubicBezTo>
                    <a:cubicBezTo>
                      <a:pt x="1266613" y="1573660"/>
                      <a:pt x="1292706" y="1653280"/>
                      <a:pt x="1307426" y="1735576"/>
                    </a:cubicBezTo>
                    <a:cubicBezTo>
                      <a:pt x="1312779" y="1765684"/>
                      <a:pt x="1322815" y="1795792"/>
                      <a:pt x="1320807" y="1827908"/>
                    </a:cubicBezTo>
                    <a:cubicBezTo>
                      <a:pt x="1321476" y="1833261"/>
                      <a:pt x="1322145" y="1838613"/>
                      <a:pt x="1322145" y="1843966"/>
                    </a:cubicBezTo>
                    <a:cubicBezTo>
                      <a:pt x="1330174" y="1856678"/>
                      <a:pt x="1325491" y="1870728"/>
                      <a:pt x="1326829" y="1884779"/>
                    </a:cubicBezTo>
                    <a:cubicBezTo>
                      <a:pt x="1328167" y="1929607"/>
                      <a:pt x="1329505" y="1973766"/>
                      <a:pt x="1330843" y="2018593"/>
                    </a:cubicBezTo>
                    <a:cubicBezTo>
                      <a:pt x="1330843" y="2024615"/>
                      <a:pt x="1328167" y="2031975"/>
                      <a:pt x="1333520" y="2035990"/>
                    </a:cubicBezTo>
                    <a:cubicBezTo>
                      <a:pt x="1340211" y="2040673"/>
                      <a:pt x="1344894" y="2032644"/>
                      <a:pt x="1348908" y="2029968"/>
                    </a:cubicBezTo>
                    <a:cubicBezTo>
                      <a:pt x="1511493" y="1908196"/>
                      <a:pt x="1624567" y="1750295"/>
                      <a:pt x="1694819" y="1560948"/>
                    </a:cubicBezTo>
                    <a:cubicBezTo>
                      <a:pt x="1706193" y="1529501"/>
                      <a:pt x="1718237" y="1498724"/>
                      <a:pt x="1728273" y="1467277"/>
                    </a:cubicBezTo>
                    <a:cubicBezTo>
                      <a:pt x="1754367" y="1386989"/>
                      <a:pt x="1768417" y="1303355"/>
                      <a:pt x="1775777" y="1219720"/>
                    </a:cubicBezTo>
                    <a:cubicBezTo>
                      <a:pt x="1801202" y="938040"/>
                      <a:pt x="1750352" y="673756"/>
                      <a:pt x="1601818" y="431552"/>
                    </a:cubicBezTo>
                    <a:close/>
                  </a:path>
                </a:pathLst>
              </a:custGeom>
              <a:solidFill>
                <a:schemeClr val="bg1"/>
              </a:solidFill>
              <a:ln w="6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138FEEF-89D9-4CD9-A074-F69DA53B4C22}"/>
                  </a:ext>
                </a:extLst>
              </p:cNvPr>
              <p:cNvSpPr/>
              <p:nvPr/>
            </p:nvSpPr>
            <p:spPr>
              <a:xfrm>
                <a:off x="11075205" y="4915100"/>
                <a:ext cx="188833" cy="557376"/>
              </a:xfrm>
              <a:custGeom>
                <a:avLst/>
                <a:gdLst>
                  <a:gd name="connsiteX0" fmla="*/ 328541 w 655691"/>
                  <a:gd name="connsiteY0" fmla="*/ 1095273 h 1947002"/>
                  <a:gd name="connsiteX1" fmla="*/ 306462 w 655691"/>
                  <a:gd name="connsiteY1" fmla="*/ 950753 h 1947002"/>
                  <a:gd name="connsiteX2" fmla="*/ 307800 w 655691"/>
                  <a:gd name="connsiteY2" fmla="*/ 922652 h 1947002"/>
                  <a:gd name="connsiteX3" fmla="*/ 417528 w 655691"/>
                  <a:gd name="connsiteY3" fmla="*/ 580087 h 1947002"/>
                  <a:gd name="connsiteX4" fmla="*/ 482428 w 655691"/>
                  <a:gd name="connsiteY4" fmla="*/ 215442 h 1947002"/>
                  <a:gd name="connsiteX5" fmla="*/ 483766 w 655691"/>
                  <a:gd name="connsiteY5" fmla="*/ 92332 h 1947002"/>
                  <a:gd name="connsiteX6" fmla="*/ 491126 w 655691"/>
                  <a:gd name="connsiteY6" fmla="*/ 0 h 1947002"/>
                  <a:gd name="connsiteX7" fmla="*/ 580113 w 655691"/>
                  <a:gd name="connsiteY7" fmla="*/ 410811 h 1947002"/>
                  <a:gd name="connsiteX8" fmla="*/ 641668 w 655691"/>
                  <a:gd name="connsiteY8" fmla="*/ 653015 h 1947002"/>
                  <a:gd name="connsiteX9" fmla="*/ 655049 w 655691"/>
                  <a:gd name="connsiteY9" fmla="*/ 745347 h 1947002"/>
                  <a:gd name="connsiteX10" fmla="*/ 656387 w 655691"/>
                  <a:gd name="connsiteY10" fmla="*/ 761405 h 1947002"/>
                  <a:gd name="connsiteX11" fmla="*/ 661071 w 655691"/>
                  <a:gd name="connsiteY11" fmla="*/ 802219 h 1947002"/>
                  <a:gd name="connsiteX12" fmla="*/ 564055 w 655691"/>
                  <a:gd name="connsiteY12" fmla="*/ 1047768 h 1947002"/>
                  <a:gd name="connsiteX13" fmla="*/ 368686 w 655691"/>
                  <a:gd name="connsiteY13" fmla="*/ 1581689 h 1947002"/>
                  <a:gd name="connsiteX14" fmla="*/ 321181 w 655691"/>
                  <a:gd name="connsiteY14" fmla="*/ 1722863 h 1947002"/>
                  <a:gd name="connsiteX15" fmla="*/ 283044 w 655691"/>
                  <a:gd name="connsiteY15" fmla="*/ 1769699 h 1947002"/>
                  <a:gd name="connsiteX16" fmla="*/ 33480 w 655691"/>
                  <a:gd name="connsiteY16" fmla="*/ 1947003 h 1947002"/>
                  <a:gd name="connsiteX17" fmla="*/ 4041 w 655691"/>
                  <a:gd name="connsiteY17" fmla="*/ 1944996 h 1947002"/>
                  <a:gd name="connsiteX18" fmla="*/ 11400 w 655691"/>
                  <a:gd name="connsiteY18" fmla="*/ 1914218 h 1947002"/>
                  <a:gd name="connsiteX19" fmla="*/ 79646 w 655691"/>
                  <a:gd name="connsiteY19" fmla="*/ 1850656 h 1947002"/>
                  <a:gd name="connsiteX20" fmla="*/ 207439 w 655691"/>
                  <a:gd name="connsiteY20" fmla="*/ 1635884 h 1947002"/>
                  <a:gd name="connsiteX21" fmla="*/ 321181 w 655691"/>
                  <a:gd name="connsiteY21" fmla="*/ 1226411 h 1947002"/>
                  <a:gd name="connsiteX22" fmla="*/ 328541 w 655691"/>
                  <a:gd name="connsiteY22" fmla="*/ 1095273 h 1947002"/>
                  <a:gd name="connsiteX0" fmla="*/ 328541 w 661238"/>
                  <a:gd name="connsiteY0" fmla="*/ 1095273 h 1951771"/>
                  <a:gd name="connsiteX1" fmla="*/ 306462 w 661238"/>
                  <a:gd name="connsiteY1" fmla="*/ 950753 h 1951771"/>
                  <a:gd name="connsiteX2" fmla="*/ 307800 w 661238"/>
                  <a:gd name="connsiteY2" fmla="*/ 922652 h 1951771"/>
                  <a:gd name="connsiteX3" fmla="*/ 417528 w 661238"/>
                  <a:gd name="connsiteY3" fmla="*/ 580087 h 1951771"/>
                  <a:gd name="connsiteX4" fmla="*/ 482428 w 661238"/>
                  <a:gd name="connsiteY4" fmla="*/ 215442 h 1951771"/>
                  <a:gd name="connsiteX5" fmla="*/ 483766 w 661238"/>
                  <a:gd name="connsiteY5" fmla="*/ 92332 h 1951771"/>
                  <a:gd name="connsiteX6" fmla="*/ 491126 w 661238"/>
                  <a:gd name="connsiteY6" fmla="*/ 0 h 1951771"/>
                  <a:gd name="connsiteX7" fmla="*/ 580113 w 661238"/>
                  <a:gd name="connsiteY7" fmla="*/ 410811 h 1951771"/>
                  <a:gd name="connsiteX8" fmla="*/ 641668 w 661238"/>
                  <a:gd name="connsiteY8" fmla="*/ 653015 h 1951771"/>
                  <a:gd name="connsiteX9" fmla="*/ 655049 w 661238"/>
                  <a:gd name="connsiteY9" fmla="*/ 745347 h 1951771"/>
                  <a:gd name="connsiteX10" fmla="*/ 656387 w 661238"/>
                  <a:gd name="connsiteY10" fmla="*/ 761405 h 1951771"/>
                  <a:gd name="connsiteX11" fmla="*/ 661071 w 661238"/>
                  <a:gd name="connsiteY11" fmla="*/ 802219 h 1951771"/>
                  <a:gd name="connsiteX12" fmla="*/ 564055 w 661238"/>
                  <a:gd name="connsiteY12" fmla="*/ 1047768 h 1951771"/>
                  <a:gd name="connsiteX13" fmla="*/ 321181 w 661238"/>
                  <a:gd name="connsiteY13" fmla="*/ 1722863 h 1951771"/>
                  <a:gd name="connsiteX14" fmla="*/ 283044 w 661238"/>
                  <a:gd name="connsiteY14" fmla="*/ 1769699 h 1951771"/>
                  <a:gd name="connsiteX15" fmla="*/ 33480 w 661238"/>
                  <a:gd name="connsiteY15" fmla="*/ 1947003 h 1951771"/>
                  <a:gd name="connsiteX16" fmla="*/ 4041 w 661238"/>
                  <a:gd name="connsiteY16" fmla="*/ 1944996 h 1951771"/>
                  <a:gd name="connsiteX17" fmla="*/ 11400 w 661238"/>
                  <a:gd name="connsiteY17" fmla="*/ 1914218 h 1951771"/>
                  <a:gd name="connsiteX18" fmla="*/ 79646 w 661238"/>
                  <a:gd name="connsiteY18" fmla="*/ 1850656 h 1951771"/>
                  <a:gd name="connsiteX19" fmla="*/ 207439 w 661238"/>
                  <a:gd name="connsiteY19" fmla="*/ 1635884 h 1951771"/>
                  <a:gd name="connsiteX20" fmla="*/ 321181 w 661238"/>
                  <a:gd name="connsiteY20" fmla="*/ 1226411 h 1951771"/>
                  <a:gd name="connsiteX21" fmla="*/ 328541 w 661238"/>
                  <a:gd name="connsiteY21" fmla="*/ 1095273 h 1951771"/>
                  <a:gd name="connsiteX0" fmla="*/ 328541 w 661238"/>
                  <a:gd name="connsiteY0" fmla="*/ 1095273 h 1951771"/>
                  <a:gd name="connsiteX1" fmla="*/ 306462 w 661238"/>
                  <a:gd name="connsiteY1" fmla="*/ 950753 h 1951771"/>
                  <a:gd name="connsiteX2" fmla="*/ 307800 w 661238"/>
                  <a:gd name="connsiteY2" fmla="*/ 922652 h 1951771"/>
                  <a:gd name="connsiteX3" fmla="*/ 417528 w 661238"/>
                  <a:gd name="connsiteY3" fmla="*/ 580087 h 1951771"/>
                  <a:gd name="connsiteX4" fmla="*/ 482428 w 661238"/>
                  <a:gd name="connsiteY4" fmla="*/ 215442 h 1951771"/>
                  <a:gd name="connsiteX5" fmla="*/ 483766 w 661238"/>
                  <a:gd name="connsiteY5" fmla="*/ 92332 h 1951771"/>
                  <a:gd name="connsiteX6" fmla="*/ 491126 w 661238"/>
                  <a:gd name="connsiteY6" fmla="*/ 0 h 1951771"/>
                  <a:gd name="connsiteX7" fmla="*/ 580113 w 661238"/>
                  <a:gd name="connsiteY7" fmla="*/ 410811 h 1951771"/>
                  <a:gd name="connsiteX8" fmla="*/ 641668 w 661238"/>
                  <a:gd name="connsiteY8" fmla="*/ 653015 h 1951771"/>
                  <a:gd name="connsiteX9" fmla="*/ 655049 w 661238"/>
                  <a:gd name="connsiteY9" fmla="*/ 745347 h 1951771"/>
                  <a:gd name="connsiteX10" fmla="*/ 656387 w 661238"/>
                  <a:gd name="connsiteY10" fmla="*/ 761405 h 1951771"/>
                  <a:gd name="connsiteX11" fmla="*/ 661071 w 661238"/>
                  <a:gd name="connsiteY11" fmla="*/ 802219 h 1951771"/>
                  <a:gd name="connsiteX12" fmla="*/ 564055 w 661238"/>
                  <a:gd name="connsiteY12" fmla="*/ 1047768 h 1951771"/>
                  <a:gd name="connsiteX13" fmla="*/ 321181 w 661238"/>
                  <a:gd name="connsiteY13" fmla="*/ 1722863 h 1951771"/>
                  <a:gd name="connsiteX14" fmla="*/ 283044 w 661238"/>
                  <a:gd name="connsiteY14" fmla="*/ 1769699 h 1951771"/>
                  <a:gd name="connsiteX15" fmla="*/ 33480 w 661238"/>
                  <a:gd name="connsiteY15" fmla="*/ 1947003 h 1951771"/>
                  <a:gd name="connsiteX16" fmla="*/ 4041 w 661238"/>
                  <a:gd name="connsiteY16" fmla="*/ 1944996 h 1951771"/>
                  <a:gd name="connsiteX17" fmla="*/ 11400 w 661238"/>
                  <a:gd name="connsiteY17" fmla="*/ 1914218 h 1951771"/>
                  <a:gd name="connsiteX18" fmla="*/ 79646 w 661238"/>
                  <a:gd name="connsiteY18" fmla="*/ 1850656 h 1951771"/>
                  <a:gd name="connsiteX19" fmla="*/ 207439 w 661238"/>
                  <a:gd name="connsiteY19" fmla="*/ 1635884 h 1951771"/>
                  <a:gd name="connsiteX20" fmla="*/ 321181 w 661238"/>
                  <a:gd name="connsiteY20" fmla="*/ 1226411 h 1951771"/>
                  <a:gd name="connsiteX21" fmla="*/ 328541 w 661238"/>
                  <a:gd name="connsiteY21" fmla="*/ 1095273 h 1951771"/>
                  <a:gd name="connsiteX0" fmla="*/ 328541 w 661238"/>
                  <a:gd name="connsiteY0" fmla="*/ 1095273 h 1951771"/>
                  <a:gd name="connsiteX1" fmla="*/ 306462 w 661238"/>
                  <a:gd name="connsiteY1" fmla="*/ 950753 h 1951771"/>
                  <a:gd name="connsiteX2" fmla="*/ 307800 w 661238"/>
                  <a:gd name="connsiteY2" fmla="*/ 922652 h 1951771"/>
                  <a:gd name="connsiteX3" fmla="*/ 417528 w 661238"/>
                  <a:gd name="connsiteY3" fmla="*/ 580087 h 1951771"/>
                  <a:gd name="connsiteX4" fmla="*/ 482428 w 661238"/>
                  <a:gd name="connsiteY4" fmla="*/ 215442 h 1951771"/>
                  <a:gd name="connsiteX5" fmla="*/ 483766 w 661238"/>
                  <a:gd name="connsiteY5" fmla="*/ 92332 h 1951771"/>
                  <a:gd name="connsiteX6" fmla="*/ 491126 w 661238"/>
                  <a:gd name="connsiteY6" fmla="*/ 0 h 1951771"/>
                  <a:gd name="connsiteX7" fmla="*/ 580113 w 661238"/>
                  <a:gd name="connsiteY7" fmla="*/ 410811 h 1951771"/>
                  <a:gd name="connsiteX8" fmla="*/ 641668 w 661238"/>
                  <a:gd name="connsiteY8" fmla="*/ 653015 h 1951771"/>
                  <a:gd name="connsiteX9" fmla="*/ 655049 w 661238"/>
                  <a:gd name="connsiteY9" fmla="*/ 745347 h 1951771"/>
                  <a:gd name="connsiteX10" fmla="*/ 656387 w 661238"/>
                  <a:gd name="connsiteY10" fmla="*/ 761405 h 1951771"/>
                  <a:gd name="connsiteX11" fmla="*/ 661071 w 661238"/>
                  <a:gd name="connsiteY11" fmla="*/ 802219 h 1951771"/>
                  <a:gd name="connsiteX12" fmla="*/ 574063 w 661238"/>
                  <a:gd name="connsiteY12" fmla="*/ 1077785 h 1951771"/>
                  <a:gd name="connsiteX13" fmla="*/ 321181 w 661238"/>
                  <a:gd name="connsiteY13" fmla="*/ 1722863 h 1951771"/>
                  <a:gd name="connsiteX14" fmla="*/ 283044 w 661238"/>
                  <a:gd name="connsiteY14" fmla="*/ 1769699 h 1951771"/>
                  <a:gd name="connsiteX15" fmla="*/ 33480 w 661238"/>
                  <a:gd name="connsiteY15" fmla="*/ 1947003 h 1951771"/>
                  <a:gd name="connsiteX16" fmla="*/ 4041 w 661238"/>
                  <a:gd name="connsiteY16" fmla="*/ 1944996 h 1951771"/>
                  <a:gd name="connsiteX17" fmla="*/ 11400 w 661238"/>
                  <a:gd name="connsiteY17" fmla="*/ 1914218 h 1951771"/>
                  <a:gd name="connsiteX18" fmla="*/ 79646 w 661238"/>
                  <a:gd name="connsiteY18" fmla="*/ 1850656 h 1951771"/>
                  <a:gd name="connsiteX19" fmla="*/ 207439 w 661238"/>
                  <a:gd name="connsiteY19" fmla="*/ 1635884 h 1951771"/>
                  <a:gd name="connsiteX20" fmla="*/ 321181 w 661238"/>
                  <a:gd name="connsiteY20" fmla="*/ 1226411 h 1951771"/>
                  <a:gd name="connsiteX21" fmla="*/ 328541 w 661238"/>
                  <a:gd name="connsiteY21" fmla="*/ 1095273 h 1951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61238" h="1951771">
                    <a:moveTo>
                      <a:pt x="328541" y="1095273"/>
                    </a:moveTo>
                    <a:cubicBezTo>
                      <a:pt x="329210" y="1045761"/>
                      <a:pt x="323858" y="997588"/>
                      <a:pt x="306462" y="950753"/>
                    </a:cubicBezTo>
                    <a:cubicBezTo>
                      <a:pt x="302447" y="940717"/>
                      <a:pt x="303786" y="931350"/>
                      <a:pt x="307800" y="922652"/>
                    </a:cubicBezTo>
                    <a:cubicBezTo>
                      <a:pt x="353966" y="811586"/>
                      <a:pt x="387420" y="696505"/>
                      <a:pt x="417528" y="580087"/>
                    </a:cubicBezTo>
                    <a:cubicBezTo>
                      <a:pt x="448974" y="460322"/>
                      <a:pt x="470385" y="338551"/>
                      <a:pt x="482428" y="215442"/>
                    </a:cubicBezTo>
                    <a:cubicBezTo>
                      <a:pt x="486442" y="174628"/>
                      <a:pt x="483097" y="133145"/>
                      <a:pt x="483766" y="92332"/>
                    </a:cubicBezTo>
                    <a:cubicBezTo>
                      <a:pt x="484435" y="61555"/>
                      <a:pt x="487781" y="30777"/>
                      <a:pt x="491126" y="0"/>
                    </a:cubicBezTo>
                    <a:cubicBezTo>
                      <a:pt x="515882" y="137829"/>
                      <a:pt x="545321" y="274989"/>
                      <a:pt x="580113" y="410811"/>
                    </a:cubicBezTo>
                    <a:cubicBezTo>
                      <a:pt x="600854" y="491099"/>
                      <a:pt x="626948" y="570719"/>
                      <a:pt x="641668" y="653015"/>
                    </a:cubicBezTo>
                    <a:cubicBezTo>
                      <a:pt x="647020" y="683124"/>
                      <a:pt x="657056" y="713232"/>
                      <a:pt x="655049" y="745347"/>
                    </a:cubicBezTo>
                    <a:cubicBezTo>
                      <a:pt x="647020" y="751369"/>
                      <a:pt x="646351" y="756722"/>
                      <a:pt x="656387" y="761405"/>
                    </a:cubicBezTo>
                    <a:cubicBezTo>
                      <a:pt x="664416" y="774118"/>
                      <a:pt x="659732" y="788168"/>
                      <a:pt x="661071" y="802219"/>
                    </a:cubicBezTo>
                    <a:cubicBezTo>
                      <a:pt x="618250" y="879831"/>
                      <a:pt x="630711" y="924344"/>
                      <a:pt x="574063" y="1077785"/>
                    </a:cubicBezTo>
                    <a:cubicBezTo>
                      <a:pt x="517415" y="1231226"/>
                      <a:pt x="488089" y="1492476"/>
                      <a:pt x="321181" y="1722863"/>
                    </a:cubicBezTo>
                    <a:cubicBezTo>
                      <a:pt x="317167" y="1743605"/>
                      <a:pt x="297095" y="1755648"/>
                      <a:pt x="283044" y="1769699"/>
                    </a:cubicBezTo>
                    <a:cubicBezTo>
                      <a:pt x="210115" y="1843297"/>
                      <a:pt x="125143" y="1900168"/>
                      <a:pt x="33480" y="1947003"/>
                    </a:cubicBezTo>
                    <a:cubicBezTo>
                      <a:pt x="23444" y="1952355"/>
                      <a:pt x="12070" y="1955032"/>
                      <a:pt x="4041" y="1944996"/>
                    </a:cubicBezTo>
                    <a:cubicBezTo>
                      <a:pt x="-4657" y="1933622"/>
                      <a:pt x="2034" y="1922247"/>
                      <a:pt x="11400" y="1914218"/>
                    </a:cubicBezTo>
                    <a:cubicBezTo>
                      <a:pt x="34818" y="1893477"/>
                      <a:pt x="59574" y="1874074"/>
                      <a:pt x="79646" y="1850656"/>
                    </a:cubicBezTo>
                    <a:cubicBezTo>
                      <a:pt x="135179" y="1787094"/>
                      <a:pt x="173985" y="1712827"/>
                      <a:pt x="207439" y="1635884"/>
                    </a:cubicBezTo>
                    <a:cubicBezTo>
                      <a:pt x="264979" y="1504745"/>
                      <a:pt x="301778" y="1367585"/>
                      <a:pt x="321181" y="1226411"/>
                    </a:cubicBezTo>
                    <a:cubicBezTo>
                      <a:pt x="328541" y="1182921"/>
                      <a:pt x="332556" y="1138763"/>
                      <a:pt x="328541" y="1095273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6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3CC451E-72F4-4DED-A2DD-A5641C3FFB71}"/>
              </a:ext>
            </a:extLst>
          </p:cNvPr>
          <p:cNvGrpSpPr/>
          <p:nvPr/>
        </p:nvGrpSpPr>
        <p:grpSpPr>
          <a:xfrm>
            <a:off x="9989340" y="400962"/>
            <a:ext cx="1984134" cy="2544249"/>
            <a:chOff x="624636" y="298542"/>
            <a:chExt cx="2234894" cy="2865798"/>
          </a:xfrm>
        </p:grpSpPr>
        <p:grpSp>
          <p:nvGrpSpPr>
            <p:cNvPr id="90" name="그룹 49">
              <a:extLst>
                <a:ext uri="{FF2B5EF4-FFF2-40B4-BE49-F238E27FC236}">
                  <a16:creationId xmlns:a16="http://schemas.microsoft.com/office/drawing/2014/main" id="{ED20F7F6-F352-48AA-9D4B-B652384F99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4958" y="2096293"/>
              <a:ext cx="1240631" cy="1068047"/>
              <a:chOff x="7521194" y="5284913"/>
              <a:chExt cx="1137987" cy="979683"/>
            </a:xfrm>
          </p:grpSpPr>
          <p:grpSp>
            <p:nvGrpSpPr>
              <p:cNvPr id="105" name="Group 7">
                <a:extLst>
                  <a:ext uri="{FF2B5EF4-FFF2-40B4-BE49-F238E27FC236}">
                    <a16:creationId xmlns:a16="http://schemas.microsoft.com/office/drawing/2014/main" id="{133D3636-70E1-45C9-9CD9-FA2F12AA59D4}"/>
                  </a:ext>
                </a:extLst>
              </p:cNvPr>
              <p:cNvGrpSpPr/>
              <p:nvPr/>
            </p:nvGrpSpPr>
            <p:grpSpPr>
              <a:xfrm>
                <a:off x="7521194" y="5284913"/>
                <a:ext cx="1137987" cy="979683"/>
                <a:chOff x="5580112" y="4160674"/>
                <a:chExt cx="2016224" cy="1735752"/>
              </a:xfrm>
            </p:grpSpPr>
            <p:sp>
              <p:nvSpPr>
                <p:cNvPr id="107" name="Trapezoid 1">
                  <a:extLst>
                    <a:ext uri="{FF2B5EF4-FFF2-40B4-BE49-F238E27FC236}">
                      <a16:creationId xmlns:a16="http://schemas.microsoft.com/office/drawing/2014/main" id="{1E98F786-2873-4AEC-A6A5-D6781F93C293}"/>
                    </a:ext>
                  </a:extLst>
                </p:cNvPr>
                <p:cNvSpPr/>
                <p:nvPr/>
              </p:nvSpPr>
              <p:spPr>
                <a:xfrm rot="10800000">
                  <a:off x="5796136" y="4653136"/>
                  <a:ext cx="1584176" cy="1243290"/>
                </a:xfrm>
                <a:custGeom>
                  <a:avLst/>
                  <a:gdLst>
                    <a:gd name="connsiteX0" fmla="*/ 0 w 1584176"/>
                    <a:gd name="connsiteY0" fmla="*/ 1216152 h 1216152"/>
                    <a:gd name="connsiteX1" fmla="*/ 304038 w 1584176"/>
                    <a:gd name="connsiteY1" fmla="*/ 0 h 1216152"/>
                    <a:gd name="connsiteX2" fmla="*/ 1280138 w 1584176"/>
                    <a:gd name="connsiteY2" fmla="*/ 0 h 1216152"/>
                    <a:gd name="connsiteX3" fmla="*/ 1584176 w 1584176"/>
                    <a:gd name="connsiteY3" fmla="*/ 1216152 h 1216152"/>
                    <a:gd name="connsiteX4" fmla="*/ 0 w 1584176"/>
                    <a:gd name="connsiteY4" fmla="*/ 1216152 h 1216152"/>
                    <a:gd name="connsiteX0" fmla="*/ 0 w 1584176"/>
                    <a:gd name="connsiteY0" fmla="*/ 1235792 h 1235792"/>
                    <a:gd name="connsiteX1" fmla="*/ 304038 w 1584176"/>
                    <a:gd name="connsiteY1" fmla="*/ 19640 h 1235792"/>
                    <a:gd name="connsiteX2" fmla="*/ 1280138 w 1584176"/>
                    <a:gd name="connsiteY2" fmla="*/ 19640 h 1235792"/>
                    <a:gd name="connsiteX3" fmla="*/ 1584176 w 1584176"/>
                    <a:gd name="connsiteY3" fmla="*/ 1235792 h 1235792"/>
                    <a:gd name="connsiteX4" fmla="*/ 0 w 1584176"/>
                    <a:gd name="connsiteY4" fmla="*/ 1235792 h 1235792"/>
                    <a:gd name="connsiteX0" fmla="*/ 0 w 1584176"/>
                    <a:gd name="connsiteY0" fmla="*/ 1243290 h 1243290"/>
                    <a:gd name="connsiteX1" fmla="*/ 304038 w 1584176"/>
                    <a:gd name="connsiteY1" fmla="*/ 27138 h 1243290"/>
                    <a:gd name="connsiteX2" fmla="*/ 1280138 w 1584176"/>
                    <a:gd name="connsiteY2" fmla="*/ 27138 h 1243290"/>
                    <a:gd name="connsiteX3" fmla="*/ 1584176 w 1584176"/>
                    <a:gd name="connsiteY3" fmla="*/ 1243290 h 1243290"/>
                    <a:gd name="connsiteX4" fmla="*/ 0 w 1584176"/>
                    <a:gd name="connsiteY4" fmla="*/ 1243290 h 1243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4176" h="1243290">
                      <a:moveTo>
                        <a:pt x="0" y="1243290"/>
                      </a:moveTo>
                      <a:lnTo>
                        <a:pt x="304038" y="27138"/>
                      </a:lnTo>
                      <a:cubicBezTo>
                        <a:pt x="629405" y="-57"/>
                        <a:pt x="941174" y="-17053"/>
                        <a:pt x="1280138" y="27138"/>
                      </a:cubicBezTo>
                      <a:lnTo>
                        <a:pt x="1584176" y="1243290"/>
                      </a:lnTo>
                      <a:lnTo>
                        <a:pt x="0" y="124329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Trapezoid 6">
                  <a:extLst>
                    <a:ext uri="{FF2B5EF4-FFF2-40B4-BE49-F238E27FC236}">
                      <a16:creationId xmlns:a16="http://schemas.microsoft.com/office/drawing/2014/main" id="{54898661-5DA5-4D0D-A78B-903271C23E63}"/>
                    </a:ext>
                  </a:extLst>
                </p:cNvPr>
                <p:cNvSpPr/>
                <p:nvPr/>
              </p:nvSpPr>
              <p:spPr>
                <a:xfrm rot="10800000">
                  <a:off x="5580112" y="4312147"/>
                  <a:ext cx="2016224" cy="471979"/>
                </a:xfrm>
                <a:custGeom>
                  <a:avLst/>
                  <a:gdLst>
                    <a:gd name="connsiteX0" fmla="*/ 0 w 2016224"/>
                    <a:gd name="connsiteY0" fmla="*/ 360040 h 360040"/>
                    <a:gd name="connsiteX1" fmla="*/ 128109 w 2016224"/>
                    <a:gd name="connsiteY1" fmla="*/ 0 h 360040"/>
                    <a:gd name="connsiteX2" fmla="*/ 1888115 w 2016224"/>
                    <a:gd name="connsiteY2" fmla="*/ 0 h 360040"/>
                    <a:gd name="connsiteX3" fmla="*/ 2016224 w 2016224"/>
                    <a:gd name="connsiteY3" fmla="*/ 360040 h 360040"/>
                    <a:gd name="connsiteX4" fmla="*/ 0 w 2016224"/>
                    <a:gd name="connsiteY4" fmla="*/ 360040 h 360040"/>
                    <a:gd name="connsiteX0" fmla="*/ 0 w 2016224"/>
                    <a:gd name="connsiteY0" fmla="*/ 431046 h 431046"/>
                    <a:gd name="connsiteX1" fmla="*/ 128109 w 2016224"/>
                    <a:gd name="connsiteY1" fmla="*/ 71006 h 431046"/>
                    <a:gd name="connsiteX2" fmla="*/ 1888115 w 2016224"/>
                    <a:gd name="connsiteY2" fmla="*/ 71006 h 431046"/>
                    <a:gd name="connsiteX3" fmla="*/ 2016224 w 2016224"/>
                    <a:gd name="connsiteY3" fmla="*/ 431046 h 431046"/>
                    <a:gd name="connsiteX4" fmla="*/ 0 w 2016224"/>
                    <a:gd name="connsiteY4" fmla="*/ 431046 h 431046"/>
                    <a:gd name="connsiteX0" fmla="*/ 0 w 2016224"/>
                    <a:gd name="connsiteY0" fmla="*/ 458241 h 458241"/>
                    <a:gd name="connsiteX1" fmla="*/ 128109 w 2016224"/>
                    <a:gd name="connsiteY1" fmla="*/ 98201 h 458241"/>
                    <a:gd name="connsiteX2" fmla="*/ 1888115 w 2016224"/>
                    <a:gd name="connsiteY2" fmla="*/ 98201 h 458241"/>
                    <a:gd name="connsiteX3" fmla="*/ 2016224 w 2016224"/>
                    <a:gd name="connsiteY3" fmla="*/ 458241 h 458241"/>
                    <a:gd name="connsiteX4" fmla="*/ 0 w 2016224"/>
                    <a:gd name="connsiteY4" fmla="*/ 458241 h 458241"/>
                    <a:gd name="connsiteX0" fmla="*/ 0 w 2016224"/>
                    <a:gd name="connsiteY0" fmla="*/ 465296 h 465296"/>
                    <a:gd name="connsiteX1" fmla="*/ 128109 w 2016224"/>
                    <a:gd name="connsiteY1" fmla="*/ 105256 h 465296"/>
                    <a:gd name="connsiteX2" fmla="*/ 1888115 w 2016224"/>
                    <a:gd name="connsiteY2" fmla="*/ 105256 h 465296"/>
                    <a:gd name="connsiteX3" fmla="*/ 2016224 w 2016224"/>
                    <a:gd name="connsiteY3" fmla="*/ 465296 h 465296"/>
                    <a:gd name="connsiteX4" fmla="*/ 0 w 2016224"/>
                    <a:gd name="connsiteY4" fmla="*/ 465296 h 465296"/>
                    <a:gd name="connsiteX0" fmla="*/ 0 w 2016224"/>
                    <a:gd name="connsiteY0" fmla="*/ 471979 h 471979"/>
                    <a:gd name="connsiteX1" fmla="*/ 128109 w 2016224"/>
                    <a:gd name="connsiteY1" fmla="*/ 111939 h 471979"/>
                    <a:gd name="connsiteX2" fmla="*/ 1888115 w 2016224"/>
                    <a:gd name="connsiteY2" fmla="*/ 111939 h 471979"/>
                    <a:gd name="connsiteX3" fmla="*/ 2016224 w 2016224"/>
                    <a:gd name="connsiteY3" fmla="*/ 471979 h 471979"/>
                    <a:gd name="connsiteX4" fmla="*/ 0 w 2016224"/>
                    <a:gd name="connsiteY4" fmla="*/ 471979 h 471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6224" h="471979">
                      <a:moveTo>
                        <a:pt x="0" y="471979"/>
                      </a:moveTo>
                      <a:lnTo>
                        <a:pt x="128109" y="111939"/>
                      </a:lnTo>
                      <a:cubicBezTo>
                        <a:pt x="572010" y="-7034"/>
                        <a:pt x="1260655" y="-64822"/>
                        <a:pt x="1888115" y="111939"/>
                      </a:cubicBezTo>
                      <a:lnTo>
                        <a:pt x="2016224" y="471979"/>
                      </a:lnTo>
                      <a:lnTo>
                        <a:pt x="0" y="47197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Oval 5">
                  <a:extLst>
                    <a:ext uri="{FF2B5EF4-FFF2-40B4-BE49-F238E27FC236}">
                      <a16:creationId xmlns:a16="http://schemas.microsoft.com/office/drawing/2014/main" id="{EB786298-1AF7-4383-B170-D866F7D06BC7}"/>
                    </a:ext>
                  </a:extLst>
                </p:cNvPr>
                <p:cNvSpPr/>
                <p:nvPr/>
              </p:nvSpPr>
              <p:spPr>
                <a:xfrm>
                  <a:off x="5580219" y="4160674"/>
                  <a:ext cx="2016000" cy="302943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Chord 23">
                <a:extLst>
                  <a:ext uri="{FF2B5EF4-FFF2-40B4-BE49-F238E27FC236}">
                    <a16:creationId xmlns:a16="http://schemas.microsoft.com/office/drawing/2014/main" id="{3FA60CAC-2F1E-450E-A320-6939C2FBA84F}"/>
                  </a:ext>
                </a:extLst>
              </p:cNvPr>
              <p:cNvSpPr/>
              <p:nvPr/>
            </p:nvSpPr>
            <p:spPr>
              <a:xfrm>
                <a:off x="7788585" y="5306768"/>
                <a:ext cx="578589" cy="141955"/>
              </a:xfrm>
              <a:custGeom>
                <a:avLst/>
                <a:gdLst>
                  <a:gd name="connsiteX0" fmla="*/ 115433 w 914400"/>
                  <a:gd name="connsiteY0" fmla="*/ 153510 h 914400"/>
                  <a:gd name="connsiteX1" fmla="*/ 462323 w 914400"/>
                  <a:gd name="connsiteY1" fmla="*/ 28 h 914400"/>
                  <a:gd name="connsiteX2" fmla="*/ 805686 w 914400"/>
                  <a:gd name="connsiteY2" fmla="*/ 161244 h 914400"/>
                  <a:gd name="connsiteX3" fmla="*/ 115433 w 914400"/>
                  <a:gd name="connsiteY3" fmla="*/ 153510 h 914400"/>
                  <a:gd name="connsiteX0" fmla="*/ 0 w 723591"/>
                  <a:gd name="connsiteY0" fmla="*/ 177315 h 177532"/>
                  <a:gd name="connsiteX1" fmla="*/ 380228 w 723591"/>
                  <a:gd name="connsiteY1" fmla="*/ 21 h 177532"/>
                  <a:gd name="connsiteX2" fmla="*/ 723591 w 723591"/>
                  <a:gd name="connsiteY2" fmla="*/ 161237 h 177532"/>
                  <a:gd name="connsiteX3" fmla="*/ 0 w 723591"/>
                  <a:gd name="connsiteY3" fmla="*/ 177315 h 177532"/>
                  <a:gd name="connsiteX0" fmla="*/ 0 w 759310"/>
                  <a:gd name="connsiteY0" fmla="*/ 177315 h 185049"/>
                  <a:gd name="connsiteX1" fmla="*/ 380228 w 759310"/>
                  <a:gd name="connsiteY1" fmla="*/ 21 h 185049"/>
                  <a:gd name="connsiteX2" fmla="*/ 759310 w 759310"/>
                  <a:gd name="connsiteY2" fmla="*/ 185049 h 185049"/>
                  <a:gd name="connsiteX3" fmla="*/ 0 w 759310"/>
                  <a:gd name="connsiteY3" fmla="*/ 177315 h 185049"/>
                  <a:gd name="connsiteX0" fmla="*/ 0 w 759310"/>
                  <a:gd name="connsiteY0" fmla="*/ 177315 h 188144"/>
                  <a:gd name="connsiteX1" fmla="*/ 380228 w 759310"/>
                  <a:gd name="connsiteY1" fmla="*/ 21 h 188144"/>
                  <a:gd name="connsiteX2" fmla="*/ 759310 w 759310"/>
                  <a:gd name="connsiteY2" fmla="*/ 185049 h 188144"/>
                  <a:gd name="connsiteX3" fmla="*/ 0 w 759310"/>
                  <a:gd name="connsiteY3" fmla="*/ 177315 h 188144"/>
                  <a:gd name="connsiteX0" fmla="*/ 0 w 759310"/>
                  <a:gd name="connsiteY0" fmla="*/ 177315 h 191233"/>
                  <a:gd name="connsiteX1" fmla="*/ 380228 w 759310"/>
                  <a:gd name="connsiteY1" fmla="*/ 21 h 191233"/>
                  <a:gd name="connsiteX2" fmla="*/ 759310 w 759310"/>
                  <a:gd name="connsiteY2" fmla="*/ 185049 h 191233"/>
                  <a:gd name="connsiteX3" fmla="*/ 0 w 759310"/>
                  <a:gd name="connsiteY3" fmla="*/ 177315 h 191233"/>
                  <a:gd name="connsiteX0" fmla="*/ 0 w 759310"/>
                  <a:gd name="connsiteY0" fmla="*/ 177315 h 187572"/>
                  <a:gd name="connsiteX1" fmla="*/ 380228 w 759310"/>
                  <a:gd name="connsiteY1" fmla="*/ 21 h 187572"/>
                  <a:gd name="connsiteX2" fmla="*/ 759310 w 759310"/>
                  <a:gd name="connsiteY2" fmla="*/ 177905 h 187572"/>
                  <a:gd name="connsiteX3" fmla="*/ 0 w 759310"/>
                  <a:gd name="connsiteY3" fmla="*/ 177315 h 187572"/>
                  <a:gd name="connsiteX0" fmla="*/ 0 w 768835"/>
                  <a:gd name="connsiteY0" fmla="*/ 177315 h 188632"/>
                  <a:gd name="connsiteX1" fmla="*/ 380228 w 768835"/>
                  <a:gd name="connsiteY1" fmla="*/ 21 h 188632"/>
                  <a:gd name="connsiteX2" fmla="*/ 768835 w 768835"/>
                  <a:gd name="connsiteY2" fmla="*/ 180287 h 188632"/>
                  <a:gd name="connsiteX3" fmla="*/ 0 w 768835"/>
                  <a:gd name="connsiteY3" fmla="*/ 177315 h 18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835" h="188632">
                    <a:moveTo>
                      <a:pt x="0" y="177315"/>
                    </a:moveTo>
                    <a:cubicBezTo>
                      <a:pt x="87950" y="78338"/>
                      <a:pt x="247828" y="-1462"/>
                      <a:pt x="380228" y="21"/>
                    </a:cubicBezTo>
                    <a:cubicBezTo>
                      <a:pt x="512627" y="1505"/>
                      <a:pt x="683125" y="79364"/>
                      <a:pt x="768835" y="180287"/>
                    </a:cubicBezTo>
                    <a:cubicBezTo>
                      <a:pt x="513351" y="189616"/>
                      <a:pt x="257866" y="194180"/>
                      <a:pt x="0" y="1773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A3CF1B4-7DC1-48B0-ACA1-A34FC70169D5}"/>
                </a:ext>
              </a:extLst>
            </p:cNvPr>
            <p:cNvGrpSpPr/>
            <p:nvPr/>
          </p:nvGrpSpPr>
          <p:grpSpPr>
            <a:xfrm>
              <a:off x="624636" y="298542"/>
              <a:ext cx="2234894" cy="1875535"/>
              <a:chOff x="-269682" y="2392932"/>
              <a:chExt cx="3796368" cy="3185932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6A776516-7399-40D1-837B-DE2C6B22526C}"/>
                  </a:ext>
                </a:extLst>
              </p:cNvPr>
              <p:cNvGrpSpPr/>
              <p:nvPr/>
            </p:nvGrpSpPr>
            <p:grpSpPr>
              <a:xfrm>
                <a:off x="-269682" y="3351579"/>
                <a:ext cx="1684167" cy="2225289"/>
                <a:chOff x="4414182" y="2417791"/>
                <a:chExt cx="1684167" cy="2225289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7047761E-3C23-4036-85DA-4F3DF167D7FD}"/>
                    </a:ext>
                  </a:extLst>
                </p:cNvPr>
                <p:cNvSpPr/>
                <p:nvPr/>
              </p:nvSpPr>
              <p:spPr>
                <a:xfrm>
                  <a:off x="4414182" y="2417791"/>
                  <a:ext cx="1684167" cy="2225289"/>
                </a:xfrm>
                <a:custGeom>
                  <a:avLst/>
                  <a:gdLst>
                    <a:gd name="connsiteX0" fmla="*/ 0 w 1268858"/>
                    <a:gd name="connsiteY0" fmla="*/ 1006972 h 1676542"/>
                    <a:gd name="connsiteX1" fmla="*/ 10536 w 1268858"/>
                    <a:gd name="connsiteY1" fmla="*/ 997353 h 1676542"/>
                    <a:gd name="connsiteX2" fmla="*/ 1076469 w 1268858"/>
                    <a:gd name="connsiteY2" fmla="*/ 1216311 h 1676542"/>
                    <a:gd name="connsiteX3" fmla="*/ 1099372 w 1268858"/>
                    <a:gd name="connsiteY3" fmla="*/ 1230053 h 1676542"/>
                    <a:gd name="connsiteX4" fmla="*/ 1169457 w 1268858"/>
                    <a:gd name="connsiteY4" fmla="*/ 1252957 h 1676542"/>
                    <a:gd name="connsiteX5" fmla="*/ 1116779 w 1268858"/>
                    <a:gd name="connsiteY5" fmla="*/ 1124697 h 1676542"/>
                    <a:gd name="connsiteX6" fmla="*/ 953706 w 1268858"/>
                    <a:gd name="connsiteY6" fmla="*/ 945591 h 1676542"/>
                    <a:gd name="connsiteX7" fmla="*/ 944544 w 1268858"/>
                    <a:gd name="connsiteY7" fmla="*/ 913984 h 1676542"/>
                    <a:gd name="connsiteX8" fmla="*/ 940880 w 1268858"/>
                    <a:gd name="connsiteY8" fmla="*/ 901158 h 1676542"/>
                    <a:gd name="connsiteX9" fmla="*/ 875833 w 1268858"/>
                    <a:gd name="connsiteY9" fmla="*/ 859473 h 1676542"/>
                    <a:gd name="connsiteX10" fmla="*/ 820865 w 1268858"/>
                    <a:gd name="connsiteY10" fmla="*/ 848937 h 1676542"/>
                    <a:gd name="connsiteX11" fmla="*/ 182771 w 1268858"/>
                    <a:gd name="connsiteY11" fmla="*/ 195727 h 1676542"/>
                    <a:gd name="connsiteX12" fmla="*/ 171777 w 1268858"/>
                    <a:gd name="connsiteY12" fmla="*/ 11582 h 1676542"/>
                    <a:gd name="connsiteX13" fmla="*/ 180938 w 1268858"/>
                    <a:gd name="connsiteY13" fmla="*/ 1505 h 1676542"/>
                    <a:gd name="connsiteX14" fmla="*/ 229952 w 1268858"/>
                    <a:gd name="connsiteY14" fmla="*/ 62886 h 1676542"/>
                    <a:gd name="connsiteX15" fmla="*/ 425549 w 1268858"/>
                    <a:gd name="connsiteY15" fmla="*/ 299251 h 1676542"/>
                    <a:gd name="connsiteX16" fmla="*/ 636720 w 1268858"/>
                    <a:gd name="connsiteY16" fmla="*/ 553481 h 1676542"/>
                    <a:gd name="connsiteX17" fmla="*/ 842852 w 1268858"/>
                    <a:gd name="connsiteY17" fmla="*/ 802214 h 1676542"/>
                    <a:gd name="connsiteX18" fmla="*/ 877666 w 1268858"/>
                    <a:gd name="connsiteY18" fmla="*/ 842983 h 1676542"/>
                    <a:gd name="connsiteX19" fmla="*/ 886369 w 1268858"/>
                    <a:gd name="connsiteY19" fmla="*/ 815498 h 1676542"/>
                    <a:gd name="connsiteX20" fmla="*/ 917976 w 1268858"/>
                    <a:gd name="connsiteY20" fmla="*/ 871383 h 1676542"/>
                    <a:gd name="connsiteX21" fmla="*/ 1003177 w 1268858"/>
                    <a:gd name="connsiteY21" fmla="*/ 916732 h 1676542"/>
                    <a:gd name="connsiteX22" fmla="*/ 987145 w 1268858"/>
                    <a:gd name="connsiteY22" fmla="*/ 850312 h 1676542"/>
                    <a:gd name="connsiteX23" fmla="*/ 986687 w 1268858"/>
                    <a:gd name="connsiteY23" fmla="*/ 828324 h 1676542"/>
                    <a:gd name="connsiteX24" fmla="*/ 974777 w 1268858"/>
                    <a:gd name="connsiteY24" fmla="*/ 782059 h 1676542"/>
                    <a:gd name="connsiteX25" fmla="*/ 1097998 w 1268858"/>
                    <a:gd name="connsiteY25" fmla="*/ 157707 h 1676542"/>
                    <a:gd name="connsiteX26" fmla="*/ 1107618 w 1268858"/>
                    <a:gd name="connsiteY26" fmla="*/ 151752 h 1676542"/>
                    <a:gd name="connsiteX27" fmla="*/ 1109450 w 1268858"/>
                    <a:gd name="connsiteY27" fmla="*/ 173282 h 1676542"/>
                    <a:gd name="connsiteX28" fmla="*/ 1040281 w 1268858"/>
                    <a:gd name="connsiteY28" fmla="*/ 574094 h 1676542"/>
                    <a:gd name="connsiteX29" fmla="*/ 1003635 w 1268858"/>
                    <a:gd name="connsiteY29" fmla="*/ 788472 h 1676542"/>
                    <a:gd name="connsiteX30" fmla="*/ 1003177 w 1268858"/>
                    <a:gd name="connsiteY30" fmla="*/ 806337 h 1676542"/>
                    <a:gd name="connsiteX31" fmla="*/ 1010965 w 1268858"/>
                    <a:gd name="connsiteY31" fmla="*/ 888790 h 1676542"/>
                    <a:gd name="connsiteX32" fmla="*/ 1048068 w 1268858"/>
                    <a:gd name="connsiteY32" fmla="*/ 948339 h 1676542"/>
                    <a:gd name="connsiteX33" fmla="*/ 1067766 w 1268858"/>
                    <a:gd name="connsiteY33" fmla="*/ 944216 h 1676542"/>
                    <a:gd name="connsiteX34" fmla="*/ 1076011 w 1268858"/>
                    <a:gd name="connsiteY34" fmla="*/ 930016 h 1676542"/>
                    <a:gd name="connsiteX35" fmla="*/ 1087463 w 1268858"/>
                    <a:gd name="connsiteY35" fmla="*/ 919939 h 1676542"/>
                    <a:gd name="connsiteX36" fmla="*/ 1094334 w 1268858"/>
                    <a:gd name="connsiteY36" fmla="*/ 933223 h 1676542"/>
                    <a:gd name="connsiteX37" fmla="*/ 1100289 w 1268858"/>
                    <a:gd name="connsiteY37" fmla="*/ 975823 h 1676542"/>
                    <a:gd name="connsiteX38" fmla="*/ 1117237 w 1268858"/>
                    <a:gd name="connsiteY38" fmla="*/ 1023921 h 1676542"/>
                    <a:gd name="connsiteX39" fmla="*/ 1233587 w 1268858"/>
                    <a:gd name="connsiteY39" fmla="*/ 1274944 h 1676542"/>
                    <a:gd name="connsiteX40" fmla="*/ 1270691 w 1268858"/>
                    <a:gd name="connsiteY40" fmla="*/ 1503522 h 1676542"/>
                    <a:gd name="connsiteX41" fmla="*/ 1267027 w 1268858"/>
                    <a:gd name="connsiteY41" fmla="*/ 1656518 h 1676542"/>
                    <a:gd name="connsiteX42" fmla="*/ 1262446 w 1268858"/>
                    <a:gd name="connsiteY42" fmla="*/ 1673467 h 1676542"/>
                    <a:gd name="connsiteX43" fmla="*/ 1258323 w 1268858"/>
                    <a:gd name="connsiteY43" fmla="*/ 1676673 h 1676542"/>
                    <a:gd name="connsiteX44" fmla="*/ 1214349 w 1268858"/>
                    <a:gd name="connsiteY44" fmla="*/ 1676215 h 1676542"/>
                    <a:gd name="connsiteX45" fmla="*/ 1212516 w 1268858"/>
                    <a:gd name="connsiteY45" fmla="*/ 1674383 h 1676542"/>
                    <a:gd name="connsiteX46" fmla="*/ 1218471 w 1268858"/>
                    <a:gd name="connsiteY46" fmla="*/ 1514058 h 1676542"/>
                    <a:gd name="connsiteX47" fmla="*/ 1208852 w 1268858"/>
                    <a:gd name="connsiteY47" fmla="*/ 1410533 h 1676542"/>
                    <a:gd name="connsiteX48" fmla="*/ 1198316 w 1268858"/>
                    <a:gd name="connsiteY48" fmla="*/ 1388088 h 1676542"/>
                    <a:gd name="connsiteX49" fmla="*/ 1176787 w 1268858"/>
                    <a:gd name="connsiteY49" fmla="*/ 1353733 h 1676542"/>
                    <a:gd name="connsiteX50" fmla="*/ 1198316 w 1268858"/>
                    <a:gd name="connsiteY50" fmla="*/ 1358313 h 1676542"/>
                    <a:gd name="connsiteX51" fmla="*/ 1176328 w 1268858"/>
                    <a:gd name="connsiteY51" fmla="*/ 1272654 h 1676542"/>
                    <a:gd name="connsiteX52" fmla="*/ 1164419 w 1268858"/>
                    <a:gd name="connsiteY52" fmla="*/ 1264409 h 1676542"/>
                    <a:gd name="connsiteX53" fmla="*/ 1083798 w 1268858"/>
                    <a:gd name="connsiteY53" fmla="*/ 1239673 h 1676542"/>
                    <a:gd name="connsiteX54" fmla="*/ 862549 w 1268858"/>
                    <a:gd name="connsiteY54" fmla="*/ 1192033 h 1676542"/>
                    <a:gd name="connsiteX55" fmla="*/ 125970 w 1268858"/>
                    <a:gd name="connsiteY55" fmla="*/ 1036747 h 1676542"/>
                    <a:gd name="connsiteX56" fmla="*/ 16491 w 1268858"/>
                    <a:gd name="connsiteY56" fmla="*/ 1013843 h 1676542"/>
                    <a:gd name="connsiteX57" fmla="*/ 0 w 1268858"/>
                    <a:gd name="connsiteY57" fmla="*/ 1006972 h 1676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1268858" h="1676542">
                      <a:moveTo>
                        <a:pt x="0" y="1006972"/>
                      </a:moveTo>
                      <a:cubicBezTo>
                        <a:pt x="458" y="1000559"/>
                        <a:pt x="6413" y="1000101"/>
                        <a:pt x="10536" y="997353"/>
                      </a:cubicBezTo>
                      <a:cubicBezTo>
                        <a:pt x="368290" y="784807"/>
                        <a:pt x="831859" y="879628"/>
                        <a:pt x="1076469" y="1216311"/>
                      </a:cubicBezTo>
                      <a:cubicBezTo>
                        <a:pt x="1082424" y="1224556"/>
                        <a:pt x="1089295" y="1228679"/>
                        <a:pt x="1099372" y="1230053"/>
                      </a:cubicBezTo>
                      <a:cubicBezTo>
                        <a:pt x="1122734" y="1233718"/>
                        <a:pt x="1145180" y="1241505"/>
                        <a:pt x="1169457" y="1252957"/>
                      </a:cubicBezTo>
                      <a:cubicBezTo>
                        <a:pt x="1154799" y="1206692"/>
                        <a:pt x="1137850" y="1165007"/>
                        <a:pt x="1116779" y="1124697"/>
                      </a:cubicBezTo>
                      <a:cubicBezTo>
                        <a:pt x="1077843" y="1050947"/>
                        <a:pt x="1027913" y="987275"/>
                        <a:pt x="953706" y="945591"/>
                      </a:cubicBezTo>
                      <a:cubicBezTo>
                        <a:pt x="940422" y="937803"/>
                        <a:pt x="937673" y="928184"/>
                        <a:pt x="944544" y="913984"/>
                      </a:cubicBezTo>
                      <a:cubicBezTo>
                        <a:pt x="948209" y="906654"/>
                        <a:pt x="945002" y="904822"/>
                        <a:pt x="940880" y="901158"/>
                      </a:cubicBezTo>
                      <a:cubicBezTo>
                        <a:pt x="920724" y="884667"/>
                        <a:pt x="898279" y="871383"/>
                        <a:pt x="875833" y="859473"/>
                      </a:cubicBezTo>
                      <a:cubicBezTo>
                        <a:pt x="859801" y="851228"/>
                        <a:pt x="839188" y="852602"/>
                        <a:pt x="820865" y="848937"/>
                      </a:cubicBezTo>
                      <a:cubicBezTo>
                        <a:pt x="496550" y="785724"/>
                        <a:pt x="237739" y="520958"/>
                        <a:pt x="182771" y="195727"/>
                      </a:cubicBezTo>
                      <a:cubicBezTo>
                        <a:pt x="172235" y="134804"/>
                        <a:pt x="168570" y="73422"/>
                        <a:pt x="171777" y="11582"/>
                      </a:cubicBezTo>
                      <a:cubicBezTo>
                        <a:pt x="172235" y="7001"/>
                        <a:pt x="168112" y="-3992"/>
                        <a:pt x="180938" y="1505"/>
                      </a:cubicBezTo>
                      <a:cubicBezTo>
                        <a:pt x="195139" y="23950"/>
                        <a:pt x="213461" y="42731"/>
                        <a:pt x="229952" y="62886"/>
                      </a:cubicBezTo>
                      <a:cubicBezTo>
                        <a:pt x="294540" y="142133"/>
                        <a:pt x="360503" y="220463"/>
                        <a:pt x="425549" y="299251"/>
                      </a:cubicBezTo>
                      <a:cubicBezTo>
                        <a:pt x="495634" y="383995"/>
                        <a:pt x="566177" y="468738"/>
                        <a:pt x="636720" y="553481"/>
                      </a:cubicBezTo>
                      <a:cubicBezTo>
                        <a:pt x="705431" y="636392"/>
                        <a:pt x="774600" y="718845"/>
                        <a:pt x="842852" y="802214"/>
                      </a:cubicBezTo>
                      <a:cubicBezTo>
                        <a:pt x="854304" y="815956"/>
                        <a:pt x="865298" y="829698"/>
                        <a:pt x="877666" y="842983"/>
                      </a:cubicBezTo>
                      <a:cubicBezTo>
                        <a:pt x="885453" y="834737"/>
                        <a:pt x="874001" y="821453"/>
                        <a:pt x="886369" y="815498"/>
                      </a:cubicBezTo>
                      <a:cubicBezTo>
                        <a:pt x="880414" y="843899"/>
                        <a:pt x="895530" y="856725"/>
                        <a:pt x="917976" y="871383"/>
                      </a:cubicBezTo>
                      <a:cubicBezTo>
                        <a:pt x="945002" y="888332"/>
                        <a:pt x="973861" y="901158"/>
                        <a:pt x="1003177" y="916732"/>
                      </a:cubicBezTo>
                      <a:cubicBezTo>
                        <a:pt x="994932" y="894745"/>
                        <a:pt x="988519" y="873215"/>
                        <a:pt x="987145" y="850312"/>
                      </a:cubicBezTo>
                      <a:cubicBezTo>
                        <a:pt x="986687" y="842983"/>
                        <a:pt x="984396" y="834737"/>
                        <a:pt x="986687" y="828324"/>
                      </a:cubicBezTo>
                      <a:cubicBezTo>
                        <a:pt x="992184" y="810001"/>
                        <a:pt x="983022" y="796717"/>
                        <a:pt x="974777" y="782059"/>
                      </a:cubicBezTo>
                      <a:cubicBezTo>
                        <a:pt x="856594" y="571346"/>
                        <a:pt x="908815" y="306122"/>
                        <a:pt x="1097998" y="157707"/>
                      </a:cubicBezTo>
                      <a:cubicBezTo>
                        <a:pt x="1101205" y="155417"/>
                        <a:pt x="1104411" y="153584"/>
                        <a:pt x="1107618" y="151752"/>
                      </a:cubicBezTo>
                      <a:cubicBezTo>
                        <a:pt x="1112199" y="158623"/>
                        <a:pt x="1110366" y="165952"/>
                        <a:pt x="1109450" y="173282"/>
                      </a:cubicBezTo>
                      <a:cubicBezTo>
                        <a:pt x="1086546" y="307038"/>
                        <a:pt x="1063185" y="440337"/>
                        <a:pt x="1040281" y="574094"/>
                      </a:cubicBezTo>
                      <a:cubicBezTo>
                        <a:pt x="1027913" y="645554"/>
                        <a:pt x="1015545" y="717013"/>
                        <a:pt x="1003635" y="788472"/>
                      </a:cubicBezTo>
                      <a:cubicBezTo>
                        <a:pt x="1002719" y="794427"/>
                        <a:pt x="1001803" y="800382"/>
                        <a:pt x="1003177" y="806337"/>
                      </a:cubicBezTo>
                      <a:cubicBezTo>
                        <a:pt x="1001345" y="834279"/>
                        <a:pt x="1003177" y="861763"/>
                        <a:pt x="1010965" y="888790"/>
                      </a:cubicBezTo>
                      <a:cubicBezTo>
                        <a:pt x="1017836" y="912151"/>
                        <a:pt x="1028371" y="932764"/>
                        <a:pt x="1048068" y="948339"/>
                      </a:cubicBezTo>
                      <a:cubicBezTo>
                        <a:pt x="1056772" y="955210"/>
                        <a:pt x="1062727" y="955210"/>
                        <a:pt x="1067766" y="944216"/>
                      </a:cubicBezTo>
                      <a:cubicBezTo>
                        <a:pt x="1070056" y="939178"/>
                        <a:pt x="1072804" y="934597"/>
                        <a:pt x="1076011" y="930016"/>
                      </a:cubicBezTo>
                      <a:cubicBezTo>
                        <a:pt x="1079217" y="925893"/>
                        <a:pt x="1081050" y="919022"/>
                        <a:pt x="1087463" y="919939"/>
                      </a:cubicBezTo>
                      <a:cubicBezTo>
                        <a:pt x="1094334" y="920855"/>
                        <a:pt x="1093418" y="928184"/>
                        <a:pt x="1094334" y="933223"/>
                      </a:cubicBezTo>
                      <a:cubicBezTo>
                        <a:pt x="1096624" y="947423"/>
                        <a:pt x="1098914" y="961623"/>
                        <a:pt x="1100289" y="975823"/>
                      </a:cubicBezTo>
                      <a:cubicBezTo>
                        <a:pt x="1101663" y="993230"/>
                        <a:pt x="1106244" y="1009263"/>
                        <a:pt x="1117237" y="1023921"/>
                      </a:cubicBezTo>
                      <a:cubicBezTo>
                        <a:pt x="1173122" y="1099503"/>
                        <a:pt x="1208852" y="1185162"/>
                        <a:pt x="1233587" y="1274944"/>
                      </a:cubicBezTo>
                      <a:cubicBezTo>
                        <a:pt x="1254201" y="1349610"/>
                        <a:pt x="1267943" y="1425650"/>
                        <a:pt x="1270691" y="1503522"/>
                      </a:cubicBezTo>
                      <a:cubicBezTo>
                        <a:pt x="1272524" y="1554826"/>
                        <a:pt x="1272066" y="1605672"/>
                        <a:pt x="1267027" y="1656518"/>
                      </a:cubicBezTo>
                      <a:cubicBezTo>
                        <a:pt x="1266569" y="1662473"/>
                        <a:pt x="1266111" y="1668428"/>
                        <a:pt x="1262446" y="1673467"/>
                      </a:cubicBezTo>
                      <a:cubicBezTo>
                        <a:pt x="1261530" y="1674841"/>
                        <a:pt x="1260156" y="1675757"/>
                        <a:pt x="1258323" y="1676673"/>
                      </a:cubicBezTo>
                      <a:cubicBezTo>
                        <a:pt x="1243665" y="1678964"/>
                        <a:pt x="1229007" y="1679880"/>
                        <a:pt x="1214349" y="1676215"/>
                      </a:cubicBezTo>
                      <a:cubicBezTo>
                        <a:pt x="1213890" y="1675757"/>
                        <a:pt x="1212974" y="1674841"/>
                        <a:pt x="1212516" y="1674383"/>
                      </a:cubicBezTo>
                      <a:cubicBezTo>
                        <a:pt x="1218471" y="1621247"/>
                        <a:pt x="1220762" y="1567652"/>
                        <a:pt x="1218471" y="1514058"/>
                      </a:cubicBezTo>
                      <a:cubicBezTo>
                        <a:pt x="1217097" y="1479244"/>
                        <a:pt x="1212974" y="1444889"/>
                        <a:pt x="1208852" y="1410533"/>
                      </a:cubicBezTo>
                      <a:cubicBezTo>
                        <a:pt x="1207477" y="1401830"/>
                        <a:pt x="1202439" y="1394959"/>
                        <a:pt x="1198316" y="1388088"/>
                      </a:cubicBezTo>
                      <a:cubicBezTo>
                        <a:pt x="1191445" y="1376636"/>
                        <a:pt x="1184116" y="1365184"/>
                        <a:pt x="1176787" y="1353733"/>
                      </a:cubicBezTo>
                      <a:cubicBezTo>
                        <a:pt x="1184574" y="1351900"/>
                        <a:pt x="1190071" y="1358313"/>
                        <a:pt x="1198316" y="1358313"/>
                      </a:cubicBezTo>
                      <a:cubicBezTo>
                        <a:pt x="1193277" y="1328997"/>
                        <a:pt x="1185490" y="1300596"/>
                        <a:pt x="1176328" y="1272654"/>
                      </a:cubicBezTo>
                      <a:cubicBezTo>
                        <a:pt x="1174496" y="1267615"/>
                        <a:pt x="1168999" y="1266241"/>
                        <a:pt x="1164419" y="1264409"/>
                      </a:cubicBezTo>
                      <a:cubicBezTo>
                        <a:pt x="1139225" y="1251583"/>
                        <a:pt x="1111740" y="1244253"/>
                        <a:pt x="1083798" y="1239673"/>
                      </a:cubicBezTo>
                      <a:cubicBezTo>
                        <a:pt x="1010507" y="1222266"/>
                        <a:pt x="936299" y="1207608"/>
                        <a:pt x="862549" y="1192033"/>
                      </a:cubicBezTo>
                      <a:cubicBezTo>
                        <a:pt x="616107" y="1139813"/>
                        <a:pt x="371038" y="1088051"/>
                        <a:pt x="125970" y="1036747"/>
                      </a:cubicBezTo>
                      <a:cubicBezTo>
                        <a:pt x="89324" y="1028960"/>
                        <a:pt x="53136" y="1021631"/>
                        <a:pt x="16491" y="1013843"/>
                      </a:cubicBezTo>
                      <a:cubicBezTo>
                        <a:pt x="10536" y="1012011"/>
                        <a:pt x="5039" y="1010637"/>
                        <a:pt x="0" y="100697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73C54800-5DAD-4642-A3A3-07F5590EAB30}"/>
                    </a:ext>
                  </a:extLst>
                </p:cNvPr>
                <p:cNvSpPr/>
                <p:nvPr/>
              </p:nvSpPr>
              <p:spPr>
                <a:xfrm>
                  <a:off x="4649538" y="2419787"/>
                  <a:ext cx="936324" cy="1124805"/>
                </a:xfrm>
                <a:custGeom>
                  <a:avLst/>
                  <a:gdLst>
                    <a:gd name="connsiteX0" fmla="*/ 708135 w 705430"/>
                    <a:gd name="connsiteY0" fmla="*/ 814910 h 847432"/>
                    <a:gd name="connsiteX1" fmla="*/ 705845 w 705430"/>
                    <a:gd name="connsiteY1" fmla="*/ 839646 h 847432"/>
                    <a:gd name="connsiteX2" fmla="*/ 703096 w 705430"/>
                    <a:gd name="connsiteY2" fmla="*/ 848807 h 847432"/>
                    <a:gd name="connsiteX3" fmla="*/ 694851 w 705430"/>
                    <a:gd name="connsiteY3" fmla="*/ 843768 h 847432"/>
                    <a:gd name="connsiteX4" fmla="*/ 649502 w 705430"/>
                    <a:gd name="connsiteY4" fmla="*/ 788800 h 847432"/>
                    <a:gd name="connsiteX5" fmla="*/ 567049 w 705430"/>
                    <a:gd name="connsiteY5" fmla="*/ 689398 h 847432"/>
                    <a:gd name="connsiteX6" fmla="*/ 461234 w 705430"/>
                    <a:gd name="connsiteY6" fmla="*/ 561596 h 847432"/>
                    <a:gd name="connsiteX7" fmla="*/ 367788 w 705430"/>
                    <a:gd name="connsiteY7" fmla="*/ 448452 h 847432"/>
                    <a:gd name="connsiteX8" fmla="*/ 272509 w 705430"/>
                    <a:gd name="connsiteY8" fmla="*/ 333018 h 847432"/>
                    <a:gd name="connsiteX9" fmla="*/ 178604 w 705430"/>
                    <a:gd name="connsiteY9" fmla="*/ 220333 h 847432"/>
                    <a:gd name="connsiteX10" fmla="*/ 86074 w 705430"/>
                    <a:gd name="connsiteY10" fmla="*/ 108563 h 847432"/>
                    <a:gd name="connsiteX11" fmla="*/ 6827 w 705430"/>
                    <a:gd name="connsiteY11" fmla="*/ 12368 h 847432"/>
                    <a:gd name="connsiteX12" fmla="*/ 3163 w 705430"/>
                    <a:gd name="connsiteY12" fmla="*/ 0 h 847432"/>
                    <a:gd name="connsiteX13" fmla="*/ 166236 w 705430"/>
                    <a:gd name="connsiteY13" fmla="*/ 38020 h 847432"/>
                    <a:gd name="connsiteX14" fmla="*/ 692103 w 705430"/>
                    <a:gd name="connsiteY14" fmla="*/ 639010 h 847432"/>
                    <a:gd name="connsiteX15" fmla="*/ 708135 w 705430"/>
                    <a:gd name="connsiteY15" fmla="*/ 814910 h 847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705430" h="847432">
                      <a:moveTo>
                        <a:pt x="708135" y="814910"/>
                      </a:moveTo>
                      <a:cubicBezTo>
                        <a:pt x="703096" y="822697"/>
                        <a:pt x="706761" y="831400"/>
                        <a:pt x="705845" y="839646"/>
                      </a:cubicBezTo>
                      <a:cubicBezTo>
                        <a:pt x="705387" y="842852"/>
                        <a:pt x="707219" y="847433"/>
                        <a:pt x="703096" y="848807"/>
                      </a:cubicBezTo>
                      <a:cubicBezTo>
                        <a:pt x="698974" y="850181"/>
                        <a:pt x="696683" y="846059"/>
                        <a:pt x="694851" y="843768"/>
                      </a:cubicBezTo>
                      <a:cubicBezTo>
                        <a:pt x="679735" y="825445"/>
                        <a:pt x="664618" y="807123"/>
                        <a:pt x="649502" y="788800"/>
                      </a:cubicBezTo>
                      <a:cubicBezTo>
                        <a:pt x="622018" y="755818"/>
                        <a:pt x="594533" y="722837"/>
                        <a:pt x="567049" y="689398"/>
                      </a:cubicBezTo>
                      <a:cubicBezTo>
                        <a:pt x="531778" y="646797"/>
                        <a:pt x="496506" y="604197"/>
                        <a:pt x="461234" y="561596"/>
                      </a:cubicBezTo>
                      <a:cubicBezTo>
                        <a:pt x="430086" y="524034"/>
                        <a:pt x="398937" y="486014"/>
                        <a:pt x="367788" y="448452"/>
                      </a:cubicBezTo>
                      <a:cubicBezTo>
                        <a:pt x="336181" y="409974"/>
                        <a:pt x="304116" y="371496"/>
                        <a:pt x="272509" y="333018"/>
                      </a:cubicBezTo>
                      <a:cubicBezTo>
                        <a:pt x="241360" y="295456"/>
                        <a:pt x="209753" y="257894"/>
                        <a:pt x="178604" y="220333"/>
                      </a:cubicBezTo>
                      <a:cubicBezTo>
                        <a:pt x="147455" y="183229"/>
                        <a:pt x="116764" y="145667"/>
                        <a:pt x="86074" y="108563"/>
                      </a:cubicBezTo>
                      <a:cubicBezTo>
                        <a:pt x="59505" y="76498"/>
                        <a:pt x="33395" y="44433"/>
                        <a:pt x="6827" y="12368"/>
                      </a:cubicBezTo>
                      <a:cubicBezTo>
                        <a:pt x="4079" y="9161"/>
                        <a:pt x="-4625" y="6413"/>
                        <a:pt x="3163" y="0"/>
                      </a:cubicBezTo>
                      <a:cubicBezTo>
                        <a:pt x="59505" y="4581"/>
                        <a:pt x="114016" y="17865"/>
                        <a:pt x="166236" y="38020"/>
                      </a:cubicBezTo>
                      <a:cubicBezTo>
                        <a:pt x="447950" y="144751"/>
                        <a:pt x="623850" y="345386"/>
                        <a:pt x="692103" y="639010"/>
                      </a:cubicBezTo>
                      <a:cubicBezTo>
                        <a:pt x="705387" y="696269"/>
                        <a:pt x="710426" y="755360"/>
                        <a:pt x="708135" y="81491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419C88C-A3B1-40F8-82BA-6FE6EA98A357}"/>
                    </a:ext>
                  </a:extLst>
                </p:cNvPr>
                <p:cNvSpPr/>
                <p:nvPr/>
              </p:nvSpPr>
              <p:spPr>
                <a:xfrm>
                  <a:off x="4414182" y="3754353"/>
                  <a:ext cx="1434886" cy="462082"/>
                </a:xfrm>
                <a:custGeom>
                  <a:avLst/>
                  <a:gdLst>
                    <a:gd name="connsiteX0" fmla="*/ 0 w 1081049"/>
                    <a:gd name="connsiteY0" fmla="*/ 0 h 348134"/>
                    <a:gd name="connsiteX1" fmla="*/ 92989 w 1081049"/>
                    <a:gd name="connsiteY1" fmla="*/ 18323 h 348134"/>
                    <a:gd name="connsiteX2" fmla="*/ 317444 w 1081049"/>
                    <a:gd name="connsiteY2" fmla="*/ 65504 h 348134"/>
                    <a:gd name="connsiteX3" fmla="*/ 547396 w 1081049"/>
                    <a:gd name="connsiteY3" fmla="*/ 114060 h 348134"/>
                    <a:gd name="connsiteX4" fmla="*/ 812161 w 1081049"/>
                    <a:gd name="connsiteY4" fmla="*/ 169945 h 348134"/>
                    <a:gd name="connsiteX5" fmla="*/ 1058146 w 1081049"/>
                    <a:gd name="connsiteY5" fmla="*/ 222165 h 348134"/>
                    <a:gd name="connsiteX6" fmla="*/ 1082882 w 1081049"/>
                    <a:gd name="connsiteY6" fmla="*/ 232242 h 348134"/>
                    <a:gd name="connsiteX7" fmla="*/ 589538 w 1081049"/>
                    <a:gd name="connsiteY7" fmla="*/ 344928 h 348134"/>
                    <a:gd name="connsiteX8" fmla="*/ 10078 w 1081049"/>
                    <a:gd name="connsiteY8" fmla="*/ 16033 h 348134"/>
                    <a:gd name="connsiteX9" fmla="*/ 0 w 1081049"/>
                    <a:gd name="connsiteY9" fmla="*/ 0 h 348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81049" h="348134">
                      <a:moveTo>
                        <a:pt x="0" y="0"/>
                      </a:moveTo>
                      <a:cubicBezTo>
                        <a:pt x="31607" y="3665"/>
                        <a:pt x="61840" y="11910"/>
                        <a:pt x="92989" y="18323"/>
                      </a:cubicBezTo>
                      <a:cubicBezTo>
                        <a:pt x="167654" y="33439"/>
                        <a:pt x="242778" y="49472"/>
                        <a:pt x="317444" y="65504"/>
                      </a:cubicBezTo>
                      <a:cubicBezTo>
                        <a:pt x="393942" y="81537"/>
                        <a:pt x="470898" y="98027"/>
                        <a:pt x="547396" y="114060"/>
                      </a:cubicBezTo>
                      <a:cubicBezTo>
                        <a:pt x="635804" y="132841"/>
                        <a:pt x="723754" y="151164"/>
                        <a:pt x="812161" y="169945"/>
                      </a:cubicBezTo>
                      <a:cubicBezTo>
                        <a:pt x="894156" y="187351"/>
                        <a:pt x="976151" y="204300"/>
                        <a:pt x="1058146" y="222165"/>
                      </a:cubicBezTo>
                      <a:cubicBezTo>
                        <a:pt x="1066849" y="223997"/>
                        <a:pt x="1077843" y="220791"/>
                        <a:pt x="1082882" y="232242"/>
                      </a:cubicBezTo>
                      <a:cubicBezTo>
                        <a:pt x="930802" y="323399"/>
                        <a:pt x="765896" y="362793"/>
                        <a:pt x="589538" y="344928"/>
                      </a:cubicBezTo>
                      <a:cubicBezTo>
                        <a:pt x="348593" y="320192"/>
                        <a:pt x="155744" y="209339"/>
                        <a:pt x="10078" y="16033"/>
                      </a:cubicBezTo>
                      <a:cubicBezTo>
                        <a:pt x="6413" y="10994"/>
                        <a:pt x="458" y="7329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651E8395-5482-4E23-BD25-70AD5C34B8E8}"/>
                    </a:ext>
                  </a:extLst>
                </p:cNvPr>
                <p:cNvSpPr/>
                <p:nvPr/>
              </p:nvSpPr>
              <p:spPr>
                <a:xfrm>
                  <a:off x="5736242" y="2619213"/>
                  <a:ext cx="255361" cy="869444"/>
                </a:xfrm>
                <a:custGeom>
                  <a:avLst/>
                  <a:gdLst>
                    <a:gd name="connsiteX0" fmla="*/ 3925 w 192390"/>
                    <a:gd name="connsiteY0" fmla="*/ 655959 h 655042"/>
                    <a:gd name="connsiteX1" fmla="*/ 719 w 192390"/>
                    <a:gd name="connsiteY1" fmla="*/ 642217 h 655042"/>
                    <a:gd name="connsiteX2" fmla="*/ 32326 w 192390"/>
                    <a:gd name="connsiteY2" fmla="*/ 463111 h 655042"/>
                    <a:gd name="connsiteX3" fmla="*/ 66223 w 192390"/>
                    <a:gd name="connsiteY3" fmla="*/ 262017 h 655042"/>
                    <a:gd name="connsiteX4" fmla="*/ 103785 w 192390"/>
                    <a:gd name="connsiteY4" fmla="*/ 48098 h 655042"/>
                    <a:gd name="connsiteX5" fmla="*/ 110656 w 192390"/>
                    <a:gd name="connsiteY5" fmla="*/ 0 h 655042"/>
                    <a:gd name="connsiteX6" fmla="*/ 117069 w 192390"/>
                    <a:gd name="connsiteY6" fmla="*/ 7787 h 655042"/>
                    <a:gd name="connsiteX7" fmla="*/ 190360 w 192390"/>
                    <a:gd name="connsiteY7" fmla="*/ 207048 h 655042"/>
                    <a:gd name="connsiteX8" fmla="*/ 188070 w 192390"/>
                    <a:gd name="connsiteY8" fmla="*/ 342638 h 655042"/>
                    <a:gd name="connsiteX9" fmla="*/ 189902 w 192390"/>
                    <a:gd name="connsiteY9" fmla="*/ 356838 h 655042"/>
                    <a:gd name="connsiteX10" fmla="*/ 18125 w 192390"/>
                    <a:gd name="connsiteY10" fmla="*/ 650004 h 655042"/>
                    <a:gd name="connsiteX11" fmla="*/ 3925 w 192390"/>
                    <a:gd name="connsiteY11" fmla="*/ 655959 h 655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2390" h="655042">
                      <a:moveTo>
                        <a:pt x="3925" y="655959"/>
                      </a:moveTo>
                      <a:cubicBezTo>
                        <a:pt x="-1114" y="652294"/>
                        <a:pt x="-197" y="646797"/>
                        <a:pt x="719" y="642217"/>
                      </a:cubicBezTo>
                      <a:cubicBezTo>
                        <a:pt x="11254" y="582667"/>
                        <a:pt x="21790" y="523118"/>
                        <a:pt x="32326" y="463111"/>
                      </a:cubicBezTo>
                      <a:cubicBezTo>
                        <a:pt x="43777" y="396232"/>
                        <a:pt x="54771" y="328896"/>
                        <a:pt x="66223" y="262017"/>
                      </a:cubicBezTo>
                      <a:cubicBezTo>
                        <a:pt x="78591" y="190558"/>
                        <a:pt x="91417" y="119557"/>
                        <a:pt x="103785" y="48098"/>
                      </a:cubicBezTo>
                      <a:cubicBezTo>
                        <a:pt x="106533" y="32065"/>
                        <a:pt x="108366" y="16033"/>
                        <a:pt x="110656" y="0"/>
                      </a:cubicBezTo>
                      <a:cubicBezTo>
                        <a:pt x="115695" y="458"/>
                        <a:pt x="116153" y="4123"/>
                        <a:pt x="117069" y="7787"/>
                      </a:cubicBezTo>
                      <a:cubicBezTo>
                        <a:pt x="158295" y="68253"/>
                        <a:pt x="180283" y="135589"/>
                        <a:pt x="190360" y="207048"/>
                      </a:cubicBezTo>
                      <a:cubicBezTo>
                        <a:pt x="196773" y="251939"/>
                        <a:pt x="196773" y="297289"/>
                        <a:pt x="188070" y="342638"/>
                      </a:cubicBezTo>
                      <a:cubicBezTo>
                        <a:pt x="191277" y="347218"/>
                        <a:pt x="190819" y="351799"/>
                        <a:pt x="189902" y="356838"/>
                      </a:cubicBezTo>
                      <a:cubicBezTo>
                        <a:pt x="167915" y="475020"/>
                        <a:pt x="110656" y="573048"/>
                        <a:pt x="18125" y="650004"/>
                      </a:cubicBezTo>
                      <a:cubicBezTo>
                        <a:pt x="14461" y="653210"/>
                        <a:pt x="10338" y="657333"/>
                        <a:pt x="3925" y="655959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D8CB73A-F700-4FED-9DA7-328D15A5A9FB}"/>
                  </a:ext>
                </a:extLst>
              </p:cNvPr>
              <p:cNvSpPr/>
              <p:nvPr/>
            </p:nvSpPr>
            <p:spPr>
              <a:xfrm>
                <a:off x="2719458" y="4345289"/>
                <a:ext cx="139841" cy="12159"/>
              </a:xfrm>
              <a:custGeom>
                <a:avLst/>
                <a:gdLst>
                  <a:gd name="connsiteX0" fmla="*/ 104440 w 105356"/>
                  <a:gd name="connsiteY0" fmla="*/ 11396 h 9161"/>
                  <a:gd name="connsiteX1" fmla="*/ 69169 w 105356"/>
                  <a:gd name="connsiteY1" fmla="*/ 9564 h 9161"/>
                  <a:gd name="connsiteX2" fmla="*/ 0 w 105356"/>
                  <a:gd name="connsiteY2" fmla="*/ 6357 h 9161"/>
                  <a:gd name="connsiteX3" fmla="*/ 5039 w 105356"/>
                  <a:gd name="connsiteY3" fmla="*/ 3609 h 9161"/>
                  <a:gd name="connsiteX4" fmla="*/ 95279 w 105356"/>
                  <a:gd name="connsiteY4" fmla="*/ 4983 h 9161"/>
                  <a:gd name="connsiteX5" fmla="*/ 105357 w 105356"/>
                  <a:gd name="connsiteY5" fmla="*/ 6357 h 9161"/>
                  <a:gd name="connsiteX6" fmla="*/ 104440 w 105356"/>
                  <a:gd name="connsiteY6" fmla="*/ 11396 h 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356" h="9161">
                    <a:moveTo>
                      <a:pt x="104440" y="11396"/>
                    </a:moveTo>
                    <a:cubicBezTo>
                      <a:pt x="92989" y="6816"/>
                      <a:pt x="81079" y="9564"/>
                      <a:pt x="69169" y="9564"/>
                    </a:cubicBezTo>
                    <a:cubicBezTo>
                      <a:pt x="46265" y="9106"/>
                      <a:pt x="22904" y="10022"/>
                      <a:pt x="0" y="6357"/>
                    </a:cubicBezTo>
                    <a:cubicBezTo>
                      <a:pt x="1832" y="5441"/>
                      <a:pt x="3206" y="3609"/>
                      <a:pt x="5039" y="3609"/>
                    </a:cubicBezTo>
                    <a:cubicBezTo>
                      <a:pt x="35271" y="-514"/>
                      <a:pt x="65504" y="-2346"/>
                      <a:pt x="95279" y="4983"/>
                    </a:cubicBezTo>
                    <a:cubicBezTo>
                      <a:pt x="98485" y="5899"/>
                      <a:pt x="102150" y="5899"/>
                      <a:pt x="105357" y="6357"/>
                    </a:cubicBezTo>
                    <a:cubicBezTo>
                      <a:pt x="109479" y="8648"/>
                      <a:pt x="106731" y="10022"/>
                      <a:pt x="104440" y="11396"/>
                    </a:cubicBezTo>
                    <a:close/>
                  </a:path>
                </a:pathLst>
              </a:custGeom>
              <a:solidFill>
                <a:srgbClr val="006000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A0CDAA90-4698-40A8-A931-D0F1C49ABAC4}"/>
                  </a:ext>
                </a:extLst>
              </p:cNvPr>
              <p:cNvGrpSpPr/>
              <p:nvPr/>
            </p:nvGrpSpPr>
            <p:grpSpPr>
              <a:xfrm>
                <a:off x="1216277" y="2392932"/>
                <a:ext cx="2310409" cy="3185932"/>
                <a:chOff x="5900141" y="1459144"/>
                <a:chExt cx="2310409" cy="3185932"/>
              </a:xfrm>
            </p:grpSpPr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1EF81521-5FA8-42A4-A9B2-56446881F297}"/>
                    </a:ext>
                  </a:extLst>
                </p:cNvPr>
                <p:cNvSpPr/>
                <p:nvPr/>
              </p:nvSpPr>
              <p:spPr>
                <a:xfrm>
                  <a:off x="6793296" y="2856334"/>
                  <a:ext cx="1416645" cy="510722"/>
                </a:xfrm>
                <a:custGeom>
                  <a:avLst/>
                  <a:gdLst>
                    <a:gd name="connsiteX0" fmla="*/ 76956 w 1067307"/>
                    <a:gd name="connsiteY0" fmla="*/ 336683 h 384780"/>
                    <a:gd name="connsiteX1" fmla="*/ 5039 w 1067307"/>
                    <a:gd name="connsiteY1" fmla="*/ 304618 h 384780"/>
                    <a:gd name="connsiteX2" fmla="*/ 0 w 1067307"/>
                    <a:gd name="connsiteY2" fmla="*/ 297747 h 384780"/>
                    <a:gd name="connsiteX3" fmla="*/ 32981 w 1067307"/>
                    <a:gd name="connsiteY3" fmla="*/ 284004 h 384780"/>
                    <a:gd name="connsiteX4" fmla="*/ 496092 w 1067307"/>
                    <a:gd name="connsiteY4" fmla="*/ 156202 h 384780"/>
                    <a:gd name="connsiteX5" fmla="*/ 862091 w 1067307"/>
                    <a:gd name="connsiteY5" fmla="*/ 55885 h 384780"/>
                    <a:gd name="connsiteX6" fmla="*/ 1059062 w 1067307"/>
                    <a:gd name="connsiteY6" fmla="*/ 916 h 384780"/>
                    <a:gd name="connsiteX7" fmla="*/ 1067766 w 1067307"/>
                    <a:gd name="connsiteY7" fmla="*/ 0 h 384780"/>
                    <a:gd name="connsiteX8" fmla="*/ 945460 w 1067307"/>
                    <a:gd name="connsiteY8" fmla="*/ 156661 h 384780"/>
                    <a:gd name="connsiteX9" fmla="*/ 453949 w 1067307"/>
                    <a:gd name="connsiteY9" fmla="*/ 386613 h 384780"/>
                    <a:gd name="connsiteX10" fmla="*/ 76956 w 1067307"/>
                    <a:gd name="connsiteY10" fmla="*/ 336683 h 384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7307" h="384780">
                      <a:moveTo>
                        <a:pt x="76956" y="336683"/>
                      </a:moveTo>
                      <a:cubicBezTo>
                        <a:pt x="52220" y="327521"/>
                        <a:pt x="27942" y="316986"/>
                        <a:pt x="5039" y="304618"/>
                      </a:cubicBezTo>
                      <a:cubicBezTo>
                        <a:pt x="2290" y="303244"/>
                        <a:pt x="458" y="300953"/>
                        <a:pt x="0" y="297747"/>
                      </a:cubicBezTo>
                      <a:cubicBezTo>
                        <a:pt x="8245" y="286295"/>
                        <a:pt x="21529" y="287211"/>
                        <a:pt x="32981" y="284004"/>
                      </a:cubicBezTo>
                      <a:cubicBezTo>
                        <a:pt x="187352" y="240946"/>
                        <a:pt x="341722" y="198345"/>
                        <a:pt x="496092" y="156202"/>
                      </a:cubicBezTo>
                      <a:cubicBezTo>
                        <a:pt x="617939" y="122763"/>
                        <a:pt x="740244" y="89782"/>
                        <a:pt x="862091" y="55885"/>
                      </a:cubicBezTo>
                      <a:cubicBezTo>
                        <a:pt x="928054" y="38020"/>
                        <a:pt x="993558" y="19239"/>
                        <a:pt x="1059062" y="916"/>
                      </a:cubicBezTo>
                      <a:cubicBezTo>
                        <a:pt x="1061811" y="0"/>
                        <a:pt x="1065017" y="0"/>
                        <a:pt x="1067766" y="0"/>
                      </a:cubicBezTo>
                      <a:cubicBezTo>
                        <a:pt x="1034784" y="58175"/>
                        <a:pt x="993100" y="109937"/>
                        <a:pt x="945460" y="156661"/>
                      </a:cubicBezTo>
                      <a:cubicBezTo>
                        <a:pt x="808497" y="290876"/>
                        <a:pt x="644049" y="366457"/>
                        <a:pt x="453949" y="386613"/>
                      </a:cubicBezTo>
                      <a:cubicBezTo>
                        <a:pt x="235449" y="402187"/>
                        <a:pt x="80621" y="337599"/>
                        <a:pt x="76956" y="336683"/>
                      </a:cubicBezTo>
                      <a:close/>
                    </a:path>
                  </a:pathLst>
                </a:custGeom>
                <a:solidFill>
                  <a:schemeClr val="bg1">
                    <a:alpha val="40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ED6C71E0-30A9-407F-8352-B0558C483B30}"/>
                    </a:ext>
                  </a:extLst>
                </p:cNvPr>
                <p:cNvSpPr/>
                <p:nvPr/>
              </p:nvSpPr>
              <p:spPr>
                <a:xfrm>
                  <a:off x="5900141" y="1459144"/>
                  <a:ext cx="2310409" cy="3185932"/>
                </a:xfrm>
                <a:custGeom>
                  <a:avLst/>
                  <a:gdLst>
                    <a:gd name="connsiteX0" fmla="*/ 529989 w 1740672"/>
                    <a:gd name="connsiteY0" fmla="*/ 0 h 2400296"/>
                    <a:gd name="connsiteX1" fmla="*/ 533196 w 1740672"/>
                    <a:gd name="connsiteY1" fmla="*/ 5955 h 2400296"/>
                    <a:gd name="connsiteX2" fmla="*/ 535028 w 1740672"/>
                    <a:gd name="connsiteY2" fmla="*/ 26568 h 2400296"/>
                    <a:gd name="connsiteX3" fmla="*/ 535028 w 1740672"/>
                    <a:gd name="connsiteY3" fmla="*/ 1082424 h 2400296"/>
                    <a:gd name="connsiteX4" fmla="*/ 532280 w 1740672"/>
                    <a:gd name="connsiteY4" fmla="*/ 1111740 h 2400296"/>
                    <a:gd name="connsiteX5" fmla="*/ 547854 w 1740672"/>
                    <a:gd name="connsiteY5" fmla="*/ 1193277 h 2400296"/>
                    <a:gd name="connsiteX6" fmla="*/ 561138 w 1740672"/>
                    <a:gd name="connsiteY6" fmla="*/ 1242291 h 2400296"/>
                    <a:gd name="connsiteX7" fmla="*/ 599158 w 1740672"/>
                    <a:gd name="connsiteY7" fmla="*/ 1193735 h 2400296"/>
                    <a:gd name="connsiteX8" fmla="*/ 632139 w 1740672"/>
                    <a:gd name="connsiteY8" fmla="*/ 1151593 h 2400296"/>
                    <a:gd name="connsiteX9" fmla="*/ 661914 w 1740672"/>
                    <a:gd name="connsiteY9" fmla="*/ 1144263 h 2400296"/>
                    <a:gd name="connsiteX10" fmla="*/ 671991 w 1740672"/>
                    <a:gd name="connsiteY10" fmla="*/ 1178161 h 2400296"/>
                    <a:gd name="connsiteX11" fmla="*/ 663746 w 1740672"/>
                    <a:gd name="connsiteY11" fmla="*/ 1190529 h 2400296"/>
                    <a:gd name="connsiteX12" fmla="*/ 539609 w 1740672"/>
                    <a:gd name="connsiteY12" fmla="*/ 1352228 h 2400296"/>
                    <a:gd name="connsiteX13" fmla="*/ 530905 w 1740672"/>
                    <a:gd name="connsiteY13" fmla="*/ 1364596 h 2400296"/>
                    <a:gd name="connsiteX14" fmla="*/ 547396 w 1740672"/>
                    <a:gd name="connsiteY14" fmla="*/ 1361847 h 2400296"/>
                    <a:gd name="connsiteX15" fmla="*/ 655043 w 1740672"/>
                    <a:gd name="connsiteY15" fmla="*/ 1341692 h 2400296"/>
                    <a:gd name="connsiteX16" fmla="*/ 681153 w 1740672"/>
                    <a:gd name="connsiteY16" fmla="*/ 1326576 h 2400296"/>
                    <a:gd name="connsiteX17" fmla="*/ 1252827 w 1740672"/>
                    <a:gd name="connsiteY17" fmla="*/ 962867 h 2400296"/>
                    <a:gd name="connsiteX18" fmla="*/ 1734718 w 1740672"/>
                    <a:gd name="connsiteY18" fmla="*/ 1045778 h 2400296"/>
                    <a:gd name="connsiteX19" fmla="*/ 1744338 w 1740672"/>
                    <a:gd name="connsiteY19" fmla="*/ 1049443 h 2400296"/>
                    <a:gd name="connsiteX20" fmla="*/ 1744338 w 1740672"/>
                    <a:gd name="connsiteY20" fmla="*/ 1052649 h 2400296"/>
                    <a:gd name="connsiteX21" fmla="*/ 1743422 w 1740672"/>
                    <a:gd name="connsiteY21" fmla="*/ 1053565 h 2400296"/>
                    <a:gd name="connsiteX22" fmla="*/ 1742047 w 1740672"/>
                    <a:gd name="connsiteY22" fmla="*/ 1053107 h 2400296"/>
                    <a:gd name="connsiteX23" fmla="*/ 1724641 w 1740672"/>
                    <a:gd name="connsiteY23" fmla="*/ 1061352 h 2400296"/>
                    <a:gd name="connsiteX24" fmla="*/ 1357267 w 1740672"/>
                    <a:gd name="connsiteY24" fmla="*/ 1162586 h 2400296"/>
                    <a:gd name="connsiteX25" fmla="*/ 1068682 w 1740672"/>
                    <a:gd name="connsiteY25" fmla="*/ 1242291 h 2400296"/>
                    <a:gd name="connsiteX26" fmla="*/ 693979 w 1740672"/>
                    <a:gd name="connsiteY26" fmla="*/ 1345815 h 2400296"/>
                    <a:gd name="connsiteX27" fmla="*/ 676114 w 1740672"/>
                    <a:gd name="connsiteY27" fmla="*/ 1353144 h 2400296"/>
                    <a:gd name="connsiteX28" fmla="*/ 629849 w 1740672"/>
                    <a:gd name="connsiteY28" fmla="*/ 1360931 h 2400296"/>
                    <a:gd name="connsiteX29" fmla="*/ 527241 w 1740672"/>
                    <a:gd name="connsiteY29" fmla="*/ 1385667 h 2400296"/>
                    <a:gd name="connsiteX30" fmla="*/ 516705 w 1740672"/>
                    <a:gd name="connsiteY30" fmla="*/ 1393454 h 2400296"/>
                    <a:gd name="connsiteX31" fmla="*/ 429213 w 1740672"/>
                    <a:gd name="connsiteY31" fmla="*/ 1521257 h 2400296"/>
                    <a:gd name="connsiteX32" fmla="*/ 510292 w 1740672"/>
                    <a:gd name="connsiteY32" fmla="*/ 1509347 h 2400296"/>
                    <a:gd name="connsiteX33" fmla="*/ 522202 w 1740672"/>
                    <a:gd name="connsiteY33" fmla="*/ 1503850 h 2400296"/>
                    <a:gd name="connsiteX34" fmla="*/ 767270 w 1740672"/>
                    <a:gd name="connsiteY34" fmla="*/ 1387958 h 2400296"/>
                    <a:gd name="connsiteX35" fmla="*/ 1080592 w 1740672"/>
                    <a:gd name="connsiteY35" fmla="*/ 1444300 h 2400296"/>
                    <a:gd name="connsiteX36" fmla="*/ 1167167 w 1740672"/>
                    <a:gd name="connsiteY36" fmla="*/ 1506140 h 2400296"/>
                    <a:gd name="connsiteX37" fmla="*/ 1182742 w 1740672"/>
                    <a:gd name="connsiteY37" fmla="*/ 1521715 h 2400296"/>
                    <a:gd name="connsiteX38" fmla="*/ 1168999 w 1740672"/>
                    <a:gd name="connsiteY38" fmla="*/ 1523547 h 2400296"/>
                    <a:gd name="connsiteX39" fmla="*/ 1074637 w 1740672"/>
                    <a:gd name="connsiteY39" fmla="*/ 1525837 h 2400296"/>
                    <a:gd name="connsiteX40" fmla="*/ 1049443 w 1740672"/>
                    <a:gd name="connsiteY40" fmla="*/ 1527211 h 2400296"/>
                    <a:gd name="connsiteX41" fmla="*/ 821323 w 1740672"/>
                    <a:gd name="connsiteY41" fmla="*/ 1527211 h 2400296"/>
                    <a:gd name="connsiteX42" fmla="*/ 529531 w 1740672"/>
                    <a:gd name="connsiteY42" fmla="*/ 1524005 h 2400296"/>
                    <a:gd name="connsiteX43" fmla="*/ 516247 w 1740672"/>
                    <a:gd name="connsiteY43" fmla="*/ 1523547 h 2400296"/>
                    <a:gd name="connsiteX44" fmla="*/ 485556 w 1740672"/>
                    <a:gd name="connsiteY44" fmla="*/ 1525837 h 2400296"/>
                    <a:gd name="connsiteX45" fmla="*/ 416387 w 1740672"/>
                    <a:gd name="connsiteY45" fmla="*/ 1542786 h 2400296"/>
                    <a:gd name="connsiteX46" fmla="*/ 404935 w 1740672"/>
                    <a:gd name="connsiteY46" fmla="*/ 1553322 h 2400296"/>
                    <a:gd name="connsiteX47" fmla="*/ 259727 w 1740672"/>
                    <a:gd name="connsiteY47" fmla="*/ 1858397 h 2400296"/>
                    <a:gd name="connsiteX48" fmla="*/ 272095 w 1740672"/>
                    <a:gd name="connsiteY48" fmla="*/ 1875346 h 2400296"/>
                    <a:gd name="connsiteX49" fmla="*/ 298663 w 1740672"/>
                    <a:gd name="connsiteY49" fmla="*/ 1876262 h 2400296"/>
                    <a:gd name="connsiteX50" fmla="*/ 301869 w 1740672"/>
                    <a:gd name="connsiteY50" fmla="*/ 1877636 h 2400296"/>
                    <a:gd name="connsiteX51" fmla="*/ 250107 w 1740672"/>
                    <a:gd name="connsiteY51" fmla="*/ 1914740 h 2400296"/>
                    <a:gd name="connsiteX52" fmla="*/ 238197 w 1740672"/>
                    <a:gd name="connsiteY52" fmla="*/ 1930773 h 2400296"/>
                    <a:gd name="connsiteX53" fmla="*/ 206590 w 1740672"/>
                    <a:gd name="connsiteY53" fmla="*/ 2211113 h 2400296"/>
                    <a:gd name="connsiteX54" fmla="*/ 207965 w 1740672"/>
                    <a:gd name="connsiteY54" fmla="*/ 2215235 h 2400296"/>
                    <a:gd name="connsiteX55" fmla="*/ 244610 w 1740672"/>
                    <a:gd name="connsiteY55" fmla="*/ 2193248 h 2400296"/>
                    <a:gd name="connsiteX56" fmla="*/ 213003 w 1740672"/>
                    <a:gd name="connsiteY56" fmla="*/ 2275243 h 2400296"/>
                    <a:gd name="connsiteX57" fmla="*/ 207049 w 1740672"/>
                    <a:gd name="connsiteY57" fmla="*/ 2310056 h 2400296"/>
                    <a:gd name="connsiteX58" fmla="*/ 208423 w 1740672"/>
                    <a:gd name="connsiteY58" fmla="*/ 2393425 h 2400296"/>
                    <a:gd name="connsiteX59" fmla="*/ 197887 w 1740672"/>
                    <a:gd name="connsiteY59" fmla="*/ 2402587 h 2400296"/>
                    <a:gd name="connsiteX60" fmla="*/ 162616 w 1740672"/>
                    <a:gd name="connsiteY60" fmla="*/ 2401670 h 2400296"/>
                    <a:gd name="connsiteX61" fmla="*/ 158493 w 1740672"/>
                    <a:gd name="connsiteY61" fmla="*/ 2398922 h 2400296"/>
                    <a:gd name="connsiteX62" fmla="*/ 155744 w 1740672"/>
                    <a:gd name="connsiteY62" fmla="*/ 2387470 h 2400296"/>
                    <a:gd name="connsiteX63" fmla="*/ 152538 w 1740672"/>
                    <a:gd name="connsiteY63" fmla="*/ 2183628 h 2400296"/>
                    <a:gd name="connsiteX64" fmla="*/ 208881 w 1740672"/>
                    <a:gd name="connsiteY64" fmla="*/ 1846946 h 2400296"/>
                    <a:gd name="connsiteX65" fmla="*/ 301411 w 1740672"/>
                    <a:gd name="connsiteY65" fmla="*/ 1630736 h 2400296"/>
                    <a:gd name="connsiteX66" fmla="*/ 305076 w 1740672"/>
                    <a:gd name="connsiteY66" fmla="*/ 1595006 h 2400296"/>
                    <a:gd name="connsiteX67" fmla="*/ 290876 w 1740672"/>
                    <a:gd name="connsiteY67" fmla="*/ 1528128 h 2400296"/>
                    <a:gd name="connsiteX68" fmla="*/ 278508 w 1740672"/>
                    <a:gd name="connsiteY68" fmla="*/ 1505224 h 2400296"/>
                    <a:gd name="connsiteX69" fmla="*/ 127802 w 1740672"/>
                    <a:gd name="connsiteY69" fmla="*/ 1332989 h 2400296"/>
                    <a:gd name="connsiteX70" fmla="*/ 65046 w 1740672"/>
                    <a:gd name="connsiteY70" fmla="*/ 1218013 h 2400296"/>
                    <a:gd name="connsiteX71" fmla="*/ 0 w 1740672"/>
                    <a:gd name="connsiteY71" fmla="*/ 870336 h 2400296"/>
                    <a:gd name="connsiteX72" fmla="*/ 149790 w 1740672"/>
                    <a:gd name="connsiteY72" fmla="*/ 418678 h 2400296"/>
                    <a:gd name="connsiteX73" fmla="*/ 161699 w 1740672"/>
                    <a:gd name="connsiteY73" fmla="*/ 410890 h 2400296"/>
                    <a:gd name="connsiteX74" fmla="*/ 178190 w 1740672"/>
                    <a:gd name="connsiteY74" fmla="*/ 534570 h 2400296"/>
                    <a:gd name="connsiteX75" fmla="*/ 259269 w 1740672"/>
                    <a:gd name="connsiteY75" fmla="*/ 1182741 h 2400296"/>
                    <a:gd name="connsiteX76" fmla="*/ 297289 w 1740672"/>
                    <a:gd name="connsiteY76" fmla="*/ 1486901 h 2400296"/>
                    <a:gd name="connsiteX77" fmla="*/ 301869 w 1740672"/>
                    <a:gd name="connsiteY77" fmla="*/ 1502476 h 2400296"/>
                    <a:gd name="connsiteX78" fmla="*/ 310573 w 1740672"/>
                    <a:gd name="connsiteY78" fmla="*/ 1532250 h 2400296"/>
                    <a:gd name="connsiteX79" fmla="*/ 322483 w 1740672"/>
                    <a:gd name="connsiteY79" fmla="*/ 1587677 h 2400296"/>
                    <a:gd name="connsiteX80" fmla="*/ 352715 w 1740672"/>
                    <a:gd name="connsiteY80" fmla="*/ 1536831 h 2400296"/>
                    <a:gd name="connsiteX81" fmla="*/ 534570 w 1740672"/>
                    <a:gd name="connsiteY81" fmla="*/ 1275272 h 2400296"/>
                    <a:gd name="connsiteX82" fmla="*/ 542815 w 1740672"/>
                    <a:gd name="connsiteY82" fmla="*/ 1234045 h 2400296"/>
                    <a:gd name="connsiteX83" fmla="*/ 523576 w 1740672"/>
                    <a:gd name="connsiteY83" fmla="*/ 1148386 h 2400296"/>
                    <a:gd name="connsiteX84" fmla="*/ 490595 w 1740672"/>
                    <a:gd name="connsiteY84" fmla="*/ 1080133 h 2400296"/>
                    <a:gd name="connsiteX85" fmla="*/ 450743 w 1740672"/>
                    <a:gd name="connsiteY85" fmla="*/ 1026539 h 2400296"/>
                    <a:gd name="connsiteX86" fmla="*/ 306450 w 1740672"/>
                    <a:gd name="connsiteY86" fmla="*/ 553809 h 2400296"/>
                    <a:gd name="connsiteX87" fmla="*/ 522660 w 1740672"/>
                    <a:gd name="connsiteY87" fmla="*/ 9161 h 2400296"/>
                    <a:gd name="connsiteX88" fmla="*/ 527699 w 1740672"/>
                    <a:gd name="connsiteY88" fmla="*/ 2290 h 2400296"/>
                    <a:gd name="connsiteX89" fmla="*/ 529989 w 1740672"/>
                    <a:gd name="connsiteY89" fmla="*/ 0 h 2400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1740672" h="2400296">
                      <a:moveTo>
                        <a:pt x="529989" y="0"/>
                      </a:moveTo>
                      <a:cubicBezTo>
                        <a:pt x="530905" y="1832"/>
                        <a:pt x="531821" y="3665"/>
                        <a:pt x="533196" y="5955"/>
                      </a:cubicBezTo>
                      <a:cubicBezTo>
                        <a:pt x="534570" y="12826"/>
                        <a:pt x="535028" y="19697"/>
                        <a:pt x="535028" y="26568"/>
                      </a:cubicBezTo>
                      <a:cubicBezTo>
                        <a:pt x="535028" y="378367"/>
                        <a:pt x="535028" y="730625"/>
                        <a:pt x="535028" y="1082424"/>
                      </a:cubicBezTo>
                      <a:cubicBezTo>
                        <a:pt x="535028" y="1092501"/>
                        <a:pt x="534570" y="1102121"/>
                        <a:pt x="532280" y="1111740"/>
                      </a:cubicBezTo>
                      <a:cubicBezTo>
                        <a:pt x="538234" y="1138767"/>
                        <a:pt x="539609" y="1166709"/>
                        <a:pt x="547854" y="1193277"/>
                      </a:cubicBezTo>
                      <a:cubicBezTo>
                        <a:pt x="552893" y="1208851"/>
                        <a:pt x="556557" y="1224884"/>
                        <a:pt x="561138" y="1242291"/>
                      </a:cubicBezTo>
                      <a:cubicBezTo>
                        <a:pt x="574422" y="1225342"/>
                        <a:pt x="586790" y="1209310"/>
                        <a:pt x="599158" y="1193735"/>
                      </a:cubicBezTo>
                      <a:cubicBezTo>
                        <a:pt x="610152" y="1179535"/>
                        <a:pt x="621145" y="1165793"/>
                        <a:pt x="632139" y="1151593"/>
                      </a:cubicBezTo>
                      <a:cubicBezTo>
                        <a:pt x="639926" y="1141057"/>
                        <a:pt x="649546" y="1136934"/>
                        <a:pt x="661914" y="1144263"/>
                      </a:cubicBezTo>
                      <a:cubicBezTo>
                        <a:pt x="673366" y="1151134"/>
                        <a:pt x="677946" y="1166251"/>
                        <a:pt x="671991" y="1178161"/>
                      </a:cubicBezTo>
                      <a:cubicBezTo>
                        <a:pt x="669701" y="1182741"/>
                        <a:pt x="666495" y="1186406"/>
                        <a:pt x="663746" y="1190529"/>
                      </a:cubicBezTo>
                      <a:cubicBezTo>
                        <a:pt x="622520" y="1244581"/>
                        <a:pt x="580835" y="1298634"/>
                        <a:pt x="539609" y="1352228"/>
                      </a:cubicBezTo>
                      <a:cubicBezTo>
                        <a:pt x="536402" y="1356351"/>
                        <a:pt x="534112" y="1360015"/>
                        <a:pt x="530905" y="1364596"/>
                      </a:cubicBezTo>
                      <a:cubicBezTo>
                        <a:pt x="537318" y="1366428"/>
                        <a:pt x="542357" y="1363680"/>
                        <a:pt x="547396" y="1361847"/>
                      </a:cubicBezTo>
                      <a:cubicBezTo>
                        <a:pt x="582209" y="1348563"/>
                        <a:pt x="618397" y="1343983"/>
                        <a:pt x="655043" y="1341692"/>
                      </a:cubicBezTo>
                      <a:cubicBezTo>
                        <a:pt x="666953" y="1340776"/>
                        <a:pt x="674282" y="1337112"/>
                        <a:pt x="681153" y="1326576"/>
                      </a:cubicBezTo>
                      <a:cubicBezTo>
                        <a:pt x="817658" y="1120902"/>
                        <a:pt x="1008216" y="998597"/>
                        <a:pt x="1252827" y="962867"/>
                      </a:cubicBezTo>
                      <a:cubicBezTo>
                        <a:pt x="1421855" y="938589"/>
                        <a:pt x="1582638" y="968364"/>
                        <a:pt x="1734718" y="1045778"/>
                      </a:cubicBezTo>
                      <a:cubicBezTo>
                        <a:pt x="1737925" y="1047152"/>
                        <a:pt x="1741131" y="1048068"/>
                        <a:pt x="1744338" y="1049443"/>
                      </a:cubicBezTo>
                      <a:cubicBezTo>
                        <a:pt x="1744338" y="1050359"/>
                        <a:pt x="1744338" y="1051275"/>
                        <a:pt x="1744338" y="1052649"/>
                      </a:cubicBezTo>
                      <a:lnTo>
                        <a:pt x="1743422" y="1053565"/>
                      </a:lnTo>
                      <a:lnTo>
                        <a:pt x="1742047" y="1053107"/>
                      </a:lnTo>
                      <a:cubicBezTo>
                        <a:pt x="1737008" y="1057230"/>
                        <a:pt x="1731054" y="1059520"/>
                        <a:pt x="1724641" y="1061352"/>
                      </a:cubicBezTo>
                      <a:cubicBezTo>
                        <a:pt x="1601877" y="1094334"/>
                        <a:pt x="1479572" y="1128689"/>
                        <a:pt x="1357267" y="1162586"/>
                      </a:cubicBezTo>
                      <a:cubicBezTo>
                        <a:pt x="1261072" y="1189154"/>
                        <a:pt x="1164877" y="1215723"/>
                        <a:pt x="1068682" y="1242291"/>
                      </a:cubicBezTo>
                      <a:cubicBezTo>
                        <a:pt x="943628" y="1276646"/>
                        <a:pt x="819033" y="1311002"/>
                        <a:pt x="693979" y="1345815"/>
                      </a:cubicBezTo>
                      <a:cubicBezTo>
                        <a:pt x="687566" y="1347647"/>
                        <a:pt x="681611" y="1349021"/>
                        <a:pt x="676114" y="1353144"/>
                      </a:cubicBezTo>
                      <a:cubicBezTo>
                        <a:pt x="661914" y="1361847"/>
                        <a:pt x="644965" y="1359557"/>
                        <a:pt x="629849" y="1360931"/>
                      </a:cubicBezTo>
                      <a:cubicBezTo>
                        <a:pt x="594119" y="1363680"/>
                        <a:pt x="561138" y="1376048"/>
                        <a:pt x="527241" y="1385667"/>
                      </a:cubicBezTo>
                      <a:cubicBezTo>
                        <a:pt x="522660" y="1387041"/>
                        <a:pt x="519453" y="1389790"/>
                        <a:pt x="516705" y="1393454"/>
                      </a:cubicBezTo>
                      <a:cubicBezTo>
                        <a:pt x="486472" y="1434681"/>
                        <a:pt x="457156" y="1476365"/>
                        <a:pt x="429213" y="1521257"/>
                      </a:cubicBezTo>
                      <a:cubicBezTo>
                        <a:pt x="457156" y="1513469"/>
                        <a:pt x="482808" y="1506598"/>
                        <a:pt x="510292" y="1509347"/>
                      </a:cubicBezTo>
                      <a:cubicBezTo>
                        <a:pt x="514873" y="1509805"/>
                        <a:pt x="518537" y="1507056"/>
                        <a:pt x="522202" y="1503850"/>
                      </a:cubicBezTo>
                      <a:cubicBezTo>
                        <a:pt x="593203" y="1442926"/>
                        <a:pt x="675198" y="1405364"/>
                        <a:pt x="767270" y="1387958"/>
                      </a:cubicBezTo>
                      <a:cubicBezTo>
                        <a:pt x="938131" y="1363222"/>
                        <a:pt x="1078759" y="1441094"/>
                        <a:pt x="1080592" y="1444300"/>
                      </a:cubicBezTo>
                      <a:cubicBezTo>
                        <a:pt x="1110366" y="1463998"/>
                        <a:pt x="1140599" y="1481862"/>
                        <a:pt x="1167167" y="1506140"/>
                      </a:cubicBezTo>
                      <a:cubicBezTo>
                        <a:pt x="1172664" y="1511179"/>
                        <a:pt x="1177703" y="1516218"/>
                        <a:pt x="1182742" y="1521715"/>
                      </a:cubicBezTo>
                      <a:cubicBezTo>
                        <a:pt x="1178619" y="1526295"/>
                        <a:pt x="1173580" y="1524005"/>
                        <a:pt x="1168999" y="1523547"/>
                      </a:cubicBezTo>
                      <a:cubicBezTo>
                        <a:pt x="1137393" y="1519424"/>
                        <a:pt x="1106244" y="1517592"/>
                        <a:pt x="1074637" y="1525837"/>
                      </a:cubicBezTo>
                      <a:cubicBezTo>
                        <a:pt x="1066391" y="1527211"/>
                        <a:pt x="1057688" y="1527211"/>
                        <a:pt x="1049443" y="1527211"/>
                      </a:cubicBezTo>
                      <a:cubicBezTo>
                        <a:pt x="973403" y="1527211"/>
                        <a:pt x="897363" y="1526753"/>
                        <a:pt x="821323" y="1527211"/>
                      </a:cubicBezTo>
                      <a:cubicBezTo>
                        <a:pt x="724212" y="1528128"/>
                        <a:pt x="626642" y="1521715"/>
                        <a:pt x="529531" y="1524005"/>
                      </a:cubicBezTo>
                      <a:cubicBezTo>
                        <a:pt x="524950" y="1524005"/>
                        <a:pt x="520828" y="1522631"/>
                        <a:pt x="516247" y="1523547"/>
                      </a:cubicBezTo>
                      <a:cubicBezTo>
                        <a:pt x="506169" y="1528128"/>
                        <a:pt x="495634" y="1524463"/>
                        <a:pt x="485556" y="1525837"/>
                      </a:cubicBezTo>
                      <a:cubicBezTo>
                        <a:pt x="461737" y="1529044"/>
                        <a:pt x="438833" y="1535457"/>
                        <a:pt x="416387" y="1542786"/>
                      </a:cubicBezTo>
                      <a:cubicBezTo>
                        <a:pt x="410432" y="1544618"/>
                        <a:pt x="407684" y="1548741"/>
                        <a:pt x="404935" y="1553322"/>
                      </a:cubicBezTo>
                      <a:cubicBezTo>
                        <a:pt x="345844" y="1649975"/>
                        <a:pt x="294998" y="1750750"/>
                        <a:pt x="259727" y="1858397"/>
                      </a:cubicBezTo>
                      <a:cubicBezTo>
                        <a:pt x="254230" y="1874888"/>
                        <a:pt x="254230" y="1874888"/>
                        <a:pt x="272095" y="1875346"/>
                      </a:cubicBezTo>
                      <a:cubicBezTo>
                        <a:pt x="280798" y="1875804"/>
                        <a:pt x="289960" y="1875804"/>
                        <a:pt x="298663" y="1876262"/>
                      </a:cubicBezTo>
                      <a:cubicBezTo>
                        <a:pt x="299121" y="1876262"/>
                        <a:pt x="299579" y="1876720"/>
                        <a:pt x="301869" y="1877636"/>
                      </a:cubicBezTo>
                      <a:cubicBezTo>
                        <a:pt x="284005" y="1890462"/>
                        <a:pt x="267056" y="1902830"/>
                        <a:pt x="250107" y="1914740"/>
                      </a:cubicBezTo>
                      <a:cubicBezTo>
                        <a:pt x="244152" y="1918863"/>
                        <a:pt x="240030" y="1923443"/>
                        <a:pt x="238197" y="1930773"/>
                      </a:cubicBezTo>
                      <a:cubicBezTo>
                        <a:pt x="215752" y="2022845"/>
                        <a:pt x="206132" y="2116292"/>
                        <a:pt x="206590" y="2211113"/>
                      </a:cubicBezTo>
                      <a:cubicBezTo>
                        <a:pt x="206590" y="2212029"/>
                        <a:pt x="207049" y="2212945"/>
                        <a:pt x="207965" y="2215235"/>
                      </a:cubicBezTo>
                      <a:cubicBezTo>
                        <a:pt x="219416" y="2208364"/>
                        <a:pt x="230410" y="2201951"/>
                        <a:pt x="244610" y="2193248"/>
                      </a:cubicBezTo>
                      <a:cubicBezTo>
                        <a:pt x="233159" y="2223022"/>
                        <a:pt x="223539" y="2249133"/>
                        <a:pt x="213003" y="2275243"/>
                      </a:cubicBezTo>
                      <a:cubicBezTo>
                        <a:pt x="208423" y="2286695"/>
                        <a:pt x="206590" y="2297688"/>
                        <a:pt x="207049" y="2310056"/>
                      </a:cubicBezTo>
                      <a:cubicBezTo>
                        <a:pt x="207965" y="2337999"/>
                        <a:pt x="207965" y="2365483"/>
                        <a:pt x="208423" y="2393425"/>
                      </a:cubicBezTo>
                      <a:cubicBezTo>
                        <a:pt x="208881" y="2401212"/>
                        <a:pt x="202926" y="2402129"/>
                        <a:pt x="197887" y="2402587"/>
                      </a:cubicBezTo>
                      <a:cubicBezTo>
                        <a:pt x="185977" y="2403045"/>
                        <a:pt x="174525" y="2404419"/>
                        <a:pt x="162616" y="2401670"/>
                      </a:cubicBezTo>
                      <a:cubicBezTo>
                        <a:pt x="161241" y="2401212"/>
                        <a:pt x="159867" y="2400296"/>
                        <a:pt x="158493" y="2398922"/>
                      </a:cubicBezTo>
                      <a:cubicBezTo>
                        <a:pt x="156203" y="2395258"/>
                        <a:pt x="155744" y="2391593"/>
                        <a:pt x="155744" y="2387470"/>
                      </a:cubicBezTo>
                      <a:cubicBezTo>
                        <a:pt x="154828" y="2319676"/>
                        <a:pt x="150706" y="2251423"/>
                        <a:pt x="152538" y="2183628"/>
                      </a:cubicBezTo>
                      <a:cubicBezTo>
                        <a:pt x="156203" y="2069110"/>
                        <a:pt x="172693" y="1956425"/>
                        <a:pt x="208881" y="1846946"/>
                      </a:cubicBezTo>
                      <a:cubicBezTo>
                        <a:pt x="233617" y="1772280"/>
                        <a:pt x="264766" y="1700363"/>
                        <a:pt x="301411" y="1630736"/>
                      </a:cubicBezTo>
                      <a:cubicBezTo>
                        <a:pt x="307824" y="1618826"/>
                        <a:pt x="309199" y="1607832"/>
                        <a:pt x="305076" y="1595006"/>
                      </a:cubicBezTo>
                      <a:cubicBezTo>
                        <a:pt x="298205" y="1573019"/>
                        <a:pt x="293624" y="1550573"/>
                        <a:pt x="290876" y="1528128"/>
                      </a:cubicBezTo>
                      <a:cubicBezTo>
                        <a:pt x="289501" y="1518508"/>
                        <a:pt x="285837" y="1511637"/>
                        <a:pt x="278508" y="1505224"/>
                      </a:cubicBezTo>
                      <a:cubicBezTo>
                        <a:pt x="219416" y="1455294"/>
                        <a:pt x="170403" y="1397577"/>
                        <a:pt x="127802" y="1332989"/>
                      </a:cubicBezTo>
                      <a:cubicBezTo>
                        <a:pt x="103524" y="1296343"/>
                        <a:pt x="82911" y="1257865"/>
                        <a:pt x="65046" y="1218013"/>
                      </a:cubicBezTo>
                      <a:cubicBezTo>
                        <a:pt x="47181" y="1175870"/>
                        <a:pt x="0" y="972944"/>
                        <a:pt x="0" y="870336"/>
                      </a:cubicBezTo>
                      <a:cubicBezTo>
                        <a:pt x="4123" y="704514"/>
                        <a:pt x="54511" y="554267"/>
                        <a:pt x="149790" y="418678"/>
                      </a:cubicBezTo>
                      <a:cubicBezTo>
                        <a:pt x="155286" y="411348"/>
                        <a:pt x="155286" y="411348"/>
                        <a:pt x="161699" y="410890"/>
                      </a:cubicBezTo>
                      <a:cubicBezTo>
                        <a:pt x="169028" y="452117"/>
                        <a:pt x="173151" y="493343"/>
                        <a:pt x="178190" y="534570"/>
                      </a:cubicBezTo>
                      <a:cubicBezTo>
                        <a:pt x="205216" y="750780"/>
                        <a:pt x="232701" y="966532"/>
                        <a:pt x="259269" y="1182741"/>
                      </a:cubicBezTo>
                      <a:cubicBezTo>
                        <a:pt x="271637" y="1283975"/>
                        <a:pt x="284463" y="1385667"/>
                        <a:pt x="297289" y="1486901"/>
                      </a:cubicBezTo>
                      <a:cubicBezTo>
                        <a:pt x="298205" y="1492398"/>
                        <a:pt x="298663" y="1497895"/>
                        <a:pt x="301869" y="1502476"/>
                      </a:cubicBezTo>
                      <a:cubicBezTo>
                        <a:pt x="308282" y="1511179"/>
                        <a:pt x="309199" y="1521715"/>
                        <a:pt x="310573" y="1532250"/>
                      </a:cubicBezTo>
                      <a:cubicBezTo>
                        <a:pt x="313321" y="1550573"/>
                        <a:pt x="317444" y="1568438"/>
                        <a:pt x="322483" y="1587677"/>
                      </a:cubicBezTo>
                      <a:cubicBezTo>
                        <a:pt x="334392" y="1570728"/>
                        <a:pt x="342638" y="1553322"/>
                        <a:pt x="352715" y="1536831"/>
                      </a:cubicBezTo>
                      <a:cubicBezTo>
                        <a:pt x="407684" y="1445675"/>
                        <a:pt x="469524" y="1359099"/>
                        <a:pt x="534570" y="1275272"/>
                      </a:cubicBezTo>
                      <a:cubicBezTo>
                        <a:pt x="544647" y="1261988"/>
                        <a:pt x="546938" y="1249162"/>
                        <a:pt x="542815" y="1234045"/>
                      </a:cubicBezTo>
                      <a:cubicBezTo>
                        <a:pt x="535028" y="1205645"/>
                        <a:pt x="523576" y="1177703"/>
                        <a:pt x="523576" y="1148386"/>
                      </a:cubicBezTo>
                      <a:cubicBezTo>
                        <a:pt x="523576" y="1118611"/>
                        <a:pt x="508002" y="1099830"/>
                        <a:pt x="490595" y="1080133"/>
                      </a:cubicBezTo>
                      <a:cubicBezTo>
                        <a:pt x="475937" y="1063643"/>
                        <a:pt x="461737" y="1046236"/>
                        <a:pt x="450743" y="1026539"/>
                      </a:cubicBezTo>
                      <a:cubicBezTo>
                        <a:pt x="371954" y="888201"/>
                        <a:pt x="307824" y="726044"/>
                        <a:pt x="306450" y="553809"/>
                      </a:cubicBezTo>
                      <a:cubicBezTo>
                        <a:pt x="309657" y="344928"/>
                        <a:pt x="382032" y="163532"/>
                        <a:pt x="522660" y="9161"/>
                      </a:cubicBezTo>
                      <a:cubicBezTo>
                        <a:pt x="524492" y="6871"/>
                        <a:pt x="525867" y="4581"/>
                        <a:pt x="527699" y="2290"/>
                      </a:cubicBezTo>
                      <a:cubicBezTo>
                        <a:pt x="527699" y="0"/>
                        <a:pt x="528615" y="0"/>
                        <a:pt x="52998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6A5DC267-CFD6-468E-B758-B4CE9A510147}"/>
                    </a:ext>
                  </a:extLst>
                </p:cNvPr>
                <p:cNvSpPr/>
                <p:nvPr/>
              </p:nvSpPr>
              <p:spPr>
                <a:xfrm>
                  <a:off x="6109274" y="2001482"/>
                  <a:ext cx="395202" cy="1453126"/>
                </a:xfrm>
                <a:custGeom>
                  <a:avLst/>
                  <a:gdLst>
                    <a:gd name="connsiteX0" fmla="*/ 142932 w 297746"/>
                    <a:gd name="connsiteY0" fmla="*/ 1094334 h 1094791"/>
                    <a:gd name="connsiteX1" fmla="*/ 134229 w 297746"/>
                    <a:gd name="connsiteY1" fmla="*/ 1086546 h 1094791"/>
                    <a:gd name="connsiteX2" fmla="*/ 119112 w 297746"/>
                    <a:gd name="connsiteY2" fmla="*/ 957370 h 1094791"/>
                    <a:gd name="connsiteX3" fmla="*/ 102164 w 297746"/>
                    <a:gd name="connsiteY3" fmla="*/ 826820 h 1094791"/>
                    <a:gd name="connsiteX4" fmla="*/ 89338 w 297746"/>
                    <a:gd name="connsiteY4" fmla="*/ 722837 h 1094791"/>
                    <a:gd name="connsiteX5" fmla="*/ 75596 w 297746"/>
                    <a:gd name="connsiteY5" fmla="*/ 612900 h 1094791"/>
                    <a:gd name="connsiteX6" fmla="*/ 62770 w 297746"/>
                    <a:gd name="connsiteY6" fmla="*/ 507085 h 1094791"/>
                    <a:gd name="connsiteX7" fmla="*/ 49027 w 297746"/>
                    <a:gd name="connsiteY7" fmla="*/ 398522 h 1094791"/>
                    <a:gd name="connsiteX8" fmla="*/ 35743 w 297746"/>
                    <a:gd name="connsiteY8" fmla="*/ 291334 h 1094791"/>
                    <a:gd name="connsiteX9" fmla="*/ 25666 w 297746"/>
                    <a:gd name="connsiteY9" fmla="*/ 212087 h 1094791"/>
                    <a:gd name="connsiteX10" fmla="*/ 11924 w 297746"/>
                    <a:gd name="connsiteY10" fmla="*/ 100776 h 1094791"/>
                    <a:gd name="connsiteX11" fmla="*/ 1388 w 297746"/>
                    <a:gd name="connsiteY11" fmla="*/ 20155 h 1094791"/>
                    <a:gd name="connsiteX12" fmla="*/ 2762 w 297746"/>
                    <a:gd name="connsiteY12" fmla="*/ 0 h 1094791"/>
                    <a:gd name="connsiteX13" fmla="*/ 146597 w 297746"/>
                    <a:gd name="connsiteY13" fmla="*/ 154370 h 1094791"/>
                    <a:gd name="connsiteX14" fmla="*/ 255618 w 297746"/>
                    <a:gd name="connsiteY14" fmla="*/ 370580 h 1094791"/>
                    <a:gd name="connsiteX15" fmla="*/ 289973 w 297746"/>
                    <a:gd name="connsiteY15" fmla="*/ 532279 h 1094791"/>
                    <a:gd name="connsiteX16" fmla="*/ 295928 w 297746"/>
                    <a:gd name="connsiteY16" fmla="*/ 617939 h 1094791"/>
                    <a:gd name="connsiteX17" fmla="*/ 299135 w 297746"/>
                    <a:gd name="connsiteY17" fmla="*/ 663288 h 1094791"/>
                    <a:gd name="connsiteX18" fmla="*/ 221721 w 297746"/>
                    <a:gd name="connsiteY18" fmla="*/ 970196 h 1094791"/>
                    <a:gd name="connsiteX19" fmla="*/ 158507 w 297746"/>
                    <a:gd name="connsiteY19" fmla="*/ 1081508 h 1094791"/>
                    <a:gd name="connsiteX20" fmla="*/ 142932 w 297746"/>
                    <a:gd name="connsiteY20" fmla="*/ 1094334 h 1094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97746" h="1094791">
                      <a:moveTo>
                        <a:pt x="142932" y="1094334"/>
                      </a:moveTo>
                      <a:cubicBezTo>
                        <a:pt x="135145" y="1097082"/>
                        <a:pt x="134687" y="1090669"/>
                        <a:pt x="134229" y="1086546"/>
                      </a:cubicBezTo>
                      <a:cubicBezTo>
                        <a:pt x="129190" y="1043488"/>
                        <a:pt x="124151" y="1000429"/>
                        <a:pt x="119112" y="957370"/>
                      </a:cubicBezTo>
                      <a:cubicBezTo>
                        <a:pt x="113616" y="913853"/>
                        <a:pt x="107661" y="870336"/>
                        <a:pt x="102164" y="826820"/>
                      </a:cubicBezTo>
                      <a:cubicBezTo>
                        <a:pt x="97583" y="792006"/>
                        <a:pt x="93918" y="757193"/>
                        <a:pt x="89338" y="722837"/>
                      </a:cubicBezTo>
                      <a:cubicBezTo>
                        <a:pt x="84757" y="686192"/>
                        <a:pt x="80176" y="649546"/>
                        <a:pt x="75596" y="612900"/>
                      </a:cubicBezTo>
                      <a:cubicBezTo>
                        <a:pt x="71015" y="577629"/>
                        <a:pt x="66892" y="542357"/>
                        <a:pt x="62770" y="507085"/>
                      </a:cubicBezTo>
                      <a:cubicBezTo>
                        <a:pt x="58189" y="470898"/>
                        <a:pt x="53608" y="434710"/>
                        <a:pt x="49027" y="398522"/>
                      </a:cubicBezTo>
                      <a:cubicBezTo>
                        <a:pt x="44447" y="362793"/>
                        <a:pt x="40324" y="327063"/>
                        <a:pt x="35743" y="291334"/>
                      </a:cubicBezTo>
                      <a:cubicBezTo>
                        <a:pt x="32537" y="264766"/>
                        <a:pt x="28872" y="238655"/>
                        <a:pt x="25666" y="212087"/>
                      </a:cubicBezTo>
                      <a:cubicBezTo>
                        <a:pt x="21085" y="174983"/>
                        <a:pt x="16504" y="137880"/>
                        <a:pt x="11924" y="100776"/>
                      </a:cubicBezTo>
                      <a:cubicBezTo>
                        <a:pt x="8717" y="73750"/>
                        <a:pt x="5053" y="47181"/>
                        <a:pt x="1388" y="20155"/>
                      </a:cubicBezTo>
                      <a:cubicBezTo>
                        <a:pt x="472" y="13284"/>
                        <a:pt x="-1819" y="6413"/>
                        <a:pt x="2762" y="0"/>
                      </a:cubicBezTo>
                      <a:cubicBezTo>
                        <a:pt x="58189" y="44433"/>
                        <a:pt x="105370" y="96653"/>
                        <a:pt x="146597" y="154370"/>
                      </a:cubicBezTo>
                      <a:cubicBezTo>
                        <a:pt x="193778" y="220791"/>
                        <a:pt x="229966" y="293166"/>
                        <a:pt x="255618" y="370580"/>
                      </a:cubicBezTo>
                      <a:cubicBezTo>
                        <a:pt x="273025" y="423258"/>
                        <a:pt x="284476" y="476853"/>
                        <a:pt x="289973" y="532279"/>
                      </a:cubicBezTo>
                      <a:cubicBezTo>
                        <a:pt x="292722" y="560680"/>
                        <a:pt x="295928" y="589080"/>
                        <a:pt x="295928" y="617939"/>
                      </a:cubicBezTo>
                      <a:cubicBezTo>
                        <a:pt x="302799" y="632597"/>
                        <a:pt x="300051" y="648630"/>
                        <a:pt x="299135" y="663288"/>
                      </a:cubicBezTo>
                      <a:cubicBezTo>
                        <a:pt x="292722" y="770477"/>
                        <a:pt x="268444" y="873085"/>
                        <a:pt x="221721" y="970196"/>
                      </a:cubicBezTo>
                      <a:cubicBezTo>
                        <a:pt x="202940" y="1008674"/>
                        <a:pt x="183242" y="1046236"/>
                        <a:pt x="158507" y="1081508"/>
                      </a:cubicBezTo>
                      <a:cubicBezTo>
                        <a:pt x="153926" y="1087004"/>
                        <a:pt x="151636" y="1094334"/>
                        <a:pt x="142932" y="1094334"/>
                      </a:cubicBezTo>
                      <a:close/>
                    </a:path>
                  </a:pathLst>
                </a:custGeom>
                <a:solidFill>
                  <a:schemeClr val="bg1">
                    <a:alpha val="40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4A2517C-E74C-419F-8A5B-4C4AB5B717CA}"/>
                    </a:ext>
                  </a:extLst>
                </p:cNvPr>
                <p:cNvSpPr/>
                <p:nvPr/>
              </p:nvSpPr>
              <p:spPr>
                <a:xfrm>
                  <a:off x="6582926" y="3472535"/>
                  <a:ext cx="881603" cy="182401"/>
                </a:xfrm>
                <a:custGeom>
                  <a:avLst/>
                  <a:gdLst>
                    <a:gd name="connsiteX0" fmla="*/ 0 w 664204"/>
                    <a:gd name="connsiteY0" fmla="*/ 4817 h 137421"/>
                    <a:gd name="connsiteX1" fmla="*/ 14658 w 664204"/>
                    <a:gd name="connsiteY1" fmla="*/ 694 h 137421"/>
                    <a:gd name="connsiteX2" fmla="*/ 163532 w 664204"/>
                    <a:gd name="connsiteY2" fmla="*/ 1152 h 137421"/>
                    <a:gd name="connsiteX3" fmla="*/ 560680 w 664204"/>
                    <a:gd name="connsiteY3" fmla="*/ 3900 h 137421"/>
                    <a:gd name="connsiteX4" fmla="*/ 662372 w 664204"/>
                    <a:gd name="connsiteY4" fmla="*/ 5733 h 137421"/>
                    <a:gd name="connsiteX5" fmla="*/ 664662 w 664204"/>
                    <a:gd name="connsiteY5" fmla="*/ 8939 h 137421"/>
                    <a:gd name="connsiteX6" fmla="*/ 390735 w 664204"/>
                    <a:gd name="connsiteY6" fmla="*/ 134451 h 137421"/>
                    <a:gd name="connsiteX7" fmla="*/ 0 w 664204"/>
                    <a:gd name="connsiteY7" fmla="*/ 4817 h 137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4204" h="137421">
                      <a:moveTo>
                        <a:pt x="0" y="4817"/>
                      </a:moveTo>
                      <a:cubicBezTo>
                        <a:pt x="3665" y="-1138"/>
                        <a:pt x="9619" y="694"/>
                        <a:pt x="14658" y="694"/>
                      </a:cubicBezTo>
                      <a:cubicBezTo>
                        <a:pt x="64130" y="694"/>
                        <a:pt x="114060" y="-1138"/>
                        <a:pt x="163532" y="1152"/>
                      </a:cubicBezTo>
                      <a:cubicBezTo>
                        <a:pt x="295914" y="6649"/>
                        <a:pt x="428297" y="2068"/>
                        <a:pt x="560680" y="3900"/>
                      </a:cubicBezTo>
                      <a:cubicBezTo>
                        <a:pt x="594577" y="1610"/>
                        <a:pt x="628475" y="694"/>
                        <a:pt x="662372" y="5733"/>
                      </a:cubicBezTo>
                      <a:cubicBezTo>
                        <a:pt x="664204" y="6191"/>
                        <a:pt x="664204" y="7565"/>
                        <a:pt x="664662" y="8939"/>
                      </a:cubicBezTo>
                      <a:cubicBezTo>
                        <a:pt x="587248" y="80856"/>
                        <a:pt x="495634" y="123457"/>
                        <a:pt x="390735" y="134451"/>
                      </a:cubicBezTo>
                      <a:cubicBezTo>
                        <a:pt x="241862" y="150483"/>
                        <a:pt x="111311" y="105592"/>
                        <a:pt x="0" y="4817"/>
                      </a:cubicBezTo>
                      <a:close/>
                    </a:path>
                  </a:pathLst>
                </a:custGeom>
                <a:solidFill>
                  <a:schemeClr val="bg1">
                    <a:alpha val="40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2FE9B062-A2D8-4750-B4DA-22E8D542DCAC}"/>
                    </a:ext>
                  </a:extLst>
                </p:cNvPr>
                <p:cNvSpPr/>
                <p:nvPr/>
              </p:nvSpPr>
              <p:spPr>
                <a:xfrm>
                  <a:off x="6602971" y="1467048"/>
                  <a:ext cx="291841" cy="1465286"/>
                </a:xfrm>
                <a:custGeom>
                  <a:avLst/>
                  <a:gdLst>
                    <a:gd name="connsiteX0" fmla="*/ 2764 w 219874"/>
                    <a:gd name="connsiteY0" fmla="*/ 1105785 h 1103953"/>
                    <a:gd name="connsiteX1" fmla="*/ 473 w 219874"/>
                    <a:gd name="connsiteY1" fmla="*/ 1090211 h 1103953"/>
                    <a:gd name="connsiteX2" fmla="*/ 473 w 219874"/>
                    <a:gd name="connsiteY2" fmla="*/ 16949 h 1103953"/>
                    <a:gd name="connsiteX3" fmla="*/ 3680 w 219874"/>
                    <a:gd name="connsiteY3" fmla="*/ 0 h 1103953"/>
                    <a:gd name="connsiteX4" fmla="*/ 143392 w 219874"/>
                    <a:gd name="connsiteY4" fmla="*/ 203842 h 1103953"/>
                    <a:gd name="connsiteX5" fmla="*/ 220348 w 219874"/>
                    <a:gd name="connsiteY5" fmla="*/ 604197 h 1103953"/>
                    <a:gd name="connsiteX6" fmla="*/ 2764 w 219874"/>
                    <a:gd name="connsiteY6" fmla="*/ 1105785 h 1103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9874" h="1103953">
                      <a:moveTo>
                        <a:pt x="2764" y="1105785"/>
                      </a:moveTo>
                      <a:cubicBezTo>
                        <a:pt x="-1359" y="1101205"/>
                        <a:pt x="473" y="1095250"/>
                        <a:pt x="473" y="1090211"/>
                      </a:cubicBezTo>
                      <a:cubicBezTo>
                        <a:pt x="473" y="732457"/>
                        <a:pt x="473" y="374703"/>
                        <a:pt x="473" y="16949"/>
                      </a:cubicBezTo>
                      <a:cubicBezTo>
                        <a:pt x="473" y="11452"/>
                        <a:pt x="-1817" y="5039"/>
                        <a:pt x="3680" y="0"/>
                      </a:cubicBezTo>
                      <a:cubicBezTo>
                        <a:pt x="61855" y="60007"/>
                        <a:pt x="107662" y="128718"/>
                        <a:pt x="143392" y="203842"/>
                      </a:cubicBezTo>
                      <a:cubicBezTo>
                        <a:pt x="203857" y="330728"/>
                        <a:pt x="229967" y="464485"/>
                        <a:pt x="220348" y="604197"/>
                      </a:cubicBezTo>
                      <a:cubicBezTo>
                        <a:pt x="207064" y="797045"/>
                        <a:pt x="134230" y="964241"/>
                        <a:pt x="2764" y="1105785"/>
                      </a:cubicBezTo>
                      <a:close/>
                    </a:path>
                  </a:pathLst>
                </a:custGeom>
                <a:solidFill>
                  <a:schemeClr val="bg1">
                    <a:alpha val="40000"/>
                  </a:schemeClr>
                </a:solidFill>
                <a:ln w="45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902B73F-CD53-4718-9CF8-62525F33F017}"/>
                  </a:ext>
                </a:extLst>
              </p:cNvPr>
              <p:cNvSpPr/>
              <p:nvPr/>
            </p:nvSpPr>
            <p:spPr>
              <a:xfrm>
                <a:off x="1354175" y="5538392"/>
                <a:ext cx="44524" cy="4452"/>
              </a:xfrm>
              <a:custGeom>
                <a:avLst/>
                <a:gdLst>
                  <a:gd name="connsiteX0" fmla="*/ 45807 w 45807"/>
                  <a:gd name="connsiteY0" fmla="*/ 458 h 0"/>
                  <a:gd name="connsiteX1" fmla="*/ 0 w 45807"/>
                  <a:gd name="connsiteY1" fmla="*/ 0 h 0"/>
                  <a:gd name="connsiteX2" fmla="*/ 45807 w 45807"/>
                  <a:gd name="connsiteY2" fmla="*/ 458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07">
                    <a:moveTo>
                      <a:pt x="45807" y="458"/>
                    </a:moveTo>
                    <a:cubicBezTo>
                      <a:pt x="30691" y="4123"/>
                      <a:pt x="15116" y="4581"/>
                      <a:pt x="0" y="0"/>
                    </a:cubicBezTo>
                    <a:cubicBezTo>
                      <a:pt x="15116" y="458"/>
                      <a:pt x="30691" y="458"/>
                      <a:pt x="45807" y="458"/>
                    </a:cubicBezTo>
                    <a:close/>
                  </a:path>
                </a:pathLst>
              </a:custGeom>
              <a:solidFill>
                <a:srgbClr val="C1531C"/>
              </a:solidFill>
              <a:ln w="4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75E6558-877D-4628-8F90-5B6A38878C01}"/>
              </a:ext>
            </a:extLst>
          </p:cNvPr>
          <p:cNvGrpSpPr/>
          <p:nvPr/>
        </p:nvGrpSpPr>
        <p:grpSpPr>
          <a:xfrm>
            <a:off x="8913080" y="3333426"/>
            <a:ext cx="2773690" cy="3433306"/>
            <a:chOff x="4413107" y="1725021"/>
            <a:chExt cx="3888665" cy="4813435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3659BEE-02C7-44E3-8037-16CE57F2942E}"/>
                </a:ext>
              </a:extLst>
            </p:cNvPr>
            <p:cNvGrpSpPr/>
            <p:nvPr/>
          </p:nvGrpSpPr>
          <p:grpSpPr>
            <a:xfrm rot="21411753">
              <a:off x="4477581" y="1798293"/>
              <a:ext cx="3824191" cy="4740163"/>
              <a:chOff x="395536" y="1793041"/>
              <a:chExt cx="3170093" cy="3929395"/>
            </a:xfrm>
            <a:solidFill>
              <a:schemeClr val="accent2">
                <a:alpha val="40000"/>
              </a:schemeClr>
            </a:solidFill>
          </p:grpSpPr>
          <p:sp>
            <p:nvSpPr>
              <p:cNvPr id="124" name="Freeform 20">
                <a:extLst>
                  <a:ext uri="{FF2B5EF4-FFF2-40B4-BE49-F238E27FC236}">
                    <a16:creationId xmlns:a16="http://schemas.microsoft.com/office/drawing/2014/main" id="{BD3E9654-11DF-401F-BC0E-498CE37F8E08}"/>
                  </a:ext>
                </a:extLst>
              </p:cNvPr>
              <p:cNvSpPr/>
              <p:nvPr/>
            </p:nvSpPr>
            <p:spPr>
              <a:xfrm rot="1800000" flipH="1">
                <a:off x="705002" y="1793041"/>
                <a:ext cx="2860627" cy="3411190"/>
              </a:xfrm>
              <a:custGeom>
                <a:avLst/>
                <a:gdLst>
                  <a:gd name="connsiteX0" fmla="*/ 2332439 w 2860627"/>
                  <a:gd name="connsiteY0" fmla="*/ 109484 h 3334674"/>
                  <a:gd name="connsiteX1" fmla="*/ 1509012 w 2860627"/>
                  <a:gd name="connsiteY1" fmla="*/ 0 h 3334674"/>
                  <a:gd name="connsiteX2" fmla="*/ 364700 w 2860627"/>
                  <a:gd name="connsiteY2" fmla="*/ 1279977 h 3334674"/>
                  <a:gd name="connsiteX3" fmla="*/ 160 w 2860627"/>
                  <a:gd name="connsiteY3" fmla="*/ 1755003 h 3334674"/>
                  <a:gd name="connsiteX4" fmla="*/ 286853 w 2860627"/>
                  <a:gd name="connsiteY4" fmla="*/ 1930370 h 3334674"/>
                  <a:gd name="connsiteX5" fmla="*/ 207417 w 2860627"/>
                  <a:gd name="connsiteY5" fmla="*/ 2111278 h 3334674"/>
                  <a:gd name="connsiteX6" fmla="*/ 287242 w 2860627"/>
                  <a:gd name="connsiteY6" fmla="*/ 2167898 h 3334674"/>
                  <a:gd name="connsiteX7" fmla="*/ 256972 w 2860627"/>
                  <a:gd name="connsiteY7" fmla="*/ 2262662 h 3334674"/>
                  <a:gd name="connsiteX8" fmla="*/ 368654 w 2860627"/>
                  <a:gd name="connsiteY8" fmla="*/ 2376290 h 3334674"/>
                  <a:gd name="connsiteX9" fmla="*/ 465657 w 2860627"/>
                  <a:gd name="connsiteY9" fmla="*/ 2793853 h 3334674"/>
                  <a:gd name="connsiteX10" fmla="*/ 1108723 w 2860627"/>
                  <a:gd name="connsiteY10" fmla="*/ 2720803 h 3334674"/>
                  <a:gd name="connsiteX11" fmla="*/ 1313164 w 2860627"/>
                  <a:gd name="connsiteY11" fmla="*/ 3300023 h 3334674"/>
                  <a:gd name="connsiteX12" fmla="*/ 1936108 w 2860627"/>
                  <a:gd name="connsiteY12" fmla="*/ 3321065 h 3334674"/>
                  <a:gd name="connsiteX13" fmla="*/ 1882503 w 2860627"/>
                  <a:gd name="connsiteY13" fmla="*/ 1973867 h 3334674"/>
                  <a:gd name="connsiteX14" fmla="*/ 1315566 w 2860627"/>
                  <a:gd name="connsiteY14" fmla="*/ 1469419 h 3334674"/>
                  <a:gd name="connsiteX15" fmla="*/ 1294771 w 2860627"/>
                  <a:gd name="connsiteY15" fmla="*/ 1450917 h 3334674"/>
                  <a:gd name="connsiteX16" fmla="*/ 1253957 w 2860627"/>
                  <a:gd name="connsiteY16" fmla="*/ 1414601 h 3334674"/>
                  <a:gd name="connsiteX17" fmla="*/ 1259713 w 2860627"/>
                  <a:gd name="connsiteY17" fmla="*/ 1414265 h 3334674"/>
                  <a:gd name="connsiteX18" fmla="*/ 1156260 w 2860627"/>
                  <a:gd name="connsiteY18" fmla="*/ 686769 h 3334674"/>
                  <a:gd name="connsiteX19" fmla="*/ 2022208 w 2860627"/>
                  <a:gd name="connsiteY19" fmla="*/ 483047 h 3334674"/>
                  <a:gd name="connsiteX20" fmla="*/ 2336014 w 2860627"/>
                  <a:gd name="connsiteY20" fmla="*/ 897827 h 3334674"/>
                  <a:gd name="connsiteX21" fmla="*/ 2860627 w 2860627"/>
                  <a:gd name="connsiteY21" fmla="*/ 876952 h 3334674"/>
                  <a:gd name="connsiteX22" fmla="*/ 2332439 w 2860627"/>
                  <a:gd name="connsiteY22" fmla="*/ 109484 h 3334674"/>
                  <a:gd name="connsiteX0" fmla="*/ 2332439 w 2860627"/>
                  <a:gd name="connsiteY0" fmla="*/ 176751 h 3401941"/>
                  <a:gd name="connsiteX1" fmla="*/ 1525852 w 2860627"/>
                  <a:gd name="connsiteY1" fmla="*/ 0 h 3401941"/>
                  <a:gd name="connsiteX2" fmla="*/ 364700 w 2860627"/>
                  <a:gd name="connsiteY2" fmla="*/ 1347244 h 3401941"/>
                  <a:gd name="connsiteX3" fmla="*/ 160 w 2860627"/>
                  <a:gd name="connsiteY3" fmla="*/ 1822270 h 3401941"/>
                  <a:gd name="connsiteX4" fmla="*/ 286853 w 2860627"/>
                  <a:gd name="connsiteY4" fmla="*/ 1997637 h 3401941"/>
                  <a:gd name="connsiteX5" fmla="*/ 207417 w 2860627"/>
                  <a:gd name="connsiteY5" fmla="*/ 2178545 h 3401941"/>
                  <a:gd name="connsiteX6" fmla="*/ 287242 w 2860627"/>
                  <a:gd name="connsiteY6" fmla="*/ 2235165 h 3401941"/>
                  <a:gd name="connsiteX7" fmla="*/ 256972 w 2860627"/>
                  <a:gd name="connsiteY7" fmla="*/ 2329929 h 3401941"/>
                  <a:gd name="connsiteX8" fmla="*/ 368654 w 2860627"/>
                  <a:gd name="connsiteY8" fmla="*/ 2443557 h 3401941"/>
                  <a:gd name="connsiteX9" fmla="*/ 465657 w 2860627"/>
                  <a:gd name="connsiteY9" fmla="*/ 2861120 h 3401941"/>
                  <a:gd name="connsiteX10" fmla="*/ 1108723 w 2860627"/>
                  <a:gd name="connsiteY10" fmla="*/ 2788070 h 3401941"/>
                  <a:gd name="connsiteX11" fmla="*/ 1313164 w 2860627"/>
                  <a:gd name="connsiteY11" fmla="*/ 3367290 h 3401941"/>
                  <a:gd name="connsiteX12" fmla="*/ 1936108 w 2860627"/>
                  <a:gd name="connsiteY12" fmla="*/ 3388332 h 3401941"/>
                  <a:gd name="connsiteX13" fmla="*/ 1882503 w 2860627"/>
                  <a:gd name="connsiteY13" fmla="*/ 2041134 h 3401941"/>
                  <a:gd name="connsiteX14" fmla="*/ 1315566 w 2860627"/>
                  <a:gd name="connsiteY14" fmla="*/ 1536686 h 3401941"/>
                  <a:gd name="connsiteX15" fmla="*/ 1294771 w 2860627"/>
                  <a:gd name="connsiteY15" fmla="*/ 1518184 h 3401941"/>
                  <a:gd name="connsiteX16" fmla="*/ 1253957 w 2860627"/>
                  <a:gd name="connsiteY16" fmla="*/ 1481868 h 3401941"/>
                  <a:gd name="connsiteX17" fmla="*/ 1259713 w 2860627"/>
                  <a:gd name="connsiteY17" fmla="*/ 1481532 h 3401941"/>
                  <a:gd name="connsiteX18" fmla="*/ 1156260 w 2860627"/>
                  <a:gd name="connsiteY18" fmla="*/ 754036 h 3401941"/>
                  <a:gd name="connsiteX19" fmla="*/ 2022208 w 2860627"/>
                  <a:gd name="connsiteY19" fmla="*/ 550314 h 3401941"/>
                  <a:gd name="connsiteX20" fmla="*/ 2336014 w 2860627"/>
                  <a:gd name="connsiteY20" fmla="*/ 965094 h 3401941"/>
                  <a:gd name="connsiteX21" fmla="*/ 2860627 w 2860627"/>
                  <a:gd name="connsiteY21" fmla="*/ 944219 h 3401941"/>
                  <a:gd name="connsiteX22" fmla="*/ 2332439 w 2860627"/>
                  <a:gd name="connsiteY22" fmla="*/ 176751 h 3401941"/>
                  <a:gd name="connsiteX0" fmla="*/ 2332439 w 2860627"/>
                  <a:gd name="connsiteY0" fmla="*/ 186000 h 3411190"/>
                  <a:gd name="connsiteX1" fmla="*/ 1525852 w 2860627"/>
                  <a:gd name="connsiteY1" fmla="*/ 9249 h 3411190"/>
                  <a:gd name="connsiteX2" fmla="*/ 364700 w 2860627"/>
                  <a:gd name="connsiteY2" fmla="*/ 1356493 h 3411190"/>
                  <a:gd name="connsiteX3" fmla="*/ 160 w 2860627"/>
                  <a:gd name="connsiteY3" fmla="*/ 1831519 h 3411190"/>
                  <a:gd name="connsiteX4" fmla="*/ 286853 w 2860627"/>
                  <a:gd name="connsiteY4" fmla="*/ 2006886 h 3411190"/>
                  <a:gd name="connsiteX5" fmla="*/ 207417 w 2860627"/>
                  <a:gd name="connsiteY5" fmla="*/ 2187794 h 3411190"/>
                  <a:gd name="connsiteX6" fmla="*/ 287242 w 2860627"/>
                  <a:gd name="connsiteY6" fmla="*/ 2244414 h 3411190"/>
                  <a:gd name="connsiteX7" fmla="*/ 256972 w 2860627"/>
                  <a:gd name="connsiteY7" fmla="*/ 2339178 h 3411190"/>
                  <a:gd name="connsiteX8" fmla="*/ 368654 w 2860627"/>
                  <a:gd name="connsiteY8" fmla="*/ 2452806 h 3411190"/>
                  <a:gd name="connsiteX9" fmla="*/ 465657 w 2860627"/>
                  <a:gd name="connsiteY9" fmla="*/ 2870369 h 3411190"/>
                  <a:gd name="connsiteX10" fmla="*/ 1108723 w 2860627"/>
                  <a:gd name="connsiteY10" fmla="*/ 2797319 h 3411190"/>
                  <a:gd name="connsiteX11" fmla="*/ 1313164 w 2860627"/>
                  <a:gd name="connsiteY11" fmla="*/ 3376539 h 3411190"/>
                  <a:gd name="connsiteX12" fmla="*/ 1936108 w 2860627"/>
                  <a:gd name="connsiteY12" fmla="*/ 3397581 h 3411190"/>
                  <a:gd name="connsiteX13" fmla="*/ 1882503 w 2860627"/>
                  <a:gd name="connsiteY13" fmla="*/ 2050383 h 3411190"/>
                  <a:gd name="connsiteX14" fmla="*/ 1315566 w 2860627"/>
                  <a:gd name="connsiteY14" fmla="*/ 1545935 h 3411190"/>
                  <a:gd name="connsiteX15" fmla="*/ 1294771 w 2860627"/>
                  <a:gd name="connsiteY15" fmla="*/ 1527433 h 3411190"/>
                  <a:gd name="connsiteX16" fmla="*/ 1253957 w 2860627"/>
                  <a:gd name="connsiteY16" fmla="*/ 1491117 h 3411190"/>
                  <a:gd name="connsiteX17" fmla="*/ 1259713 w 2860627"/>
                  <a:gd name="connsiteY17" fmla="*/ 1490781 h 3411190"/>
                  <a:gd name="connsiteX18" fmla="*/ 1156260 w 2860627"/>
                  <a:gd name="connsiteY18" fmla="*/ 763285 h 3411190"/>
                  <a:gd name="connsiteX19" fmla="*/ 2022208 w 2860627"/>
                  <a:gd name="connsiteY19" fmla="*/ 559563 h 3411190"/>
                  <a:gd name="connsiteX20" fmla="*/ 2336014 w 2860627"/>
                  <a:gd name="connsiteY20" fmla="*/ 974343 h 3411190"/>
                  <a:gd name="connsiteX21" fmla="*/ 2860627 w 2860627"/>
                  <a:gd name="connsiteY21" fmla="*/ 953468 h 3411190"/>
                  <a:gd name="connsiteX22" fmla="*/ 2332439 w 2860627"/>
                  <a:gd name="connsiteY22" fmla="*/ 186000 h 3411190"/>
                  <a:gd name="connsiteX0" fmla="*/ 2332439 w 2860627"/>
                  <a:gd name="connsiteY0" fmla="*/ 186000 h 3411190"/>
                  <a:gd name="connsiteX1" fmla="*/ 1525852 w 2860627"/>
                  <a:gd name="connsiteY1" fmla="*/ 9249 h 3411190"/>
                  <a:gd name="connsiteX2" fmla="*/ 364700 w 2860627"/>
                  <a:gd name="connsiteY2" fmla="*/ 1356493 h 3411190"/>
                  <a:gd name="connsiteX3" fmla="*/ 160 w 2860627"/>
                  <a:gd name="connsiteY3" fmla="*/ 1831519 h 3411190"/>
                  <a:gd name="connsiteX4" fmla="*/ 286853 w 2860627"/>
                  <a:gd name="connsiteY4" fmla="*/ 2006886 h 3411190"/>
                  <a:gd name="connsiteX5" fmla="*/ 207417 w 2860627"/>
                  <a:gd name="connsiteY5" fmla="*/ 2187794 h 3411190"/>
                  <a:gd name="connsiteX6" fmla="*/ 287242 w 2860627"/>
                  <a:gd name="connsiteY6" fmla="*/ 2244414 h 3411190"/>
                  <a:gd name="connsiteX7" fmla="*/ 256972 w 2860627"/>
                  <a:gd name="connsiteY7" fmla="*/ 2339178 h 3411190"/>
                  <a:gd name="connsiteX8" fmla="*/ 368654 w 2860627"/>
                  <a:gd name="connsiteY8" fmla="*/ 2452806 h 3411190"/>
                  <a:gd name="connsiteX9" fmla="*/ 465657 w 2860627"/>
                  <a:gd name="connsiteY9" fmla="*/ 2870369 h 3411190"/>
                  <a:gd name="connsiteX10" fmla="*/ 1108723 w 2860627"/>
                  <a:gd name="connsiteY10" fmla="*/ 2797319 h 3411190"/>
                  <a:gd name="connsiteX11" fmla="*/ 1313164 w 2860627"/>
                  <a:gd name="connsiteY11" fmla="*/ 3376539 h 3411190"/>
                  <a:gd name="connsiteX12" fmla="*/ 1936108 w 2860627"/>
                  <a:gd name="connsiteY12" fmla="*/ 3397581 h 3411190"/>
                  <a:gd name="connsiteX13" fmla="*/ 1882503 w 2860627"/>
                  <a:gd name="connsiteY13" fmla="*/ 2050383 h 3411190"/>
                  <a:gd name="connsiteX14" fmla="*/ 1315566 w 2860627"/>
                  <a:gd name="connsiteY14" fmla="*/ 1545935 h 3411190"/>
                  <a:gd name="connsiteX15" fmla="*/ 1253957 w 2860627"/>
                  <a:gd name="connsiteY15" fmla="*/ 1491117 h 3411190"/>
                  <a:gd name="connsiteX16" fmla="*/ 1259713 w 2860627"/>
                  <a:gd name="connsiteY16" fmla="*/ 1490781 h 3411190"/>
                  <a:gd name="connsiteX17" fmla="*/ 1156260 w 2860627"/>
                  <a:gd name="connsiteY17" fmla="*/ 763285 h 3411190"/>
                  <a:gd name="connsiteX18" fmla="*/ 2022208 w 2860627"/>
                  <a:gd name="connsiteY18" fmla="*/ 559563 h 3411190"/>
                  <a:gd name="connsiteX19" fmla="*/ 2336014 w 2860627"/>
                  <a:gd name="connsiteY19" fmla="*/ 974343 h 3411190"/>
                  <a:gd name="connsiteX20" fmla="*/ 2860627 w 2860627"/>
                  <a:gd name="connsiteY20" fmla="*/ 953468 h 3411190"/>
                  <a:gd name="connsiteX21" fmla="*/ 2332439 w 2860627"/>
                  <a:gd name="connsiteY21" fmla="*/ 186000 h 3411190"/>
                  <a:gd name="connsiteX0" fmla="*/ 2332439 w 2860627"/>
                  <a:gd name="connsiteY0" fmla="*/ 186000 h 3411190"/>
                  <a:gd name="connsiteX1" fmla="*/ 1525852 w 2860627"/>
                  <a:gd name="connsiteY1" fmla="*/ 9249 h 3411190"/>
                  <a:gd name="connsiteX2" fmla="*/ 364700 w 2860627"/>
                  <a:gd name="connsiteY2" fmla="*/ 1356493 h 3411190"/>
                  <a:gd name="connsiteX3" fmla="*/ 160 w 2860627"/>
                  <a:gd name="connsiteY3" fmla="*/ 1831519 h 3411190"/>
                  <a:gd name="connsiteX4" fmla="*/ 286853 w 2860627"/>
                  <a:gd name="connsiteY4" fmla="*/ 2006886 h 3411190"/>
                  <a:gd name="connsiteX5" fmla="*/ 207417 w 2860627"/>
                  <a:gd name="connsiteY5" fmla="*/ 2187794 h 3411190"/>
                  <a:gd name="connsiteX6" fmla="*/ 287242 w 2860627"/>
                  <a:gd name="connsiteY6" fmla="*/ 2244414 h 3411190"/>
                  <a:gd name="connsiteX7" fmla="*/ 256972 w 2860627"/>
                  <a:gd name="connsiteY7" fmla="*/ 2339178 h 3411190"/>
                  <a:gd name="connsiteX8" fmla="*/ 368654 w 2860627"/>
                  <a:gd name="connsiteY8" fmla="*/ 2452806 h 3411190"/>
                  <a:gd name="connsiteX9" fmla="*/ 465657 w 2860627"/>
                  <a:gd name="connsiteY9" fmla="*/ 2870369 h 3411190"/>
                  <a:gd name="connsiteX10" fmla="*/ 1108723 w 2860627"/>
                  <a:gd name="connsiteY10" fmla="*/ 2797319 h 3411190"/>
                  <a:gd name="connsiteX11" fmla="*/ 1313164 w 2860627"/>
                  <a:gd name="connsiteY11" fmla="*/ 3376539 h 3411190"/>
                  <a:gd name="connsiteX12" fmla="*/ 1936108 w 2860627"/>
                  <a:gd name="connsiteY12" fmla="*/ 3397581 h 3411190"/>
                  <a:gd name="connsiteX13" fmla="*/ 1882503 w 2860627"/>
                  <a:gd name="connsiteY13" fmla="*/ 2050383 h 3411190"/>
                  <a:gd name="connsiteX14" fmla="*/ 1253957 w 2860627"/>
                  <a:gd name="connsiteY14" fmla="*/ 1491117 h 3411190"/>
                  <a:gd name="connsiteX15" fmla="*/ 1259713 w 2860627"/>
                  <a:gd name="connsiteY15" fmla="*/ 1490781 h 3411190"/>
                  <a:gd name="connsiteX16" fmla="*/ 1156260 w 2860627"/>
                  <a:gd name="connsiteY16" fmla="*/ 763285 h 3411190"/>
                  <a:gd name="connsiteX17" fmla="*/ 2022208 w 2860627"/>
                  <a:gd name="connsiteY17" fmla="*/ 559563 h 3411190"/>
                  <a:gd name="connsiteX18" fmla="*/ 2336014 w 2860627"/>
                  <a:gd name="connsiteY18" fmla="*/ 974343 h 3411190"/>
                  <a:gd name="connsiteX19" fmla="*/ 2860627 w 2860627"/>
                  <a:gd name="connsiteY19" fmla="*/ 953468 h 3411190"/>
                  <a:gd name="connsiteX20" fmla="*/ 2332439 w 2860627"/>
                  <a:gd name="connsiteY20" fmla="*/ 186000 h 3411190"/>
                  <a:gd name="connsiteX0" fmla="*/ 2332439 w 2860627"/>
                  <a:gd name="connsiteY0" fmla="*/ 186000 h 3411190"/>
                  <a:gd name="connsiteX1" fmla="*/ 1525852 w 2860627"/>
                  <a:gd name="connsiteY1" fmla="*/ 9249 h 3411190"/>
                  <a:gd name="connsiteX2" fmla="*/ 364700 w 2860627"/>
                  <a:gd name="connsiteY2" fmla="*/ 1356493 h 3411190"/>
                  <a:gd name="connsiteX3" fmla="*/ 160 w 2860627"/>
                  <a:gd name="connsiteY3" fmla="*/ 1831519 h 3411190"/>
                  <a:gd name="connsiteX4" fmla="*/ 286853 w 2860627"/>
                  <a:gd name="connsiteY4" fmla="*/ 2006886 h 3411190"/>
                  <a:gd name="connsiteX5" fmla="*/ 207417 w 2860627"/>
                  <a:gd name="connsiteY5" fmla="*/ 2187794 h 3411190"/>
                  <a:gd name="connsiteX6" fmla="*/ 287242 w 2860627"/>
                  <a:gd name="connsiteY6" fmla="*/ 2244414 h 3411190"/>
                  <a:gd name="connsiteX7" fmla="*/ 256972 w 2860627"/>
                  <a:gd name="connsiteY7" fmla="*/ 2339178 h 3411190"/>
                  <a:gd name="connsiteX8" fmla="*/ 368654 w 2860627"/>
                  <a:gd name="connsiteY8" fmla="*/ 2452806 h 3411190"/>
                  <a:gd name="connsiteX9" fmla="*/ 465657 w 2860627"/>
                  <a:gd name="connsiteY9" fmla="*/ 2870369 h 3411190"/>
                  <a:gd name="connsiteX10" fmla="*/ 1108723 w 2860627"/>
                  <a:gd name="connsiteY10" fmla="*/ 2797319 h 3411190"/>
                  <a:gd name="connsiteX11" fmla="*/ 1313164 w 2860627"/>
                  <a:gd name="connsiteY11" fmla="*/ 3376539 h 3411190"/>
                  <a:gd name="connsiteX12" fmla="*/ 1936108 w 2860627"/>
                  <a:gd name="connsiteY12" fmla="*/ 3397581 h 3411190"/>
                  <a:gd name="connsiteX13" fmla="*/ 1862177 w 2860627"/>
                  <a:gd name="connsiteY13" fmla="*/ 2104638 h 3411190"/>
                  <a:gd name="connsiteX14" fmla="*/ 1253957 w 2860627"/>
                  <a:gd name="connsiteY14" fmla="*/ 1491117 h 3411190"/>
                  <a:gd name="connsiteX15" fmla="*/ 1259713 w 2860627"/>
                  <a:gd name="connsiteY15" fmla="*/ 1490781 h 3411190"/>
                  <a:gd name="connsiteX16" fmla="*/ 1156260 w 2860627"/>
                  <a:gd name="connsiteY16" fmla="*/ 763285 h 3411190"/>
                  <a:gd name="connsiteX17" fmla="*/ 2022208 w 2860627"/>
                  <a:gd name="connsiteY17" fmla="*/ 559563 h 3411190"/>
                  <a:gd name="connsiteX18" fmla="*/ 2336014 w 2860627"/>
                  <a:gd name="connsiteY18" fmla="*/ 974343 h 3411190"/>
                  <a:gd name="connsiteX19" fmla="*/ 2860627 w 2860627"/>
                  <a:gd name="connsiteY19" fmla="*/ 953468 h 3411190"/>
                  <a:gd name="connsiteX20" fmla="*/ 2332439 w 2860627"/>
                  <a:gd name="connsiteY20" fmla="*/ 186000 h 3411190"/>
                  <a:gd name="connsiteX0" fmla="*/ 2332439 w 2860627"/>
                  <a:gd name="connsiteY0" fmla="*/ 186000 h 3411190"/>
                  <a:gd name="connsiteX1" fmla="*/ 1525852 w 2860627"/>
                  <a:gd name="connsiteY1" fmla="*/ 9249 h 3411190"/>
                  <a:gd name="connsiteX2" fmla="*/ 364700 w 2860627"/>
                  <a:gd name="connsiteY2" fmla="*/ 1356493 h 3411190"/>
                  <a:gd name="connsiteX3" fmla="*/ 160 w 2860627"/>
                  <a:gd name="connsiteY3" fmla="*/ 1831519 h 3411190"/>
                  <a:gd name="connsiteX4" fmla="*/ 286853 w 2860627"/>
                  <a:gd name="connsiteY4" fmla="*/ 2006886 h 3411190"/>
                  <a:gd name="connsiteX5" fmla="*/ 207417 w 2860627"/>
                  <a:gd name="connsiteY5" fmla="*/ 2187794 h 3411190"/>
                  <a:gd name="connsiteX6" fmla="*/ 287242 w 2860627"/>
                  <a:gd name="connsiteY6" fmla="*/ 2244414 h 3411190"/>
                  <a:gd name="connsiteX7" fmla="*/ 256972 w 2860627"/>
                  <a:gd name="connsiteY7" fmla="*/ 2339178 h 3411190"/>
                  <a:gd name="connsiteX8" fmla="*/ 368654 w 2860627"/>
                  <a:gd name="connsiteY8" fmla="*/ 2452806 h 3411190"/>
                  <a:gd name="connsiteX9" fmla="*/ 465657 w 2860627"/>
                  <a:gd name="connsiteY9" fmla="*/ 2870369 h 3411190"/>
                  <a:gd name="connsiteX10" fmla="*/ 1108723 w 2860627"/>
                  <a:gd name="connsiteY10" fmla="*/ 2797319 h 3411190"/>
                  <a:gd name="connsiteX11" fmla="*/ 1313164 w 2860627"/>
                  <a:gd name="connsiteY11" fmla="*/ 3376539 h 3411190"/>
                  <a:gd name="connsiteX12" fmla="*/ 1936108 w 2860627"/>
                  <a:gd name="connsiteY12" fmla="*/ 3397581 h 3411190"/>
                  <a:gd name="connsiteX13" fmla="*/ 1862177 w 2860627"/>
                  <a:gd name="connsiteY13" fmla="*/ 2104638 h 3411190"/>
                  <a:gd name="connsiteX14" fmla="*/ 1253957 w 2860627"/>
                  <a:gd name="connsiteY14" fmla="*/ 1491117 h 3411190"/>
                  <a:gd name="connsiteX15" fmla="*/ 1259713 w 2860627"/>
                  <a:gd name="connsiteY15" fmla="*/ 1490781 h 3411190"/>
                  <a:gd name="connsiteX16" fmla="*/ 1156260 w 2860627"/>
                  <a:gd name="connsiteY16" fmla="*/ 763285 h 3411190"/>
                  <a:gd name="connsiteX17" fmla="*/ 2022208 w 2860627"/>
                  <a:gd name="connsiteY17" fmla="*/ 559563 h 3411190"/>
                  <a:gd name="connsiteX18" fmla="*/ 2336014 w 2860627"/>
                  <a:gd name="connsiteY18" fmla="*/ 974343 h 3411190"/>
                  <a:gd name="connsiteX19" fmla="*/ 2860627 w 2860627"/>
                  <a:gd name="connsiteY19" fmla="*/ 953468 h 3411190"/>
                  <a:gd name="connsiteX20" fmla="*/ 2332439 w 2860627"/>
                  <a:gd name="connsiteY20" fmla="*/ 186000 h 3411190"/>
                  <a:gd name="connsiteX0" fmla="*/ 2332439 w 2860627"/>
                  <a:gd name="connsiteY0" fmla="*/ 186000 h 3411190"/>
                  <a:gd name="connsiteX1" fmla="*/ 1525852 w 2860627"/>
                  <a:gd name="connsiteY1" fmla="*/ 9249 h 3411190"/>
                  <a:gd name="connsiteX2" fmla="*/ 364700 w 2860627"/>
                  <a:gd name="connsiteY2" fmla="*/ 1356493 h 3411190"/>
                  <a:gd name="connsiteX3" fmla="*/ 160 w 2860627"/>
                  <a:gd name="connsiteY3" fmla="*/ 1831519 h 3411190"/>
                  <a:gd name="connsiteX4" fmla="*/ 286853 w 2860627"/>
                  <a:gd name="connsiteY4" fmla="*/ 2006886 h 3411190"/>
                  <a:gd name="connsiteX5" fmla="*/ 207417 w 2860627"/>
                  <a:gd name="connsiteY5" fmla="*/ 2187794 h 3411190"/>
                  <a:gd name="connsiteX6" fmla="*/ 287242 w 2860627"/>
                  <a:gd name="connsiteY6" fmla="*/ 2244414 h 3411190"/>
                  <a:gd name="connsiteX7" fmla="*/ 256972 w 2860627"/>
                  <a:gd name="connsiteY7" fmla="*/ 2339178 h 3411190"/>
                  <a:gd name="connsiteX8" fmla="*/ 368654 w 2860627"/>
                  <a:gd name="connsiteY8" fmla="*/ 2452806 h 3411190"/>
                  <a:gd name="connsiteX9" fmla="*/ 465657 w 2860627"/>
                  <a:gd name="connsiteY9" fmla="*/ 2870369 h 3411190"/>
                  <a:gd name="connsiteX10" fmla="*/ 1108723 w 2860627"/>
                  <a:gd name="connsiteY10" fmla="*/ 2797319 h 3411190"/>
                  <a:gd name="connsiteX11" fmla="*/ 1313164 w 2860627"/>
                  <a:gd name="connsiteY11" fmla="*/ 3376539 h 3411190"/>
                  <a:gd name="connsiteX12" fmla="*/ 1936108 w 2860627"/>
                  <a:gd name="connsiteY12" fmla="*/ 3397581 h 3411190"/>
                  <a:gd name="connsiteX13" fmla="*/ 1828840 w 2860627"/>
                  <a:gd name="connsiteY13" fmla="*/ 2162380 h 3411190"/>
                  <a:gd name="connsiteX14" fmla="*/ 1253957 w 2860627"/>
                  <a:gd name="connsiteY14" fmla="*/ 1491117 h 3411190"/>
                  <a:gd name="connsiteX15" fmla="*/ 1259713 w 2860627"/>
                  <a:gd name="connsiteY15" fmla="*/ 1490781 h 3411190"/>
                  <a:gd name="connsiteX16" fmla="*/ 1156260 w 2860627"/>
                  <a:gd name="connsiteY16" fmla="*/ 763285 h 3411190"/>
                  <a:gd name="connsiteX17" fmla="*/ 2022208 w 2860627"/>
                  <a:gd name="connsiteY17" fmla="*/ 559563 h 3411190"/>
                  <a:gd name="connsiteX18" fmla="*/ 2336014 w 2860627"/>
                  <a:gd name="connsiteY18" fmla="*/ 974343 h 3411190"/>
                  <a:gd name="connsiteX19" fmla="*/ 2860627 w 2860627"/>
                  <a:gd name="connsiteY19" fmla="*/ 953468 h 3411190"/>
                  <a:gd name="connsiteX20" fmla="*/ 2332439 w 2860627"/>
                  <a:gd name="connsiteY20" fmla="*/ 186000 h 3411190"/>
                  <a:gd name="connsiteX0" fmla="*/ 2332439 w 2860627"/>
                  <a:gd name="connsiteY0" fmla="*/ 186000 h 3411190"/>
                  <a:gd name="connsiteX1" fmla="*/ 1525852 w 2860627"/>
                  <a:gd name="connsiteY1" fmla="*/ 9249 h 3411190"/>
                  <a:gd name="connsiteX2" fmla="*/ 364700 w 2860627"/>
                  <a:gd name="connsiteY2" fmla="*/ 1356493 h 3411190"/>
                  <a:gd name="connsiteX3" fmla="*/ 160 w 2860627"/>
                  <a:gd name="connsiteY3" fmla="*/ 1831519 h 3411190"/>
                  <a:gd name="connsiteX4" fmla="*/ 286853 w 2860627"/>
                  <a:gd name="connsiteY4" fmla="*/ 2006886 h 3411190"/>
                  <a:gd name="connsiteX5" fmla="*/ 207417 w 2860627"/>
                  <a:gd name="connsiteY5" fmla="*/ 2187794 h 3411190"/>
                  <a:gd name="connsiteX6" fmla="*/ 287242 w 2860627"/>
                  <a:gd name="connsiteY6" fmla="*/ 2244414 h 3411190"/>
                  <a:gd name="connsiteX7" fmla="*/ 256972 w 2860627"/>
                  <a:gd name="connsiteY7" fmla="*/ 2339178 h 3411190"/>
                  <a:gd name="connsiteX8" fmla="*/ 368654 w 2860627"/>
                  <a:gd name="connsiteY8" fmla="*/ 2452806 h 3411190"/>
                  <a:gd name="connsiteX9" fmla="*/ 465657 w 2860627"/>
                  <a:gd name="connsiteY9" fmla="*/ 2870369 h 3411190"/>
                  <a:gd name="connsiteX10" fmla="*/ 1108723 w 2860627"/>
                  <a:gd name="connsiteY10" fmla="*/ 2797319 h 3411190"/>
                  <a:gd name="connsiteX11" fmla="*/ 1313164 w 2860627"/>
                  <a:gd name="connsiteY11" fmla="*/ 3376539 h 3411190"/>
                  <a:gd name="connsiteX12" fmla="*/ 1936108 w 2860627"/>
                  <a:gd name="connsiteY12" fmla="*/ 3397581 h 3411190"/>
                  <a:gd name="connsiteX13" fmla="*/ 1828840 w 2860627"/>
                  <a:gd name="connsiteY13" fmla="*/ 2162380 h 3411190"/>
                  <a:gd name="connsiteX14" fmla="*/ 1253957 w 2860627"/>
                  <a:gd name="connsiteY14" fmla="*/ 1491117 h 3411190"/>
                  <a:gd name="connsiteX15" fmla="*/ 1259713 w 2860627"/>
                  <a:gd name="connsiteY15" fmla="*/ 1490781 h 3411190"/>
                  <a:gd name="connsiteX16" fmla="*/ 1156260 w 2860627"/>
                  <a:gd name="connsiteY16" fmla="*/ 763285 h 3411190"/>
                  <a:gd name="connsiteX17" fmla="*/ 2022208 w 2860627"/>
                  <a:gd name="connsiteY17" fmla="*/ 559563 h 3411190"/>
                  <a:gd name="connsiteX18" fmla="*/ 2336014 w 2860627"/>
                  <a:gd name="connsiteY18" fmla="*/ 974343 h 3411190"/>
                  <a:gd name="connsiteX19" fmla="*/ 2860627 w 2860627"/>
                  <a:gd name="connsiteY19" fmla="*/ 953468 h 3411190"/>
                  <a:gd name="connsiteX20" fmla="*/ 2332439 w 2860627"/>
                  <a:gd name="connsiteY20" fmla="*/ 186000 h 3411190"/>
                  <a:gd name="connsiteX0" fmla="*/ 2332439 w 2860627"/>
                  <a:gd name="connsiteY0" fmla="*/ 186000 h 3411190"/>
                  <a:gd name="connsiteX1" fmla="*/ 1525852 w 2860627"/>
                  <a:gd name="connsiteY1" fmla="*/ 9249 h 3411190"/>
                  <a:gd name="connsiteX2" fmla="*/ 364700 w 2860627"/>
                  <a:gd name="connsiteY2" fmla="*/ 1356493 h 3411190"/>
                  <a:gd name="connsiteX3" fmla="*/ 160 w 2860627"/>
                  <a:gd name="connsiteY3" fmla="*/ 1831519 h 3411190"/>
                  <a:gd name="connsiteX4" fmla="*/ 286853 w 2860627"/>
                  <a:gd name="connsiteY4" fmla="*/ 2006886 h 3411190"/>
                  <a:gd name="connsiteX5" fmla="*/ 207417 w 2860627"/>
                  <a:gd name="connsiteY5" fmla="*/ 2187794 h 3411190"/>
                  <a:gd name="connsiteX6" fmla="*/ 287242 w 2860627"/>
                  <a:gd name="connsiteY6" fmla="*/ 2244414 h 3411190"/>
                  <a:gd name="connsiteX7" fmla="*/ 256972 w 2860627"/>
                  <a:gd name="connsiteY7" fmla="*/ 2339178 h 3411190"/>
                  <a:gd name="connsiteX8" fmla="*/ 368654 w 2860627"/>
                  <a:gd name="connsiteY8" fmla="*/ 2452806 h 3411190"/>
                  <a:gd name="connsiteX9" fmla="*/ 465657 w 2860627"/>
                  <a:gd name="connsiteY9" fmla="*/ 2870369 h 3411190"/>
                  <a:gd name="connsiteX10" fmla="*/ 1108723 w 2860627"/>
                  <a:gd name="connsiteY10" fmla="*/ 2797319 h 3411190"/>
                  <a:gd name="connsiteX11" fmla="*/ 1313164 w 2860627"/>
                  <a:gd name="connsiteY11" fmla="*/ 3376539 h 3411190"/>
                  <a:gd name="connsiteX12" fmla="*/ 1936108 w 2860627"/>
                  <a:gd name="connsiteY12" fmla="*/ 3397581 h 3411190"/>
                  <a:gd name="connsiteX13" fmla="*/ 1828840 w 2860627"/>
                  <a:gd name="connsiteY13" fmla="*/ 2162380 h 3411190"/>
                  <a:gd name="connsiteX14" fmla="*/ 1253957 w 2860627"/>
                  <a:gd name="connsiteY14" fmla="*/ 1491117 h 3411190"/>
                  <a:gd name="connsiteX15" fmla="*/ 1259713 w 2860627"/>
                  <a:gd name="connsiteY15" fmla="*/ 1490781 h 3411190"/>
                  <a:gd name="connsiteX16" fmla="*/ 1156260 w 2860627"/>
                  <a:gd name="connsiteY16" fmla="*/ 763285 h 3411190"/>
                  <a:gd name="connsiteX17" fmla="*/ 2022208 w 2860627"/>
                  <a:gd name="connsiteY17" fmla="*/ 559563 h 3411190"/>
                  <a:gd name="connsiteX18" fmla="*/ 2336014 w 2860627"/>
                  <a:gd name="connsiteY18" fmla="*/ 974343 h 3411190"/>
                  <a:gd name="connsiteX19" fmla="*/ 2860627 w 2860627"/>
                  <a:gd name="connsiteY19" fmla="*/ 953468 h 3411190"/>
                  <a:gd name="connsiteX20" fmla="*/ 2332439 w 2860627"/>
                  <a:gd name="connsiteY20" fmla="*/ 186000 h 3411190"/>
                  <a:gd name="connsiteX0" fmla="*/ 2332439 w 2860627"/>
                  <a:gd name="connsiteY0" fmla="*/ 186000 h 3411190"/>
                  <a:gd name="connsiteX1" fmla="*/ 1525852 w 2860627"/>
                  <a:gd name="connsiteY1" fmla="*/ 9249 h 3411190"/>
                  <a:gd name="connsiteX2" fmla="*/ 364700 w 2860627"/>
                  <a:gd name="connsiteY2" fmla="*/ 1356493 h 3411190"/>
                  <a:gd name="connsiteX3" fmla="*/ 160 w 2860627"/>
                  <a:gd name="connsiteY3" fmla="*/ 1831519 h 3411190"/>
                  <a:gd name="connsiteX4" fmla="*/ 286853 w 2860627"/>
                  <a:gd name="connsiteY4" fmla="*/ 2006886 h 3411190"/>
                  <a:gd name="connsiteX5" fmla="*/ 207417 w 2860627"/>
                  <a:gd name="connsiteY5" fmla="*/ 2187794 h 3411190"/>
                  <a:gd name="connsiteX6" fmla="*/ 287242 w 2860627"/>
                  <a:gd name="connsiteY6" fmla="*/ 2244414 h 3411190"/>
                  <a:gd name="connsiteX7" fmla="*/ 256972 w 2860627"/>
                  <a:gd name="connsiteY7" fmla="*/ 2339178 h 3411190"/>
                  <a:gd name="connsiteX8" fmla="*/ 368654 w 2860627"/>
                  <a:gd name="connsiteY8" fmla="*/ 2452806 h 3411190"/>
                  <a:gd name="connsiteX9" fmla="*/ 465657 w 2860627"/>
                  <a:gd name="connsiteY9" fmla="*/ 2870369 h 3411190"/>
                  <a:gd name="connsiteX10" fmla="*/ 1108723 w 2860627"/>
                  <a:gd name="connsiteY10" fmla="*/ 2797319 h 3411190"/>
                  <a:gd name="connsiteX11" fmla="*/ 1313164 w 2860627"/>
                  <a:gd name="connsiteY11" fmla="*/ 3376539 h 3411190"/>
                  <a:gd name="connsiteX12" fmla="*/ 1936108 w 2860627"/>
                  <a:gd name="connsiteY12" fmla="*/ 3397581 h 3411190"/>
                  <a:gd name="connsiteX13" fmla="*/ 1886582 w 2860627"/>
                  <a:gd name="connsiteY13" fmla="*/ 2195718 h 3411190"/>
                  <a:gd name="connsiteX14" fmla="*/ 1253957 w 2860627"/>
                  <a:gd name="connsiteY14" fmla="*/ 1491117 h 3411190"/>
                  <a:gd name="connsiteX15" fmla="*/ 1259713 w 2860627"/>
                  <a:gd name="connsiteY15" fmla="*/ 1490781 h 3411190"/>
                  <a:gd name="connsiteX16" fmla="*/ 1156260 w 2860627"/>
                  <a:gd name="connsiteY16" fmla="*/ 763285 h 3411190"/>
                  <a:gd name="connsiteX17" fmla="*/ 2022208 w 2860627"/>
                  <a:gd name="connsiteY17" fmla="*/ 559563 h 3411190"/>
                  <a:gd name="connsiteX18" fmla="*/ 2336014 w 2860627"/>
                  <a:gd name="connsiteY18" fmla="*/ 974343 h 3411190"/>
                  <a:gd name="connsiteX19" fmla="*/ 2860627 w 2860627"/>
                  <a:gd name="connsiteY19" fmla="*/ 953468 h 3411190"/>
                  <a:gd name="connsiteX20" fmla="*/ 2332439 w 2860627"/>
                  <a:gd name="connsiteY20" fmla="*/ 186000 h 3411190"/>
                  <a:gd name="connsiteX0" fmla="*/ 2332439 w 2860627"/>
                  <a:gd name="connsiteY0" fmla="*/ 186000 h 3411190"/>
                  <a:gd name="connsiteX1" fmla="*/ 1525852 w 2860627"/>
                  <a:gd name="connsiteY1" fmla="*/ 9249 h 3411190"/>
                  <a:gd name="connsiteX2" fmla="*/ 364700 w 2860627"/>
                  <a:gd name="connsiteY2" fmla="*/ 1356493 h 3411190"/>
                  <a:gd name="connsiteX3" fmla="*/ 160 w 2860627"/>
                  <a:gd name="connsiteY3" fmla="*/ 1831519 h 3411190"/>
                  <a:gd name="connsiteX4" fmla="*/ 286853 w 2860627"/>
                  <a:gd name="connsiteY4" fmla="*/ 2006886 h 3411190"/>
                  <a:gd name="connsiteX5" fmla="*/ 207417 w 2860627"/>
                  <a:gd name="connsiteY5" fmla="*/ 2187794 h 3411190"/>
                  <a:gd name="connsiteX6" fmla="*/ 287242 w 2860627"/>
                  <a:gd name="connsiteY6" fmla="*/ 2244414 h 3411190"/>
                  <a:gd name="connsiteX7" fmla="*/ 256972 w 2860627"/>
                  <a:gd name="connsiteY7" fmla="*/ 2339178 h 3411190"/>
                  <a:gd name="connsiteX8" fmla="*/ 368654 w 2860627"/>
                  <a:gd name="connsiteY8" fmla="*/ 2452806 h 3411190"/>
                  <a:gd name="connsiteX9" fmla="*/ 465657 w 2860627"/>
                  <a:gd name="connsiteY9" fmla="*/ 2870369 h 3411190"/>
                  <a:gd name="connsiteX10" fmla="*/ 1108723 w 2860627"/>
                  <a:gd name="connsiteY10" fmla="*/ 2797319 h 3411190"/>
                  <a:gd name="connsiteX11" fmla="*/ 1313164 w 2860627"/>
                  <a:gd name="connsiteY11" fmla="*/ 3376539 h 3411190"/>
                  <a:gd name="connsiteX12" fmla="*/ 1936108 w 2860627"/>
                  <a:gd name="connsiteY12" fmla="*/ 3397581 h 3411190"/>
                  <a:gd name="connsiteX13" fmla="*/ 1886582 w 2860627"/>
                  <a:gd name="connsiteY13" fmla="*/ 2195718 h 3411190"/>
                  <a:gd name="connsiteX14" fmla="*/ 1253957 w 2860627"/>
                  <a:gd name="connsiteY14" fmla="*/ 1491117 h 3411190"/>
                  <a:gd name="connsiteX15" fmla="*/ 1259713 w 2860627"/>
                  <a:gd name="connsiteY15" fmla="*/ 1490781 h 3411190"/>
                  <a:gd name="connsiteX16" fmla="*/ 1156260 w 2860627"/>
                  <a:gd name="connsiteY16" fmla="*/ 763285 h 3411190"/>
                  <a:gd name="connsiteX17" fmla="*/ 2022208 w 2860627"/>
                  <a:gd name="connsiteY17" fmla="*/ 559563 h 3411190"/>
                  <a:gd name="connsiteX18" fmla="*/ 2336014 w 2860627"/>
                  <a:gd name="connsiteY18" fmla="*/ 974343 h 3411190"/>
                  <a:gd name="connsiteX19" fmla="*/ 2860627 w 2860627"/>
                  <a:gd name="connsiteY19" fmla="*/ 953468 h 3411190"/>
                  <a:gd name="connsiteX20" fmla="*/ 2332439 w 2860627"/>
                  <a:gd name="connsiteY20" fmla="*/ 186000 h 341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860627" h="3411190">
                    <a:moveTo>
                      <a:pt x="2332439" y="186000"/>
                    </a:moveTo>
                    <a:cubicBezTo>
                      <a:pt x="2114028" y="67375"/>
                      <a:pt x="1894506" y="-31252"/>
                      <a:pt x="1525852" y="9249"/>
                    </a:cubicBezTo>
                    <a:cubicBezTo>
                      <a:pt x="735732" y="27225"/>
                      <a:pt x="265149" y="734924"/>
                      <a:pt x="364700" y="1356493"/>
                    </a:cubicBezTo>
                    <a:cubicBezTo>
                      <a:pt x="243187" y="1514835"/>
                      <a:pt x="-7219" y="1802068"/>
                      <a:pt x="160" y="1831519"/>
                    </a:cubicBezTo>
                    <a:cubicBezTo>
                      <a:pt x="17130" y="1925603"/>
                      <a:pt x="185001" y="1956813"/>
                      <a:pt x="286853" y="2006886"/>
                    </a:cubicBezTo>
                    <a:cubicBezTo>
                      <a:pt x="253040" y="2069284"/>
                      <a:pt x="200362" y="2166263"/>
                      <a:pt x="207417" y="2187794"/>
                    </a:cubicBezTo>
                    <a:cubicBezTo>
                      <a:pt x="222499" y="2208763"/>
                      <a:pt x="256442" y="2226588"/>
                      <a:pt x="287242" y="2244414"/>
                    </a:cubicBezTo>
                    <a:cubicBezTo>
                      <a:pt x="277153" y="2276002"/>
                      <a:pt x="241912" y="2313878"/>
                      <a:pt x="256972" y="2339178"/>
                    </a:cubicBezTo>
                    <a:cubicBezTo>
                      <a:pt x="285816" y="2378102"/>
                      <a:pt x="349241" y="2404451"/>
                      <a:pt x="368654" y="2452806"/>
                    </a:cubicBezTo>
                    <a:cubicBezTo>
                      <a:pt x="412514" y="2527024"/>
                      <a:pt x="255179" y="2774145"/>
                      <a:pt x="465657" y="2870369"/>
                    </a:cubicBezTo>
                    <a:cubicBezTo>
                      <a:pt x="653816" y="2944521"/>
                      <a:pt x="911133" y="2842626"/>
                      <a:pt x="1108723" y="2797319"/>
                    </a:cubicBezTo>
                    <a:cubicBezTo>
                      <a:pt x="1261750" y="2755661"/>
                      <a:pt x="1267023" y="3179274"/>
                      <a:pt x="1313164" y="3376539"/>
                    </a:cubicBezTo>
                    <a:cubicBezTo>
                      <a:pt x="1541931" y="3416747"/>
                      <a:pt x="1746247" y="3419423"/>
                      <a:pt x="1936108" y="3397581"/>
                    </a:cubicBezTo>
                    <a:cubicBezTo>
                      <a:pt x="1911464" y="2966600"/>
                      <a:pt x="1933512" y="2397598"/>
                      <a:pt x="1886582" y="2195718"/>
                    </a:cubicBezTo>
                    <a:cubicBezTo>
                      <a:pt x="1843777" y="1980896"/>
                      <a:pt x="1445585" y="1714871"/>
                      <a:pt x="1253957" y="1491117"/>
                    </a:cubicBezTo>
                    <a:lnTo>
                      <a:pt x="1259713" y="1490781"/>
                    </a:lnTo>
                    <a:cubicBezTo>
                      <a:pt x="1069359" y="1294123"/>
                      <a:pt x="1020028" y="999248"/>
                      <a:pt x="1156260" y="763285"/>
                    </a:cubicBezTo>
                    <a:cubicBezTo>
                      <a:pt x="1324542" y="471813"/>
                      <a:pt x="1712240" y="380603"/>
                      <a:pt x="2022208" y="559563"/>
                    </a:cubicBezTo>
                    <a:cubicBezTo>
                      <a:pt x="2187368" y="654919"/>
                      <a:pt x="2297137" y="807738"/>
                      <a:pt x="2336014" y="974343"/>
                    </a:cubicBezTo>
                    <a:lnTo>
                      <a:pt x="2860627" y="953468"/>
                    </a:lnTo>
                    <a:cubicBezTo>
                      <a:pt x="2773794" y="641332"/>
                      <a:pt x="2600917" y="331818"/>
                      <a:pt x="2332439" y="1860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56A22BB5-7D8A-499F-99BE-9B067F70979D}"/>
                  </a:ext>
                </a:extLst>
              </p:cNvPr>
              <p:cNvSpPr/>
              <p:nvPr/>
            </p:nvSpPr>
            <p:spPr>
              <a:xfrm>
                <a:off x="395536" y="4869725"/>
                <a:ext cx="852711" cy="8527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C380A62-B4DF-4CCF-9046-4FAF00BD2471}"/>
                </a:ext>
              </a:extLst>
            </p:cNvPr>
            <p:cNvGrpSpPr/>
            <p:nvPr/>
          </p:nvGrpSpPr>
          <p:grpSpPr>
            <a:xfrm rot="21411753">
              <a:off x="4413107" y="1725021"/>
              <a:ext cx="3824191" cy="4740163"/>
              <a:chOff x="395536" y="1793041"/>
              <a:chExt cx="3170093" cy="3929395"/>
            </a:xfrm>
            <a:solidFill>
              <a:schemeClr val="bg1"/>
            </a:solidFill>
          </p:grpSpPr>
          <p:sp>
            <p:nvSpPr>
              <p:cNvPr id="122" name="Freeform 20">
                <a:extLst>
                  <a:ext uri="{FF2B5EF4-FFF2-40B4-BE49-F238E27FC236}">
                    <a16:creationId xmlns:a16="http://schemas.microsoft.com/office/drawing/2014/main" id="{30DA5B92-E28A-4689-A7F0-980D6308B80C}"/>
                  </a:ext>
                </a:extLst>
              </p:cNvPr>
              <p:cNvSpPr/>
              <p:nvPr/>
            </p:nvSpPr>
            <p:spPr>
              <a:xfrm rot="1800000" flipH="1">
                <a:off x="705002" y="1793041"/>
                <a:ext cx="2860627" cy="3411190"/>
              </a:xfrm>
              <a:custGeom>
                <a:avLst/>
                <a:gdLst>
                  <a:gd name="connsiteX0" fmla="*/ 2332439 w 2860627"/>
                  <a:gd name="connsiteY0" fmla="*/ 109484 h 3334674"/>
                  <a:gd name="connsiteX1" fmla="*/ 1509012 w 2860627"/>
                  <a:gd name="connsiteY1" fmla="*/ 0 h 3334674"/>
                  <a:gd name="connsiteX2" fmla="*/ 364700 w 2860627"/>
                  <a:gd name="connsiteY2" fmla="*/ 1279977 h 3334674"/>
                  <a:gd name="connsiteX3" fmla="*/ 160 w 2860627"/>
                  <a:gd name="connsiteY3" fmla="*/ 1755003 h 3334674"/>
                  <a:gd name="connsiteX4" fmla="*/ 286853 w 2860627"/>
                  <a:gd name="connsiteY4" fmla="*/ 1930370 h 3334674"/>
                  <a:gd name="connsiteX5" fmla="*/ 207417 w 2860627"/>
                  <a:gd name="connsiteY5" fmla="*/ 2111278 h 3334674"/>
                  <a:gd name="connsiteX6" fmla="*/ 287242 w 2860627"/>
                  <a:gd name="connsiteY6" fmla="*/ 2167898 h 3334674"/>
                  <a:gd name="connsiteX7" fmla="*/ 256972 w 2860627"/>
                  <a:gd name="connsiteY7" fmla="*/ 2262662 h 3334674"/>
                  <a:gd name="connsiteX8" fmla="*/ 368654 w 2860627"/>
                  <a:gd name="connsiteY8" fmla="*/ 2376290 h 3334674"/>
                  <a:gd name="connsiteX9" fmla="*/ 465657 w 2860627"/>
                  <a:gd name="connsiteY9" fmla="*/ 2793853 h 3334674"/>
                  <a:gd name="connsiteX10" fmla="*/ 1108723 w 2860627"/>
                  <a:gd name="connsiteY10" fmla="*/ 2720803 h 3334674"/>
                  <a:gd name="connsiteX11" fmla="*/ 1313164 w 2860627"/>
                  <a:gd name="connsiteY11" fmla="*/ 3300023 h 3334674"/>
                  <a:gd name="connsiteX12" fmla="*/ 1936108 w 2860627"/>
                  <a:gd name="connsiteY12" fmla="*/ 3321065 h 3334674"/>
                  <a:gd name="connsiteX13" fmla="*/ 1882503 w 2860627"/>
                  <a:gd name="connsiteY13" fmla="*/ 1973867 h 3334674"/>
                  <a:gd name="connsiteX14" fmla="*/ 1315566 w 2860627"/>
                  <a:gd name="connsiteY14" fmla="*/ 1469419 h 3334674"/>
                  <a:gd name="connsiteX15" fmla="*/ 1294771 w 2860627"/>
                  <a:gd name="connsiteY15" fmla="*/ 1450917 h 3334674"/>
                  <a:gd name="connsiteX16" fmla="*/ 1253957 w 2860627"/>
                  <a:gd name="connsiteY16" fmla="*/ 1414601 h 3334674"/>
                  <a:gd name="connsiteX17" fmla="*/ 1259713 w 2860627"/>
                  <a:gd name="connsiteY17" fmla="*/ 1414265 h 3334674"/>
                  <a:gd name="connsiteX18" fmla="*/ 1156260 w 2860627"/>
                  <a:gd name="connsiteY18" fmla="*/ 686769 h 3334674"/>
                  <a:gd name="connsiteX19" fmla="*/ 2022208 w 2860627"/>
                  <a:gd name="connsiteY19" fmla="*/ 483047 h 3334674"/>
                  <a:gd name="connsiteX20" fmla="*/ 2336014 w 2860627"/>
                  <a:gd name="connsiteY20" fmla="*/ 897827 h 3334674"/>
                  <a:gd name="connsiteX21" fmla="*/ 2860627 w 2860627"/>
                  <a:gd name="connsiteY21" fmla="*/ 876952 h 3334674"/>
                  <a:gd name="connsiteX22" fmla="*/ 2332439 w 2860627"/>
                  <a:gd name="connsiteY22" fmla="*/ 109484 h 3334674"/>
                  <a:gd name="connsiteX0" fmla="*/ 2332439 w 2860627"/>
                  <a:gd name="connsiteY0" fmla="*/ 176751 h 3401941"/>
                  <a:gd name="connsiteX1" fmla="*/ 1525852 w 2860627"/>
                  <a:gd name="connsiteY1" fmla="*/ 0 h 3401941"/>
                  <a:gd name="connsiteX2" fmla="*/ 364700 w 2860627"/>
                  <a:gd name="connsiteY2" fmla="*/ 1347244 h 3401941"/>
                  <a:gd name="connsiteX3" fmla="*/ 160 w 2860627"/>
                  <a:gd name="connsiteY3" fmla="*/ 1822270 h 3401941"/>
                  <a:gd name="connsiteX4" fmla="*/ 286853 w 2860627"/>
                  <a:gd name="connsiteY4" fmla="*/ 1997637 h 3401941"/>
                  <a:gd name="connsiteX5" fmla="*/ 207417 w 2860627"/>
                  <a:gd name="connsiteY5" fmla="*/ 2178545 h 3401941"/>
                  <a:gd name="connsiteX6" fmla="*/ 287242 w 2860627"/>
                  <a:gd name="connsiteY6" fmla="*/ 2235165 h 3401941"/>
                  <a:gd name="connsiteX7" fmla="*/ 256972 w 2860627"/>
                  <a:gd name="connsiteY7" fmla="*/ 2329929 h 3401941"/>
                  <a:gd name="connsiteX8" fmla="*/ 368654 w 2860627"/>
                  <a:gd name="connsiteY8" fmla="*/ 2443557 h 3401941"/>
                  <a:gd name="connsiteX9" fmla="*/ 465657 w 2860627"/>
                  <a:gd name="connsiteY9" fmla="*/ 2861120 h 3401941"/>
                  <a:gd name="connsiteX10" fmla="*/ 1108723 w 2860627"/>
                  <a:gd name="connsiteY10" fmla="*/ 2788070 h 3401941"/>
                  <a:gd name="connsiteX11" fmla="*/ 1313164 w 2860627"/>
                  <a:gd name="connsiteY11" fmla="*/ 3367290 h 3401941"/>
                  <a:gd name="connsiteX12" fmla="*/ 1936108 w 2860627"/>
                  <a:gd name="connsiteY12" fmla="*/ 3388332 h 3401941"/>
                  <a:gd name="connsiteX13" fmla="*/ 1882503 w 2860627"/>
                  <a:gd name="connsiteY13" fmla="*/ 2041134 h 3401941"/>
                  <a:gd name="connsiteX14" fmla="*/ 1315566 w 2860627"/>
                  <a:gd name="connsiteY14" fmla="*/ 1536686 h 3401941"/>
                  <a:gd name="connsiteX15" fmla="*/ 1294771 w 2860627"/>
                  <a:gd name="connsiteY15" fmla="*/ 1518184 h 3401941"/>
                  <a:gd name="connsiteX16" fmla="*/ 1253957 w 2860627"/>
                  <a:gd name="connsiteY16" fmla="*/ 1481868 h 3401941"/>
                  <a:gd name="connsiteX17" fmla="*/ 1259713 w 2860627"/>
                  <a:gd name="connsiteY17" fmla="*/ 1481532 h 3401941"/>
                  <a:gd name="connsiteX18" fmla="*/ 1156260 w 2860627"/>
                  <a:gd name="connsiteY18" fmla="*/ 754036 h 3401941"/>
                  <a:gd name="connsiteX19" fmla="*/ 2022208 w 2860627"/>
                  <a:gd name="connsiteY19" fmla="*/ 550314 h 3401941"/>
                  <a:gd name="connsiteX20" fmla="*/ 2336014 w 2860627"/>
                  <a:gd name="connsiteY20" fmla="*/ 965094 h 3401941"/>
                  <a:gd name="connsiteX21" fmla="*/ 2860627 w 2860627"/>
                  <a:gd name="connsiteY21" fmla="*/ 944219 h 3401941"/>
                  <a:gd name="connsiteX22" fmla="*/ 2332439 w 2860627"/>
                  <a:gd name="connsiteY22" fmla="*/ 176751 h 3401941"/>
                  <a:gd name="connsiteX0" fmla="*/ 2332439 w 2860627"/>
                  <a:gd name="connsiteY0" fmla="*/ 186000 h 3411190"/>
                  <a:gd name="connsiteX1" fmla="*/ 1525852 w 2860627"/>
                  <a:gd name="connsiteY1" fmla="*/ 9249 h 3411190"/>
                  <a:gd name="connsiteX2" fmla="*/ 364700 w 2860627"/>
                  <a:gd name="connsiteY2" fmla="*/ 1356493 h 3411190"/>
                  <a:gd name="connsiteX3" fmla="*/ 160 w 2860627"/>
                  <a:gd name="connsiteY3" fmla="*/ 1831519 h 3411190"/>
                  <a:gd name="connsiteX4" fmla="*/ 286853 w 2860627"/>
                  <a:gd name="connsiteY4" fmla="*/ 2006886 h 3411190"/>
                  <a:gd name="connsiteX5" fmla="*/ 207417 w 2860627"/>
                  <a:gd name="connsiteY5" fmla="*/ 2187794 h 3411190"/>
                  <a:gd name="connsiteX6" fmla="*/ 287242 w 2860627"/>
                  <a:gd name="connsiteY6" fmla="*/ 2244414 h 3411190"/>
                  <a:gd name="connsiteX7" fmla="*/ 256972 w 2860627"/>
                  <a:gd name="connsiteY7" fmla="*/ 2339178 h 3411190"/>
                  <a:gd name="connsiteX8" fmla="*/ 368654 w 2860627"/>
                  <a:gd name="connsiteY8" fmla="*/ 2452806 h 3411190"/>
                  <a:gd name="connsiteX9" fmla="*/ 465657 w 2860627"/>
                  <a:gd name="connsiteY9" fmla="*/ 2870369 h 3411190"/>
                  <a:gd name="connsiteX10" fmla="*/ 1108723 w 2860627"/>
                  <a:gd name="connsiteY10" fmla="*/ 2797319 h 3411190"/>
                  <a:gd name="connsiteX11" fmla="*/ 1313164 w 2860627"/>
                  <a:gd name="connsiteY11" fmla="*/ 3376539 h 3411190"/>
                  <a:gd name="connsiteX12" fmla="*/ 1936108 w 2860627"/>
                  <a:gd name="connsiteY12" fmla="*/ 3397581 h 3411190"/>
                  <a:gd name="connsiteX13" fmla="*/ 1882503 w 2860627"/>
                  <a:gd name="connsiteY13" fmla="*/ 2050383 h 3411190"/>
                  <a:gd name="connsiteX14" fmla="*/ 1315566 w 2860627"/>
                  <a:gd name="connsiteY14" fmla="*/ 1545935 h 3411190"/>
                  <a:gd name="connsiteX15" fmla="*/ 1294771 w 2860627"/>
                  <a:gd name="connsiteY15" fmla="*/ 1527433 h 3411190"/>
                  <a:gd name="connsiteX16" fmla="*/ 1253957 w 2860627"/>
                  <a:gd name="connsiteY16" fmla="*/ 1491117 h 3411190"/>
                  <a:gd name="connsiteX17" fmla="*/ 1259713 w 2860627"/>
                  <a:gd name="connsiteY17" fmla="*/ 1490781 h 3411190"/>
                  <a:gd name="connsiteX18" fmla="*/ 1156260 w 2860627"/>
                  <a:gd name="connsiteY18" fmla="*/ 763285 h 3411190"/>
                  <a:gd name="connsiteX19" fmla="*/ 2022208 w 2860627"/>
                  <a:gd name="connsiteY19" fmla="*/ 559563 h 3411190"/>
                  <a:gd name="connsiteX20" fmla="*/ 2336014 w 2860627"/>
                  <a:gd name="connsiteY20" fmla="*/ 974343 h 3411190"/>
                  <a:gd name="connsiteX21" fmla="*/ 2860627 w 2860627"/>
                  <a:gd name="connsiteY21" fmla="*/ 953468 h 3411190"/>
                  <a:gd name="connsiteX22" fmla="*/ 2332439 w 2860627"/>
                  <a:gd name="connsiteY22" fmla="*/ 186000 h 3411190"/>
                  <a:gd name="connsiteX0" fmla="*/ 2332439 w 2860627"/>
                  <a:gd name="connsiteY0" fmla="*/ 186000 h 3411190"/>
                  <a:gd name="connsiteX1" fmla="*/ 1525852 w 2860627"/>
                  <a:gd name="connsiteY1" fmla="*/ 9249 h 3411190"/>
                  <a:gd name="connsiteX2" fmla="*/ 364700 w 2860627"/>
                  <a:gd name="connsiteY2" fmla="*/ 1356493 h 3411190"/>
                  <a:gd name="connsiteX3" fmla="*/ 160 w 2860627"/>
                  <a:gd name="connsiteY3" fmla="*/ 1831519 h 3411190"/>
                  <a:gd name="connsiteX4" fmla="*/ 286853 w 2860627"/>
                  <a:gd name="connsiteY4" fmla="*/ 2006886 h 3411190"/>
                  <a:gd name="connsiteX5" fmla="*/ 207417 w 2860627"/>
                  <a:gd name="connsiteY5" fmla="*/ 2187794 h 3411190"/>
                  <a:gd name="connsiteX6" fmla="*/ 287242 w 2860627"/>
                  <a:gd name="connsiteY6" fmla="*/ 2244414 h 3411190"/>
                  <a:gd name="connsiteX7" fmla="*/ 256972 w 2860627"/>
                  <a:gd name="connsiteY7" fmla="*/ 2339178 h 3411190"/>
                  <a:gd name="connsiteX8" fmla="*/ 368654 w 2860627"/>
                  <a:gd name="connsiteY8" fmla="*/ 2452806 h 3411190"/>
                  <a:gd name="connsiteX9" fmla="*/ 465657 w 2860627"/>
                  <a:gd name="connsiteY9" fmla="*/ 2870369 h 3411190"/>
                  <a:gd name="connsiteX10" fmla="*/ 1108723 w 2860627"/>
                  <a:gd name="connsiteY10" fmla="*/ 2797319 h 3411190"/>
                  <a:gd name="connsiteX11" fmla="*/ 1313164 w 2860627"/>
                  <a:gd name="connsiteY11" fmla="*/ 3376539 h 3411190"/>
                  <a:gd name="connsiteX12" fmla="*/ 1936108 w 2860627"/>
                  <a:gd name="connsiteY12" fmla="*/ 3397581 h 3411190"/>
                  <a:gd name="connsiteX13" fmla="*/ 1882503 w 2860627"/>
                  <a:gd name="connsiteY13" fmla="*/ 2050383 h 3411190"/>
                  <a:gd name="connsiteX14" fmla="*/ 1315566 w 2860627"/>
                  <a:gd name="connsiteY14" fmla="*/ 1545935 h 3411190"/>
                  <a:gd name="connsiteX15" fmla="*/ 1253957 w 2860627"/>
                  <a:gd name="connsiteY15" fmla="*/ 1491117 h 3411190"/>
                  <a:gd name="connsiteX16" fmla="*/ 1259713 w 2860627"/>
                  <a:gd name="connsiteY16" fmla="*/ 1490781 h 3411190"/>
                  <a:gd name="connsiteX17" fmla="*/ 1156260 w 2860627"/>
                  <a:gd name="connsiteY17" fmla="*/ 763285 h 3411190"/>
                  <a:gd name="connsiteX18" fmla="*/ 2022208 w 2860627"/>
                  <a:gd name="connsiteY18" fmla="*/ 559563 h 3411190"/>
                  <a:gd name="connsiteX19" fmla="*/ 2336014 w 2860627"/>
                  <a:gd name="connsiteY19" fmla="*/ 974343 h 3411190"/>
                  <a:gd name="connsiteX20" fmla="*/ 2860627 w 2860627"/>
                  <a:gd name="connsiteY20" fmla="*/ 953468 h 3411190"/>
                  <a:gd name="connsiteX21" fmla="*/ 2332439 w 2860627"/>
                  <a:gd name="connsiteY21" fmla="*/ 186000 h 3411190"/>
                  <a:gd name="connsiteX0" fmla="*/ 2332439 w 2860627"/>
                  <a:gd name="connsiteY0" fmla="*/ 186000 h 3411190"/>
                  <a:gd name="connsiteX1" fmla="*/ 1525852 w 2860627"/>
                  <a:gd name="connsiteY1" fmla="*/ 9249 h 3411190"/>
                  <a:gd name="connsiteX2" fmla="*/ 364700 w 2860627"/>
                  <a:gd name="connsiteY2" fmla="*/ 1356493 h 3411190"/>
                  <a:gd name="connsiteX3" fmla="*/ 160 w 2860627"/>
                  <a:gd name="connsiteY3" fmla="*/ 1831519 h 3411190"/>
                  <a:gd name="connsiteX4" fmla="*/ 286853 w 2860627"/>
                  <a:gd name="connsiteY4" fmla="*/ 2006886 h 3411190"/>
                  <a:gd name="connsiteX5" fmla="*/ 207417 w 2860627"/>
                  <a:gd name="connsiteY5" fmla="*/ 2187794 h 3411190"/>
                  <a:gd name="connsiteX6" fmla="*/ 287242 w 2860627"/>
                  <a:gd name="connsiteY6" fmla="*/ 2244414 h 3411190"/>
                  <a:gd name="connsiteX7" fmla="*/ 256972 w 2860627"/>
                  <a:gd name="connsiteY7" fmla="*/ 2339178 h 3411190"/>
                  <a:gd name="connsiteX8" fmla="*/ 368654 w 2860627"/>
                  <a:gd name="connsiteY8" fmla="*/ 2452806 h 3411190"/>
                  <a:gd name="connsiteX9" fmla="*/ 465657 w 2860627"/>
                  <a:gd name="connsiteY9" fmla="*/ 2870369 h 3411190"/>
                  <a:gd name="connsiteX10" fmla="*/ 1108723 w 2860627"/>
                  <a:gd name="connsiteY10" fmla="*/ 2797319 h 3411190"/>
                  <a:gd name="connsiteX11" fmla="*/ 1313164 w 2860627"/>
                  <a:gd name="connsiteY11" fmla="*/ 3376539 h 3411190"/>
                  <a:gd name="connsiteX12" fmla="*/ 1936108 w 2860627"/>
                  <a:gd name="connsiteY12" fmla="*/ 3397581 h 3411190"/>
                  <a:gd name="connsiteX13" fmla="*/ 1882503 w 2860627"/>
                  <a:gd name="connsiteY13" fmla="*/ 2050383 h 3411190"/>
                  <a:gd name="connsiteX14" fmla="*/ 1253957 w 2860627"/>
                  <a:gd name="connsiteY14" fmla="*/ 1491117 h 3411190"/>
                  <a:gd name="connsiteX15" fmla="*/ 1259713 w 2860627"/>
                  <a:gd name="connsiteY15" fmla="*/ 1490781 h 3411190"/>
                  <a:gd name="connsiteX16" fmla="*/ 1156260 w 2860627"/>
                  <a:gd name="connsiteY16" fmla="*/ 763285 h 3411190"/>
                  <a:gd name="connsiteX17" fmla="*/ 2022208 w 2860627"/>
                  <a:gd name="connsiteY17" fmla="*/ 559563 h 3411190"/>
                  <a:gd name="connsiteX18" fmla="*/ 2336014 w 2860627"/>
                  <a:gd name="connsiteY18" fmla="*/ 974343 h 3411190"/>
                  <a:gd name="connsiteX19" fmla="*/ 2860627 w 2860627"/>
                  <a:gd name="connsiteY19" fmla="*/ 953468 h 3411190"/>
                  <a:gd name="connsiteX20" fmla="*/ 2332439 w 2860627"/>
                  <a:gd name="connsiteY20" fmla="*/ 186000 h 3411190"/>
                  <a:gd name="connsiteX0" fmla="*/ 2332439 w 2860627"/>
                  <a:gd name="connsiteY0" fmla="*/ 186000 h 3411190"/>
                  <a:gd name="connsiteX1" fmla="*/ 1525852 w 2860627"/>
                  <a:gd name="connsiteY1" fmla="*/ 9249 h 3411190"/>
                  <a:gd name="connsiteX2" fmla="*/ 364700 w 2860627"/>
                  <a:gd name="connsiteY2" fmla="*/ 1356493 h 3411190"/>
                  <a:gd name="connsiteX3" fmla="*/ 160 w 2860627"/>
                  <a:gd name="connsiteY3" fmla="*/ 1831519 h 3411190"/>
                  <a:gd name="connsiteX4" fmla="*/ 286853 w 2860627"/>
                  <a:gd name="connsiteY4" fmla="*/ 2006886 h 3411190"/>
                  <a:gd name="connsiteX5" fmla="*/ 207417 w 2860627"/>
                  <a:gd name="connsiteY5" fmla="*/ 2187794 h 3411190"/>
                  <a:gd name="connsiteX6" fmla="*/ 287242 w 2860627"/>
                  <a:gd name="connsiteY6" fmla="*/ 2244414 h 3411190"/>
                  <a:gd name="connsiteX7" fmla="*/ 256972 w 2860627"/>
                  <a:gd name="connsiteY7" fmla="*/ 2339178 h 3411190"/>
                  <a:gd name="connsiteX8" fmla="*/ 368654 w 2860627"/>
                  <a:gd name="connsiteY8" fmla="*/ 2452806 h 3411190"/>
                  <a:gd name="connsiteX9" fmla="*/ 465657 w 2860627"/>
                  <a:gd name="connsiteY9" fmla="*/ 2870369 h 3411190"/>
                  <a:gd name="connsiteX10" fmla="*/ 1108723 w 2860627"/>
                  <a:gd name="connsiteY10" fmla="*/ 2797319 h 3411190"/>
                  <a:gd name="connsiteX11" fmla="*/ 1313164 w 2860627"/>
                  <a:gd name="connsiteY11" fmla="*/ 3376539 h 3411190"/>
                  <a:gd name="connsiteX12" fmla="*/ 1936108 w 2860627"/>
                  <a:gd name="connsiteY12" fmla="*/ 3397581 h 3411190"/>
                  <a:gd name="connsiteX13" fmla="*/ 1862177 w 2860627"/>
                  <a:gd name="connsiteY13" fmla="*/ 2104638 h 3411190"/>
                  <a:gd name="connsiteX14" fmla="*/ 1253957 w 2860627"/>
                  <a:gd name="connsiteY14" fmla="*/ 1491117 h 3411190"/>
                  <a:gd name="connsiteX15" fmla="*/ 1259713 w 2860627"/>
                  <a:gd name="connsiteY15" fmla="*/ 1490781 h 3411190"/>
                  <a:gd name="connsiteX16" fmla="*/ 1156260 w 2860627"/>
                  <a:gd name="connsiteY16" fmla="*/ 763285 h 3411190"/>
                  <a:gd name="connsiteX17" fmla="*/ 2022208 w 2860627"/>
                  <a:gd name="connsiteY17" fmla="*/ 559563 h 3411190"/>
                  <a:gd name="connsiteX18" fmla="*/ 2336014 w 2860627"/>
                  <a:gd name="connsiteY18" fmla="*/ 974343 h 3411190"/>
                  <a:gd name="connsiteX19" fmla="*/ 2860627 w 2860627"/>
                  <a:gd name="connsiteY19" fmla="*/ 953468 h 3411190"/>
                  <a:gd name="connsiteX20" fmla="*/ 2332439 w 2860627"/>
                  <a:gd name="connsiteY20" fmla="*/ 186000 h 3411190"/>
                  <a:gd name="connsiteX0" fmla="*/ 2332439 w 2860627"/>
                  <a:gd name="connsiteY0" fmla="*/ 186000 h 3411190"/>
                  <a:gd name="connsiteX1" fmla="*/ 1525852 w 2860627"/>
                  <a:gd name="connsiteY1" fmla="*/ 9249 h 3411190"/>
                  <a:gd name="connsiteX2" fmla="*/ 364700 w 2860627"/>
                  <a:gd name="connsiteY2" fmla="*/ 1356493 h 3411190"/>
                  <a:gd name="connsiteX3" fmla="*/ 160 w 2860627"/>
                  <a:gd name="connsiteY3" fmla="*/ 1831519 h 3411190"/>
                  <a:gd name="connsiteX4" fmla="*/ 286853 w 2860627"/>
                  <a:gd name="connsiteY4" fmla="*/ 2006886 h 3411190"/>
                  <a:gd name="connsiteX5" fmla="*/ 207417 w 2860627"/>
                  <a:gd name="connsiteY5" fmla="*/ 2187794 h 3411190"/>
                  <a:gd name="connsiteX6" fmla="*/ 287242 w 2860627"/>
                  <a:gd name="connsiteY6" fmla="*/ 2244414 h 3411190"/>
                  <a:gd name="connsiteX7" fmla="*/ 256972 w 2860627"/>
                  <a:gd name="connsiteY7" fmla="*/ 2339178 h 3411190"/>
                  <a:gd name="connsiteX8" fmla="*/ 368654 w 2860627"/>
                  <a:gd name="connsiteY8" fmla="*/ 2452806 h 3411190"/>
                  <a:gd name="connsiteX9" fmla="*/ 465657 w 2860627"/>
                  <a:gd name="connsiteY9" fmla="*/ 2870369 h 3411190"/>
                  <a:gd name="connsiteX10" fmla="*/ 1108723 w 2860627"/>
                  <a:gd name="connsiteY10" fmla="*/ 2797319 h 3411190"/>
                  <a:gd name="connsiteX11" fmla="*/ 1313164 w 2860627"/>
                  <a:gd name="connsiteY11" fmla="*/ 3376539 h 3411190"/>
                  <a:gd name="connsiteX12" fmla="*/ 1936108 w 2860627"/>
                  <a:gd name="connsiteY12" fmla="*/ 3397581 h 3411190"/>
                  <a:gd name="connsiteX13" fmla="*/ 1862177 w 2860627"/>
                  <a:gd name="connsiteY13" fmla="*/ 2104638 h 3411190"/>
                  <a:gd name="connsiteX14" fmla="*/ 1253957 w 2860627"/>
                  <a:gd name="connsiteY14" fmla="*/ 1491117 h 3411190"/>
                  <a:gd name="connsiteX15" fmla="*/ 1259713 w 2860627"/>
                  <a:gd name="connsiteY15" fmla="*/ 1490781 h 3411190"/>
                  <a:gd name="connsiteX16" fmla="*/ 1156260 w 2860627"/>
                  <a:gd name="connsiteY16" fmla="*/ 763285 h 3411190"/>
                  <a:gd name="connsiteX17" fmla="*/ 2022208 w 2860627"/>
                  <a:gd name="connsiteY17" fmla="*/ 559563 h 3411190"/>
                  <a:gd name="connsiteX18" fmla="*/ 2336014 w 2860627"/>
                  <a:gd name="connsiteY18" fmla="*/ 974343 h 3411190"/>
                  <a:gd name="connsiteX19" fmla="*/ 2860627 w 2860627"/>
                  <a:gd name="connsiteY19" fmla="*/ 953468 h 3411190"/>
                  <a:gd name="connsiteX20" fmla="*/ 2332439 w 2860627"/>
                  <a:gd name="connsiteY20" fmla="*/ 186000 h 3411190"/>
                  <a:gd name="connsiteX0" fmla="*/ 2332439 w 2860627"/>
                  <a:gd name="connsiteY0" fmla="*/ 186000 h 3411190"/>
                  <a:gd name="connsiteX1" fmla="*/ 1525852 w 2860627"/>
                  <a:gd name="connsiteY1" fmla="*/ 9249 h 3411190"/>
                  <a:gd name="connsiteX2" fmla="*/ 364700 w 2860627"/>
                  <a:gd name="connsiteY2" fmla="*/ 1356493 h 3411190"/>
                  <a:gd name="connsiteX3" fmla="*/ 160 w 2860627"/>
                  <a:gd name="connsiteY3" fmla="*/ 1831519 h 3411190"/>
                  <a:gd name="connsiteX4" fmla="*/ 286853 w 2860627"/>
                  <a:gd name="connsiteY4" fmla="*/ 2006886 h 3411190"/>
                  <a:gd name="connsiteX5" fmla="*/ 207417 w 2860627"/>
                  <a:gd name="connsiteY5" fmla="*/ 2187794 h 3411190"/>
                  <a:gd name="connsiteX6" fmla="*/ 287242 w 2860627"/>
                  <a:gd name="connsiteY6" fmla="*/ 2244414 h 3411190"/>
                  <a:gd name="connsiteX7" fmla="*/ 256972 w 2860627"/>
                  <a:gd name="connsiteY7" fmla="*/ 2339178 h 3411190"/>
                  <a:gd name="connsiteX8" fmla="*/ 368654 w 2860627"/>
                  <a:gd name="connsiteY8" fmla="*/ 2452806 h 3411190"/>
                  <a:gd name="connsiteX9" fmla="*/ 465657 w 2860627"/>
                  <a:gd name="connsiteY9" fmla="*/ 2870369 h 3411190"/>
                  <a:gd name="connsiteX10" fmla="*/ 1108723 w 2860627"/>
                  <a:gd name="connsiteY10" fmla="*/ 2797319 h 3411190"/>
                  <a:gd name="connsiteX11" fmla="*/ 1313164 w 2860627"/>
                  <a:gd name="connsiteY11" fmla="*/ 3376539 h 3411190"/>
                  <a:gd name="connsiteX12" fmla="*/ 1936108 w 2860627"/>
                  <a:gd name="connsiteY12" fmla="*/ 3397581 h 3411190"/>
                  <a:gd name="connsiteX13" fmla="*/ 1828840 w 2860627"/>
                  <a:gd name="connsiteY13" fmla="*/ 2162380 h 3411190"/>
                  <a:gd name="connsiteX14" fmla="*/ 1253957 w 2860627"/>
                  <a:gd name="connsiteY14" fmla="*/ 1491117 h 3411190"/>
                  <a:gd name="connsiteX15" fmla="*/ 1259713 w 2860627"/>
                  <a:gd name="connsiteY15" fmla="*/ 1490781 h 3411190"/>
                  <a:gd name="connsiteX16" fmla="*/ 1156260 w 2860627"/>
                  <a:gd name="connsiteY16" fmla="*/ 763285 h 3411190"/>
                  <a:gd name="connsiteX17" fmla="*/ 2022208 w 2860627"/>
                  <a:gd name="connsiteY17" fmla="*/ 559563 h 3411190"/>
                  <a:gd name="connsiteX18" fmla="*/ 2336014 w 2860627"/>
                  <a:gd name="connsiteY18" fmla="*/ 974343 h 3411190"/>
                  <a:gd name="connsiteX19" fmla="*/ 2860627 w 2860627"/>
                  <a:gd name="connsiteY19" fmla="*/ 953468 h 3411190"/>
                  <a:gd name="connsiteX20" fmla="*/ 2332439 w 2860627"/>
                  <a:gd name="connsiteY20" fmla="*/ 186000 h 3411190"/>
                  <a:gd name="connsiteX0" fmla="*/ 2332439 w 2860627"/>
                  <a:gd name="connsiteY0" fmla="*/ 186000 h 3411190"/>
                  <a:gd name="connsiteX1" fmla="*/ 1525852 w 2860627"/>
                  <a:gd name="connsiteY1" fmla="*/ 9249 h 3411190"/>
                  <a:gd name="connsiteX2" fmla="*/ 364700 w 2860627"/>
                  <a:gd name="connsiteY2" fmla="*/ 1356493 h 3411190"/>
                  <a:gd name="connsiteX3" fmla="*/ 160 w 2860627"/>
                  <a:gd name="connsiteY3" fmla="*/ 1831519 h 3411190"/>
                  <a:gd name="connsiteX4" fmla="*/ 286853 w 2860627"/>
                  <a:gd name="connsiteY4" fmla="*/ 2006886 h 3411190"/>
                  <a:gd name="connsiteX5" fmla="*/ 207417 w 2860627"/>
                  <a:gd name="connsiteY5" fmla="*/ 2187794 h 3411190"/>
                  <a:gd name="connsiteX6" fmla="*/ 287242 w 2860627"/>
                  <a:gd name="connsiteY6" fmla="*/ 2244414 h 3411190"/>
                  <a:gd name="connsiteX7" fmla="*/ 256972 w 2860627"/>
                  <a:gd name="connsiteY7" fmla="*/ 2339178 h 3411190"/>
                  <a:gd name="connsiteX8" fmla="*/ 368654 w 2860627"/>
                  <a:gd name="connsiteY8" fmla="*/ 2452806 h 3411190"/>
                  <a:gd name="connsiteX9" fmla="*/ 465657 w 2860627"/>
                  <a:gd name="connsiteY9" fmla="*/ 2870369 h 3411190"/>
                  <a:gd name="connsiteX10" fmla="*/ 1108723 w 2860627"/>
                  <a:gd name="connsiteY10" fmla="*/ 2797319 h 3411190"/>
                  <a:gd name="connsiteX11" fmla="*/ 1313164 w 2860627"/>
                  <a:gd name="connsiteY11" fmla="*/ 3376539 h 3411190"/>
                  <a:gd name="connsiteX12" fmla="*/ 1936108 w 2860627"/>
                  <a:gd name="connsiteY12" fmla="*/ 3397581 h 3411190"/>
                  <a:gd name="connsiteX13" fmla="*/ 1828840 w 2860627"/>
                  <a:gd name="connsiteY13" fmla="*/ 2162380 h 3411190"/>
                  <a:gd name="connsiteX14" fmla="*/ 1253957 w 2860627"/>
                  <a:gd name="connsiteY14" fmla="*/ 1491117 h 3411190"/>
                  <a:gd name="connsiteX15" fmla="*/ 1259713 w 2860627"/>
                  <a:gd name="connsiteY15" fmla="*/ 1490781 h 3411190"/>
                  <a:gd name="connsiteX16" fmla="*/ 1156260 w 2860627"/>
                  <a:gd name="connsiteY16" fmla="*/ 763285 h 3411190"/>
                  <a:gd name="connsiteX17" fmla="*/ 2022208 w 2860627"/>
                  <a:gd name="connsiteY17" fmla="*/ 559563 h 3411190"/>
                  <a:gd name="connsiteX18" fmla="*/ 2336014 w 2860627"/>
                  <a:gd name="connsiteY18" fmla="*/ 974343 h 3411190"/>
                  <a:gd name="connsiteX19" fmla="*/ 2860627 w 2860627"/>
                  <a:gd name="connsiteY19" fmla="*/ 953468 h 3411190"/>
                  <a:gd name="connsiteX20" fmla="*/ 2332439 w 2860627"/>
                  <a:gd name="connsiteY20" fmla="*/ 186000 h 3411190"/>
                  <a:gd name="connsiteX0" fmla="*/ 2332439 w 2860627"/>
                  <a:gd name="connsiteY0" fmla="*/ 186000 h 3411190"/>
                  <a:gd name="connsiteX1" fmla="*/ 1525852 w 2860627"/>
                  <a:gd name="connsiteY1" fmla="*/ 9249 h 3411190"/>
                  <a:gd name="connsiteX2" fmla="*/ 364700 w 2860627"/>
                  <a:gd name="connsiteY2" fmla="*/ 1356493 h 3411190"/>
                  <a:gd name="connsiteX3" fmla="*/ 160 w 2860627"/>
                  <a:gd name="connsiteY3" fmla="*/ 1831519 h 3411190"/>
                  <a:gd name="connsiteX4" fmla="*/ 286853 w 2860627"/>
                  <a:gd name="connsiteY4" fmla="*/ 2006886 h 3411190"/>
                  <a:gd name="connsiteX5" fmla="*/ 207417 w 2860627"/>
                  <a:gd name="connsiteY5" fmla="*/ 2187794 h 3411190"/>
                  <a:gd name="connsiteX6" fmla="*/ 287242 w 2860627"/>
                  <a:gd name="connsiteY6" fmla="*/ 2244414 h 3411190"/>
                  <a:gd name="connsiteX7" fmla="*/ 256972 w 2860627"/>
                  <a:gd name="connsiteY7" fmla="*/ 2339178 h 3411190"/>
                  <a:gd name="connsiteX8" fmla="*/ 368654 w 2860627"/>
                  <a:gd name="connsiteY8" fmla="*/ 2452806 h 3411190"/>
                  <a:gd name="connsiteX9" fmla="*/ 465657 w 2860627"/>
                  <a:gd name="connsiteY9" fmla="*/ 2870369 h 3411190"/>
                  <a:gd name="connsiteX10" fmla="*/ 1108723 w 2860627"/>
                  <a:gd name="connsiteY10" fmla="*/ 2797319 h 3411190"/>
                  <a:gd name="connsiteX11" fmla="*/ 1313164 w 2860627"/>
                  <a:gd name="connsiteY11" fmla="*/ 3376539 h 3411190"/>
                  <a:gd name="connsiteX12" fmla="*/ 1936108 w 2860627"/>
                  <a:gd name="connsiteY12" fmla="*/ 3397581 h 3411190"/>
                  <a:gd name="connsiteX13" fmla="*/ 1828840 w 2860627"/>
                  <a:gd name="connsiteY13" fmla="*/ 2162380 h 3411190"/>
                  <a:gd name="connsiteX14" fmla="*/ 1253957 w 2860627"/>
                  <a:gd name="connsiteY14" fmla="*/ 1491117 h 3411190"/>
                  <a:gd name="connsiteX15" fmla="*/ 1259713 w 2860627"/>
                  <a:gd name="connsiteY15" fmla="*/ 1490781 h 3411190"/>
                  <a:gd name="connsiteX16" fmla="*/ 1156260 w 2860627"/>
                  <a:gd name="connsiteY16" fmla="*/ 763285 h 3411190"/>
                  <a:gd name="connsiteX17" fmla="*/ 2022208 w 2860627"/>
                  <a:gd name="connsiteY17" fmla="*/ 559563 h 3411190"/>
                  <a:gd name="connsiteX18" fmla="*/ 2336014 w 2860627"/>
                  <a:gd name="connsiteY18" fmla="*/ 974343 h 3411190"/>
                  <a:gd name="connsiteX19" fmla="*/ 2860627 w 2860627"/>
                  <a:gd name="connsiteY19" fmla="*/ 953468 h 3411190"/>
                  <a:gd name="connsiteX20" fmla="*/ 2332439 w 2860627"/>
                  <a:gd name="connsiteY20" fmla="*/ 186000 h 3411190"/>
                  <a:gd name="connsiteX0" fmla="*/ 2332439 w 2860627"/>
                  <a:gd name="connsiteY0" fmla="*/ 186000 h 3411190"/>
                  <a:gd name="connsiteX1" fmla="*/ 1525852 w 2860627"/>
                  <a:gd name="connsiteY1" fmla="*/ 9249 h 3411190"/>
                  <a:gd name="connsiteX2" fmla="*/ 364700 w 2860627"/>
                  <a:gd name="connsiteY2" fmla="*/ 1356493 h 3411190"/>
                  <a:gd name="connsiteX3" fmla="*/ 160 w 2860627"/>
                  <a:gd name="connsiteY3" fmla="*/ 1831519 h 3411190"/>
                  <a:gd name="connsiteX4" fmla="*/ 286853 w 2860627"/>
                  <a:gd name="connsiteY4" fmla="*/ 2006886 h 3411190"/>
                  <a:gd name="connsiteX5" fmla="*/ 207417 w 2860627"/>
                  <a:gd name="connsiteY5" fmla="*/ 2187794 h 3411190"/>
                  <a:gd name="connsiteX6" fmla="*/ 287242 w 2860627"/>
                  <a:gd name="connsiteY6" fmla="*/ 2244414 h 3411190"/>
                  <a:gd name="connsiteX7" fmla="*/ 256972 w 2860627"/>
                  <a:gd name="connsiteY7" fmla="*/ 2339178 h 3411190"/>
                  <a:gd name="connsiteX8" fmla="*/ 368654 w 2860627"/>
                  <a:gd name="connsiteY8" fmla="*/ 2452806 h 3411190"/>
                  <a:gd name="connsiteX9" fmla="*/ 465657 w 2860627"/>
                  <a:gd name="connsiteY9" fmla="*/ 2870369 h 3411190"/>
                  <a:gd name="connsiteX10" fmla="*/ 1108723 w 2860627"/>
                  <a:gd name="connsiteY10" fmla="*/ 2797319 h 3411190"/>
                  <a:gd name="connsiteX11" fmla="*/ 1313164 w 2860627"/>
                  <a:gd name="connsiteY11" fmla="*/ 3376539 h 3411190"/>
                  <a:gd name="connsiteX12" fmla="*/ 1936108 w 2860627"/>
                  <a:gd name="connsiteY12" fmla="*/ 3397581 h 3411190"/>
                  <a:gd name="connsiteX13" fmla="*/ 1886582 w 2860627"/>
                  <a:gd name="connsiteY13" fmla="*/ 2195718 h 3411190"/>
                  <a:gd name="connsiteX14" fmla="*/ 1253957 w 2860627"/>
                  <a:gd name="connsiteY14" fmla="*/ 1491117 h 3411190"/>
                  <a:gd name="connsiteX15" fmla="*/ 1259713 w 2860627"/>
                  <a:gd name="connsiteY15" fmla="*/ 1490781 h 3411190"/>
                  <a:gd name="connsiteX16" fmla="*/ 1156260 w 2860627"/>
                  <a:gd name="connsiteY16" fmla="*/ 763285 h 3411190"/>
                  <a:gd name="connsiteX17" fmla="*/ 2022208 w 2860627"/>
                  <a:gd name="connsiteY17" fmla="*/ 559563 h 3411190"/>
                  <a:gd name="connsiteX18" fmla="*/ 2336014 w 2860627"/>
                  <a:gd name="connsiteY18" fmla="*/ 974343 h 3411190"/>
                  <a:gd name="connsiteX19" fmla="*/ 2860627 w 2860627"/>
                  <a:gd name="connsiteY19" fmla="*/ 953468 h 3411190"/>
                  <a:gd name="connsiteX20" fmla="*/ 2332439 w 2860627"/>
                  <a:gd name="connsiteY20" fmla="*/ 186000 h 3411190"/>
                  <a:gd name="connsiteX0" fmla="*/ 2332439 w 2860627"/>
                  <a:gd name="connsiteY0" fmla="*/ 186000 h 3411190"/>
                  <a:gd name="connsiteX1" fmla="*/ 1525852 w 2860627"/>
                  <a:gd name="connsiteY1" fmla="*/ 9249 h 3411190"/>
                  <a:gd name="connsiteX2" fmla="*/ 364700 w 2860627"/>
                  <a:gd name="connsiteY2" fmla="*/ 1356493 h 3411190"/>
                  <a:gd name="connsiteX3" fmla="*/ 160 w 2860627"/>
                  <a:gd name="connsiteY3" fmla="*/ 1831519 h 3411190"/>
                  <a:gd name="connsiteX4" fmla="*/ 286853 w 2860627"/>
                  <a:gd name="connsiteY4" fmla="*/ 2006886 h 3411190"/>
                  <a:gd name="connsiteX5" fmla="*/ 207417 w 2860627"/>
                  <a:gd name="connsiteY5" fmla="*/ 2187794 h 3411190"/>
                  <a:gd name="connsiteX6" fmla="*/ 287242 w 2860627"/>
                  <a:gd name="connsiteY6" fmla="*/ 2244414 h 3411190"/>
                  <a:gd name="connsiteX7" fmla="*/ 256972 w 2860627"/>
                  <a:gd name="connsiteY7" fmla="*/ 2339178 h 3411190"/>
                  <a:gd name="connsiteX8" fmla="*/ 368654 w 2860627"/>
                  <a:gd name="connsiteY8" fmla="*/ 2452806 h 3411190"/>
                  <a:gd name="connsiteX9" fmla="*/ 465657 w 2860627"/>
                  <a:gd name="connsiteY9" fmla="*/ 2870369 h 3411190"/>
                  <a:gd name="connsiteX10" fmla="*/ 1108723 w 2860627"/>
                  <a:gd name="connsiteY10" fmla="*/ 2797319 h 3411190"/>
                  <a:gd name="connsiteX11" fmla="*/ 1313164 w 2860627"/>
                  <a:gd name="connsiteY11" fmla="*/ 3376539 h 3411190"/>
                  <a:gd name="connsiteX12" fmla="*/ 1936108 w 2860627"/>
                  <a:gd name="connsiteY12" fmla="*/ 3397581 h 3411190"/>
                  <a:gd name="connsiteX13" fmla="*/ 1886582 w 2860627"/>
                  <a:gd name="connsiteY13" fmla="*/ 2195718 h 3411190"/>
                  <a:gd name="connsiteX14" fmla="*/ 1253957 w 2860627"/>
                  <a:gd name="connsiteY14" fmla="*/ 1491117 h 3411190"/>
                  <a:gd name="connsiteX15" fmla="*/ 1259713 w 2860627"/>
                  <a:gd name="connsiteY15" fmla="*/ 1490781 h 3411190"/>
                  <a:gd name="connsiteX16" fmla="*/ 1156260 w 2860627"/>
                  <a:gd name="connsiteY16" fmla="*/ 763285 h 3411190"/>
                  <a:gd name="connsiteX17" fmla="*/ 2022208 w 2860627"/>
                  <a:gd name="connsiteY17" fmla="*/ 559563 h 3411190"/>
                  <a:gd name="connsiteX18" fmla="*/ 2336014 w 2860627"/>
                  <a:gd name="connsiteY18" fmla="*/ 974343 h 3411190"/>
                  <a:gd name="connsiteX19" fmla="*/ 2860627 w 2860627"/>
                  <a:gd name="connsiteY19" fmla="*/ 953468 h 3411190"/>
                  <a:gd name="connsiteX20" fmla="*/ 2332439 w 2860627"/>
                  <a:gd name="connsiteY20" fmla="*/ 186000 h 341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860627" h="3411190">
                    <a:moveTo>
                      <a:pt x="2332439" y="186000"/>
                    </a:moveTo>
                    <a:cubicBezTo>
                      <a:pt x="2114028" y="67375"/>
                      <a:pt x="1894506" y="-31252"/>
                      <a:pt x="1525852" y="9249"/>
                    </a:cubicBezTo>
                    <a:cubicBezTo>
                      <a:pt x="735732" y="27225"/>
                      <a:pt x="265149" y="734924"/>
                      <a:pt x="364700" y="1356493"/>
                    </a:cubicBezTo>
                    <a:cubicBezTo>
                      <a:pt x="243187" y="1514835"/>
                      <a:pt x="-7219" y="1802068"/>
                      <a:pt x="160" y="1831519"/>
                    </a:cubicBezTo>
                    <a:cubicBezTo>
                      <a:pt x="17130" y="1925603"/>
                      <a:pt x="185001" y="1956813"/>
                      <a:pt x="286853" y="2006886"/>
                    </a:cubicBezTo>
                    <a:cubicBezTo>
                      <a:pt x="253040" y="2069284"/>
                      <a:pt x="200362" y="2166263"/>
                      <a:pt x="207417" y="2187794"/>
                    </a:cubicBezTo>
                    <a:cubicBezTo>
                      <a:pt x="222499" y="2208763"/>
                      <a:pt x="256442" y="2226588"/>
                      <a:pt x="287242" y="2244414"/>
                    </a:cubicBezTo>
                    <a:cubicBezTo>
                      <a:pt x="277153" y="2276002"/>
                      <a:pt x="241912" y="2313878"/>
                      <a:pt x="256972" y="2339178"/>
                    </a:cubicBezTo>
                    <a:cubicBezTo>
                      <a:pt x="285816" y="2378102"/>
                      <a:pt x="349241" y="2404451"/>
                      <a:pt x="368654" y="2452806"/>
                    </a:cubicBezTo>
                    <a:cubicBezTo>
                      <a:pt x="412514" y="2527024"/>
                      <a:pt x="255179" y="2774145"/>
                      <a:pt x="465657" y="2870369"/>
                    </a:cubicBezTo>
                    <a:cubicBezTo>
                      <a:pt x="653816" y="2944521"/>
                      <a:pt x="911133" y="2842626"/>
                      <a:pt x="1108723" y="2797319"/>
                    </a:cubicBezTo>
                    <a:cubicBezTo>
                      <a:pt x="1261750" y="2755661"/>
                      <a:pt x="1267023" y="3179274"/>
                      <a:pt x="1313164" y="3376539"/>
                    </a:cubicBezTo>
                    <a:cubicBezTo>
                      <a:pt x="1541931" y="3416747"/>
                      <a:pt x="1746247" y="3419423"/>
                      <a:pt x="1936108" y="3397581"/>
                    </a:cubicBezTo>
                    <a:cubicBezTo>
                      <a:pt x="1911464" y="2966600"/>
                      <a:pt x="1933512" y="2397598"/>
                      <a:pt x="1886582" y="2195718"/>
                    </a:cubicBezTo>
                    <a:cubicBezTo>
                      <a:pt x="1843777" y="1980896"/>
                      <a:pt x="1445585" y="1714871"/>
                      <a:pt x="1253957" y="1491117"/>
                    </a:cubicBezTo>
                    <a:lnTo>
                      <a:pt x="1259713" y="1490781"/>
                    </a:lnTo>
                    <a:cubicBezTo>
                      <a:pt x="1069359" y="1294123"/>
                      <a:pt x="1020028" y="999248"/>
                      <a:pt x="1156260" y="763285"/>
                    </a:cubicBezTo>
                    <a:cubicBezTo>
                      <a:pt x="1324542" y="471813"/>
                      <a:pt x="1712240" y="380603"/>
                      <a:pt x="2022208" y="559563"/>
                    </a:cubicBezTo>
                    <a:cubicBezTo>
                      <a:pt x="2187368" y="654919"/>
                      <a:pt x="2297137" y="807738"/>
                      <a:pt x="2336014" y="974343"/>
                    </a:cubicBezTo>
                    <a:lnTo>
                      <a:pt x="2860627" y="953468"/>
                    </a:lnTo>
                    <a:cubicBezTo>
                      <a:pt x="2773794" y="641332"/>
                      <a:pt x="2600917" y="331818"/>
                      <a:pt x="2332439" y="1860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6426B6E-671D-473D-A6BE-F9D0A22ACE5B}"/>
                  </a:ext>
                </a:extLst>
              </p:cNvPr>
              <p:cNvSpPr/>
              <p:nvPr/>
            </p:nvSpPr>
            <p:spPr>
              <a:xfrm>
                <a:off x="395536" y="4869725"/>
                <a:ext cx="852711" cy="8527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26" name="Graphic 70">
            <a:extLst>
              <a:ext uri="{FF2B5EF4-FFF2-40B4-BE49-F238E27FC236}">
                <a16:creationId xmlns:a16="http://schemas.microsoft.com/office/drawing/2014/main" id="{B6A7BEF1-92BE-4BAD-8111-C6436706CB0A}"/>
              </a:ext>
            </a:extLst>
          </p:cNvPr>
          <p:cNvGrpSpPr/>
          <p:nvPr/>
        </p:nvGrpSpPr>
        <p:grpSpPr>
          <a:xfrm>
            <a:off x="6850727" y="1124366"/>
            <a:ext cx="1731256" cy="2646619"/>
            <a:chOff x="7243933" y="3993155"/>
            <a:chExt cx="1545616" cy="2362827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888FD33-1B59-43E8-A167-989FEE6017D3}"/>
                </a:ext>
              </a:extLst>
            </p:cNvPr>
            <p:cNvSpPr/>
            <p:nvPr/>
          </p:nvSpPr>
          <p:spPr>
            <a:xfrm>
              <a:off x="7243933" y="3993155"/>
              <a:ext cx="1545616" cy="1418299"/>
            </a:xfrm>
            <a:custGeom>
              <a:avLst/>
              <a:gdLst>
                <a:gd name="connsiteX0" fmla="*/ 707367 w 1545615"/>
                <a:gd name="connsiteY0" fmla="*/ 1103320 h 1418299"/>
                <a:gd name="connsiteX1" fmla="*/ 622320 w 1545615"/>
                <a:gd name="connsiteY1" fmla="*/ 1055449 h 1418299"/>
                <a:gd name="connsiteX2" fmla="*/ 612390 w 1545615"/>
                <a:gd name="connsiteY2" fmla="*/ 1110704 h 1418299"/>
                <a:gd name="connsiteX3" fmla="*/ 540838 w 1545615"/>
                <a:gd name="connsiteY3" fmla="*/ 1295822 h 1418299"/>
                <a:gd name="connsiteX4" fmla="*/ 360304 w 1545615"/>
                <a:gd name="connsiteY4" fmla="*/ 1415499 h 1418299"/>
                <a:gd name="connsiteX5" fmla="*/ 264053 w 1545615"/>
                <a:gd name="connsiteY5" fmla="*/ 1418809 h 1418299"/>
                <a:gd name="connsiteX6" fmla="*/ 82755 w 1545615"/>
                <a:gd name="connsiteY6" fmla="*/ 1378832 h 1418299"/>
                <a:gd name="connsiteX7" fmla="*/ 0 w 1545615"/>
                <a:gd name="connsiteY7" fmla="*/ 1350313 h 1418299"/>
                <a:gd name="connsiteX8" fmla="*/ 63913 w 1545615"/>
                <a:gd name="connsiteY8" fmla="*/ 1323322 h 1418299"/>
                <a:gd name="connsiteX9" fmla="*/ 159400 w 1545615"/>
                <a:gd name="connsiteY9" fmla="*/ 1206955 h 1418299"/>
                <a:gd name="connsiteX10" fmla="*/ 210326 w 1545615"/>
                <a:gd name="connsiteY10" fmla="*/ 1075820 h 1418299"/>
                <a:gd name="connsiteX11" fmla="*/ 264053 w 1545615"/>
                <a:gd name="connsiteY11" fmla="*/ 1000703 h 1418299"/>
                <a:gd name="connsiteX12" fmla="*/ 429819 w 1545615"/>
                <a:gd name="connsiteY12" fmla="*/ 922277 h 1418299"/>
                <a:gd name="connsiteX13" fmla="*/ 545931 w 1545615"/>
                <a:gd name="connsiteY13" fmla="*/ 924823 h 1418299"/>
                <a:gd name="connsiteX14" fmla="*/ 556880 w 1545615"/>
                <a:gd name="connsiteY14" fmla="*/ 914892 h 1418299"/>
                <a:gd name="connsiteX15" fmla="*/ 613918 w 1545615"/>
                <a:gd name="connsiteY15" fmla="*/ 766951 h 1418299"/>
                <a:gd name="connsiteX16" fmla="*/ 678085 w 1545615"/>
                <a:gd name="connsiteY16" fmla="*/ 720354 h 1418299"/>
                <a:gd name="connsiteX17" fmla="*/ 656696 w 1545615"/>
                <a:gd name="connsiteY17" fmla="*/ 706349 h 1418299"/>
                <a:gd name="connsiteX18" fmla="*/ 541347 w 1545615"/>
                <a:gd name="connsiteY18" fmla="*/ 626140 h 1418299"/>
                <a:gd name="connsiteX19" fmla="*/ 428036 w 1545615"/>
                <a:gd name="connsiteY19" fmla="*/ 488639 h 1418299"/>
                <a:gd name="connsiteX20" fmla="*/ 403592 w 1545615"/>
                <a:gd name="connsiteY20" fmla="*/ 346809 h 1418299"/>
                <a:gd name="connsiteX21" fmla="*/ 456810 w 1545615"/>
                <a:gd name="connsiteY21" fmla="*/ 196576 h 1418299"/>
                <a:gd name="connsiteX22" fmla="*/ 552297 w 1545615"/>
                <a:gd name="connsiteY22" fmla="*/ 72315 h 1418299"/>
                <a:gd name="connsiteX23" fmla="*/ 618501 w 1545615"/>
                <a:gd name="connsiteY23" fmla="*/ 0 h 1418299"/>
                <a:gd name="connsiteX24" fmla="*/ 614681 w 1545615"/>
                <a:gd name="connsiteY24" fmla="*/ 34375 h 1418299"/>
                <a:gd name="connsiteX25" fmla="*/ 666881 w 1545615"/>
                <a:gd name="connsiteY25" fmla="*/ 188682 h 1418299"/>
                <a:gd name="connsiteX26" fmla="*/ 726465 w 1545615"/>
                <a:gd name="connsiteY26" fmla="*/ 249285 h 1418299"/>
                <a:gd name="connsiteX27" fmla="*/ 836975 w 1545615"/>
                <a:gd name="connsiteY27" fmla="*/ 418360 h 1418299"/>
                <a:gd name="connsiteX28" fmla="*/ 819915 w 1545615"/>
                <a:gd name="connsiteY28" fmla="*/ 603732 h 1418299"/>
                <a:gd name="connsiteX29" fmla="*/ 762877 w 1545615"/>
                <a:gd name="connsiteY29" fmla="*/ 703039 h 1418299"/>
                <a:gd name="connsiteX30" fmla="*/ 858110 w 1545615"/>
                <a:gd name="connsiteY30" fmla="*/ 728247 h 1418299"/>
                <a:gd name="connsiteX31" fmla="*/ 961235 w 1545615"/>
                <a:gd name="connsiteY31" fmla="*/ 869059 h 1418299"/>
                <a:gd name="connsiteX32" fmla="*/ 974222 w 1545615"/>
                <a:gd name="connsiteY32" fmla="*/ 875679 h 1418299"/>
                <a:gd name="connsiteX33" fmla="*/ 1135404 w 1545615"/>
                <a:gd name="connsiteY33" fmla="*/ 824753 h 1418299"/>
                <a:gd name="connsiteX34" fmla="*/ 1351077 w 1545615"/>
                <a:gd name="connsiteY34" fmla="*/ 860401 h 1418299"/>
                <a:gd name="connsiteX35" fmla="*/ 1454967 w 1545615"/>
                <a:gd name="connsiteY35" fmla="*/ 972694 h 1418299"/>
                <a:gd name="connsiteX36" fmla="*/ 1539250 w 1545615"/>
                <a:gd name="connsiteY36" fmla="*/ 1212302 h 1418299"/>
                <a:gd name="connsiteX37" fmla="*/ 1546889 w 1545615"/>
                <a:gd name="connsiteY37" fmla="*/ 1246423 h 1418299"/>
                <a:gd name="connsiteX38" fmla="*/ 1508185 w 1545615"/>
                <a:gd name="connsiteY38" fmla="*/ 1214594 h 1418299"/>
                <a:gd name="connsiteX39" fmla="*/ 1427976 w 1545615"/>
                <a:gd name="connsiteY39" fmla="*/ 1186075 h 1418299"/>
                <a:gd name="connsiteX40" fmla="*/ 1331470 w 1545615"/>
                <a:gd name="connsiteY40" fmla="*/ 1188876 h 1418299"/>
                <a:gd name="connsiteX41" fmla="*/ 1238530 w 1545615"/>
                <a:gd name="connsiteY41" fmla="*/ 1210775 h 1418299"/>
                <a:gd name="connsiteX42" fmla="*/ 1118343 w 1545615"/>
                <a:gd name="connsiteY42" fmla="*/ 1212812 h 1418299"/>
                <a:gd name="connsiteX43" fmla="*/ 991027 w 1545615"/>
                <a:gd name="connsiteY43" fmla="*/ 1153482 h 1418299"/>
                <a:gd name="connsiteX44" fmla="*/ 917184 w 1545615"/>
                <a:gd name="connsiteY44" fmla="*/ 1064616 h 1418299"/>
                <a:gd name="connsiteX45" fmla="*/ 895286 w 1545615"/>
                <a:gd name="connsiteY45" fmla="*/ 1060287 h 1418299"/>
                <a:gd name="connsiteX46" fmla="*/ 827554 w 1545615"/>
                <a:gd name="connsiteY46" fmla="*/ 1100519 h 1418299"/>
                <a:gd name="connsiteX47" fmla="*/ 707367 w 1545615"/>
                <a:gd name="connsiteY47" fmla="*/ 1103320 h 1418299"/>
                <a:gd name="connsiteX48" fmla="*/ 642182 w 1545615"/>
                <a:gd name="connsiteY48" fmla="*/ 905980 h 1418299"/>
                <a:gd name="connsiteX49" fmla="*/ 760586 w 1545615"/>
                <a:gd name="connsiteY49" fmla="*/ 1026930 h 1418299"/>
                <a:gd name="connsiteX50" fmla="*/ 882045 w 1545615"/>
                <a:gd name="connsiteY50" fmla="*/ 909036 h 1418299"/>
                <a:gd name="connsiteX51" fmla="*/ 762877 w 1545615"/>
                <a:gd name="connsiteY51" fmla="*/ 787322 h 1418299"/>
                <a:gd name="connsiteX52" fmla="*/ 642182 w 1545615"/>
                <a:gd name="connsiteY52" fmla="*/ 905980 h 1418299"/>
                <a:gd name="connsiteX53" fmla="*/ 579288 w 1545615"/>
                <a:gd name="connsiteY53" fmla="*/ 340952 h 1418299"/>
                <a:gd name="connsiteX54" fmla="*/ 580306 w 1545615"/>
                <a:gd name="connsiteY54" fmla="*/ 348846 h 1418299"/>
                <a:gd name="connsiteX55" fmla="*/ 613154 w 1545615"/>
                <a:gd name="connsiteY55" fmla="*/ 459356 h 1418299"/>
                <a:gd name="connsiteX56" fmla="*/ 686742 w 1545615"/>
                <a:gd name="connsiteY56" fmla="*/ 709659 h 1418299"/>
                <a:gd name="connsiteX57" fmla="*/ 696418 w 1545615"/>
                <a:gd name="connsiteY57" fmla="*/ 714752 h 1418299"/>
                <a:gd name="connsiteX58" fmla="*/ 744798 w 1545615"/>
                <a:gd name="connsiteY58" fmla="*/ 704821 h 1418299"/>
                <a:gd name="connsiteX59" fmla="*/ 753965 w 1545615"/>
                <a:gd name="connsiteY59" fmla="*/ 692853 h 1418299"/>
                <a:gd name="connsiteX60" fmla="*/ 720354 w 1545615"/>
                <a:gd name="connsiteY60" fmla="*/ 578524 h 1418299"/>
                <a:gd name="connsiteX61" fmla="*/ 579288 w 1545615"/>
                <a:gd name="connsiteY61" fmla="*/ 340952 h 1418299"/>
                <a:gd name="connsiteX62" fmla="*/ 327711 w 1545615"/>
                <a:gd name="connsiteY62" fmla="*/ 1239803 h 1418299"/>
                <a:gd name="connsiteX63" fmla="*/ 340443 w 1545615"/>
                <a:gd name="connsiteY63" fmla="*/ 1235474 h 1418299"/>
                <a:gd name="connsiteX64" fmla="*/ 389841 w 1545615"/>
                <a:gd name="connsiteY64" fmla="*/ 1193714 h 1418299"/>
                <a:gd name="connsiteX65" fmla="*/ 584380 w 1545615"/>
                <a:gd name="connsiteY65" fmla="*/ 1018782 h 1418299"/>
                <a:gd name="connsiteX66" fmla="*/ 585399 w 1545615"/>
                <a:gd name="connsiteY66" fmla="*/ 1008342 h 1418299"/>
                <a:gd name="connsiteX67" fmla="*/ 566556 w 1545615"/>
                <a:gd name="connsiteY67" fmla="*/ 964036 h 1418299"/>
                <a:gd name="connsiteX68" fmla="*/ 551023 w 1545615"/>
                <a:gd name="connsiteY68" fmla="*/ 959198 h 1418299"/>
                <a:gd name="connsiteX69" fmla="*/ 406138 w 1545615"/>
                <a:gd name="connsiteY69" fmla="*/ 1118089 h 1418299"/>
                <a:gd name="connsiteX70" fmla="*/ 327711 w 1545615"/>
                <a:gd name="connsiteY70" fmla="*/ 1239803 h 1418299"/>
                <a:gd name="connsiteX71" fmla="*/ 1284363 w 1545615"/>
                <a:gd name="connsiteY71" fmla="*/ 1028458 h 1418299"/>
                <a:gd name="connsiteX72" fmla="*/ 1224016 w 1545615"/>
                <a:gd name="connsiteY72" fmla="*/ 1006814 h 1418299"/>
                <a:gd name="connsiteX73" fmla="*/ 969893 w 1545615"/>
                <a:gd name="connsiteY73" fmla="*/ 939846 h 1418299"/>
                <a:gd name="connsiteX74" fmla="*/ 961745 w 1545615"/>
                <a:gd name="connsiteY74" fmla="*/ 945448 h 1418299"/>
                <a:gd name="connsiteX75" fmla="*/ 946212 w 1545615"/>
                <a:gd name="connsiteY75" fmla="*/ 993574 h 1418299"/>
                <a:gd name="connsiteX76" fmla="*/ 951305 w 1545615"/>
                <a:gd name="connsiteY76" fmla="*/ 1004013 h 1418299"/>
                <a:gd name="connsiteX77" fmla="*/ 1081167 w 1545615"/>
                <a:gd name="connsiteY77" fmla="*/ 1026930 h 1418299"/>
                <a:gd name="connsiteX78" fmla="*/ 1284363 w 1545615"/>
                <a:gd name="connsiteY78" fmla="*/ 1028458 h 1418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545615" h="1418299">
                  <a:moveTo>
                    <a:pt x="707367" y="1103320"/>
                  </a:moveTo>
                  <a:cubicBezTo>
                    <a:pt x="676048" y="1093899"/>
                    <a:pt x="648038" y="1078621"/>
                    <a:pt x="622320" y="1055449"/>
                  </a:cubicBezTo>
                  <a:cubicBezTo>
                    <a:pt x="618756" y="1075310"/>
                    <a:pt x="615955" y="1093135"/>
                    <a:pt x="612390" y="1110704"/>
                  </a:cubicBezTo>
                  <a:cubicBezTo>
                    <a:pt x="599149" y="1176399"/>
                    <a:pt x="578524" y="1239548"/>
                    <a:pt x="540838" y="1295822"/>
                  </a:cubicBezTo>
                  <a:cubicBezTo>
                    <a:pt x="497296" y="1360753"/>
                    <a:pt x="436694" y="1400730"/>
                    <a:pt x="360304" y="1415499"/>
                  </a:cubicBezTo>
                  <a:cubicBezTo>
                    <a:pt x="328730" y="1421610"/>
                    <a:pt x="296137" y="1420082"/>
                    <a:pt x="264053" y="1418809"/>
                  </a:cubicBezTo>
                  <a:cubicBezTo>
                    <a:pt x="201414" y="1416008"/>
                    <a:pt x="141575" y="1399202"/>
                    <a:pt x="82755" y="1378832"/>
                  </a:cubicBezTo>
                  <a:cubicBezTo>
                    <a:pt x="55255" y="1369410"/>
                    <a:pt x="27500" y="1360753"/>
                    <a:pt x="0" y="1350313"/>
                  </a:cubicBezTo>
                  <a:cubicBezTo>
                    <a:pt x="22662" y="1343692"/>
                    <a:pt x="43797" y="1335035"/>
                    <a:pt x="63913" y="1323322"/>
                  </a:cubicBezTo>
                  <a:cubicBezTo>
                    <a:pt x="110001" y="1296076"/>
                    <a:pt x="138520" y="1254571"/>
                    <a:pt x="159400" y="1206955"/>
                  </a:cubicBezTo>
                  <a:cubicBezTo>
                    <a:pt x="178497" y="1163922"/>
                    <a:pt x="187409" y="1117325"/>
                    <a:pt x="210326" y="1075820"/>
                  </a:cubicBezTo>
                  <a:cubicBezTo>
                    <a:pt x="225349" y="1048574"/>
                    <a:pt x="242155" y="1022602"/>
                    <a:pt x="264053" y="1000703"/>
                  </a:cubicBezTo>
                  <a:cubicBezTo>
                    <a:pt x="309632" y="955124"/>
                    <a:pt x="365651" y="929916"/>
                    <a:pt x="429819" y="922277"/>
                  </a:cubicBezTo>
                  <a:cubicBezTo>
                    <a:pt x="468777" y="917693"/>
                    <a:pt x="507481" y="918203"/>
                    <a:pt x="545931" y="924823"/>
                  </a:cubicBezTo>
                  <a:cubicBezTo>
                    <a:pt x="553570" y="926096"/>
                    <a:pt x="556880" y="926351"/>
                    <a:pt x="556880" y="914892"/>
                  </a:cubicBezTo>
                  <a:cubicBezTo>
                    <a:pt x="557135" y="858619"/>
                    <a:pt x="573940" y="808456"/>
                    <a:pt x="613918" y="766951"/>
                  </a:cubicBezTo>
                  <a:cubicBezTo>
                    <a:pt x="632506" y="747599"/>
                    <a:pt x="653131" y="732067"/>
                    <a:pt x="678085" y="720354"/>
                  </a:cubicBezTo>
                  <a:cubicBezTo>
                    <a:pt x="672738" y="712715"/>
                    <a:pt x="663571" y="710678"/>
                    <a:pt x="656696" y="706349"/>
                  </a:cubicBezTo>
                  <a:cubicBezTo>
                    <a:pt x="616464" y="682159"/>
                    <a:pt x="577760" y="655932"/>
                    <a:pt x="541347" y="626140"/>
                  </a:cubicBezTo>
                  <a:cubicBezTo>
                    <a:pt x="494241" y="587436"/>
                    <a:pt x="455791" y="542621"/>
                    <a:pt x="428036" y="488639"/>
                  </a:cubicBezTo>
                  <a:cubicBezTo>
                    <a:pt x="405119" y="443823"/>
                    <a:pt x="400281" y="396207"/>
                    <a:pt x="403592" y="346809"/>
                  </a:cubicBezTo>
                  <a:cubicBezTo>
                    <a:pt x="407156" y="291554"/>
                    <a:pt x="429309" y="243173"/>
                    <a:pt x="456810" y="196576"/>
                  </a:cubicBezTo>
                  <a:cubicBezTo>
                    <a:pt x="483546" y="151251"/>
                    <a:pt x="516648" y="110765"/>
                    <a:pt x="552297" y="72315"/>
                  </a:cubicBezTo>
                  <a:cubicBezTo>
                    <a:pt x="573940" y="48889"/>
                    <a:pt x="595839" y="25718"/>
                    <a:pt x="618501" y="0"/>
                  </a:cubicBezTo>
                  <a:cubicBezTo>
                    <a:pt x="616973" y="12732"/>
                    <a:pt x="615445" y="23681"/>
                    <a:pt x="614681" y="34375"/>
                  </a:cubicBezTo>
                  <a:cubicBezTo>
                    <a:pt x="610098" y="93195"/>
                    <a:pt x="631487" y="143358"/>
                    <a:pt x="666881" y="188682"/>
                  </a:cubicBezTo>
                  <a:cubicBezTo>
                    <a:pt x="684451" y="211090"/>
                    <a:pt x="705076" y="230442"/>
                    <a:pt x="726465" y="249285"/>
                  </a:cubicBezTo>
                  <a:cubicBezTo>
                    <a:pt x="778155" y="295628"/>
                    <a:pt x="819405" y="349100"/>
                    <a:pt x="836975" y="418360"/>
                  </a:cubicBezTo>
                  <a:cubicBezTo>
                    <a:pt x="853017" y="482273"/>
                    <a:pt x="844359" y="543639"/>
                    <a:pt x="819915" y="603732"/>
                  </a:cubicBezTo>
                  <a:cubicBezTo>
                    <a:pt x="805655" y="639126"/>
                    <a:pt x="786049" y="671210"/>
                    <a:pt x="762877" y="703039"/>
                  </a:cubicBezTo>
                  <a:cubicBezTo>
                    <a:pt x="796998" y="705840"/>
                    <a:pt x="828827" y="711951"/>
                    <a:pt x="858110" y="728247"/>
                  </a:cubicBezTo>
                  <a:cubicBezTo>
                    <a:pt x="913874" y="759567"/>
                    <a:pt x="949013" y="805910"/>
                    <a:pt x="961235" y="869059"/>
                  </a:cubicBezTo>
                  <a:cubicBezTo>
                    <a:pt x="963018" y="878225"/>
                    <a:pt x="965310" y="879498"/>
                    <a:pt x="974222" y="875679"/>
                  </a:cubicBezTo>
                  <a:cubicBezTo>
                    <a:pt x="1026167" y="852762"/>
                    <a:pt x="1079130" y="833665"/>
                    <a:pt x="1135404" y="824753"/>
                  </a:cubicBezTo>
                  <a:cubicBezTo>
                    <a:pt x="1211284" y="812785"/>
                    <a:pt x="1284363" y="818387"/>
                    <a:pt x="1351077" y="860401"/>
                  </a:cubicBezTo>
                  <a:cubicBezTo>
                    <a:pt x="1395638" y="888411"/>
                    <a:pt x="1428740" y="927624"/>
                    <a:pt x="1454967" y="972694"/>
                  </a:cubicBezTo>
                  <a:cubicBezTo>
                    <a:pt x="1498254" y="1047046"/>
                    <a:pt x="1519898" y="1129292"/>
                    <a:pt x="1539250" y="1212302"/>
                  </a:cubicBezTo>
                  <a:cubicBezTo>
                    <a:pt x="1541796" y="1222742"/>
                    <a:pt x="1546380" y="1232928"/>
                    <a:pt x="1546889" y="1246423"/>
                  </a:cubicBezTo>
                  <a:cubicBezTo>
                    <a:pt x="1534157" y="1233691"/>
                    <a:pt x="1522190" y="1222997"/>
                    <a:pt x="1508185" y="1214594"/>
                  </a:cubicBezTo>
                  <a:cubicBezTo>
                    <a:pt x="1483231" y="1199825"/>
                    <a:pt x="1456495" y="1191677"/>
                    <a:pt x="1427976" y="1186075"/>
                  </a:cubicBezTo>
                  <a:cubicBezTo>
                    <a:pt x="1395128" y="1179710"/>
                    <a:pt x="1363299" y="1182256"/>
                    <a:pt x="1331470" y="1188876"/>
                  </a:cubicBezTo>
                  <a:cubicBezTo>
                    <a:pt x="1300405" y="1195242"/>
                    <a:pt x="1269849" y="1206446"/>
                    <a:pt x="1238530" y="1210775"/>
                  </a:cubicBezTo>
                  <a:cubicBezTo>
                    <a:pt x="1198807" y="1216376"/>
                    <a:pt x="1158830" y="1220705"/>
                    <a:pt x="1118343" y="1212812"/>
                  </a:cubicBezTo>
                  <a:cubicBezTo>
                    <a:pt x="1070473" y="1203645"/>
                    <a:pt x="1027694" y="1184802"/>
                    <a:pt x="991027" y="1153482"/>
                  </a:cubicBezTo>
                  <a:cubicBezTo>
                    <a:pt x="961745" y="1128274"/>
                    <a:pt x="936282" y="1098737"/>
                    <a:pt x="917184" y="1064616"/>
                  </a:cubicBezTo>
                  <a:cubicBezTo>
                    <a:pt x="908527" y="1049083"/>
                    <a:pt x="908527" y="1049083"/>
                    <a:pt x="895286" y="1060287"/>
                  </a:cubicBezTo>
                  <a:cubicBezTo>
                    <a:pt x="874915" y="1077602"/>
                    <a:pt x="851998" y="1090079"/>
                    <a:pt x="827554" y="1100519"/>
                  </a:cubicBezTo>
                  <a:cubicBezTo>
                    <a:pt x="787577" y="1111723"/>
                    <a:pt x="747599" y="1114524"/>
                    <a:pt x="707367" y="1103320"/>
                  </a:cubicBezTo>
                  <a:close/>
                  <a:moveTo>
                    <a:pt x="642182" y="905980"/>
                  </a:moveTo>
                  <a:cubicBezTo>
                    <a:pt x="641672" y="972694"/>
                    <a:pt x="694381" y="1026676"/>
                    <a:pt x="760586" y="1026930"/>
                  </a:cubicBezTo>
                  <a:cubicBezTo>
                    <a:pt x="827554" y="1027185"/>
                    <a:pt x="881790" y="974476"/>
                    <a:pt x="882045" y="909036"/>
                  </a:cubicBezTo>
                  <a:cubicBezTo>
                    <a:pt x="882300" y="841558"/>
                    <a:pt x="829591" y="787831"/>
                    <a:pt x="762877" y="787322"/>
                  </a:cubicBezTo>
                  <a:cubicBezTo>
                    <a:pt x="696418" y="787067"/>
                    <a:pt x="642691" y="839776"/>
                    <a:pt x="642182" y="905980"/>
                  </a:cubicBezTo>
                  <a:close/>
                  <a:moveTo>
                    <a:pt x="579288" y="340952"/>
                  </a:moveTo>
                  <a:cubicBezTo>
                    <a:pt x="579542" y="344008"/>
                    <a:pt x="579797" y="346299"/>
                    <a:pt x="580306" y="348846"/>
                  </a:cubicBezTo>
                  <a:cubicBezTo>
                    <a:pt x="587945" y="386786"/>
                    <a:pt x="600422" y="423198"/>
                    <a:pt x="613154" y="459356"/>
                  </a:cubicBezTo>
                  <a:cubicBezTo>
                    <a:pt x="642182" y="541602"/>
                    <a:pt x="674775" y="622575"/>
                    <a:pt x="686742" y="709659"/>
                  </a:cubicBezTo>
                  <a:cubicBezTo>
                    <a:pt x="687506" y="716025"/>
                    <a:pt x="690562" y="717043"/>
                    <a:pt x="696418" y="714752"/>
                  </a:cubicBezTo>
                  <a:cubicBezTo>
                    <a:pt x="711951" y="709150"/>
                    <a:pt x="728247" y="705840"/>
                    <a:pt x="744798" y="704821"/>
                  </a:cubicBezTo>
                  <a:cubicBezTo>
                    <a:pt x="752947" y="704312"/>
                    <a:pt x="755493" y="701256"/>
                    <a:pt x="753965" y="692853"/>
                  </a:cubicBezTo>
                  <a:cubicBezTo>
                    <a:pt x="746835" y="653640"/>
                    <a:pt x="734868" y="615700"/>
                    <a:pt x="720354" y="578524"/>
                  </a:cubicBezTo>
                  <a:cubicBezTo>
                    <a:pt x="686742" y="491949"/>
                    <a:pt x="626649" y="420652"/>
                    <a:pt x="579288" y="340952"/>
                  </a:cubicBezTo>
                  <a:close/>
                  <a:moveTo>
                    <a:pt x="327711" y="1239803"/>
                  </a:moveTo>
                  <a:cubicBezTo>
                    <a:pt x="333568" y="1242349"/>
                    <a:pt x="336878" y="1238275"/>
                    <a:pt x="340443" y="1235474"/>
                  </a:cubicBezTo>
                  <a:cubicBezTo>
                    <a:pt x="356994" y="1221724"/>
                    <a:pt x="374054" y="1208228"/>
                    <a:pt x="389841" y="1193714"/>
                  </a:cubicBezTo>
                  <a:cubicBezTo>
                    <a:pt x="454263" y="1134894"/>
                    <a:pt x="513338" y="1070218"/>
                    <a:pt x="584380" y="1018782"/>
                  </a:cubicBezTo>
                  <a:cubicBezTo>
                    <a:pt x="589473" y="1015217"/>
                    <a:pt x="587945" y="1012416"/>
                    <a:pt x="585399" y="1008342"/>
                  </a:cubicBezTo>
                  <a:cubicBezTo>
                    <a:pt x="577251" y="994337"/>
                    <a:pt x="571139" y="979569"/>
                    <a:pt x="566556" y="964036"/>
                  </a:cubicBezTo>
                  <a:cubicBezTo>
                    <a:pt x="562482" y="950541"/>
                    <a:pt x="562482" y="950541"/>
                    <a:pt x="551023" y="959198"/>
                  </a:cubicBezTo>
                  <a:cubicBezTo>
                    <a:pt x="492713" y="1002995"/>
                    <a:pt x="446879" y="1058250"/>
                    <a:pt x="406138" y="1118089"/>
                  </a:cubicBezTo>
                  <a:cubicBezTo>
                    <a:pt x="379147" y="1158066"/>
                    <a:pt x="359031" y="1202372"/>
                    <a:pt x="327711" y="1239803"/>
                  </a:cubicBezTo>
                  <a:close/>
                  <a:moveTo>
                    <a:pt x="1284363" y="1028458"/>
                  </a:moveTo>
                  <a:cubicBezTo>
                    <a:pt x="1265011" y="1019037"/>
                    <a:pt x="1244641" y="1012671"/>
                    <a:pt x="1224016" y="1006814"/>
                  </a:cubicBezTo>
                  <a:cubicBezTo>
                    <a:pt x="1139478" y="983388"/>
                    <a:pt x="1052648" y="969129"/>
                    <a:pt x="969893" y="939846"/>
                  </a:cubicBezTo>
                  <a:cubicBezTo>
                    <a:pt x="963782" y="937555"/>
                    <a:pt x="962509" y="940610"/>
                    <a:pt x="961745" y="945448"/>
                  </a:cubicBezTo>
                  <a:cubicBezTo>
                    <a:pt x="958944" y="962254"/>
                    <a:pt x="953851" y="978550"/>
                    <a:pt x="946212" y="993574"/>
                  </a:cubicBezTo>
                  <a:cubicBezTo>
                    <a:pt x="942902" y="1000194"/>
                    <a:pt x="945194" y="1002231"/>
                    <a:pt x="951305" y="1004013"/>
                  </a:cubicBezTo>
                  <a:cubicBezTo>
                    <a:pt x="993828" y="1016236"/>
                    <a:pt x="1037370" y="1022347"/>
                    <a:pt x="1081167" y="1026930"/>
                  </a:cubicBezTo>
                  <a:cubicBezTo>
                    <a:pt x="1148645" y="1033805"/>
                    <a:pt x="1216377" y="1021583"/>
                    <a:pt x="1284363" y="1028458"/>
                  </a:cubicBezTo>
                  <a:close/>
                </a:path>
              </a:pathLst>
            </a:custGeom>
            <a:solidFill>
              <a:schemeClr val="bg1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F657B46-B5D9-42C0-B756-6CE2CD5EE50E}"/>
                </a:ext>
              </a:extLst>
            </p:cNvPr>
            <p:cNvSpPr/>
            <p:nvPr/>
          </p:nvSpPr>
          <p:spPr>
            <a:xfrm>
              <a:off x="7757516" y="5093929"/>
              <a:ext cx="450698" cy="929406"/>
            </a:xfrm>
            <a:custGeom>
              <a:avLst/>
              <a:gdLst>
                <a:gd name="connsiteX0" fmla="*/ 193786 w 450698"/>
                <a:gd name="connsiteY0" fmla="*/ 2546 h 929406"/>
                <a:gd name="connsiteX1" fmla="*/ 313972 w 450698"/>
                <a:gd name="connsiteY1" fmla="*/ 0 h 929406"/>
                <a:gd name="connsiteX2" fmla="*/ 347074 w 450698"/>
                <a:gd name="connsiteY2" fmla="*/ 136483 h 929406"/>
                <a:gd name="connsiteX3" fmla="*/ 361079 w 450698"/>
                <a:gd name="connsiteY3" fmla="*/ 257942 h 929406"/>
                <a:gd name="connsiteX4" fmla="*/ 342236 w 450698"/>
                <a:gd name="connsiteY4" fmla="*/ 353429 h 929406"/>
                <a:gd name="connsiteX5" fmla="*/ 340454 w 450698"/>
                <a:gd name="connsiteY5" fmla="*/ 363105 h 929406"/>
                <a:gd name="connsiteX6" fmla="*/ 202953 w 450698"/>
                <a:gd name="connsiteY6" fmla="*/ 443569 h 929406"/>
                <a:gd name="connsiteX7" fmla="*/ 262791 w 450698"/>
                <a:gd name="connsiteY7" fmla="*/ 443823 h 929406"/>
                <a:gd name="connsiteX8" fmla="*/ 348348 w 450698"/>
                <a:gd name="connsiteY8" fmla="*/ 417087 h 929406"/>
                <a:gd name="connsiteX9" fmla="*/ 438996 w 450698"/>
                <a:gd name="connsiteY9" fmla="*/ 690307 h 929406"/>
                <a:gd name="connsiteX10" fmla="*/ 452747 w 450698"/>
                <a:gd name="connsiteY10" fmla="*/ 773317 h 929406"/>
                <a:gd name="connsiteX11" fmla="*/ 443580 w 450698"/>
                <a:gd name="connsiteY11" fmla="*/ 783248 h 929406"/>
                <a:gd name="connsiteX12" fmla="*/ 314736 w 450698"/>
                <a:gd name="connsiteY12" fmla="*/ 808201 h 929406"/>
                <a:gd name="connsiteX13" fmla="*/ 171378 w 450698"/>
                <a:gd name="connsiteY13" fmla="*/ 861929 h 929406"/>
                <a:gd name="connsiteX14" fmla="*/ 73090 w 450698"/>
                <a:gd name="connsiteY14" fmla="*/ 912601 h 929406"/>
                <a:gd name="connsiteX15" fmla="*/ 6886 w 450698"/>
                <a:gd name="connsiteY15" fmla="*/ 930679 h 929406"/>
                <a:gd name="connsiteX16" fmla="*/ 266 w 450698"/>
                <a:gd name="connsiteY16" fmla="*/ 921513 h 929406"/>
                <a:gd name="connsiteX17" fmla="*/ 12997 w 450698"/>
                <a:gd name="connsiteY17" fmla="*/ 829081 h 929406"/>
                <a:gd name="connsiteX18" fmla="*/ 28275 w 450698"/>
                <a:gd name="connsiteY18" fmla="*/ 728247 h 929406"/>
                <a:gd name="connsiteX19" fmla="*/ 41007 w 450698"/>
                <a:gd name="connsiteY19" fmla="*/ 635816 h 929406"/>
                <a:gd name="connsiteX20" fmla="*/ 87095 w 450698"/>
                <a:gd name="connsiteY20" fmla="*/ 428036 h 929406"/>
                <a:gd name="connsiteX21" fmla="*/ 133184 w 450698"/>
                <a:gd name="connsiteY21" fmla="*/ 327966 h 929406"/>
                <a:gd name="connsiteX22" fmla="*/ 160175 w 450698"/>
                <a:gd name="connsiteY22" fmla="*/ 237317 h 929406"/>
                <a:gd name="connsiteX23" fmla="*/ 185892 w 450698"/>
                <a:gd name="connsiteY23" fmla="*/ 45834 h 929406"/>
                <a:gd name="connsiteX24" fmla="*/ 193786 w 450698"/>
                <a:gd name="connsiteY24" fmla="*/ 2546 h 9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698" h="929406">
                  <a:moveTo>
                    <a:pt x="193786" y="2546"/>
                  </a:moveTo>
                  <a:cubicBezTo>
                    <a:pt x="234018" y="13495"/>
                    <a:pt x="273995" y="10694"/>
                    <a:pt x="313972" y="0"/>
                  </a:cubicBezTo>
                  <a:cubicBezTo>
                    <a:pt x="326449" y="45070"/>
                    <a:pt x="338417" y="90394"/>
                    <a:pt x="347074" y="136483"/>
                  </a:cubicBezTo>
                  <a:cubicBezTo>
                    <a:pt x="354713" y="176715"/>
                    <a:pt x="360061" y="216946"/>
                    <a:pt x="361079" y="257942"/>
                  </a:cubicBezTo>
                  <a:cubicBezTo>
                    <a:pt x="361843" y="291299"/>
                    <a:pt x="353185" y="322619"/>
                    <a:pt x="342236" y="353429"/>
                  </a:cubicBezTo>
                  <a:cubicBezTo>
                    <a:pt x="341218" y="356485"/>
                    <a:pt x="340963" y="360049"/>
                    <a:pt x="340454" y="363105"/>
                  </a:cubicBezTo>
                  <a:cubicBezTo>
                    <a:pt x="303278" y="404610"/>
                    <a:pt x="255916" y="428545"/>
                    <a:pt x="202953" y="443569"/>
                  </a:cubicBezTo>
                  <a:cubicBezTo>
                    <a:pt x="223323" y="444842"/>
                    <a:pt x="242930" y="445860"/>
                    <a:pt x="262791" y="443823"/>
                  </a:cubicBezTo>
                  <a:cubicBezTo>
                    <a:pt x="293092" y="440258"/>
                    <a:pt x="321102" y="430073"/>
                    <a:pt x="348348" y="417087"/>
                  </a:cubicBezTo>
                  <a:cubicBezTo>
                    <a:pt x="376357" y="509009"/>
                    <a:pt x="417607" y="596348"/>
                    <a:pt x="438996" y="690307"/>
                  </a:cubicBezTo>
                  <a:cubicBezTo>
                    <a:pt x="445108" y="717807"/>
                    <a:pt x="448927" y="745562"/>
                    <a:pt x="452747" y="773317"/>
                  </a:cubicBezTo>
                  <a:cubicBezTo>
                    <a:pt x="453765" y="781211"/>
                    <a:pt x="449946" y="782484"/>
                    <a:pt x="443580" y="783248"/>
                  </a:cubicBezTo>
                  <a:cubicBezTo>
                    <a:pt x="399783" y="787067"/>
                    <a:pt x="357005" y="796488"/>
                    <a:pt x="314736" y="808201"/>
                  </a:cubicBezTo>
                  <a:cubicBezTo>
                    <a:pt x="265337" y="822206"/>
                    <a:pt x="217976" y="841049"/>
                    <a:pt x="171378" y="861929"/>
                  </a:cubicBezTo>
                  <a:cubicBezTo>
                    <a:pt x="137767" y="877207"/>
                    <a:pt x="105174" y="894012"/>
                    <a:pt x="73090" y="912601"/>
                  </a:cubicBezTo>
                  <a:cubicBezTo>
                    <a:pt x="52465" y="924568"/>
                    <a:pt x="29803" y="927369"/>
                    <a:pt x="6886" y="930679"/>
                  </a:cubicBezTo>
                  <a:cubicBezTo>
                    <a:pt x="11" y="931698"/>
                    <a:pt x="-498" y="926096"/>
                    <a:pt x="266" y="921513"/>
                  </a:cubicBezTo>
                  <a:cubicBezTo>
                    <a:pt x="6377" y="890957"/>
                    <a:pt x="9432" y="859892"/>
                    <a:pt x="12997" y="829081"/>
                  </a:cubicBezTo>
                  <a:cubicBezTo>
                    <a:pt x="17071" y="795470"/>
                    <a:pt x="23437" y="761859"/>
                    <a:pt x="28275" y="728247"/>
                  </a:cubicBezTo>
                  <a:cubicBezTo>
                    <a:pt x="32859" y="697437"/>
                    <a:pt x="35405" y="666372"/>
                    <a:pt x="41007" y="635816"/>
                  </a:cubicBezTo>
                  <a:cubicBezTo>
                    <a:pt x="53484" y="566047"/>
                    <a:pt x="64942" y="495768"/>
                    <a:pt x="87095" y="428036"/>
                  </a:cubicBezTo>
                  <a:cubicBezTo>
                    <a:pt x="98554" y="393152"/>
                    <a:pt x="111031" y="358776"/>
                    <a:pt x="133184" y="327966"/>
                  </a:cubicBezTo>
                  <a:cubicBezTo>
                    <a:pt x="152026" y="301739"/>
                    <a:pt x="155591" y="268891"/>
                    <a:pt x="160175" y="237317"/>
                  </a:cubicBezTo>
                  <a:cubicBezTo>
                    <a:pt x="169341" y="173659"/>
                    <a:pt x="176980" y="109492"/>
                    <a:pt x="185892" y="45834"/>
                  </a:cubicBezTo>
                  <a:cubicBezTo>
                    <a:pt x="187420" y="31574"/>
                    <a:pt x="190985" y="17315"/>
                    <a:pt x="193786" y="2546"/>
                  </a:cubicBezTo>
                  <a:close/>
                </a:path>
              </a:pathLst>
            </a:custGeom>
            <a:solidFill>
              <a:schemeClr val="accent2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8D49DFB-B415-4205-BE14-BB471D7F2496}"/>
                </a:ext>
              </a:extLst>
            </p:cNvPr>
            <p:cNvSpPr/>
            <p:nvPr/>
          </p:nvSpPr>
          <p:spPr>
            <a:xfrm>
              <a:off x="7490812" y="5950536"/>
              <a:ext cx="1084732" cy="371763"/>
            </a:xfrm>
            <a:custGeom>
              <a:avLst/>
              <a:gdLst>
                <a:gd name="connsiteX0" fmla="*/ 1086373 w 1084731"/>
                <a:gd name="connsiteY0" fmla="*/ 104883 h 371762"/>
                <a:gd name="connsiteX1" fmla="*/ 951673 w 1084731"/>
                <a:gd name="connsiteY1" fmla="*/ 141804 h 371762"/>
                <a:gd name="connsiteX2" fmla="*/ 721485 w 1084731"/>
                <a:gd name="connsiteY2" fmla="*/ 280579 h 371762"/>
                <a:gd name="connsiteX3" fmla="*/ 507595 w 1084731"/>
                <a:gd name="connsiteY3" fmla="*/ 367153 h 371762"/>
                <a:gd name="connsiteX4" fmla="*/ 419237 w 1084731"/>
                <a:gd name="connsiteY4" fmla="*/ 372501 h 371762"/>
                <a:gd name="connsiteX5" fmla="*/ 305926 w 1084731"/>
                <a:gd name="connsiteY5" fmla="*/ 344491 h 371762"/>
                <a:gd name="connsiteX6" fmla="*/ 195925 w 1084731"/>
                <a:gd name="connsiteY6" fmla="*/ 275486 h 371762"/>
                <a:gd name="connsiteX7" fmla="*/ 115207 w 1084731"/>
                <a:gd name="connsiteY7" fmla="*/ 192731 h 371762"/>
                <a:gd name="connsiteX8" fmla="*/ 113 w 1084731"/>
                <a:gd name="connsiteY8" fmla="*/ 33586 h 371762"/>
                <a:gd name="connsiteX9" fmla="*/ 113 w 1084731"/>
                <a:gd name="connsiteY9" fmla="*/ 29512 h 371762"/>
                <a:gd name="connsiteX10" fmla="*/ 32197 w 1084731"/>
                <a:gd name="connsiteY10" fmla="*/ 53956 h 371762"/>
                <a:gd name="connsiteX11" fmla="*/ 226736 w 1084731"/>
                <a:gd name="connsiteY11" fmla="*/ 145624 h 371762"/>
                <a:gd name="connsiteX12" fmla="*/ 367038 w 1084731"/>
                <a:gd name="connsiteY12" fmla="*/ 122707 h 371762"/>
                <a:gd name="connsiteX13" fmla="*/ 592896 w 1084731"/>
                <a:gd name="connsiteY13" fmla="*/ 27475 h 371762"/>
                <a:gd name="connsiteX14" fmla="*/ 755861 w 1084731"/>
                <a:gd name="connsiteY14" fmla="*/ 738 h 371762"/>
                <a:gd name="connsiteX15" fmla="*/ 1005145 w 1084731"/>
                <a:gd name="connsiteY15" fmla="*/ 49373 h 371762"/>
                <a:gd name="connsiteX16" fmla="*/ 1086373 w 1084731"/>
                <a:gd name="connsiteY16" fmla="*/ 104883 h 371762"/>
                <a:gd name="connsiteX17" fmla="*/ 1035192 w 1084731"/>
                <a:gd name="connsiteY17" fmla="*/ 89859 h 371762"/>
                <a:gd name="connsiteX18" fmla="*/ 934103 w 1084731"/>
                <a:gd name="connsiteY18" fmla="*/ 71526 h 371762"/>
                <a:gd name="connsiteX19" fmla="*/ 684055 w 1084731"/>
                <a:gd name="connsiteY19" fmla="*/ 83239 h 371762"/>
                <a:gd name="connsiteX20" fmla="*/ 530002 w 1084731"/>
                <a:gd name="connsiteY20" fmla="*/ 162939 h 371762"/>
                <a:gd name="connsiteX21" fmla="*/ 372385 w 1084731"/>
                <a:gd name="connsiteY21" fmla="*/ 234745 h 371762"/>
                <a:gd name="connsiteX22" fmla="*/ 391228 w 1084731"/>
                <a:gd name="connsiteY22" fmla="*/ 239838 h 371762"/>
                <a:gd name="connsiteX23" fmla="*/ 549609 w 1084731"/>
                <a:gd name="connsiteY23" fmla="*/ 210555 h 371762"/>
                <a:gd name="connsiteX24" fmla="*/ 627781 w 1084731"/>
                <a:gd name="connsiteY24" fmla="*/ 155809 h 371762"/>
                <a:gd name="connsiteX25" fmla="*/ 674633 w 1084731"/>
                <a:gd name="connsiteY25" fmla="*/ 130601 h 371762"/>
                <a:gd name="connsiteX26" fmla="*/ 896418 w 1084731"/>
                <a:gd name="connsiteY26" fmla="*/ 90369 h 371762"/>
                <a:gd name="connsiteX27" fmla="*/ 1035192 w 1084731"/>
                <a:gd name="connsiteY27" fmla="*/ 89859 h 37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84731" h="371762">
                  <a:moveTo>
                    <a:pt x="1086373" y="104883"/>
                  </a:moveTo>
                  <a:cubicBezTo>
                    <a:pt x="1037229" y="109211"/>
                    <a:pt x="993942" y="122962"/>
                    <a:pt x="951673" y="141804"/>
                  </a:cubicBezTo>
                  <a:cubicBezTo>
                    <a:pt x="869427" y="178726"/>
                    <a:pt x="797366" y="232962"/>
                    <a:pt x="721485" y="280579"/>
                  </a:cubicBezTo>
                  <a:cubicBezTo>
                    <a:pt x="655281" y="321829"/>
                    <a:pt x="585512" y="354422"/>
                    <a:pt x="507595" y="367153"/>
                  </a:cubicBezTo>
                  <a:cubicBezTo>
                    <a:pt x="478312" y="371992"/>
                    <a:pt x="448520" y="374792"/>
                    <a:pt x="419237" y="372501"/>
                  </a:cubicBezTo>
                  <a:cubicBezTo>
                    <a:pt x="380279" y="369445"/>
                    <a:pt x="342593" y="360024"/>
                    <a:pt x="305926" y="344491"/>
                  </a:cubicBezTo>
                  <a:cubicBezTo>
                    <a:pt x="265440" y="327176"/>
                    <a:pt x="229537" y="302986"/>
                    <a:pt x="195925" y="275486"/>
                  </a:cubicBezTo>
                  <a:cubicBezTo>
                    <a:pt x="166133" y="251041"/>
                    <a:pt x="140415" y="222013"/>
                    <a:pt x="115207" y="192731"/>
                  </a:cubicBezTo>
                  <a:cubicBezTo>
                    <a:pt x="72174" y="142823"/>
                    <a:pt x="37289" y="87568"/>
                    <a:pt x="113" y="33586"/>
                  </a:cubicBezTo>
                  <a:cubicBezTo>
                    <a:pt x="-141" y="33076"/>
                    <a:pt x="113" y="32058"/>
                    <a:pt x="113" y="29512"/>
                  </a:cubicBezTo>
                  <a:cubicBezTo>
                    <a:pt x="11317" y="38169"/>
                    <a:pt x="21502" y="46317"/>
                    <a:pt x="32197" y="53956"/>
                  </a:cubicBezTo>
                  <a:cubicBezTo>
                    <a:pt x="91526" y="96225"/>
                    <a:pt x="154929" y="130346"/>
                    <a:pt x="226736" y="145624"/>
                  </a:cubicBezTo>
                  <a:cubicBezTo>
                    <a:pt x="275880" y="156064"/>
                    <a:pt x="321968" y="149443"/>
                    <a:pt x="367038" y="122707"/>
                  </a:cubicBezTo>
                  <a:cubicBezTo>
                    <a:pt x="437571" y="80947"/>
                    <a:pt x="513451" y="49373"/>
                    <a:pt x="592896" y="27475"/>
                  </a:cubicBezTo>
                  <a:cubicBezTo>
                    <a:pt x="646114" y="12706"/>
                    <a:pt x="700351" y="3539"/>
                    <a:pt x="755861" y="738"/>
                  </a:cubicBezTo>
                  <a:cubicBezTo>
                    <a:pt x="843199" y="-3590"/>
                    <a:pt x="926464" y="10924"/>
                    <a:pt x="1005145" y="49373"/>
                  </a:cubicBezTo>
                  <a:cubicBezTo>
                    <a:pt x="1033919" y="63887"/>
                    <a:pt x="1061164" y="81202"/>
                    <a:pt x="1086373" y="104883"/>
                  </a:cubicBezTo>
                  <a:close/>
                  <a:moveTo>
                    <a:pt x="1035192" y="89859"/>
                  </a:moveTo>
                  <a:cubicBezTo>
                    <a:pt x="1001835" y="80947"/>
                    <a:pt x="968224" y="75345"/>
                    <a:pt x="934103" y="71526"/>
                  </a:cubicBezTo>
                  <a:cubicBezTo>
                    <a:pt x="850074" y="62105"/>
                    <a:pt x="766555" y="62359"/>
                    <a:pt x="684055" y="83239"/>
                  </a:cubicBezTo>
                  <a:cubicBezTo>
                    <a:pt x="626508" y="97753"/>
                    <a:pt x="573035" y="121179"/>
                    <a:pt x="530002" y="162939"/>
                  </a:cubicBezTo>
                  <a:cubicBezTo>
                    <a:pt x="485696" y="205717"/>
                    <a:pt x="434006" y="230925"/>
                    <a:pt x="372385" y="234745"/>
                  </a:cubicBezTo>
                  <a:cubicBezTo>
                    <a:pt x="377732" y="239328"/>
                    <a:pt x="384862" y="238055"/>
                    <a:pt x="391228" y="239838"/>
                  </a:cubicBezTo>
                  <a:cubicBezTo>
                    <a:pt x="448520" y="254606"/>
                    <a:pt x="500974" y="243402"/>
                    <a:pt x="549609" y="210555"/>
                  </a:cubicBezTo>
                  <a:cubicBezTo>
                    <a:pt x="576091" y="192731"/>
                    <a:pt x="602318" y="175161"/>
                    <a:pt x="627781" y="155809"/>
                  </a:cubicBezTo>
                  <a:cubicBezTo>
                    <a:pt x="642040" y="144860"/>
                    <a:pt x="657573" y="136712"/>
                    <a:pt x="674633" y="130601"/>
                  </a:cubicBezTo>
                  <a:cubicBezTo>
                    <a:pt x="746439" y="105392"/>
                    <a:pt x="821046" y="95461"/>
                    <a:pt x="896418" y="90369"/>
                  </a:cubicBezTo>
                  <a:cubicBezTo>
                    <a:pt x="942760" y="87058"/>
                    <a:pt x="989104" y="87568"/>
                    <a:pt x="1035192" y="89859"/>
                  </a:cubicBezTo>
                  <a:close/>
                </a:path>
              </a:pathLst>
            </a:custGeom>
            <a:solidFill>
              <a:schemeClr val="accent2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257EEEF-E7EE-4218-9E58-CA27C15E2024}"/>
                </a:ext>
              </a:extLst>
            </p:cNvPr>
            <p:cNvSpPr/>
            <p:nvPr/>
          </p:nvSpPr>
          <p:spPr>
            <a:xfrm>
              <a:off x="8369140" y="6129360"/>
              <a:ext cx="371763" cy="226622"/>
            </a:xfrm>
            <a:custGeom>
              <a:avLst/>
              <a:gdLst>
                <a:gd name="connsiteX0" fmla="*/ 19872 w 371762"/>
                <a:gd name="connsiteY0" fmla="*/ 27657 h 226622"/>
                <a:gd name="connsiteX1" fmla="*/ 88623 w 371762"/>
                <a:gd name="connsiteY1" fmla="*/ 4740 h 226622"/>
                <a:gd name="connsiteX2" fmla="*/ 240129 w 371762"/>
                <a:gd name="connsiteY2" fmla="*/ 27657 h 226622"/>
                <a:gd name="connsiteX3" fmla="*/ 332815 w 371762"/>
                <a:gd name="connsiteY3" fmla="*/ 127473 h 226622"/>
                <a:gd name="connsiteX4" fmla="*/ 370500 w 371762"/>
                <a:gd name="connsiteY4" fmla="*/ 214048 h 226622"/>
                <a:gd name="connsiteX5" fmla="*/ 364644 w 371762"/>
                <a:gd name="connsiteY5" fmla="*/ 224488 h 226622"/>
                <a:gd name="connsiteX6" fmla="*/ 239365 w 371762"/>
                <a:gd name="connsiteY6" fmla="*/ 226779 h 226622"/>
                <a:gd name="connsiteX7" fmla="*/ 75127 w 371762"/>
                <a:gd name="connsiteY7" fmla="*/ 183492 h 226622"/>
                <a:gd name="connsiteX8" fmla="*/ 3576 w 371762"/>
                <a:gd name="connsiteY8" fmla="*/ 104047 h 226622"/>
                <a:gd name="connsiteX9" fmla="*/ 5104 w 371762"/>
                <a:gd name="connsiteY9" fmla="*/ 51847 h 226622"/>
                <a:gd name="connsiteX10" fmla="*/ 23183 w 371762"/>
                <a:gd name="connsiteY10" fmla="*/ 42171 h 226622"/>
                <a:gd name="connsiteX11" fmla="*/ 111285 w 371762"/>
                <a:gd name="connsiteY11" fmla="*/ 72472 h 226622"/>
                <a:gd name="connsiteX12" fmla="*/ 190221 w 371762"/>
                <a:gd name="connsiteY12" fmla="*/ 109394 h 226622"/>
                <a:gd name="connsiteX13" fmla="*/ 201680 w 371762"/>
                <a:gd name="connsiteY13" fmla="*/ 111431 h 226622"/>
                <a:gd name="connsiteX14" fmla="*/ 196841 w 371762"/>
                <a:gd name="connsiteY14" fmla="*/ 100991 h 226622"/>
                <a:gd name="connsiteX15" fmla="*/ 128091 w 371762"/>
                <a:gd name="connsiteY15" fmla="*/ 52102 h 226622"/>
                <a:gd name="connsiteX16" fmla="*/ 32604 w 371762"/>
                <a:gd name="connsiteY16" fmla="*/ 31222 h 226622"/>
                <a:gd name="connsiteX17" fmla="*/ 19872 w 371762"/>
                <a:gd name="connsiteY17" fmla="*/ 27657 h 22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762" h="226622">
                  <a:moveTo>
                    <a:pt x="19872" y="27657"/>
                  </a:moveTo>
                  <a:cubicBezTo>
                    <a:pt x="43298" y="16199"/>
                    <a:pt x="65706" y="9324"/>
                    <a:pt x="88623" y="4740"/>
                  </a:cubicBezTo>
                  <a:cubicBezTo>
                    <a:pt x="141841" y="-5445"/>
                    <a:pt x="192767" y="157"/>
                    <a:pt x="240129" y="27657"/>
                  </a:cubicBezTo>
                  <a:cubicBezTo>
                    <a:pt x="281125" y="51593"/>
                    <a:pt x="309898" y="86986"/>
                    <a:pt x="332815" y="127473"/>
                  </a:cubicBezTo>
                  <a:cubicBezTo>
                    <a:pt x="348347" y="154973"/>
                    <a:pt x="360315" y="184256"/>
                    <a:pt x="370500" y="214048"/>
                  </a:cubicBezTo>
                  <a:cubicBezTo>
                    <a:pt x="372792" y="220668"/>
                    <a:pt x="373301" y="223469"/>
                    <a:pt x="364644" y="224488"/>
                  </a:cubicBezTo>
                  <a:cubicBezTo>
                    <a:pt x="322884" y="229580"/>
                    <a:pt x="281125" y="228053"/>
                    <a:pt x="239365" y="226779"/>
                  </a:cubicBezTo>
                  <a:cubicBezTo>
                    <a:pt x="181564" y="224742"/>
                    <a:pt x="126054" y="211756"/>
                    <a:pt x="75127" y="183492"/>
                  </a:cubicBezTo>
                  <a:cubicBezTo>
                    <a:pt x="42535" y="165413"/>
                    <a:pt x="14780" y="141987"/>
                    <a:pt x="3576" y="104047"/>
                  </a:cubicBezTo>
                  <a:cubicBezTo>
                    <a:pt x="-1771" y="86223"/>
                    <a:pt x="-1007" y="69162"/>
                    <a:pt x="5104" y="51847"/>
                  </a:cubicBezTo>
                  <a:cubicBezTo>
                    <a:pt x="8159" y="43444"/>
                    <a:pt x="12997" y="40134"/>
                    <a:pt x="23183" y="42171"/>
                  </a:cubicBezTo>
                  <a:cubicBezTo>
                    <a:pt x="53738" y="48792"/>
                    <a:pt x="82766" y="59741"/>
                    <a:pt x="111285" y="72472"/>
                  </a:cubicBezTo>
                  <a:cubicBezTo>
                    <a:pt x="137767" y="84186"/>
                    <a:pt x="163994" y="97172"/>
                    <a:pt x="190221" y="109394"/>
                  </a:cubicBezTo>
                  <a:cubicBezTo>
                    <a:pt x="193786" y="111176"/>
                    <a:pt x="198369" y="115505"/>
                    <a:pt x="201680" y="111431"/>
                  </a:cubicBezTo>
                  <a:cubicBezTo>
                    <a:pt x="204480" y="107612"/>
                    <a:pt x="199133" y="103792"/>
                    <a:pt x="196841" y="100991"/>
                  </a:cubicBezTo>
                  <a:cubicBezTo>
                    <a:pt x="178253" y="78584"/>
                    <a:pt x="155082" y="62287"/>
                    <a:pt x="128091" y="52102"/>
                  </a:cubicBezTo>
                  <a:cubicBezTo>
                    <a:pt x="97280" y="40643"/>
                    <a:pt x="65706" y="32495"/>
                    <a:pt x="32604" y="31222"/>
                  </a:cubicBezTo>
                  <a:cubicBezTo>
                    <a:pt x="29039" y="31222"/>
                    <a:pt x="25474" y="29440"/>
                    <a:pt x="19872" y="27657"/>
                  </a:cubicBezTo>
                  <a:close/>
                </a:path>
              </a:pathLst>
            </a:custGeom>
            <a:solidFill>
              <a:schemeClr val="bg1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98D5D49-DCE8-4256-BAD1-C68F223BA898}"/>
                </a:ext>
              </a:extLst>
            </p:cNvPr>
            <p:cNvSpPr/>
            <p:nvPr/>
          </p:nvSpPr>
          <p:spPr>
            <a:xfrm>
              <a:off x="7508727" y="5801665"/>
              <a:ext cx="162964" cy="165511"/>
            </a:xfrm>
            <a:custGeom>
              <a:avLst/>
              <a:gdLst>
                <a:gd name="connsiteX0" fmla="*/ 68519 w 162964"/>
                <a:gd name="connsiteY0" fmla="*/ 65071 h 165510"/>
                <a:gd name="connsiteX1" fmla="*/ 124284 w 162964"/>
                <a:gd name="connsiteY1" fmla="*/ 147827 h 165510"/>
                <a:gd name="connsiteX2" fmla="*/ 129376 w 162964"/>
                <a:gd name="connsiteY2" fmla="*/ 164633 h 165510"/>
                <a:gd name="connsiteX3" fmla="*/ 112571 w 162964"/>
                <a:gd name="connsiteY3" fmla="*/ 164887 h 165510"/>
                <a:gd name="connsiteX4" fmla="*/ 40764 w 162964"/>
                <a:gd name="connsiteY4" fmla="*/ 140188 h 165510"/>
                <a:gd name="connsiteX5" fmla="*/ 1806 w 162964"/>
                <a:gd name="connsiteY5" fmla="*/ 70928 h 165510"/>
                <a:gd name="connsiteX6" fmla="*/ 23 w 162964"/>
                <a:gd name="connsiteY6" fmla="*/ 8543 h 165510"/>
                <a:gd name="connsiteX7" fmla="*/ 8171 w 162964"/>
                <a:gd name="connsiteY7" fmla="*/ 140 h 165510"/>
                <a:gd name="connsiteX8" fmla="*/ 132941 w 162964"/>
                <a:gd name="connsiteY8" fmla="*/ 44956 h 165510"/>
                <a:gd name="connsiteX9" fmla="*/ 152802 w 162964"/>
                <a:gd name="connsiteY9" fmla="*/ 163869 h 165510"/>
                <a:gd name="connsiteX10" fmla="*/ 148474 w 162964"/>
                <a:gd name="connsiteY10" fmla="*/ 167434 h 165510"/>
                <a:gd name="connsiteX11" fmla="*/ 143126 w 162964"/>
                <a:gd name="connsiteY11" fmla="*/ 161068 h 165510"/>
                <a:gd name="connsiteX12" fmla="*/ 111297 w 162964"/>
                <a:gd name="connsiteY12" fmla="*/ 105049 h 165510"/>
                <a:gd name="connsiteX13" fmla="*/ 70047 w 162964"/>
                <a:gd name="connsiteY13" fmla="*/ 63544 h 165510"/>
                <a:gd name="connsiteX14" fmla="*/ 67755 w 162964"/>
                <a:gd name="connsiteY14" fmla="*/ 62270 h 165510"/>
                <a:gd name="connsiteX15" fmla="*/ 68519 w 162964"/>
                <a:gd name="connsiteY15" fmla="*/ 65071 h 16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2964" h="165510">
                  <a:moveTo>
                    <a:pt x="68519" y="65071"/>
                  </a:moveTo>
                  <a:cubicBezTo>
                    <a:pt x="87871" y="92062"/>
                    <a:pt x="109515" y="117526"/>
                    <a:pt x="124284" y="147827"/>
                  </a:cubicBezTo>
                  <a:cubicBezTo>
                    <a:pt x="126830" y="153174"/>
                    <a:pt x="132432" y="159540"/>
                    <a:pt x="129376" y="164633"/>
                  </a:cubicBezTo>
                  <a:cubicBezTo>
                    <a:pt x="125557" y="171508"/>
                    <a:pt x="118427" y="165906"/>
                    <a:pt x="112571" y="164887"/>
                  </a:cubicBezTo>
                  <a:cubicBezTo>
                    <a:pt x="87362" y="160558"/>
                    <a:pt x="62408" y="155720"/>
                    <a:pt x="40764" y="140188"/>
                  </a:cubicBezTo>
                  <a:cubicBezTo>
                    <a:pt x="16829" y="122873"/>
                    <a:pt x="2315" y="100975"/>
                    <a:pt x="1806" y="70928"/>
                  </a:cubicBezTo>
                  <a:cubicBezTo>
                    <a:pt x="1296" y="50048"/>
                    <a:pt x="1042" y="29423"/>
                    <a:pt x="23" y="8543"/>
                  </a:cubicBezTo>
                  <a:cubicBezTo>
                    <a:pt x="-231" y="1668"/>
                    <a:pt x="1551" y="-623"/>
                    <a:pt x="8171" y="140"/>
                  </a:cubicBezTo>
                  <a:cubicBezTo>
                    <a:pt x="53241" y="5488"/>
                    <a:pt x="97802" y="14145"/>
                    <a:pt x="132941" y="44956"/>
                  </a:cubicBezTo>
                  <a:cubicBezTo>
                    <a:pt x="171900" y="79076"/>
                    <a:pt x="169608" y="123382"/>
                    <a:pt x="152802" y="163869"/>
                  </a:cubicBezTo>
                  <a:cubicBezTo>
                    <a:pt x="152038" y="165651"/>
                    <a:pt x="151275" y="168197"/>
                    <a:pt x="148474" y="167434"/>
                  </a:cubicBezTo>
                  <a:cubicBezTo>
                    <a:pt x="145418" y="166670"/>
                    <a:pt x="144145" y="164123"/>
                    <a:pt x="143126" y="161068"/>
                  </a:cubicBezTo>
                  <a:cubicBezTo>
                    <a:pt x="135742" y="140442"/>
                    <a:pt x="124284" y="122364"/>
                    <a:pt x="111297" y="105049"/>
                  </a:cubicBezTo>
                  <a:cubicBezTo>
                    <a:pt x="99584" y="89262"/>
                    <a:pt x="88381" y="72965"/>
                    <a:pt x="70047" y="63544"/>
                  </a:cubicBezTo>
                  <a:cubicBezTo>
                    <a:pt x="69792" y="62270"/>
                    <a:pt x="69028" y="61507"/>
                    <a:pt x="67755" y="62270"/>
                  </a:cubicBezTo>
                  <a:cubicBezTo>
                    <a:pt x="67501" y="62525"/>
                    <a:pt x="68265" y="64053"/>
                    <a:pt x="68519" y="65071"/>
                  </a:cubicBezTo>
                  <a:close/>
                </a:path>
              </a:pathLst>
            </a:custGeom>
            <a:solidFill>
              <a:schemeClr val="accent2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8991E8F-F43F-4096-A3D8-56697412DC5A}"/>
                </a:ext>
              </a:extLst>
            </p:cNvPr>
            <p:cNvSpPr/>
            <p:nvPr/>
          </p:nvSpPr>
          <p:spPr>
            <a:xfrm>
              <a:off x="7576431" y="5863631"/>
              <a:ext cx="2546" cy="2546"/>
            </a:xfrm>
            <a:custGeom>
              <a:avLst/>
              <a:gdLst>
                <a:gd name="connsiteX0" fmla="*/ 815 w 0"/>
                <a:gd name="connsiteY0" fmla="*/ 3106 h 2546"/>
                <a:gd name="connsiteX1" fmla="*/ 51 w 0"/>
                <a:gd name="connsiteY1" fmla="*/ 305 h 2546"/>
                <a:gd name="connsiteX2" fmla="*/ 2343 w 0"/>
                <a:gd name="connsiteY2" fmla="*/ 1578 h 2546"/>
                <a:gd name="connsiteX3" fmla="*/ 815 w 0"/>
                <a:gd name="connsiteY3" fmla="*/ 3106 h 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">
                  <a:moveTo>
                    <a:pt x="815" y="3106"/>
                  </a:moveTo>
                  <a:cubicBezTo>
                    <a:pt x="560" y="2087"/>
                    <a:pt x="-203" y="559"/>
                    <a:pt x="51" y="305"/>
                  </a:cubicBezTo>
                  <a:cubicBezTo>
                    <a:pt x="1324" y="-459"/>
                    <a:pt x="2088" y="305"/>
                    <a:pt x="2343" y="1578"/>
                  </a:cubicBezTo>
                  <a:cubicBezTo>
                    <a:pt x="1834" y="2087"/>
                    <a:pt x="1324" y="2597"/>
                    <a:pt x="815" y="3106"/>
                  </a:cubicBezTo>
                  <a:close/>
                </a:path>
              </a:pathLst>
            </a:custGeom>
            <a:solidFill>
              <a:srgbClr val="FEFEFE"/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25CA36-AC81-4630-85AA-408D4EBF20F7}"/>
              </a:ext>
            </a:extLst>
          </p:cNvPr>
          <p:cNvSpPr/>
          <p:nvPr/>
        </p:nvSpPr>
        <p:spPr>
          <a:xfrm>
            <a:off x="1453561" y="3078178"/>
            <a:ext cx="1823792" cy="873661"/>
          </a:xfrm>
          <a:prstGeom prst="rect">
            <a:avLst/>
          </a:prstGeom>
          <a:solidFill>
            <a:schemeClr val="accent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E8544D-3EE5-49F1-9709-4D926129FBEE}"/>
              </a:ext>
            </a:extLst>
          </p:cNvPr>
          <p:cNvSpPr/>
          <p:nvPr/>
        </p:nvSpPr>
        <p:spPr>
          <a:xfrm>
            <a:off x="3658183" y="3078178"/>
            <a:ext cx="1823792" cy="873661"/>
          </a:xfrm>
          <a:prstGeom prst="rect">
            <a:avLst/>
          </a:prstGeom>
          <a:solidFill>
            <a:schemeClr val="accent3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987B73-793A-4C1F-8654-6C77BDBCA7DA}"/>
              </a:ext>
            </a:extLst>
          </p:cNvPr>
          <p:cNvSpPr/>
          <p:nvPr/>
        </p:nvSpPr>
        <p:spPr>
          <a:xfrm>
            <a:off x="5862805" y="3078178"/>
            <a:ext cx="1823792" cy="873661"/>
          </a:xfrm>
          <a:prstGeom prst="rect">
            <a:avLst/>
          </a:prstGeom>
          <a:solidFill>
            <a:schemeClr val="accent4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3F96654-0455-4B2C-901C-20550909B7B1}"/>
              </a:ext>
            </a:extLst>
          </p:cNvPr>
          <p:cNvSpPr txBox="1">
            <a:spLocks/>
          </p:cNvSpPr>
          <p:nvPr/>
        </p:nvSpPr>
        <p:spPr>
          <a:xfrm rot="16200000">
            <a:off x="-2702219" y="2967335"/>
            <a:ext cx="6858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GB" altLang="ko-KR" sz="5400" dirty="0">
                <a:solidFill>
                  <a:schemeClr val="accent1"/>
                </a:solidFill>
              </a:rPr>
              <a:t>OUR TEAM L</a:t>
            </a:r>
            <a:r>
              <a:rPr lang="en-GB" altLang="ko-KR" sz="5400" dirty="0"/>
              <a:t>AYOUT</a:t>
            </a:r>
          </a:p>
        </p:txBody>
      </p:sp>
      <p:grpSp>
        <p:nvGrpSpPr>
          <p:cNvPr id="11" name="그룹 7">
            <a:extLst>
              <a:ext uri="{FF2B5EF4-FFF2-40B4-BE49-F238E27FC236}">
                <a16:creationId xmlns:a16="http://schemas.microsoft.com/office/drawing/2014/main" id="{73E0F334-A583-4B1B-940B-9127FAC06EC1}"/>
              </a:ext>
            </a:extLst>
          </p:cNvPr>
          <p:cNvGrpSpPr/>
          <p:nvPr/>
        </p:nvGrpSpPr>
        <p:grpSpPr>
          <a:xfrm>
            <a:off x="1776744" y="5248659"/>
            <a:ext cx="5553200" cy="1184131"/>
            <a:chOff x="1747873" y="3161350"/>
            <a:chExt cx="3621608" cy="11841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D98BC0-E3E3-407E-BC4E-87C1292E5D94}"/>
                </a:ext>
              </a:extLst>
            </p:cNvPr>
            <p:cNvSpPr txBox="1"/>
            <p:nvPr/>
          </p:nvSpPr>
          <p:spPr>
            <a:xfrm>
              <a:off x="1747873" y="3161350"/>
              <a:ext cx="3621608" cy="373436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marL="0" indent="0" algn="r">
                <a:lnSpc>
                  <a:spcPct val="110000"/>
                </a:lnSpc>
                <a:buNone/>
              </a:pPr>
              <a:r>
                <a:rPr lang="en-US" altLang="ko-KR" sz="1800" b="1" kern="1200" dirty="0">
                  <a:solidFill>
                    <a:schemeClr val="accent4"/>
                  </a:solidFill>
                  <a:latin typeface="+mn-lt"/>
                  <a:ea typeface="+mn-ea"/>
                  <a:cs typeface="Arial" pitchFamily="34" charset="0"/>
                </a:rPr>
                <a:t>Portfolio Presentation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ABAF9A-66DE-453E-ACD4-D6D294ABBFA0}"/>
                </a:ext>
              </a:extLst>
            </p:cNvPr>
            <p:cNvSpPr txBox="1"/>
            <p:nvPr/>
          </p:nvSpPr>
          <p:spPr>
            <a:xfrm>
              <a:off x="1747873" y="3514484"/>
              <a:ext cx="3621608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accent1"/>
                  </a:solidFill>
                  <a:latin typeface="+mn-lt"/>
                </a:rPr>
                <a:t>Get a modern PowerPoint  Presentation that is beautifully designed.  I hope and I believe that this Template will your Time. You can simply impress your audience and add a unique zing and appeal to your Reports. I hope and I believe that this Template will your Time.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BDEC503-9168-40AD-8E7C-159907949EEB}"/>
              </a:ext>
            </a:extLst>
          </p:cNvPr>
          <p:cNvSpPr txBox="1"/>
          <p:nvPr/>
        </p:nvSpPr>
        <p:spPr>
          <a:xfrm>
            <a:off x="2010940" y="4092002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r"/>
            <a:r>
              <a:rPr lang="en-US" altLang="ko-KR" sz="3600" dirty="0">
                <a:solidFill>
                  <a:schemeClr val="accent3"/>
                </a:solidFill>
                <a:latin typeface="+mn-lt"/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3600" dirty="0">
                <a:solidFill>
                  <a:schemeClr val="accent3"/>
                </a:solidFill>
                <a:latin typeface="+mn-lt"/>
                <a:cs typeface="Arial" pitchFamily="34" charset="0"/>
              </a:rPr>
              <a:t>Professional Presentation</a:t>
            </a:r>
            <a:endParaRPr lang="ko-KR" altLang="en-US" sz="3600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grpSp>
        <p:nvGrpSpPr>
          <p:cNvPr id="18" name="그룹 4">
            <a:extLst>
              <a:ext uri="{FF2B5EF4-FFF2-40B4-BE49-F238E27FC236}">
                <a16:creationId xmlns:a16="http://schemas.microsoft.com/office/drawing/2014/main" id="{6BC0DE0C-D72B-457F-9065-F6C66FA19AE1}"/>
              </a:ext>
            </a:extLst>
          </p:cNvPr>
          <p:cNvGrpSpPr/>
          <p:nvPr/>
        </p:nvGrpSpPr>
        <p:grpSpPr>
          <a:xfrm>
            <a:off x="3739182" y="3273810"/>
            <a:ext cx="1647653" cy="491826"/>
            <a:chOff x="5062160" y="4534125"/>
            <a:chExt cx="2059200" cy="491826"/>
          </a:xfrm>
        </p:grpSpPr>
        <p:sp>
          <p:nvSpPr>
            <p:cNvPr id="19" name="Text Placeholder 22">
              <a:extLst>
                <a:ext uri="{FF2B5EF4-FFF2-40B4-BE49-F238E27FC236}">
                  <a16:creationId xmlns:a16="http://schemas.microsoft.com/office/drawing/2014/main" id="{CAC5E3DF-8B88-4627-8663-90C800287344}"/>
                </a:ext>
              </a:extLst>
            </p:cNvPr>
            <p:cNvSpPr txBox="1">
              <a:spLocks/>
            </p:cNvSpPr>
            <p:nvPr/>
          </p:nvSpPr>
          <p:spPr>
            <a:xfrm>
              <a:off x="5062160" y="4534125"/>
              <a:ext cx="20592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0" name="Text Placeholder 23">
              <a:extLst>
                <a:ext uri="{FF2B5EF4-FFF2-40B4-BE49-F238E27FC236}">
                  <a16:creationId xmlns:a16="http://schemas.microsoft.com/office/drawing/2014/main" id="{112CEAE5-90AB-41E8-B023-5D2D0B62F707}"/>
                </a:ext>
              </a:extLst>
            </p:cNvPr>
            <p:cNvSpPr txBox="1">
              <a:spLocks/>
            </p:cNvSpPr>
            <p:nvPr/>
          </p:nvSpPr>
          <p:spPr>
            <a:xfrm>
              <a:off x="5062160" y="4776371"/>
              <a:ext cx="2059200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Designer</a:t>
              </a:r>
            </a:p>
          </p:txBody>
        </p:sp>
      </p:grpSp>
      <p:grpSp>
        <p:nvGrpSpPr>
          <p:cNvPr id="22" name="그룹 3">
            <a:extLst>
              <a:ext uri="{FF2B5EF4-FFF2-40B4-BE49-F238E27FC236}">
                <a16:creationId xmlns:a16="http://schemas.microsoft.com/office/drawing/2014/main" id="{BF7B852D-3EE6-4474-9AC0-25B27235FA40}"/>
              </a:ext>
            </a:extLst>
          </p:cNvPr>
          <p:cNvGrpSpPr/>
          <p:nvPr/>
        </p:nvGrpSpPr>
        <p:grpSpPr>
          <a:xfrm>
            <a:off x="5950876" y="3273810"/>
            <a:ext cx="1647653" cy="491826"/>
            <a:chOff x="7915251" y="4534125"/>
            <a:chExt cx="2059200" cy="491826"/>
          </a:xfrm>
        </p:grpSpPr>
        <p:sp>
          <p:nvSpPr>
            <p:cNvPr id="23" name="Text Placeholder 27">
              <a:extLst>
                <a:ext uri="{FF2B5EF4-FFF2-40B4-BE49-F238E27FC236}">
                  <a16:creationId xmlns:a16="http://schemas.microsoft.com/office/drawing/2014/main" id="{D88D8716-07A9-42BC-97AF-A996B4F7B929}"/>
                </a:ext>
              </a:extLst>
            </p:cNvPr>
            <p:cNvSpPr txBox="1">
              <a:spLocks/>
            </p:cNvSpPr>
            <p:nvPr/>
          </p:nvSpPr>
          <p:spPr>
            <a:xfrm>
              <a:off x="7915251" y="4534125"/>
              <a:ext cx="20592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4" name="Text Placeholder 28">
              <a:extLst>
                <a:ext uri="{FF2B5EF4-FFF2-40B4-BE49-F238E27FC236}">
                  <a16:creationId xmlns:a16="http://schemas.microsoft.com/office/drawing/2014/main" id="{DD534B9F-94D2-4822-9153-22C46F22FFC9}"/>
                </a:ext>
              </a:extLst>
            </p:cNvPr>
            <p:cNvSpPr txBox="1">
              <a:spLocks/>
            </p:cNvSpPr>
            <p:nvPr/>
          </p:nvSpPr>
          <p:spPr>
            <a:xfrm>
              <a:off x="7915251" y="4776371"/>
              <a:ext cx="2059200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26" name="그룹 5">
            <a:extLst>
              <a:ext uri="{FF2B5EF4-FFF2-40B4-BE49-F238E27FC236}">
                <a16:creationId xmlns:a16="http://schemas.microsoft.com/office/drawing/2014/main" id="{9E58BC53-7FDC-42AE-B252-9B88D17C0C4A}"/>
              </a:ext>
            </a:extLst>
          </p:cNvPr>
          <p:cNvGrpSpPr/>
          <p:nvPr/>
        </p:nvGrpSpPr>
        <p:grpSpPr>
          <a:xfrm>
            <a:off x="1536646" y="3273810"/>
            <a:ext cx="1648019" cy="491826"/>
            <a:chOff x="2173661" y="4534125"/>
            <a:chExt cx="2059657" cy="491826"/>
          </a:xfrm>
        </p:grpSpPr>
        <p:sp>
          <p:nvSpPr>
            <p:cNvPr id="27" name="Text Placeholder 17">
              <a:extLst>
                <a:ext uri="{FF2B5EF4-FFF2-40B4-BE49-F238E27FC236}">
                  <a16:creationId xmlns:a16="http://schemas.microsoft.com/office/drawing/2014/main" id="{57DDB244-1499-4713-92AD-4FD8163C7E77}"/>
                </a:ext>
              </a:extLst>
            </p:cNvPr>
            <p:cNvSpPr txBox="1">
              <a:spLocks/>
            </p:cNvSpPr>
            <p:nvPr/>
          </p:nvSpPr>
          <p:spPr>
            <a:xfrm>
              <a:off x="2173661" y="4534125"/>
              <a:ext cx="205965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8" name="Text Placeholder 18">
              <a:extLst>
                <a:ext uri="{FF2B5EF4-FFF2-40B4-BE49-F238E27FC236}">
                  <a16:creationId xmlns:a16="http://schemas.microsoft.com/office/drawing/2014/main" id="{FA9F246E-901E-49D9-9322-308ECB77E51D}"/>
                </a:ext>
              </a:extLst>
            </p:cNvPr>
            <p:cNvSpPr txBox="1">
              <a:spLocks/>
            </p:cNvSpPr>
            <p:nvPr/>
          </p:nvSpPr>
          <p:spPr>
            <a:xfrm>
              <a:off x="2173661" y="4776371"/>
              <a:ext cx="205965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1F749-5CD9-4691-9A81-036005BE6B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9756E97-4B1F-4E4D-A31D-0F80DDD3F76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DF248F5-C422-44D6-96F2-D6EBB96E985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F9D5D3E-F135-4FF8-BAEE-5EF68E69B0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2493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>
            <a:extLst>
              <a:ext uri="{FF2B5EF4-FFF2-40B4-BE49-F238E27FC236}">
                <a16:creationId xmlns:a16="http://schemas.microsoft.com/office/drawing/2014/main" id="{4CB7581C-510E-4D8D-90D8-4AC2E1C07591}"/>
              </a:ext>
            </a:extLst>
          </p:cNvPr>
          <p:cNvSpPr>
            <a:spLocks/>
          </p:cNvSpPr>
          <p:nvPr/>
        </p:nvSpPr>
        <p:spPr bwMode="auto">
          <a:xfrm rot="8950285" flipV="1">
            <a:off x="1749264" y="3771794"/>
            <a:ext cx="2914995" cy="4369901"/>
          </a:xfrm>
          <a:custGeom>
            <a:avLst/>
            <a:gdLst>
              <a:gd name="T0" fmla="*/ 388 w 2127"/>
              <a:gd name="T1" fmla="*/ 1550 h 3157"/>
              <a:gd name="T2" fmla="*/ 312 w 2127"/>
              <a:gd name="T3" fmla="*/ 1481 h 3157"/>
              <a:gd name="T4" fmla="*/ 259 w 2127"/>
              <a:gd name="T5" fmla="*/ 1260 h 3157"/>
              <a:gd name="T6" fmla="*/ 380 w 2127"/>
              <a:gd name="T7" fmla="*/ 1152 h 3157"/>
              <a:gd name="T8" fmla="*/ 318 w 2127"/>
              <a:gd name="T9" fmla="*/ 915 h 3157"/>
              <a:gd name="T10" fmla="*/ 345 w 2127"/>
              <a:gd name="T11" fmla="*/ 802 h 3157"/>
              <a:gd name="T12" fmla="*/ 349 w 2127"/>
              <a:gd name="T13" fmla="*/ 635 h 3157"/>
              <a:gd name="T14" fmla="*/ 421 w 2127"/>
              <a:gd name="T15" fmla="*/ 485 h 3157"/>
              <a:gd name="T16" fmla="*/ 561 w 2127"/>
              <a:gd name="T17" fmla="*/ 367 h 3157"/>
              <a:gd name="T18" fmla="*/ 569 w 2127"/>
              <a:gd name="T19" fmla="*/ 271 h 3157"/>
              <a:gd name="T20" fmla="*/ 561 w 2127"/>
              <a:gd name="T21" fmla="*/ 181 h 3157"/>
              <a:gd name="T22" fmla="*/ 625 w 2127"/>
              <a:gd name="T23" fmla="*/ 148 h 3157"/>
              <a:gd name="T24" fmla="*/ 769 w 2127"/>
              <a:gd name="T25" fmla="*/ 90 h 3157"/>
              <a:gd name="T26" fmla="*/ 909 w 2127"/>
              <a:gd name="T27" fmla="*/ 57 h 3157"/>
              <a:gd name="T28" fmla="*/ 1114 w 2127"/>
              <a:gd name="T29" fmla="*/ 148 h 3157"/>
              <a:gd name="T30" fmla="*/ 1236 w 2127"/>
              <a:gd name="T31" fmla="*/ 300 h 3157"/>
              <a:gd name="T32" fmla="*/ 1447 w 2127"/>
              <a:gd name="T33" fmla="*/ 373 h 3157"/>
              <a:gd name="T34" fmla="*/ 1554 w 2127"/>
              <a:gd name="T35" fmla="*/ 475 h 3157"/>
              <a:gd name="T36" fmla="*/ 1775 w 2127"/>
              <a:gd name="T37" fmla="*/ 691 h 3157"/>
              <a:gd name="T38" fmla="*/ 1677 w 2127"/>
              <a:gd name="T39" fmla="*/ 814 h 3157"/>
              <a:gd name="T40" fmla="*/ 1939 w 2127"/>
              <a:gd name="T41" fmla="*/ 1097 h 3157"/>
              <a:gd name="T42" fmla="*/ 1890 w 2127"/>
              <a:gd name="T43" fmla="*/ 1273 h 3157"/>
              <a:gd name="T44" fmla="*/ 2095 w 2127"/>
              <a:gd name="T45" fmla="*/ 1310 h 3157"/>
              <a:gd name="T46" fmla="*/ 1794 w 2127"/>
              <a:gd name="T47" fmla="*/ 1274 h 3157"/>
              <a:gd name="T48" fmla="*/ 1811 w 2127"/>
              <a:gd name="T49" fmla="*/ 1429 h 3157"/>
              <a:gd name="T50" fmla="*/ 1930 w 2127"/>
              <a:gd name="T51" fmla="*/ 1478 h 3157"/>
              <a:gd name="T52" fmla="*/ 1627 w 2127"/>
              <a:gd name="T53" fmla="*/ 1415 h 3157"/>
              <a:gd name="T54" fmla="*/ 1667 w 2127"/>
              <a:gd name="T55" fmla="*/ 1497 h 3157"/>
              <a:gd name="T56" fmla="*/ 1629 w 2127"/>
              <a:gd name="T57" fmla="*/ 1664 h 3157"/>
              <a:gd name="T58" fmla="*/ 1496 w 2127"/>
              <a:gd name="T59" fmla="*/ 1500 h 3157"/>
              <a:gd name="T60" fmla="*/ 1532 w 2127"/>
              <a:gd name="T61" fmla="*/ 1589 h 3157"/>
              <a:gd name="T62" fmla="*/ 1509 w 2127"/>
              <a:gd name="T63" fmla="*/ 1647 h 3157"/>
              <a:gd name="T64" fmla="*/ 1579 w 2127"/>
              <a:gd name="T65" fmla="*/ 1799 h 3157"/>
              <a:gd name="T66" fmla="*/ 1631 w 2127"/>
              <a:gd name="T67" fmla="*/ 2080 h 3157"/>
              <a:gd name="T68" fmla="*/ 1652 w 2127"/>
              <a:gd name="T69" fmla="*/ 2242 h 3157"/>
              <a:gd name="T70" fmla="*/ 1572 w 2127"/>
              <a:gd name="T71" fmla="*/ 2303 h 3157"/>
              <a:gd name="T72" fmla="*/ 1567 w 2127"/>
              <a:gd name="T73" fmla="*/ 2433 h 3157"/>
              <a:gd name="T74" fmla="*/ 1498 w 2127"/>
              <a:gd name="T75" fmla="*/ 2455 h 3157"/>
              <a:gd name="T76" fmla="*/ 1384 w 2127"/>
              <a:gd name="T77" fmla="*/ 2483 h 3157"/>
              <a:gd name="T78" fmla="*/ 1251 w 2127"/>
              <a:gd name="T79" fmla="*/ 2679 h 3157"/>
              <a:gd name="T80" fmla="*/ 998 w 2127"/>
              <a:gd name="T81" fmla="*/ 2538 h 3157"/>
              <a:gd name="T82" fmla="*/ 790 w 2127"/>
              <a:gd name="T83" fmla="*/ 2468 h 3157"/>
              <a:gd name="T84" fmla="*/ 649 w 2127"/>
              <a:gd name="T85" fmla="*/ 2321 h 3157"/>
              <a:gd name="T86" fmla="*/ 513 w 2127"/>
              <a:gd name="T87" fmla="*/ 2337 h 3157"/>
              <a:gd name="T88" fmla="*/ 574 w 2127"/>
              <a:gd name="T89" fmla="*/ 2476 h 3157"/>
              <a:gd name="T90" fmla="*/ 545 w 2127"/>
              <a:gd name="T91" fmla="*/ 2580 h 3157"/>
              <a:gd name="T92" fmla="*/ 349 w 2127"/>
              <a:gd name="T93" fmla="*/ 2754 h 3157"/>
              <a:gd name="T94" fmla="*/ 407 w 2127"/>
              <a:gd name="T95" fmla="*/ 2783 h 3157"/>
              <a:gd name="T96" fmla="*/ 456 w 2127"/>
              <a:gd name="T97" fmla="*/ 2817 h 3157"/>
              <a:gd name="T98" fmla="*/ 449 w 2127"/>
              <a:gd name="T99" fmla="*/ 2968 h 3157"/>
              <a:gd name="T100" fmla="*/ 392 w 2127"/>
              <a:gd name="T101" fmla="*/ 3084 h 3157"/>
              <a:gd name="T102" fmla="*/ 349 w 2127"/>
              <a:gd name="T103" fmla="*/ 3149 h 3157"/>
              <a:gd name="T104" fmla="*/ 164 w 2127"/>
              <a:gd name="T105" fmla="*/ 3145 h 3157"/>
              <a:gd name="T106" fmla="*/ 18 w 2127"/>
              <a:gd name="T107" fmla="*/ 2940 h 3157"/>
              <a:gd name="T108" fmla="*/ 139 w 2127"/>
              <a:gd name="T109" fmla="*/ 2743 h 3157"/>
              <a:gd name="T110" fmla="*/ 100 w 2127"/>
              <a:gd name="T111" fmla="*/ 2541 h 3157"/>
              <a:gd name="T112" fmla="*/ 211 w 2127"/>
              <a:gd name="T113" fmla="*/ 2293 h 3157"/>
              <a:gd name="T114" fmla="*/ 341 w 2127"/>
              <a:gd name="T115" fmla="*/ 2266 h 3157"/>
              <a:gd name="T116" fmla="*/ 417 w 2127"/>
              <a:gd name="T117" fmla="*/ 2296 h 3157"/>
              <a:gd name="T118" fmla="*/ 508 w 2127"/>
              <a:gd name="T119" fmla="*/ 2062 h 3157"/>
              <a:gd name="T120" fmla="*/ 488 w 2127"/>
              <a:gd name="T121" fmla="*/ 1904 h 3157"/>
              <a:gd name="T122" fmla="*/ 496 w 2127"/>
              <a:gd name="T123" fmla="*/ 1782 h 3157"/>
              <a:gd name="T124" fmla="*/ 514 w 2127"/>
              <a:gd name="T125" fmla="*/ 1618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27" h="3157">
                <a:moveTo>
                  <a:pt x="440" y="1547"/>
                </a:moveTo>
                <a:cubicBezTo>
                  <a:pt x="431" y="1553"/>
                  <a:pt x="430" y="1563"/>
                  <a:pt x="426" y="1570"/>
                </a:cubicBezTo>
                <a:cubicBezTo>
                  <a:pt x="422" y="1577"/>
                  <a:pt x="419" y="1587"/>
                  <a:pt x="408" y="1586"/>
                </a:cubicBezTo>
                <a:cubicBezTo>
                  <a:pt x="395" y="1585"/>
                  <a:pt x="382" y="1582"/>
                  <a:pt x="376" y="1569"/>
                </a:cubicBezTo>
                <a:cubicBezTo>
                  <a:pt x="370" y="1558"/>
                  <a:pt x="372" y="1549"/>
                  <a:pt x="388" y="1550"/>
                </a:cubicBezTo>
                <a:cubicBezTo>
                  <a:pt x="399" y="1551"/>
                  <a:pt x="401" y="1544"/>
                  <a:pt x="401" y="1535"/>
                </a:cubicBezTo>
                <a:cubicBezTo>
                  <a:pt x="403" y="1510"/>
                  <a:pt x="380" y="1494"/>
                  <a:pt x="357" y="1505"/>
                </a:cubicBezTo>
                <a:cubicBezTo>
                  <a:pt x="349" y="1508"/>
                  <a:pt x="342" y="1512"/>
                  <a:pt x="333" y="1515"/>
                </a:cubicBezTo>
                <a:cubicBezTo>
                  <a:pt x="323" y="1517"/>
                  <a:pt x="315" y="1514"/>
                  <a:pt x="309" y="1505"/>
                </a:cubicBezTo>
                <a:cubicBezTo>
                  <a:pt x="302" y="1496"/>
                  <a:pt x="307" y="1489"/>
                  <a:pt x="312" y="1481"/>
                </a:cubicBezTo>
                <a:cubicBezTo>
                  <a:pt x="321" y="1467"/>
                  <a:pt x="336" y="1464"/>
                  <a:pt x="351" y="1459"/>
                </a:cubicBezTo>
                <a:cubicBezTo>
                  <a:pt x="387" y="1447"/>
                  <a:pt x="387" y="1447"/>
                  <a:pt x="375" y="1411"/>
                </a:cubicBezTo>
                <a:cubicBezTo>
                  <a:pt x="364" y="1376"/>
                  <a:pt x="354" y="1342"/>
                  <a:pt x="353" y="1306"/>
                </a:cubicBezTo>
                <a:cubicBezTo>
                  <a:pt x="353" y="1294"/>
                  <a:pt x="346" y="1293"/>
                  <a:pt x="338" y="1291"/>
                </a:cubicBezTo>
                <a:cubicBezTo>
                  <a:pt x="312" y="1284"/>
                  <a:pt x="286" y="1275"/>
                  <a:pt x="259" y="1260"/>
                </a:cubicBezTo>
                <a:cubicBezTo>
                  <a:pt x="282" y="1252"/>
                  <a:pt x="302" y="1256"/>
                  <a:pt x="323" y="1257"/>
                </a:cubicBezTo>
                <a:cubicBezTo>
                  <a:pt x="367" y="1259"/>
                  <a:pt x="387" y="1243"/>
                  <a:pt x="392" y="1204"/>
                </a:cubicBezTo>
                <a:cubicBezTo>
                  <a:pt x="395" y="1186"/>
                  <a:pt x="389" y="1176"/>
                  <a:pt x="371" y="1172"/>
                </a:cubicBezTo>
                <a:cubicBezTo>
                  <a:pt x="363" y="1170"/>
                  <a:pt x="355" y="1170"/>
                  <a:pt x="348" y="1164"/>
                </a:cubicBezTo>
                <a:cubicBezTo>
                  <a:pt x="356" y="1152"/>
                  <a:pt x="369" y="1152"/>
                  <a:pt x="380" y="1152"/>
                </a:cubicBezTo>
                <a:cubicBezTo>
                  <a:pt x="392" y="1152"/>
                  <a:pt x="395" y="1147"/>
                  <a:pt x="396" y="1137"/>
                </a:cubicBezTo>
                <a:cubicBezTo>
                  <a:pt x="398" y="1109"/>
                  <a:pt x="388" y="1086"/>
                  <a:pt x="374" y="1063"/>
                </a:cubicBezTo>
                <a:cubicBezTo>
                  <a:pt x="366" y="1050"/>
                  <a:pt x="357" y="1036"/>
                  <a:pt x="349" y="1023"/>
                </a:cubicBezTo>
                <a:cubicBezTo>
                  <a:pt x="337" y="1002"/>
                  <a:pt x="333" y="980"/>
                  <a:pt x="340" y="957"/>
                </a:cubicBezTo>
                <a:cubicBezTo>
                  <a:pt x="346" y="934"/>
                  <a:pt x="340" y="923"/>
                  <a:pt x="318" y="915"/>
                </a:cubicBezTo>
                <a:cubicBezTo>
                  <a:pt x="315" y="914"/>
                  <a:pt x="312" y="914"/>
                  <a:pt x="307" y="913"/>
                </a:cubicBezTo>
                <a:cubicBezTo>
                  <a:pt x="316" y="897"/>
                  <a:pt x="331" y="894"/>
                  <a:pt x="344" y="889"/>
                </a:cubicBezTo>
                <a:cubicBezTo>
                  <a:pt x="360" y="883"/>
                  <a:pt x="372" y="874"/>
                  <a:pt x="377" y="857"/>
                </a:cubicBezTo>
                <a:cubicBezTo>
                  <a:pt x="382" y="845"/>
                  <a:pt x="380" y="836"/>
                  <a:pt x="367" y="831"/>
                </a:cubicBezTo>
                <a:cubicBezTo>
                  <a:pt x="353" y="826"/>
                  <a:pt x="344" y="819"/>
                  <a:pt x="345" y="802"/>
                </a:cubicBezTo>
                <a:cubicBezTo>
                  <a:pt x="345" y="786"/>
                  <a:pt x="357" y="784"/>
                  <a:pt x="369" y="781"/>
                </a:cubicBezTo>
                <a:cubicBezTo>
                  <a:pt x="373" y="780"/>
                  <a:pt x="380" y="780"/>
                  <a:pt x="379" y="773"/>
                </a:cubicBezTo>
                <a:cubicBezTo>
                  <a:pt x="379" y="765"/>
                  <a:pt x="375" y="756"/>
                  <a:pt x="367" y="754"/>
                </a:cubicBezTo>
                <a:cubicBezTo>
                  <a:pt x="345" y="748"/>
                  <a:pt x="347" y="734"/>
                  <a:pt x="352" y="716"/>
                </a:cubicBezTo>
                <a:cubicBezTo>
                  <a:pt x="358" y="689"/>
                  <a:pt x="357" y="662"/>
                  <a:pt x="349" y="635"/>
                </a:cubicBezTo>
                <a:cubicBezTo>
                  <a:pt x="347" y="627"/>
                  <a:pt x="346" y="620"/>
                  <a:pt x="351" y="613"/>
                </a:cubicBezTo>
                <a:cubicBezTo>
                  <a:pt x="364" y="593"/>
                  <a:pt x="371" y="574"/>
                  <a:pt x="356" y="551"/>
                </a:cubicBezTo>
                <a:cubicBezTo>
                  <a:pt x="351" y="542"/>
                  <a:pt x="361" y="537"/>
                  <a:pt x="367" y="538"/>
                </a:cubicBezTo>
                <a:cubicBezTo>
                  <a:pt x="400" y="545"/>
                  <a:pt x="411" y="528"/>
                  <a:pt x="413" y="499"/>
                </a:cubicBezTo>
                <a:cubicBezTo>
                  <a:pt x="414" y="494"/>
                  <a:pt x="418" y="490"/>
                  <a:pt x="421" y="485"/>
                </a:cubicBezTo>
                <a:cubicBezTo>
                  <a:pt x="437" y="458"/>
                  <a:pt x="439" y="456"/>
                  <a:pt x="470" y="463"/>
                </a:cubicBezTo>
                <a:cubicBezTo>
                  <a:pt x="487" y="467"/>
                  <a:pt x="498" y="465"/>
                  <a:pt x="506" y="447"/>
                </a:cubicBezTo>
                <a:cubicBezTo>
                  <a:pt x="512" y="434"/>
                  <a:pt x="523" y="422"/>
                  <a:pt x="539" y="420"/>
                </a:cubicBezTo>
                <a:cubicBezTo>
                  <a:pt x="554" y="418"/>
                  <a:pt x="555" y="408"/>
                  <a:pt x="555" y="397"/>
                </a:cubicBezTo>
                <a:cubicBezTo>
                  <a:pt x="555" y="386"/>
                  <a:pt x="554" y="376"/>
                  <a:pt x="561" y="367"/>
                </a:cubicBezTo>
                <a:cubicBezTo>
                  <a:pt x="566" y="360"/>
                  <a:pt x="561" y="355"/>
                  <a:pt x="556" y="352"/>
                </a:cubicBezTo>
                <a:cubicBezTo>
                  <a:pt x="548" y="349"/>
                  <a:pt x="541" y="347"/>
                  <a:pt x="533" y="346"/>
                </a:cubicBezTo>
                <a:cubicBezTo>
                  <a:pt x="507" y="339"/>
                  <a:pt x="506" y="337"/>
                  <a:pt x="517" y="314"/>
                </a:cubicBezTo>
                <a:cubicBezTo>
                  <a:pt x="522" y="302"/>
                  <a:pt x="530" y="292"/>
                  <a:pt x="536" y="281"/>
                </a:cubicBezTo>
                <a:cubicBezTo>
                  <a:pt x="544" y="268"/>
                  <a:pt x="552" y="255"/>
                  <a:pt x="569" y="271"/>
                </a:cubicBezTo>
                <a:cubicBezTo>
                  <a:pt x="575" y="276"/>
                  <a:pt x="583" y="273"/>
                  <a:pt x="585" y="264"/>
                </a:cubicBezTo>
                <a:cubicBezTo>
                  <a:pt x="588" y="253"/>
                  <a:pt x="592" y="241"/>
                  <a:pt x="578" y="232"/>
                </a:cubicBezTo>
                <a:cubicBezTo>
                  <a:pt x="577" y="232"/>
                  <a:pt x="576" y="232"/>
                  <a:pt x="574" y="231"/>
                </a:cubicBezTo>
                <a:cubicBezTo>
                  <a:pt x="566" y="228"/>
                  <a:pt x="552" y="235"/>
                  <a:pt x="550" y="220"/>
                </a:cubicBezTo>
                <a:cubicBezTo>
                  <a:pt x="548" y="206"/>
                  <a:pt x="552" y="193"/>
                  <a:pt x="561" y="181"/>
                </a:cubicBezTo>
                <a:cubicBezTo>
                  <a:pt x="569" y="172"/>
                  <a:pt x="580" y="166"/>
                  <a:pt x="591" y="162"/>
                </a:cubicBezTo>
                <a:cubicBezTo>
                  <a:pt x="600" y="159"/>
                  <a:pt x="607" y="159"/>
                  <a:pt x="608" y="171"/>
                </a:cubicBezTo>
                <a:cubicBezTo>
                  <a:pt x="609" y="175"/>
                  <a:pt x="611" y="179"/>
                  <a:pt x="615" y="179"/>
                </a:cubicBezTo>
                <a:cubicBezTo>
                  <a:pt x="622" y="179"/>
                  <a:pt x="623" y="174"/>
                  <a:pt x="623" y="170"/>
                </a:cubicBezTo>
                <a:cubicBezTo>
                  <a:pt x="624" y="162"/>
                  <a:pt x="624" y="155"/>
                  <a:pt x="625" y="148"/>
                </a:cubicBezTo>
                <a:cubicBezTo>
                  <a:pt x="628" y="124"/>
                  <a:pt x="644" y="115"/>
                  <a:pt x="666" y="124"/>
                </a:cubicBezTo>
                <a:cubicBezTo>
                  <a:pt x="669" y="125"/>
                  <a:pt x="671" y="126"/>
                  <a:pt x="673" y="127"/>
                </a:cubicBezTo>
                <a:cubicBezTo>
                  <a:pt x="705" y="144"/>
                  <a:pt x="710" y="143"/>
                  <a:pt x="725" y="109"/>
                </a:cubicBezTo>
                <a:cubicBezTo>
                  <a:pt x="731" y="96"/>
                  <a:pt x="738" y="89"/>
                  <a:pt x="753" y="91"/>
                </a:cubicBezTo>
                <a:cubicBezTo>
                  <a:pt x="759" y="92"/>
                  <a:pt x="764" y="91"/>
                  <a:pt x="769" y="90"/>
                </a:cubicBezTo>
                <a:cubicBezTo>
                  <a:pt x="799" y="89"/>
                  <a:pt x="822" y="78"/>
                  <a:pt x="829" y="45"/>
                </a:cubicBezTo>
                <a:cubicBezTo>
                  <a:pt x="832" y="33"/>
                  <a:pt x="837" y="21"/>
                  <a:pt x="845" y="11"/>
                </a:cubicBezTo>
                <a:cubicBezTo>
                  <a:pt x="850" y="4"/>
                  <a:pt x="858" y="0"/>
                  <a:pt x="866" y="3"/>
                </a:cubicBezTo>
                <a:cubicBezTo>
                  <a:pt x="876" y="6"/>
                  <a:pt x="872" y="15"/>
                  <a:pt x="871" y="22"/>
                </a:cubicBezTo>
                <a:cubicBezTo>
                  <a:pt x="867" y="66"/>
                  <a:pt x="867" y="66"/>
                  <a:pt x="909" y="57"/>
                </a:cubicBezTo>
                <a:cubicBezTo>
                  <a:pt x="924" y="54"/>
                  <a:pt x="938" y="53"/>
                  <a:pt x="953" y="56"/>
                </a:cubicBezTo>
                <a:cubicBezTo>
                  <a:pt x="968" y="60"/>
                  <a:pt x="980" y="63"/>
                  <a:pt x="986" y="82"/>
                </a:cubicBezTo>
                <a:cubicBezTo>
                  <a:pt x="996" y="109"/>
                  <a:pt x="1034" y="117"/>
                  <a:pt x="1066" y="102"/>
                </a:cubicBezTo>
                <a:cubicBezTo>
                  <a:pt x="1071" y="100"/>
                  <a:pt x="1075" y="97"/>
                  <a:pt x="1081" y="94"/>
                </a:cubicBezTo>
                <a:cubicBezTo>
                  <a:pt x="1085" y="117"/>
                  <a:pt x="1091" y="138"/>
                  <a:pt x="1114" y="148"/>
                </a:cubicBezTo>
                <a:cubicBezTo>
                  <a:pt x="1135" y="157"/>
                  <a:pt x="1155" y="152"/>
                  <a:pt x="1176" y="148"/>
                </a:cubicBezTo>
                <a:cubicBezTo>
                  <a:pt x="1178" y="154"/>
                  <a:pt x="1174" y="156"/>
                  <a:pt x="1172" y="159"/>
                </a:cubicBezTo>
                <a:cubicBezTo>
                  <a:pt x="1152" y="181"/>
                  <a:pt x="1160" y="206"/>
                  <a:pt x="1189" y="215"/>
                </a:cubicBezTo>
                <a:cubicBezTo>
                  <a:pt x="1219" y="224"/>
                  <a:pt x="1219" y="224"/>
                  <a:pt x="1209" y="254"/>
                </a:cubicBezTo>
                <a:cubicBezTo>
                  <a:pt x="1202" y="275"/>
                  <a:pt x="1214" y="297"/>
                  <a:pt x="1236" y="300"/>
                </a:cubicBezTo>
                <a:cubicBezTo>
                  <a:pt x="1247" y="302"/>
                  <a:pt x="1248" y="292"/>
                  <a:pt x="1250" y="285"/>
                </a:cubicBezTo>
                <a:cubicBezTo>
                  <a:pt x="1253" y="273"/>
                  <a:pt x="1255" y="259"/>
                  <a:pt x="1270" y="255"/>
                </a:cubicBezTo>
                <a:cubicBezTo>
                  <a:pt x="1280" y="253"/>
                  <a:pt x="1287" y="252"/>
                  <a:pt x="1283" y="267"/>
                </a:cubicBezTo>
                <a:cubicBezTo>
                  <a:pt x="1274" y="305"/>
                  <a:pt x="1284" y="318"/>
                  <a:pt x="1322" y="321"/>
                </a:cubicBezTo>
                <a:cubicBezTo>
                  <a:pt x="1370" y="325"/>
                  <a:pt x="1411" y="342"/>
                  <a:pt x="1447" y="373"/>
                </a:cubicBezTo>
                <a:cubicBezTo>
                  <a:pt x="1465" y="389"/>
                  <a:pt x="1484" y="402"/>
                  <a:pt x="1507" y="410"/>
                </a:cubicBezTo>
                <a:cubicBezTo>
                  <a:pt x="1519" y="414"/>
                  <a:pt x="1530" y="414"/>
                  <a:pt x="1540" y="405"/>
                </a:cubicBezTo>
                <a:cubicBezTo>
                  <a:pt x="1549" y="397"/>
                  <a:pt x="1560" y="392"/>
                  <a:pt x="1570" y="402"/>
                </a:cubicBezTo>
                <a:cubicBezTo>
                  <a:pt x="1580" y="413"/>
                  <a:pt x="1569" y="421"/>
                  <a:pt x="1563" y="427"/>
                </a:cubicBezTo>
                <a:cubicBezTo>
                  <a:pt x="1548" y="442"/>
                  <a:pt x="1547" y="456"/>
                  <a:pt x="1554" y="475"/>
                </a:cubicBezTo>
                <a:cubicBezTo>
                  <a:pt x="1581" y="551"/>
                  <a:pt x="1584" y="629"/>
                  <a:pt x="1581" y="708"/>
                </a:cubicBezTo>
                <a:cubicBezTo>
                  <a:pt x="1580" y="748"/>
                  <a:pt x="1580" y="748"/>
                  <a:pt x="1616" y="763"/>
                </a:cubicBezTo>
                <a:cubicBezTo>
                  <a:pt x="1649" y="776"/>
                  <a:pt x="1649" y="776"/>
                  <a:pt x="1675" y="750"/>
                </a:cubicBezTo>
                <a:cubicBezTo>
                  <a:pt x="1693" y="732"/>
                  <a:pt x="1711" y="713"/>
                  <a:pt x="1734" y="700"/>
                </a:cubicBezTo>
                <a:cubicBezTo>
                  <a:pt x="1746" y="694"/>
                  <a:pt x="1759" y="688"/>
                  <a:pt x="1775" y="691"/>
                </a:cubicBezTo>
                <a:cubicBezTo>
                  <a:pt x="1772" y="703"/>
                  <a:pt x="1764" y="711"/>
                  <a:pt x="1758" y="720"/>
                </a:cubicBezTo>
                <a:cubicBezTo>
                  <a:pt x="1746" y="738"/>
                  <a:pt x="1738" y="757"/>
                  <a:pt x="1738" y="778"/>
                </a:cubicBezTo>
                <a:cubicBezTo>
                  <a:pt x="1737" y="790"/>
                  <a:pt x="1733" y="792"/>
                  <a:pt x="1722" y="791"/>
                </a:cubicBezTo>
                <a:cubicBezTo>
                  <a:pt x="1711" y="790"/>
                  <a:pt x="1699" y="790"/>
                  <a:pt x="1689" y="796"/>
                </a:cubicBezTo>
                <a:cubicBezTo>
                  <a:pt x="1683" y="801"/>
                  <a:pt x="1678" y="807"/>
                  <a:pt x="1677" y="814"/>
                </a:cubicBezTo>
                <a:cubicBezTo>
                  <a:pt x="1677" y="823"/>
                  <a:pt x="1686" y="823"/>
                  <a:pt x="1692" y="825"/>
                </a:cubicBezTo>
                <a:cubicBezTo>
                  <a:pt x="1732" y="839"/>
                  <a:pt x="1772" y="852"/>
                  <a:pt x="1813" y="867"/>
                </a:cubicBezTo>
                <a:cubicBezTo>
                  <a:pt x="1837" y="875"/>
                  <a:pt x="1861" y="886"/>
                  <a:pt x="1882" y="902"/>
                </a:cubicBezTo>
                <a:cubicBezTo>
                  <a:pt x="1923" y="931"/>
                  <a:pt x="1936" y="968"/>
                  <a:pt x="1924" y="1017"/>
                </a:cubicBezTo>
                <a:cubicBezTo>
                  <a:pt x="1912" y="1061"/>
                  <a:pt x="1912" y="1061"/>
                  <a:pt x="1939" y="1097"/>
                </a:cubicBezTo>
                <a:cubicBezTo>
                  <a:pt x="1923" y="1108"/>
                  <a:pt x="1913" y="1125"/>
                  <a:pt x="1904" y="1141"/>
                </a:cubicBezTo>
                <a:cubicBezTo>
                  <a:pt x="1895" y="1157"/>
                  <a:pt x="1884" y="1170"/>
                  <a:pt x="1865" y="1174"/>
                </a:cubicBezTo>
                <a:cubicBezTo>
                  <a:pt x="1851" y="1177"/>
                  <a:pt x="1837" y="1180"/>
                  <a:pt x="1834" y="1197"/>
                </a:cubicBezTo>
                <a:cubicBezTo>
                  <a:pt x="1830" y="1217"/>
                  <a:pt x="1831" y="1236"/>
                  <a:pt x="1849" y="1250"/>
                </a:cubicBezTo>
                <a:cubicBezTo>
                  <a:pt x="1861" y="1260"/>
                  <a:pt x="1876" y="1267"/>
                  <a:pt x="1890" y="1273"/>
                </a:cubicBezTo>
                <a:cubicBezTo>
                  <a:pt x="1914" y="1284"/>
                  <a:pt x="1939" y="1294"/>
                  <a:pt x="1961" y="1309"/>
                </a:cubicBezTo>
                <a:cubicBezTo>
                  <a:pt x="1974" y="1318"/>
                  <a:pt x="1981" y="1314"/>
                  <a:pt x="1983" y="1298"/>
                </a:cubicBezTo>
                <a:cubicBezTo>
                  <a:pt x="1984" y="1274"/>
                  <a:pt x="1997" y="1257"/>
                  <a:pt x="2020" y="1250"/>
                </a:cubicBezTo>
                <a:cubicBezTo>
                  <a:pt x="2045" y="1242"/>
                  <a:pt x="2073" y="1249"/>
                  <a:pt x="2088" y="1267"/>
                </a:cubicBezTo>
                <a:cubicBezTo>
                  <a:pt x="2099" y="1280"/>
                  <a:pt x="2101" y="1295"/>
                  <a:pt x="2095" y="1310"/>
                </a:cubicBezTo>
                <a:cubicBezTo>
                  <a:pt x="2088" y="1329"/>
                  <a:pt x="2096" y="1338"/>
                  <a:pt x="2112" y="1343"/>
                </a:cubicBezTo>
                <a:cubicBezTo>
                  <a:pt x="2122" y="1346"/>
                  <a:pt x="2127" y="1351"/>
                  <a:pt x="2125" y="1362"/>
                </a:cubicBezTo>
                <a:cubicBezTo>
                  <a:pt x="2123" y="1374"/>
                  <a:pt x="2114" y="1368"/>
                  <a:pt x="2108" y="1368"/>
                </a:cubicBezTo>
                <a:cubicBezTo>
                  <a:pt x="2002" y="1361"/>
                  <a:pt x="1903" y="1334"/>
                  <a:pt x="1815" y="1274"/>
                </a:cubicBezTo>
                <a:cubicBezTo>
                  <a:pt x="1807" y="1268"/>
                  <a:pt x="1800" y="1268"/>
                  <a:pt x="1794" y="1274"/>
                </a:cubicBezTo>
                <a:cubicBezTo>
                  <a:pt x="1782" y="1284"/>
                  <a:pt x="1770" y="1294"/>
                  <a:pt x="1759" y="1304"/>
                </a:cubicBezTo>
                <a:cubicBezTo>
                  <a:pt x="1743" y="1319"/>
                  <a:pt x="1727" y="1334"/>
                  <a:pt x="1704" y="1340"/>
                </a:cubicBezTo>
                <a:cubicBezTo>
                  <a:pt x="1693" y="1342"/>
                  <a:pt x="1693" y="1350"/>
                  <a:pt x="1698" y="1358"/>
                </a:cubicBezTo>
                <a:cubicBezTo>
                  <a:pt x="1705" y="1368"/>
                  <a:pt x="1712" y="1378"/>
                  <a:pt x="1726" y="1381"/>
                </a:cubicBezTo>
                <a:cubicBezTo>
                  <a:pt x="1758" y="1390"/>
                  <a:pt x="1785" y="1409"/>
                  <a:pt x="1811" y="1429"/>
                </a:cubicBezTo>
                <a:cubicBezTo>
                  <a:pt x="1831" y="1445"/>
                  <a:pt x="1851" y="1460"/>
                  <a:pt x="1874" y="1471"/>
                </a:cubicBezTo>
                <a:cubicBezTo>
                  <a:pt x="1890" y="1480"/>
                  <a:pt x="1899" y="1477"/>
                  <a:pt x="1904" y="1460"/>
                </a:cubicBezTo>
                <a:cubicBezTo>
                  <a:pt x="1906" y="1451"/>
                  <a:pt x="1908" y="1441"/>
                  <a:pt x="1922" y="1445"/>
                </a:cubicBezTo>
                <a:cubicBezTo>
                  <a:pt x="1935" y="1449"/>
                  <a:pt x="1940" y="1458"/>
                  <a:pt x="1941" y="1470"/>
                </a:cubicBezTo>
                <a:cubicBezTo>
                  <a:pt x="1941" y="1478"/>
                  <a:pt x="1935" y="1478"/>
                  <a:pt x="1930" y="1478"/>
                </a:cubicBezTo>
                <a:cubicBezTo>
                  <a:pt x="1914" y="1479"/>
                  <a:pt x="1900" y="1483"/>
                  <a:pt x="1887" y="1493"/>
                </a:cubicBezTo>
                <a:cubicBezTo>
                  <a:pt x="1881" y="1498"/>
                  <a:pt x="1877" y="1496"/>
                  <a:pt x="1871" y="1493"/>
                </a:cubicBezTo>
                <a:cubicBezTo>
                  <a:pt x="1813" y="1464"/>
                  <a:pt x="1751" y="1440"/>
                  <a:pt x="1708" y="1388"/>
                </a:cubicBezTo>
                <a:cubicBezTo>
                  <a:pt x="1695" y="1373"/>
                  <a:pt x="1664" y="1380"/>
                  <a:pt x="1656" y="1400"/>
                </a:cubicBezTo>
                <a:cubicBezTo>
                  <a:pt x="1649" y="1415"/>
                  <a:pt x="1641" y="1417"/>
                  <a:pt x="1627" y="1415"/>
                </a:cubicBezTo>
                <a:cubicBezTo>
                  <a:pt x="1620" y="1414"/>
                  <a:pt x="1612" y="1415"/>
                  <a:pt x="1605" y="1417"/>
                </a:cubicBezTo>
                <a:cubicBezTo>
                  <a:pt x="1593" y="1420"/>
                  <a:pt x="1590" y="1430"/>
                  <a:pt x="1588" y="1441"/>
                </a:cubicBezTo>
                <a:cubicBezTo>
                  <a:pt x="1586" y="1452"/>
                  <a:pt x="1593" y="1457"/>
                  <a:pt x="1601" y="1461"/>
                </a:cubicBezTo>
                <a:cubicBezTo>
                  <a:pt x="1611" y="1466"/>
                  <a:pt x="1623" y="1470"/>
                  <a:pt x="1634" y="1475"/>
                </a:cubicBezTo>
                <a:cubicBezTo>
                  <a:pt x="1646" y="1480"/>
                  <a:pt x="1658" y="1486"/>
                  <a:pt x="1667" y="1497"/>
                </a:cubicBezTo>
                <a:cubicBezTo>
                  <a:pt x="1682" y="1516"/>
                  <a:pt x="1679" y="1534"/>
                  <a:pt x="1656" y="1541"/>
                </a:cubicBezTo>
                <a:cubicBezTo>
                  <a:pt x="1613" y="1554"/>
                  <a:pt x="1610" y="1570"/>
                  <a:pt x="1633" y="1611"/>
                </a:cubicBezTo>
                <a:cubicBezTo>
                  <a:pt x="1642" y="1628"/>
                  <a:pt x="1653" y="1643"/>
                  <a:pt x="1646" y="1664"/>
                </a:cubicBezTo>
                <a:cubicBezTo>
                  <a:pt x="1644" y="1668"/>
                  <a:pt x="1644" y="1674"/>
                  <a:pt x="1638" y="1673"/>
                </a:cubicBezTo>
                <a:cubicBezTo>
                  <a:pt x="1632" y="1673"/>
                  <a:pt x="1630" y="1668"/>
                  <a:pt x="1629" y="1664"/>
                </a:cubicBezTo>
                <a:cubicBezTo>
                  <a:pt x="1627" y="1646"/>
                  <a:pt x="1616" y="1640"/>
                  <a:pt x="1599" y="1639"/>
                </a:cubicBezTo>
                <a:cubicBezTo>
                  <a:pt x="1575" y="1637"/>
                  <a:pt x="1560" y="1623"/>
                  <a:pt x="1552" y="1600"/>
                </a:cubicBezTo>
                <a:cubicBezTo>
                  <a:pt x="1546" y="1580"/>
                  <a:pt x="1540" y="1560"/>
                  <a:pt x="1533" y="1540"/>
                </a:cubicBezTo>
                <a:cubicBezTo>
                  <a:pt x="1529" y="1526"/>
                  <a:pt x="1521" y="1514"/>
                  <a:pt x="1510" y="1506"/>
                </a:cubicBezTo>
                <a:cubicBezTo>
                  <a:pt x="1506" y="1503"/>
                  <a:pt x="1502" y="1498"/>
                  <a:pt x="1496" y="1500"/>
                </a:cubicBezTo>
                <a:cubicBezTo>
                  <a:pt x="1489" y="1504"/>
                  <a:pt x="1486" y="1510"/>
                  <a:pt x="1487" y="1517"/>
                </a:cubicBezTo>
                <a:cubicBezTo>
                  <a:pt x="1488" y="1530"/>
                  <a:pt x="1490" y="1543"/>
                  <a:pt x="1492" y="1556"/>
                </a:cubicBezTo>
                <a:cubicBezTo>
                  <a:pt x="1493" y="1561"/>
                  <a:pt x="1498" y="1562"/>
                  <a:pt x="1502" y="1563"/>
                </a:cubicBezTo>
                <a:cubicBezTo>
                  <a:pt x="1506" y="1564"/>
                  <a:pt x="1511" y="1564"/>
                  <a:pt x="1515" y="1566"/>
                </a:cubicBezTo>
                <a:cubicBezTo>
                  <a:pt x="1527" y="1569"/>
                  <a:pt x="1536" y="1576"/>
                  <a:pt x="1532" y="1589"/>
                </a:cubicBezTo>
                <a:cubicBezTo>
                  <a:pt x="1528" y="1600"/>
                  <a:pt x="1516" y="1595"/>
                  <a:pt x="1507" y="1594"/>
                </a:cubicBezTo>
                <a:cubicBezTo>
                  <a:pt x="1504" y="1593"/>
                  <a:pt x="1500" y="1592"/>
                  <a:pt x="1498" y="1590"/>
                </a:cubicBezTo>
                <a:cubicBezTo>
                  <a:pt x="1480" y="1574"/>
                  <a:pt x="1478" y="1587"/>
                  <a:pt x="1474" y="1602"/>
                </a:cubicBezTo>
                <a:cubicBezTo>
                  <a:pt x="1468" y="1624"/>
                  <a:pt x="1468" y="1623"/>
                  <a:pt x="1492" y="1625"/>
                </a:cubicBezTo>
                <a:cubicBezTo>
                  <a:pt x="1506" y="1625"/>
                  <a:pt x="1515" y="1630"/>
                  <a:pt x="1509" y="1647"/>
                </a:cubicBezTo>
                <a:cubicBezTo>
                  <a:pt x="1505" y="1659"/>
                  <a:pt x="1502" y="1671"/>
                  <a:pt x="1500" y="1684"/>
                </a:cubicBezTo>
                <a:cubicBezTo>
                  <a:pt x="1497" y="1705"/>
                  <a:pt x="1504" y="1712"/>
                  <a:pt x="1525" y="1709"/>
                </a:cubicBezTo>
                <a:cubicBezTo>
                  <a:pt x="1529" y="1709"/>
                  <a:pt x="1532" y="1709"/>
                  <a:pt x="1535" y="1708"/>
                </a:cubicBezTo>
                <a:cubicBezTo>
                  <a:pt x="1553" y="1704"/>
                  <a:pt x="1560" y="1707"/>
                  <a:pt x="1558" y="1728"/>
                </a:cubicBezTo>
                <a:cubicBezTo>
                  <a:pt x="1554" y="1754"/>
                  <a:pt x="1565" y="1777"/>
                  <a:pt x="1579" y="1799"/>
                </a:cubicBezTo>
                <a:cubicBezTo>
                  <a:pt x="1596" y="1825"/>
                  <a:pt x="1618" y="1849"/>
                  <a:pt x="1631" y="1877"/>
                </a:cubicBezTo>
                <a:cubicBezTo>
                  <a:pt x="1639" y="1894"/>
                  <a:pt x="1643" y="1910"/>
                  <a:pt x="1634" y="1929"/>
                </a:cubicBezTo>
                <a:cubicBezTo>
                  <a:pt x="1623" y="1951"/>
                  <a:pt x="1628" y="1975"/>
                  <a:pt x="1637" y="1998"/>
                </a:cubicBezTo>
                <a:cubicBezTo>
                  <a:pt x="1640" y="2005"/>
                  <a:pt x="1643" y="2011"/>
                  <a:pt x="1645" y="2017"/>
                </a:cubicBezTo>
                <a:cubicBezTo>
                  <a:pt x="1662" y="2054"/>
                  <a:pt x="1662" y="2054"/>
                  <a:pt x="1631" y="2080"/>
                </a:cubicBezTo>
                <a:cubicBezTo>
                  <a:pt x="1625" y="2085"/>
                  <a:pt x="1621" y="2090"/>
                  <a:pt x="1623" y="2100"/>
                </a:cubicBezTo>
                <a:cubicBezTo>
                  <a:pt x="1625" y="2111"/>
                  <a:pt x="1624" y="2123"/>
                  <a:pt x="1622" y="2134"/>
                </a:cubicBezTo>
                <a:cubicBezTo>
                  <a:pt x="1618" y="2151"/>
                  <a:pt x="1627" y="2158"/>
                  <a:pt x="1641" y="2163"/>
                </a:cubicBezTo>
                <a:cubicBezTo>
                  <a:pt x="1686" y="2179"/>
                  <a:pt x="1686" y="2179"/>
                  <a:pt x="1659" y="2218"/>
                </a:cubicBezTo>
                <a:cubicBezTo>
                  <a:pt x="1654" y="2225"/>
                  <a:pt x="1652" y="2233"/>
                  <a:pt x="1652" y="2242"/>
                </a:cubicBezTo>
                <a:cubicBezTo>
                  <a:pt x="1652" y="2249"/>
                  <a:pt x="1659" y="2258"/>
                  <a:pt x="1647" y="2261"/>
                </a:cubicBezTo>
                <a:cubicBezTo>
                  <a:pt x="1637" y="2264"/>
                  <a:pt x="1627" y="2263"/>
                  <a:pt x="1621" y="2253"/>
                </a:cubicBezTo>
                <a:cubicBezTo>
                  <a:pt x="1615" y="2245"/>
                  <a:pt x="1611" y="2236"/>
                  <a:pt x="1606" y="2226"/>
                </a:cubicBezTo>
                <a:cubicBezTo>
                  <a:pt x="1582" y="2235"/>
                  <a:pt x="1571" y="2256"/>
                  <a:pt x="1562" y="2277"/>
                </a:cubicBezTo>
                <a:cubicBezTo>
                  <a:pt x="1557" y="2287"/>
                  <a:pt x="1566" y="2296"/>
                  <a:pt x="1572" y="2303"/>
                </a:cubicBezTo>
                <a:cubicBezTo>
                  <a:pt x="1581" y="2312"/>
                  <a:pt x="1590" y="2320"/>
                  <a:pt x="1598" y="2328"/>
                </a:cubicBezTo>
                <a:cubicBezTo>
                  <a:pt x="1607" y="2337"/>
                  <a:pt x="1613" y="2347"/>
                  <a:pt x="1614" y="2360"/>
                </a:cubicBezTo>
                <a:cubicBezTo>
                  <a:pt x="1615" y="2377"/>
                  <a:pt x="1610" y="2381"/>
                  <a:pt x="1593" y="2377"/>
                </a:cubicBezTo>
                <a:cubicBezTo>
                  <a:pt x="1572" y="2371"/>
                  <a:pt x="1567" y="2377"/>
                  <a:pt x="1570" y="2398"/>
                </a:cubicBezTo>
                <a:cubicBezTo>
                  <a:pt x="1571" y="2410"/>
                  <a:pt x="1581" y="2425"/>
                  <a:pt x="1567" y="2433"/>
                </a:cubicBezTo>
                <a:cubicBezTo>
                  <a:pt x="1554" y="2440"/>
                  <a:pt x="1542" y="2427"/>
                  <a:pt x="1532" y="2419"/>
                </a:cubicBezTo>
                <a:cubicBezTo>
                  <a:pt x="1528" y="2415"/>
                  <a:pt x="1524" y="2412"/>
                  <a:pt x="1519" y="2409"/>
                </a:cubicBezTo>
                <a:cubicBezTo>
                  <a:pt x="1513" y="2405"/>
                  <a:pt x="1505" y="2404"/>
                  <a:pt x="1499" y="2410"/>
                </a:cubicBezTo>
                <a:cubicBezTo>
                  <a:pt x="1493" y="2415"/>
                  <a:pt x="1495" y="2422"/>
                  <a:pt x="1499" y="2428"/>
                </a:cubicBezTo>
                <a:cubicBezTo>
                  <a:pt x="1504" y="2437"/>
                  <a:pt x="1508" y="2446"/>
                  <a:pt x="1498" y="2455"/>
                </a:cubicBezTo>
                <a:cubicBezTo>
                  <a:pt x="1488" y="2463"/>
                  <a:pt x="1478" y="2458"/>
                  <a:pt x="1469" y="2452"/>
                </a:cubicBezTo>
                <a:cubicBezTo>
                  <a:pt x="1468" y="2451"/>
                  <a:pt x="1466" y="2449"/>
                  <a:pt x="1464" y="2448"/>
                </a:cubicBezTo>
                <a:cubicBezTo>
                  <a:pt x="1439" y="2430"/>
                  <a:pt x="1433" y="2432"/>
                  <a:pt x="1421" y="2461"/>
                </a:cubicBezTo>
                <a:cubicBezTo>
                  <a:pt x="1416" y="2475"/>
                  <a:pt x="1411" y="2486"/>
                  <a:pt x="1394" y="2484"/>
                </a:cubicBezTo>
                <a:cubicBezTo>
                  <a:pt x="1390" y="2484"/>
                  <a:pt x="1387" y="2484"/>
                  <a:pt x="1384" y="2483"/>
                </a:cubicBezTo>
                <a:cubicBezTo>
                  <a:pt x="1367" y="2477"/>
                  <a:pt x="1352" y="2485"/>
                  <a:pt x="1354" y="2502"/>
                </a:cubicBezTo>
                <a:cubicBezTo>
                  <a:pt x="1356" y="2519"/>
                  <a:pt x="1347" y="2525"/>
                  <a:pt x="1335" y="2526"/>
                </a:cubicBezTo>
                <a:cubicBezTo>
                  <a:pt x="1296" y="2528"/>
                  <a:pt x="1288" y="2552"/>
                  <a:pt x="1287" y="2586"/>
                </a:cubicBezTo>
                <a:cubicBezTo>
                  <a:pt x="1286" y="2610"/>
                  <a:pt x="1280" y="2634"/>
                  <a:pt x="1273" y="2658"/>
                </a:cubicBezTo>
                <a:cubicBezTo>
                  <a:pt x="1269" y="2669"/>
                  <a:pt x="1263" y="2676"/>
                  <a:pt x="1251" y="2679"/>
                </a:cubicBezTo>
                <a:cubicBezTo>
                  <a:pt x="1210" y="2691"/>
                  <a:pt x="1169" y="2694"/>
                  <a:pt x="1131" y="2668"/>
                </a:cubicBezTo>
                <a:cubicBezTo>
                  <a:pt x="1117" y="2658"/>
                  <a:pt x="1108" y="2647"/>
                  <a:pt x="1110" y="2628"/>
                </a:cubicBezTo>
                <a:cubicBezTo>
                  <a:pt x="1114" y="2600"/>
                  <a:pt x="1100" y="2575"/>
                  <a:pt x="1086" y="2551"/>
                </a:cubicBezTo>
                <a:cubicBezTo>
                  <a:pt x="1083" y="2544"/>
                  <a:pt x="1077" y="2543"/>
                  <a:pt x="1070" y="2542"/>
                </a:cubicBezTo>
                <a:cubicBezTo>
                  <a:pt x="1046" y="2539"/>
                  <a:pt x="1022" y="2537"/>
                  <a:pt x="998" y="2538"/>
                </a:cubicBezTo>
                <a:cubicBezTo>
                  <a:pt x="983" y="2538"/>
                  <a:pt x="973" y="2533"/>
                  <a:pt x="964" y="2522"/>
                </a:cubicBezTo>
                <a:cubicBezTo>
                  <a:pt x="955" y="2512"/>
                  <a:pt x="947" y="2501"/>
                  <a:pt x="934" y="2495"/>
                </a:cubicBezTo>
                <a:cubicBezTo>
                  <a:pt x="920" y="2489"/>
                  <a:pt x="908" y="2487"/>
                  <a:pt x="893" y="2497"/>
                </a:cubicBezTo>
                <a:cubicBezTo>
                  <a:pt x="875" y="2510"/>
                  <a:pt x="859" y="2504"/>
                  <a:pt x="852" y="2482"/>
                </a:cubicBezTo>
                <a:cubicBezTo>
                  <a:pt x="839" y="2444"/>
                  <a:pt x="821" y="2440"/>
                  <a:pt x="790" y="2468"/>
                </a:cubicBezTo>
                <a:cubicBezTo>
                  <a:pt x="773" y="2482"/>
                  <a:pt x="762" y="2501"/>
                  <a:pt x="747" y="2517"/>
                </a:cubicBezTo>
                <a:cubicBezTo>
                  <a:pt x="735" y="2529"/>
                  <a:pt x="723" y="2540"/>
                  <a:pt x="700" y="2543"/>
                </a:cubicBezTo>
                <a:cubicBezTo>
                  <a:pt x="719" y="2512"/>
                  <a:pt x="734" y="2485"/>
                  <a:pt x="752" y="2457"/>
                </a:cubicBezTo>
                <a:cubicBezTo>
                  <a:pt x="770" y="2428"/>
                  <a:pt x="746" y="2370"/>
                  <a:pt x="711" y="2373"/>
                </a:cubicBezTo>
                <a:cubicBezTo>
                  <a:pt x="670" y="2376"/>
                  <a:pt x="657" y="2354"/>
                  <a:pt x="649" y="2321"/>
                </a:cubicBezTo>
                <a:cubicBezTo>
                  <a:pt x="647" y="2316"/>
                  <a:pt x="646" y="2311"/>
                  <a:pt x="644" y="2306"/>
                </a:cubicBezTo>
                <a:cubicBezTo>
                  <a:pt x="638" y="2284"/>
                  <a:pt x="636" y="2283"/>
                  <a:pt x="616" y="2294"/>
                </a:cubicBezTo>
                <a:cubicBezTo>
                  <a:pt x="599" y="2304"/>
                  <a:pt x="586" y="2318"/>
                  <a:pt x="574" y="2334"/>
                </a:cubicBezTo>
                <a:cubicBezTo>
                  <a:pt x="567" y="2344"/>
                  <a:pt x="561" y="2348"/>
                  <a:pt x="548" y="2343"/>
                </a:cubicBezTo>
                <a:cubicBezTo>
                  <a:pt x="537" y="2339"/>
                  <a:pt x="525" y="2338"/>
                  <a:pt x="513" y="2337"/>
                </a:cubicBezTo>
                <a:cubicBezTo>
                  <a:pt x="505" y="2336"/>
                  <a:pt x="498" y="2340"/>
                  <a:pt x="496" y="2348"/>
                </a:cubicBezTo>
                <a:cubicBezTo>
                  <a:pt x="494" y="2357"/>
                  <a:pt x="497" y="2363"/>
                  <a:pt x="505" y="2367"/>
                </a:cubicBezTo>
                <a:cubicBezTo>
                  <a:pt x="511" y="2370"/>
                  <a:pt x="517" y="2372"/>
                  <a:pt x="523" y="2375"/>
                </a:cubicBezTo>
                <a:cubicBezTo>
                  <a:pt x="533" y="2380"/>
                  <a:pt x="537" y="2387"/>
                  <a:pt x="535" y="2399"/>
                </a:cubicBezTo>
                <a:cubicBezTo>
                  <a:pt x="529" y="2435"/>
                  <a:pt x="542" y="2460"/>
                  <a:pt x="574" y="2476"/>
                </a:cubicBezTo>
                <a:cubicBezTo>
                  <a:pt x="579" y="2479"/>
                  <a:pt x="590" y="2478"/>
                  <a:pt x="588" y="2487"/>
                </a:cubicBezTo>
                <a:cubicBezTo>
                  <a:pt x="587" y="2496"/>
                  <a:pt x="578" y="2498"/>
                  <a:pt x="569" y="2499"/>
                </a:cubicBezTo>
                <a:cubicBezTo>
                  <a:pt x="568" y="2499"/>
                  <a:pt x="567" y="2499"/>
                  <a:pt x="566" y="2499"/>
                </a:cubicBezTo>
                <a:cubicBezTo>
                  <a:pt x="542" y="2503"/>
                  <a:pt x="535" y="2514"/>
                  <a:pt x="547" y="2533"/>
                </a:cubicBezTo>
                <a:cubicBezTo>
                  <a:pt x="558" y="2551"/>
                  <a:pt x="555" y="2565"/>
                  <a:pt x="545" y="2580"/>
                </a:cubicBezTo>
                <a:cubicBezTo>
                  <a:pt x="532" y="2600"/>
                  <a:pt x="522" y="2621"/>
                  <a:pt x="528" y="2646"/>
                </a:cubicBezTo>
                <a:cubicBezTo>
                  <a:pt x="531" y="2657"/>
                  <a:pt x="520" y="2662"/>
                  <a:pt x="513" y="2664"/>
                </a:cubicBezTo>
                <a:cubicBezTo>
                  <a:pt x="487" y="2673"/>
                  <a:pt x="475" y="2690"/>
                  <a:pt x="472" y="2716"/>
                </a:cubicBezTo>
                <a:cubicBezTo>
                  <a:pt x="470" y="2732"/>
                  <a:pt x="464" y="2735"/>
                  <a:pt x="448" y="2725"/>
                </a:cubicBezTo>
                <a:cubicBezTo>
                  <a:pt x="414" y="2704"/>
                  <a:pt x="364" y="2719"/>
                  <a:pt x="349" y="2754"/>
                </a:cubicBezTo>
                <a:cubicBezTo>
                  <a:pt x="346" y="2761"/>
                  <a:pt x="342" y="2770"/>
                  <a:pt x="349" y="2776"/>
                </a:cubicBezTo>
                <a:cubicBezTo>
                  <a:pt x="356" y="2782"/>
                  <a:pt x="366" y="2785"/>
                  <a:pt x="375" y="2779"/>
                </a:cubicBezTo>
                <a:cubicBezTo>
                  <a:pt x="381" y="2776"/>
                  <a:pt x="387" y="2771"/>
                  <a:pt x="393" y="2767"/>
                </a:cubicBezTo>
                <a:cubicBezTo>
                  <a:pt x="399" y="2762"/>
                  <a:pt x="405" y="2759"/>
                  <a:pt x="410" y="2765"/>
                </a:cubicBezTo>
                <a:cubicBezTo>
                  <a:pt x="416" y="2772"/>
                  <a:pt x="412" y="2778"/>
                  <a:pt x="407" y="2783"/>
                </a:cubicBezTo>
                <a:cubicBezTo>
                  <a:pt x="403" y="2788"/>
                  <a:pt x="397" y="2792"/>
                  <a:pt x="393" y="2796"/>
                </a:cubicBezTo>
                <a:cubicBezTo>
                  <a:pt x="384" y="2805"/>
                  <a:pt x="379" y="2817"/>
                  <a:pt x="388" y="2827"/>
                </a:cubicBezTo>
                <a:cubicBezTo>
                  <a:pt x="396" y="2835"/>
                  <a:pt x="407" y="2827"/>
                  <a:pt x="415" y="2821"/>
                </a:cubicBezTo>
                <a:cubicBezTo>
                  <a:pt x="422" y="2816"/>
                  <a:pt x="427" y="2807"/>
                  <a:pt x="436" y="2804"/>
                </a:cubicBezTo>
                <a:cubicBezTo>
                  <a:pt x="449" y="2799"/>
                  <a:pt x="457" y="2801"/>
                  <a:pt x="456" y="2817"/>
                </a:cubicBezTo>
                <a:cubicBezTo>
                  <a:pt x="455" y="2839"/>
                  <a:pt x="446" y="2857"/>
                  <a:pt x="434" y="2874"/>
                </a:cubicBezTo>
                <a:cubicBezTo>
                  <a:pt x="419" y="2896"/>
                  <a:pt x="418" y="2908"/>
                  <a:pt x="434" y="2929"/>
                </a:cubicBezTo>
                <a:cubicBezTo>
                  <a:pt x="439" y="2937"/>
                  <a:pt x="447" y="2944"/>
                  <a:pt x="454" y="2951"/>
                </a:cubicBezTo>
                <a:cubicBezTo>
                  <a:pt x="457" y="2954"/>
                  <a:pt x="462" y="2957"/>
                  <a:pt x="460" y="2962"/>
                </a:cubicBezTo>
                <a:cubicBezTo>
                  <a:pt x="458" y="2968"/>
                  <a:pt x="453" y="2969"/>
                  <a:pt x="449" y="2968"/>
                </a:cubicBezTo>
                <a:cubicBezTo>
                  <a:pt x="431" y="2964"/>
                  <a:pt x="427" y="2972"/>
                  <a:pt x="428" y="2988"/>
                </a:cubicBezTo>
                <a:cubicBezTo>
                  <a:pt x="429" y="3008"/>
                  <a:pt x="416" y="3022"/>
                  <a:pt x="402" y="3033"/>
                </a:cubicBezTo>
                <a:cubicBezTo>
                  <a:pt x="391" y="3042"/>
                  <a:pt x="390" y="3049"/>
                  <a:pt x="401" y="3057"/>
                </a:cubicBezTo>
                <a:cubicBezTo>
                  <a:pt x="407" y="3061"/>
                  <a:pt x="411" y="3065"/>
                  <a:pt x="409" y="3073"/>
                </a:cubicBezTo>
                <a:cubicBezTo>
                  <a:pt x="407" y="3084"/>
                  <a:pt x="399" y="3082"/>
                  <a:pt x="392" y="3084"/>
                </a:cubicBezTo>
                <a:cubicBezTo>
                  <a:pt x="388" y="3085"/>
                  <a:pt x="383" y="3085"/>
                  <a:pt x="378" y="3086"/>
                </a:cubicBezTo>
                <a:cubicBezTo>
                  <a:pt x="351" y="3089"/>
                  <a:pt x="345" y="3104"/>
                  <a:pt x="361" y="3127"/>
                </a:cubicBezTo>
                <a:cubicBezTo>
                  <a:pt x="363" y="3130"/>
                  <a:pt x="365" y="3132"/>
                  <a:pt x="366" y="3135"/>
                </a:cubicBezTo>
                <a:cubicBezTo>
                  <a:pt x="369" y="3141"/>
                  <a:pt x="371" y="3149"/>
                  <a:pt x="365" y="3153"/>
                </a:cubicBezTo>
                <a:cubicBezTo>
                  <a:pt x="360" y="3157"/>
                  <a:pt x="353" y="3153"/>
                  <a:pt x="349" y="3149"/>
                </a:cubicBezTo>
                <a:cubicBezTo>
                  <a:pt x="345" y="3145"/>
                  <a:pt x="342" y="3141"/>
                  <a:pt x="339" y="3136"/>
                </a:cubicBezTo>
                <a:cubicBezTo>
                  <a:pt x="333" y="3129"/>
                  <a:pt x="327" y="3127"/>
                  <a:pt x="319" y="3133"/>
                </a:cubicBezTo>
                <a:cubicBezTo>
                  <a:pt x="300" y="3146"/>
                  <a:pt x="279" y="3148"/>
                  <a:pt x="258" y="3149"/>
                </a:cubicBezTo>
                <a:cubicBezTo>
                  <a:pt x="233" y="3151"/>
                  <a:pt x="207" y="3148"/>
                  <a:pt x="182" y="3154"/>
                </a:cubicBezTo>
                <a:cubicBezTo>
                  <a:pt x="173" y="3156"/>
                  <a:pt x="168" y="3150"/>
                  <a:pt x="164" y="3145"/>
                </a:cubicBezTo>
                <a:cubicBezTo>
                  <a:pt x="150" y="3129"/>
                  <a:pt x="137" y="3113"/>
                  <a:pt x="112" y="3121"/>
                </a:cubicBezTo>
                <a:cubicBezTo>
                  <a:pt x="107" y="3122"/>
                  <a:pt x="104" y="3118"/>
                  <a:pt x="102" y="3114"/>
                </a:cubicBezTo>
                <a:cubicBezTo>
                  <a:pt x="91" y="3094"/>
                  <a:pt x="73" y="3078"/>
                  <a:pt x="58" y="3061"/>
                </a:cubicBezTo>
                <a:cubicBezTo>
                  <a:pt x="35" y="3035"/>
                  <a:pt x="22" y="3006"/>
                  <a:pt x="31" y="2971"/>
                </a:cubicBezTo>
                <a:cubicBezTo>
                  <a:pt x="34" y="2957"/>
                  <a:pt x="26" y="2948"/>
                  <a:pt x="18" y="2940"/>
                </a:cubicBezTo>
                <a:cubicBezTo>
                  <a:pt x="0" y="2921"/>
                  <a:pt x="1" y="2911"/>
                  <a:pt x="21" y="2896"/>
                </a:cubicBezTo>
                <a:cubicBezTo>
                  <a:pt x="43" y="2881"/>
                  <a:pt x="43" y="2881"/>
                  <a:pt x="25" y="2859"/>
                </a:cubicBezTo>
                <a:cubicBezTo>
                  <a:pt x="21" y="2854"/>
                  <a:pt x="18" y="2850"/>
                  <a:pt x="24" y="2844"/>
                </a:cubicBezTo>
                <a:cubicBezTo>
                  <a:pt x="44" y="2821"/>
                  <a:pt x="62" y="2798"/>
                  <a:pt x="83" y="2776"/>
                </a:cubicBezTo>
                <a:cubicBezTo>
                  <a:pt x="98" y="2759"/>
                  <a:pt x="117" y="2748"/>
                  <a:pt x="139" y="2743"/>
                </a:cubicBezTo>
                <a:cubicBezTo>
                  <a:pt x="153" y="2739"/>
                  <a:pt x="180" y="2703"/>
                  <a:pt x="181" y="2688"/>
                </a:cubicBezTo>
                <a:cubicBezTo>
                  <a:pt x="181" y="2683"/>
                  <a:pt x="181" y="2679"/>
                  <a:pt x="175" y="2677"/>
                </a:cubicBezTo>
                <a:cubicBezTo>
                  <a:pt x="144" y="2663"/>
                  <a:pt x="129" y="2636"/>
                  <a:pt x="116" y="2607"/>
                </a:cubicBezTo>
                <a:cubicBezTo>
                  <a:pt x="113" y="2601"/>
                  <a:pt x="111" y="2596"/>
                  <a:pt x="108" y="2591"/>
                </a:cubicBezTo>
                <a:cubicBezTo>
                  <a:pt x="98" y="2575"/>
                  <a:pt x="93" y="2561"/>
                  <a:pt x="100" y="2541"/>
                </a:cubicBezTo>
                <a:cubicBezTo>
                  <a:pt x="107" y="2521"/>
                  <a:pt x="96" y="2501"/>
                  <a:pt x="86" y="2483"/>
                </a:cubicBezTo>
                <a:cubicBezTo>
                  <a:pt x="82" y="2474"/>
                  <a:pt x="80" y="2468"/>
                  <a:pt x="87" y="2459"/>
                </a:cubicBezTo>
                <a:cubicBezTo>
                  <a:pt x="115" y="2421"/>
                  <a:pt x="136" y="2379"/>
                  <a:pt x="140" y="2330"/>
                </a:cubicBezTo>
                <a:cubicBezTo>
                  <a:pt x="141" y="2323"/>
                  <a:pt x="143" y="2320"/>
                  <a:pt x="150" y="2322"/>
                </a:cubicBezTo>
                <a:cubicBezTo>
                  <a:pt x="178" y="2328"/>
                  <a:pt x="196" y="2313"/>
                  <a:pt x="211" y="2293"/>
                </a:cubicBezTo>
                <a:cubicBezTo>
                  <a:pt x="218" y="2284"/>
                  <a:pt x="224" y="2279"/>
                  <a:pt x="237" y="2285"/>
                </a:cubicBezTo>
                <a:cubicBezTo>
                  <a:pt x="253" y="2294"/>
                  <a:pt x="268" y="2286"/>
                  <a:pt x="281" y="2275"/>
                </a:cubicBezTo>
                <a:cubicBezTo>
                  <a:pt x="292" y="2266"/>
                  <a:pt x="303" y="2255"/>
                  <a:pt x="314" y="2246"/>
                </a:cubicBezTo>
                <a:cubicBezTo>
                  <a:pt x="325" y="2238"/>
                  <a:pt x="335" y="2237"/>
                  <a:pt x="338" y="2254"/>
                </a:cubicBezTo>
                <a:cubicBezTo>
                  <a:pt x="338" y="2258"/>
                  <a:pt x="339" y="2262"/>
                  <a:pt x="341" y="2266"/>
                </a:cubicBezTo>
                <a:cubicBezTo>
                  <a:pt x="343" y="2271"/>
                  <a:pt x="343" y="2279"/>
                  <a:pt x="350" y="2280"/>
                </a:cubicBezTo>
                <a:cubicBezTo>
                  <a:pt x="356" y="2280"/>
                  <a:pt x="360" y="2275"/>
                  <a:pt x="363" y="2271"/>
                </a:cubicBezTo>
                <a:cubicBezTo>
                  <a:pt x="378" y="2254"/>
                  <a:pt x="384" y="2255"/>
                  <a:pt x="393" y="2276"/>
                </a:cubicBezTo>
                <a:cubicBezTo>
                  <a:pt x="395" y="2281"/>
                  <a:pt x="396" y="2285"/>
                  <a:pt x="399" y="2289"/>
                </a:cubicBezTo>
                <a:cubicBezTo>
                  <a:pt x="403" y="2295"/>
                  <a:pt x="407" y="2300"/>
                  <a:pt x="417" y="2296"/>
                </a:cubicBezTo>
                <a:cubicBezTo>
                  <a:pt x="426" y="2291"/>
                  <a:pt x="426" y="2287"/>
                  <a:pt x="424" y="2279"/>
                </a:cubicBezTo>
                <a:cubicBezTo>
                  <a:pt x="414" y="2234"/>
                  <a:pt x="425" y="2195"/>
                  <a:pt x="452" y="2158"/>
                </a:cubicBezTo>
                <a:cubicBezTo>
                  <a:pt x="468" y="2136"/>
                  <a:pt x="489" y="2122"/>
                  <a:pt x="516" y="2118"/>
                </a:cubicBezTo>
                <a:cubicBezTo>
                  <a:pt x="528" y="2116"/>
                  <a:pt x="530" y="2112"/>
                  <a:pt x="526" y="2101"/>
                </a:cubicBezTo>
                <a:cubicBezTo>
                  <a:pt x="521" y="2088"/>
                  <a:pt x="517" y="2073"/>
                  <a:pt x="508" y="2062"/>
                </a:cubicBezTo>
                <a:cubicBezTo>
                  <a:pt x="501" y="2054"/>
                  <a:pt x="503" y="2050"/>
                  <a:pt x="512" y="2045"/>
                </a:cubicBezTo>
                <a:cubicBezTo>
                  <a:pt x="531" y="2036"/>
                  <a:pt x="542" y="1996"/>
                  <a:pt x="531" y="1978"/>
                </a:cubicBezTo>
                <a:cubicBezTo>
                  <a:pt x="527" y="1972"/>
                  <a:pt x="521" y="1972"/>
                  <a:pt x="516" y="1971"/>
                </a:cubicBezTo>
                <a:cubicBezTo>
                  <a:pt x="500" y="1967"/>
                  <a:pt x="485" y="1962"/>
                  <a:pt x="473" y="1950"/>
                </a:cubicBezTo>
                <a:cubicBezTo>
                  <a:pt x="454" y="1929"/>
                  <a:pt x="460" y="1910"/>
                  <a:pt x="488" y="1904"/>
                </a:cubicBezTo>
                <a:cubicBezTo>
                  <a:pt x="496" y="1902"/>
                  <a:pt x="505" y="1902"/>
                  <a:pt x="513" y="1900"/>
                </a:cubicBezTo>
                <a:cubicBezTo>
                  <a:pt x="535" y="1894"/>
                  <a:pt x="541" y="1884"/>
                  <a:pt x="534" y="1862"/>
                </a:cubicBezTo>
                <a:cubicBezTo>
                  <a:pt x="531" y="1851"/>
                  <a:pt x="525" y="1843"/>
                  <a:pt x="519" y="1834"/>
                </a:cubicBezTo>
                <a:cubicBezTo>
                  <a:pt x="512" y="1825"/>
                  <a:pt x="506" y="1817"/>
                  <a:pt x="501" y="1807"/>
                </a:cubicBezTo>
                <a:cubicBezTo>
                  <a:pt x="497" y="1800"/>
                  <a:pt x="494" y="1791"/>
                  <a:pt x="496" y="1782"/>
                </a:cubicBezTo>
                <a:cubicBezTo>
                  <a:pt x="500" y="1770"/>
                  <a:pt x="511" y="1778"/>
                  <a:pt x="518" y="1777"/>
                </a:cubicBezTo>
                <a:cubicBezTo>
                  <a:pt x="535" y="1773"/>
                  <a:pt x="553" y="1772"/>
                  <a:pt x="567" y="1761"/>
                </a:cubicBezTo>
                <a:cubicBezTo>
                  <a:pt x="576" y="1753"/>
                  <a:pt x="578" y="1746"/>
                  <a:pt x="571" y="1735"/>
                </a:cubicBezTo>
                <a:cubicBezTo>
                  <a:pt x="561" y="1720"/>
                  <a:pt x="547" y="1706"/>
                  <a:pt x="535" y="1693"/>
                </a:cubicBezTo>
                <a:cubicBezTo>
                  <a:pt x="515" y="1671"/>
                  <a:pt x="499" y="1649"/>
                  <a:pt x="514" y="1618"/>
                </a:cubicBezTo>
                <a:cubicBezTo>
                  <a:pt x="517" y="1610"/>
                  <a:pt x="512" y="1605"/>
                  <a:pt x="508" y="1600"/>
                </a:cubicBezTo>
                <a:cubicBezTo>
                  <a:pt x="501" y="1590"/>
                  <a:pt x="490" y="1584"/>
                  <a:pt x="480" y="1579"/>
                </a:cubicBezTo>
                <a:cubicBezTo>
                  <a:pt x="464" y="1571"/>
                  <a:pt x="448" y="1565"/>
                  <a:pt x="440" y="1547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  <a:scene3d>
            <a:camera prst="isometricTopUp">
              <a:rot lat="585005" lon="17518078" rev="3941966"/>
            </a:camera>
            <a:lightRig rig="threePt" dir="t"/>
          </a:scene3d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EDA287-44A1-4B4F-98EF-33FCB64D7A06}"/>
              </a:ext>
            </a:extLst>
          </p:cNvPr>
          <p:cNvGrpSpPr/>
          <p:nvPr/>
        </p:nvGrpSpPr>
        <p:grpSpPr>
          <a:xfrm>
            <a:off x="1208858" y="1722497"/>
            <a:ext cx="5044029" cy="3666808"/>
            <a:chOff x="1826560" y="2200625"/>
            <a:chExt cx="4684890" cy="3405729"/>
          </a:xfrm>
          <a:solidFill>
            <a:schemeClr val="accent2">
              <a:alpha val="40000"/>
            </a:schemeClr>
          </a:solidFill>
        </p:grpSpPr>
        <p:sp>
          <p:nvSpPr>
            <p:cNvPr id="11" name="Graphic 1">
              <a:extLst>
                <a:ext uri="{FF2B5EF4-FFF2-40B4-BE49-F238E27FC236}">
                  <a16:creationId xmlns:a16="http://schemas.microsoft.com/office/drawing/2014/main" id="{9585767E-7BA8-4EAE-85C8-C07F4BE3A273}"/>
                </a:ext>
              </a:extLst>
            </p:cNvPr>
            <p:cNvSpPr/>
            <p:nvPr/>
          </p:nvSpPr>
          <p:spPr>
            <a:xfrm rot="3180245" flipH="1">
              <a:off x="3517428" y="509757"/>
              <a:ext cx="1303153" cy="4684890"/>
            </a:xfrm>
            <a:custGeom>
              <a:avLst/>
              <a:gdLst>
                <a:gd name="connsiteX0" fmla="*/ 1154719 w 1152525"/>
                <a:gd name="connsiteY0" fmla="*/ 2333878 h 4143375"/>
                <a:gd name="connsiteX1" fmla="*/ 1115667 w 1152525"/>
                <a:gd name="connsiteY1" fmla="*/ 1725230 h 4143375"/>
                <a:gd name="connsiteX2" fmla="*/ 1017559 w 1152525"/>
                <a:gd name="connsiteY2" fmla="*/ 1345183 h 4143375"/>
                <a:gd name="connsiteX3" fmla="*/ 1017559 w 1152525"/>
                <a:gd name="connsiteY3" fmla="*/ 1345183 h 4143375"/>
                <a:gd name="connsiteX4" fmla="*/ 986127 w 1152525"/>
                <a:gd name="connsiteY4" fmla="*/ 1166113 h 4143375"/>
                <a:gd name="connsiteX5" fmla="*/ 890877 w 1152525"/>
                <a:gd name="connsiteY5" fmla="*/ 868933 h 4143375"/>
                <a:gd name="connsiteX6" fmla="*/ 846109 w 1152525"/>
                <a:gd name="connsiteY6" fmla="*/ 723200 h 4143375"/>
                <a:gd name="connsiteX7" fmla="*/ 730857 w 1152525"/>
                <a:gd name="connsiteY7" fmla="*/ 423163 h 4143375"/>
                <a:gd name="connsiteX8" fmla="*/ 663229 w 1152525"/>
                <a:gd name="connsiteY8" fmla="*/ 74548 h 4143375"/>
                <a:gd name="connsiteX9" fmla="*/ 653704 w 1152525"/>
                <a:gd name="connsiteY9" fmla="*/ 1205 h 4143375"/>
                <a:gd name="connsiteX10" fmla="*/ 586077 w 1152525"/>
                <a:gd name="connsiteY10" fmla="*/ 58355 h 4143375"/>
                <a:gd name="connsiteX11" fmla="*/ 509877 w 1152525"/>
                <a:gd name="connsiteY11" fmla="*/ 172655 h 4143375"/>
                <a:gd name="connsiteX12" fmla="*/ 399387 w 1152525"/>
                <a:gd name="connsiteY12" fmla="*/ 325055 h 4143375"/>
                <a:gd name="connsiteX13" fmla="*/ 376527 w 1152525"/>
                <a:gd name="connsiteY13" fmla="*/ 360298 h 4143375"/>
                <a:gd name="connsiteX14" fmla="*/ 152689 w 1152525"/>
                <a:gd name="connsiteY14" fmla="*/ 698435 h 4143375"/>
                <a:gd name="connsiteX15" fmla="*/ 10767 w 1152525"/>
                <a:gd name="connsiteY15" fmla="*/ 1196593 h 4143375"/>
                <a:gd name="connsiteX16" fmla="*/ 20292 w 1152525"/>
                <a:gd name="connsiteY16" fmla="*/ 1388998 h 4143375"/>
                <a:gd name="connsiteX17" fmla="*/ 26007 w 1152525"/>
                <a:gd name="connsiteY17" fmla="*/ 1449958 h 4143375"/>
                <a:gd name="connsiteX18" fmla="*/ 82204 w 1152525"/>
                <a:gd name="connsiteY18" fmla="*/ 1870010 h 4143375"/>
                <a:gd name="connsiteX19" fmla="*/ 87919 w 1152525"/>
                <a:gd name="connsiteY19" fmla="*/ 1921445 h 4143375"/>
                <a:gd name="connsiteX20" fmla="*/ 108874 w 1152525"/>
                <a:gd name="connsiteY20" fmla="*/ 2122423 h 4143375"/>
                <a:gd name="connsiteX21" fmla="*/ 159357 w 1152525"/>
                <a:gd name="connsiteY21" fmla="*/ 2355785 h 4143375"/>
                <a:gd name="connsiteX22" fmla="*/ 201267 w 1152525"/>
                <a:gd name="connsiteY22" fmla="*/ 2654870 h 4143375"/>
                <a:gd name="connsiteX23" fmla="*/ 209839 w 1152525"/>
                <a:gd name="connsiteY23" fmla="*/ 2913950 h 4143375"/>
                <a:gd name="connsiteX24" fmla="*/ 183169 w 1152525"/>
                <a:gd name="connsiteY24" fmla="*/ 3205415 h 4143375"/>
                <a:gd name="connsiteX25" fmla="*/ 130782 w 1152525"/>
                <a:gd name="connsiteY25" fmla="*/ 3453065 h 4143375"/>
                <a:gd name="connsiteX26" fmla="*/ 123162 w 1152525"/>
                <a:gd name="connsiteY26" fmla="*/ 3662615 h 4143375"/>
                <a:gd name="connsiteX27" fmla="*/ 197457 w 1152525"/>
                <a:gd name="connsiteY27" fmla="*/ 3816920 h 4143375"/>
                <a:gd name="connsiteX28" fmla="*/ 207934 w 1152525"/>
                <a:gd name="connsiteY28" fmla="*/ 3896930 h 4143375"/>
                <a:gd name="connsiteX29" fmla="*/ 209839 w 1152525"/>
                <a:gd name="connsiteY29" fmla="*/ 4116958 h 4143375"/>
                <a:gd name="connsiteX30" fmla="*/ 217459 w 1152525"/>
                <a:gd name="connsiteY30" fmla="*/ 4145533 h 4143375"/>
                <a:gd name="connsiteX31" fmla="*/ 255559 w 1152525"/>
                <a:gd name="connsiteY31" fmla="*/ 4137913 h 4143375"/>
                <a:gd name="connsiteX32" fmla="*/ 319377 w 1152525"/>
                <a:gd name="connsiteY32" fmla="*/ 3989323 h 4143375"/>
                <a:gd name="connsiteX33" fmla="*/ 474634 w 1152525"/>
                <a:gd name="connsiteY33" fmla="*/ 3714050 h 4143375"/>
                <a:gd name="connsiteX34" fmla="*/ 726094 w 1152525"/>
                <a:gd name="connsiteY34" fmla="*/ 3431158 h 4143375"/>
                <a:gd name="connsiteX35" fmla="*/ 816582 w 1152525"/>
                <a:gd name="connsiteY35" fmla="*/ 3313048 h 4143375"/>
                <a:gd name="connsiteX36" fmla="*/ 907069 w 1152525"/>
                <a:gd name="connsiteY36" fmla="*/ 3190175 h 4143375"/>
                <a:gd name="connsiteX37" fmla="*/ 987079 w 1152525"/>
                <a:gd name="connsiteY37" fmla="*/ 2992055 h 4143375"/>
                <a:gd name="connsiteX38" fmla="*/ 1132812 w 1152525"/>
                <a:gd name="connsiteY38" fmla="*/ 2508185 h 4143375"/>
                <a:gd name="connsiteX39" fmla="*/ 1154719 w 1152525"/>
                <a:gd name="connsiteY39" fmla="*/ 2333878 h 4143375"/>
                <a:gd name="connsiteX40" fmla="*/ 1120429 w 1152525"/>
                <a:gd name="connsiteY40" fmla="*/ 2364358 h 4143375"/>
                <a:gd name="connsiteX41" fmla="*/ 816582 w 1152525"/>
                <a:gd name="connsiteY41" fmla="*/ 2673920 h 4143375"/>
                <a:gd name="connsiteX42" fmla="*/ 1126144 w 1152525"/>
                <a:gd name="connsiteY42" fmla="*/ 2386265 h 4143375"/>
                <a:gd name="connsiteX43" fmla="*/ 1053754 w 1152525"/>
                <a:gd name="connsiteY43" fmla="*/ 2601530 h 4143375"/>
                <a:gd name="connsiteX44" fmla="*/ 695614 w 1152525"/>
                <a:gd name="connsiteY44" fmla="*/ 2945383 h 4143375"/>
                <a:gd name="connsiteX45" fmla="*/ 863254 w 1152525"/>
                <a:gd name="connsiteY45" fmla="*/ 2712020 h 4143375"/>
                <a:gd name="connsiteX46" fmla="*/ 676564 w 1152525"/>
                <a:gd name="connsiteY46" fmla="*/ 2950145 h 4143375"/>
                <a:gd name="connsiteX47" fmla="*/ 733714 w 1152525"/>
                <a:gd name="connsiteY47" fmla="*/ 2650108 h 4143375"/>
                <a:gd name="connsiteX48" fmla="*/ 1009939 w 1152525"/>
                <a:gd name="connsiteY48" fmla="*/ 2372930 h 4143375"/>
                <a:gd name="connsiteX49" fmla="*/ 1127097 w 1152525"/>
                <a:gd name="connsiteY49" fmla="*/ 2187193 h 4143375"/>
                <a:gd name="connsiteX50" fmla="*/ 1120429 w 1152525"/>
                <a:gd name="connsiteY50" fmla="*/ 2364358 h 4143375"/>
                <a:gd name="connsiteX51" fmla="*/ 1122334 w 1152525"/>
                <a:gd name="connsiteY51" fmla="*/ 2003360 h 4143375"/>
                <a:gd name="connsiteX52" fmla="*/ 1001367 w 1152525"/>
                <a:gd name="connsiteY52" fmla="*/ 2350070 h 4143375"/>
                <a:gd name="connsiteX53" fmla="*/ 737524 w 1152525"/>
                <a:gd name="connsiteY53" fmla="*/ 2623438 h 4143375"/>
                <a:gd name="connsiteX54" fmla="*/ 751812 w 1152525"/>
                <a:gd name="connsiteY54" fmla="*/ 2549143 h 4143375"/>
                <a:gd name="connsiteX55" fmla="*/ 845157 w 1152525"/>
                <a:gd name="connsiteY55" fmla="*/ 2401505 h 4143375"/>
                <a:gd name="connsiteX56" fmla="*/ 1039467 w 1152525"/>
                <a:gd name="connsiteY56" fmla="*/ 2150045 h 4143375"/>
                <a:gd name="connsiteX57" fmla="*/ 1122334 w 1152525"/>
                <a:gd name="connsiteY57" fmla="*/ 2003360 h 4143375"/>
                <a:gd name="connsiteX58" fmla="*/ 1008034 w 1152525"/>
                <a:gd name="connsiteY58" fmla="*/ 1356613 h 4143375"/>
                <a:gd name="connsiteX59" fmla="*/ 1027084 w 1152525"/>
                <a:gd name="connsiteY59" fmla="*/ 1506155 h 4143375"/>
                <a:gd name="connsiteX60" fmla="*/ 982317 w 1152525"/>
                <a:gd name="connsiteY60" fmla="*/ 1604263 h 4143375"/>
                <a:gd name="connsiteX61" fmla="*/ 1035657 w 1152525"/>
                <a:gd name="connsiteY61" fmla="*/ 1533778 h 4143375"/>
                <a:gd name="connsiteX62" fmla="*/ 1056612 w 1152525"/>
                <a:gd name="connsiteY62" fmla="*/ 1547113 h 4143375"/>
                <a:gd name="connsiteX63" fmla="*/ 1065184 w 1152525"/>
                <a:gd name="connsiteY63" fmla="*/ 1630933 h 4143375"/>
                <a:gd name="connsiteX64" fmla="*/ 1044229 w 1152525"/>
                <a:gd name="connsiteY64" fmla="*/ 1715705 h 4143375"/>
                <a:gd name="connsiteX65" fmla="*/ 1044229 w 1152525"/>
                <a:gd name="connsiteY65" fmla="*/ 1715705 h 4143375"/>
                <a:gd name="connsiteX66" fmla="*/ 1044229 w 1152525"/>
                <a:gd name="connsiteY66" fmla="*/ 1715705 h 4143375"/>
                <a:gd name="connsiteX67" fmla="*/ 995652 w 1152525"/>
                <a:gd name="connsiteY67" fmla="*/ 1834768 h 4143375"/>
                <a:gd name="connsiteX68" fmla="*/ 1077567 w 1152525"/>
                <a:gd name="connsiteY68" fmla="*/ 1683320 h 4143375"/>
                <a:gd name="connsiteX69" fmla="*/ 1103284 w 1152525"/>
                <a:gd name="connsiteY69" fmla="*/ 1837625 h 4143375"/>
                <a:gd name="connsiteX70" fmla="*/ 1004224 w 1152525"/>
                <a:gd name="connsiteY70" fmla="*/ 2167190 h 4143375"/>
                <a:gd name="connsiteX71" fmla="*/ 826107 w 1152525"/>
                <a:gd name="connsiteY71" fmla="*/ 2389123 h 4143375"/>
                <a:gd name="connsiteX72" fmla="*/ 751812 w 1152525"/>
                <a:gd name="connsiteY72" fmla="*/ 2505328 h 4143375"/>
                <a:gd name="connsiteX73" fmla="*/ 760384 w 1152525"/>
                <a:gd name="connsiteY73" fmla="*/ 2401505 h 4143375"/>
                <a:gd name="connsiteX74" fmla="*/ 941359 w 1152525"/>
                <a:gd name="connsiteY74" fmla="*/ 2153855 h 4143375"/>
                <a:gd name="connsiteX75" fmla="*/ 1005177 w 1152525"/>
                <a:gd name="connsiteY75" fmla="*/ 2010028 h 4143375"/>
                <a:gd name="connsiteX76" fmla="*/ 934692 w 1152525"/>
                <a:gd name="connsiteY76" fmla="*/ 2128138 h 4143375"/>
                <a:gd name="connsiteX77" fmla="*/ 892782 w 1152525"/>
                <a:gd name="connsiteY77" fmla="*/ 2183383 h 4143375"/>
                <a:gd name="connsiteX78" fmla="*/ 760384 w 1152525"/>
                <a:gd name="connsiteY78" fmla="*/ 2365310 h 4143375"/>
                <a:gd name="connsiteX79" fmla="*/ 754669 w 1152525"/>
                <a:gd name="connsiteY79" fmla="*/ 2264345 h 4143375"/>
                <a:gd name="connsiteX80" fmla="*/ 764194 w 1152525"/>
                <a:gd name="connsiteY80" fmla="*/ 2077655 h 4143375"/>
                <a:gd name="connsiteX81" fmla="*/ 925167 w 1152525"/>
                <a:gd name="connsiteY81" fmla="*/ 1889060 h 4143375"/>
                <a:gd name="connsiteX82" fmla="*/ 756574 w 1152525"/>
                <a:gd name="connsiteY82" fmla="*/ 2061463 h 4143375"/>
                <a:gd name="connsiteX83" fmla="*/ 902307 w 1152525"/>
                <a:gd name="connsiteY83" fmla="*/ 1629028 h 4143375"/>
                <a:gd name="connsiteX84" fmla="*/ 1008034 w 1152525"/>
                <a:gd name="connsiteY84" fmla="*/ 1356613 h 4143375"/>
                <a:gd name="connsiteX85" fmla="*/ 933739 w 1152525"/>
                <a:gd name="connsiteY85" fmla="*/ 1175638 h 4143375"/>
                <a:gd name="connsiteX86" fmla="*/ 940407 w 1152525"/>
                <a:gd name="connsiteY86" fmla="*/ 1108963 h 4143375"/>
                <a:gd name="connsiteX87" fmla="*/ 988032 w 1152525"/>
                <a:gd name="connsiteY87" fmla="*/ 1327085 h 4143375"/>
                <a:gd name="connsiteX88" fmla="*/ 750859 w 1152525"/>
                <a:gd name="connsiteY88" fmla="*/ 1846198 h 4143375"/>
                <a:gd name="connsiteX89" fmla="*/ 758479 w 1152525"/>
                <a:gd name="connsiteY89" fmla="*/ 1688083 h 4143375"/>
                <a:gd name="connsiteX90" fmla="*/ 863254 w 1152525"/>
                <a:gd name="connsiteY90" fmla="*/ 1483295 h 4143375"/>
                <a:gd name="connsiteX91" fmla="*/ 933739 w 1152525"/>
                <a:gd name="connsiteY91" fmla="*/ 1175638 h 4143375"/>
                <a:gd name="connsiteX92" fmla="*/ 913737 w 1152525"/>
                <a:gd name="connsiteY92" fmla="*/ 1079435 h 4143375"/>
                <a:gd name="connsiteX93" fmla="*/ 838489 w 1152525"/>
                <a:gd name="connsiteY93" fmla="*/ 1467103 h 4143375"/>
                <a:gd name="connsiteX94" fmla="*/ 737524 w 1152525"/>
                <a:gd name="connsiteY94" fmla="*/ 1673795 h 4143375"/>
                <a:gd name="connsiteX95" fmla="*/ 733714 w 1152525"/>
                <a:gd name="connsiteY95" fmla="*/ 1611883 h 4143375"/>
                <a:gd name="connsiteX96" fmla="*/ 793722 w 1152525"/>
                <a:gd name="connsiteY96" fmla="*/ 1456625 h 4143375"/>
                <a:gd name="connsiteX97" fmla="*/ 867064 w 1152525"/>
                <a:gd name="connsiteY97" fmla="*/ 1279460 h 4143375"/>
                <a:gd name="connsiteX98" fmla="*/ 727047 w 1152525"/>
                <a:gd name="connsiteY98" fmla="*/ 1581403 h 4143375"/>
                <a:gd name="connsiteX99" fmla="*/ 719427 w 1152525"/>
                <a:gd name="connsiteY99" fmla="*/ 1499488 h 4143375"/>
                <a:gd name="connsiteX100" fmla="*/ 866112 w 1152525"/>
                <a:gd name="connsiteY100" fmla="*/ 1182305 h 4143375"/>
                <a:gd name="connsiteX101" fmla="*/ 895639 w 1152525"/>
                <a:gd name="connsiteY101" fmla="*/ 1006093 h 4143375"/>
                <a:gd name="connsiteX102" fmla="*/ 913737 w 1152525"/>
                <a:gd name="connsiteY102" fmla="*/ 1079435 h 4143375"/>
                <a:gd name="connsiteX103" fmla="*/ 737524 w 1152525"/>
                <a:gd name="connsiteY103" fmla="*/ 732725 h 4143375"/>
                <a:gd name="connsiteX104" fmla="*/ 704187 w 1152525"/>
                <a:gd name="connsiteY104" fmla="*/ 995615 h 4143375"/>
                <a:gd name="connsiteX105" fmla="*/ 664182 w 1152525"/>
                <a:gd name="connsiteY105" fmla="*/ 1186115 h 4143375"/>
                <a:gd name="connsiteX106" fmla="*/ 723237 w 1152525"/>
                <a:gd name="connsiteY106" fmla="*/ 1008950 h 4143375"/>
                <a:gd name="connsiteX107" fmla="*/ 740382 w 1152525"/>
                <a:gd name="connsiteY107" fmla="*/ 857503 h 4143375"/>
                <a:gd name="connsiteX108" fmla="*/ 773719 w 1152525"/>
                <a:gd name="connsiteY108" fmla="*/ 673670 h 4143375"/>
                <a:gd name="connsiteX109" fmla="*/ 796579 w 1152525"/>
                <a:gd name="connsiteY109" fmla="*/ 1012760 h 4143375"/>
                <a:gd name="connsiteX110" fmla="*/ 696567 w 1152525"/>
                <a:gd name="connsiteY110" fmla="*/ 1308988 h 4143375"/>
                <a:gd name="connsiteX111" fmla="*/ 838489 w 1152525"/>
                <a:gd name="connsiteY111" fmla="*/ 825118 h 4143375"/>
                <a:gd name="connsiteX112" fmla="*/ 874684 w 1152525"/>
                <a:gd name="connsiteY112" fmla="*/ 1001330 h 4143375"/>
                <a:gd name="connsiteX113" fmla="*/ 706092 w 1152525"/>
                <a:gd name="connsiteY113" fmla="*/ 1474723 h 4143375"/>
                <a:gd name="connsiteX114" fmla="*/ 667039 w 1152525"/>
                <a:gd name="connsiteY114" fmla="*/ 1326133 h 4143375"/>
                <a:gd name="connsiteX115" fmla="*/ 627034 w 1152525"/>
                <a:gd name="connsiteY115" fmla="*/ 1074673 h 4143375"/>
                <a:gd name="connsiteX116" fmla="*/ 646084 w 1152525"/>
                <a:gd name="connsiteY116" fmla="*/ 977518 h 4143375"/>
                <a:gd name="connsiteX117" fmla="*/ 704187 w 1152525"/>
                <a:gd name="connsiteY117" fmla="*/ 640333 h 4143375"/>
                <a:gd name="connsiteX118" fmla="*/ 704187 w 1152525"/>
                <a:gd name="connsiteY118" fmla="*/ 640333 h 4143375"/>
                <a:gd name="connsiteX119" fmla="*/ 727999 w 1152525"/>
                <a:gd name="connsiteY119" fmla="*/ 518413 h 4143375"/>
                <a:gd name="connsiteX120" fmla="*/ 737524 w 1152525"/>
                <a:gd name="connsiteY120" fmla="*/ 732725 h 4143375"/>
                <a:gd name="connsiteX121" fmla="*/ 711807 w 1152525"/>
                <a:gd name="connsiteY121" fmla="*/ 495553 h 4143375"/>
                <a:gd name="connsiteX122" fmla="*/ 673707 w 1152525"/>
                <a:gd name="connsiteY122" fmla="*/ 714628 h 4143375"/>
                <a:gd name="connsiteX123" fmla="*/ 614652 w 1152525"/>
                <a:gd name="connsiteY123" fmla="*/ 982280 h 4143375"/>
                <a:gd name="connsiteX124" fmla="*/ 701329 w 1152525"/>
                <a:gd name="connsiteY124" fmla="*/ 394588 h 4143375"/>
                <a:gd name="connsiteX125" fmla="*/ 711807 w 1152525"/>
                <a:gd name="connsiteY125" fmla="*/ 495553 h 4143375"/>
                <a:gd name="connsiteX126" fmla="*/ 630844 w 1152525"/>
                <a:gd name="connsiteY126" fmla="*/ 94550 h 4143375"/>
                <a:gd name="connsiteX127" fmla="*/ 637512 w 1152525"/>
                <a:gd name="connsiteY127" fmla="*/ 548893 h 4143375"/>
                <a:gd name="connsiteX128" fmla="*/ 630844 w 1152525"/>
                <a:gd name="connsiteY128" fmla="*/ 94550 h 4143375"/>
                <a:gd name="connsiteX129" fmla="*/ 485112 w 1152525"/>
                <a:gd name="connsiteY129" fmla="*/ 346010 h 4143375"/>
                <a:gd name="connsiteX130" fmla="*/ 606079 w 1152525"/>
                <a:gd name="connsiteY130" fmla="*/ 77405 h 4143375"/>
                <a:gd name="connsiteX131" fmla="*/ 579409 w 1152525"/>
                <a:gd name="connsiteY131" fmla="*/ 254570 h 4143375"/>
                <a:gd name="connsiteX132" fmla="*/ 609889 w 1152525"/>
                <a:gd name="connsiteY132" fmla="*/ 532700 h 4143375"/>
                <a:gd name="connsiteX133" fmla="*/ 591792 w 1152525"/>
                <a:gd name="connsiteY133" fmla="*/ 763205 h 4143375"/>
                <a:gd name="connsiteX134" fmla="*/ 485112 w 1152525"/>
                <a:gd name="connsiteY134" fmla="*/ 346010 h 4143375"/>
                <a:gd name="connsiteX135" fmla="*/ 373669 w 1152525"/>
                <a:gd name="connsiteY135" fmla="*/ 413638 h 4143375"/>
                <a:gd name="connsiteX136" fmla="*/ 484159 w 1152525"/>
                <a:gd name="connsiteY136" fmla="*/ 234568 h 4143375"/>
                <a:gd name="connsiteX137" fmla="*/ 464157 w 1152525"/>
                <a:gd name="connsiteY137" fmla="*/ 356488 h 4143375"/>
                <a:gd name="connsiteX138" fmla="*/ 504162 w 1152525"/>
                <a:gd name="connsiteY138" fmla="*/ 582230 h 4143375"/>
                <a:gd name="connsiteX139" fmla="*/ 543214 w 1152525"/>
                <a:gd name="connsiteY139" fmla="*/ 707008 h 4143375"/>
                <a:gd name="connsiteX140" fmla="*/ 586077 w 1152525"/>
                <a:gd name="connsiteY140" fmla="*/ 1007045 h 4143375"/>
                <a:gd name="connsiteX141" fmla="*/ 540357 w 1152525"/>
                <a:gd name="connsiteY141" fmla="*/ 910843 h 4143375"/>
                <a:gd name="connsiteX142" fmla="*/ 456537 w 1152525"/>
                <a:gd name="connsiteY142" fmla="*/ 757490 h 4143375"/>
                <a:gd name="connsiteX143" fmla="*/ 373669 w 1152525"/>
                <a:gd name="connsiteY143" fmla="*/ 413638 h 4143375"/>
                <a:gd name="connsiteX144" fmla="*/ 202219 w 1152525"/>
                <a:gd name="connsiteY144" fmla="*/ 661288 h 4143375"/>
                <a:gd name="connsiteX145" fmla="*/ 319377 w 1152525"/>
                <a:gd name="connsiteY145" fmla="*/ 457453 h 4143375"/>
                <a:gd name="connsiteX146" fmla="*/ 348904 w 1152525"/>
                <a:gd name="connsiteY146" fmla="*/ 465073 h 4143375"/>
                <a:gd name="connsiteX147" fmla="*/ 446059 w 1152525"/>
                <a:gd name="connsiteY147" fmla="*/ 793685 h 4143375"/>
                <a:gd name="connsiteX148" fmla="*/ 607032 w 1152525"/>
                <a:gd name="connsiteY148" fmla="*/ 1151825 h 4143375"/>
                <a:gd name="connsiteX149" fmla="*/ 448917 w 1152525"/>
                <a:gd name="connsiteY149" fmla="*/ 908938 h 4143375"/>
                <a:gd name="connsiteX150" fmla="*/ 611794 w 1152525"/>
                <a:gd name="connsiteY150" fmla="*/ 1188973 h 4143375"/>
                <a:gd name="connsiteX151" fmla="*/ 637512 w 1152525"/>
                <a:gd name="connsiteY151" fmla="*/ 1319465 h 4143375"/>
                <a:gd name="connsiteX152" fmla="*/ 641322 w 1152525"/>
                <a:gd name="connsiteY152" fmla="*/ 1372805 h 4143375"/>
                <a:gd name="connsiteX153" fmla="*/ 457489 w 1152525"/>
                <a:gd name="connsiteY153" fmla="*/ 1154683 h 4143375"/>
                <a:gd name="connsiteX154" fmla="*/ 202219 w 1152525"/>
                <a:gd name="connsiteY154" fmla="*/ 661288 h 4143375"/>
                <a:gd name="connsiteX155" fmla="*/ 137449 w 1152525"/>
                <a:gd name="connsiteY155" fmla="*/ 858455 h 4143375"/>
                <a:gd name="connsiteX156" fmla="*/ 189837 w 1152525"/>
                <a:gd name="connsiteY156" fmla="*/ 1002283 h 4143375"/>
                <a:gd name="connsiteX157" fmla="*/ 311757 w 1152525"/>
                <a:gd name="connsiteY157" fmla="*/ 1138490 h 4143375"/>
                <a:gd name="connsiteX158" fmla="*/ 182217 w 1152525"/>
                <a:gd name="connsiteY158" fmla="*/ 684148 h 4143375"/>
                <a:gd name="connsiteX159" fmla="*/ 186979 w 1152525"/>
                <a:gd name="connsiteY159" fmla="*/ 724153 h 4143375"/>
                <a:gd name="connsiteX160" fmla="*/ 316519 w 1152525"/>
                <a:gd name="connsiteY160" fmla="*/ 1022285 h 4143375"/>
                <a:gd name="connsiteX161" fmla="*/ 464157 w 1152525"/>
                <a:gd name="connsiteY161" fmla="*/ 1194688 h 4143375"/>
                <a:gd name="connsiteX162" fmla="*/ 464157 w 1152525"/>
                <a:gd name="connsiteY162" fmla="*/ 1194688 h 4143375"/>
                <a:gd name="connsiteX163" fmla="*/ 464157 w 1152525"/>
                <a:gd name="connsiteY163" fmla="*/ 1194688 h 4143375"/>
                <a:gd name="connsiteX164" fmla="*/ 636559 w 1152525"/>
                <a:gd name="connsiteY164" fmla="*/ 1409953 h 4143375"/>
                <a:gd name="connsiteX165" fmla="*/ 653704 w 1152525"/>
                <a:gd name="connsiteY165" fmla="*/ 1509965 h 4143375"/>
                <a:gd name="connsiteX166" fmla="*/ 668944 w 1152525"/>
                <a:gd name="connsiteY166" fmla="*/ 1680463 h 4143375"/>
                <a:gd name="connsiteX167" fmla="*/ 292707 w 1152525"/>
                <a:gd name="connsiteY167" fmla="*/ 1261363 h 4143375"/>
                <a:gd name="connsiteX168" fmla="*/ 149832 w 1152525"/>
                <a:gd name="connsiteY168" fmla="*/ 1002283 h 4143375"/>
                <a:gd name="connsiteX169" fmla="*/ 137449 w 1152525"/>
                <a:gd name="connsiteY169" fmla="*/ 858455 h 4143375"/>
                <a:gd name="connsiteX170" fmla="*/ 56487 w 1152525"/>
                <a:gd name="connsiteY170" fmla="*/ 1119440 h 4143375"/>
                <a:gd name="connsiteX171" fmla="*/ 130782 w 1152525"/>
                <a:gd name="connsiteY171" fmla="*/ 1298510 h 4143375"/>
                <a:gd name="connsiteX172" fmla="*/ 79347 w 1152525"/>
                <a:gd name="connsiteY172" fmla="*/ 1132775 h 4143375"/>
                <a:gd name="connsiteX173" fmla="*/ 109827 w 1152525"/>
                <a:gd name="connsiteY173" fmla="*/ 954658 h 4143375"/>
                <a:gd name="connsiteX174" fmla="*/ 217459 w 1152525"/>
                <a:gd name="connsiteY174" fmla="*/ 1204213 h 4143375"/>
                <a:gd name="connsiteX175" fmla="*/ 478444 w 1152525"/>
                <a:gd name="connsiteY175" fmla="*/ 1486153 h 4143375"/>
                <a:gd name="connsiteX176" fmla="*/ 594649 w 1152525"/>
                <a:gd name="connsiteY176" fmla="*/ 1608073 h 4143375"/>
                <a:gd name="connsiteX177" fmla="*/ 218412 w 1152525"/>
                <a:gd name="connsiteY177" fmla="*/ 1357565 h 4143375"/>
                <a:gd name="connsiteX178" fmla="*/ 667992 w 1152525"/>
                <a:gd name="connsiteY178" fmla="*/ 1737613 h 4143375"/>
                <a:gd name="connsiteX179" fmla="*/ 667992 w 1152525"/>
                <a:gd name="connsiteY179" fmla="*/ 1846198 h 4143375"/>
                <a:gd name="connsiteX180" fmla="*/ 674659 w 1152525"/>
                <a:gd name="connsiteY180" fmla="*/ 1924303 h 4143375"/>
                <a:gd name="connsiteX181" fmla="*/ 662277 w 1152525"/>
                <a:gd name="connsiteY181" fmla="*/ 1940495 h 4143375"/>
                <a:gd name="connsiteX182" fmla="*/ 325092 w 1152525"/>
                <a:gd name="connsiteY182" fmla="*/ 1641410 h 4143375"/>
                <a:gd name="connsiteX183" fmla="*/ 114589 w 1152525"/>
                <a:gd name="connsiteY183" fmla="*/ 1483295 h 4143375"/>
                <a:gd name="connsiteX184" fmla="*/ 56487 w 1152525"/>
                <a:gd name="connsiteY184" fmla="*/ 1119440 h 4143375"/>
                <a:gd name="connsiteX185" fmla="*/ 55534 w 1152525"/>
                <a:gd name="connsiteY185" fmla="*/ 1467103 h 4143375"/>
                <a:gd name="connsiteX186" fmla="*/ 323187 w 1152525"/>
                <a:gd name="connsiteY186" fmla="*/ 1677605 h 4143375"/>
                <a:gd name="connsiteX187" fmla="*/ 598459 w 1152525"/>
                <a:gd name="connsiteY187" fmla="*/ 1898585 h 4143375"/>
                <a:gd name="connsiteX188" fmla="*/ 663229 w 1152525"/>
                <a:gd name="connsiteY188" fmla="*/ 1992883 h 4143375"/>
                <a:gd name="connsiteX189" fmla="*/ 660372 w 1152525"/>
                <a:gd name="connsiteY189" fmla="*/ 2209100 h 4143375"/>
                <a:gd name="connsiteX190" fmla="*/ 592744 w 1152525"/>
                <a:gd name="connsiteY190" fmla="*/ 2114803 h 4143375"/>
                <a:gd name="connsiteX191" fmla="*/ 319377 w 1152525"/>
                <a:gd name="connsiteY191" fmla="*/ 1866200 h 4143375"/>
                <a:gd name="connsiteX192" fmla="*/ 142212 w 1152525"/>
                <a:gd name="connsiteY192" fmla="*/ 1725230 h 4143375"/>
                <a:gd name="connsiteX193" fmla="*/ 54582 w 1152525"/>
                <a:gd name="connsiteY193" fmla="*/ 1581403 h 4143375"/>
                <a:gd name="connsiteX194" fmla="*/ 55534 w 1152525"/>
                <a:gd name="connsiteY194" fmla="*/ 1467103 h 4143375"/>
                <a:gd name="connsiteX195" fmla="*/ 69822 w 1152525"/>
                <a:gd name="connsiteY195" fmla="*/ 1692845 h 4143375"/>
                <a:gd name="connsiteX196" fmla="*/ 294612 w 1152525"/>
                <a:gd name="connsiteY196" fmla="*/ 1879535 h 4143375"/>
                <a:gd name="connsiteX197" fmla="*/ 294612 w 1152525"/>
                <a:gd name="connsiteY197" fmla="*/ 1879535 h 4143375"/>
                <a:gd name="connsiteX198" fmla="*/ 659419 w 1152525"/>
                <a:gd name="connsiteY198" fmla="*/ 2282443 h 4143375"/>
                <a:gd name="connsiteX199" fmla="*/ 460347 w 1152525"/>
                <a:gd name="connsiteY199" fmla="*/ 2119565 h 4143375"/>
                <a:gd name="connsiteX200" fmla="*/ 656562 w 1152525"/>
                <a:gd name="connsiteY200" fmla="*/ 2334830 h 4143375"/>
                <a:gd name="connsiteX201" fmla="*/ 640369 w 1152525"/>
                <a:gd name="connsiteY201" fmla="*/ 2509138 h 4143375"/>
                <a:gd name="connsiteX202" fmla="*/ 456537 w 1152525"/>
                <a:gd name="connsiteY202" fmla="*/ 2230055 h 4143375"/>
                <a:gd name="connsiteX203" fmla="*/ 266037 w 1152525"/>
                <a:gd name="connsiteY203" fmla="*/ 2050985 h 4143375"/>
                <a:gd name="connsiteX204" fmla="*/ 69822 w 1152525"/>
                <a:gd name="connsiteY204" fmla="*/ 1692845 h 4143375"/>
                <a:gd name="connsiteX205" fmla="*/ 135544 w 1152525"/>
                <a:gd name="connsiteY205" fmla="*/ 2132900 h 4143375"/>
                <a:gd name="connsiteX206" fmla="*/ 326997 w 1152525"/>
                <a:gd name="connsiteY206" fmla="*/ 2269108 h 4143375"/>
                <a:gd name="connsiteX207" fmla="*/ 119352 w 1152525"/>
                <a:gd name="connsiteY207" fmla="*/ 2081465 h 4143375"/>
                <a:gd name="connsiteX208" fmla="*/ 112684 w 1152525"/>
                <a:gd name="connsiteY208" fmla="*/ 1971928 h 4143375"/>
                <a:gd name="connsiteX209" fmla="*/ 117447 w 1152525"/>
                <a:gd name="connsiteY209" fmla="*/ 1924303 h 4143375"/>
                <a:gd name="connsiteX210" fmla="*/ 144117 w 1152525"/>
                <a:gd name="connsiteY210" fmla="*/ 1955735 h 4143375"/>
                <a:gd name="connsiteX211" fmla="*/ 292707 w 1152525"/>
                <a:gd name="connsiteY211" fmla="*/ 2117660 h 4143375"/>
                <a:gd name="connsiteX212" fmla="*/ 292707 w 1152525"/>
                <a:gd name="connsiteY212" fmla="*/ 2117660 h 4143375"/>
                <a:gd name="connsiteX213" fmla="*/ 597507 w 1152525"/>
                <a:gd name="connsiteY213" fmla="*/ 2470085 h 4143375"/>
                <a:gd name="connsiteX214" fmla="*/ 627987 w 1152525"/>
                <a:gd name="connsiteY214" fmla="*/ 2611055 h 4143375"/>
                <a:gd name="connsiteX215" fmla="*/ 515592 w 1152525"/>
                <a:gd name="connsiteY215" fmla="*/ 2436748 h 4143375"/>
                <a:gd name="connsiteX216" fmla="*/ 618462 w 1152525"/>
                <a:gd name="connsiteY216" fmla="*/ 2642488 h 4143375"/>
                <a:gd name="connsiteX217" fmla="*/ 600364 w 1152525"/>
                <a:gd name="connsiteY217" fmla="*/ 2744405 h 4143375"/>
                <a:gd name="connsiteX218" fmla="*/ 201267 w 1152525"/>
                <a:gd name="connsiteY218" fmla="*/ 2273870 h 4143375"/>
                <a:gd name="connsiteX219" fmla="*/ 135544 w 1152525"/>
                <a:gd name="connsiteY219" fmla="*/ 2132900 h 4143375"/>
                <a:gd name="connsiteX220" fmla="*/ 181264 w 1152525"/>
                <a:gd name="connsiteY220" fmla="*/ 2282443 h 4143375"/>
                <a:gd name="connsiteX221" fmla="*/ 538452 w 1152525"/>
                <a:gd name="connsiteY221" fmla="*/ 2651060 h 4143375"/>
                <a:gd name="connsiteX222" fmla="*/ 244129 w 1152525"/>
                <a:gd name="connsiteY222" fmla="*/ 2368168 h 4143375"/>
                <a:gd name="connsiteX223" fmla="*/ 333664 w 1152525"/>
                <a:gd name="connsiteY223" fmla="*/ 2469133 h 4143375"/>
                <a:gd name="connsiteX224" fmla="*/ 333664 w 1152525"/>
                <a:gd name="connsiteY224" fmla="*/ 2469133 h 4143375"/>
                <a:gd name="connsiteX225" fmla="*/ 565122 w 1152525"/>
                <a:gd name="connsiteY225" fmla="*/ 2732023 h 4143375"/>
                <a:gd name="connsiteX226" fmla="*/ 583219 w 1152525"/>
                <a:gd name="connsiteY226" fmla="*/ 2819653 h 4143375"/>
                <a:gd name="connsiteX227" fmla="*/ 561312 w 1152525"/>
                <a:gd name="connsiteY227" fmla="*/ 2951098 h 4143375"/>
                <a:gd name="connsiteX228" fmla="*/ 422247 w 1152525"/>
                <a:gd name="connsiteY228" fmla="*/ 2740595 h 4143375"/>
                <a:gd name="connsiteX229" fmla="*/ 292707 w 1152525"/>
                <a:gd name="connsiteY229" fmla="*/ 2623438 h 4143375"/>
                <a:gd name="connsiteX230" fmla="*/ 181264 w 1152525"/>
                <a:gd name="connsiteY230" fmla="*/ 2282443 h 4143375"/>
                <a:gd name="connsiteX231" fmla="*/ 510829 w 1152525"/>
                <a:gd name="connsiteY231" fmla="*/ 3152075 h 4143375"/>
                <a:gd name="connsiteX232" fmla="*/ 379384 w 1152525"/>
                <a:gd name="connsiteY232" fmla="*/ 2880613 h 4143375"/>
                <a:gd name="connsiteX233" fmla="*/ 282229 w 1152525"/>
                <a:gd name="connsiteY233" fmla="*/ 2765360 h 4143375"/>
                <a:gd name="connsiteX234" fmla="*/ 224127 w 1152525"/>
                <a:gd name="connsiteY234" fmla="*/ 2585338 h 4143375"/>
                <a:gd name="connsiteX235" fmla="*/ 349857 w 1152525"/>
                <a:gd name="connsiteY235" fmla="*/ 2698685 h 4143375"/>
                <a:gd name="connsiteX236" fmla="*/ 537499 w 1152525"/>
                <a:gd name="connsiteY236" fmla="*/ 2938715 h 4143375"/>
                <a:gd name="connsiteX237" fmla="*/ 547024 w 1152525"/>
                <a:gd name="connsiteY237" fmla="*/ 3017773 h 4143375"/>
                <a:gd name="connsiteX238" fmla="*/ 510829 w 1152525"/>
                <a:gd name="connsiteY238" fmla="*/ 3152075 h 4143375"/>
                <a:gd name="connsiteX239" fmla="*/ 224127 w 1152525"/>
                <a:gd name="connsiteY239" fmla="*/ 2726308 h 4143375"/>
                <a:gd name="connsiteX240" fmla="*/ 330807 w 1152525"/>
                <a:gd name="connsiteY240" fmla="*/ 2860610 h 4143375"/>
                <a:gd name="connsiteX241" fmla="*/ 362239 w 1152525"/>
                <a:gd name="connsiteY241" fmla="*/ 2895853 h 4143375"/>
                <a:gd name="connsiteX242" fmla="*/ 488922 w 1152525"/>
                <a:gd name="connsiteY242" fmla="*/ 3133978 h 4143375"/>
                <a:gd name="connsiteX243" fmla="*/ 488922 w 1152525"/>
                <a:gd name="connsiteY243" fmla="*/ 3213035 h 4143375"/>
                <a:gd name="connsiteX244" fmla="*/ 451774 w 1152525"/>
                <a:gd name="connsiteY244" fmla="*/ 3316858 h 4143375"/>
                <a:gd name="connsiteX245" fmla="*/ 314614 w 1152525"/>
                <a:gd name="connsiteY245" fmla="*/ 3022535 h 4143375"/>
                <a:gd name="connsiteX246" fmla="*/ 238414 w 1152525"/>
                <a:gd name="connsiteY246" fmla="*/ 2828225 h 4143375"/>
                <a:gd name="connsiteX247" fmla="*/ 364144 w 1152525"/>
                <a:gd name="connsiteY247" fmla="*/ 2993008 h 4143375"/>
                <a:gd name="connsiteX248" fmla="*/ 224127 w 1152525"/>
                <a:gd name="connsiteY248" fmla="*/ 2726308 h 4143375"/>
                <a:gd name="connsiteX249" fmla="*/ 230794 w 1152525"/>
                <a:gd name="connsiteY249" fmla="*/ 2937763 h 4143375"/>
                <a:gd name="connsiteX250" fmla="*/ 296517 w 1152525"/>
                <a:gd name="connsiteY250" fmla="*/ 3040633 h 4143375"/>
                <a:gd name="connsiteX251" fmla="*/ 432724 w 1152525"/>
                <a:gd name="connsiteY251" fmla="*/ 3317810 h 4143375"/>
                <a:gd name="connsiteX252" fmla="*/ 408912 w 1152525"/>
                <a:gd name="connsiteY252" fmla="*/ 3442588 h 4143375"/>
                <a:gd name="connsiteX253" fmla="*/ 373669 w 1152525"/>
                <a:gd name="connsiteY253" fmla="*/ 3530218 h 4143375"/>
                <a:gd name="connsiteX254" fmla="*/ 371764 w 1152525"/>
                <a:gd name="connsiteY254" fmla="*/ 3498785 h 4143375"/>
                <a:gd name="connsiteX255" fmla="*/ 263179 w 1152525"/>
                <a:gd name="connsiteY255" fmla="*/ 3234943 h 4143375"/>
                <a:gd name="connsiteX256" fmla="*/ 263179 w 1152525"/>
                <a:gd name="connsiteY256" fmla="*/ 3234943 h 4143375"/>
                <a:gd name="connsiteX257" fmla="*/ 230794 w 1152525"/>
                <a:gd name="connsiteY257" fmla="*/ 2937763 h 4143375"/>
                <a:gd name="connsiteX258" fmla="*/ 203172 w 1152525"/>
                <a:gd name="connsiteY258" fmla="*/ 3145408 h 4143375"/>
                <a:gd name="connsiteX259" fmla="*/ 331759 w 1152525"/>
                <a:gd name="connsiteY259" fmla="*/ 3407345 h 4143375"/>
                <a:gd name="connsiteX260" fmla="*/ 298422 w 1152525"/>
                <a:gd name="connsiteY260" fmla="*/ 3365435 h 4143375"/>
                <a:gd name="connsiteX261" fmla="*/ 340332 w 1152525"/>
                <a:gd name="connsiteY261" fmla="*/ 3462590 h 4143375"/>
                <a:gd name="connsiteX262" fmla="*/ 306042 w 1152525"/>
                <a:gd name="connsiteY262" fmla="*/ 3632135 h 4143375"/>
                <a:gd name="connsiteX263" fmla="*/ 202219 w 1152525"/>
                <a:gd name="connsiteY263" fmla="*/ 3295903 h 4143375"/>
                <a:gd name="connsiteX264" fmla="*/ 224127 w 1152525"/>
                <a:gd name="connsiteY264" fmla="*/ 3275900 h 4143375"/>
                <a:gd name="connsiteX265" fmla="*/ 292707 w 1152525"/>
                <a:gd name="connsiteY265" fmla="*/ 3359720 h 4143375"/>
                <a:gd name="connsiteX266" fmla="*/ 249844 w 1152525"/>
                <a:gd name="connsiteY266" fmla="*/ 3297808 h 4143375"/>
                <a:gd name="connsiteX267" fmla="*/ 219364 w 1152525"/>
                <a:gd name="connsiteY267" fmla="*/ 3251135 h 4143375"/>
                <a:gd name="connsiteX268" fmla="*/ 203172 w 1152525"/>
                <a:gd name="connsiteY268" fmla="*/ 3145408 h 4143375"/>
                <a:gd name="connsiteX269" fmla="*/ 193647 w 1152525"/>
                <a:gd name="connsiteY269" fmla="*/ 3329240 h 4143375"/>
                <a:gd name="connsiteX270" fmla="*/ 235557 w 1152525"/>
                <a:gd name="connsiteY270" fmla="*/ 3394010 h 4143375"/>
                <a:gd name="connsiteX271" fmla="*/ 288897 w 1152525"/>
                <a:gd name="connsiteY271" fmla="*/ 3655948 h 4143375"/>
                <a:gd name="connsiteX272" fmla="*/ 194599 w 1152525"/>
                <a:gd name="connsiteY272" fmla="*/ 3442588 h 4143375"/>
                <a:gd name="connsiteX273" fmla="*/ 193647 w 1152525"/>
                <a:gd name="connsiteY273" fmla="*/ 3329240 h 4143375"/>
                <a:gd name="connsiteX274" fmla="*/ 206982 w 1152525"/>
                <a:gd name="connsiteY274" fmla="*/ 3799775 h 4143375"/>
                <a:gd name="connsiteX275" fmla="*/ 135544 w 1152525"/>
                <a:gd name="connsiteY275" fmla="*/ 3530218 h 4143375"/>
                <a:gd name="connsiteX276" fmla="*/ 146022 w 1152525"/>
                <a:gd name="connsiteY276" fmla="*/ 3492118 h 4143375"/>
                <a:gd name="connsiteX277" fmla="*/ 242224 w 1152525"/>
                <a:gd name="connsiteY277" fmla="*/ 3711193 h 4143375"/>
                <a:gd name="connsiteX278" fmla="*/ 164119 w 1152525"/>
                <a:gd name="connsiteY278" fmla="*/ 3414965 h 4143375"/>
                <a:gd name="connsiteX279" fmla="*/ 243177 w 1152525"/>
                <a:gd name="connsiteY279" fmla="*/ 3789298 h 4143375"/>
                <a:gd name="connsiteX280" fmla="*/ 206982 w 1152525"/>
                <a:gd name="connsiteY280" fmla="*/ 3799775 h 4143375"/>
                <a:gd name="connsiteX281" fmla="*/ 292707 w 1152525"/>
                <a:gd name="connsiteY281" fmla="*/ 3984560 h 4143375"/>
                <a:gd name="connsiteX282" fmla="*/ 263179 w 1152525"/>
                <a:gd name="connsiteY282" fmla="*/ 4068380 h 4143375"/>
                <a:gd name="connsiteX283" fmla="*/ 231747 w 1152525"/>
                <a:gd name="connsiteY283" fmla="*/ 4109338 h 4143375"/>
                <a:gd name="connsiteX284" fmla="*/ 216507 w 1152525"/>
                <a:gd name="connsiteY284" fmla="*/ 4051235 h 4143375"/>
                <a:gd name="connsiteX285" fmla="*/ 239367 w 1152525"/>
                <a:gd name="connsiteY285" fmla="*/ 3840733 h 4143375"/>
                <a:gd name="connsiteX286" fmla="*/ 407959 w 1152525"/>
                <a:gd name="connsiteY286" fmla="*/ 3498785 h 4143375"/>
                <a:gd name="connsiteX287" fmla="*/ 634654 w 1152525"/>
                <a:gd name="connsiteY287" fmla="*/ 2705353 h 4143375"/>
                <a:gd name="connsiteX288" fmla="*/ 634654 w 1152525"/>
                <a:gd name="connsiteY288" fmla="*/ 2705353 h 4143375"/>
                <a:gd name="connsiteX289" fmla="*/ 693709 w 1152525"/>
                <a:gd name="connsiteY289" fmla="*/ 1993835 h 4143375"/>
                <a:gd name="connsiteX290" fmla="*/ 691804 w 1152525"/>
                <a:gd name="connsiteY290" fmla="*/ 1918588 h 4143375"/>
                <a:gd name="connsiteX291" fmla="*/ 661324 w 1152525"/>
                <a:gd name="connsiteY291" fmla="*/ 1385188 h 4143375"/>
                <a:gd name="connsiteX292" fmla="*/ 709902 w 1152525"/>
                <a:gd name="connsiteY292" fmla="*/ 1654745 h 4143375"/>
                <a:gd name="connsiteX293" fmla="*/ 729904 w 1152525"/>
                <a:gd name="connsiteY293" fmla="*/ 2509138 h 4143375"/>
                <a:gd name="connsiteX294" fmla="*/ 635607 w 1152525"/>
                <a:gd name="connsiteY294" fmla="*/ 3024440 h 4143375"/>
                <a:gd name="connsiteX295" fmla="*/ 435582 w 1152525"/>
                <a:gd name="connsiteY295" fmla="*/ 3557840 h 4143375"/>
                <a:gd name="connsiteX296" fmla="*/ 339379 w 1152525"/>
                <a:gd name="connsiteY296" fmla="*/ 3805490 h 4143375"/>
                <a:gd name="connsiteX297" fmla="*/ 339379 w 1152525"/>
                <a:gd name="connsiteY297" fmla="*/ 3805490 h 4143375"/>
                <a:gd name="connsiteX298" fmla="*/ 339379 w 1152525"/>
                <a:gd name="connsiteY298" fmla="*/ 3805490 h 4143375"/>
                <a:gd name="connsiteX299" fmla="*/ 292707 w 1152525"/>
                <a:gd name="connsiteY299" fmla="*/ 3984560 h 4143375"/>
                <a:gd name="connsiteX300" fmla="*/ 387957 w 1152525"/>
                <a:gd name="connsiteY300" fmla="*/ 3737863 h 4143375"/>
                <a:gd name="connsiteX301" fmla="*/ 469872 w 1152525"/>
                <a:gd name="connsiteY301" fmla="*/ 3649280 h 4143375"/>
                <a:gd name="connsiteX302" fmla="*/ 387957 w 1152525"/>
                <a:gd name="connsiteY302" fmla="*/ 3737863 h 4143375"/>
                <a:gd name="connsiteX303" fmla="*/ 729904 w 1152525"/>
                <a:gd name="connsiteY303" fmla="*/ 3345433 h 4143375"/>
                <a:gd name="connsiteX304" fmla="*/ 420342 w 1152525"/>
                <a:gd name="connsiteY304" fmla="*/ 3663568 h 4143375"/>
                <a:gd name="connsiteX305" fmla="*/ 738477 w 1152525"/>
                <a:gd name="connsiteY305" fmla="*/ 3320668 h 4143375"/>
                <a:gd name="connsiteX306" fmla="*/ 729904 w 1152525"/>
                <a:gd name="connsiteY306" fmla="*/ 3345433 h 4143375"/>
                <a:gd name="connsiteX307" fmla="*/ 902307 w 1152525"/>
                <a:gd name="connsiteY307" fmla="*/ 3049205 h 4143375"/>
                <a:gd name="connsiteX308" fmla="*/ 793722 w 1152525"/>
                <a:gd name="connsiteY308" fmla="*/ 3161600 h 4143375"/>
                <a:gd name="connsiteX309" fmla="*/ 835632 w 1152525"/>
                <a:gd name="connsiteY309" fmla="*/ 3132073 h 4143375"/>
                <a:gd name="connsiteX310" fmla="*/ 938502 w 1152525"/>
                <a:gd name="connsiteY310" fmla="*/ 3037775 h 4143375"/>
                <a:gd name="connsiteX311" fmla="*/ 835632 w 1152525"/>
                <a:gd name="connsiteY311" fmla="*/ 3221608 h 4143375"/>
                <a:gd name="connsiteX312" fmla="*/ 498447 w 1152525"/>
                <a:gd name="connsiteY312" fmla="*/ 3478783 h 4143375"/>
                <a:gd name="connsiteX313" fmla="*/ 671802 w 1152525"/>
                <a:gd name="connsiteY313" fmla="*/ 3277805 h 4143375"/>
                <a:gd name="connsiteX314" fmla="*/ 520354 w 1152525"/>
                <a:gd name="connsiteY314" fmla="*/ 3389248 h 4143375"/>
                <a:gd name="connsiteX315" fmla="*/ 634654 w 1152525"/>
                <a:gd name="connsiteY315" fmla="*/ 3213035 h 4143375"/>
                <a:gd name="connsiteX316" fmla="*/ 1008987 w 1152525"/>
                <a:gd name="connsiteY316" fmla="*/ 2836798 h 4143375"/>
                <a:gd name="connsiteX317" fmla="*/ 902307 w 1152525"/>
                <a:gd name="connsiteY317" fmla="*/ 3049205 h 4143375"/>
                <a:gd name="connsiteX318" fmla="*/ 1039467 w 1152525"/>
                <a:gd name="connsiteY318" fmla="*/ 2749168 h 4143375"/>
                <a:gd name="connsiteX319" fmla="*/ 701329 w 1152525"/>
                <a:gd name="connsiteY319" fmla="*/ 3099688 h 4143375"/>
                <a:gd name="connsiteX320" fmla="*/ 588934 w 1152525"/>
                <a:gd name="connsiteY320" fmla="*/ 3216845 h 4143375"/>
                <a:gd name="connsiteX321" fmla="*/ 661324 w 1152525"/>
                <a:gd name="connsiteY321" fmla="*/ 3024440 h 4143375"/>
                <a:gd name="connsiteX322" fmla="*/ 707997 w 1152525"/>
                <a:gd name="connsiteY322" fmla="*/ 2963480 h 4143375"/>
                <a:gd name="connsiteX323" fmla="*/ 976602 w 1152525"/>
                <a:gd name="connsiteY323" fmla="*/ 2710115 h 4143375"/>
                <a:gd name="connsiteX324" fmla="*/ 1095664 w 1152525"/>
                <a:gd name="connsiteY324" fmla="*/ 2595815 h 4143375"/>
                <a:gd name="connsiteX325" fmla="*/ 1039467 w 1152525"/>
                <a:gd name="connsiteY325" fmla="*/ 2749168 h 414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</a:cxnLst>
              <a:rect l="l" t="t" r="r" b="b"/>
              <a:pathLst>
                <a:path w="1152525" h="4143375">
                  <a:moveTo>
                    <a:pt x="1154719" y="2333878"/>
                  </a:moveTo>
                  <a:cubicBezTo>
                    <a:pt x="1163292" y="2129090"/>
                    <a:pt x="1154719" y="1926208"/>
                    <a:pt x="1115667" y="1725230"/>
                  </a:cubicBezTo>
                  <a:cubicBezTo>
                    <a:pt x="1090902" y="1597595"/>
                    <a:pt x="1072804" y="1466150"/>
                    <a:pt x="1017559" y="1345183"/>
                  </a:cubicBezTo>
                  <a:lnTo>
                    <a:pt x="1017559" y="1345183"/>
                  </a:lnTo>
                  <a:cubicBezTo>
                    <a:pt x="1018512" y="1341373"/>
                    <a:pt x="994699" y="1177543"/>
                    <a:pt x="986127" y="1166113"/>
                  </a:cubicBezTo>
                  <a:cubicBezTo>
                    <a:pt x="971839" y="1135633"/>
                    <a:pt x="904212" y="894650"/>
                    <a:pt x="890877" y="868933"/>
                  </a:cubicBezTo>
                  <a:cubicBezTo>
                    <a:pt x="867064" y="823213"/>
                    <a:pt x="853729" y="773683"/>
                    <a:pt x="846109" y="723200"/>
                  </a:cubicBezTo>
                  <a:cubicBezTo>
                    <a:pt x="839442" y="717485"/>
                    <a:pt x="736572" y="423163"/>
                    <a:pt x="730857" y="423163"/>
                  </a:cubicBezTo>
                  <a:cubicBezTo>
                    <a:pt x="690852" y="310768"/>
                    <a:pt x="661324" y="195515"/>
                    <a:pt x="663229" y="74548"/>
                  </a:cubicBezTo>
                  <a:cubicBezTo>
                    <a:pt x="664182" y="49783"/>
                    <a:pt x="679422" y="11683"/>
                    <a:pt x="653704" y="1205"/>
                  </a:cubicBezTo>
                  <a:cubicBezTo>
                    <a:pt x="630844" y="-7367"/>
                    <a:pt x="603222" y="31685"/>
                    <a:pt x="586077" y="58355"/>
                  </a:cubicBezTo>
                  <a:cubicBezTo>
                    <a:pt x="561312" y="96455"/>
                    <a:pt x="543214" y="144080"/>
                    <a:pt x="509877" y="172655"/>
                  </a:cubicBezTo>
                  <a:cubicBezTo>
                    <a:pt x="458442" y="215518"/>
                    <a:pt x="429867" y="269810"/>
                    <a:pt x="399387" y="325055"/>
                  </a:cubicBezTo>
                  <a:cubicBezTo>
                    <a:pt x="392719" y="337438"/>
                    <a:pt x="386052" y="350773"/>
                    <a:pt x="376527" y="360298"/>
                  </a:cubicBezTo>
                  <a:cubicBezTo>
                    <a:pt x="278419" y="458405"/>
                    <a:pt x="202219" y="568895"/>
                    <a:pt x="152689" y="698435"/>
                  </a:cubicBezTo>
                  <a:cubicBezTo>
                    <a:pt x="90777" y="860360"/>
                    <a:pt x="50772" y="1028953"/>
                    <a:pt x="10767" y="1196593"/>
                  </a:cubicBezTo>
                  <a:cubicBezTo>
                    <a:pt x="-4473" y="1260410"/>
                    <a:pt x="-5426" y="1326133"/>
                    <a:pt x="20292" y="1388998"/>
                  </a:cubicBezTo>
                  <a:cubicBezTo>
                    <a:pt x="27912" y="1409000"/>
                    <a:pt x="27912" y="1429003"/>
                    <a:pt x="26007" y="1449958"/>
                  </a:cubicBezTo>
                  <a:cubicBezTo>
                    <a:pt x="12672" y="1593785"/>
                    <a:pt x="37437" y="1732850"/>
                    <a:pt x="82204" y="1870010"/>
                  </a:cubicBezTo>
                  <a:cubicBezTo>
                    <a:pt x="87919" y="1887155"/>
                    <a:pt x="90777" y="1903348"/>
                    <a:pt x="87919" y="1921445"/>
                  </a:cubicBezTo>
                  <a:cubicBezTo>
                    <a:pt x="77442" y="1990025"/>
                    <a:pt x="82204" y="2060510"/>
                    <a:pt x="108874" y="2122423"/>
                  </a:cubicBezTo>
                  <a:cubicBezTo>
                    <a:pt x="141259" y="2198623"/>
                    <a:pt x="150784" y="2275775"/>
                    <a:pt x="159357" y="2355785"/>
                  </a:cubicBezTo>
                  <a:cubicBezTo>
                    <a:pt x="169834" y="2455798"/>
                    <a:pt x="201267" y="2552953"/>
                    <a:pt x="201267" y="2654870"/>
                  </a:cubicBezTo>
                  <a:cubicBezTo>
                    <a:pt x="201267" y="2741548"/>
                    <a:pt x="229842" y="2832988"/>
                    <a:pt x="209839" y="2913950"/>
                  </a:cubicBezTo>
                  <a:cubicBezTo>
                    <a:pt x="186027" y="3012058"/>
                    <a:pt x="184122" y="3109213"/>
                    <a:pt x="183169" y="3205415"/>
                  </a:cubicBezTo>
                  <a:cubicBezTo>
                    <a:pt x="182217" y="3293998"/>
                    <a:pt x="152689" y="3372103"/>
                    <a:pt x="130782" y="3453065"/>
                  </a:cubicBezTo>
                  <a:cubicBezTo>
                    <a:pt x="110779" y="3524503"/>
                    <a:pt x="100302" y="3591178"/>
                    <a:pt x="123162" y="3662615"/>
                  </a:cubicBezTo>
                  <a:cubicBezTo>
                    <a:pt x="140307" y="3717860"/>
                    <a:pt x="166024" y="3769295"/>
                    <a:pt x="197457" y="3816920"/>
                  </a:cubicBezTo>
                  <a:cubicBezTo>
                    <a:pt x="214602" y="3843590"/>
                    <a:pt x="218412" y="3847400"/>
                    <a:pt x="207934" y="3896930"/>
                  </a:cubicBezTo>
                  <a:cubicBezTo>
                    <a:pt x="192694" y="3972178"/>
                    <a:pt x="197457" y="4024565"/>
                    <a:pt x="209839" y="4116958"/>
                  </a:cubicBezTo>
                  <a:cubicBezTo>
                    <a:pt x="199362" y="4135055"/>
                    <a:pt x="206982" y="4139818"/>
                    <a:pt x="217459" y="4145533"/>
                  </a:cubicBezTo>
                  <a:cubicBezTo>
                    <a:pt x="228889" y="4151248"/>
                    <a:pt x="247939" y="4147438"/>
                    <a:pt x="255559" y="4137913"/>
                  </a:cubicBezTo>
                  <a:cubicBezTo>
                    <a:pt x="287944" y="4096003"/>
                    <a:pt x="307947" y="4041710"/>
                    <a:pt x="319377" y="3989323"/>
                  </a:cubicBezTo>
                  <a:cubicBezTo>
                    <a:pt x="346047" y="3868355"/>
                    <a:pt x="401292" y="3797870"/>
                    <a:pt x="474634" y="3714050"/>
                  </a:cubicBezTo>
                  <a:cubicBezTo>
                    <a:pt x="530832" y="3656900"/>
                    <a:pt x="700377" y="3471163"/>
                    <a:pt x="726094" y="3431158"/>
                  </a:cubicBezTo>
                  <a:cubicBezTo>
                    <a:pt x="748002" y="3400678"/>
                    <a:pt x="806104" y="3325430"/>
                    <a:pt x="816582" y="3313048"/>
                  </a:cubicBezTo>
                  <a:cubicBezTo>
                    <a:pt x="843252" y="3270185"/>
                    <a:pt x="879447" y="3233038"/>
                    <a:pt x="907069" y="3190175"/>
                  </a:cubicBezTo>
                  <a:cubicBezTo>
                    <a:pt x="932787" y="3151123"/>
                    <a:pt x="984222" y="3046348"/>
                    <a:pt x="987079" y="2992055"/>
                  </a:cubicBezTo>
                  <a:cubicBezTo>
                    <a:pt x="1053754" y="2856800"/>
                    <a:pt x="1138527" y="2502470"/>
                    <a:pt x="1132812" y="2508185"/>
                  </a:cubicBezTo>
                  <a:cubicBezTo>
                    <a:pt x="1137574" y="2456750"/>
                    <a:pt x="1151862" y="2388170"/>
                    <a:pt x="1154719" y="2333878"/>
                  </a:cubicBezTo>
                  <a:close/>
                  <a:moveTo>
                    <a:pt x="1120429" y="2364358"/>
                  </a:moveTo>
                  <a:lnTo>
                    <a:pt x="816582" y="2673920"/>
                  </a:lnTo>
                  <a:lnTo>
                    <a:pt x="1126144" y="2386265"/>
                  </a:lnTo>
                  <a:cubicBezTo>
                    <a:pt x="1119477" y="2464370"/>
                    <a:pt x="1105189" y="2548190"/>
                    <a:pt x="1053754" y="2601530"/>
                  </a:cubicBezTo>
                  <a:cubicBezTo>
                    <a:pt x="1053754" y="2601530"/>
                    <a:pt x="708949" y="2933953"/>
                    <a:pt x="695614" y="2945383"/>
                  </a:cubicBezTo>
                  <a:cubicBezTo>
                    <a:pt x="700377" y="2906330"/>
                    <a:pt x="836584" y="2747263"/>
                    <a:pt x="863254" y="2712020"/>
                  </a:cubicBezTo>
                  <a:cubicBezTo>
                    <a:pt x="793722" y="2775838"/>
                    <a:pt x="687042" y="2913950"/>
                    <a:pt x="676564" y="2950145"/>
                  </a:cubicBezTo>
                  <a:lnTo>
                    <a:pt x="733714" y="2650108"/>
                  </a:lnTo>
                  <a:lnTo>
                    <a:pt x="1009939" y="2372930"/>
                  </a:lnTo>
                  <a:cubicBezTo>
                    <a:pt x="1044229" y="2328163"/>
                    <a:pt x="1100427" y="2240533"/>
                    <a:pt x="1127097" y="2187193"/>
                  </a:cubicBezTo>
                  <a:cubicBezTo>
                    <a:pt x="1129954" y="2231008"/>
                    <a:pt x="1132812" y="2313875"/>
                    <a:pt x="1120429" y="2364358"/>
                  </a:cubicBezTo>
                  <a:close/>
                  <a:moveTo>
                    <a:pt x="1122334" y="2003360"/>
                  </a:moveTo>
                  <a:cubicBezTo>
                    <a:pt x="1140432" y="2133853"/>
                    <a:pt x="1077567" y="2256725"/>
                    <a:pt x="1001367" y="2350070"/>
                  </a:cubicBezTo>
                  <a:lnTo>
                    <a:pt x="737524" y="2623438"/>
                  </a:lnTo>
                  <a:lnTo>
                    <a:pt x="751812" y="2549143"/>
                  </a:lnTo>
                  <a:cubicBezTo>
                    <a:pt x="756574" y="2535808"/>
                    <a:pt x="805152" y="2445320"/>
                    <a:pt x="845157" y="2401505"/>
                  </a:cubicBezTo>
                  <a:cubicBezTo>
                    <a:pt x="923262" y="2312923"/>
                    <a:pt x="984222" y="2241485"/>
                    <a:pt x="1039467" y="2150045"/>
                  </a:cubicBezTo>
                  <a:cubicBezTo>
                    <a:pt x="1069947" y="2103373"/>
                    <a:pt x="1094712" y="2052890"/>
                    <a:pt x="1122334" y="2003360"/>
                  </a:cubicBezTo>
                  <a:close/>
                  <a:moveTo>
                    <a:pt x="1008034" y="1356613"/>
                  </a:moveTo>
                  <a:cubicBezTo>
                    <a:pt x="1008034" y="1407095"/>
                    <a:pt x="1038514" y="1454720"/>
                    <a:pt x="1027084" y="1506155"/>
                  </a:cubicBezTo>
                  <a:cubicBezTo>
                    <a:pt x="1021369" y="1525205"/>
                    <a:pt x="983269" y="1591880"/>
                    <a:pt x="982317" y="1604263"/>
                  </a:cubicBezTo>
                  <a:cubicBezTo>
                    <a:pt x="984222" y="1601405"/>
                    <a:pt x="1033752" y="1536635"/>
                    <a:pt x="1035657" y="1533778"/>
                  </a:cubicBezTo>
                  <a:cubicBezTo>
                    <a:pt x="1051849" y="1523300"/>
                    <a:pt x="1054707" y="1535683"/>
                    <a:pt x="1056612" y="1547113"/>
                  </a:cubicBezTo>
                  <a:cubicBezTo>
                    <a:pt x="1061374" y="1574735"/>
                    <a:pt x="1069947" y="1602358"/>
                    <a:pt x="1065184" y="1630933"/>
                  </a:cubicBezTo>
                  <a:cubicBezTo>
                    <a:pt x="1058517" y="1659508"/>
                    <a:pt x="1050897" y="1687130"/>
                    <a:pt x="1044229" y="1715705"/>
                  </a:cubicBezTo>
                  <a:cubicBezTo>
                    <a:pt x="1044229" y="1715705"/>
                    <a:pt x="1044229" y="1715705"/>
                    <a:pt x="1044229" y="1715705"/>
                  </a:cubicBezTo>
                  <a:cubicBezTo>
                    <a:pt x="1044229" y="1715705"/>
                    <a:pt x="1044229" y="1715705"/>
                    <a:pt x="1044229" y="1715705"/>
                  </a:cubicBezTo>
                  <a:cubicBezTo>
                    <a:pt x="1033752" y="1750948"/>
                    <a:pt x="1027084" y="1776665"/>
                    <a:pt x="995652" y="1834768"/>
                  </a:cubicBezTo>
                  <a:cubicBezTo>
                    <a:pt x="1041372" y="1787143"/>
                    <a:pt x="1055659" y="1737613"/>
                    <a:pt x="1077567" y="1683320"/>
                  </a:cubicBezTo>
                  <a:cubicBezTo>
                    <a:pt x="1096617" y="1726183"/>
                    <a:pt x="1094712" y="1776665"/>
                    <a:pt x="1103284" y="1837625"/>
                  </a:cubicBezTo>
                  <a:cubicBezTo>
                    <a:pt x="1117572" y="1965260"/>
                    <a:pt x="1078519" y="2069083"/>
                    <a:pt x="1004224" y="2167190"/>
                  </a:cubicBezTo>
                  <a:cubicBezTo>
                    <a:pt x="947074" y="2242438"/>
                    <a:pt x="886114" y="2315780"/>
                    <a:pt x="826107" y="2389123"/>
                  </a:cubicBezTo>
                  <a:cubicBezTo>
                    <a:pt x="793722" y="2429128"/>
                    <a:pt x="779434" y="2463418"/>
                    <a:pt x="751812" y="2505328"/>
                  </a:cubicBezTo>
                  <a:cubicBezTo>
                    <a:pt x="752764" y="2444368"/>
                    <a:pt x="748002" y="2416745"/>
                    <a:pt x="760384" y="2401505"/>
                  </a:cubicBezTo>
                  <a:cubicBezTo>
                    <a:pt x="826107" y="2317685"/>
                    <a:pt x="887067" y="2239580"/>
                    <a:pt x="941359" y="2153855"/>
                  </a:cubicBezTo>
                  <a:cubicBezTo>
                    <a:pt x="960409" y="2123375"/>
                    <a:pt x="1002319" y="2073845"/>
                    <a:pt x="1005177" y="2010028"/>
                  </a:cubicBezTo>
                  <a:cubicBezTo>
                    <a:pt x="980412" y="2073845"/>
                    <a:pt x="954694" y="2094800"/>
                    <a:pt x="934692" y="2128138"/>
                  </a:cubicBezTo>
                  <a:cubicBezTo>
                    <a:pt x="934692" y="2128138"/>
                    <a:pt x="892782" y="2183383"/>
                    <a:pt x="892782" y="2183383"/>
                  </a:cubicBezTo>
                  <a:cubicBezTo>
                    <a:pt x="828964" y="2266250"/>
                    <a:pt x="775624" y="2346260"/>
                    <a:pt x="760384" y="2365310"/>
                  </a:cubicBezTo>
                  <a:cubicBezTo>
                    <a:pt x="752764" y="2332925"/>
                    <a:pt x="754669" y="2309113"/>
                    <a:pt x="754669" y="2264345"/>
                  </a:cubicBezTo>
                  <a:cubicBezTo>
                    <a:pt x="754669" y="2152903"/>
                    <a:pt x="758479" y="2088133"/>
                    <a:pt x="764194" y="2077655"/>
                  </a:cubicBezTo>
                  <a:cubicBezTo>
                    <a:pt x="777529" y="2053843"/>
                    <a:pt x="916594" y="1915730"/>
                    <a:pt x="925167" y="1889060"/>
                  </a:cubicBezTo>
                  <a:cubicBezTo>
                    <a:pt x="874684" y="1946210"/>
                    <a:pt x="795627" y="2002408"/>
                    <a:pt x="756574" y="2061463"/>
                  </a:cubicBezTo>
                  <a:cubicBezTo>
                    <a:pt x="742287" y="1872868"/>
                    <a:pt x="767052" y="1869058"/>
                    <a:pt x="902307" y="1629028"/>
                  </a:cubicBezTo>
                  <a:cubicBezTo>
                    <a:pt x="902307" y="1629980"/>
                    <a:pt x="974697" y="1486153"/>
                    <a:pt x="1008034" y="1356613"/>
                  </a:cubicBezTo>
                  <a:close/>
                  <a:moveTo>
                    <a:pt x="933739" y="1175638"/>
                  </a:moveTo>
                  <a:cubicBezTo>
                    <a:pt x="933739" y="1167065"/>
                    <a:pt x="937549" y="1117535"/>
                    <a:pt x="940407" y="1108963"/>
                  </a:cubicBezTo>
                  <a:cubicBezTo>
                    <a:pt x="974697" y="1189925"/>
                    <a:pt x="992794" y="1290890"/>
                    <a:pt x="988032" y="1327085"/>
                  </a:cubicBezTo>
                  <a:cubicBezTo>
                    <a:pt x="962314" y="1519490"/>
                    <a:pt x="843252" y="1681415"/>
                    <a:pt x="750859" y="1846198"/>
                  </a:cubicBezTo>
                  <a:cubicBezTo>
                    <a:pt x="746097" y="1773808"/>
                    <a:pt x="742287" y="1717610"/>
                    <a:pt x="758479" y="1688083"/>
                  </a:cubicBezTo>
                  <a:cubicBezTo>
                    <a:pt x="793722" y="1620455"/>
                    <a:pt x="832774" y="1552828"/>
                    <a:pt x="863254" y="1483295"/>
                  </a:cubicBezTo>
                  <a:cubicBezTo>
                    <a:pt x="905164" y="1385188"/>
                    <a:pt x="932787" y="1284223"/>
                    <a:pt x="933739" y="1175638"/>
                  </a:cubicBezTo>
                  <a:close/>
                  <a:moveTo>
                    <a:pt x="913737" y="1079435"/>
                  </a:moveTo>
                  <a:cubicBezTo>
                    <a:pt x="913737" y="1298510"/>
                    <a:pt x="864207" y="1417573"/>
                    <a:pt x="838489" y="1467103"/>
                  </a:cubicBezTo>
                  <a:cubicBezTo>
                    <a:pt x="804199" y="1532825"/>
                    <a:pt x="773719" y="1602358"/>
                    <a:pt x="737524" y="1673795"/>
                  </a:cubicBezTo>
                  <a:cubicBezTo>
                    <a:pt x="729904" y="1636648"/>
                    <a:pt x="731809" y="1621408"/>
                    <a:pt x="733714" y="1611883"/>
                  </a:cubicBezTo>
                  <a:cubicBezTo>
                    <a:pt x="748954" y="1548065"/>
                    <a:pt x="768957" y="1515680"/>
                    <a:pt x="793722" y="1456625"/>
                  </a:cubicBezTo>
                  <a:cubicBezTo>
                    <a:pt x="812772" y="1411858"/>
                    <a:pt x="867064" y="1282318"/>
                    <a:pt x="867064" y="1279460"/>
                  </a:cubicBezTo>
                  <a:cubicBezTo>
                    <a:pt x="855634" y="1298510"/>
                    <a:pt x="757527" y="1473770"/>
                    <a:pt x="727047" y="1581403"/>
                  </a:cubicBezTo>
                  <a:cubicBezTo>
                    <a:pt x="718474" y="1532825"/>
                    <a:pt x="713712" y="1514728"/>
                    <a:pt x="719427" y="1499488"/>
                  </a:cubicBezTo>
                  <a:cubicBezTo>
                    <a:pt x="764194" y="1390903"/>
                    <a:pt x="814677" y="1288033"/>
                    <a:pt x="866112" y="1182305"/>
                  </a:cubicBezTo>
                  <a:cubicBezTo>
                    <a:pt x="891829" y="1127060"/>
                    <a:pt x="896592" y="1058480"/>
                    <a:pt x="895639" y="1006093"/>
                  </a:cubicBezTo>
                  <a:cubicBezTo>
                    <a:pt x="912784" y="1020380"/>
                    <a:pt x="913737" y="1053718"/>
                    <a:pt x="913737" y="1079435"/>
                  </a:cubicBezTo>
                  <a:close/>
                  <a:moveTo>
                    <a:pt x="737524" y="732725"/>
                  </a:moveTo>
                  <a:cubicBezTo>
                    <a:pt x="717522" y="842263"/>
                    <a:pt x="708949" y="974660"/>
                    <a:pt x="704187" y="995615"/>
                  </a:cubicBezTo>
                  <a:cubicBezTo>
                    <a:pt x="704187" y="995615"/>
                    <a:pt x="696567" y="1124203"/>
                    <a:pt x="664182" y="1186115"/>
                  </a:cubicBezTo>
                  <a:cubicBezTo>
                    <a:pt x="702282" y="1140395"/>
                    <a:pt x="719427" y="1089913"/>
                    <a:pt x="723237" y="1008950"/>
                  </a:cubicBezTo>
                  <a:cubicBezTo>
                    <a:pt x="726094" y="951800"/>
                    <a:pt x="734667" y="920368"/>
                    <a:pt x="740382" y="857503"/>
                  </a:cubicBezTo>
                  <a:cubicBezTo>
                    <a:pt x="740382" y="857503"/>
                    <a:pt x="761337" y="713675"/>
                    <a:pt x="773719" y="673670"/>
                  </a:cubicBezTo>
                  <a:cubicBezTo>
                    <a:pt x="821344" y="775588"/>
                    <a:pt x="796579" y="1012760"/>
                    <a:pt x="796579" y="1012760"/>
                  </a:cubicBezTo>
                  <a:cubicBezTo>
                    <a:pt x="796579" y="1012760"/>
                    <a:pt x="772767" y="1182305"/>
                    <a:pt x="696567" y="1308988"/>
                  </a:cubicBezTo>
                  <a:cubicBezTo>
                    <a:pt x="794674" y="1188020"/>
                    <a:pt x="832774" y="995615"/>
                    <a:pt x="838489" y="825118"/>
                  </a:cubicBezTo>
                  <a:cubicBezTo>
                    <a:pt x="868017" y="865123"/>
                    <a:pt x="879447" y="954658"/>
                    <a:pt x="874684" y="1001330"/>
                  </a:cubicBezTo>
                  <a:cubicBezTo>
                    <a:pt x="863254" y="1169923"/>
                    <a:pt x="767052" y="1308035"/>
                    <a:pt x="706092" y="1474723"/>
                  </a:cubicBezTo>
                  <a:cubicBezTo>
                    <a:pt x="690852" y="1417573"/>
                    <a:pt x="679422" y="1371853"/>
                    <a:pt x="667039" y="1326133"/>
                  </a:cubicBezTo>
                  <a:cubicBezTo>
                    <a:pt x="650847" y="1242313"/>
                    <a:pt x="627987" y="1161350"/>
                    <a:pt x="627034" y="1074673"/>
                  </a:cubicBezTo>
                  <a:cubicBezTo>
                    <a:pt x="626082" y="1037525"/>
                    <a:pt x="628939" y="1011808"/>
                    <a:pt x="646084" y="977518"/>
                  </a:cubicBezTo>
                  <a:cubicBezTo>
                    <a:pt x="683232" y="900365"/>
                    <a:pt x="701329" y="667955"/>
                    <a:pt x="704187" y="640333"/>
                  </a:cubicBezTo>
                  <a:cubicBezTo>
                    <a:pt x="704187" y="640333"/>
                    <a:pt x="704187" y="640333"/>
                    <a:pt x="704187" y="640333"/>
                  </a:cubicBezTo>
                  <a:cubicBezTo>
                    <a:pt x="705139" y="620330"/>
                    <a:pt x="716569" y="541273"/>
                    <a:pt x="727999" y="518413"/>
                  </a:cubicBezTo>
                  <a:cubicBezTo>
                    <a:pt x="771814" y="590803"/>
                    <a:pt x="749907" y="684148"/>
                    <a:pt x="737524" y="732725"/>
                  </a:cubicBezTo>
                  <a:close/>
                  <a:moveTo>
                    <a:pt x="711807" y="495553"/>
                  </a:moveTo>
                  <a:cubicBezTo>
                    <a:pt x="683232" y="566038"/>
                    <a:pt x="677517" y="639380"/>
                    <a:pt x="673707" y="714628"/>
                  </a:cubicBezTo>
                  <a:cubicBezTo>
                    <a:pt x="669897" y="799400"/>
                    <a:pt x="646084" y="903223"/>
                    <a:pt x="614652" y="982280"/>
                  </a:cubicBezTo>
                  <a:cubicBezTo>
                    <a:pt x="592744" y="770825"/>
                    <a:pt x="662277" y="584135"/>
                    <a:pt x="701329" y="394588"/>
                  </a:cubicBezTo>
                  <a:cubicBezTo>
                    <a:pt x="720379" y="426020"/>
                    <a:pt x="724189" y="464120"/>
                    <a:pt x="711807" y="495553"/>
                  </a:cubicBezTo>
                  <a:close/>
                  <a:moveTo>
                    <a:pt x="630844" y="94550"/>
                  </a:moveTo>
                  <a:cubicBezTo>
                    <a:pt x="657514" y="238378"/>
                    <a:pt x="691804" y="387920"/>
                    <a:pt x="637512" y="548893"/>
                  </a:cubicBezTo>
                  <a:cubicBezTo>
                    <a:pt x="601317" y="400303"/>
                    <a:pt x="588934" y="239330"/>
                    <a:pt x="630844" y="94550"/>
                  </a:cubicBezTo>
                  <a:close/>
                  <a:moveTo>
                    <a:pt x="485112" y="346010"/>
                  </a:moveTo>
                  <a:cubicBezTo>
                    <a:pt x="491779" y="249808"/>
                    <a:pt x="513687" y="195515"/>
                    <a:pt x="606079" y="77405"/>
                  </a:cubicBezTo>
                  <a:cubicBezTo>
                    <a:pt x="594649" y="136460"/>
                    <a:pt x="582267" y="194563"/>
                    <a:pt x="579409" y="254570"/>
                  </a:cubicBezTo>
                  <a:cubicBezTo>
                    <a:pt x="575599" y="348868"/>
                    <a:pt x="595602" y="440308"/>
                    <a:pt x="609889" y="532700"/>
                  </a:cubicBezTo>
                  <a:cubicBezTo>
                    <a:pt x="622272" y="610805"/>
                    <a:pt x="604174" y="686053"/>
                    <a:pt x="591792" y="763205"/>
                  </a:cubicBezTo>
                  <a:cubicBezTo>
                    <a:pt x="551787" y="625093"/>
                    <a:pt x="474634" y="497458"/>
                    <a:pt x="485112" y="346010"/>
                  </a:cubicBezTo>
                  <a:close/>
                  <a:moveTo>
                    <a:pt x="373669" y="413638"/>
                  </a:moveTo>
                  <a:cubicBezTo>
                    <a:pt x="381289" y="377443"/>
                    <a:pt x="453679" y="291718"/>
                    <a:pt x="484159" y="234568"/>
                  </a:cubicBezTo>
                  <a:cubicBezTo>
                    <a:pt x="479397" y="278383"/>
                    <a:pt x="465109" y="325055"/>
                    <a:pt x="464157" y="356488"/>
                  </a:cubicBezTo>
                  <a:cubicBezTo>
                    <a:pt x="460347" y="432688"/>
                    <a:pt x="480349" y="511745"/>
                    <a:pt x="504162" y="582230"/>
                  </a:cubicBezTo>
                  <a:cubicBezTo>
                    <a:pt x="514639" y="613663"/>
                    <a:pt x="539404" y="695578"/>
                    <a:pt x="543214" y="707008"/>
                  </a:cubicBezTo>
                  <a:cubicBezTo>
                    <a:pt x="565122" y="787970"/>
                    <a:pt x="599412" y="913700"/>
                    <a:pt x="586077" y="1007045"/>
                  </a:cubicBezTo>
                  <a:cubicBezTo>
                    <a:pt x="570837" y="978470"/>
                    <a:pt x="555597" y="939418"/>
                    <a:pt x="540357" y="910843"/>
                  </a:cubicBezTo>
                  <a:cubicBezTo>
                    <a:pt x="540357" y="910843"/>
                    <a:pt x="478444" y="799400"/>
                    <a:pt x="456537" y="757490"/>
                  </a:cubicBezTo>
                  <a:cubicBezTo>
                    <a:pt x="399387" y="648905"/>
                    <a:pt x="345094" y="544130"/>
                    <a:pt x="373669" y="413638"/>
                  </a:cubicBezTo>
                  <a:close/>
                  <a:moveTo>
                    <a:pt x="202219" y="661288"/>
                  </a:moveTo>
                  <a:cubicBezTo>
                    <a:pt x="201267" y="609853"/>
                    <a:pt x="251749" y="545083"/>
                    <a:pt x="319377" y="457453"/>
                  </a:cubicBezTo>
                  <a:cubicBezTo>
                    <a:pt x="330807" y="443165"/>
                    <a:pt x="350809" y="435545"/>
                    <a:pt x="348904" y="465073"/>
                  </a:cubicBezTo>
                  <a:cubicBezTo>
                    <a:pt x="338427" y="587945"/>
                    <a:pt x="394624" y="689863"/>
                    <a:pt x="446059" y="793685"/>
                  </a:cubicBezTo>
                  <a:cubicBezTo>
                    <a:pt x="455584" y="812735"/>
                    <a:pt x="584172" y="1042288"/>
                    <a:pt x="607032" y="1151825"/>
                  </a:cubicBezTo>
                  <a:cubicBezTo>
                    <a:pt x="556549" y="1073720"/>
                    <a:pt x="490827" y="936560"/>
                    <a:pt x="448917" y="908938"/>
                  </a:cubicBezTo>
                  <a:cubicBezTo>
                    <a:pt x="505114" y="977518"/>
                    <a:pt x="580362" y="1128013"/>
                    <a:pt x="611794" y="1188973"/>
                  </a:cubicBezTo>
                  <a:cubicBezTo>
                    <a:pt x="626082" y="1220405"/>
                    <a:pt x="627034" y="1268030"/>
                    <a:pt x="637512" y="1319465"/>
                  </a:cubicBezTo>
                  <a:cubicBezTo>
                    <a:pt x="640369" y="1338515"/>
                    <a:pt x="640369" y="1356613"/>
                    <a:pt x="641322" y="1372805"/>
                  </a:cubicBezTo>
                  <a:cubicBezTo>
                    <a:pt x="584172" y="1295653"/>
                    <a:pt x="457489" y="1154683"/>
                    <a:pt x="457489" y="1154683"/>
                  </a:cubicBezTo>
                  <a:cubicBezTo>
                    <a:pt x="425104" y="1117535"/>
                    <a:pt x="205077" y="876553"/>
                    <a:pt x="202219" y="661288"/>
                  </a:cubicBezTo>
                  <a:close/>
                  <a:moveTo>
                    <a:pt x="137449" y="858455"/>
                  </a:moveTo>
                  <a:cubicBezTo>
                    <a:pt x="150784" y="904175"/>
                    <a:pt x="168882" y="960373"/>
                    <a:pt x="189837" y="1002283"/>
                  </a:cubicBezTo>
                  <a:cubicBezTo>
                    <a:pt x="211744" y="1044193"/>
                    <a:pt x="229842" y="1059433"/>
                    <a:pt x="311757" y="1138490"/>
                  </a:cubicBezTo>
                  <a:cubicBezTo>
                    <a:pt x="217459" y="1022285"/>
                    <a:pt x="103159" y="876553"/>
                    <a:pt x="182217" y="684148"/>
                  </a:cubicBezTo>
                  <a:cubicBezTo>
                    <a:pt x="183169" y="706055"/>
                    <a:pt x="186027" y="720343"/>
                    <a:pt x="186979" y="724153"/>
                  </a:cubicBezTo>
                  <a:cubicBezTo>
                    <a:pt x="207934" y="833690"/>
                    <a:pt x="250797" y="932750"/>
                    <a:pt x="316519" y="1022285"/>
                  </a:cubicBezTo>
                  <a:cubicBezTo>
                    <a:pt x="323187" y="1030858"/>
                    <a:pt x="441297" y="1167065"/>
                    <a:pt x="464157" y="1194688"/>
                  </a:cubicBezTo>
                  <a:cubicBezTo>
                    <a:pt x="464157" y="1194688"/>
                    <a:pt x="464157" y="1194688"/>
                    <a:pt x="464157" y="1194688"/>
                  </a:cubicBezTo>
                  <a:cubicBezTo>
                    <a:pt x="464157" y="1194688"/>
                    <a:pt x="464157" y="1194688"/>
                    <a:pt x="464157" y="1194688"/>
                  </a:cubicBezTo>
                  <a:cubicBezTo>
                    <a:pt x="537499" y="1270888"/>
                    <a:pt x="614652" y="1366138"/>
                    <a:pt x="636559" y="1409953"/>
                  </a:cubicBezTo>
                  <a:cubicBezTo>
                    <a:pt x="645132" y="1426145"/>
                    <a:pt x="653704" y="1490915"/>
                    <a:pt x="653704" y="1509965"/>
                  </a:cubicBezTo>
                  <a:cubicBezTo>
                    <a:pt x="656562" y="1570925"/>
                    <a:pt x="666087" y="1621408"/>
                    <a:pt x="668944" y="1680463"/>
                  </a:cubicBezTo>
                  <a:cubicBezTo>
                    <a:pt x="609889" y="1556638"/>
                    <a:pt x="333664" y="1309940"/>
                    <a:pt x="292707" y="1261363"/>
                  </a:cubicBezTo>
                  <a:cubicBezTo>
                    <a:pt x="250797" y="1207070"/>
                    <a:pt x="171739" y="1066100"/>
                    <a:pt x="149832" y="1002283"/>
                  </a:cubicBezTo>
                  <a:cubicBezTo>
                    <a:pt x="132687" y="956563"/>
                    <a:pt x="125067" y="908938"/>
                    <a:pt x="137449" y="858455"/>
                  </a:cubicBezTo>
                  <a:close/>
                  <a:moveTo>
                    <a:pt x="56487" y="1119440"/>
                  </a:moveTo>
                  <a:cubicBezTo>
                    <a:pt x="66964" y="1174685"/>
                    <a:pt x="86967" y="1233740"/>
                    <a:pt x="130782" y="1298510"/>
                  </a:cubicBezTo>
                  <a:cubicBezTo>
                    <a:pt x="107922" y="1244218"/>
                    <a:pt x="87919" y="1188973"/>
                    <a:pt x="79347" y="1132775"/>
                  </a:cubicBezTo>
                  <a:cubicBezTo>
                    <a:pt x="68869" y="1068005"/>
                    <a:pt x="79347" y="1019428"/>
                    <a:pt x="109827" y="954658"/>
                  </a:cubicBezTo>
                  <a:cubicBezTo>
                    <a:pt x="137449" y="1050860"/>
                    <a:pt x="177454" y="1143253"/>
                    <a:pt x="217459" y="1204213"/>
                  </a:cubicBezTo>
                  <a:cubicBezTo>
                    <a:pt x="286039" y="1312798"/>
                    <a:pt x="385099" y="1399475"/>
                    <a:pt x="478444" y="1486153"/>
                  </a:cubicBezTo>
                  <a:cubicBezTo>
                    <a:pt x="499399" y="1506155"/>
                    <a:pt x="558454" y="1569973"/>
                    <a:pt x="594649" y="1608073"/>
                  </a:cubicBezTo>
                  <a:cubicBezTo>
                    <a:pt x="523212" y="1544255"/>
                    <a:pt x="306042" y="1384235"/>
                    <a:pt x="218412" y="1357565"/>
                  </a:cubicBezTo>
                  <a:cubicBezTo>
                    <a:pt x="308899" y="1401380"/>
                    <a:pt x="638464" y="1628075"/>
                    <a:pt x="667992" y="1737613"/>
                  </a:cubicBezTo>
                  <a:cubicBezTo>
                    <a:pt x="676564" y="1769045"/>
                    <a:pt x="667992" y="1846198"/>
                    <a:pt x="667992" y="1846198"/>
                  </a:cubicBezTo>
                  <a:cubicBezTo>
                    <a:pt x="667992" y="1846198"/>
                    <a:pt x="674659" y="1888108"/>
                    <a:pt x="674659" y="1924303"/>
                  </a:cubicBezTo>
                  <a:cubicBezTo>
                    <a:pt x="674659" y="1945258"/>
                    <a:pt x="670849" y="1953830"/>
                    <a:pt x="662277" y="1940495"/>
                  </a:cubicBezTo>
                  <a:cubicBezTo>
                    <a:pt x="580362" y="1807145"/>
                    <a:pt x="453679" y="1723325"/>
                    <a:pt x="325092" y="1641410"/>
                  </a:cubicBezTo>
                  <a:cubicBezTo>
                    <a:pt x="302232" y="1627123"/>
                    <a:pt x="136497" y="1507108"/>
                    <a:pt x="114589" y="1483295"/>
                  </a:cubicBezTo>
                  <a:cubicBezTo>
                    <a:pt x="28864" y="1392808"/>
                    <a:pt x="-12093" y="1275650"/>
                    <a:pt x="56487" y="1119440"/>
                  </a:cubicBezTo>
                  <a:close/>
                  <a:moveTo>
                    <a:pt x="55534" y="1467103"/>
                  </a:moveTo>
                  <a:cubicBezTo>
                    <a:pt x="122209" y="1544255"/>
                    <a:pt x="262227" y="1636648"/>
                    <a:pt x="323187" y="1677605"/>
                  </a:cubicBezTo>
                  <a:cubicBezTo>
                    <a:pt x="458442" y="1764283"/>
                    <a:pt x="536547" y="1810955"/>
                    <a:pt x="598459" y="1898585"/>
                  </a:cubicBezTo>
                  <a:cubicBezTo>
                    <a:pt x="608937" y="1913825"/>
                    <a:pt x="658467" y="1971928"/>
                    <a:pt x="663229" y="1992883"/>
                  </a:cubicBezTo>
                  <a:cubicBezTo>
                    <a:pt x="667039" y="2047175"/>
                    <a:pt x="667992" y="2141473"/>
                    <a:pt x="660372" y="2209100"/>
                  </a:cubicBezTo>
                  <a:cubicBezTo>
                    <a:pt x="637512" y="2177668"/>
                    <a:pt x="617509" y="2144330"/>
                    <a:pt x="592744" y="2114803"/>
                  </a:cubicBezTo>
                  <a:cubicBezTo>
                    <a:pt x="513687" y="2019553"/>
                    <a:pt x="422247" y="1936685"/>
                    <a:pt x="319377" y="1866200"/>
                  </a:cubicBezTo>
                  <a:cubicBezTo>
                    <a:pt x="236509" y="1810003"/>
                    <a:pt x="142212" y="1725230"/>
                    <a:pt x="142212" y="1725230"/>
                  </a:cubicBezTo>
                  <a:cubicBezTo>
                    <a:pt x="101254" y="1690940"/>
                    <a:pt x="58392" y="1649030"/>
                    <a:pt x="54582" y="1581403"/>
                  </a:cubicBezTo>
                  <a:cubicBezTo>
                    <a:pt x="53629" y="1569020"/>
                    <a:pt x="45057" y="1492820"/>
                    <a:pt x="55534" y="1467103"/>
                  </a:cubicBezTo>
                  <a:close/>
                  <a:moveTo>
                    <a:pt x="69822" y="1692845"/>
                  </a:moveTo>
                  <a:cubicBezTo>
                    <a:pt x="143164" y="1770950"/>
                    <a:pt x="218412" y="1825243"/>
                    <a:pt x="294612" y="1879535"/>
                  </a:cubicBezTo>
                  <a:cubicBezTo>
                    <a:pt x="294612" y="1879535"/>
                    <a:pt x="294612" y="1879535"/>
                    <a:pt x="294612" y="1879535"/>
                  </a:cubicBezTo>
                  <a:cubicBezTo>
                    <a:pt x="380337" y="1939543"/>
                    <a:pt x="655609" y="2165285"/>
                    <a:pt x="659419" y="2282443"/>
                  </a:cubicBezTo>
                  <a:cubicBezTo>
                    <a:pt x="628939" y="2249105"/>
                    <a:pt x="504162" y="2119565"/>
                    <a:pt x="460347" y="2119565"/>
                  </a:cubicBezTo>
                  <a:cubicBezTo>
                    <a:pt x="530832" y="2161475"/>
                    <a:pt x="655609" y="2293873"/>
                    <a:pt x="656562" y="2334830"/>
                  </a:cubicBezTo>
                  <a:cubicBezTo>
                    <a:pt x="654657" y="2368168"/>
                    <a:pt x="649894" y="2449130"/>
                    <a:pt x="640369" y="2509138"/>
                  </a:cubicBezTo>
                  <a:cubicBezTo>
                    <a:pt x="599412" y="2393885"/>
                    <a:pt x="533689" y="2308160"/>
                    <a:pt x="456537" y="2230055"/>
                  </a:cubicBezTo>
                  <a:cubicBezTo>
                    <a:pt x="409864" y="2182430"/>
                    <a:pt x="276514" y="2070035"/>
                    <a:pt x="266037" y="2050985"/>
                  </a:cubicBezTo>
                  <a:cubicBezTo>
                    <a:pt x="266037" y="2050033"/>
                    <a:pt x="78394" y="1854770"/>
                    <a:pt x="69822" y="1692845"/>
                  </a:cubicBezTo>
                  <a:close/>
                  <a:moveTo>
                    <a:pt x="135544" y="2132900"/>
                  </a:moveTo>
                  <a:cubicBezTo>
                    <a:pt x="177454" y="2167190"/>
                    <a:pt x="276514" y="2195765"/>
                    <a:pt x="326997" y="2269108"/>
                  </a:cubicBezTo>
                  <a:cubicBezTo>
                    <a:pt x="301279" y="2180525"/>
                    <a:pt x="145069" y="2150045"/>
                    <a:pt x="119352" y="2081465"/>
                  </a:cubicBezTo>
                  <a:cubicBezTo>
                    <a:pt x="111732" y="2060510"/>
                    <a:pt x="114589" y="1994788"/>
                    <a:pt x="112684" y="1971928"/>
                  </a:cubicBezTo>
                  <a:cubicBezTo>
                    <a:pt x="111732" y="1958593"/>
                    <a:pt x="108874" y="1928113"/>
                    <a:pt x="117447" y="1924303"/>
                  </a:cubicBezTo>
                  <a:cubicBezTo>
                    <a:pt x="126972" y="1920493"/>
                    <a:pt x="140307" y="1949068"/>
                    <a:pt x="144117" y="1955735"/>
                  </a:cubicBezTo>
                  <a:cubicBezTo>
                    <a:pt x="186979" y="2015743"/>
                    <a:pt x="242224" y="2065273"/>
                    <a:pt x="292707" y="2117660"/>
                  </a:cubicBezTo>
                  <a:lnTo>
                    <a:pt x="292707" y="2117660"/>
                  </a:lnTo>
                  <a:cubicBezTo>
                    <a:pt x="350809" y="2170048"/>
                    <a:pt x="536547" y="2306255"/>
                    <a:pt x="597507" y="2470085"/>
                  </a:cubicBezTo>
                  <a:cubicBezTo>
                    <a:pt x="601317" y="2480563"/>
                    <a:pt x="632749" y="2527235"/>
                    <a:pt x="627987" y="2611055"/>
                  </a:cubicBezTo>
                  <a:cubicBezTo>
                    <a:pt x="612747" y="2590100"/>
                    <a:pt x="556549" y="2446273"/>
                    <a:pt x="515592" y="2436748"/>
                  </a:cubicBezTo>
                  <a:cubicBezTo>
                    <a:pt x="547024" y="2462465"/>
                    <a:pt x="618462" y="2615818"/>
                    <a:pt x="618462" y="2642488"/>
                  </a:cubicBezTo>
                  <a:cubicBezTo>
                    <a:pt x="617509" y="2666300"/>
                    <a:pt x="610842" y="2712020"/>
                    <a:pt x="600364" y="2744405"/>
                  </a:cubicBezTo>
                  <a:cubicBezTo>
                    <a:pt x="502257" y="2456750"/>
                    <a:pt x="201267" y="2273870"/>
                    <a:pt x="201267" y="2273870"/>
                  </a:cubicBezTo>
                  <a:cubicBezTo>
                    <a:pt x="176502" y="2251010"/>
                    <a:pt x="169834" y="2236723"/>
                    <a:pt x="135544" y="2132900"/>
                  </a:cubicBezTo>
                  <a:close/>
                  <a:moveTo>
                    <a:pt x="181264" y="2282443"/>
                  </a:moveTo>
                  <a:cubicBezTo>
                    <a:pt x="315567" y="2383408"/>
                    <a:pt x="465109" y="2493898"/>
                    <a:pt x="538452" y="2651060"/>
                  </a:cubicBezTo>
                  <a:cubicBezTo>
                    <a:pt x="452727" y="2552953"/>
                    <a:pt x="334617" y="2461513"/>
                    <a:pt x="244129" y="2368168"/>
                  </a:cubicBezTo>
                  <a:cubicBezTo>
                    <a:pt x="261274" y="2411983"/>
                    <a:pt x="294612" y="2431985"/>
                    <a:pt x="333664" y="2469133"/>
                  </a:cubicBezTo>
                  <a:lnTo>
                    <a:pt x="333664" y="2469133"/>
                  </a:lnTo>
                  <a:cubicBezTo>
                    <a:pt x="343189" y="2478658"/>
                    <a:pt x="487017" y="2584385"/>
                    <a:pt x="565122" y="2732023"/>
                  </a:cubicBezTo>
                  <a:cubicBezTo>
                    <a:pt x="568932" y="2739643"/>
                    <a:pt x="588934" y="2796793"/>
                    <a:pt x="583219" y="2819653"/>
                  </a:cubicBezTo>
                  <a:cubicBezTo>
                    <a:pt x="578457" y="2851085"/>
                    <a:pt x="574647" y="2910140"/>
                    <a:pt x="561312" y="2951098"/>
                  </a:cubicBezTo>
                  <a:cubicBezTo>
                    <a:pt x="529879" y="2852038"/>
                    <a:pt x="485112" y="2803460"/>
                    <a:pt x="422247" y="2740595"/>
                  </a:cubicBezTo>
                  <a:cubicBezTo>
                    <a:pt x="378432" y="2698685"/>
                    <a:pt x="292707" y="2623438"/>
                    <a:pt x="292707" y="2623438"/>
                  </a:cubicBezTo>
                  <a:cubicBezTo>
                    <a:pt x="176502" y="2525330"/>
                    <a:pt x="182217" y="2425318"/>
                    <a:pt x="181264" y="2282443"/>
                  </a:cubicBezTo>
                  <a:close/>
                  <a:moveTo>
                    <a:pt x="510829" y="3152075"/>
                  </a:moveTo>
                  <a:cubicBezTo>
                    <a:pt x="490827" y="3056825"/>
                    <a:pt x="463204" y="2973958"/>
                    <a:pt x="379384" y="2880613"/>
                  </a:cubicBezTo>
                  <a:cubicBezTo>
                    <a:pt x="357477" y="2860610"/>
                    <a:pt x="297469" y="2790125"/>
                    <a:pt x="282229" y="2765360"/>
                  </a:cubicBezTo>
                  <a:cubicBezTo>
                    <a:pt x="242224" y="2706305"/>
                    <a:pt x="219364" y="2678683"/>
                    <a:pt x="224127" y="2585338"/>
                  </a:cubicBezTo>
                  <a:cubicBezTo>
                    <a:pt x="263179" y="2624390"/>
                    <a:pt x="308899" y="2663443"/>
                    <a:pt x="349857" y="2698685"/>
                  </a:cubicBezTo>
                  <a:cubicBezTo>
                    <a:pt x="361287" y="2709163"/>
                    <a:pt x="507019" y="2847275"/>
                    <a:pt x="537499" y="2938715"/>
                  </a:cubicBezTo>
                  <a:cubicBezTo>
                    <a:pt x="544167" y="2958718"/>
                    <a:pt x="550834" y="2996818"/>
                    <a:pt x="547024" y="3017773"/>
                  </a:cubicBezTo>
                  <a:cubicBezTo>
                    <a:pt x="547024" y="3022535"/>
                    <a:pt x="514639" y="3151123"/>
                    <a:pt x="510829" y="3152075"/>
                  </a:cubicBezTo>
                  <a:close/>
                  <a:moveTo>
                    <a:pt x="224127" y="2726308"/>
                  </a:moveTo>
                  <a:cubicBezTo>
                    <a:pt x="246987" y="2753930"/>
                    <a:pt x="307947" y="2832988"/>
                    <a:pt x="330807" y="2860610"/>
                  </a:cubicBezTo>
                  <a:cubicBezTo>
                    <a:pt x="341284" y="2872040"/>
                    <a:pt x="351762" y="2884423"/>
                    <a:pt x="362239" y="2895853"/>
                  </a:cubicBezTo>
                  <a:cubicBezTo>
                    <a:pt x="428914" y="2962528"/>
                    <a:pt x="467014" y="3043490"/>
                    <a:pt x="488922" y="3133978"/>
                  </a:cubicBezTo>
                  <a:cubicBezTo>
                    <a:pt x="495589" y="3163505"/>
                    <a:pt x="495589" y="3172078"/>
                    <a:pt x="488922" y="3213035"/>
                  </a:cubicBezTo>
                  <a:cubicBezTo>
                    <a:pt x="483207" y="3239705"/>
                    <a:pt x="471777" y="3297808"/>
                    <a:pt x="451774" y="3316858"/>
                  </a:cubicBezTo>
                  <a:cubicBezTo>
                    <a:pt x="426057" y="3202558"/>
                    <a:pt x="357477" y="3100640"/>
                    <a:pt x="314614" y="3022535"/>
                  </a:cubicBezTo>
                  <a:cubicBezTo>
                    <a:pt x="269847" y="2942525"/>
                    <a:pt x="235557" y="2927285"/>
                    <a:pt x="238414" y="2828225"/>
                  </a:cubicBezTo>
                  <a:cubicBezTo>
                    <a:pt x="264132" y="2860610"/>
                    <a:pt x="343189" y="2927285"/>
                    <a:pt x="364144" y="2993008"/>
                  </a:cubicBezTo>
                  <a:cubicBezTo>
                    <a:pt x="346047" y="2917760"/>
                    <a:pt x="236509" y="2836798"/>
                    <a:pt x="224127" y="2726308"/>
                  </a:cubicBezTo>
                  <a:close/>
                  <a:moveTo>
                    <a:pt x="230794" y="2937763"/>
                  </a:moveTo>
                  <a:cubicBezTo>
                    <a:pt x="259369" y="2981578"/>
                    <a:pt x="279372" y="3006343"/>
                    <a:pt x="296517" y="3040633"/>
                  </a:cubicBezTo>
                  <a:cubicBezTo>
                    <a:pt x="307947" y="3067303"/>
                    <a:pt x="415579" y="3239705"/>
                    <a:pt x="432724" y="3317810"/>
                  </a:cubicBezTo>
                  <a:cubicBezTo>
                    <a:pt x="443202" y="3363530"/>
                    <a:pt x="431772" y="3399725"/>
                    <a:pt x="408912" y="3442588"/>
                  </a:cubicBezTo>
                  <a:cubicBezTo>
                    <a:pt x="402244" y="3463543"/>
                    <a:pt x="381289" y="3505453"/>
                    <a:pt x="373669" y="3530218"/>
                  </a:cubicBezTo>
                  <a:cubicBezTo>
                    <a:pt x="371764" y="3506405"/>
                    <a:pt x="372717" y="3499738"/>
                    <a:pt x="371764" y="3498785"/>
                  </a:cubicBezTo>
                  <a:cubicBezTo>
                    <a:pt x="358429" y="3401630"/>
                    <a:pt x="303184" y="3320668"/>
                    <a:pt x="263179" y="3234943"/>
                  </a:cubicBezTo>
                  <a:cubicBezTo>
                    <a:pt x="263179" y="3234943"/>
                    <a:pt x="263179" y="3234943"/>
                    <a:pt x="263179" y="3234943"/>
                  </a:cubicBezTo>
                  <a:cubicBezTo>
                    <a:pt x="205077" y="3143503"/>
                    <a:pt x="189837" y="3047300"/>
                    <a:pt x="230794" y="2937763"/>
                  </a:cubicBezTo>
                  <a:close/>
                  <a:moveTo>
                    <a:pt x="203172" y="3145408"/>
                  </a:moveTo>
                  <a:cubicBezTo>
                    <a:pt x="234604" y="3229228"/>
                    <a:pt x="298422" y="3334003"/>
                    <a:pt x="331759" y="3407345"/>
                  </a:cubicBezTo>
                  <a:cubicBezTo>
                    <a:pt x="318424" y="3387343"/>
                    <a:pt x="303184" y="3370198"/>
                    <a:pt x="298422" y="3365435"/>
                  </a:cubicBezTo>
                  <a:cubicBezTo>
                    <a:pt x="312709" y="3392105"/>
                    <a:pt x="327949" y="3414965"/>
                    <a:pt x="340332" y="3462590"/>
                  </a:cubicBezTo>
                  <a:cubicBezTo>
                    <a:pt x="355572" y="3521645"/>
                    <a:pt x="359382" y="3540695"/>
                    <a:pt x="306042" y="3632135"/>
                  </a:cubicBezTo>
                  <a:cubicBezTo>
                    <a:pt x="313662" y="3513073"/>
                    <a:pt x="246987" y="3398773"/>
                    <a:pt x="202219" y="3295903"/>
                  </a:cubicBezTo>
                  <a:cubicBezTo>
                    <a:pt x="193647" y="3269233"/>
                    <a:pt x="194599" y="3237800"/>
                    <a:pt x="224127" y="3275900"/>
                  </a:cubicBezTo>
                  <a:cubicBezTo>
                    <a:pt x="231747" y="3286378"/>
                    <a:pt x="285087" y="3349243"/>
                    <a:pt x="292707" y="3359720"/>
                  </a:cubicBezTo>
                  <a:cubicBezTo>
                    <a:pt x="288897" y="3351148"/>
                    <a:pt x="254607" y="3305428"/>
                    <a:pt x="249844" y="3297808"/>
                  </a:cubicBezTo>
                  <a:cubicBezTo>
                    <a:pt x="238414" y="3283520"/>
                    <a:pt x="228889" y="3267328"/>
                    <a:pt x="219364" y="3251135"/>
                  </a:cubicBezTo>
                  <a:cubicBezTo>
                    <a:pt x="207934" y="3228275"/>
                    <a:pt x="192694" y="3185413"/>
                    <a:pt x="203172" y="3145408"/>
                  </a:cubicBezTo>
                  <a:close/>
                  <a:moveTo>
                    <a:pt x="193647" y="3329240"/>
                  </a:moveTo>
                  <a:cubicBezTo>
                    <a:pt x="214602" y="3346385"/>
                    <a:pt x="229842" y="3374008"/>
                    <a:pt x="235557" y="3394010"/>
                  </a:cubicBezTo>
                  <a:cubicBezTo>
                    <a:pt x="264132" y="3466400"/>
                    <a:pt x="305089" y="3571175"/>
                    <a:pt x="288897" y="3655948"/>
                  </a:cubicBezTo>
                  <a:cubicBezTo>
                    <a:pt x="274609" y="3574985"/>
                    <a:pt x="194599" y="3442588"/>
                    <a:pt x="194599" y="3442588"/>
                  </a:cubicBezTo>
                  <a:cubicBezTo>
                    <a:pt x="179359" y="3408298"/>
                    <a:pt x="175549" y="3376865"/>
                    <a:pt x="193647" y="3329240"/>
                  </a:cubicBezTo>
                  <a:close/>
                  <a:moveTo>
                    <a:pt x="206982" y="3799775"/>
                  </a:moveTo>
                  <a:cubicBezTo>
                    <a:pt x="153642" y="3715003"/>
                    <a:pt x="119352" y="3634993"/>
                    <a:pt x="135544" y="3530218"/>
                  </a:cubicBezTo>
                  <a:cubicBezTo>
                    <a:pt x="138402" y="3513073"/>
                    <a:pt x="140307" y="3503548"/>
                    <a:pt x="146022" y="3492118"/>
                  </a:cubicBezTo>
                  <a:cubicBezTo>
                    <a:pt x="176502" y="3567365"/>
                    <a:pt x="193647" y="3635945"/>
                    <a:pt x="242224" y="3711193"/>
                  </a:cubicBezTo>
                  <a:cubicBezTo>
                    <a:pt x="216507" y="3625468"/>
                    <a:pt x="162214" y="3507358"/>
                    <a:pt x="164119" y="3414965"/>
                  </a:cubicBezTo>
                  <a:cubicBezTo>
                    <a:pt x="224127" y="3575938"/>
                    <a:pt x="327949" y="3631183"/>
                    <a:pt x="243177" y="3789298"/>
                  </a:cubicBezTo>
                  <a:cubicBezTo>
                    <a:pt x="233652" y="3805490"/>
                    <a:pt x="224127" y="3826445"/>
                    <a:pt x="206982" y="3799775"/>
                  </a:cubicBezTo>
                  <a:close/>
                  <a:moveTo>
                    <a:pt x="292707" y="3984560"/>
                  </a:moveTo>
                  <a:cubicBezTo>
                    <a:pt x="287944" y="4002658"/>
                    <a:pt x="272704" y="4052188"/>
                    <a:pt x="263179" y="4068380"/>
                  </a:cubicBezTo>
                  <a:cubicBezTo>
                    <a:pt x="257464" y="4077905"/>
                    <a:pt x="246987" y="4115053"/>
                    <a:pt x="231747" y="4109338"/>
                  </a:cubicBezTo>
                  <a:cubicBezTo>
                    <a:pt x="217459" y="4104575"/>
                    <a:pt x="218412" y="4063618"/>
                    <a:pt x="216507" y="4051235"/>
                  </a:cubicBezTo>
                  <a:cubicBezTo>
                    <a:pt x="206982" y="3963605"/>
                    <a:pt x="224127" y="3881690"/>
                    <a:pt x="239367" y="3840733"/>
                  </a:cubicBezTo>
                  <a:cubicBezTo>
                    <a:pt x="283182" y="3720718"/>
                    <a:pt x="352714" y="3614038"/>
                    <a:pt x="407959" y="3498785"/>
                  </a:cubicBezTo>
                  <a:cubicBezTo>
                    <a:pt x="517497" y="3243515"/>
                    <a:pt x="587982" y="2977768"/>
                    <a:pt x="634654" y="2705353"/>
                  </a:cubicBezTo>
                  <a:cubicBezTo>
                    <a:pt x="634654" y="2705353"/>
                    <a:pt x="634654" y="2705353"/>
                    <a:pt x="634654" y="2705353"/>
                  </a:cubicBezTo>
                  <a:cubicBezTo>
                    <a:pt x="674659" y="2470085"/>
                    <a:pt x="692757" y="2232913"/>
                    <a:pt x="693709" y="1993835"/>
                  </a:cubicBezTo>
                  <a:cubicBezTo>
                    <a:pt x="693709" y="1969070"/>
                    <a:pt x="692757" y="1943353"/>
                    <a:pt x="691804" y="1918588"/>
                  </a:cubicBezTo>
                  <a:cubicBezTo>
                    <a:pt x="697519" y="1739518"/>
                    <a:pt x="677517" y="1562353"/>
                    <a:pt x="661324" y="1385188"/>
                  </a:cubicBezTo>
                  <a:cubicBezTo>
                    <a:pt x="688947" y="1473770"/>
                    <a:pt x="700377" y="1564258"/>
                    <a:pt x="709902" y="1654745"/>
                  </a:cubicBezTo>
                  <a:cubicBezTo>
                    <a:pt x="738477" y="1938590"/>
                    <a:pt x="715617" y="2224340"/>
                    <a:pt x="729904" y="2509138"/>
                  </a:cubicBezTo>
                  <a:cubicBezTo>
                    <a:pt x="731809" y="2546285"/>
                    <a:pt x="653704" y="2965385"/>
                    <a:pt x="635607" y="3024440"/>
                  </a:cubicBezTo>
                  <a:cubicBezTo>
                    <a:pt x="572742" y="3190175"/>
                    <a:pt x="440344" y="3546410"/>
                    <a:pt x="435582" y="3557840"/>
                  </a:cubicBezTo>
                  <a:cubicBezTo>
                    <a:pt x="403197" y="3640708"/>
                    <a:pt x="371764" y="3722623"/>
                    <a:pt x="339379" y="3805490"/>
                  </a:cubicBezTo>
                  <a:cubicBezTo>
                    <a:pt x="339379" y="3805490"/>
                    <a:pt x="339379" y="3805490"/>
                    <a:pt x="339379" y="3805490"/>
                  </a:cubicBezTo>
                  <a:cubicBezTo>
                    <a:pt x="339379" y="3805490"/>
                    <a:pt x="339379" y="3805490"/>
                    <a:pt x="339379" y="3805490"/>
                  </a:cubicBezTo>
                  <a:cubicBezTo>
                    <a:pt x="324139" y="3874070"/>
                    <a:pt x="312709" y="3906455"/>
                    <a:pt x="292707" y="3984560"/>
                  </a:cubicBezTo>
                  <a:close/>
                  <a:moveTo>
                    <a:pt x="387957" y="3737863"/>
                  </a:moveTo>
                  <a:cubicBezTo>
                    <a:pt x="406054" y="3699763"/>
                    <a:pt x="440344" y="3676903"/>
                    <a:pt x="469872" y="3649280"/>
                  </a:cubicBezTo>
                  <a:cubicBezTo>
                    <a:pt x="447964" y="3682618"/>
                    <a:pt x="424152" y="3715955"/>
                    <a:pt x="387957" y="3737863"/>
                  </a:cubicBezTo>
                  <a:close/>
                  <a:moveTo>
                    <a:pt x="729904" y="3345433"/>
                  </a:moveTo>
                  <a:cubicBezTo>
                    <a:pt x="647989" y="3473068"/>
                    <a:pt x="511782" y="3546410"/>
                    <a:pt x="420342" y="3663568"/>
                  </a:cubicBezTo>
                  <a:cubicBezTo>
                    <a:pt x="424152" y="3558793"/>
                    <a:pt x="605127" y="3382580"/>
                    <a:pt x="738477" y="3320668"/>
                  </a:cubicBezTo>
                  <a:cubicBezTo>
                    <a:pt x="769909" y="3311143"/>
                    <a:pt x="734667" y="3337813"/>
                    <a:pt x="729904" y="3345433"/>
                  </a:cubicBezTo>
                  <a:close/>
                  <a:moveTo>
                    <a:pt x="902307" y="3049205"/>
                  </a:moveTo>
                  <a:cubicBezTo>
                    <a:pt x="890877" y="3065398"/>
                    <a:pt x="803247" y="3151123"/>
                    <a:pt x="793722" y="3161600"/>
                  </a:cubicBezTo>
                  <a:cubicBezTo>
                    <a:pt x="805152" y="3153980"/>
                    <a:pt x="824202" y="3139693"/>
                    <a:pt x="835632" y="3132073"/>
                  </a:cubicBezTo>
                  <a:cubicBezTo>
                    <a:pt x="855634" y="3114928"/>
                    <a:pt x="918499" y="3054920"/>
                    <a:pt x="938502" y="3037775"/>
                  </a:cubicBezTo>
                  <a:cubicBezTo>
                    <a:pt x="902307" y="3122548"/>
                    <a:pt x="871827" y="3189223"/>
                    <a:pt x="835632" y="3221608"/>
                  </a:cubicBezTo>
                  <a:cubicBezTo>
                    <a:pt x="734667" y="3311143"/>
                    <a:pt x="601317" y="3374008"/>
                    <a:pt x="498447" y="3478783"/>
                  </a:cubicBezTo>
                  <a:cubicBezTo>
                    <a:pt x="534642" y="3366388"/>
                    <a:pt x="636559" y="3304475"/>
                    <a:pt x="671802" y="3277805"/>
                  </a:cubicBezTo>
                  <a:cubicBezTo>
                    <a:pt x="614652" y="3292093"/>
                    <a:pt x="513687" y="3407345"/>
                    <a:pt x="520354" y="3389248"/>
                  </a:cubicBezTo>
                  <a:cubicBezTo>
                    <a:pt x="538452" y="3333050"/>
                    <a:pt x="594649" y="3254945"/>
                    <a:pt x="634654" y="3213035"/>
                  </a:cubicBezTo>
                  <a:cubicBezTo>
                    <a:pt x="757527" y="3085400"/>
                    <a:pt x="893734" y="2971100"/>
                    <a:pt x="1008987" y="2836798"/>
                  </a:cubicBezTo>
                  <a:cubicBezTo>
                    <a:pt x="999462" y="2902520"/>
                    <a:pt x="988984" y="2946335"/>
                    <a:pt x="902307" y="3049205"/>
                  </a:cubicBezTo>
                  <a:close/>
                  <a:moveTo>
                    <a:pt x="1039467" y="2749168"/>
                  </a:moveTo>
                  <a:cubicBezTo>
                    <a:pt x="939454" y="2875850"/>
                    <a:pt x="822297" y="2993008"/>
                    <a:pt x="701329" y="3099688"/>
                  </a:cubicBezTo>
                  <a:cubicBezTo>
                    <a:pt x="663229" y="3133025"/>
                    <a:pt x="629892" y="3173030"/>
                    <a:pt x="588934" y="3216845"/>
                  </a:cubicBezTo>
                  <a:cubicBezTo>
                    <a:pt x="609889" y="3153028"/>
                    <a:pt x="661324" y="3024440"/>
                    <a:pt x="661324" y="3024440"/>
                  </a:cubicBezTo>
                  <a:cubicBezTo>
                    <a:pt x="675612" y="2979673"/>
                    <a:pt x="687994" y="2981578"/>
                    <a:pt x="707997" y="2963480"/>
                  </a:cubicBezTo>
                  <a:cubicBezTo>
                    <a:pt x="709902" y="2961575"/>
                    <a:pt x="976602" y="2710115"/>
                    <a:pt x="976602" y="2710115"/>
                  </a:cubicBezTo>
                  <a:cubicBezTo>
                    <a:pt x="968982" y="2718688"/>
                    <a:pt x="1056612" y="2632963"/>
                    <a:pt x="1095664" y="2595815"/>
                  </a:cubicBezTo>
                  <a:cubicBezTo>
                    <a:pt x="1082329" y="2643440"/>
                    <a:pt x="1072804" y="2705353"/>
                    <a:pt x="1039467" y="27491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C35CD96-BE99-46B6-98BA-0511E6B6ACF9}"/>
                </a:ext>
              </a:extLst>
            </p:cNvPr>
            <p:cNvSpPr/>
            <p:nvPr/>
          </p:nvSpPr>
          <p:spPr>
            <a:xfrm rot="1520710">
              <a:off x="2169010" y="4277628"/>
              <a:ext cx="445448" cy="1328726"/>
            </a:xfrm>
            <a:custGeom>
              <a:avLst/>
              <a:gdLst>
                <a:gd name="connsiteX0" fmla="*/ 541078 w 678947"/>
                <a:gd name="connsiteY0" fmla="*/ 692150 h 1803619"/>
                <a:gd name="connsiteX1" fmla="*/ 675744 w 678947"/>
                <a:gd name="connsiteY1" fmla="*/ 1076908 h 1803619"/>
                <a:gd name="connsiteX2" fmla="*/ 678947 w 678947"/>
                <a:gd name="connsiteY2" fmla="*/ 1076908 h 1803619"/>
                <a:gd name="connsiteX3" fmla="*/ 677934 w 678947"/>
                <a:gd name="connsiteY3" fmla="*/ 1079426 h 1803619"/>
                <a:gd name="connsiteX4" fmla="*/ 678947 w 678947"/>
                <a:gd name="connsiteY4" fmla="*/ 1080591 h 1803619"/>
                <a:gd name="connsiteX5" fmla="*/ 677465 w 678947"/>
                <a:gd name="connsiteY5" fmla="*/ 1080591 h 1803619"/>
                <a:gd name="connsiteX6" fmla="*/ 380803 w 678947"/>
                <a:gd name="connsiteY6" fmla="*/ 1798594 h 1803619"/>
                <a:gd name="connsiteX7" fmla="*/ 370346 w 678947"/>
                <a:gd name="connsiteY7" fmla="*/ 1206657 h 1803619"/>
                <a:gd name="connsiteX8" fmla="*/ 430248 w 678947"/>
                <a:gd name="connsiteY8" fmla="*/ 1124930 h 1803619"/>
                <a:gd name="connsiteX9" fmla="*/ 339473 w 678947"/>
                <a:gd name="connsiteY9" fmla="*/ 1037677 h 1803619"/>
                <a:gd name="connsiteX10" fmla="*/ 248698 w 678947"/>
                <a:gd name="connsiteY10" fmla="*/ 1124930 h 1803619"/>
                <a:gd name="connsiteX11" fmla="*/ 308601 w 678947"/>
                <a:gd name="connsiteY11" fmla="*/ 1206658 h 1803619"/>
                <a:gd name="connsiteX12" fmla="*/ 298145 w 678947"/>
                <a:gd name="connsiteY12" fmla="*/ 1803619 h 1803619"/>
                <a:gd name="connsiteX13" fmla="*/ 1482 w 678947"/>
                <a:gd name="connsiteY13" fmla="*/ 1080591 h 1803619"/>
                <a:gd name="connsiteX14" fmla="*/ 1 w 678947"/>
                <a:gd name="connsiteY14" fmla="*/ 1080591 h 1803619"/>
                <a:gd name="connsiteX15" fmla="*/ 977 w 678947"/>
                <a:gd name="connsiteY15" fmla="*/ 1079335 h 1803619"/>
                <a:gd name="connsiteX16" fmla="*/ 0 w 678947"/>
                <a:gd name="connsiteY16" fmla="*/ 1076908 h 1803619"/>
                <a:gd name="connsiteX17" fmla="*/ 2865 w 678947"/>
                <a:gd name="connsiteY17" fmla="*/ 1076908 h 1803619"/>
                <a:gd name="connsiteX18" fmla="*/ 128363 w 678947"/>
                <a:gd name="connsiteY18" fmla="*/ 696719 h 1803619"/>
                <a:gd name="connsiteX19" fmla="*/ 162613 w 678947"/>
                <a:gd name="connsiteY19" fmla="*/ 573663 h 1803619"/>
                <a:gd name="connsiteX20" fmla="*/ 516334 w 678947"/>
                <a:gd name="connsiteY20" fmla="*/ 573663 h 1803619"/>
                <a:gd name="connsiteX21" fmla="*/ 561325 w 678947"/>
                <a:gd name="connsiteY21" fmla="*/ 618654 h 1803619"/>
                <a:gd name="connsiteX22" fmla="*/ 516334 w 678947"/>
                <a:gd name="connsiteY22" fmla="*/ 663645 h 1803619"/>
                <a:gd name="connsiteX23" fmla="*/ 162613 w 678947"/>
                <a:gd name="connsiteY23" fmla="*/ 663645 h 1803619"/>
                <a:gd name="connsiteX24" fmla="*/ 117622 w 678947"/>
                <a:gd name="connsiteY24" fmla="*/ 618654 h 1803619"/>
                <a:gd name="connsiteX25" fmla="*/ 162613 w 678947"/>
                <a:gd name="connsiteY25" fmla="*/ 573663 h 1803619"/>
                <a:gd name="connsiteX26" fmla="*/ 346730 w 678947"/>
                <a:gd name="connsiteY26" fmla="*/ 0 h 1803619"/>
                <a:gd name="connsiteX27" fmla="*/ 477359 w 678947"/>
                <a:gd name="connsiteY27" fmla="*/ 58057 h 1803619"/>
                <a:gd name="connsiteX28" fmla="*/ 535416 w 678947"/>
                <a:gd name="connsiteY28" fmla="*/ 508918 h 1803619"/>
                <a:gd name="connsiteX29" fmla="*/ 143530 w 678947"/>
                <a:gd name="connsiteY29" fmla="*/ 508918 h 1803619"/>
                <a:gd name="connsiteX0" fmla="*/ 541078 w 678947"/>
                <a:gd name="connsiteY0" fmla="*/ 913760 h 2025229"/>
                <a:gd name="connsiteX1" fmla="*/ 675744 w 678947"/>
                <a:gd name="connsiteY1" fmla="*/ 1298518 h 2025229"/>
                <a:gd name="connsiteX2" fmla="*/ 678947 w 678947"/>
                <a:gd name="connsiteY2" fmla="*/ 1298518 h 2025229"/>
                <a:gd name="connsiteX3" fmla="*/ 677934 w 678947"/>
                <a:gd name="connsiteY3" fmla="*/ 1301036 h 2025229"/>
                <a:gd name="connsiteX4" fmla="*/ 678947 w 678947"/>
                <a:gd name="connsiteY4" fmla="*/ 1302201 h 2025229"/>
                <a:gd name="connsiteX5" fmla="*/ 677465 w 678947"/>
                <a:gd name="connsiteY5" fmla="*/ 1302201 h 2025229"/>
                <a:gd name="connsiteX6" fmla="*/ 380803 w 678947"/>
                <a:gd name="connsiteY6" fmla="*/ 2020204 h 2025229"/>
                <a:gd name="connsiteX7" fmla="*/ 370346 w 678947"/>
                <a:gd name="connsiteY7" fmla="*/ 1428267 h 2025229"/>
                <a:gd name="connsiteX8" fmla="*/ 430248 w 678947"/>
                <a:gd name="connsiteY8" fmla="*/ 1346540 h 2025229"/>
                <a:gd name="connsiteX9" fmla="*/ 339473 w 678947"/>
                <a:gd name="connsiteY9" fmla="*/ 1259287 h 2025229"/>
                <a:gd name="connsiteX10" fmla="*/ 248698 w 678947"/>
                <a:gd name="connsiteY10" fmla="*/ 1346540 h 2025229"/>
                <a:gd name="connsiteX11" fmla="*/ 308601 w 678947"/>
                <a:gd name="connsiteY11" fmla="*/ 1428268 h 2025229"/>
                <a:gd name="connsiteX12" fmla="*/ 298145 w 678947"/>
                <a:gd name="connsiteY12" fmla="*/ 2025229 h 2025229"/>
                <a:gd name="connsiteX13" fmla="*/ 1482 w 678947"/>
                <a:gd name="connsiteY13" fmla="*/ 1302201 h 2025229"/>
                <a:gd name="connsiteX14" fmla="*/ 1 w 678947"/>
                <a:gd name="connsiteY14" fmla="*/ 1302201 h 2025229"/>
                <a:gd name="connsiteX15" fmla="*/ 977 w 678947"/>
                <a:gd name="connsiteY15" fmla="*/ 1300945 h 2025229"/>
                <a:gd name="connsiteX16" fmla="*/ 0 w 678947"/>
                <a:gd name="connsiteY16" fmla="*/ 1298518 h 2025229"/>
                <a:gd name="connsiteX17" fmla="*/ 2865 w 678947"/>
                <a:gd name="connsiteY17" fmla="*/ 1298518 h 2025229"/>
                <a:gd name="connsiteX18" fmla="*/ 128363 w 678947"/>
                <a:gd name="connsiteY18" fmla="*/ 918329 h 2025229"/>
                <a:gd name="connsiteX19" fmla="*/ 541078 w 678947"/>
                <a:gd name="connsiteY19" fmla="*/ 913760 h 2025229"/>
                <a:gd name="connsiteX20" fmla="*/ 162613 w 678947"/>
                <a:gd name="connsiteY20" fmla="*/ 795273 h 2025229"/>
                <a:gd name="connsiteX21" fmla="*/ 516334 w 678947"/>
                <a:gd name="connsiteY21" fmla="*/ 795273 h 2025229"/>
                <a:gd name="connsiteX22" fmla="*/ 561325 w 678947"/>
                <a:gd name="connsiteY22" fmla="*/ 840264 h 2025229"/>
                <a:gd name="connsiteX23" fmla="*/ 516334 w 678947"/>
                <a:gd name="connsiteY23" fmla="*/ 885255 h 2025229"/>
                <a:gd name="connsiteX24" fmla="*/ 162613 w 678947"/>
                <a:gd name="connsiteY24" fmla="*/ 885255 h 2025229"/>
                <a:gd name="connsiteX25" fmla="*/ 117622 w 678947"/>
                <a:gd name="connsiteY25" fmla="*/ 840264 h 2025229"/>
                <a:gd name="connsiteX26" fmla="*/ 162613 w 678947"/>
                <a:gd name="connsiteY26" fmla="*/ 795273 h 2025229"/>
                <a:gd name="connsiteX27" fmla="*/ 306002 w 678947"/>
                <a:gd name="connsiteY27" fmla="*/ 0 h 2025229"/>
                <a:gd name="connsiteX28" fmla="*/ 477359 w 678947"/>
                <a:gd name="connsiteY28" fmla="*/ 279667 h 2025229"/>
                <a:gd name="connsiteX29" fmla="*/ 535416 w 678947"/>
                <a:gd name="connsiteY29" fmla="*/ 730528 h 2025229"/>
                <a:gd name="connsiteX30" fmla="*/ 143530 w 678947"/>
                <a:gd name="connsiteY30" fmla="*/ 730528 h 2025229"/>
                <a:gd name="connsiteX31" fmla="*/ 306002 w 678947"/>
                <a:gd name="connsiteY31" fmla="*/ 0 h 202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78947" h="2025229">
                  <a:moveTo>
                    <a:pt x="541078" y="913760"/>
                  </a:moveTo>
                  <a:cubicBezTo>
                    <a:pt x="517510" y="1040676"/>
                    <a:pt x="540707" y="1154107"/>
                    <a:pt x="675744" y="1298518"/>
                  </a:cubicBezTo>
                  <a:lnTo>
                    <a:pt x="678947" y="1298518"/>
                  </a:lnTo>
                  <a:lnTo>
                    <a:pt x="677934" y="1301036"/>
                  </a:lnTo>
                  <a:lnTo>
                    <a:pt x="678947" y="1302201"/>
                  </a:lnTo>
                  <a:lnTo>
                    <a:pt x="677465" y="1302201"/>
                  </a:lnTo>
                  <a:lnTo>
                    <a:pt x="380803" y="2020204"/>
                  </a:lnTo>
                  <a:lnTo>
                    <a:pt x="370346" y="1428267"/>
                  </a:lnTo>
                  <a:cubicBezTo>
                    <a:pt x="405337" y="1416402"/>
                    <a:pt x="430248" y="1384267"/>
                    <a:pt x="430248" y="1346540"/>
                  </a:cubicBezTo>
                  <a:cubicBezTo>
                    <a:pt x="430248" y="1298351"/>
                    <a:pt x="389607" y="1259287"/>
                    <a:pt x="339473" y="1259287"/>
                  </a:cubicBezTo>
                  <a:cubicBezTo>
                    <a:pt x="289339" y="1259287"/>
                    <a:pt x="248698" y="1298351"/>
                    <a:pt x="248698" y="1346540"/>
                  </a:cubicBezTo>
                  <a:cubicBezTo>
                    <a:pt x="248698" y="1384267"/>
                    <a:pt x="273609" y="1416402"/>
                    <a:pt x="308601" y="1428268"/>
                  </a:cubicBezTo>
                  <a:cubicBezTo>
                    <a:pt x="308601" y="1640657"/>
                    <a:pt x="298145" y="1812840"/>
                    <a:pt x="298145" y="2025229"/>
                  </a:cubicBezTo>
                  <a:cubicBezTo>
                    <a:pt x="195772" y="1770818"/>
                    <a:pt x="103855" y="1556612"/>
                    <a:pt x="1482" y="1302201"/>
                  </a:cubicBezTo>
                  <a:lnTo>
                    <a:pt x="1" y="1302201"/>
                  </a:lnTo>
                  <a:cubicBezTo>
                    <a:pt x="335" y="1301788"/>
                    <a:pt x="668" y="1301375"/>
                    <a:pt x="977" y="1300945"/>
                  </a:cubicBezTo>
                  <a:lnTo>
                    <a:pt x="0" y="1298518"/>
                  </a:lnTo>
                  <a:lnTo>
                    <a:pt x="2865" y="1298518"/>
                  </a:lnTo>
                  <a:cubicBezTo>
                    <a:pt x="133453" y="1136606"/>
                    <a:pt x="156667" y="1063482"/>
                    <a:pt x="128363" y="918329"/>
                  </a:cubicBezTo>
                  <a:lnTo>
                    <a:pt x="541078" y="913760"/>
                  </a:lnTo>
                  <a:close/>
                  <a:moveTo>
                    <a:pt x="162613" y="795273"/>
                  </a:moveTo>
                  <a:lnTo>
                    <a:pt x="516334" y="795273"/>
                  </a:lnTo>
                  <a:cubicBezTo>
                    <a:pt x="541182" y="795273"/>
                    <a:pt x="561325" y="815416"/>
                    <a:pt x="561325" y="840264"/>
                  </a:cubicBezTo>
                  <a:cubicBezTo>
                    <a:pt x="561325" y="865112"/>
                    <a:pt x="541182" y="885255"/>
                    <a:pt x="516334" y="885255"/>
                  </a:cubicBezTo>
                  <a:lnTo>
                    <a:pt x="162613" y="885255"/>
                  </a:lnTo>
                  <a:cubicBezTo>
                    <a:pt x="137765" y="885255"/>
                    <a:pt x="117622" y="865112"/>
                    <a:pt x="117622" y="840264"/>
                  </a:cubicBezTo>
                  <a:cubicBezTo>
                    <a:pt x="117622" y="815416"/>
                    <a:pt x="137765" y="795273"/>
                    <a:pt x="162613" y="795273"/>
                  </a:cubicBezTo>
                  <a:close/>
                  <a:moveTo>
                    <a:pt x="306002" y="0"/>
                  </a:moveTo>
                  <a:lnTo>
                    <a:pt x="477359" y="279667"/>
                  </a:lnTo>
                  <a:lnTo>
                    <a:pt x="535416" y="730528"/>
                  </a:lnTo>
                  <a:lnTo>
                    <a:pt x="143530" y="730528"/>
                  </a:lnTo>
                  <a:cubicBezTo>
                    <a:pt x="211263" y="560889"/>
                    <a:pt x="238269" y="169639"/>
                    <a:pt x="3060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38A3DF-CC90-439A-AC18-CB53BD855EA3}"/>
              </a:ext>
            </a:extLst>
          </p:cNvPr>
          <p:cNvGrpSpPr/>
          <p:nvPr/>
        </p:nvGrpSpPr>
        <p:grpSpPr>
          <a:xfrm>
            <a:off x="1051970" y="1647710"/>
            <a:ext cx="5044029" cy="3666808"/>
            <a:chOff x="1826560" y="2200625"/>
            <a:chExt cx="4684890" cy="3405729"/>
          </a:xfrm>
        </p:grpSpPr>
        <p:sp>
          <p:nvSpPr>
            <p:cNvPr id="3" name="Graphic 1">
              <a:extLst>
                <a:ext uri="{FF2B5EF4-FFF2-40B4-BE49-F238E27FC236}">
                  <a16:creationId xmlns:a16="http://schemas.microsoft.com/office/drawing/2014/main" id="{C9E0A38C-149D-49BE-88A7-A15896C116F0}"/>
                </a:ext>
              </a:extLst>
            </p:cNvPr>
            <p:cNvSpPr/>
            <p:nvPr/>
          </p:nvSpPr>
          <p:spPr>
            <a:xfrm rot="3180245" flipH="1">
              <a:off x="3517428" y="509757"/>
              <a:ext cx="1303153" cy="4684890"/>
            </a:xfrm>
            <a:custGeom>
              <a:avLst/>
              <a:gdLst>
                <a:gd name="connsiteX0" fmla="*/ 1154719 w 1152525"/>
                <a:gd name="connsiteY0" fmla="*/ 2333878 h 4143375"/>
                <a:gd name="connsiteX1" fmla="*/ 1115667 w 1152525"/>
                <a:gd name="connsiteY1" fmla="*/ 1725230 h 4143375"/>
                <a:gd name="connsiteX2" fmla="*/ 1017559 w 1152525"/>
                <a:gd name="connsiteY2" fmla="*/ 1345183 h 4143375"/>
                <a:gd name="connsiteX3" fmla="*/ 1017559 w 1152525"/>
                <a:gd name="connsiteY3" fmla="*/ 1345183 h 4143375"/>
                <a:gd name="connsiteX4" fmla="*/ 986127 w 1152525"/>
                <a:gd name="connsiteY4" fmla="*/ 1166113 h 4143375"/>
                <a:gd name="connsiteX5" fmla="*/ 890877 w 1152525"/>
                <a:gd name="connsiteY5" fmla="*/ 868933 h 4143375"/>
                <a:gd name="connsiteX6" fmla="*/ 846109 w 1152525"/>
                <a:gd name="connsiteY6" fmla="*/ 723200 h 4143375"/>
                <a:gd name="connsiteX7" fmla="*/ 730857 w 1152525"/>
                <a:gd name="connsiteY7" fmla="*/ 423163 h 4143375"/>
                <a:gd name="connsiteX8" fmla="*/ 663229 w 1152525"/>
                <a:gd name="connsiteY8" fmla="*/ 74548 h 4143375"/>
                <a:gd name="connsiteX9" fmla="*/ 653704 w 1152525"/>
                <a:gd name="connsiteY9" fmla="*/ 1205 h 4143375"/>
                <a:gd name="connsiteX10" fmla="*/ 586077 w 1152525"/>
                <a:gd name="connsiteY10" fmla="*/ 58355 h 4143375"/>
                <a:gd name="connsiteX11" fmla="*/ 509877 w 1152525"/>
                <a:gd name="connsiteY11" fmla="*/ 172655 h 4143375"/>
                <a:gd name="connsiteX12" fmla="*/ 399387 w 1152525"/>
                <a:gd name="connsiteY12" fmla="*/ 325055 h 4143375"/>
                <a:gd name="connsiteX13" fmla="*/ 376527 w 1152525"/>
                <a:gd name="connsiteY13" fmla="*/ 360298 h 4143375"/>
                <a:gd name="connsiteX14" fmla="*/ 152689 w 1152525"/>
                <a:gd name="connsiteY14" fmla="*/ 698435 h 4143375"/>
                <a:gd name="connsiteX15" fmla="*/ 10767 w 1152525"/>
                <a:gd name="connsiteY15" fmla="*/ 1196593 h 4143375"/>
                <a:gd name="connsiteX16" fmla="*/ 20292 w 1152525"/>
                <a:gd name="connsiteY16" fmla="*/ 1388998 h 4143375"/>
                <a:gd name="connsiteX17" fmla="*/ 26007 w 1152525"/>
                <a:gd name="connsiteY17" fmla="*/ 1449958 h 4143375"/>
                <a:gd name="connsiteX18" fmla="*/ 82204 w 1152525"/>
                <a:gd name="connsiteY18" fmla="*/ 1870010 h 4143375"/>
                <a:gd name="connsiteX19" fmla="*/ 87919 w 1152525"/>
                <a:gd name="connsiteY19" fmla="*/ 1921445 h 4143375"/>
                <a:gd name="connsiteX20" fmla="*/ 108874 w 1152525"/>
                <a:gd name="connsiteY20" fmla="*/ 2122423 h 4143375"/>
                <a:gd name="connsiteX21" fmla="*/ 159357 w 1152525"/>
                <a:gd name="connsiteY21" fmla="*/ 2355785 h 4143375"/>
                <a:gd name="connsiteX22" fmla="*/ 201267 w 1152525"/>
                <a:gd name="connsiteY22" fmla="*/ 2654870 h 4143375"/>
                <a:gd name="connsiteX23" fmla="*/ 209839 w 1152525"/>
                <a:gd name="connsiteY23" fmla="*/ 2913950 h 4143375"/>
                <a:gd name="connsiteX24" fmla="*/ 183169 w 1152525"/>
                <a:gd name="connsiteY24" fmla="*/ 3205415 h 4143375"/>
                <a:gd name="connsiteX25" fmla="*/ 130782 w 1152525"/>
                <a:gd name="connsiteY25" fmla="*/ 3453065 h 4143375"/>
                <a:gd name="connsiteX26" fmla="*/ 123162 w 1152525"/>
                <a:gd name="connsiteY26" fmla="*/ 3662615 h 4143375"/>
                <a:gd name="connsiteX27" fmla="*/ 197457 w 1152525"/>
                <a:gd name="connsiteY27" fmla="*/ 3816920 h 4143375"/>
                <a:gd name="connsiteX28" fmla="*/ 207934 w 1152525"/>
                <a:gd name="connsiteY28" fmla="*/ 3896930 h 4143375"/>
                <a:gd name="connsiteX29" fmla="*/ 209839 w 1152525"/>
                <a:gd name="connsiteY29" fmla="*/ 4116958 h 4143375"/>
                <a:gd name="connsiteX30" fmla="*/ 217459 w 1152525"/>
                <a:gd name="connsiteY30" fmla="*/ 4145533 h 4143375"/>
                <a:gd name="connsiteX31" fmla="*/ 255559 w 1152525"/>
                <a:gd name="connsiteY31" fmla="*/ 4137913 h 4143375"/>
                <a:gd name="connsiteX32" fmla="*/ 319377 w 1152525"/>
                <a:gd name="connsiteY32" fmla="*/ 3989323 h 4143375"/>
                <a:gd name="connsiteX33" fmla="*/ 474634 w 1152525"/>
                <a:gd name="connsiteY33" fmla="*/ 3714050 h 4143375"/>
                <a:gd name="connsiteX34" fmla="*/ 726094 w 1152525"/>
                <a:gd name="connsiteY34" fmla="*/ 3431158 h 4143375"/>
                <a:gd name="connsiteX35" fmla="*/ 816582 w 1152525"/>
                <a:gd name="connsiteY35" fmla="*/ 3313048 h 4143375"/>
                <a:gd name="connsiteX36" fmla="*/ 907069 w 1152525"/>
                <a:gd name="connsiteY36" fmla="*/ 3190175 h 4143375"/>
                <a:gd name="connsiteX37" fmla="*/ 987079 w 1152525"/>
                <a:gd name="connsiteY37" fmla="*/ 2992055 h 4143375"/>
                <a:gd name="connsiteX38" fmla="*/ 1132812 w 1152525"/>
                <a:gd name="connsiteY38" fmla="*/ 2508185 h 4143375"/>
                <a:gd name="connsiteX39" fmla="*/ 1154719 w 1152525"/>
                <a:gd name="connsiteY39" fmla="*/ 2333878 h 4143375"/>
                <a:gd name="connsiteX40" fmla="*/ 1120429 w 1152525"/>
                <a:gd name="connsiteY40" fmla="*/ 2364358 h 4143375"/>
                <a:gd name="connsiteX41" fmla="*/ 816582 w 1152525"/>
                <a:gd name="connsiteY41" fmla="*/ 2673920 h 4143375"/>
                <a:gd name="connsiteX42" fmla="*/ 1126144 w 1152525"/>
                <a:gd name="connsiteY42" fmla="*/ 2386265 h 4143375"/>
                <a:gd name="connsiteX43" fmla="*/ 1053754 w 1152525"/>
                <a:gd name="connsiteY43" fmla="*/ 2601530 h 4143375"/>
                <a:gd name="connsiteX44" fmla="*/ 695614 w 1152525"/>
                <a:gd name="connsiteY44" fmla="*/ 2945383 h 4143375"/>
                <a:gd name="connsiteX45" fmla="*/ 863254 w 1152525"/>
                <a:gd name="connsiteY45" fmla="*/ 2712020 h 4143375"/>
                <a:gd name="connsiteX46" fmla="*/ 676564 w 1152525"/>
                <a:gd name="connsiteY46" fmla="*/ 2950145 h 4143375"/>
                <a:gd name="connsiteX47" fmla="*/ 733714 w 1152525"/>
                <a:gd name="connsiteY47" fmla="*/ 2650108 h 4143375"/>
                <a:gd name="connsiteX48" fmla="*/ 1009939 w 1152525"/>
                <a:gd name="connsiteY48" fmla="*/ 2372930 h 4143375"/>
                <a:gd name="connsiteX49" fmla="*/ 1127097 w 1152525"/>
                <a:gd name="connsiteY49" fmla="*/ 2187193 h 4143375"/>
                <a:gd name="connsiteX50" fmla="*/ 1120429 w 1152525"/>
                <a:gd name="connsiteY50" fmla="*/ 2364358 h 4143375"/>
                <a:gd name="connsiteX51" fmla="*/ 1122334 w 1152525"/>
                <a:gd name="connsiteY51" fmla="*/ 2003360 h 4143375"/>
                <a:gd name="connsiteX52" fmla="*/ 1001367 w 1152525"/>
                <a:gd name="connsiteY52" fmla="*/ 2350070 h 4143375"/>
                <a:gd name="connsiteX53" fmla="*/ 737524 w 1152525"/>
                <a:gd name="connsiteY53" fmla="*/ 2623438 h 4143375"/>
                <a:gd name="connsiteX54" fmla="*/ 751812 w 1152525"/>
                <a:gd name="connsiteY54" fmla="*/ 2549143 h 4143375"/>
                <a:gd name="connsiteX55" fmla="*/ 845157 w 1152525"/>
                <a:gd name="connsiteY55" fmla="*/ 2401505 h 4143375"/>
                <a:gd name="connsiteX56" fmla="*/ 1039467 w 1152525"/>
                <a:gd name="connsiteY56" fmla="*/ 2150045 h 4143375"/>
                <a:gd name="connsiteX57" fmla="*/ 1122334 w 1152525"/>
                <a:gd name="connsiteY57" fmla="*/ 2003360 h 4143375"/>
                <a:gd name="connsiteX58" fmla="*/ 1008034 w 1152525"/>
                <a:gd name="connsiteY58" fmla="*/ 1356613 h 4143375"/>
                <a:gd name="connsiteX59" fmla="*/ 1027084 w 1152525"/>
                <a:gd name="connsiteY59" fmla="*/ 1506155 h 4143375"/>
                <a:gd name="connsiteX60" fmla="*/ 982317 w 1152525"/>
                <a:gd name="connsiteY60" fmla="*/ 1604263 h 4143375"/>
                <a:gd name="connsiteX61" fmla="*/ 1035657 w 1152525"/>
                <a:gd name="connsiteY61" fmla="*/ 1533778 h 4143375"/>
                <a:gd name="connsiteX62" fmla="*/ 1056612 w 1152525"/>
                <a:gd name="connsiteY62" fmla="*/ 1547113 h 4143375"/>
                <a:gd name="connsiteX63" fmla="*/ 1065184 w 1152525"/>
                <a:gd name="connsiteY63" fmla="*/ 1630933 h 4143375"/>
                <a:gd name="connsiteX64" fmla="*/ 1044229 w 1152525"/>
                <a:gd name="connsiteY64" fmla="*/ 1715705 h 4143375"/>
                <a:gd name="connsiteX65" fmla="*/ 1044229 w 1152525"/>
                <a:gd name="connsiteY65" fmla="*/ 1715705 h 4143375"/>
                <a:gd name="connsiteX66" fmla="*/ 1044229 w 1152525"/>
                <a:gd name="connsiteY66" fmla="*/ 1715705 h 4143375"/>
                <a:gd name="connsiteX67" fmla="*/ 995652 w 1152525"/>
                <a:gd name="connsiteY67" fmla="*/ 1834768 h 4143375"/>
                <a:gd name="connsiteX68" fmla="*/ 1077567 w 1152525"/>
                <a:gd name="connsiteY68" fmla="*/ 1683320 h 4143375"/>
                <a:gd name="connsiteX69" fmla="*/ 1103284 w 1152525"/>
                <a:gd name="connsiteY69" fmla="*/ 1837625 h 4143375"/>
                <a:gd name="connsiteX70" fmla="*/ 1004224 w 1152525"/>
                <a:gd name="connsiteY70" fmla="*/ 2167190 h 4143375"/>
                <a:gd name="connsiteX71" fmla="*/ 826107 w 1152525"/>
                <a:gd name="connsiteY71" fmla="*/ 2389123 h 4143375"/>
                <a:gd name="connsiteX72" fmla="*/ 751812 w 1152525"/>
                <a:gd name="connsiteY72" fmla="*/ 2505328 h 4143375"/>
                <a:gd name="connsiteX73" fmla="*/ 760384 w 1152525"/>
                <a:gd name="connsiteY73" fmla="*/ 2401505 h 4143375"/>
                <a:gd name="connsiteX74" fmla="*/ 941359 w 1152525"/>
                <a:gd name="connsiteY74" fmla="*/ 2153855 h 4143375"/>
                <a:gd name="connsiteX75" fmla="*/ 1005177 w 1152525"/>
                <a:gd name="connsiteY75" fmla="*/ 2010028 h 4143375"/>
                <a:gd name="connsiteX76" fmla="*/ 934692 w 1152525"/>
                <a:gd name="connsiteY76" fmla="*/ 2128138 h 4143375"/>
                <a:gd name="connsiteX77" fmla="*/ 892782 w 1152525"/>
                <a:gd name="connsiteY77" fmla="*/ 2183383 h 4143375"/>
                <a:gd name="connsiteX78" fmla="*/ 760384 w 1152525"/>
                <a:gd name="connsiteY78" fmla="*/ 2365310 h 4143375"/>
                <a:gd name="connsiteX79" fmla="*/ 754669 w 1152525"/>
                <a:gd name="connsiteY79" fmla="*/ 2264345 h 4143375"/>
                <a:gd name="connsiteX80" fmla="*/ 764194 w 1152525"/>
                <a:gd name="connsiteY80" fmla="*/ 2077655 h 4143375"/>
                <a:gd name="connsiteX81" fmla="*/ 925167 w 1152525"/>
                <a:gd name="connsiteY81" fmla="*/ 1889060 h 4143375"/>
                <a:gd name="connsiteX82" fmla="*/ 756574 w 1152525"/>
                <a:gd name="connsiteY82" fmla="*/ 2061463 h 4143375"/>
                <a:gd name="connsiteX83" fmla="*/ 902307 w 1152525"/>
                <a:gd name="connsiteY83" fmla="*/ 1629028 h 4143375"/>
                <a:gd name="connsiteX84" fmla="*/ 1008034 w 1152525"/>
                <a:gd name="connsiteY84" fmla="*/ 1356613 h 4143375"/>
                <a:gd name="connsiteX85" fmla="*/ 933739 w 1152525"/>
                <a:gd name="connsiteY85" fmla="*/ 1175638 h 4143375"/>
                <a:gd name="connsiteX86" fmla="*/ 940407 w 1152525"/>
                <a:gd name="connsiteY86" fmla="*/ 1108963 h 4143375"/>
                <a:gd name="connsiteX87" fmla="*/ 988032 w 1152525"/>
                <a:gd name="connsiteY87" fmla="*/ 1327085 h 4143375"/>
                <a:gd name="connsiteX88" fmla="*/ 750859 w 1152525"/>
                <a:gd name="connsiteY88" fmla="*/ 1846198 h 4143375"/>
                <a:gd name="connsiteX89" fmla="*/ 758479 w 1152525"/>
                <a:gd name="connsiteY89" fmla="*/ 1688083 h 4143375"/>
                <a:gd name="connsiteX90" fmla="*/ 863254 w 1152525"/>
                <a:gd name="connsiteY90" fmla="*/ 1483295 h 4143375"/>
                <a:gd name="connsiteX91" fmla="*/ 933739 w 1152525"/>
                <a:gd name="connsiteY91" fmla="*/ 1175638 h 4143375"/>
                <a:gd name="connsiteX92" fmla="*/ 913737 w 1152525"/>
                <a:gd name="connsiteY92" fmla="*/ 1079435 h 4143375"/>
                <a:gd name="connsiteX93" fmla="*/ 838489 w 1152525"/>
                <a:gd name="connsiteY93" fmla="*/ 1467103 h 4143375"/>
                <a:gd name="connsiteX94" fmla="*/ 737524 w 1152525"/>
                <a:gd name="connsiteY94" fmla="*/ 1673795 h 4143375"/>
                <a:gd name="connsiteX95" fmla="*/ 733714 w 1152525"/>
                <a:gd name="connsiteY95" fmla="*/ 1611883 h 4143375"/>
                <a:gd name="connsiteX96" fmla="*/ 793722 w 1152525"/>
                <a:gd name="connsiteY96" fmla="*/ 1456625 h 4143375"/>
                <a:gd name="connsiteX97" fmla="*/ 867064 w 1152525"/>
                <a:gd name="connsiteY97" fmla="*/ 1279460 h 4143375"/>
                <a:gd name="connsiteX98" fmla="*/ 727047 w 1152525"/>
                <a:gd name="connsiteY98" fmla="*/ 1581403 h 4143375"/>
                <a:gd name="connsiteX99" fmla="*/ 719427 w 1152525"/>
                <a:gd name="connsiteY99" fmla="*/ 1499488 h 4143375"/>
                <a:gd name="connsiteX100" fmla="*/ 866112 w 1152525"/>
                <a:gd name="connsiteY100" fmla="*/ 1182305 h 4143375"/>
                <a:gd name="connsiteX101" fmla="*/ 895639 w 1152525"/>
                <a:gd name="connsiteY101" fmla="*/ 1006093 h 4143375"/>
                <a:gd name="connsiteX102" fmla="*/ 913737 w 1152525"/>
                <a:gd name="connsiteY102" fmla="*/ 1079435 h 4143375"/>
                <a:gd name="connsiteX103" fmla="*/ 737524 w 1152525"/>
                <a:gd name="connsiteY103" fmla="*/ 732725 h 4143375"/>
                <a:gd name="connsiteX104" fmla="*/ 704187 w 1152525"/>
                <a:gd name="connsiteY104" fmla="*/ 995615 h 4143375"/>
                <a:gd name="connsiteX105" fmla="*/ 664182 w 1152525"/>
                <a:gd name="connsiteY105" fmla="*/ 1186115 h 4143375"/>
                <a:gd name="connsiteX106" fmla="*/ 723237 w 1152525"/>
                <a:gd name="connsiteY106" fmla="*/ 1008950 h 4143375"/>
                <a:gd name="connsiteX107" fmla="*/ 740382 w 1152525"/>
                <a:gd name="connsiteY107" fmla="*/ 857503 h 4143375"/>
                <a:gd name="connsiteX108" fmla="*/ 773719 w 1152525"/>
                <a:gd name="connsiteY108" fmla="*/ 673670 h 4143375"/>
                <a:gd name="connsiteX109" fmla="*/ 796579 w 1152525"/>
                <a:gd name="connsiteY109" fmla="*/ 1012760 h 4143375"/>
                <a:gd name="connsiteX110" fmla="*/ 696567 w 1152525"/>
                <a:gd name="connsiteY110" fmla="*/ 1308988 h 4143375"/>
                <a:gd name="connsiteX111" fmla="*/ 838489 w 1152525"/>
                <a:gd name="connsiteY111" fmla="*/ 825118 h 4143375"/>
                <a:gd name="connsiteX112" fmla="*/ 874684 w 1152525"/>
                <a:gd name="connsiteY112" fmla="*/ 1001330 h 4143375"/>
                <a:gd name="connsiteX113" fmla="*/ 706092 w 1152525"/>
                <a:gd name="connsiteY113" fmla="*/ 1474723 h 4143375"/>
                <a:gd name="connsiteX114" fmla="*/ 667039 w 1152525"/>
                <a:gd name="connsiteY114" fmla="*/ 1326133 h 4143375"/>
                <a:gd name="connsiteX115" fmla="*/ 627034 w 1152525"/>
                <a:gd name="connsiteY115" fmla="*/ 1074673 h 4143375"/>
                <a:gd name="connsiteX116" fmla="*/ 646084 w 1152525"/>
                <a:gd name="connsiteY116" fmla="*/ 977518 h 4143375"/>
                <a:gd name="connsiteX117" fmla="*/ 704187 w 1152525"/>
                <a:gd name="connsiteY117" fmla="*/ 640333 h 4143375"/>
                <a:gd name="connsiteX118" fmla="*/ 704187 w 1152525"/>
                <a:gd name="connsiteY118" fmla="*/ 640333 h 4143375"/>
                <a:gd name="connsiteX119" fmla="*/ 727999 w 1152525"/>
                <a:gd name="connsiteY119" fmla="*/ 518413 h 4143375"/>
                <a:gd name="connsiteX120" fmla="*/ 737524 w 1152525"/>
                <a:gd name="connsiteY120" fmla="*/ 732725 h 4143375"/>
                <a:gd name="connsiteX121" fmla="*/ 711807 w 1152525"/>
                <a:gd name="connsiteY121" fmla="*/ 495553 h 4143375"/>
                <a:gd name="connsiteX122" fmla="*/ 673707 w 1152525"/>
                <a:gd name="connsiteY122" fmla="*/ 714628 h 4143375"/>
                <a:gd name="connsiteX123" fmla="*/ 614652 w 1152525"/>
                <a:gd name="connsiteY123" fmla="*/ 982280 h 4143375"/>
                <a:gd name="connsiteX124" fmla="*/ 701329 w 1152525"/>
                <a:gd name="connsiteY124" fmla="*/ 394588 h 4143375"/>
                <a:gd name="connsiteX125" fmla="*/ 711807 w 1152525"/>
                <a:gd name="connsiteY125" fmla="*/ 495553 h 4143375"/>
                <a:gd name="connsiteX126" fmla="*/ 630844 w 1152525"/>
                <a:gd name="connsiteY126" fmla="*/ 94550 h 4143375"/>
                <a:gd name="connsiteX127" fmla="*/ 637512 w 1152525"/>
                <a:gd name="connsiteY127" fmla="*/ 548893 h 4143375"/>
                <a:gd name="connsiteX128" fmla="*/ 630844 w 1152525"/>
                <a:gd name="connsiteY128" fmla="*/ 94550 h 4143375"/>
                <a:gd name="connsiteX129" fmla="*/ 485112 w 1152525"/>
                <a:gd name="connsiteY129" fmla="*/ 346010 h 4143375"/>
                <a:gd name="connsiteX130" fmla="*/ 606079 w 1152525"/>
                <a:gd name="connsiteY130" fmla="*/ 77405 h 4143375"/>
                <a:gd name="connsiteX131" fmla="*/ 579409 w 1152525"/>
                <a:gd name="connsiteY131" fmla="*/ 254570 h 4143375"/>
                <a:gd name="connsiteX132" fmla="*/ 609889 w 1152525"/>
                <a:gd name="connsiteY132" fmla="*/ 532700 h 4143375"/>
                <a:gd name="connsiteX133" fmla="*/ 591792 w 1152525"/>
                <a:gd name="connsiteY133" fmla="*/ 763205 h 4143375"/>
                <a:gd name="connsiteX134" fmla="*/ 485112 w 1152525"/>
                <a:gd name="connsiteY134" fmla="*/ 346010 h 4143375"/>
                <a:gd name="connsiteX135" fmla="*/ 373669 w 1152525"/>
                <a:gd name="connsiteY135" fmla="*/ 413638 h 4143375"/>
                <a:gd name="connsiteX136" fmla="*/ 484159 w 1152525"/>
                <a:gd name="connsiteY136" fmla="*/ 234568 h 4143375"/>
                <a:gd name="connsiteX137" fmla="*/ 464157 w 1152525"/>
                <a:gd name="connsiteY137" fmla="*/ 356488 h 4143375"/>
                <a:gd name="connsiteX138" fmla="*/ 504162 w 1152525"/>
                <a:gd name="connsiteY138" fmla="*/ 582230 h 4143375"/>
                <a:gd name="connsiteX139" fmla="*/ 543214 w 1152525"/>
                <a:gd name="connsiteY139" fmla="*/ 707008 h 4143375"/>
                <a:gd name="connsiteX140" fmla="*/ 586077 w 1152525"/>
                <a:gd name="connsiteY140" fmla="*/ 1007045 h 4143375"/>
                <a:gd name="connsiteX141" fmla="*/ 540357 w 1152525"/>
                <a:gd name="connsiteY141" fmla="*/ 910843 h 4143375"/>
                <a:gd name="connsiteX142" fmla="*/ 456537 w 1152525"/>
                <a:gd name="connsiteY142" fmla="*/ 757490 h 4143375"/>
                <a:gd name="connsiteX143" fmla="*/ 373669 w 1152525"/>
                <a:gd name="connsiteY143" fmla="*/ 413638 h 4143375"/>
                <a:gd name="connsiteX144" fmla="*/ 202219 w 1152525"/>
                <a:gd name="connsiteY144" fmla="*/ 661288 h 4143375"/>
                <a:gd name="connsiteX145" fmla="*/ 319377 w 1152525"/>
                <a:gd name="connsiteY145" fmla="*/ 457453 h 4143375"/>
                <a:gd name="connsiteX146" fmla="*/ 348904 w 1152525"/>
                <a:gd name="connsiteY146" fmla="*/ 465073 h 4143375"/>
                <a:gd name="connsiteX147" fmla="*/ 446059 w 1152525"/>
                <a:gd name="connsiteY147" fmla="*/ 793685 h 4143375"/>
                <a:gd name="connsiteX148" fmla="*/ 607032 w 1152525"/>
                <a:gd name="connsiteY148" fmla="*/ 1151825 h 4143375"/>
                <a:gd name="connsiteX149" fmla="*/ 448917 w 1152525"/>
                <a:gd name="connsiteY149" fmla="*/ 908938 h 4143375"/>
                <a:gd name="connsiteX150" fmla="*/ 611794 w 1152525"/>
                <a:gd name="connsiteY150" fmla="*/ 1188973 h 4143375"/>
                <a:gd name="connsiteX151" fmla="*/ 637512 w 1152525"/>
                <a:gd name="connsiteY151" fmla="*/ 1319465 h 4143375"/>
                <a:gd name="connsiteX152" fmla="*/ 641322 w 1152525"/>
                <a:gd name="connsiteY152" fmla="*/ 1372805 h 4143375"/>
                <a:gd name="connsiteX153" fmla="*/ 457489 w 1152525"/>
                <a:gd name="connsiteY153" fmla="*/ 1154683 h 4143375"/>
                <a:gd name="connsiteX154" fmla="*/ 202219 w 1152525"/>
                <a:gd name="connsiteY154" fmla="*/ 661288 h 4143375"/>
                <a:gd name="connsiteX155" fmla="*/ 137449 w 1152525"/>
                <a:gd name="connsiteY155" fmla="*/ 858455 h 4143375"/>
                <a:gd name="connsiteX156" fmla="*/ 189837 w 1152525"/>
                <a:gd name="connsiteY156" fmla="*/ 1002283 h 4143375"/>
                <a:gd name="connsiteX157" fmla="*/ 311757 w 1152525"/>
                <a:gd name="connsiteY157" fmla="*/ 1138490 h 4143375"/>
                <a:gd name="connsiteX158" fmla="*/ 182217 w 1152525"/>
                <a:gd name="connsiteY158" fmla="*/ 684148 h 4143375"/>
                <a:gd name="connsiteX159" fmla="*/ 186979 w 1152525"/>
                <a:gd name="connsiteY159" fmla="*/ 724153 h 4143375"/>
                <a:gd name="connsiteX160" fmla="*/ 316519 w 1152525"/>
                <a:gd name="connsiteY160" fmla="*/ 1022285 h 4143375"/>
                <a:gd name="connsiteX161" fmla="*/ 464157 w 1152525"/>
                <a:gd name="connsiteY161" fmla="*/ 1194688 h 4143375"/>
                <a:gd name="connsiteX162" fmla="*/ 464157 w 1152525"/>
                <a:gd name="connsiteY162" fmla="*/ 1194688 h 4143375"/>
                <a:gd name="connsiteX163" fmla="*/ 464157 w 1152525"/>
                <a:gd name="connsiteY163" fmla="*/ 1194688 h 4143375"/>
                <a:gd name="connsiteX164" fmla="*/ 636559 w 1152525"/>
                <a:gd name="connsiteY164" fmla="*/ 1409953 h 4143375"/>
                <a:gd name="connsiteX165" fmla="*/ 653704 w 1152525"/>
                <a:gd name="connsiteY165" fmla="*/ 1509965 h 4143375"/>
                <a:gd name="connsiteX166" fmla="*/ 668944 w 1152525"/>
                <a:gd name="connsiteY166" fmla="*/ 1680463 h 4143375"/>
                <a:gd name="connsiteX167" fmla="*/ 292707 w 1152525"/>
                <a:gd name="connsiteY167" fmla="*/ 1261363 h 4143375"/>
                <a:gd name="connsiteX168" fmla="*/ 149832 w 1152525"/>
                <a:gd name="connsiteY168" fmla="*/ 1002283 h 4143375"/>
                <a:gd name="connsiteX169" fmla="*/ 137449 w 1152525"/>
                <a:gd name="connsiteY169" fmla="*/ 858455 h 4143375"/>
                <a:gd name="connsiteX170" fmla="*/ 56487 w 1152525"/>
                <a:gd name="connsiteY170" fmla="*/ 1119440 h 4143375"/>
                <a:gd name="connsiteX171" fmla="*/ 130782 w 1152525"/>
                <a:gd name="connsiteY171" fmla="*/ 1298510 h 4143375"/>
                <a:gd name="connsiteX172" fmla="*/ 79347 w 1152525"/>
                <a:gd name="connsiteY172" fmla="*/ 1132775 h 4143375"/>
                <a:gd name="connsiteX173" fmla="*/ 109827 w 1152525"/>
                <a:gd name="connsiteY173" fmla="*/ 954658 h 4143375"/>
                <a:gd name="connsiteX174" fmla="*/ 217459 w 1152525"/>
                <a:gd name="connsiteY174" fmla="*/ 1204213 h 4143375"/>
                <a:gd name="connsiteX175" fmla="*/ 478444 w 1152525"/>
                <a:gd name="connsiteY175" fmla="*/ 1486153 h 4143375"/>
                <a:gd name="connsiteX176" fmla="*/ 594649 w 1152525"/>
                <a:gd name="connsiteY176" fmla="*/ 1608073 h 4143375"/>
                <a:gd name="connsiteX177" fmla="*/ 218412 w 1152525"/>
                <a:gd name="connsiteY177" fmla="*/ 1357565 h 4143375"/>
                <a:gd name="connsiteX178" fmla="*/ 667992 w 1152525"/>
                <a:gd name="connsiteY178" fmla="*/ 1737613 h 4143375"/>
                <a:gd name="connsiteX179" fmla="*/ 667992 w 1152525"/>
                <a:gd name="connsiteY179" fmla="*/ 1846198 h 4143375"/>
                <a:gd name="connsiteX180" fmla="*/ 674659 w 1152525"/>
                <a:gd name="connsiteY180" fmla="*/ 1924303 h 4143375"/>
                <a:gd name="connsiteX181" fmla="*/ 662277 w 1152525"/>
                <a:gd name="connsiteY181" fmla="*/ 1940495 h 4143375"/>
                <a:gd name="connsiteX182" fmla="*/ 325092 w 1152525"/>
                <a:gd name="connsiteY182" fmla="*/ 1641410 h 4143375"/>
                <a:gd name="connsiteX183" fmla="*/ 114589 w 1152525"/>
                <a:gd name="connsiteY183" fmla="*/ 1483295 h 4143375"/>
                <a:gd name="connsiteX184" fmla="*/ 56487 w 1152525"/>
                <a:gd name="connsiteY184" fmla="*/ 1119440 h 4143375"/>
                <a:gd name="connsiteX185" fmla="*/ 55534 w 1152525"/>
                <a:gd name="connsiteY185" fmla="*/ 1467103 h 4143375"/>
                <a:gd name="connsiteX186" fmla="*/ 323187 w 1152525"/>
                <a:gd name="connsiteY186" fmla="*/ 1677605 h 4143375"/>
                <a:gd name="connsiteX187" fmla="*/ 598459 w 1152525"/>
                <a:gd name="connsiteY187" fmla="*/ 1898585 h 4143375"/>
                <a:gd name="connsiteX188" fmla="*/ 663229 w 1152525"/>
                <a:gd name="connsiteY188" fmla="*/ 1992883 h 4143375"/>
                <a:gd name="connsiteX189" fmla="*/ 660372 w 1152525"/>
                <a:gd name="connsiteY189" fmla="*/ 2209100 h 4143375"/>
                <a:gd name="connsiteX190" fmla="*/ 592744 w 1152525"/>
                <a:gd name="connsiteY190" fmla="*/ 2114803 h 4143375"/>
                <a:gd name="connsiteX191" fmla="*/ 319377 w 1152525"/>
                <a:gd name="connsiteY191" fmla="*/ 1866200 h 4143375"/>
                <a:gd name="connsiteX192" fmla="*/ 142212 w 1152525"/>
                <a:gd name="connsiteY192" fmla="*/ 1725230 h 4143375"/>
                <a:gd name="connsiteX193" fmla="*/ 54582 w 1152525"/>
                <a:gd name="connsiteY193" fmla="*/ 1581403 h 4143375"/>
                <a:gd name="connsiteX194" fmla="*/ 55534 w 1152525"/>
                <a:gd name="connsiteY194" fmla="*/ 1467103 h 4143375"/>
                <a:gd name="connsiteX195" fmla="*/ 69822 w 1152525"/>
                <a:gd name="connsiteY195" fmla="*/ 1692845 h 4143375"/>
                <a:gd name="connsiteX196" fmla="*/ 294612 w 1152525"/>
                <a:gd name="connsiteY196" fmla="*/ 1879535 h 4143375"/>
                <a:gd name="connsiteX197" fmla="*/ 294612 w 1152525"/>
                <a:gd name="connsiteY197" fmla="*/ 1879535 h 4143375"/>
                <a:gd name="connsiteX198" fmla="*/ 659419 w 1152525"/>
                <a:gd name="connsiteY198" fmla="*/ 2282443 h 4143375"/>
                <a:gd name="connsiteX199" fmla="*/ 460347 w 1152525"/>
                <a:gd name="connsiteY199" fmla="*/ 2119565 h 4143375"/>
                <a:gd name="connsiteX200" fmla="*/ 656562 w 1152525"/>
                <a:gd name="connsiteY200" fmla="*/ 2334830 h 4143375"/>
                <a:gd name="connsiteX201" fmla="*/ 640369 w 1152525"/>
                <a:gd name="connsiteY201" fmla="*/ 2509138 h 4143375"/>
                <a:gd name="connsiteX202" fmla="*/ 456537 w 1152525"/>
                <a:gd name="connsiteY202" fmla="*/ 2230055 h 4143375"/>
                <a:gd name="connsiteX203" fmla="*/ 266037 w 1152525"/>
                <a:gd name="connsiteY203" fmla="*/ 2050985 h 4143375"/>
                <a:gd name="connsiteX204" fmla="*/ 69822 w 1152525"/>
                <a:gd name="connsiteY204" fmla="*/ 1692845 h 4143375"/>
                <a:gd name="connsiteX205" fmla="*/ 135544 w 1152525"/>
                <a:gd name="connsiteY205" fmla="*/ 2132900 h 4143375"/>
                <a:gd name="connsiteX206" fmla="*/ 326997 w 1152525"/>
                <a:gd name="connsiteY206" fmla="*/ 2269108 h 4143375"/>
                <a:gd name="connsiteX207" fmla="*/ 119352 w 1152525"/>
                <a:gd name="connsiteY207" fmla="*/ 2081465 h 4143375"/>
                <a:gd name="connsiteX208" fmla="*/ 112684 w 1152525"/>
                <a:gd name="connsiteY208" fmla="*/ 1971928 h 4143375"/>
                <a:gd name="connsiteX209" fmla="*/ 117447 w 1152525"/>
                <a:gd name="connsiteY209" fmla="*/ 1924303 h 4143375"/>
                <a:gd name="connsiteX210" fmla="*/ 144117 w 1152525"/>
                <a:gd name="connsiteY210" fmla="*/ 1955735 h 4143375"/>
                <a:gd name="connsiteX211" fmla="*/ 292707 w 1152525"/>
                <a:gd name="connsiteY211" fmla="*/ 2117660 h 4143375"/>
                <a:gd name="connsiteX212" fmla="*/ 292707 w 1152525"/>
                <a:gd name="connsiteY212" fmla="*/ 2117660 h 4143375"/>
                <a:gd name="connsiteX213" fmla="*/ 597507 w 1152525"/>
                <a:gd name="connsiteY213" fmla="*/ 2470085 h 4143375"/>
                <a:gd name="connsiteX214" fmla="*/ 627987 w 1152525"/>
                <a:gd name="connsiteY214" fmla="*/ 2611055 h 4143375"/>
                <a:gd name="connsiteX215" fmla="*/ 515592 w 1152525"/>
                <a:gd name="connsiteY215" fmla="*/ 2436748 h 4143375"/>
                <a:gd name="connsiteX216" fmla="*/ 618462 w 1152525"/>
                <a:gd name="connsiteY216" fmla="*/ 2642488 h 4143375"/>
                <a:gd name="connsiteX217" fmla="*/ 600364 w 1152525"/>
                <a:gd name="connsiteY217" fmla="*/ 2744405 h 4143375"/>
                <a:gd name="connsiteX218" fmla="*/ 201267 w 1152525"/>
                <a:gd name="connsiteY218" fmla="*/ 2273870 h 4143375"/>
                <a:gd name="connsiteX219" fmla="*/ 135544 w 1152525"/>
                <a:gd name="connsiteY219" fmla="*/ 2132900 h 4143375"/>
                <a:gd name="connsiteX220" fmla="*/ 181264 w 1152525"/>
                <a:gd name="connsiteY220" fmla="*/ 2282443 h 4143375"/>
                <a:gd name="connsiteX221" fmla="*/ 538452 w 1152525"/>
                <a:gd name="connsiteY221" fmla="*/ 2651060 h 4143375"/>
                <a:gd name="connsiteX222" fmla="*/ 244129 w 1152525"/>
                <a:gd name="connsiteY222" fmla="*/ 2368168 h 4143375"/>
                <a:gd name="connsiteX223" fmla="*/ 333664 w 1152525"/>
                <a:gd name="connsiteY223" fmla="*/ 2469133 h 4143375"/>
                <a:gd name="connsiteX224" fmla="*/ 333664 w 1152525"/>
                <a:gd name="connsiteY224" fmla="*/ 2469133 h 4143375"/>
                <a:gd name="connsiteX225" fmla="*/ 565122 w 1152525"/>
                <a:gd name="connsiteY225" fmla="*/ 2732023 h 4143375"/>
                <a:gd name="connsiteX226" fmla="*/ 583219 w 1152525"/>
                <a:gd name="connsiteY226" fmla="*/ 2819653 h 4143375"/>
                <a:gd name="connsiteX227" fmla="*/ 561312 w 1152525"/>
                <a:gd name="connsiteY227" fmla="*/ 2951098 h 4143375"/>
                <a:gd name="connsiteX228" fmla="*/ 422247 w 1152525"/>
                <a:gd name="connsiteY228" fmla="*/ 2740595 h 4143375"/>
                <a:gd name="connsiteX229" fmla="*/ 292707 w 1152525"/>
                <a:gd name="connsiteY229" fmla="*/ 2623438 h 4143375"/>
                <a:gd name="connsiteX230" fmla="*/ 181264 w 1152525"/>
                <a:gd name="connsiteY230" fmla="*/ 2282443 h 4143375"/>
                <a:gd name="connsiteX231" fmla="*/ 510829 w 1152525"/>
                <a:gd name="connsiteY231" fmla="*/ 3152075 h 4143375"/>
                <a:gd name="connsiteX232" fmla="*/ 379384 w 1152525"/>
                <a:gd name="connsiteY232" fmla="*/ 2880613 h 4143375"/>
                <a:gd name="connsiteX233" fmla="*/ 282229 w 1152525"/>
                <a:gd name="connsiteY233" fmla="*/ 2765360 h 4143375"/>
                <a:gd name="connsiteX234" fmla="*/ 224127 w 1152525"/>
                <a:gd name="connsiteY234" fmla="*/ 2585338 h 4143375"/>
                <a:gd name="connsiteX235" fmla="*/ 349857 w 1152525"/>
                <a:gd name="connsiteY235" fmla="*/ 2698685 h 4143375"/>
                <a:gd name="connsiteX236" fmla="*/ 537499 w 1152525"/>
                <a:gd name="connsiteY236" fmla="*/ 2938715 h 4143375"/>
                <a:gd name="connsiteX237" fmla="*/ 547024 w 1152525"/>
                <a:gd name="connsiteY237" fmla="*/ 3017773 h 4143375"/>
                <a:gd name="connsiteX238" fmla="*/ 510829 w 1152525"/>
                <a:gd name="connsiteY238" fmla="*/ 3152075 h 4143375"/>
                <a:gd name="connsiteX239" fmla="*/ 224127 w 1152525"/>
                <a:gd name="connsiteY239" fmla="*/ 2726308 h 4143375"/>
                <a:gd name="connsiteX240" fmla="*/ 330807 w 1152525"/>
                <a:gd name="connsiteY240" fmla="*/ 2860610 h 4143375"/>
                <a:gd name="connsiteX241" fmla="*/ 362239 w 1152525"/>
                <a:gd name="connsiteY241" fmla="*/ 2895853 h 4143375"/>
                <a:gd name="connsiteX242" fmla="*/ 488922 w 1152525"/>
                <a:gd name="connsiteY242" fmla="*/ 3133978 h 4143375"/>
                <a:gd name="connsiteX243" fmla="*/ 488922 w 1152525"/>
                <a:gd name="connsiteY243" fmla="*/ 3213035 h 4143375"/>
                <a:gd name="connsiteX244" fmla="*/ 451774 w 1152525"/>
                <a:gd name="connsiteY244" fmla="*/ 3316858 h 4143375"/>
                <a:gd name="connsiteX245" fmla="*/ 314614 w 1152525"/>
                <a:gd name="connsiteY245" fmla="*/ 3022535 h 4143375"/>
                <a:gd name="connsiteX246" fmla="*/ 238414 w 1152525"/>
                <a:gd name="connsiteY246" fmla="*/ 2828225 h 4143375"/>
                <a:gd name="connsiteX247" fmla="*/ 364144 w 1152525"/>
                <a:gd name="connsiteY247" fmla="*/ 2993008 h 4143375"/>
                <a:gd name="connsiteX248" fmla="*/ 224127 w 1152525"/>
                <a:gd name="connsiteY248" fmla="*/ 2726308 h 4143375"/>
                <a:gd name="connsiteX249" fmla="*/ 230794 w 1152525"/>
                <a:gd name="connsiteY249" fmla="*/ 2937763 h 4143375"/>
                <a:gd name="connsiteX250" fmla="*/ 296517 w 1152525"/>
                <a:gd name="connsiteY250" fmla="*/ 3040633 h 4143375"/>
                <a:gd name="connsiteX251" fmla="*/ 432724 w 1152525"/>
                <a:gd name="connsiteY251" fmla="*/ 3317810 h 4143375"/>
                <a:gd name="connsiteX252" fmla="*/ 408912 w 1152525"/>
                <a:gd name="connsiteY252" fmla="*/ 3442588 h 4143375"/>
                <a:gd name="connsiteX253" fmla="*/ 373669 w 1152525"/>
                <a:gd name="connsiteY253" fmla="*/ 3530218 h 4143375"/>
                <a:gd name="connsiteX254" fmla="*/ 371764 w 1152525"/>
                <a:gd name="connsiteY254" fmla="*/ 3498785 h 4143375"/>
                <a:gd name="connsiteX255" fmla="*/ 263179 w 1152525"/>
                <a:gd name="connsiteY255" fmla="*/ 3234943 h 4143375"/>
                <a:gd name="connsiteX256" fmla="*/ 263179 w 1152525"/>
                <a:gd name="connsiteY256" fmla="*/ 3234943 h 4143375"/>
                <a:gd name="connsiteX257" fmla="*/ 230794 w 1152525"/>
                <a:gd name="connsiteY257" fmla="*/ 2937763 h 4143375"/>
                <a:gd name="connsiteX258" fmla="*/ 203172 w 1152525"/>
                <a:gd name="connsiteY258" fmla="*/ 3145408 h 4143375"/>
                <a:gd name="connsiteX259" fmla="*/ 331759 w 1152525"/>
                <a:gd name="connsiteY259" fmla="*/ 3407345 h 4143375"/>
                <a:gd name="connsiteX260" fmla="*/ 298422 w 1152525"/>
                <a:gd name="connsiteY260" fmla="*/ 3365435 h 4143375"/>
                <a:gd name="connsiteX261" fmla="*/ 340332 w 1152525"/>
                <a:gd name="connsiteY261" fmla="*/ 3462590 h 4143375"/>
                <a:gd name="connsiteX262" fmla="*/ 306042 w 1152525"/>
                <a:gd name="connsiteY262" fmla="*/ 3632135 h 4143375"/>
                <a:gd name="connsiteX263" fmla="*/ 202219 w 1152525"/>
                <a:gd name="connsiteY263" fmla="*/ 3295903 h 4143375"/>
                <a:gd name="connsiteX264" fmla="*/ 224127 w 1152525"/>
                <a:gd name="connsiteY264" fmla="*/ 3275900 h 4143375"/>
                <a:gd name="connsiteX265" fmla="*/ 292707 w 1152525"/>
                <a:gd name="connsiteY265" fmla="*/ 3359720 h 4143375"/>
                <a:gd name="connsiteX266" fmla="*/ 249844 w 1152525"/>
                <a:gd name="connsiteY266" fmla="*/ 3297808 h 4143375"/>
                <a:gd name="connsiteX267" fmla="*/ 219364 w 1152525"/>
                <a:gd name="connsiteY267" fmla="*/ 3251135 h 4143375"/>
                <a:gd name="connsiteX268" fmla="*/ 203172 w 1152525"/>
                <a:gd name="connsiteY268" fmla="*/ 3145408 h 4143375"/>
                <a:gd name="connsiteX269" fmla="*/ 193647 w 1152525"/>
                <a:gd name="connsiteY269" fmla="*/ 3329240 h 4143375"/>
                <a:gd name="connsiteX270" fmla="*/ 235557 w 1152525"/>
                <a:gd name="connsiteY270" fmla="*/ 3394010 h 4143375"/>
                <a:gd name="connsiteX271" fmla="*/ 288897 w 1152525"/>
                <a:gd name="connsiteY271" fmla="*/ 3655948 h 4143375"/>
                <a:gd name="connsiteX272" fmla="*/ 194599 w 1152525"/>
                <a:gd name="connsiteY272" fmla="*/ 3442588 h 4143375"/>
                <a:gd name="connsiteX273" fmla="*/ 193647 w 1152525"/>
                <a:gd name="connsiteY273" fmla="*/ 3329240 h 4143375"/>
                <a:gd name="connsiteX274" fmla="*/ 206982 w 1152525"/>
                <a:gd name="connsiteY274" fmla="*/ 3799775 h 4143375"/>
                <a:gd name="connsiteX275" fmla="*/ 135544 w 1152525"/>
                <a:gd name="connsiteY275" fmla="*/ 3530218 h 4143375"/>
                <a:gd name="connsiteX276" fmla="*/ 146022 w 1152525"/>
                <a:gd name="connsiteY276" fmla="*/ 3492118 h 4143375"/>
                <a:gd name="connsiteX277" fmla="*/ 242224 w 1152525"/>
                <a:gd name="connsiteY277" fmla="*/ 3711193 h 4143375"/>
                <a:gd name="connsiteX278" fmla="*/ 164119 w 1152525"/>
                <a:gd name="connsiteY278" fmla="*/ 3414965 h 4143375"/>
                <a:gd name="connsiteX279" fmla="*/ 243177 w 1152525"/>
                <a:gd name="connsiteY279" fmla="*/ 3789298 h 4143375"/>
                <a:gd name="connsiteX280" fmla="*/ 206982 w 1152525"/>
                <a:gd name="connsiteY280" fmla="*/ 3799775 h 4143375"/>
                <a:gd name="connsiteX281" fmla="*/ 292707 w 1152525"/>
                <a:gd name="connsiteY281" fmla="*/ 3984560 h 4143375"/>
                <a:gd name="connsiteX282" fmla="*/ 263179 w 1152525"/>
                <a:gd name="connsiteY282" fmla="*/ 4068380 h 4143375"/>
                <a:gd name="connsiteX283" fmla="*/ 231747 w 1152525"/>
                <a:gd name="connsiteY283" fmla="*/ 4109338 h 4143375"/>
                <a:gd name="connsiteX284" fmla="*/ 216507 w 1152525"/>
                <a:gd name="connsiteY284" fmla="*/ 4051235 h 4143375"/>
                <a:gd name="connsiteX285" fmla="*/ 239367 w 1152525"/>
                <a:gd name="connsiteY285" fmla="*/ 3840733 h 4143375"/>
                <a:gd name="connsiteX286" fmla="*/ 407959 w 1152525"/>
                <a:gd name="connsiteY286" fmla="*/ 3498785 h 4143375"/>
                <a:gd name="connsiteX287" fmla="*/ 634654 w 1152525"/>
                <a:gd name="connsiteY287" fmla="*/ 2705353 h 4143375"/>
                <a:gd name="connsiteX288" fmla="*/ 634654 w 1152525"/>
                <a:gd name="connsiteY288" fmla="*/ 2705353 h 4143375"/>
                <a:gd name="connsiteX289" fmla="*/ 693709 w 1152525"/>
                <a:gd name="connsiteY289" fmla="*/ 1993835 h 4143375"/>
                <a:gd name="connsiteX290" fmla="*/ 691804 w 1152525"/>
                <a:gd name="connsiteY290" fmla="*/ 1918588 h 4143375"/>
                <a:gd name="connsiteX291" fmla="*/ 661324 w 1152525"/>
                <a:gd name="connsiteY291" fmla="*/ 1385188 h 4143375"/>
                <a:gd name="connsiteX292" fmla="*/ 709902 w 1152525"/>
                <a:gd name="connsiteY292" fmla="*/ 1654745 h 4143375"/>
                <a:gd name="connsiteX293" fmla="*/ 729904 w 1152525"/>
                <a:gd name="connsiteY293" fmla="*/ 2509138 h 4143375"/>
                <a:gd name="connsiteX294" fmla="*/ 635607 w 1152525"/>
                <a:gd name="connsiteY294" fmla="*/ 3024440 h 4143375"/>
                <a:gd name="connsiteX295" fmla="*/ 435582 w 1152525"/>
                <a:gd name="connsiteY295" fmla="*/ 3557840 h 4143375"/>
                <a:gd name="connsiteX296" fmla="*/ 339379 w 1152525"/>
                <a:gd name="connsiteY296" fmla="*/ 3805490 h 4143375"/>
                <a:gd name="connsiteX297" fmla="*/ 339379 w 1152525"/>
                <a:gd name="connsiteY297" fmla="*/ 3805490 h 4143375"/>
                <a:gd name="connsiteX298" fmla="*/ 339379 w 1152525"/>
                <a:gd name="connsiteY298" fmla="*/ 3805490 h 4143375"/>
                <a:gd name="connsiteX299" fmla="*/ 292707 w 1152525"/>
                <a:gd name="connsiteY299" fmla="*/ 3984560 h 4143375"/>
                <a:gd name="connsiteX300" fmla="*/ 387957 w 1152525"/>
                <a:gd name="connsiteY300" fmla="*/ 3737863 h 4143375"/>
                <a:gd name="connsiteX301" fmla="*/ 469872 w 1152525"/>
                <a:gd name="connsiteY301" fmla="*/ 3649280 h 4143375"/>
                <a:gd name="connsiteX302" fmla="*/ 387957 w 1152525"/>
                <a:gd name="connsiteY302" fmla="*/ 3737863 h 4143375"/>
                <a:gd name="connsiteX303" fmla="*/ 729904 w 1152525"/>
                <a:gd name="connsiteY303" fmla="*/ 3345433 h 4143375"/>
                <a:gd name="connsiteX304" fmla="*/ 420342 w 1152525"/>
                <a:gd name="connsiteY304" fmla="*/ 3663568 h 4143375"/>
                <a:gd name="connsiteX305" fmla="*/ 738477 w 1152525"/>
                <a:gd name="connsiteY305" fmla="*/ 3320668 h 4143375"/>
                <a:gd name="connsiteX306" fmla="*/ 729904 w 1152525"/>
                <a:gd name="connsiteY306" fmla="*/ 3345433 h 4143375"/>
                <a:gd name="connsiteX307" fmla="*/ 902307 w 1152525"/>
                <a:gd name="connsiteY307" fmla="*/ 3049205 h 4143375"/>
                <a:gd name="connsiteX308" fmla="*/ 793722 w 1152525"/>
                <a:gd name="connsiteY308" fmla="*/ 3161600 h 4143375"/>
                <a:gd name="connsiteX309" fmla="*/ 835632 w 1152525"/>
                <a:gd name="connsiteY309" fmla="*/ 3132073 h 4143375"/>
                <a:gd name="connsiteX310" fmla="*/ 938502 w 1152525"/>
                <a:gd name="connsiteY310" fmla="*/ 3037775 h 4143375"/>
                <a:gd name="connsiteX311" fmla="*/ 835632 w 1152525"/>
                <a:gd name="connsiteY311" fmla="*/ 3221608 h 4143375"/>
                <a:gd name="connsiteX312" fmla="*/ 498447 w 1152525"/>
                <a:gd name="connsiteY312" fmla="*/ 3478783 h 4143375"/>
                <a:gd name="connsiteX313" fmla="*/ 671802 w 1152525"/>
                <a:gd name="connsiteY313" fmla="*/ 3277805 h 4143375"/>
                <a:gd name="connsiteX314" fmla="*/ 520354 w 1152525"/>
                <a:gd name="connsiteY314" fmla="*/ 3389248 h 4143375"/>
                <a:gd name="connsiteX315" fmla="*/ 634654 w 1152525"/>
                <a:gd name="connsiteY315" fmla="*/ 3213035 h 4143375"/>
                <a:gd name="connsiteX316" fmla="*/ 1008987 w 1152525"/>
                <a:gd name="connsiteY316" fmla="*/ 2836798 h 4143375"/>
                <a:gd name="connsiteX317" fmla="*/ 902307 w 1152525"/>
                <a:gd name="connsiteY317" fmla="*/ 3049205 h 4143375"/>
                <a:gd name="connsiteX318" fmla="*/ 1039467 w 1152525"/>
                <a:gd name="connsiteY318" fmla="*/ 2749168 h 4143375"/>
                <a:gd name="connsiteX319" fmla="*/ 701329 w 1152525"/>
                <a:gd name="connsiteY319" fmla="*/ 3099688 h 4143375"/>
                <a:gd name="connsiteX320" fmla="*/ 588934 w 1152525"/>
                <a:gd name="connsiteY320" fmla="*/ 3216845 h 4143375"/>
                <a:gd name="connsiteX321" fmla="*/ 661324 w 1152525"/>
                <a:gd name="connsiteY321" fmla="*/ 3024440 h 4143375"/>
                <a:gd name="connsiteX322" fmla="*/ 707997 w 1152525"/>
                <a:gd name="connsiteY322" fmla="*/ 2963480 h 4143375"/>
                <a:gd name="connsiteX323" fmla="*/ 976602 w 1152525"/>
                <a:gd name="connsiteY323" fmla="*/ 2710115 h 4143375"/>
                <a:gd name="connsiteX324" fmla="*/ 1095664 w 1152525"/>
                <a:gd name="connsiteY324" fmla="*/ 2595815 h 4143375"/>
                <a:gd name="connsiteX325" fmla="*/ 1039467 w 1152525"/>
                <a:gd name="connsiteY325" fmla="*/ 2749168 h 414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</a:cxnLst>
              <a:rect l="l" t="t" r="r" b="b"/>
              <a:pathLst>
                <a:path w="1152525" h="4143375">
                  <a:moveTo>
                    <a:pt x="1154719" y="2333878"/>
                  </a:moveTo>
                  <a:cubicBezTo>
                    <a:pt x="1163292" y="2129090"/>
                    <a:pt x="1154719" y="1926208"/>
                    <a:pt x="1115667" y="1725230"/>
                  </a:cubicBezTo>
                  <a:cubicBezTo>
                    <a:pt x="1090902" y="1597595"/>
                    <a:pt x="1072804" y="1466150"/>
                    <a:pt x="1017559" y="1345183"/>
                  </a:cubicBezTo>
                  <a:lnTo>
                    <a:pt x="1017559" y="1345183"/>
                  </a:lnTo>
                  <a:cubicBezTo>
                    <a:pt x="1018512" y="1341373"/>
                    <a:pt x="994699" y="1177543"/>
                    <a:pt x="986127" y="1166113"/>
                  </a:cubicBezTo>
                  <a:cubicBezTo>
                    <a:pt x="971839" y="1135633"/>
                    <a:pt x="904212" y="894650"/>
                    <a:pt x="890877" y="868933"/>
                  </a:cubicBezTo>
                  <a:cubicBezTo>
                    <a:pt x="867064" y="823213"/>
                    <a:pt x="853729" y="773683"/>
                    <a:pt x="846109" y="723200"/>
                  </a:cubicBezTo>
                  <a:cubicBezTo>
                    <a:pt x="839442" y="717485"/>
                    <a:pt x="736572" y="423163"/>
                    <a:pt x="730857" y="423163"/>
                  </a:cubicBezTo>
                  <a:cubicBezTo>
                    <a:pt x="690852" y="310768"/>
                    <a:pt x="661324" y="195515"/>
                    <a:pt x="663229" y="74548"/>
                  </a:cubicBezTo>
                  <a:cubicBezTo>
                    <a:pt x="664182" y="49783"/>
                    <a:pt x="679422" y="11683"/>
                    <a:pt x="653704" y="1205"/>
                  </a:cubicBezTo>
                  <a:cubicBezTo>
                    <a:pt x="630844" y="-7367"/>
                    <a:pt x="603222" y="31685"/>
                    <a:pt x="586077" y="58355"/>
                  </a:cubicBezTo>
                  <a:cubicBezTo>
                    <a:pt x="561312" y="96455"/>
                    <a:pt x="543214" y="144080"/>
                    <a:pt x="509877" y="172655"/>
                  </a:cubicBezTo>
                  <a:cubicBezTo>
                    <a:pt x="458442" y="215518"/>
                    <a:pt x="429867" y="269810"/>
                    <a:pt x="399387" y="325055"/>
                  </a:cubicBezTo>
                  <a:cubicBezTo>
                    <a:pt x="392719" y="337438"/>
                    <a:pt x="386052" y="350773"/>
                    <a:pt x="376527" y="360298"/>
                  </a:cubicBezTo>
                  <a:cubicBezTo>
                    <a:pt x="278419" y="458405"/>
                    <a:pt x="202219" y="568895"/>
                    <a:pt x="152689" y="698435"/>
                  </a:cubicBezTo>
                  <a:cubicBezTo>
                    <a:pt x="90777" y="860360"/>
                    <a:pt x="50772" y="1028953"/>
                    <a:pt x="10767" y="1196593"/>
                  </a:cubicBezTo>
                  <a:cubicBezTo>
                    <a:pt x="-4473" y="1260410"/>
                    <a:pt x="-5426" y="1326133"/>
                    <a:pt x="20292" y="1388998"/>
                  </a:cubicBezTo>
                  <a:cubicBezTo>
                    <a:pt x="27912" y="1409000"/>
                    <a:pt x="27912" y="1429003"/>
                    <a:pt x="26007" y="1449958"/>
                  </a:cubicBezTo>
                  <a:cubicBezTo>
                    <a:pt x="12672" y="1593785"/>
                    <a:pt x="37437" y="1732850"/>
                    <a:pt x="82204" y="1870010"/>
                  </a:cubicBezTo>
                  <a:cubicBezTo>
                    <a:pt x="87919" y="1887155"/>
                    <a:pt x="90777" y="1903348"/>
                    <a:pt x="87919" y="1921445"/>
                  </a:cubicBezTo>
                  <a:cubicBezTo>
                    <a:pt x="77442" y="1990025"/>
                    <a:pt x="82204" y="2060510"/>
                    <a:pt x="108874" y="2122423"/>
                  </a:cubicBezTo>
                  <a:cubicBezTo>
                    <a:pt x="141259" y="2198623"/>
                    <a:pt x="150784" y="2275775"/>
                    <a:pt x="159357" y="2355785"/>
                  </a:cubicBezTo>
                  <a:cubicBezTo>
                    <a:pt x="169834" y="2455798"/>
                    <a:pt x="201267" y="2552953"/>
                    <a:pt x="201267" y="2654870"/>
                  </a:cubicBezTo>
                  <a:cubicBezTo>
                    <a:pt x="201267" y="2741548"/>
                    <a:pt x="229842" y="2832988"/>
                    <a:pt x="209839" y="2913950"/>
                  </a:cubicBezTo>
                  <a:cubicBezTo>
                    <a:pt x="186027" y="3012058"/>
                    <a:pt x="184122" y="3109213"/>
                    <a:pt x="183169" y="3205415"/>
                  </a:cubicBezTo>
                  <a:cubicBezTo>
                    <a:pt x="182217" y="3293998"/>
                    <a:pt x="152689" y="3372103"/>
                    <a:pt x="130782" y="3453065"/>
                  </a:cubicBezTo>
                  <a:cubicBezTo>
                    <a:pt x="110779" y="3524503"/>
                    <a:pt x="100302" y="3591178"/>
                    <a:pt x="123162" y="3662615"/>
                  </a:cubicBezTo>
                  <a:cubicBezTo>
                    <a:pt x="140307" y="3717860"/>
                    <a:pt x="166024" y="3769295"/>
                    <a:pt x="197457" y="3816920"/>
                  </a:cubicBezTo>
                  <a:cubicBezTo>
                    <a:pt x="214602" y="3843590"/>
                    <a:pt x="218412" y="3847400"/>
                    <a:pt x="207934" y="3896930"/>
                  </a:cubicBezTo>
                  <a:cubicBezTo>
                    <a:pt x="192694" y="3972178"/>
                    <a:pt x="197457" y="4024565"/>
                    <a:pt x="209839" y="4116958"/>
                  </a:cubicBezTo>
                  <a:cubicBezTo>
                    <a:pt x="199362" y="4135055"/>
                    <a:pt x="206982" y="4139818"/>
                    <a:pt x="217459" y="4145533"/>
                  </a:cubicBezTo>
                  <a:cubicBezTo>
                    <a:pt x="228889" y="4151248"/>
                    <a:pt x="247939" y="4147438"/>
                    <a:pt x="255559" y="4137913"/>
                  </a:cubicBezTo>
                  <a:cubicBezTo>
                    <a:pt x="287944" y="4096003"/>
                    <a:pt x="307947" y="4041710"/>
                    <a:pt x="319377" y="3989323"/>
                  </a:cubicBezTo>
                  <a:cubicBezTo>
                    <a:pt x="346047" y="3868355"/>
                    <a:pt x="401292" y="3797870"/>
                    <a:pt x="474634" y="3714050"/>
                  </a:cubicBezTo>
                  <a:cubicBezTo>
                    <a:pt x="530832" y="3656900"/>
                    <a:pt x="700377" y="3471163"/>
                    <a:pt x="726094" y="3431158"/>
                  </a:cubicBezTo>
                  <a:cubicBezTo>
                    <a:pt x="748002" y="3400678"/>
                    <a:pt x="806104" y="3325430"/>
                    <a:pt x="816582" y="3313048"/>
                  </a:cubicBezTo>
                  <a:cubicBezTo>
                    <a:pt x="843252" y="3270185"/>
                    <a:pt x="879447" y="3233038"/>
                    <a:pt x="907069" y="3190175"/>
                  </a:cubicBezTo>
                  <a:cubicBezTo>
                    <a:pt x="932787" y="3151123"/>
                    <a:pt x="984222" y="3046348"/>
                    <a:pt x="987079" y="2992055"/>
                  </a:cubicBezTo>
                  <a:cubicBezTo>
                    <a:pt x="1053754" y="2856800"/>
                    <a:pt x="1138527" y="2502470"/>
                    <a:pt x="1132812" y="2508185"/>
                  </a:cubicBezTo>
                  <a:cubicBezTo>
                    <a:pt x="1137574" y="2456750"/>
                    <a:pt x="1151862" y="2388170"/>
                    <a:pt x="1154719" y="2333878"/>
                  </a:cubicBezTo>
                  <a:close/>
                  <a:moveTo>
                    <a:pt x="1120429" y="2364358"/>
                  </a:moveTo>
                  <a:lnTo>
                    <a:pt x="816582" y="2673920"/>
                  </a:lnTo>
                  <a:lnTo>
                    <a:pt x="1126144" y="2386265"/>
                  </a:lnTo>
                  <a:cubicBezTo>
                    <a:pt x="1119477" y="2464370"/>
                    <a:pt x="1105189" y="2548190"/>
                    <a:pt x="1053754" y="2601530"/>
                  </a:cubicBezTo>
                  <a:cubicBezTo>
                    <a:pt x="1053754" y="2601530"/>
                    <a:pt x="708949" y="2933953"/>
                    <a:pt x="695614" y="2945383"/>
                  </a:cubicBezTo>
                  <a:cubicBezTo>
                    <a:pt x="700377" y="2906330"/>
                    <a:pt x="836584" y="2747263"/>
                    <a:pt x="863254" y="2712020"/>
                  </a:cubicBezTo>
                  <a:cubicBezTo>
                    <a:pt x="793722" y="2775838"/>
                    <a:pt x="687042" y="2913950"/>
                    <a:pt x="676564" y="2950145"/>
                  </a:cubicBezTo>
                  <a:lnTo>
                    <a:pt x="733714" y="2650108"/>
                  </a:lnTo>
                  <a:lnTo>
                    <a:pt x="1009939" y="2372930"/>
                  </a:lnTo>
                  <a:cubicBezTo>
                    <a:pt x="1044229" y="2328163"/>
                    <a:pt x="1100427" y="2240533"/>
                    <a:pt x="1127097" y="2187193"/>
                  </a:cubicBezTo>
                  <a:cubicBezTo>
                    <a:pt x="1129954" y="2231008"/>
                    <a:pt x="1132812" y="2313875"/>
                    <a:pt x="1120429" y="2364358"/>
                  </a:cubicBezTo>
                  <a:close/>
                  <a:moveTo>
                    <a:pt x="1122334" y="2003360"/>
                  </a:moveTo>
                  <a:cubicBezTo>
                    <a:pt x="1140432" y="2133853"/>
                    <a:pt x="1077567" y="2256725"/>
                    <a:pt x="1001367" y="2350070"/>
                  </a:cubicBezTo>
                  <a:lnTo>
                    <a:pt x="737524" y="2623438"/>
                  </a:lnTo>
                  <a:lnTo>
                    <a:pt x="751812" y="2549143"/>
                  </a:lnTo>
                  <a:cubicBezTo>
                    <a:pt x="756574" y="2535808"/>
                    <a:pt x="805152" y="2445320"/>
                    <a:pt x="845157" y="2401505"/>
                  </a:cubicBezTo>
                  <a:cubicBezTo>
                    <a:pt x="923262" y="2312923"/>
                    <a:pt x="984222" y="2241485"/>
                    <a:pt x="1039467" y="2150045"/>
                  </a:cubicBezTo>
                  <a:cubicBezTo>
                    <a:pt x="1069947" y="2103373"/>
                    <a:pt x="1094712" y="2052890"/>
                    <a:pt x="1122334" y="2003360"/>
                  </a:cubicBezTo>
                  <a:close/>
                  <a:moveTo>
                    <a:pt x="1008034" y="1356613"/>
                  </a:moveTo>
                  <a:cubicBezTo>
                    <a:pt x="1008034" y="1407095"/>
                    <a:pt x="1038514" y="1454720"/>
                    <a:pt x="1027084" y="1506155"/>
                  </a:cubicBezTo>
                  <a:cubicBezTo>
                    <a:pt x="1021369" y="1525205"/>
                    <a:pt x="983269" y="1591880"/>
                    <a:pt x="982317" y="1604263"/>
                  </a:cubicBezTo>
                  <a:cubicBezTo>
                    <a:pt x="984222" y="1601405"/>
                    <a:pt x="1033752" y="1536635"/>
                    <a:pt x="1035657" y="1533778"/>
                  </a:cubicBezTo>
                  <a:cubicBezTo>
                    <a:pt x="1051849" y="1523300"/>
                    <a:pt x="1054707" y="1535683"/>
                    <a:pt x="1056612" y="1547113"/>
                  </a:cubicBezTo>
                  <a:cubicBezTo>
                    <a:pt x="1061374" y="1574735"/>
                    <a:pt x="1069947" y="1602358"/>
                    <a:pt x="1065184" y="1630933"/>
                  </a:cubicBezTo>
                  <a:cubicBezTo>
                    <a:pt x="1058517" y="1659508"/>
                    <a:pt x="1050897" y="1687130"/>
                    <a:pt x="1044229" y="1715705"/>
                  </a:cubicBezTo>
                  <a:cubicBezTo>
                    <a:pt x="1044229" y="1715705"/>
                    <a:pt x="1044229" y="1715705"/>
                    <a:pt x="1044229" y="1715705"/>
                  </a:cubicBezTo>
                  <a:cubicBezTo>
                    <a:pt x="1044229" y="1715705"/>
                    <a:pt x="1044229" y="1715705"/>
                    <a:pt x="1044229" y="1715705"/>
                  </a:cubicBezTo>
                  <a:cubicBezTo>
                    <a:pt x="1033752" y="1750948"/>
                    <a:pt x="1027084" y="1776665"/>
                    <a:pt x="995652" y="1834768"/>
                  </a:cubicBezTo>
                  <a:cubicBezTo>
                    <a:pt x="1041372" y="1787143"/>
                    <a:pt x="1055659" y="1737613"/>
                    <a:pt x="1077567" y="1683320"/>
                  </a:cubicBezTo>
                  <a:cubicBezTo>
                    <a:pt x="1096617" y="1726183"/>
                    <a:pt x="1094712" y="1776665"/>
                    <a:pt x="1103284" y="1837625"/>
                  </a:cubicBezTo>
                  <a:cubicBezTo>
                    <a:pt x="1117572" y="1965260"/>
                    <a:pt x="1078519" y="2069083"/>
                    <a:pt x="1004224" y="2167190"/>
                  </a:cubicBezTo>
                  <a:cubicBezTo>
                    <a:pt x="947074" y="2242438"/>
                    <a:pt x="886114" y="2315780"/>
                    <a:pt x="826107" y="2389123"/>
                  </a:cubicBezTo>
                  <a:cubicBezTo>
                    <a:pt x="793722" y="2429128"/>
                    <a:pt x="779434" y="2463418"/>
                    <a:pt x="751812" y="2505328"/>
                  </a:cubicBezTo>
                  <a:cubicBezTo>
                    <a:pt x="752764" y="2444368"/>
                    <a:pt x="748002" y="2416745"/>
                    <a:pt x="760384" y="2401505"/>
                  </a:cubicBezTo>
                  <a:cubicBezTo>
                    <a:pt x="826107" y="2317685"/>
                    <a:pt x="887067" y="2239580"/>
                    <a:pt x="941359" y="2153855"/>
                  </a:cubicBezTo>
                  <a:cubicBezTo>
                    <a:pt x="960409" y="2123375"/>
                    <a:pt x="1002319" y="2073845"/>
                    <a:pt x="1005177" y="2010028"/>
                  </a:cubicBezTo>
                  <a:cubicBezTo>
                    <a:pt x="980412" y="2073845"/>
                    <a:pt x="954694" y="2094800"/>
                    <a:pt x="934692" y="2128138"/>
                  </a:cubicBezTo>
                  <a:cubicBezTo>
                    <a:pt x="934692" y="2128138"/>
                    <a:pt x="892782" y="2183383"/>
                    <a:pt x="892782" y="2183383"/>
                  </a:cubicBezTo>
                  <a:cubicBezTo>
                    <a:pt x="828964" y="2266250"/>
                    <a:pt x="775624" y="2346260"/>
                    <a:pt x="760384" y="2365310"/>
                  </a:cubicBezTo>
                  <a:cubicBezTo>
                    <a:pt x="752764" y="2332925"/>
                    <a:pt x="754669" y="2309113"/>
                    <a:pt x="754669" y="2264345"/>
                  </a:cubicBezTo>
                  <a:cubicBezTo>
                    <a:pt x="754669" y="2152903"/>
                    <a:pt x="758479" y="2088133"/>
                    <a:pt x="764194" y="2077655"/>
                  </a:cubicBezTo>
                  <a:cubicBezTo>
                    <a:pt x="777529" y="2053843"/>
                    <a:pt x="916594" y="1915730"/>
                    <a:pt x="925167" y="1889060"/>
                  </a:cubicBezTo>
                  <a:cubicBezTo>
                    <a:pt x="874684" y="1946210"/>
                    <a:pt x="795627" y="2002408"/>
                    <a:pt x="756574" y="2061463"/>
                  </a:cubicBezTo>
                  <a:cubicBezTo>
                    <a:pt x="742287" y="1872868"/>
                    <a:pt x="767052" y="1869058"/>
                    <a:pt x="902307" y="1629028"/>
                  </a:cubicBezTo>
                  <a:cubicBezTo>
                    <a:pt x="902307" y="1629980"/>
                    <a:pt x="974697" y="1486153"/>
                    <a:pt x="1008034" y="1356613"/>
                  </a:cubicBezTo>
                  <a:close/>
                  <a:moveTo>
                    <a:pt x="933739" y="1175638"/>
                  </a:moveTo>
                  <a:cubicBezTo>
                    <a:pt x="933739" y="1167065"/>
                    <a:pt x="937549" y="1117535"/>
                    <a:pt x="940407" y="1108963"/>
                  </a:cubicBezTo>
                  <a:cubicBezTo>
                    <a:pt x="974697" y="1189925"/>
                    <a:pt x="992794" y="1290890"/>
                    <a:pt x="988032" y="1327085"/>
                  </a:cubicBezTo>
                  <a:cubicBezTo>
                    <a:pt x="962314" y="1519490"/>
                    <a:pt x="843252" y="1681415"/>
                    <a:pt x="750859" y="1846198"/>
                  </a:cubicBezTo>
                  <a:cubicBezTo>
                    <a:pt x="746097" y="1773808"/>
                    <a:pt x="742287" y="1717610"/>
                    <a:pt x="758479" y="1688083"/>
                  </a:cubicBezTo>
                  <a:cubicBezTo>
                    <a:pt x="793722" y="1620455"/>
                    <a:pt x="832774" y="1552828"/>
                    <a:pt x="863254" y="1483295"/>
                  </a:cubicBezTo>
                  <a:cubicBezTo>
                    <a:pt x="905164" y="1385188"/>
                    <a:pt x="932787" y="1284223"/>
                    <a:pt x="933739" y="1175638"/>
                  </a:cubicBezTo>
                  <a:close/>
                  <a:moveTo>
                    <a:pt x="913737" y="1079435"/>
                  </a:moveTo>
                  <a:cubicBezTo>
                    <a:pt x="913737" y="1298510"/>
                    <a:pt x="864207" y="1417573"/>
                    <a:pt x="838489" y="1467103"/>
                  </a:cubicBezTo>
                  <a:cubicBezTo>
                    <a:pt x="804199" y="1532825"/>
                    <a:pt x="773719" y="1602358"/>
                    <a:pt x="737524" y="1673795"/>
                  </a:cubicBezTo>
                  <a:cubicBezTo>
                    <a:pt x="729904" y="1636648"/>
                    <a:pt x="731809" y="1621408"/>
                    <a:pt x="733714" y="1611883"/>
                  </a:cubicBezTo>
                  <a:cubicBezTo>
                    <a:pt x="748954" y="1548065"/>
                    <a:pt x="768957" y="1515680"/>
                    <a:pt x="793722" y="1456625"/>
                  </a:cubicBezTo>
                  <a:cubicBezTo>
                    <a:pt x="812772" y="1411858"/>
                    <a:pt x="867064" y="1282318"/>
                    <a:pt x="867064" y="1279460"/>
                  </a:cubicBezTo>
                  <a:cubicBezTo>
                    <a:pt x="855634" y="1298510"/>
                    <a:pt x="757527" y="1473770"/>
                    <a:pt x="727047" y="1581403"/>
                  </a:cubicBezTo>
                  <a:cubicBezTo>
                    <a:pt x="718474" y="1532825"/>
                    <a:pt x="713712" y="1514728"/>
                    <a:pt x="719427" y="1499488"/>
                  </a:cubicBezTo>
                  <a:cubicBezTo>
                    <a:pt x="764194" y="1390903"/>
                    <a:pt x="814677" y="1288033"/>
                    <a:pt x="866112" y="1182305"/>
                  </a:cubicBezTo>
                  <a:cubicBezTo>
                    <a:pt x="891829" y="1127060"/>
                    <a:pt x="896592" y="1058480"/>
                    <a:pt x="895639" y="1006093"/>
                  </a:cubicBezTo>
                  <a:cubicBezTo>
                    <a:pt x="912784" y="1020380"/>
                    <a:pt x="913737" y="1053718"/>
                    <a:pt x="913737" y="1079435"/>
                  </a:cubicBezTo>
                  <a:close/>
                  <a:moveTo>
                    <a:pt x="737524" y="732725"/>
                  </a:moveTo>
                  <a:cubicBezTo>
                    <a:pt x="717522" y="842263"/>
                    <a:pt x="708949" y="974660"/>
                    <a:pt x="704187" y="995615"/>
                  </a:cubicBezTo>
                  <a:cubicBezTo>
                    <a:pt x="704187" y="995615"/>
                    <a:pt x="696567" y="1124203"/>
                    <a:pt x="664182" y="1186115"/>
                  </a:cubicBezTo>
                  <a:cubicBezTo>
                    <a:pt x="702282" y="1140395"/>
                    <a:pt x="719427" y="1089913"/>
                    <a:pt x="723237" y="1008950"/>
                  </a:cubicBezTo>
                  <a:cubicBezTo>
                    <a:pt x="726094" y="951800"/>
                    <a:pt x="734667" y="920368"/>
                    <a:pt x="740382" y="857503"/>
                  </a:cubicBezTo>
                  <a:cubicBezTo>
                    <a:pt x="740382" y="857503"/>
                    <a:pt x="761337" y="713675"/>
                    <a:pt x="773719" y="673670"/>
                  </a:cubicBezTo>
                  <a:cubicBezTo>
                    <a:pt x="821344" y="775588"/>
                    <a:pt x="796579" y="1012760"/>
                    <a:pt x="796579" y="1012760"/>
                  </a:cubicBezTo>
                  <a:cubicBezTo>
                    <a:pt x="796579" y="1012760"/>
                    <a:pt x="772767" y="1182305"/>
                    <a:pt x="696567" y="1308988"/>
                  </a:cubicBezTo>
                  <a:cubicBezTo>
                    <a:pt x="794674" y="1188020"/>
                    <a:pt x="832774" y="995615"/>
                    <a:pt x="838489" y="825118"/>
                  </a:cubicBezTo>
                  <a:cubicBezTo>
                    <a:pt x="868017" y="865123"/>
                    <a:pt x="879447" y="954658"/>
                    <a:pt x="874684" y="1001330"/>
                  </a:cubicBezTo>
                  <a:cubicBezTo>
                    <a:pt x="863254" y="1169923"/>
                    <a:pt x="767052" y="1308035"/>
                    <a:pt x="706092" y="1474723"/>
                  </a:cubicBezTo>
                  <a:cubicBezTo>
                    <a:pt x="690852" y="1417573"/>
                    <a:pt x="679422" y="1371853"/>
                    <a:pt x="667039" y="1326133"/>
                  </a:cubicBezTo>
                  <a:cubicBezTo>
                    <a:pt x="650847" y="1242313"/>
                    <a:pt x="627987" y="1161350"/>
                    <a:pt x="627034" y="1074673"/>
                  </a:cubicBezTo>
                  <a:cubicBezTo>
                    <a:pt x="626082" y="1037525"/>
                    <a:pt x="628939" y="1011808"/>
                    <a:pt x="646084" y="977518"/>
                  </a:cubicBezTo>
                  <a:cubicBezTo>
                    <a:pt x="683232" y="900365"/>
                    <a:pt x="701329" y="667955"/>
                    <a:pt x="704187" y="640333"/>
                  </a:cubicBezTo>
                  <a:cubicBezTo>
                    <a:pt x="704187" y="640333"/>
                    <a:pt x="704187" y="640333"/>
                    <a:pt x="704187" y="640333"/>
                  </a:cubicBezTo>
                  <a:cubicBezTo>
                    <a:pt x="705139" y="620330"/>
                    <a:pt x="716569" y="541273"/>
                    <a:pt x="727999" y="518413"/>
                  </a:cubicBezTo>
                  <a:cubicBezTo>
                    <a:pt x="771814" y="590803"/>
                    <a:pt x="749907" y="684148"/>
                    <a:pt x="737524" y="732725"/>
                  </a:cubicBezTo>
                  <a:close/>
                  <a:moveTo>
                    <a:pt x="711807" y="495553"/>
                  </a:moveTo>
                  <a:cubicBezTo>
                    <a:pt x="683232" y="566038"/>
                    <a:pt x="677517" y="639380"/>
                    <a:pt x="673707" y="714628"/>
                  </a:cubicBezTo>
                  <a:cubicBezTo>
                    <a:pt x="669897" y="799400"/>
                    <a:pt x="646084" y="903223"/>
                    <a:pt x="614652" y="982280"/>
                  </a:cubicBezTo>
                  <a:cubicBezTo>
                    <a:pt x="592744" y="770825"/>
                    <a:pt x="662277" y="584135"/>
                    <a:pt x="701329" y="394588"/>
                  </a:cubicBezTo>
                  <a:cubicBezTo>
                    <a:pt x="720379" y="426020"/>
                    <a:pt x="724189" y="464120"/>
                    <a:pt x="711807" y="495553"/>
                  </a:cubicBezTo>
                  <a:close/>
                  <a:moveTo>
                    <a:pt x="630844" y="94550"/>
                  </a:moveTo>
                  <a:cubicBezTo>
                    <a:pt x="657514" y="238378"/>
                    <a:pt x="691804" y="387920"/>
                    <a:pt x="637512" y="548893"/>
                  </a:cubicBezTo>
                  <a:cubicBezTo>
                    <a:pt x="601317" y="400303"/>
                    <a:pt x="588934" y="239330"/>
                    <a:pt x="630844" y="94550"/>
                  </a:cubicBezTo>
                  <a:close/>
                  <a:moveTo>
                    <a:pt x="485112" y="346010"/>
                  </a:moveTo>
                  <a:cubicBezTo>
                    <a:pt x="491779" y="249808"/>
                    <a:pt x="513687" y="195515"/>
                    <a:pt x="606079" y="77405"/>
                  </a:cubicBezTo>
                  <a:cubicBezTo>
                    <a:pt x="594649" y="136460"/>
                    <a:pt x="582267" y="194563"/>
                    <a:pt x="579409" y="254570"/>
                  </a:cubicBezTo>
                  <a:cubicBezTo>
                    <a:pt x="575599" y="348868"/>
                    <a:pt x="595602" y="440308"/>
                    <a:pt x="609889" y="532700"/>
                  </a:cubicBezTo>
                  <a:cubicBezTo>
                    <a:pt x="622272" y="610805"/>
                    <a:pt x="604174" y="686053"/>
                    <a:pt x="591792" y="763205"/>
                  </a:cubicBezTo>
                  <a:cubicBezTo>
                    <a:pt x="551787" y="625093"/>
                    <a:pt x="474634" y="497458"/>
                    <a:pt x="485112" y="346010"/>
                  </a:cubicBezTo>
                  <a:close/>
                  <a:moveTo>
                    <a:pt x="373669" y="413638"/>
                  </a:moveTo>
                  <a:cubicBezTo>
                    <a:pt x="381289" y="377443"/>
                    <a:pt x="453679" y="291718"/>
                    <a:pt x="484159" y="234568"/>
                  </a:cubicBezTo>
                  <a:cubicBezTo>
                    <a:pt x="479397" y="278383"/>
                    <a:pt x="465109" y="325055"/>
                    <a:pt x="464157" y="356488"/>
                  </a:cubicBezTo>
                  <a:cubicBezTo>
                    <a:pt x="460347" y="432688"/>
                    <a:pt x="480349" y="511745"/>
                    <a:pt x="504162" y="582230"/>
                  </a:cubicBezTo>
                  <a:cubicBezTo>
                    <a:pt x="514639" y="613663"/>
                    <a:pt x="539404" y="695578"/>
                    <a:pt x="543214" y="707008"/>
                  </a:cubicBezTo>
                  <a:cubicBezTo>
                    <a:pt x="565122" y="787970"/>
                    <a:pt x="599412" y="913700"/>
                    <a:pt x="586077" y="1007045"/>
                  </a:cubicBezTo>
                  <a:cubicBezTo>
                    <a:pt x="570837" y="978470"/>
                    <a:pt x="555597" y="939418"/>
                    <a:pt x="540357" y="910843"/>
                  </a:cubicBezTo>
                  <a:cubicBezTo>
                    <a:pt x="540357" y="910843"/>
                    <a:pt x="478444" y="799400"/>
                    <a:pt x="456537" y="757490"/>
                  </a:cubicBezTo>
                  <a:cubicBezTo>
                    <a:pt x="399387" y="648905"/>
                    <a:pt x="345094" y="544130"/>
                    <a:pt x="373669" y="413638"/>
                  </a:cubicBezTo>
                  <a:close/>
                  <a:moveTo>
                    <a:pt x="202219" y="661288"/>
                  </a:moveTo>
                  <a:cubicBezTo>
                    <a:pt x="201267" y="609853"/>
                    <a:pt x="251749" y="545083"/>
                    <a:pt x="319377" y="457453"/>
                  </a:cubicBezTo>
                  <a:cubicBezTo>
                    <a:pt x="330807" y="443165"/>
                    <a:pt x="350809" y="435545"/>
                    <a:pt x="348904" y="465073"/>
                  </a:cubicBezTo>
                  <a:cubicBezTo>
                    <a:pt x="338427" y="587945"/>
                    <a:pt x="394624" y="689863"/>
                    <a:pt x="446059" y="793685"/>
                  </a:cubicBezTo>
                  <a:cubicBezTo>
                    <a:pt x="455584" y="812735"/>
                    <a:pt x="584172" y="1042288"/>
                    <a:pt x="607032" y="1151825"/>
                  </a:cubicBezTo>
                  <a:cubicBezTo>
                    <a:pt x="556549" y="1073720"/>
                    <a:pt x="490827" y="936560"/>
                    <a:pt x="448917" y="908938"/>
                  </a:cubicBezTo>
                  <a:cubicBezTo>
                    <a:pt x="505114" y="977518"/>
                    <a:pt x="580362" y="1128013"/>
                    <a:pt x="611794" y="1188973"/>
                  </a:cubicBezTo>
                  <a:cubicBezTo>
                    <a:pt x="626082" y="1220405"/>
                    <a:pt x="627034" y="1268030"/>
                    <a:pt x="637512" y="1319465"/>
                  </a:cubicBezTo>
                  <a:cubicBezTo>
                    <a:pt x="640369" y="1338515"/>
                    <a:pt x="640369" y="1356613"/>
                    <a:pt x="641322" y="1372805"/>
                  </a:cubicBezTo>
                  <a:cubicBezTo>
                    <a:pt x="584172" y="1295653"/>
                    <a:pt x="457489" y="1154683"/>
                    <a:pt x="457489" y="1154683"/>
                  </a:cubicBezTo>
                  <a:cubicBezTo>
                    <a:pt x="425104" y="1117535"/>
                    <a:pt x="205077" y="876553"/>
                    <a:pt x="202219" y="661288"/>
                  </a:cubicBezTo>
                  <a:close/>
                  <a:moveTo>
                    <a:pt x="137449" y="858455"/>
                  </a:moveTo>
                  <a:cubicBezTo>
                    <a:pt x="150784" y="904175"/>
                    <a:pt x="168882" y="960373"/>
                    <a:pt x="189837" y="1002283"/>
                  </a:cubicBezTo>
                  <a:cubicBezTo>
                    <a:pt x="211744" y="1044193"/>
                    <a:pt x="229842" y="1059433"/>
                    <a:pt x="311757" y="1138490"/>
                  </a:cubicBezTo>
                  <a:cubicBezTo>
                    <a:pt x="217459" y="1022285"/>
                    <a:pt x="103159" y="876553"/>
                    <a:pt x="182217" y="684148"/>
                  </a:cubicBezTo>
                  <a:cubicBezTo>
                    <a:pt x="183169" y="706055"/>
                    <a:pt x="186027" y="720343"/>
                    <a:pt x="186979" y="724153"/>
                  </a:cubicBezTo>
                  <a:cubicBezTo>
                    <a:pt x="207934" y="833690"/>
                    <a:pt x="250797" y="932750"/>
                    <a:pt x="316519" y="1022285"/>
                  </a:cubicBezTo>
                  <a:cubicBezTo>
                    <a:pt x="323187" y="1030858"/>
                    <a:pt x="441297" y="1167065"/>
                    <a:pt x="464157" y="1194688"/>
                  </a:cubicBezTo>
                  <a:cubicBezTo>
                    <a:pt x="464157" y="1194688"/>
                    <a:pt x="464157" y="1194688"/>
                    <a:pt x="464157" y="1194688"/>
                  </a:cubicBezTo>
                  <a:cubicBezTo>
                    <a:pt x="464157" y="1194688"/>
                    <a:pt x="464157" y="1194688"/>
                    <a:pt x="464157" y="1194688"/>
                  </a:cubicBezTo>
                  <a:cubicBezTo>
                    <a:pt x="537499" y="1270888"/>
                    <a:pt x="614652" y="1366138"/>
                    <a:pt x="636559" y="1409953"/>
                  </a:cubicBezTo>
                  <a:cubicBezTo>
                    <a:pt x="645132" y="1426145"/>
                    <a:pt x="653704" y="1490915"/>
                    <a:pt x="653704" y="1509965"/>
                  </a:cubicBezTo>
                  <a:cubicBezTo>
                    <a:pt x="656562" y="1570925"/>
                    <a:pt x="666087" y="1621408"/>
                    <a:pt x="668944" y="1680463"/>
                  </a:cubicBezTo>
                  <a:cubicBezTo>
                    <a:pt x="609889" y="1556638"/>
                    <a:pt x="333664" y="1309940"/>
                    <a:pt x="292707" y="1261363"/>
                  </a:cubicBezTo>
                  <a:cubicBezTo>
                    <a:pt x="250797" y="1207070"/>
                    <a:pt x="171739" y="1066100"/>
                    <a:pt x="149832" y="1002283"/>
                  </a:cubicBezTo>
                  <a:cubicBezTo>
                    <a:pt x="132687" y="956563"/>
                    <a:pt x="125067" y="908938"/>
                    <a:pt x="137449" y="858455"/>
                  </a:cubicBezTo>
                  <a:close/>
                  <a:moveTo>
                    <a:pt x="56487" y="1119440"/>
                  </a:moveTo>
                  <a:cubicBezTo>
                    <a:pt x="66964" y="1174685"/>
                    <a:pt x="86967" y="1233740"/>
                    <a:pt x="130782" y="1298510"/>
                  </a:cubicBezTo>
                  <a:cubicBezTo>
                    <a:pt x="107922" y="1244218"/>
                    <a:pt x="87919" y="1188973"/>
                    <a:pt x="79347" y="1132775"/>
                  </a:cubicBezTo>
                  <a:cubicBezTo>
                    <a:pt x="68869" y="1068005"/>
                    <a:pt x="79347" y="1019428"/>
                    <a:pt x="109827" y="954658"/>
                  </a:cubicBezTo>
                  <a:cubicBezTo>
                    <a:pt x="137449" y="1050860"/>
                    <a:pt x="177454" y="1143253"/>
                    <a:pt x="217459" y="1204213"/>
                  </a:cubicBezTo>
                  <a:cubicBezTo>
                    <a:pt x="286039" y="1312798"/>
                    <a:pt x="385099" y="1399475"/>
                    <a:pt x="478444" y="1486153"/>
                  </a:cubicBezTo>
                  <a:cubicBezTo>
                    <a:pt x="499399" y="1506155"/>
                    <a:pt x="558454" y="1569973"/>
                    <a:pt x="594649" y="1608073"/>
                  </a:cubicBezTo>
                  <a:cubicBezTo>
                    <a:pt x="523212" y="1544255"/>
                    <a:pt x="306042" y="1384235"/>
                    <a:pt x="218412" y="1357565"/>
                  </a:cubicBezTo>
                  <a:cubicBezTo>
                    <a:pt x="308899" y="1401380"/>
                    <a:pt x="638464" y="1628075"/>
                    <a:pt x="667992" y="1737613"/>
                  </a:cubicBezTo>
                  <a:cubicBezTo>
                    <a:pt x="676564" y="1769045"/>
                    <a:pt x="667992" y="1846198"/>
                    <a:pt x="667992" y="1846198"/>
                  </a:cubicBezTo>
                  <a:cubicBezTo>
                    <a:pt x="667992" y="1846198"/>
                    <a:pt x="674659" y="1888108"/>
                    <a:pt x="674659" y="1924303"/>
                  </a:cubicBezTo>
                  <a:cubicBezTo>
                    <a:pt x="674659" y="1945258"/>
                    <a:pt x="670849" y="1953830"/>
                    <a:pt x="662277" y="1940495"/>
                  </a:cubicBezTo>
                  <a:cubicBezTo>
                    <a:pt x="580362" y="1807145"/>
                    <a:pt x="453679" y="1723325"/>
                    <a:pt x="325092" y="1641410"/>
                  </a:cubicBezTo>
                  <a:cubicBezTo>
                    <a:pt x="302232" y="1627123"/>
                    <a:pt x="136497" y="1507108"/>
                    <a:pt x="114589" y="1483295"/>
                  </a:cubicBezTo>
                  <a:cubicBezTo>
                    <a:pt x="28864" y="1392808"/>
                    <a:pt x="-12093" y="1275650"/>
                    <a:pt x="56487" y="1119440"/>
                  </a:cubicBezTo>
                  <a:close/>
                  <a:moveTo>
                    <a:pt x="55534" y="1467103"/>
                  </a:moveTo>
                  <a:cubicBezTo>
                    <a:pt x="122209" y="1544255"/>
                    <a:pt x="262227" y="1636648"/>
                    <a:pt x="323187" y="1677605"/>
                  </a:cubicBezTo>
                  <a:cubicBezTo>
                    <a:pt x="458442" y="1764283"/>
                    <a:pt x="536547" y="1810955"/>
                    <a:pt x="598459" y="1898585"/>
                  </a:cubicBezTo>
                  <a:cubicBezTo>
                    <a:pt x="608937" y="1913825"/>
                    <a:pt x="658467" y="1971928"/>
                    <a:pt x="663229" y="1992883"/>
                  </a:cubicBezTo>
                  <a:cubicBezTo>
                    <a:pt x="667039" y="2047175"/>
                    <a:pt x="667992" y="2141473"/>
                    <a:pt x="660372" y="2209100"/>
                  </a:cubicBezTo>
                  <a:cubicBezTo>
                    <a:pt x="637512" y="2177668"/>
                    <a:pt x="617509" y="2144330"/>
                    <a:pt x="592744" y="2114803"/>
                  </a:cubicBezTo>
                  <a:cubicBezTo>
                    <a:pt x="513687" y="2019553"/>
                    <a:pt x="422247" y="1936685"/>
                    <a:pt x="319377" y="1866200"/>
                  </a:cubicBezTo>
                  <a:cubicBezTo>
                    <a:pt x="236509" y="1810003"/>
                    <a:pt x="142212" y="1725230"/>
                    <a:pt x="142212" y="1725230"/>
                  </a:cubicBezTo>
                  <a:cubicBezTo>
                    <a:pt x="101254" y="1690940"/>
                    <a:pt x="58392" y="1649030"/>
                    <a:pt x="54582" y="1581403"/>
                  </a:cubicBezTo>
                  <a:cubicBezTo>
                    <a:pt x="53629" y="1569020"/>
                    <a:pt x="45057" y="1492820"/>
                    <a:pt x="55534" y="1467103"/>
                  </a:cubicBezTo>
                  <a:close/>
                  <a:moveTo>
                    <a:pt x="69822" y="1692845"/>
                  </a:moveTo>
                  <a:cubicBezTo>
                    <a:pt x="143164" y="1770950"/>
                    <a:pt x="218412" y="1825243"/>
                    <a:pt x="294612" y="1879535"/>
                  </a:cubicBezTo>
                  <a:cubicBezTo>
                    <a:pt x="294612" y="1879535"/>
                    <a:pt x="294612" y="1879535"/>
                    <a:pt x="294612" y="1879535"/>
                  </a:cubicBezTo>
                  <a:cubicBezTo>
                    <a:pt x="380337" y="1939543"/>
                    <a:pt x="655609" y="2165285"/>
                    <a:pt x="659419" y="2282443"/>
                  </a:cubicBezTo>
                  <a:cubicBezTo>
                    <a:pt x="628939" y="2249105"/>
                    <a:pt x="504162" y="2119565"/>
                    <a:pt x="460347" y="2119565"/>
                  </a:cubicBezTo>
                  <a:cubicBezTo>
                    <a:pt x="530832" y="2161475"/>
                    <a:pt x="655609" y="2293873"/>
                    <a:pt x="656562" y="2334830"/>
                  </a:cubicBezTo>
                  <a:cubicBezTo>
                    <a:pt x="654657" y="2368168"/>
                    <a:pt x="649894" y="2449130"/>
                    <a:pt x="640369" y="2509138"/>
                  </a:cubicBezTo>
                  <a:cubicBezTo>
                    <a:pt x="599412" y="2393885"/>
                    <a:pt x="533689" y="2308160"/>
                    <a:pt x="456537" y="2230055"/>
                  </a:cubicBezTo>
                  <a:cubicBezTo>
                    <a:pt x="409864" y="2182430"/>
                    <a:pt x="276514" y="2070035"/>
                    <a:pt x="266037" y="2050985"/>
                  </a:cubicBezTo>
                  <a:cubicBezTo>
                    <a:pt x="266037" y="2050033"/>
                    <a:pt x="78394" y="1854770"/>
                    <a:pt x="69822" y="1692845"/>
                  </a:cubicBezTo>
                  <a:close/>
                  <a:moveTo>
                    <a:pt x="135544" y="2132900"/>
                  </a:moveTo>
                  <a:cubicBezTo>
                    <a:pt x="177454" y="2167190"/>
                    <a:pt x="276514" y="2195765"/>
                    <a:pt x="326997" y="2269108"/>
                  </a:cubicBezTo>
                  <a:cubicBezTo>
                    <a:pt x="301279" y="2180525"/>
                    <a:pt x="145069" y="2150045"/>
                    <a:pt x="119352" y="2081465"/>
                  </a:cubicBezTo>
                  <a:cubicBezTo>
                    <a:pt x="111732" y="2060510"/>
                    <a:pt x="114589" y="1994788"/>
                    <a:pt x="112684" y="1971928"/>
                  </a:cubicBezTo>
                  <a:cubicBezTo>
                    <a:pt x="111732" y="1958593"/>
                    <a:pt x="108874" y="1928113"/>
                    <a:pt x="117447" y="1924303"/>
                  </a:cubicBezTo>
                  <a:cubicBezTo>
                    <a:pt x="126972" y="1920493"/>
                    <a:pt x="140307" y="1949068"/>
                    <a:pt x="144117" y="1955735"/>
                  </a:cubicBezTo>
                  <a:cubicBezTo>
                    <a:pt x="186979" y="2015743"/>
                    <a:pt x="242224" y="2065273"/>
                    <a:pt x="292707" y="2117660"/>
                  </a:cubicBezTo>
                  <a:lnTo>
                    <a:pt x="292707" y="2117660"/>
                  </a:lnTo>
                  <a:cubicBezTo>
                    <a:pt x="350809" y="2170048"/>
                    <a:pt x="536547" y="2306255"/>
                    <a:pt x="597507" y="2470085"/>
                  </a:cubicBezTo>
                  <a:cubicBezTo>
                    <a:pt x="601317" y="2480563"/>
                    <a:pt x="632749" y="2527235"/>
                    <a:pt x="627987" y="2611055"/>
                  </a:cubicBezTo>
                  <a:cubicBezTo>
                    <a:pt x="612747" y="2590100"/>
                    <a:pt x="556549" y="2446273"/>
                    <a:pt x="515592" y="2436748"/>
                  </a:cubicBezTo>
                  <a:cubicBezTo>
                    <a:pt x="547024" y="2462465"/>
                    <a:pt x="618462" y="2615818"/>
                    <a:pt x="618462" y="2642488"/>
                  </a:cubicBezTo>
                  <a:cubicBezTo>
                    <a:pt x="617509" y="2666300"/>
                    <a:pt x="610842" y="2712020"/>
                    <a:pt x="600364" y="2744405"/>
                  </a:cubicBezTo>
                  <a:cubicBezTo>
                    <a:pt x="502257" y="2456750"/>
                    <a:pt x="201267" y="2273870"/>
                    <a:pt x="201267" y="2273870"/>
                  </a:cubicBezTo>
                  <a:cubicBezTo>
                    <a:pt x="176502" y="2251010"/>
                    <a:pt x="169834" y="2236723"/>
                    <a:pt x="135544" y="2132900"/>
                  </a:cubicBezTo>
                  <a:close/>
                  <a:moveTo>
                    <a:pt x="181264" y="2282443"/>
                  </a:moveTo>
                  <a:cubicBezTo>
                    <a:pt x="315567" y="2383408"/>
                    <a:pt x="465109" y="2493898"/>
                    <a:pt x="538452" y="2651060"/>
                  </a:cubicBezTo>
                  <a:cubicBezTo>
                    <a:pt x="452727" y="2552953"/>
                    <a:pt x="334617" y="2461513"/>
                    <a:pt x="244129" y="2368168"/>
                  </a:cubicBezTo>
                  <a:cubicBezTo>
                    <a:pt x="261274" y="2411983"/>
                    <a:pt x="294612" y="2431985"/>
                    <a:pt x="333664" y="2469133"/>
                  </a:cubicBezTo>
                  <a:lnTo>
                    <a:pt x="333664" y="2469133"/>
                  </a:lnTo>
                  <a:cubicBezTo>
                    <a:pt x="343189" y="2478658"/>
                    <a:pt x="487017" y="2584385"/>
                    <a:pt x="565122" y="2732023"/>
                  </a:cubicBezTo>
                  <a:cubicBezTo>
                    <a:pt x="568932" y="2739643"/>
                    <a:pt x="588934" y="2796793"/>
                    <a:pt x="583219" y="2819653"/>
                  </a:cubicBezTo>
                  <a:cubicBezTo>
                    <a:pt x="578457" y="2851085"/>
                    <a:pt x="574647" y="2910140"/>
                    <a:pt x="561312" y="2951098"/>
                  </a:cubicBezTo>
                  <a:cubicBezTo>
                    <a:pt x="529879" y="2852038"/>
                    <a:pt x="485112" y="2803460"/>
                    <a:pt x="422247" y="2740595"/>
                  </a:cubicBezTo>
                  <a:cubicBezTo>
                    <a:pt x="378432" y="2698685"/>
                    <a:pt x="292707" y="2623438"/>
                    <a:pt x="292707" y="2623438"/>
                  </a:cubicBezTo>
                  <a:cubicBezTo>
                    <a:pt x="176502" y="2525330"/>
                    <a:pt x="182217" y="2425318"/>
                    <a:pt x="181264" y="2282443"/>
                  </a:cubicBezTo>
                  <a:close/>
                  <a:moveTo>
                    <a:pt x="510829" y="3152075"/>
                  </a:moveTo>
                  <a:cubicBezTo>
                    <a:pt x="490827" y="3056825"/>
                    <a:pt x="463204" y="2973958"/>
                    <a:pt x="379384" y="2880613"/>
                  </a:cubicBezTo>
                  <a:cubicBezTo>
                    <a:pt x="357477" y="2860610"/>
                    <a:pt x="297469" y="2790125"/>
                    <a:pt x="282229" y="2765360"/>
                  </a:cubicBezTo>
                  <a:cubicBezTo>
                    <a:pt x="242224" y="2706305"/>
                    <a:pt x="219364" y="2678683"/>
                    <a:pt x="224127" y="2585338"/>
                  </a:cubicBezTo>
                  <a:cubicBezTo>
                    <a:pt x="263179" y="2624390"/>
                    <a:pt x="308899" y="2663443"/>
                    <a:pt x="349857" y="2698685"/>
                  </a:cubicBezTo>
                  <a:cubicBezTo>
                    <a:pt x="361287" y="2709163"/>
                    <a:pt x="507019" y="2847275"/>
                    <a:pt x="537499" y="2938715"/>
                  </a:cubicBezTo>
                  <a:cubicBezTo>
                    <a:pt x="544167" y="2958718"/>
                    <a:pt x="550834" y="2996818"/>
                    <a:pt x="547024" y="3017773"/>
                  </a:cubicBezTo>
                  <a:cubicBezTo>
                    <a:pt x="547024" y="3022535"/>
                    <a:pt x="514639" y="3151123"/>
                    <a:pt x="510829" y="3152075"/>
                  </a:cubicBezTo>
                  <a:close/>
                  <a:moveTo>
                    <a:pt x="224127" y="2726308"/>
                  </a:moveTo>
                  <a:cubicBezTo>
                    <a:pt x="246987" y="2753930"/>
                    <a:pt x="307947" y="2832988"/>
                    <a:pt x="330807" y="2860610"/>
                  </a:cubicBezTo>
                  <a:cubicBezTo>
                    <a:pt x="341284" y="2872040"/>
                    <a:pt x="351762" y="2884423"/>
                    <a:pt x="362239" y="2895853"/>
                  </a:cubicBezTo>
                  <a:cubicBezTo>
                    <a:pt x="428914" y="2962528"/>
                    <a:pt x="467014" y="3043490"/>
                    <a:pt x="488922" y="3133978"/>
                  </a:cubicBezTo>
                  <a:cubicBezTo>
                    <a:pt x="495589" y="3163505"/>
                    <a:pt x="495589" y="3172078"/>
                    <a:pt x="488922" y="3213035"/>
                  </a:cubicBezTo>
                  <a:cubicBezTo>
                    <a:pt x="483207" y="3239705"/>
                    <a:pt x="471777" y="3297808"/>
                    <a:pt x="451774" y="3316858"/>
                  </a:cubicBezTo>
                  <a:cubicBezTo>
                    <a:pt x="426057" y="3202558"/>
                    <a:pt x="357477" y="3100640"/>
                    <a:pt x="314614" y="3022535"/>
                  </a:cubicBezTo>
                  <a:cubicBezTo>
                    <a:pt x="269847" y="2942525"/>
                    <a:pt x="235557" y="2927285"/>
                    <a:pt x="238414" y="2828225"/>
                  </a:cubicBezTo>
                  <a:cubicBezTo>
                    <a:pt x="264132" y="2860610"/>
                    <a:pt x="343189" y="2927285"/>
                    <a:pt x="364144" y="2993008"/>
                  </a:cubicBezTo>
                  <a:cubicBezTo>
                    <a:pt x="346047" y="2917760"/>
                    <a:pt x="236509" y="2836798"/>
                    <a:pt x="224127" y="2726308"/>
                  </a:cubicBezTo>
                  <a:close/>
                  <a:moveTo>
                    <a:pt x="230794" y="2937763"/>
                  </a:moveTo>
                  <a:cubicBezTo>
                    <a:pt x="259369" y="2981578"/>
                    <a:pt x="279372" y="3006343"/>
                    <a:pt x="296517" y="3040633"/>
                  </a:cubicBezTo>
                  <a:cubicBezTo>
                    <a:pt x="307947" y="3067303"/>
                    <a:pt x="415579" y="3239705"/>
                    <a:pt x="432724" y="3317810"/>
                  </a:cubicBezTo>
                  <a:cubicBezTo>
                    <a:pt x="443202" y="3363530"/>
                    <a:pt x="431772" y="3399725"/>
                    <a:pt x="408912" y="3442588"/>
                  </a:cubicBezTo>
                  <a:cubicBezTo>
                    <a:pt x="402244" y="3463543"/>
                    <a:pt x="381289" y="3505453"/>
                    <a:pt x="373669" y="3530218"/>
                  </a:cubicBezTo>
                  <a:cubicBezTo>
                    <a:pt x="371764" y="3506405"/>
                    <a:pt x="372717" y="3499738"/>
                    <a:pt x="371764" y="3498785"/>
                  </a:cubicBezTo>
                  <a:cubicBezTo>
                    <a:pt x="358429" y="3401630"/>
                    <a:pt x="303184" y="3320668"/>
                    <a:pt x="263179" y="3234943"/>
                  </a:cubicBezTo>
                  <a:cubicBezTo>
                    <a:pt x="263179" y="3234943"/>
                    <a:pt x="263179" y="3234943"/>
                    <a:pt x="263179" y="3234943"/>
                  </a:cubicBezTo>
                  <a:cubicBezTo>
                    <a:pt x="205077" y="3143503"/>
                    <a:pt x="189837" y="3047300"/>
                    <a:pt x="230794" y="2937763"/>
                  </a:cubicBezTo>
                  <a:close/>
                  <a:moveTo>
                    <a:pt x="203172" y="3145408"/>
                  </a:moveTo>
                  <a:cubicBezTo>
                    <a:pt x="234604" y="3229228"/>
                    <a:pt x="298422" y="3334003"/>
                    <a:pt x="331759" y="3407345"/>
                  </a:cubicBezTo>
                  <a:cubicBezTo>
                    <a:pt x="318424" y="3387343"/>
                    <a:pt x="303184" y="3370198"/>
                    <a:pt x="298422" y="3365435"/>
                  </a:cubicBezTo>
                  <a:cubicBezTo>
                    <a:pt x="312709" y="3392105"/>
                    <a:pt x="327949" y="3414965"/>
                    <a:pt x="340332" y="3462590"/>
                  </a:cubicBezTo>
                  <a:cubicBezTo>
                    <a:pt x="355572" y="3521645"/>
                    <a:pt x="359382" y="3540695"/>
                    <a:pt x="306042" y="3632135"/>
                  </a:cubicBezTo>
                  <a:cubicBezTo>
                    <a:pt x="313662" y="3513073"/>
                    <a:pt x="246987" y="3398773"/>
                    <a:pt x="202219" y="3295903"/>
                  </a:cubicBezTo>
                  <a:cubicBezTo>
                    <a:pt x="193647" y="3269233"/>
                    <a:pt x="194599" y="3237800"/>
                    <a:pt x="224127" y="3275900"/>
                  </a:cubicBezTo>
                  <a:cubicBezTo>
                    <a:pt x="231747" y="3286378"/>
                    <a:pt x="285087" y="3349243"/>
                    <a:pt x="292707" y="3359720"/>
                  </a:cubicBezTo>
                  <a:cubicBezTo>
                    <a:pt x="288897" y="3351148"/>
                    <a:pt x="254607" y="3305428"/>
                    <a:pt x="249844" y="3297808"/>
                  </a:cubicBezTo>
                  <a:cubicBezTo>
                    <a:pt x="238414" y="3283520"/>
                    <a:pt x="228889" y="3267328"/>
                    <a:pt x="219364" y="3251135"/>
                  </a:cubicBezTo>
                  <a:cubicBezTo>
                    <a:pt x="207934" y="3228275"/>
                    <a:pt x="192694" y="3185413"/>
                    <a:pt x="203172" y="3145408"/>
                  </a:cubicBezTo>
                  <a:close/>
                  <a:moveTo>
                    <a:pt x="193647" y="3329240"/>
                  </a:moveTo>
                  <a:cubicBezTo>
                    <a:pt x="214602" y="3346385"/>
                    <a:pt x="229842" y="3374008"/>
                    <a:pt x="235557" y="3394010"/>
                  </a:cubicBezTo>
                  <a:cubicBezTo>
                    <a:pt x="264132" y="3466400"/>
                    <a:pt x="305089" y="3571175"/>
                    <a:pt x="288897" y="3655948"/>
                  </a:cubicBezTo>
                  <a:cubicBezTo>
                    <a:pt x="274609" y="3574985"/>
                    <a:pt x="194599" y="3442588"/>
                    <a:pt x="194599" y="3442588"/>
                  </a:cubicBezTo>
                  <a:cubicBezTo>
                    <a:pt x="179359" y="3408298"/>
                    <a:pt x="175549" y="3376865"/>
                    <a:pt x="193647" y="3329240"/>
                  </a:cubicBezTo>
                  <a:close/>
                  <a:moveTo>
                    <a:pt x="206982" y="3799775"/>
                  </a:moveTo>
                  <a:cubicBezTo>
                    <a:pt x="153642" y="3715003"/>
                    <a:pt x="119352" y="3634993"/>
                    <a:pt x="135544" y="3530218"/>
                  </a:cubicBezTo>
                  <a:cubicBezTo>
                    <a:pt x="138402" y="3513073"/>
                    <a:pt x="140307" y="3503548"/>
                    <a:pt x="146022" y="3492118"/>
                  </a:cubicBezTo>
                  <a:cubicBezTo>
                    <a:pt x="176502" y="3567365"/>
                    <a:pt x="193647" y="3635945"/>
                    <a:pt x="242224" y="3711193"/>
                  </a:cubicBezTo>
                  <a:cubicBezTo>
                    <a:pt x="216507" y="3625468"/>
                    <a:pt x="162214" y="3507358"/>
                    <a:pt x="164119" y="3414965"/>
                  </a:cubicBezTo>
                  <a:cubicBezTo>
                    <a:pt x="224127" y="3575938"/>
                    <a:pt x="327949" y="3631183"/>
                    <a:pt x="243177" y="3789298"/>
                  </a:cubicBezTo>
                  <a:cubicBezTo>
                    <a:pt x="233652" y="3805490"/>
                    <a:pt x="224127" y="3826445"/>
                    <a:pt x="206982" y="3799775"/>
                  </a:cubicBezTo>
                  <a:close/>
                  <a:moveTo>
                    <a:pt x="292707" y="3984560"/>
                  </a:moveTo>
                  <a:cubicBezTo>
                    <a:pt x="287944" y="4002658"/>
                    <a:pt x="272704" y="4052188"/>
                    <a:pt x="263179" y="4068380"/>
                  </a:cubicBezTo>
                  <a:cubicBezTo>
                    <a:pt x="257464" y="4077905"/>
                    <a:pt x="246987" y="4115053"/>
                    <a:pt x="231747" y="4109338"/>
                  </a:cubicBezTo>
                  <a:cubicBezTo>
                    <a:pt x="217459" y="4104575"/>
                    <a:pt x="218412" y="4063618"/>
                    <a:pt x="216507" y="4051235"/>
                  </a:cubicBezTo>
                  <a:cubicBezTo>
                    <a:pt x="206982" y="3963605"/>
                    <a:pt x="224127" y="3881690"/>
                    <a:pt x="239367" y="3840733"/>
                  </a:cubicBezTo>
                  <a:cubicBezTo>
                    <a:pt x="283182" y="3720718"/>
                    <a:pt x="352714" y="3614038"/>
                    <a:pt x="407959" y="3498785"/>
                  </a:cubicBezTo>
                  <a:cubicBezTo>
                    <a:pt x="517497" y="3243515"/>
                    <a:pt x="587982" y="2977768"/>
                    <a:pt x="634654" y="2705353"/>
                  </a:cubicBezTo>
                  <a:cubicBezTo>
                    <a:pt x="634654" y="2705353"/>
                    <a:pt x="634654" y="2705353"/>
                    <a:pt x="634654" y="2705353"/>
                  </a:cubicBezTo>
                  <a:cubicBezTo>
                    <a:pt x="674659" y="2470085"/>
                    <a:pt x="692757" y="2232913"/>
                    <a:pt x="693709" y="1993835"/>
                  </a:cubicBezTo>
                  <a:cubicBezTo>
                    <a:pt x="693709" y="1969070"/>
                    <a:pt x="692757" y="1943353"/>
                    <a:pt x="691804" y="1918588"/>
                  </a:cubicBezTo>
                  <a:cubicBezTo>
                    <a:pt x="697519" y="1739518"/>
                    <a:pt x="677517" y="1562353"/>
                    <a:pt x="661324" y="1385188"/>
                  </a:cubicBezTo>
                  <a:cubicBezTo>
                    <a:pt x="688947" y="1473770"/>
                    <a:pt x="700377" y="1564258"/>
                    <a:pt x="709902" y="1654745"/>
                  </a:cubicBezTo>
                  <a:cubicBezTo>
                    <a:pt x="738477" y="1938590"/>
                    <a:pt x="715617" y="2224340"/>
                    <a:pt x="729904" y="2509138"/>
                  </a:cubicBezTo>
                  <a:cubicBezTo>
                    <a:pt x="731809" y="2546285"/>
                    <a:pt x="653704" y="2965385"/>
                    <a:pt x="635607" y="3024440"/>
                  </a:cubicBezTo>
                  <a:cubicBezTo>
                    <a:pt x="572742" y="3190175"/>
                    <a:pt x="440344" y="3546410"/>
                    <a:pt x="435582" y="3557840"/>
                  </a:cubicBezTo>
                  <a:cubicBezTo>
                    <a:pt x="403197" y="3640708"/>
                    <a:pt x="371764" y="3722623"/>
                    <a:pt x="339379" y="3805490"/>
                  </a:cubicBezTo>
                  <a:cubicBezTo>
                    <a:pt x="339379" y="3805490"/>
                    <a:pt x="339379" y="3805490"/>
                    <a:pt x="339379" y="3805490"/>
                  </a:cubicBezTo>
                  <a:cubicBezTo>
                    <a:pt x="339379" y="3805490"/>
                    <a:pt x="339379" y="3805490"/>
                    <a:pt x="339379" y="3805490"/>
                  </a:cubicBezTo>
                  <a:cubicBezTo>
                    <a:pt x="324139" y="3874070"/>
                    <a:pt x="312709" y="3906455"/>
                    <a:pt x="292707" y="3984560"/>
                  </a:cubicBezTo>
                  <a:close/>
                  <a:moveTo>
                    <a:pt x="387957" y="3737863"/>
                  </a:moveTo>
                  <a:cubicBezTo>
                    <a:pt x="406054" y="3699763"/>
                    <a:pt x="440344" y="3676903"/>
                    <a:pt x="469872" y="3649280"/>
                  </a:cubicBezTo>
                  <a:cubicBezTo>
                    <a:pt x="447964" y="3682618"/>
                    <a:pt x="424152" y="3715955"/>
                    <a:pt x="387957" y="3737863"/>
                  </a:cubicBezTo>
                  <a:close/>
                  <a:moveTo>
                    <a:pt x="729904" y="3345433"/>
                  </a:moveTo>
                  <a:cubicBezTo>
                    <a:pt x="647989" y="3473068"/>
                    <a:pt x="511782" y="3546410"/>
                    <a:pt x="420342" y="3663568"/>
                  </a:cubicBezTo>
                  <a:cubicBezTo>
                    <a:pt x="424152" y="3558793"/>
                    <a:pt x="605127" y="3382580"/>
                    <a:pt x="738477" y="3320668"/>
                  </a:cubicBezTo>
                  <a:cubicBezTo>
                    <a:pt x="769909" y="3311143"/>
                    <a:pt x="734667" y="3337813"/>
                    <a:pt x="729904" y="3345433"/>
                  </a:cubicBezTo>
                  <a:close/>
                  <a:moveTo>
                    <a:pt x="902307" y="3049205"/>
                  </a:moveTo>
                  <a:cubicBezTo>
                    <a:pt x="890877" y="3065398"/>
                    <a:pt x="803247" y="3151123"/>
                    <a:pt x="793722" y="3161600"/>
                  </a:cubicBezTo>
                  <a:cubicBezTo>
                    <a:pt x="805152" y="3153980"/>
                    <a:pt x="824202" y="3139693"/>
                    <a:pt x="835632" y="3132073"/>
                  </a:cubicBezTo>
                  <a:cubicBezTo>
                    <a:pt x="855634" y="3114928"/>
                    <a:pt x="918499" y="3054920"/>
                    <a:pt x="938502" y="3037775"/>
                  </a:cubicBezTo>
                  <a:cubicBezTo>
                    <a:pt x="902307" y="3122548"/>
                    <a:pt x="871827" y="3189223"/>
                    <a:pt x="835632" y="3221608"/>
                  </a:cubicBezTo>
                  <a:cubicBezTo>
                    <a:pt x="734667" y="3311143"/>
                    <a:pt x="601317" y="3374008"/>
                    <a:pt x="498447" y="3478783"/>
                  </a:cubicBezTo>
                  <a:cubicBezTo>
                    <a:pt x="534642" y="3366388"/>
                    <a:pt x="636559" y="3304475"/>
                    <a:pt x="671802" y="3277805"/>
                  </a:cubicBezTo>
                  <a:cubicBezTo>
                    <a:pt x="614652" y="3292093"/>
                    <a:pt x="513687" y="3407345"/>
                    <a:pt x="520354" y="3389248"/>
                  </a:cubicBezTo>
                  <a:cubicBezTo>
                    <a:pt x="538452" y="3333050"/>
                    <a:pt x="594649" y="3254945"/>
                    <a:pt x="634654" y="3213035"/>
                  </a:cubicBezTo>
                  <a:cubicBezTo>
                    <a:pt x="757527" y="3085400"/>
                    <a:pt x="893734" y="2971100"/>
                    <a:pt x="1008987" y="2836798"/>
                  </a:cubicBezTo>
                  <a:cubicBezTo>
                    <a:pt x="999462" y="2902520"/>
                    <a:pt x="988984" y="2946335"/>
                    <a:pt x="902307" y="3049205"/>
                  </a:cubicBezTo>
                  <a:close/>
                  <a:moveTo>
                    <a:pt x="1039467" y="2749168"/>
                  </a:moveTo>
                  <a:cubicBezTo>
                    <a:pt x="939454" y="2875850"/>
                    <a:pt x="822297" y="2993008"/>
                    <a:pt x="701329" y="3099688"/>
                  </a:cubicBezTo>
                  <a:cubicBezTo>
                    <a:pt x="663229" y="3133025"/>
                    <a:pt x="629892" y="3173030"/>
                    <a:pt x="588934" y="3216845"/>
                  </a:cubicBezTo>
                  <a:cubicBezTo>
                    <a:pt x="609889" y="3153028"/>
                    <a:pt x="661324" y="3024440"/>
                    <a:pt x="661324" y="3024440"/>
                  </a:cubicBezTo>
                  <a:cubicBezTo>
                    <a:pt x="675612" y="2979673"/>
                    <a:pt x="687994" y="2981578"/>
                    <a:pt x="707997" y="2963480"/>
                  </a:cubicBezTo>
                  <a:cubicBezTo>
                    <a:pt x="709902" y="2961575"/>
                    <a:pt x="976602" y="2710115"/>
                    <a:pt x="976602" y="2710115"/>
                  </a:cubicBezTo>
                  <a:cubicBezTo>
                    <a:pt x="968982" y="2718688"/>
                    <a:pt x="1056612" y="2632963"/>
                    <a:pt x="1095664" y="2595815"/>
                  </a:cubicBezTo>
                  <a:cubicBezTo>
                    <a:pt x="1082329" y="2643440"/>
                    <a:pt x="1072804" y="2705353"/>
                    <a:pt x="1039467" y="27491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92EAE2E-8A32-4DBA-BA44-BC0D9C58B834}"/>
                </a:ext>
              </a:extLst>
            </p:cNvPr>
            <p:cNvSpPr/>
            <p:nvPr/>
          </p:nvSpPr>
          <p:spPr>
            <a:xfrm rot="1520710">
              <a:off x="2169010" y="4277628"/>
              <a:ext cx="445448" cy="1328726"/>
            </a:xfrm>
            <a:custGeom>
              <a:avLst/>
              <a:gdLst>
                <a:gd name="connsiteX0" fmla="*/ 541078 w 678947"/>
                <a:gd name="connsiteY0" fmla="*/ 692150 h 1803619"/>
                <a:gd name="connsiteX1" fmla="*/ 675744 w 678947"/>
                <a:gd name="connsiteY1" fmla="*/ 1076908 h 1803619"/>
                <a:gd name="connsiteX2" fmla="*/ 678947 w 678947"/>
                <a:gd name="connsiteY2" fmla="*/ 1076908 h 1803619"/>
                <a:gd name="connsiteX3" fmla="*/ 677934 w 678947"/>
                <a:gd name="connsiteY3" fmla="*/ 1079426 h 1803619"/>
                <a:gd name="connsiteX4" fmla="*/ 678947 w 678947"/>
                <a:gd name="connsiteY4" fmla="*/ 1080591 h 1803619"/>
                <a:gd name="connsiteX5" fmla="*/ 677465 w 678947"/>
                <a:gd name="connsiteY5" fmla="*/ 1080591 h 1803619"/>
                <a:gd name="connsiteX6" fmla="*/ 380803 w 678947"/>
                <a:gd name="connsiteY6" fmla="*/ 1798594 h 1803619"/>
                <a:gd name="connsiteX7" fmla="*/ 370346 w 678947"/>
                <a:gd name="connsiteY7" fmla="*/ 1206657 h 1803619"/>
                <a:gd name="connsiteX8" fmla="*/ 430248 w 678947"/>
                <a:gd name="connsiteY8" fmla="*/ 1124930 h 1803619"/>
                <a:gd name="connsiteX9" fmla="*/ 339473 w 678947"/>
                <a:gd name="connsiteY9" fmla="*/ 1037677 h 1803619"/>
                <a:gd name="connsiteX10" fmla="*/ 248698 w 678947"/>
                <a:gd name="connsiteY10" fmla="*/ 1124930 h 1803619"/>
                <a:gd name="connsiteX11" fmla="*/ 308601 w 678947"/>
                <a:gd name="connsiteY11" fmla="*/ 1206658 h 1803619"/>
                <a:gd name="connsiteX12" fmla="*/ 298145 w 678947"/>
                <a:gd name="connsiteY12" fmla="*/ 1803619 h 1803619"/>
                <a:gd name="connsiteX13" fmla="*/ 1482 w 678947"/>
                <a:gd name="connsiteY13" fmla="*/ 1080591 h 1803619"/>
                <a:gd name="connsiteX14" fmla="*/ 1 w 678947"/>
                <a:gd name="connsiteY14" fmla="*/ 1080591 h 1803619"/>
                <a:gd name="connsiteX15" fmla="*/ 977 w 678947"/>
                <a:gd name="connsiteY15" fmla="*/ 1079335 h 1803619"/>
                <a:gd name="connsiteX16" fmla="*/ 0 w 678947"/>
                <a:gd name="connsiteY16" fmla="*/ 1076908 h 1803619"/>
                <a:gd name="connsiteX17" fmla="*/ 2865 w 678947"/>
                <a:gd name="connsiteY17" fmla="*/ 1076908 h 1803619"/>
                <a:gd name="connsiteX18" fmla="*/ 128363 w 678947"/>
                <a:gd name="connsiteY18" fmla="*/ 696719 h 1803619"/>
                <a:gd name="connsiteX19" fmla="*/ 162613 w 678947"/>
                <a:gd name="connsiteY19" fmla="*/ 573663 h 1803619"/>
                <a:gd name="connsiteX20" fmla="*/ 516334 w 678947"/>
                <a:gd name="connsiteY20" fmla="*/ 573663 h 1803619"/>
                <a:gd name="connsiteX21" fmla="*/ 561325 w 678947"/>
                <a:gd name="connsiteY21" fmla="*/ 618654 h 1803619"/>
                <a:gd name="connsiteX22" fmla="*/ 516334 w 678947"/>
                <a:gd name="connsiteY22" fmla="*/ 663645 h 1803619"/>
                <a:gd name="connsiteX23" fmla="*/ 162613 w 678947"/>
                <a:gd name="connsiteY23" fmla="*/ 663645 h 1803619"/>
                <a:gd name="connsiteX24" fmla="*/ 117622 w 678947"/>
                <a:gd name="connsiteY24" fmla="*/ 618654 h 1803619"/>
                <a:gd name="connsiteX25" fmla="*/ 162613 w 678947"/>
                <a:gd name="connsiteY25" fmla="*/ 573663 h 1803619"/>
                <a:gd name="connsiteX26" fmla="*/ 346730 w 678947"/>
                <a:gd name="connsiteY26" fmla="*/ 0 h 1803619"/>
                <a:gd name="connsiteX27" fmla="*/ 477359 w 678947"/>
                <a:gd name="connsiteY27" fmla="*/ 58057 h 1803619"/>
                <a:gd name="connsiteX28" fmla="*/ 535416 w 678947"/>
                <a:gd name="connsiteY28" fmla="*/ 508918 h 1803619"/>
                <a:gd name="connsiteX29" fmla="*/ 143530 w 678947"/>
                <a:gd name="connsiteY29" fmla="*/ 508918 h 1803619"/>
                <a:gd name="connsiteX0" fmla="*/ 541078 w 678947"/>
                <a:gd name="connsiteY0" fmla="*/ 913760 h 2025229"/>
                <a:gd name="connsiteX1" fmla="*/ 675744 w 678947"/>
                <a:gd name="connsiteY1" fmla="*/ 1298518 h 2025229"/>
                <a:gd name="connsiteX2" fmla="*/ 678947 w 678947"/>
                <a:gd name="connsiteY2" fmla="*/ 1298518 h 2025229"/>
                <a:gd name="connsiteX3" fmla="*/ 677934 w 678947"/>
                <a:gd name="connsiteY3" fmla="*/ 1301036 h 2025229"/>
                <a:gd name="connsiteX4" fmla="*/ 678947 w 678947"/>
                <a:gd name="connsiteY4" fmla="*/ 1302201 h 2025229"/>
                <a:gd name="connsiteX5" fmla="*/ 677465 w 678947"/>
                <a:gd name="connsiteY5" fmla="*/ 1302201 h 2025229"/>
                <a:gd name="connsiteX6" fmla="*/ 380803 w 678947"/>
                <a:gd name="connsiteY6" fmla="*/ 2020204 h 2025229"/>
                <a:gd name="connsiteX7" fmla="*/ 370346 w 678947"/>
                <a:gd name="connsiteY7" fmla="*/ 1428267 h 2025229"/>
                <a:gd name="connsiteX8" fmla="*/ 430248 w 678947"/>
                <a:gd name="connsiteY8" fmla="*/ 1346540 h 2025229"/>
                <a:gd name="connsiteX9" fmla="*/ 339473 w 678947"/>
                <a:gd name="connsiteY9" fmla="*/ 1259287 h 2025229"/>
                <a:gd name="connsiteX10" fmla="*/ 248698 w 678947"/>
                <a:gd name="connsiteY10" fmla="*/ 1346540 h 2025229"/>
                <a:gd name="connsiteX11" fmla="*/ 308601 w 678947"/>
                <a:gd name="connsiteY11" fmla="*/ 1428268 h 2025229"/>
                <a:gd name="connsiteX12" fmla="*/ 298145 w 678947"/>
                <a:gd name="connsiteY12" fmla="*/ 2025229 h 2025229"/>
                <a:gd name="connsiteX13" fmla="*/ 1482 w 678947"/>
                <a:gd name="connsiteY13" fmla="*/ 1302201 h 2025229"/>
                <a:gd name="connsiteX14" fmla="*/ 1 w 678947"/>
                <a:gd name="connsiteY14" fmla="*/ 1302201 h 2025229"/>
                <a:gd name="connsiteX15" fmla="*/ 977 w 678947"/>
                <a:gd name="connsiteY15" fmla="*/ 1300945 h 2025229"/>
                <a:gd name="connsiteX16" fmla="*/ 0 w 678947"/>
                <a:gd name="connsiteY16" fmla="*/ 1298518 h 2025229"/>
                <a:gd name="connsiteX17" fmla="*/ 2865 w 678947"/>
                <a:gd name="connsiteY17" fmla="*/ 1298518 h 2025229"/>
                <a:gd name="connsiteX18" fmla="*/ 128363 w 678947"/>
                <a:gd name="connsiteY18" fmla="*/ 918329 h 2025229"/>
                <a:gd name="connsiteX19" fmla="*/ 541078 w 678947"/>
                <a:gd name="connsiteY19" fmla="*/ 913760 h 2025229"/>
                <a:gd name="connsiteX20" fmla="*/ 162613 w 678947"/>
                <a:gd name="connsiteY20" fmla="*/ 795273 h 2025229"/>
                <a:gd name="connsiteX21" fmla="*/ 516334 w 678947"/>
                <a:gd name="connsiteY21" fmla="*/ 795273 h 2025229"/>
                <a:gd name="connsiteX22" fmla="*/ 561325 w 678947"/>
                <a:gd name="connsiteY22" fmla="*/ 840264 h 2025229"/>
                <a:gd name="connsiteX23" fmla="*/ 516334 w 678947"/>
                <a:gd name="connsiteY23" fmla="*/ 885255 h 2025229"/>
                <a:gd name="connsiteX24" fmla="*/ 162613 w 678947"/>
                <a:gd name="connsiteY24" fmla="*/ 885255 h 2025229"/>
                <a:gd name="connsiteX25" fmla="*/ 117622 w 678947"/>
                <a:gd name="connsiteY25" fmla="*/ 840264 h 2025229"/>
                <a:gd name="connsiteX26" fmla="*/ 162613 w 678947"/>
                <a:gd name="connsiteY26" fmla="*/ 795273 h 2025229"/>
                <a:gd name="connsiteX27" fmla="*/ 306002 w 678947"/>
                <a:gd name="connsiteY27" fmla="*/ 0 h 2025229"/>
                <a:gd name="connsiteX28" fmla="*/ 477359 w 678947"/>
                <a:gd name="connsiteY28" fmla="*/ 279667 h 2025229"/>
                <a:gd name="connsiteX29" fmla="*/ 535416 w 678947"/>
                <a:gd name="connsiteY29" fmla="*/ 730528 h 2025229"/>
                <a:gd name="connsiteX30" fmla="*/ 143530 w 678947"/>
                <a:gd name="connsiteY30" fmla="*/ 730528 h 2025229"/>
                <a:gd name="connsiteX31" fmla="*/ 306002 w 678947"/>
                <a:gd name="connsiteY31" fmla="*/ 0 h 202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78947" h="2025229">
                  <a:moveTo>
                    <a:pt x="541078" y="913760"/>
                  </a:moveTo>
                  <a:cubicBezTo>
                    <a:pt x="517510" y="1040676"/>
                    <a:pt x="540707" y="1154107"/>
                    <a:pt x="675744" y="1298518"/>
                  </a:cubicBezTo>
                  <a:lnTo>
                    <a:pt x="678947" y="1298518"/>
                  </a:lnTo>
                  <a:lnTo>
                    <a:pt x="677934" y="1301036"/>
                  </a:lnTo>
                  <a:lnTo>
                    <a:pt x="678947" y="1302201"/>
                  </a:lnTo>
                  <a:lnTo>
                    <a:pt x="677465" y="1302201"/>
                  </a:lnTo>
                  <a:lnTo>
                    <a:pt x="380803" y="2020204"/>
                  </a:lnTo>
                  <a:lnTo>
                    <a:pt x="370346" y="1428267"/>
                  </a:lnTo>
                  <a:cubicBezTo>
                    <a:pt x="405337" y="1416402"/>
                    <a:pt x="430248" y="1384267"/>
                    <a:pt x="430248" y="1346540"/>
                  </a:cubicBezTo>
                  <a:cubicBezTo>
                    <a:pt x="430248" y="1298351"/>
                    <a:pt x="389607" y="1259287"/>
                    <a:pt x="339473" y="1259287"/>
                  </a:cubicBezTo>
                  <a:cubicBezTo>
                    <a:pt x="289339" y="1259287"/>
                    <a:pt x="248698" y="1298351"/>
                    <a:pt x="248698" y="1346540"/>
                  </a:cubicBezTo>
                  <a:cubicBezTo>
                    <a:pt x="248698" y="1384267"/>
                    <a:pt x="273609" y="1416402"/>
                    <a:pt x="308601" y="1428268"/>
                  </a:cubicBezTo>
                  <a:cubicBezTo>
                    <a:pt x="308601" y="1640657"/>
                    <a:pt x="298145" y="1812840"/>
                    <a:pt x="298145" y="2025229"/>
                  </a:cubicBezTo>
                  <a:cubicBezTo>
                    <a:pt x="195772" y="1770818"/>
                    <a:pt x="103855" y="1556612"/>
                    <a:pt x="1482" y="1302201"/>
                  </a:cubicBezTo>
                  <a:lnTo>
                    <a:pt x="1" y="1302201"/>
                  </a:lnTo>
                  <a:cubicBezTo>
                    <a:pt x="335" y="1301788"/>
                    <a:pt x="668" y="1301375"/>
                    <a:pt x="977" y="1300945"/>
                  </a:cubicBezTo>
                  <a:lnTo>
                    <a:pt x="0" y="1298518"/>
                  </a:lnTo>
                  <a:lnTo>
                    <a:pt x="2865" y="1298518"/>
                  </a:lnTo>
                  <a:cubicBezTo>
                    <a:pt x="133453" y="1136606"/>
                    <a:pt x="156667" y="1063482"/>
                    <a:pt x="128363" y="918329"/>
                  </a:cubicBezTo>
                  <a:lnTo>
                    <a:pt x="541078" y="913760"/>
                  </a:lnTo>
                  <a:close/>
                  <a:moveTo>
                    <a:pt x="162613" y="795273"/>
                  </a:moveTo>
                  <a:lnTo>
                    <a:pt x="516334" y="795273"/>
                  </a:lnTo>
                  <a:cubicBezTo>
                    <a:pt x="541182" y="795273"/>
                    <a:pt x="561325" y="815416"/>
                    <a:pt x="561325" y="840264"/>
                  </a:cubicBezTo>
                  <a:cubicBezTo>
                    <a:pt x="561325" y="865112"/>
                    <a:pt x="541182" y="885255"/>
                    <a:pt x="516334" y="885255"/>
                  </a:cubicBezTo>
                  <a:lnTo>
                    <a:pt x="162613" y="885255"/>
                  </a:lnTo>
                  <a:cubicBezTo>
                    <a:pt x="137765" y="885255"/>
                    <a:pt x="117622" y="865112"/>
                    <a:pt x="117622" y="840264"/>
                  </a:cubicBezTo>
                  <a:cubicBezTo>
                    <a:pt x="117622" y="815416"/>
                    <a:pt x="137765" y="795273"/>
                    <a:pt x="162613" y="795273"/>
                  </a:cubicBezTo>
                  <a:close/>
                  <a:moveTo>
                    <a:pt x="306002" y="0"/>
                  </a:moveTo>
                  <a:lnTo>
                    <a:pt x="477359" y="279667"/>
                  </a:lnTo>
                  <a:lnTo>
                    <a:pt x="535416" y="730528"/>
                  </a:lnTo>
                  <a:lnTo>
                    <a:pt x="143530" y="730528"/>
                  </a:lnTo>
                  <a:cubicBezTo>
                    <a:pt x="211263" y="560889"/>
                    <a:pt x="238269" y="169639"/>
                    <a:pt x="30600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6" name="Freeform 13">
            <a:extLst>
              <a:ext uri="{FF2B5EF4-FFF2-40B4-BE49-F238E27FC236}">
                <a16:creationId xmlns:a16="http://schemas.microsoft.com/office/drawing/2014/main" id="{548F7CFC-9B8B-47F1-AA45-AFE670061462}"/>
              </a:ext>
            </a:extLst>
          </p:cNvPr>
          <p:cNvSpPr>
            <a:spLocks/>
          </p:cNvSpPr>
          <p:nvPr/>
        </p:nvSpPr>
        <p:spPr bwMode="auto">
          <a:xfrm rot="8950285" flipV="1">
            <a:off x="1596864" y="3619394"/>
            <a:ext cx="2914995" cy="4369901"/>
          </a:xfrm>
          <a:custGeom>
            <a:avLst/>
            <a:gdLst>
              <a:gd name="T0" fmla="*/ 388 w 2127"/>
              <a:gd name="T1" fmla="*/ 1550 h 3157"/>
              <a:gd name="T2" fmla="*/ 312 w 2127"/>
              <a:gd name="T3" fmla="*/ 1481 h 3157"/>
              <a:gd name="T4" fmla="*/ 259 w 2127"/>
              <a:gd name="T5" fmla="*/ 1260 h 3157"/>
              <a:gd name="T6" fmla="*/ 380 w 2127"/>
              <a:gd name="T7" fmla="*/ 1152 h 3157"/>
              <a:gd name="T8" fmla="*/ 318 w 2127"/>
              <a:gd name="T9" fmla="*/ 915 h 3157"/>
              <a:gd name="T10" fmla="*/ 345 w 2127"/>
              <a:gd name="T11" fmla="*/ 802 h 3157"/>
              <a:gd name="T12" fmla="*/ 349 w 2127"/>
              <a:gd name="T13" fmla="*/ 635 h 3157"/>
              <a:gd name="T14" fmla="*/ 421 w 2127"/>
              <a:gd name="T15" fmla="*/ 485 h 3157"/>
              <a:gd name="T16" fmla="*/ 561 w 2127"/>
              <a:gd name="T17" fmla="*/ 367 h 3157"/>
              <a:gd name="T18" fmla="*/ 569 w 2127"/>
              <a:gd name="T19" fmla="*/ 271 h 3157"/>
              <a:gd name="T20" fmla="*/ 561 w 2127"/>
              <a:gd name="T21" fmla="*/ 181 h 3157"/>
              <a:gd name="T22" fmla="*/ 625 w 2127"/>
              <a:gd name="T23" fmla="*/ 148 h 3157"/>
              <a:gd name="T24" fmla="*/ 769 w 2127"/>
              <a:gd name="T25" fmla="*/ 90 h 3157"/>
              <a:gd name="T26" fmla="*/ 909 w 2127"/>
              <a:gd name="T27" fmla="*/ 57 h 3157"/>
              <a:gd name="T28" fmla="*/ 1114 w 2127"/>
              <a:gd name="T29" fmla="*/ 148 h 3157"/>
              <a:gd name="T30" fmla="*/ 1236 w 2127"/>
              <a:gd name="T31" fmla="*/ 300 h 3157"/>
              <a:gd name="T32" fmla="*/ 1447 w 2127"/>
              <a:gd name="T33" fmla="*/ 373 h 3157"/>
              <a:gd name="T34" fmla="*/ 1554 w 2127"/>
              <a:gd name="T35" fmla="*/ 475 h 3157"/>
              <a:gd name="T36" fmla="*/ 1775 w 2127"/>
              <a:gd name="T37" fmla="*/ 691 h 3157"/>
              <a:gd name="T38" fmla="*/ 1677 w 2127"/>
              <a:gd name="T39" fmla="*/ 814 h 3157"/>
              <a:gd name="T40" fmla="*/ 1939 w 2127"/>
              <a:gd name="T41" fmla="*/ 1097 h 3157"/>
              <a:gd name="T42" fmla="*/ 1890 w 2127"/>
              <a:gd name="T43" fmla="*/ 1273 h 3157"/>
              <a:gd name="T44" fmla="*/ 2095 w 2127"/>
              <a:gd name="T45" fmla="*/ 1310 h 3157"/>
              <a:gd name="T46" fmla="*/ 1794 w 2127"/>
              <a:gd name="T47" fmla="*/ 1274 h 3157"/>
              <a:gd name="T48" fmla="*/ 1811 w 2127"/>
              <a:gd name="T49" fmla="*/ 1429 h 3157"/>
              <a:gd name="T50" fmla="*/ 1930 w 2127"/>
              <a:gd name="T51" fmla="*/ 1478 h 3157"/>
              <a:gd name="T52" fmla="*/ 1627 w 2127"/>
              <a:gd name="T53" fmla="*/ 1415 h 3157"/>
              <a:gd name="T54" fmla="*/ 1667 w 2127"/>
              <a:gd name="T55" fmla="*/ 1497 h 3157"/>
              <a:gd name="T56" fmla="*/ 1629 w 2127"/>
              <a:gd name="T57" fmla="*/ 1664 h 3157"/>
              <a:gd name="T58" fmla="*/ 1496 w 2127"/>
              <a:gd name="T59" fmla="*/ 1500 h 3157"/>
              <a:gd name="T60" fmla="*/ 1532 w 2127"/>
              <a:gd name="T61" fmla="*/ 1589 h 3157"/>
              <a:gd name="T62" fmla="*/ 1509 w 2127"/>
              <a:gd name="T63" fmla="*/ 1647 h 3157"/>
              <a:gd name="T64" fmla="*/ 1579 w 2127"/>
              <a:gd name="T65" fmla="*/ 1799 h 3157"/>
              <a:gd name="T66" fmla="*/ 1631 w 2127"/>
              <a:gd name="T67" fmla="*/ 2080 h 3157"/>
              <a:gd name="T68" fmla="*/ 1652 w 2127"/>
              <a:gd name="T69" fmla="*/ 2242 h 3157"/>
              <a:gd name="T70" fmla="*/ 1572 w 2127"/>
              <a:gd name="T71" fmla="*/ 2303 h 3157"/>
              <a:gd name="T72" fmla="*/ 1567 w 2127"/>
              <a:gd name="T73" fmla="*/ 2433 h 3157"/>
              <a:gd name="T74" fmla="*/ 1498 w 2127"/>
              <a:gd name="T75" fmla="*/ 2455 h 3157"/>
              <a:gd name="T76" fmla="*/ 1384 w 2127"/>
              <a:gd name="T77" fmla="*/ 2483 h 3157"/>
              <a:gd name="T78" fmla="*/ 1251 w 2127"/>
              <a:gd name="T79" fmla="*/ 2679 h 3157"/>
              <a:gd name="T80" fmla="*/ 998 w 2127"/>
              <a:gd name="T81" fmla="*/ 2538 h 3157"/>
              <a:gd name="T82" fmla="*/ 790 w 2127"/>
              <a:gd name="T83" fmla="*/ 2468 h 3157"/>
              <a:gd name="T84" fmla="*/ 649 w 2127"/>
              <a:gd name="T85" fmla="*/ 2321 h 3157"/>
              <a:gd name="T86" fmla="*/ 513 w 2127"/>
              <a:gd name="T87" fmla="*/ 2337 h 3157"/>
              <a:gd name="T88" fmla="*/ 574 w 2127"/>
              <a:gd name="T89" fmla="*/ 2476 h 3157"/>
              <a:gd name="T90" fmla="*/ 545 w 2127"/>
              <a:gd name="T91" fmla="*/ 2580 h 3157"/>
              <a:gd name="T92" fmla="*/ 349 w 2127"/>
              <a:gd name="T93" fmla="*/ 2754 h 3157"/>
              <a:gd name="T94" fmla="*/ 407 w 2127"/>
              <a:gd name="T95" fmla="*/ 2783 h 3157"/>
              <a:gd name="T96" fmla="*/ 456 w 2127"/>
              <a:gd name="T97" fmla="*/ 2817 h 3157"/>
              <a:gd name="T98" fmla="*/ 449 w 2127"/>
              <a:gd name="T99" fmla="*/ 2968 h 3157"/>
              <a:gd name="T100" fmla="*/ 392 w 2127"/>
              <a:gd name="T101" fmla="*/ 3084 h 3157"/>
              <a:gd name="T102" fmla="*/ 349 w 2127"/>
              <a:gd name="T103" fmla="*/ 3149 h 3157"/>
              <a:gd name="T104" fmla="*/ 164 w 2127"/>
              <a:gd name="T105" fmla="*/ 3145 h 3157"/>
              <a:gd name="T106" fmla="*/ 18 w 2127"/>
              <a:gd name="T107" fmla="*/ 2940 h 3157"/>
              <a:gd name="T108" fmla="*/ 139 w 2127"/>
              <a:gd name="T109" fmla="*/ 2743 h 3157"/>
              <a:gd name="T110" fmla="*/ 100 w 2127"/>
              <a:gd name="T111" fmla="*/ 2541 h 3157"/>
              <a:gd name="T112" fmla="*/ 211 w 2127"/>
              <a:gd name="T113" fmla="*/ 2293 h 3157"/>
              <a:gd name="T114" fmla="*/ 341 w 2127"/>
              <a:gd name="T115" fmla="*/ 2266 h 3157"/>
              <a:gd name="T116" fmla="*/ 417 w 2127"/>
              <a:gd name="T117" fmla="*/ 2296 h 3157"/>
              <a:gd name="T118" fmla="*/ 508 w 2127"/>
              <a:gd name="T119" fmla="*/ 2062 h 3157"/>
              <a:gd name="T120" fmla="*/ 488 w 2127"/>
              <a:gd name="T121" fmla="*/ 1904 h 3157"/>
              <a:gd name="T122" fmla="*/ 496 w 2127"/>
              <a:gd name="T123" fmla="*/ 1782 h 3157"/>
              <a:gd name="T124" fmla="*/ 514 w 2127"/>
              <a:gd name="T125" fmla="*/ 1618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27" h="3157">
                <a:moveTo>
                  <a:pt x="440" y="1547"/>
                </a:moveTo>
                <a:cubicBezTo>
                  <a:pt x="431" y="1553"/>
                  <a:pt x="430" y="1563"/>
                  <a:pt x="426" y="1570"/>
                </a:cubicBezTo>
                <a:cubicBezTo>
                  <a:pt x="422" y="1577"/>
                  <a:pt x="419" y="1587"/>
                  <a:pt x="408" y="1586"/>
                </a:cubicBezTo>
                <a:cubicBezTo>
                  <a:pt x="395" y="1585"/>
                  <a:pt x="382" y="1582"/>
                  <a:pt x="376" y="1569"/>
                </a:cubicBezTo>
                <a:cubicBezTo>
                  <a:pt x="370" y="1558"/>
                  <a:pt x="372" y="1549"/>
                  <a:pt x="388" y="1550"/>
                </a:cubicBezTo>
                <a:cubicBezTo>
                  <a:pt x="399" y="1551"/>
                  <a:pt x="401" y="1544"/>
                  <a:pt x="401" y="1535"/>
                </a:cubicBezTo>
                <a:cubicBezTo>
                  <a:pt x="403" y="1510"/>
                  <a:pt x="380" y="1494"/>
                  <a:pt x="357" y="1505"/>
                </a:cubicBezTo>
                <a:cubicBezTo>
                  <a:pt x="349" y="1508"/>
                  <a:pt x="342" y="1512"/>
                  <a:pt x="333" y="1515"/>
                </a:cubicBezTo>
                <a:cubicBezTo>
                  <a:pt x="323" y="1517"/>
                  <a:pt x="315" y="1514"/>
                  <a:pt x="309" y="1505"/>
                </a:cubicBezTo>
                <a:cubicBezTo>
                  <a:pt x="302" y="1496"/>
                  <a:pt x="307" y="1489"/>
                  <a:pt x="312" y="1481"/>
                </a:cubicBezTo>
                <a:cubicBezTo>
                  <a:pt x="321" y="1467"/>
                  <a:pt x="336" y="1464"/>
                  <a:pt x="351" y="1459"/>
                </a:cubicBezTo>
                <a:cubicBezTo>
                  <a:pt x="387" y="1447"/>
                  <a:pt x="387" y="1447"/>
                  <a:pt x="375" y="1411"/>
                </a:cubicBezTo>
                <a:cubicBezTo>
                  <a:pt x="364" y="1376"/>
                  <a:pt x="354" y="1342"/>
                  <a:pt x="353" y="1306"/>
                </a:cubicBezTo>
                <a:cubicBezTo>
                  <a:pt x="353" y="1294"/>
                  <a:pt x="346" y="1293"/>
                  <a:pt x="338" y="1291"/>
                </a:cubicBezTo>
                <a:cubicBezTo>
                  <a:pt x="312" y="1284"/>
                  <a:pt x="286" y="1275"/>
                  <a:pt x="259" y="1260"/>
                </a:cubicBezTo>
                <a:cubicBezTo>
                  <a:pt x="282" y="1252"/>
                  <a:pt x="302" y="1256"/>
                  <a:pt x="323" y="1257"/>
                </a:cubicBezTo>
                <a:cubicBezTo>
                  <a:pt x="367" y="1259"/>
                  <a:pt x="387" y="1243"/>
                  <a:pt x="392" y="1204"/>
                </a:cubicBezTo>
                <a:cubicBezTo>
                  <a:pt x="395" y="1186"/>
                  <a:pt x="389" y="1176"/>
                  <a:pt x="371" y="1172"/>
                </a:cubicBezTo>
                <a:cubicBezTo>
                  <a:pt x="363" y="1170"/>
                  <a:pt x="355" y="1170"/>
                  <a:pt x="348" y="1164"/>
                </a:cubicBezTo>
                <a:cubicBezTo>
                  <a:pt x="356" y="1152"/>
                  <a:pt x="369" y="1152"/>
                  <a:pt x="380" y="1152"/>
                </a:cubicBezTo>
                <a:cubicBezTo>
                  <a:pt x="392" y="1152"/>
                  <a:pt x="395" y="1147"/>
                  <a:pt x="396" y="1137"/>
                </a:cubicBezTo>
                <a:cubicBezTo>
                  <a:pt x="398" y="1109"/>
                  <a:pt x="388" y="1086"/>
                  <a:pt x="374" y="1063"/>
                </a:cubicBezTo>
                <a:cubicBezTo>
                  <a:pt x="366" y="1050"/>
                  <a:pt x="357" y="1036"/>
                  <a:pt x="349" y="1023"/>
                </a:cubicBezTo>
                <a:cubicBezTo>
                  <a:pt x="337" y="1002"/>
                  <a:pt x="333" y="980"/>
                  <a:pt x="340" y="957"/>
                </a:cubicBezTo>
                <a:cubicBezTo>
                  <a:pt x="346" y="934"/>
                  <a:pt x="340" y="923"/>
                  <a:pt x="318" y="915"/>
                </a:cubicBezTo>
                <a:cubicBezTo>
                  <a:pt x="315" y="914"/>
                  <a:pt x="312" y="914"/>
                  <a:pt x="307" y="913"/>
                </a:cubicBezTo>
                <a:cubicBezTo>
                  <a:pt x="316" y="897"/>
                  <a:pt x="331" y="894"/>
                  <a:pt x="344" y="889"/>
                </a:cubicBezTo>
                <a:cubicBezTo>
                  <a:pt x="360" y="883"/>
                  <a:pt x="372" y="874"/>
                  <a:pt x="377" y="857"/>
                </a:cubicBezTo>
                <a:cubicBezTo>
                  <a:pt x="382" y="845"/>
                  <a:pt x="380" y="836"/>
                  <a:pt x="367" y="831"/>
                </a:cubicBezTo>
                <a:cubicBezTo>
                  <a:pt x="353" y="826"/>
                  <a:pt x="344" y="819"/>
                  <a:pt x="345" y="802"/>
                </a:cubicBezTo>
                <a:cubicBezTo>
                  <a:pt x="345" y="786"/>
                  <a:pt x="357" y="784"/>
                  <a:pt x="369" y="781"/>
                </a:cubicBezTo>
                <a:cubicBezTo>
                  <a:pt x="373" y="780"/>
                  <a:pt x="380" y="780"/>
                  <a:pt x="379" y="773"/>
                </a:cubicBezTo>
                <a:cubicBezTo>
                  <a:pt x="379" y="765"/>
                  <a:pt x="375" y="756"/>
                  <a:pt x="367" y="754"/>
                </a:cubicBezTo>
                <a:cubicBezTo>
                  <a:pt x="345" y="748"/>
                  <a:pt x="347" y="734"/>
                  <a:pt x="352" y="716"/>
                </a:cubicBezTo>
                <a:cubicBezTo>
                  <a:pt x="358" y="689"/>
                  <a:pt x="357" y="662"/>
                  <a:pt x="349" y="635"/>
                </a:cubicBezTo>
                <a:cubicBezTo>
                  <a:pt x="347" y="627"/>
                  <a:pt x="346" y="620"/>
                  <a:pt x="351" y="613"/>
                </a:cubicBezTo>
                <a:cubicBezTo>
                  <a:pt x="364" y="593"/>
                  <a:pt x="371" y="574"/>
                  <a:pt x="356" y="551"/>
                </a:cubicBezTo>
                <a:cubicBezTo>
                  <a:pt x="351" y="542"/>
                  <a:pt x="361" y="537"/>
                  <a:pt x="367" y="538"/>
                </a:cubicBezTo>
                <a:cubicBezTo>
                  <a:pt x="400" y="545"/>
                  <a:pt x="411" y="528"/>
                  <a:pt x="413" y="499"/>
                </a:cubicBezTo>
                <a:cubicBezTo>
                  <a:pt x="414" y="494"/>
                  <a:pt x="418" y="490"/>
                  <a:pt x="421" y="485"/>
                </a:cubicBezTo>
                <a:cubicBezTo>
                  <a:pt x="437" y="458"/>
                  <a:pt x="439" y="456"/>
                  <a:pt x="470" y="463"/>
                </a:cubicBezTo>
                <a:cubicBezTo>
                  <a:pt x="487" y="467"/>
                  <a:pt x="498" y="465"/>
                  <a:pt x="506" y="447"/>
                </a:cubicBezTo>
                <a:cubicBezTo>
                  <a:pt x="512" y="434"/>
                  <a:pt x="523" y="422"/>
                  <a:pt x="539" y="420"/>
                </a:cubicBezTo>
                <a:cubicBezTo>
                  <a:pt x="554" y="418"/>
                  <a:pt x="555" y="408"/>
                  <a:pt x="555" y="397"/>
                </a:cubicBezTo>
                <a:cubicBezTo>
                  <a:pt x="555" y="386"/>
                  <a:pt x="554" y="376"/>
                  <a:pt x="561" y="367"/>
                </a:cubicBezTo>
                <a:cubicBezTo>
                  <a:pt x="566" y="360"/>
                  <a:pt x="561" y="355"/>
                  <a:pt x="556" y="352"/>
                </a:cubicBezTo>
                <a:cubicBezTo>
                  <a:pt x="548" y="349"/>
                  <a:pt x="541" y="347"/>
                  <a:pt x="533" y="346"/>
                </a:cubicBezTo>
                <a:cubicBezTo>
                  <a:pt x="507" y="339"/>
                  <a:pt x="506" y="337"/>
                  <a:pt x="517" y="314"/>
                </a:cubicBezTo>
                <a:cubicBezTo>
                  <a:pt x="522" y="302"/>
                  <a:pt x="530" y="292"/>
                  <a:pt x="536" y="281"/>
                </a:cubicBezTo>
                <a:cubicBezTo>
                  <a:pt x="544" y="268"/>
                  <a:pt x="552" y="255"/>
                  <a:pt x="569" y="271"/>
                </a:cubicBezTo>
                <a:cubicBezTo>
                  <a:pt x="575" y="276"/>
                  <a:pt x="583" y="273"/>
                  <a:pt x="585" y="264"/>
                </a:cubicBezTo>
                <a:cubicBezTo>
                  <a:pt x="588" y="253"/>
                  <a:pt x="592" y="241"/>
                  <a:pt x="578" y="232"/>
                </a:cubicBezTo>
                <a:cubicBezTo>
                  <a:pt x="577" y="232"/>
                  <a:pt x="576" y="232"/>
                  <a:pt x="574" y="231"/>
                </a:cubicBezTo>
                <a:cubicBezTo>
                  <a:pt x="566" y="228"/>
                  <a:pt x="552" y="235"/>
                  <a:pt x="550" y="220"/>
                </a:cubicBezTo>
                <a:cubicBezTo>
                  <a:pt x="548" y="206"/>
                  <a:pt x="552" y="193"/>
                  <a:pt x="561" y="181"/>
                </a:cubicBezTo>
                <a:cubicBezTo>
                  <a:pt x="569" y="172"/>
                  <a:pt x="580" y="166"/>
                  <a:pt x="591" y="162"/>
                </a:cubicBezTo>
                <a:cubicBezTo>
                  <a:pt x="600" y="159"/>
                  <a:pt x="607" y="159"/>
                  <a:pt x="608" y="171"/>
                </a:cubicBezTo>
                <a:cubicBezTo>
                  <a:pt x="609" y="175"/>
                  <a:pt x="611" y="179"/>
                  <a:pt x="615" y="179"/>
                </a:cubicBezTo>
                <a:cubicBezTo>
                  <a:pt x="622" y="179"/>
                  <a:pt x="623" y="174"/>
                  <a:pt x="623" y="170"/>
                </a:cubicBezTo>
                <a:cubicBezTo>
                  <a:pt x="624" y="162"/>
                  <a:pt x="624" y="155"/>
                  <a:pt x="625" y="148"/>
                </a:cubicBezTo>
                <a:cubicBezTo>
                  <a:pt x="628" y="124"/>
                  <a:pt x="644" y="115"/>
                  <a:pt x="666" y="124"/>
                </a:cubicBezTo>
                <a:cubicBezTo>
                  <a:pt x="669" y="125"/>
                  <a:pt x="671" y="126"/>
                  <a:pt x="673" y="127"/>
                </a:cubicBezTo>
                <a:cubicBezTo>
                  <a:pt x="705" y="144"/>
                  <a:pt x="710" y="143"/>
                  <a:pt x="725" y="109"/>
                </a:cubicBezTo>
                <a:cubicBezTo>
                  <a:pt x="731" y="96"/>
                  <a:pt x="738" y="89"/>
                  <a:pt x="753" y="91"/>
                </a:cubicBezTo>
                <a:cubicBezTo>
                  <a:pt x="759" y="92"/>
                  <a:pt x="764" y="91"/>
                  <a:pt x="769" y="90"/>
                </a:cubicBezTo>
                <a:cubicBezTo>
                  <a:pt x="799" y="89"/>
                  <a:pt x="822" y="78"/>
                  <a:pt x="829" y="45"/>
                </a:cubicBezTo>
                <a:cubicBezTo>
                  <a:pt x="832" y="33"/>
                  <a:pt x="837" y="21"/>
                  <a:pt x="845" y="11"/>
                </a:cubicBezTo>
                <a:cubicBezTo>
                  <a:pt x="850" y="4"/>
                  <a:pt x="858" y="0"/>
                  <a:pt x="866" y="3"/>
                </a:cubicBezTo>
                <a:cubicBezTo>
                  <a:pt x="876" y="6"/>
                  <a:pt x="872" y="15"/>
                  <a:pt x="871" y="22"/>
                </a:cubicBezTo>
                <a:cubicBezTo>
                  <a:pt x="867" y="66"/>
                  <a:pt x="867" y="66"/>
                  <a:pt x="909" y="57"/>
                </a:cubicBezTo>
                <a:cubicBezTo>
                  <a:pt x="924" y="54"/>
                  <a:pt x="938" y="53"/>
                  <a:pt x="953" y="56"/>
                </a:cubicBezTo>
                <a:cubicBezTo>
                  <a:pt x="968" y="60"/>
                  <a:pt x="980" y="63"/>
                  <a:pt x="986" y="82"/>
                </a:cubicBezTo>
                <a:cubicBezTo>
                  <a:pt x="996" y="109"/>
                  <a:pt x="1034" y="117"/>
                  <a:pt x="1066" y="102"/>
                </a:cubicBezTo>
                <a:cubicBezTo>
                  <a:pt x="1071" y="100"/>
                  <a:pt x="1075" y="97"/>
                  <a:pt x="1081" y="94"/>
                </a:cubicBezTo>
                <a:cubicBezTo>
                  <a:pt x="1085" y="117"/>
                  <a:pt x="1091" y="138"/>
                  <a:pt x="1114" y="148"/>
                </a:cubicBezTo>
                <a:cubicBezTo>
                  <a:pt x="1135" y="157"/>
                  <a:pt x="1155" y="152"/>
                  <a:pt x="1176" y="148"/>
                </a:cubicBezTo>
                <a:cubicBezTo>
                  <a:pt x="1178" y="154"/>
                  <a:pt x="1174" y="156"/>
                  <a:pt x="1172" y="159"/>
                </a:cubicBezTo>
                <a:cubicBezTo>
                  <a:pt x="1152" y="181"/>
                  <a:pt x="1160" y="206"/>
                  <a:pt x="1189" y="215"/>
                </a:cubicBezTo>
                <a:cubicBezTo>
                  <a:pt x="1219" y="224"/>
                  <a:pt x="1219" y="224"/>
                  <a:pt x="1209" y="254"/>
                </a:cubicBezTo>
                <a:cubicBezTo>
                  <a:pt x="1202" y="275"/>
                  <a:pt x="1214" y="297"/>
                  <a:pt x="1236" y="300"/>
                </a:cubicBezTo>
                <a:cubicBezTo>
                  <a:pt x="1247" y="302"/>
                  <a:pt x="1248" y="292"/>
                  <a:pt x="1250" y="285"/>
                </a:cubicBezTo>
                <a:cubicBezTo>
                  <a:pt x="1253" y="273"/>
                  <a:pt x="1255" y="259"/>
                  <a:pt x="1270" y="255"/>
                </a:cubicBezTo>
                <a:cubicBezTo>
                  <a:pt x="1280" y="253"/>
                  <a:pt x="1287" y="252"/>
                  <a:pt x="1283" y="267"/>
                </a:cubicBezTo>
                <a:cubicBezTo>
                  <a:pt x="1274" y="305"/>
                  <a:pt x="1284" y="318"/>
                  <a:pt x="1322" y="321"/>
                </a:cubicBezTo>
                <a:cubicBezTo>
                  <a:pt x="1370" y="325"/>
                  <a:pt x="1411" y="342"/>
                  <a:pt x="1447" y="373"/>
                </a:cubicBezTo>
                <a:cubicBezTo>
                  <a:pt x="1465" y="389"/>
                  <a:pt x="1484" y="402"/>
                  <a:pt x="1507" y="410"/>
                </a:cubicBezTo>
                <a:cubicBezTo>
                  <a:pt x="1519" y="414"/>
                  <a:pt x="1530" y="414"/>
                  <a:pt x="1540" y="405"/>
                </a:cubicBezTo>
                <a:cubicBezTo>
                  <a:pt x="1549" y="397"/>
                  <a:pt x="1560" y="392"/>
                  <a:pt x="1570" y="402"/>
                </a:cubicBezTo>
                <a:cubicBezTo>
                  <a:pt x="1580" y="413"/>
                  <a:pt x="1569" y="421"/>
                  <a:pt x="1563" y="427"/>
                </a:cubicBezTo>
                <a:cubicBezTo>
                  <a:pt x="1548" y="442"/>
                  <a:pt x="1547" y="456"/>
                  <a:pt x="1554" y="475"/>
                </a:cubicBezTo>
                <a:cubicBezTo>
                  <a:pt x="1581" y="551"/>
                  <a:pt x="1584" y="629"/>
                  <a:pt x="1581" y="708"/>
                </a:cubicBezTo>
                <a:cubicBezTo>
                  <a:pt x="1580" y="748"/>
                  <a:pt x="1580" y="748"/>
                  <a:pt x="1616" y="763"/>
                </a:cubicBezTo>
                <a:cubicBezTo>
                  <a:pt x="1649" y="776"/>
                  <a:pt x="1649" y="776"/>
                  <a:pt x="1675" y="750"/>
                </a:cubicBezTo>
                <a:cubicBezTo>
                  <a:pt x="1693" y="732"/>
                  <a:pt x="1711" y="713"/>
                  <a:pt x="1734" y="700"/>
                </a:cubicBezTo>
                <a:cubicBezTo>
                  <a:pt x="1746" y="694"/>
                  <a:pt x="1759" y="688"/>
                  <a:pt x="1775" y="691"/>
                </a:cubicBezTo>
                <a:cubicBezTo>
                  <a:pt x="1772" y="703"/>
                  <a:pt x="1764" y="711"/>
                  <a:pt x="1758" y="720"/>
                </a:cubicBezTo>
                <a:cubicBezTo>
                  <a:pt x="1746" y="738"/>
                  <a:pt x="1738" y="757"/>
                  <a:pt x="1738" y="778"/>
                </a:cubicBezTo>
                <a:cubicBezTo>
                  <a:pt x="1737" y="790"/>
                  <a:pt x="1733" y="792"/>
                  <a:pt x="1722" y="791"/>
                </a:cubicBezTo>
                <a:cubicBezTo>
                  <a:pt x="1711" y="790"/>
                  <a:pt x="1699" y="790"/>
                  <a:pt x="1689" y="796"/>
                </a:cubicBezTo>
                <a:cubicBezTo>
                  <a:pt x="1683" y="801"/>
                  <a:pt x="1678" y="807"/>
                  <a:pt x="1677" y="814"/>
                </a:cubicBezTo>
                <a:cubicBezTo>
                  <a:pt x="1677" y="823"/>
                  <a:pt x="1686" y="823"/>
                  <a:pt x="1692" y="825"/>
                </a:cubicBezTo>
                <a:cubicBezTo>
                  <a:pt x="1732" y="839"/>
                  <a:pt x="1772" y="852"/>
                  <a:pt x="1813" y="867"/>
                </a:cubicBezTo>
                <a:cubicBezTo>
                  <a:pt x="1837" y="875"/>
                  <a:pt x="1861" y="886"/>
                  <a:pt x="1882" y="902"/>
                </a:cubicBezTo>
                <a:cubicBezTo>
                  <a:pt x="1923" y="931"/>
                  <a:pt x="1936" y="968"/>
                  <a:pt x="1924" y="1017"/>
                </a:cubicBezTo>
                <a:cubicBezTo>
                  <a:pt x="1912" y="1061"/>
                  <a:pt x="1912" y="1061"/>
                  <a:pt x="1939" y="1097"/>
                </a:cubicBezTo>
                <a:cubicBezTo>
                  <a:pt x="1923" y="1108"/>
                  <a:pt x="1913" y="1125"/>
                  <a:pt x="1904" y="1141"/>
                </a:cubicBezTo>
                <a:cubicBezTo>
                  <a:pt x="1895" y="1157"/>
                  <a:pt x="1884" y="1170"/>
                  <a:pt x="1865" y="1174"/>
                </a:cubicBezTo>
                <a:cubicBezTo>
                  <a:pt x="1851" y="1177"/>
                  <a:pt x="1837" y="1180"/>
                  <a:pt x="1834" y="1197"/>
                </a:cubicBezTo>
                <a:cubicBezTo>
                  <a:pt x="1830" y="1217"/>
                  <a:pt x="1831" y="1236"/>
                  <a:pt x="1849" y="1250"/>
                </a:cubicBezTo>
                <a:cubicBezTo>
                  <a:pt x="1861" y="1260"/>
                  <a:pt x="1876" y="1267"/>
                  <a:pt x="1890" y="1273"/>
                </a:cubicBezTo>
                <a:cubicBezTo>
                  <a:pt x="1914" y="1284"/>
                  <a:pt x="1939" y="1294"/>
                  <a:pt x="1961" y="1309"/>
                </a:cubicBezTo>
                <a:cubicBezTo>
                  <a:pt x="1974" y="1318"/>
                  <a:pt x="1981" y="1314"/>
                  <a:pt x="1983" y="1298"/>
                </a:cubicBezTo>
                <a:cubicBezTo>
                  <a:pt x="1984" y="1274"/>
                  <a:pt x="1997" y="1257"/>
                  <a:pt x="2020" y="1250"/>
                </a:cubicBezTo>
                <a:cubicBezTo>
                  <a:pt x="2045" y="1242"/>
                  <a:pt x="2073" y="1249"/>
                  <a:pt x="2088" y="1267"/>
                </a:cubicBezTo>
                <a:cubicBezTo>
                  <a:pt x="2099" y="1280"/>
                  <a:pt x="2101" y="1295"/>
                  <a:pt x="2095" y="1310"/>
                </a:cubicBezTo>
                <a:cubicBezTo>
                  <a:pt x="2088" y="1329"/>
                  <a:pt x="2096" y="1338"/>
                  <a:pt x="2112" y="1343"/>
                </a:cubicBezTo>
                <a:cubicBezTo>
                  <a:pt x="2122" y="1346"/>
                  <a:pt x="2127" y="1351"/>
                  <a:pt x="2125" y="1362"/>
                </a:cubicBezTo>
                <a:cubicBezTo>
                  <a:pt x="2123" y="1374"/>
                  <a:pt x="2114" y="1368"/>
                  <a:pt x="2108" y="1368"/>
                </a:cubicBezTo>
                <a:cubicBezTo>
                  <a:pt x="2002" y="1361"/>
                  <a:pt x="1903" y="1334"/>
                  <a:pt x="1815" y="1274"/>
                </a:cubicBezTo>
                <a:cubicBezTo>
                  <a:pt x="1807" y="1268"/>
                  <a:pt x="1800" y="1268"/>
                  <a:pt x="1794" y="1274"/>
                </a:cubicBezTo>
                <a:cubicBezTo>
                  <a:pt x="1782" y="1284"/>
                  <a:pt x="1770" y="1294"/>
                  <a:pt x="1759" y="1304"/>
                </a:cubicBezTo>
                <a:cubicBezTo>
                  <a:pt x="1743" y="1319"/>
                  <a:pt x="1727" y="1334"/>
                  <a:pt x="1704" y="1340"/>
                </a:cubicBezTo>
                <a:cubicBezTo>
                  <a:pt x="1693" y="1342"/>
                  <a:pt x="1693" y="1350"/>
                  <a:pt x="1698" y="1358"/>
                </a:cubicBezTo>
                <a:cubicBezTo>
                  <a:pt x="1705" y="1368"/>
                  <a:pt x="1712" y="1378"/>
                  <a:pt x="1726" y="1381"/>
                </a:cubicBezTo>
                <a:cubicBezTo>
                  <a:pt x="1758" y="1390"/>
                  <a:pt x="1785" y="1409"/>
                  <a:pt x="1811" y="1429"/>
                </a:cubicBezTo>
                <a:cubicBezTo>
                  <a:pt x="1831" y="1445"/>
                  <a:pt x="1851" y="1460"/>
                  <a:pt x="1874" y="1471"/>
                </a:cubicBezTo>
                <a:cubicBezTo>
                  <a:pt x="1890" y="1480"/>
                  <a:pt x="1899" y="1477"/>
                  <a:pt x="1904" y="1460"/>
                </a:cubicBezTo>
                <a:cubicBezTo>
                  <a:pt x="1906" y="1451"/>
                  <a:pt x="1908" y="1441"/>
                  <a:pt x="1922" y="1445"/>
                </a:cubicBezTo>
                <a:cubicBezTo>
                  <a:pt x="1935" y="1449"/>
                  <a:pt x="1940" y="1458"/>
                  <a:pt x="1941" y="1470"/>
                </a:cubicBezTo>
                <a:cubicBezTo>
                  <a:pt x="1941" y="1478"/>
                  <a:pt x="1935" y="1478"/>
                  <a:pt x="1930" y="1478"/>
                </a:cubicBezTo>
                <a:cubicBezTo>
                  <a:pt x="1914" y="1479"/>
                  <a:pt x="1900" y="1483"/>
                  <a:pt x="1887" y="1493"/>
                </a:cubicBezTo>
                <a:cubicBezTo>
                  <a:pt x="1881" y="1498"/>
                  <a:pt x="1877" y="1496"/>
                  <a:pt x="1871" y="1493"/>
                </a:cubicBezTo>
                <a:cubicBezTo>
                  <a:pt x="1813" y="1464"/>
                  <a:pt x="1751" y="1440"/>
                  <a:pt x="1708" y="1388"/>
                </a:cubicBezTo>
                <a:cubicBezTo>
                  <a:pt x="1695" y="1373"/>
                  <a:pt x="1664" y="1380"/>
                  <a:pt x="1656" y="1400"/>
                </a:cubicBezTo>
                <a:cubicBezTo>
                  <a:pt x="1649" y="1415"/>
                  <a:pt x="1641" y="1417"/>
                  <a:pt x="1627" y="1415"/>
                </a:cubicBezTo>
                <a:cubicBezTo>
                  <a:pt x="1620" y="1414"/>
                  <a:pt x="1612" y="1415"/>
                  <a:pt x="1605" y="1417"/>
                </a:cubicBezTo>
                <a:cubicBezTo>
                  <a:pt x="1593" y="1420"/>
                  <a:pt x="1590" y="1430"/>
                  <a:pt x="1588" y="1441"/>
                </a:cubicBezTo>
                <a:cubicBezTo>
                  <a:pt x="1586" y="1452"/>
                  <a:pt x="1593" y="1457"/>
                  <a:pt x="1601" y="1461"/>
                </a:cubicBezTo>
                <a:cubicBezTo>
                  <a:pt x="1611" y="1466"/>
                  <a:pt x="1623" y="1470"/>
                  <a:pt x="1634" y="1475"/>
                </a:cubicBezTo>
                <a:cubicBezTo>
                  <a:pt x="1646" y="1480"/>
                  <a:pt x="1658" y="1486"/>
                  <a:pt x="1667" y="1497"/>
                </a:cubicBezTo>
                <a:cubicBezTo>
                  <a:pt x="1682" y="1516"/>
                  <a:pt x="1679" y="1534"/>
                  <a:pt x="1656" y="1541"/>
                </a:cubicBezTo>
                <a:cubicBezTo>
                  <a:pt x="1613" y="1554"/>
                  <a:pt x="1610" y="1570"/>
                  <a:pt x="1633" y="1611"/>
                </a:cubicBezTo>
                <a:cubicBezTo>
                  <a:pt x="1642" y="1628"/>
                  <a:pt x="1653" y="1643"/>
                  <a:pt x="1646" y="1664"/>
                </a:cubicBezTo>
                <a:cubicBezTo>
                  <a:pt x="1644" y="1668"/>
                  <a:pt x="1644" y="1674"/>
                  <a:pt x="1638" y="1673"/>
                </a:cubicBezTo>
                <a:cubicBezTo>
                  <a:pt x="1632" y="1673"/>
                  <a:pt x="1630" y="1668"/>
                  <a:pt x="1629" y="1664"/>
                </a:cubicBezTo>
                <a:cubicBezTo>
                  <a:pt x="1627" y="1646"/>
                  <a:pt x="1616" y="1640"/>
                  <a:pt x="1599" y="1639"/>
                </a:cubicBezTo>
                <a:cubicBezTo>
                  <a:pt x="1575" y="1637"/>
                  <a:pt x="1560" y="1623"/>
                  <a:pt x="1552" y="1600"/>
                </a:cubicBezTo>
                <a:cubicBezTo>
                  <a:pt x="1546" y="1580"/>
                  <a:pt x="1540" y="1560"/>
                  <a:pt x="1533" y="1540"/>
                </a:cubicBezTo>
                <a:cubicBezTo>
                  <a:pt x="1529" y="1526"/>
                  <a:pt x="1521" y="1514"/>
                  <a:pt x="1510" y="1506"/>
                </a:cubicBezTo>
                <a:cubicBezTo>
                  <a:pt x="1506" y="1503"/>
                  <a:pt x="1502" y="1498"/>
                  <a:pt x="1496" y="1500"/>
                </a:cubicBezTo>
                <a:cubicBezTo>
                  <a:pt x="1489" y="1504"/>
                  <a:pt x="1486" y="1510"/>
                  <a:pt x="1487" y="1517"/>
                </a:cubicBezTo>
                <a:cubicBezTo>
                  <a:pt x="1488" y="1530"/>
                  <a:pt x="1490" y="1543"/>
                  <a:pt x="1492" y="1556"/>
                </a:cubicBezTo>
                <a:cubicBezTo>
                  <a:pt x="1493" y="1561"/>
                  <a:pt x="1498" y="1562"/>
                  <a:pt x="1502" y="1563"/>
                </a:cubicBezTo>
                <a:cubicBezTo>
                  <a:pt x="1506" y="1564"/>
                  <a:pt x="1511" y="1564"/>
                  <a:pt x="1515" y="1566"/>
                </a:cubicBezTo>
                <a:cubicBezTo>
                  <a:pt x="1527" y="1569"/>
                  <a:pt x="1536" y="1576"/>
                  <a:pt x="1532" y="1589"/>
                </a:cubicBezTo>
                <a:cubicBezTo>
                  <a:pt x="1528" y="1600"/>
                  <a:pt x="1516" y="1595"/>
                  <a:pt x="1507" y="1594"/>
                </a:cubicBezTo>
                <a:cubicBezTo>
                  <a:pt x="1504" y="1593"/>
                  <a:pt x="1500" y="1592"/>
                  <a:pt x="1498" y="1590"/>
                </a:cubicBezTo>
                <a:cubicBezTo>
                  <a:pt x="1480" y="1574"/>
                  <a:pt x="1478" y="1587"/>
                  <a:pt x="1474" y="1602"/>
                </a:cubicBezTo>
                <a:cubicBezTo>
                  <a:pt x="1468" y="1624"/>
                  <a:pt x="1468" y="1623"/>
                  <a:pt x="1492" y="1625"/>
                </a:cubicBezTo>
                <a:cubicBezTo>
                  <a:pt x="1506" y="1625"/>
                  <a:pt x="1515" y="1630"/>
                  <a:pt x="1509" y="1647"/>
                </a:cubicBezTo>
                <a:cubicBezTo>
                  <a:pt x="1505" y="1659"/>
                  <a:pt x="1502" y="1671"/>
                  <a:pt x="1500" y="1684"/>
                </a:cubicBezTo>
                <a:cubicBezTo>
                  <a:pt x="1497" y="1705"/>
                  <a:pt x="1504" y="1712"/>
                  <a:pt x="1525" y="1709"/>
                </a:cubicBezTo>
                <a:cubicBezTo>
                  <a:pt x="1529" y="1709"/>
                  <a:pt x="1532" y="1709"/>
                  <a:pt x="1535" y="1708"/>
                </a:cubicBezTo>
                <a:cubicBezTo>
                  <a:pt x="1553" y="1704"/>
                  <a:pt x="1560" y="1707"/>
                  <a:pt x="1558" y="1728"/>
                </a:cubicBezTo>
                <a:cubicBezTo>
                  <a:pt x="1554" y="1754"/>
                  <a:pt x="1565" y="1777"/>
                  <a:pt x="1579" y="1799"/>
                </a:cubicBezTo>
                <a:cubicBezTo>
                  <a:pt x="1596" y="1825"/>
                  <a:pt x="1618" y="1849"/>
                  <a:pt x="1631" y="1877"/>
                </a:cubicBezTo>
                <a:cubicBezTo>
                  <a:pt x="1639" y="1894"/>
                  <a:pt x="1643" y="1910"/>
                  <a:pt x="1634" y="1929"/>
                </a:cubicBezTo>
                <a:cubicBezTo>
                  <a:pt x="1623" y="1951"/>
                  <a:pt x="1628" y="1975"/>
                  <a:pt x="1637" y="1998"/>
                </a:cubicBezTo>
                <a:cubicBezTo>
                  <a:pt x="1640" y="2005"/>
                  <a:pt x="1643" y="2011"/>
                  <a:pt x="1645" y="2017"/>
                </a:cubicBezTo>
                <a:cubicBezTo>
                  <a:pt x="1662" y="2054"/>
                  <a:pt x="1662" y="2054"/>
                  <a:pt x="1631" y="2080"/>
                </a:cubicBezTo>
                <a:cubicBezTo>
                  <a:pt x="1625" y="2085"/>
                  <a:pt x="1621" y="2090"/>
                  <a:pt x="1623" y="2100"/>
                </a:cubicBezTo>
                <a:cubicBezTo>
                  <a:pt x="1625" y="2111"/>
                  <a:pt x="1624" y="2123"/>
                  <a:pt x="1622" y="2134"/>
                </a:cubicBezTo>
                <a:cubicBezTo>
                  <a:pt x="1618" y="2151"/>
                  <a:pt x="1627" y="2158"/>
                  <a:pt x="1641" y="2163"/>
                </a:cubicBezTo>
                <a:cubicBezTo>
                  <a:pt x="1686" y="2179"/>
                  <a:pt x="1686" y="2179"/>
                  <a:pt x="1659" y="2218"/>
                </a:cubicBezTo>
                <a:cubicBezTo>
                  <a:pt x="1654" y="2225"/>
                  <a:pt x="1652" y="2233"/>
                  <a:pt x="1652" y="2242"/>
                </a:cubicBezTo>
                <a:cubicBezTo>
                  <a:pt x="1652" y="2249"/>
                  <a:pt x="1659" y="2258"/>
                  <a:pt x="1647" y="2261"/>
                </a:cubicBezTo>
                <a:cubicBezTo>
                  <a:pt x="1637" y="2264"/>
                  <a:pt x="1627" y="2263"/>
                  <a:pt x="1621" y="2253"/>
                </a:cubicBezTo>
                <a:cubicBezTo>
                  <a:pt x="1615" y="2245"/>
                  <a:pt x="1611" y="2236"/>
                  <a:pt x="1606" y="2226"/>
                </a:cubicBezTo>
                <a:cubicBezTo>
                  <a:pt x="1582" y="2235"/>
                  <a:pt x="1571" y="2256"/>
                  <a:pt x="1562" y="2277"/>
                </a:cubicBezTo>
                <a:cubicBezTo>
                  <a:pt x="1557" y="2287"/>
                  <a:pt x="1566" y="2296"/>
                  <a:pt x="1572" y="2303"/>
                </a:cubicBezTo>
                <a:cubicBezTo>
                  <a:pt x="1581" y="2312"/>
                  <a:pt x="1590" y="2320"/>
                  <a:pt x="1598" y="2328"/>
                </a:cubicBezTo>
                <a:cubicBezTo>
                  <a:pt x="1607" y="2337"/>
                  <a:pt x="1613" y="2347"/>
                  <a:pt x="1614" y="2360"/>
                </a:cubicBezTo>
                <a:cubicBezTo>
                  <a:pt x="1615" y="2377"/>
                  <a:pt x="1610" y="2381"/>
                  <a:pt x="1593" y="2377"/>
                </a:cubicBezTo>
                <a:cubicBezTo>
                  <a:pt x="1572" y="2371"/>
                  <a:pt x="1567" y="2377"/>
                  <a:pt x="1570" y="2398"/>
                </a:cubicBezTo>
                <a:cubicBezTo>
                  <a:pt x="1571" y="2410"/>
                  <a:pt x="1581" y="2425"/>
                  <a:pt x="1567" y="2433"/>
                </a:cubicBezTo>
                <a:cubicBezTo>
                  <a:pt x="1554" y="2440"/>
                  <a:pt x="1542" y="2427"/>
                  <a:pt x="1532" y="2419"/>
                </a:cubicBezTo>
                <a:cubicBezTo>
                  <a:pt x="1528" y="2415"/>
                  <a:pt x="1524" y="2412"/>
                  <a:pt x="1519" y="2409"/>
                </a:cubicBezTo>
                <a:cubicBezTo>
                  <a:pt x="1513" y="2405"/>
                  <a:pt x="1505" y="2404"/>
                  <a:pt x="1499" y="2410"/>
                </a:cubicBezTo>
                <a:cubicBezTo>
                  <a:pt x="1493" y="2415"/>
                  <a:pt x="1495" y="2422"/>
                  <a:pt x="1499" y="2428"/>
                </a:cubicBezTo>
                <a:cubicBezTo>
                  <a:pt x="1504" y="2437"/>
                  <a:pt x="1508" y="2446"/>
                  <a:pt x="1498" y="2455"/>
                </a:cubicBezTo>
                <a:cubicBezTo>
                  <a:pt x="1488" y="2463"/>
                  <a:pt x="1478" y="2458"/>
                  <a:pt x="1469" y="2452"/>
                </a:cubicBezTo>
                <a:cubicBezTo>
                  <a:pt x="1468" y="2451"/>
                  <a:pt x="1466" y="2449"/>
                  <a:pt x="1464" y="2448"/>
                </a:cubicBezTo>
                <a:cubicBezTo>
                  <a:pt x="1439" y="2430"/>
                  <a:pt x="1433" y="2432"/>
                  <a:pt x="1421" y="2461"/>
                </a:cubicBezTo>
                <a:cubicBezTo>
                  <a:pt x="1416" y="2475"/>
                  <a:pt x="1411" y="2486"/>
                  <a:pt x="1394" y="2484"/>
                </a:cubicBezTo>
                <a:cubicBezTo>
                  <a:pt x="1390" y="2484"/>
                  <a:pt x="1387" y="2484"/>
                  <a:pt x="1384" y="2483"/>
                </a:cubicBezTo>
                <a:cubicBezTo>
                  <a:pt x="1367" y="2477"/>
                  <a:pt x="1352" y="2485"/>
                  <a:pt x="1354" y="2502"/>
                </a:cubicBezTo>
                <a:cubicBezTo>
                  <a:pt x="1356" y="2519"/>
                  <a:pt x="1347" y="2525"/>
                  <a:pt x="1335" y="2526"/>
                </a:cubicBezTo>
                <a:cubicBezTo>
                  <a:pt x="1296" y="2528"/>
                  <a:pt x="1288" y="2552"/>
                  <a:pt x="1287" y="2586"/>
                </a:cubicBezTo>
                <a:cubicBezTo>
                  <a:pt x="1286" y="2610"/>
                  <a:pt x="1280" y="2634"/>
                  <a:pt x="1273" y="2658"/>
                </a:cubicBezTo>
                <a:cubicBezTo>
                  <a:pt x="1269" y="2669"/>
                  <a:pt x="1263" y="2676"/>
                  <a:pt x="1251" y="2679"/>
                </a:cubicBezTo>
                <a:cubicBezTo>
                  <a:pt x="1210" y="2691"/>
                  <a:pt x="1169" y="2694"/>
                  <a:pt x="1131" y="2668"/>
                </a:cubicBezTo>
                <a:cubicBezTo>
                  <a:pt x="1117" y="2658"/>
                  <a:pt x="1108" y="2647"/>
                  <a:pt x="1110" y="2628"/>
                </a:cubicBezTo>
                <a:cubicBezTo>
                  <a:pt x="1114" y="2600"/>
                  <a:pt x="1100" y="2575"/>
                  <a:pt x="1086" y="2551"/>
                </a:cubicBezTo>
                <a:cubicBezTo>
                  <a:pt x="1083" y="2544"/>
                  <a:pt x="1077" y="2543"/>
                  <a:pt x="1070" y="2542"/>
                </a:cubicBezTo>
                <a:cubicBezTo>
                  <a:pt x="1046" y="2539"/>
                  <a:pt x="1022" y="2537"/>
                  <a:pt x="998" y="2538"/>
                </a:cubicBezTo>
                <a:cubicBezTo>
                  <a:pt x="983" y="2538"/>
                  <a:pt x="973" y="2533"/>
                  <a:pt x="964" y="2522"/>
                </a:cubicBezTo>
                <a:cubicBezTo>
                  <a:pt x="955" y="2512"/>
                  <a:pt x="947" y="2501"/>
                  <a:pt x="934" y="2495"/>
                </a:cubicBezTo>
                <a:cubicBezTo>
                  <a:pt x="920" y="2489"/>
                  <a:pt x="908" y="2487"/>
                  <a:pt x="893" y="2497"/>
                </a:cubicBezTo>
                <a:cubicBezTo>
                  <a:pt x="875" y="2510"/>
                  <a:pt x="859" y="2504"/>
                  <a:pt x="852" y="2482"/>
                </a:cubicBezTo>
                <a:cubicBezTo>
                  <a:pt x="839" y="2444"/>
                  <a:pt x="821" y="2440"/>
                  <a:pt x="790" y="2468"/>
                </a:cubicBezTo>
                <a:cubicBezTo>
                  <a:pt x="773" y="2482"/>
                  <a:pt x="762" y="2501"/>
                  <a:pt x="747" y="2517"/>
                </a:cubicBezTo>
                <a:cubicBezTo>
                  <a:pt x="735" y="2529"/>
                  <a:pt x="723" y="2540"/>
                  <a:pt x="700" y="2543"/>
                </a:cubicBezTo>
                <a:cubicBezTo>
                  <a:pt x="719" y="2512"/>
                  <a:pt x="734" y="2485"/>
                  <a:pt x="752" y="2457"/>
                </a:cubicBezTo>
                <a:cubicBezTo>
                  <a:pt x="770" y="2428"/>
                  <a:pt x="746" y="2370"/>
                  <a:pt x="711" y="2373"/>
                </a:cubicBezTo>
                <a:cubicBezTo>
                  <a:pt x="670" y="2376"/>
                  <a:pt x="657" y="2354"/>
                  <a:pt x="649" y="2321"/>
                </a:cubicBezTo>
                <a:cubicBezTo>
                  <a:pt x="647" y="2316"/>
                  <a:pt x="646" y="2311"/>
                  <a:pt x="644" y="2306"/>
                </a:cubicBezTo>
                <a:cubicBezTo>
                  <a:pt x="638" y="2284"/>
                  <a:pt x="636" y="2283"/>
                  <a:pt x="616" y="2294"/>
                </a:cubicBezTo>
                <a:cubicBezTo>
                  <a:pt x="599" y="2304"/>
                  <a:pt x="586" y="2318"/>
                  <a:pt x="574" y="2334"/>
                </a:cubicBezTo>
                <a:cubicBezTo>
                  <a:pt x="567" y="2344"/>
                  <a:pt x="561" y="2348"/>
                  <a:pt x="548" y="2343"/>
                </a:cubicBezTo>
                <a:cubicBezTo>
                  <a:pt x="537" y="2339"/>
                  <a:pt x="525" y="2338"/>
                  <a:pt x="513" y="2337"/>
                </a:cubicBezTo>
                <a:cubicBezTo>
                  <a:pt x="505" y="2336"/>
                  <a:pt x="498" y="2340"/>
                  <a:pt x="496" y="2348"/>
                </a:cubicBezTo>
                <a:cubicBezTo>
                  <a:pt x="494" y="2357"/>
                  <a:pt x="497" y="2363"/>
                  <a:pt x="505" y="2367"/>
                </a:cubicBezTo>
                <a:cubicBezTo>
                  <a:pt x="511" y="2370"/>
                  <a:pt x="517" y="2372"/>
                  <a:pt x="523" y="2375"/>
                </a:cubicBezTo>
                <a:cubicBezTo>
                  <a:pt x="533" y="2380"/>
                  <a:pt x="537" y="2387"/>
                  <a:pt x="535" y="2399"/>
                </a:cubicBezTo>
                <a:cubicBezTo>
                  <a:pt x="529" y="2435"/>
                  <a:pt x="542" y="2460"/>
                  <a:pt x="574" y="2476"/>
                </a:cubicBezTo>
                <a:cubicBezTo>
                  <a:pt x="579" y="2479"/>
                  <a:pt x="590" y="2478"/>
                  <a:pt x="588" y="2487"/>
                </a:cubicBezTo>
                <a:cubicBezTo>
                  <a:pt x="587" y="2496"/>
                  <a:pt x="578" y="2498"/>
                  <a:pt x="569" y="2499"/>
                </a:cubicBezTo>
                <a:cubicBezTo>
                  <a:pt x="568" y="2499"/>
                  <a:pt x="567" y="2499"/>
                  <a:pt x="566" y="2499"/>
                </a:cubicBezTo>
                <a:cubicBezTo>
                  <a:pt x="542" y="2503"/>
                  <a:pt x="535" y="2514"/>
                  <a:pt x="547" y="2533"/>
                </a:cubicBezTo>
                <a:cubicBezTo>
                  <a:pt x="558" y="2551"/>
                  <a:pt x="555" y="2565"/>
                  <a:pt x="545" y="2580"/>
                </a:cubicBezTo>
                <a:cubicBezTo>
                  <a:pt x="532" y="2600"/>
                  <a:pt x="522" y="2621"/>
                  <a:pt x="528" y="2646"/>
                </a:cubicBezTo>
                <a:cubicBezTo>
                  <a:pt x="531" y="2657"/>
                  <a:pt x="520" y="2662"/>
                  <a:pt x="513" y="2664"/>
                </a:cubicBezTo>
                <a:cubicBezTo>
                  <a:pt x="487" y="2673"/>
                  <a:pt x="475" y="2690"/>
                  <a:pt x="472" y="2716"/>
                </a:cubicBezTo>
                <a:cubicBezTo>
                  <a:pt x="470" y="2732"/>
                  <a:pt x="464" y="2735"/>
                  <a:pt x="448" y="2725"/>
                </a:cubicBezTo>
                <a:cubicBezTo>
                  <a:pt x="414" y="2704"/>
                  <a:pt x="364" y="2719"/>
                  <a:pt x="349" y="2754"/>
                </a:cubicBezTo>
                <a:cubicBezTo>
                  <a:pt x="346" y="2761"/>
                  <a:pt x="342" y="2770"/>
                  <a:pt x="349" y="2776"/>
                </a:cubicBezTo>
                <a:cubicBezTo>
                  <a:pt x="356" y="2782"/>
                  <a:pt x="366" y="2785"/>
                  <a:pt x="375" y="2779"/>
                </a:cubicBezTo>
                <a:cubicBezTo>
                  <a:pt x="381" y="2776"/>
                  <a:pt x="387" y="2771"/>
                  <a:pt x="393" y="2767"/>
                </a:cubicBezTo>
                <a:cubicBezTo>
                  <a:pt x="399" y="2762"/>
                  <a:pt x="405" y="2759"/>
                  <a:pt x="410" y="2765"/>
                </a:cubicBezTo>
                <a:cubicBezTo>
                  <a:pt x="416" y="2772"/>
                  <a:pt x="412" y="2778"/>
                  <a:pt x="407" y="2783"/>
                </a:cubicBezTo>
                <a:cubicBezTo>
                  <a:pt x="403" y="2788"/>
                  <a:pt x="397" y="2792"/>
                  <a:pt x="393" y="2796"/>
                </a:cubicBezTo>
                <a:cubicBezTo>
                  <a:pt x="384" y="2805"/>
                  <a:pt x="379" y="2817"/>
                  <a:pt x="388" y="2827"/>
                </a:cubicBezTo>
                <a:cubicBezTo>
                  <a:pt x="396" y="2835"/>
                  <a:pt x="407" y="2827"/>
                  <a:pt x="415" y="2821"/>
                </a:cubicBezTo>
                <a:cubicBezTo>
                  <a:pt x="422" y="2816"/>
                  <a:pt x="427" y="2807"/>
                  <a:pt x="436" y="2804"/>
                </a:cubicBezTo>
                <a:cubicBezTo>
                  <a:pt x="449" y="2799"/>
                  <a:pt x="457" y="2801"/>
                  <a:pt x="456" y="2817"/>
                </a:cubicBezTo>
                <a:cubicBezTo>
                  <a:pt x="455" y="2839"/>
                  <a:pt x="446" y="2857"/>
                  <a:pt x="434" y="2874"/>
                </a:cubicBezTo>
                <a:cubicBezTo>
                  <a:pt x="419" y="2896"/>
                  <a:pt x="418" y="2908"/>
                  <a:pt x="434" y="2929"/>
                </a:cubicBezTo>
                <a:cubicBezTo>
                  <a:pt x="439" y="2937"/>
                  <a:pt x="447" y="2944"/>
                  <a:pt x="454" y="2951"/>
                </a:cubicBezTo>
                <a:cubicBezTo>
                  <a:pt x="457" y="2954"/>
                  <a:pt x="462" y="2957"/>
                  <a:pt x="460" y="2962"/>
                </a:cubicBezTo>
                <a:cubicBezTo>
                  <a:pt x="458" y="2968"/>
                  <a:pt x="453" y="2969"/>
                  <a:pt x="449" y="2968"/>
                </a:cubicBezTo>
                <a:cubicBezTo>
                  <a:pt x="431" y="2964"/>
                  <a:pt x="427" y="2972"/>
                  <a:pt x="428" y="2988"/>
                </a:cubicBezTo>
                <a:cubicBezTo>
                  <a:pt x="429" y="3008"/>
                  <a:pt x="416" y="3022"/>
                  <a:pt x="402" y="3033"/>
                </a:cubicBezTo>
                <a:cubicBezTo>
                  <a:pt x="391" y="3042"/>
                  <a:pt x="390" y="3049"/>
                  <a:pt x="401" y="3057"/>
                </a:cubicBezTo>
                <a:cubicBezTo>
                  <a:pt x="407" y="3061"/>
                  <a:pt x="411" y="3065"/>
                  <a:pt x="409" y="3073"/>
                </a:cubicBezTo>
                <a:cubicBezTo>
                  <a:pt x="407" y="3084"/>
                  <a:pt x="399" y="3082"/>
                  <a:pt x="392" y="3084"/>
                </a:cubicBezTo>
                <a:cubicBezTo>
                  <a:pt x="388" y="3085"/>
                  <a:pt x="383" y="3085"/>
                  <a:pt x="378" y="3086"/>
                </a:cubicBezTo>
                <a:cubicBezTo>
                  <a:pt x="351" y="3089"/>
                  <a:pt x="345" y="3104"/>
                  <a:pt x="361" y="3127"/>
                </a:cubicBezTo>
                <a:cubicBezTo>
                  <a:pt x="363" y="3130"/>
                  <a:pt x="365" y="3132"/>
                  <a:pt x="366" y="3135"/>
                </a:cubicBezTo>
                <a:cubicBezTo>
                  <a:pt x="369" y="3141"/>
                  <a:pt x="371" y="3149"/>
                  <a:pt x="365" y="3153"/>
                </a:cubicBezTo>
                <a:cubicBezTo>
                  <a:pt x="360" y="3157"/>
                  <a:pt x="353" y="3153"/>
                  <a:pt x="349" y="3149"/>
                </a:cubicBezTo>
                <a:cubicBezTo>
                  <a:pt x="345" y="3145"/>
                  <a:pt x="342" y="3141"/>
                  <a:pt x="339" y="3136"/>
                </a:cubicBezTo>
                <a:cubicBezTo>
                  <a:pt x="333" y="3129"/>
                  <a:pt x="327" y="3127"/>
                  <a:pt x="319" y="3133"/>
                </a:cubicBezTo>
                <a:cubicBezTo>
                  <a:pt x="300" y="3146"/>
                  <a:pt x="279" y="3148"/>
                  <a:pt x="258" y="3149"/>
                </a:cubicBezTo>
                <a:cubicBezTo>
                  <a:pt x="233" y="3151"/>
                  <a:pt x="207" y="3148"/>
                  <a:pt x="182" y="3154"/>
                </a:cubicBezTo>
                <a:cubicBezTo>
                  <a:pt x="173" y="3156"/>
                  <a:pt x="168" y="3150"/>
                  <a:pt x="164" y="3145"/>
                </a:cubicBezTo>
                <a:cubicBezTo>
                  <a:pt x="150" y="3129"/>
                  <a:pt x="137" y="3113"/>
                  <a:pt x="112" y="3121"/>
                </a:cubicBezTo>
                <a:cubicBezTo>
                  <a:pt x="107" y="3122"/>
                  <a:pt x="104" y="3118"/>
                  <a:pt x="102" y="3114"/>
                </a:cubicBezTo>
                <a:cubicBezTo>
                  <a:pt x="91" y="3094"/>
                  <a:pt x="73" y="3078"/>
                  <a:pt x="58" y="3061"/>
                </a:cubicBezTo>
                <a:cubicBezTo>
                  <a:pt x="35" y="3035"/>
                  <a:pt x="22" y="3006"/>
                  <a:pt x="31" y="2971"/>
                </a:cubicBezTo>
                <a:cubicBezTo>
                  <a:pt x="34" y="2957"/>
                  <a:pt x="26" y="2948"/>
                  <a:pt x="18" y="2940"/>
                </a:cubicBezTo>
                <a:cubicBezTo>
                  <a:pt x="0" y="2921"/>
                  <a:pt x="1" y="2911"/>
                  <a:pt x="21" y="2896"/>
                </a:cubicBezTo>
                <a:cubicBezTo>
                  <a:pt x="43" y="2881"/>
                  <a:pt x="43" y="2881"/>
                  <a:pt x="25" y="2859"/>
                </a:cubicBezTo>
                <a:cubicBezTo>
                  <a:pt x="21" y="2854"/>
                  <a:pt x="18" y="2850"/>
                  <a:pt x="24" y="2844"/>
                </a:cubicBezTo>
                <a:cubicBezTo>
                  <a:pt x="44" y="2821"/>
                  <a:pt x="62" y="2798"/>
                  <a:pt x="83" y="2776"/>
                </a:cubicBezTo>
                <a:cubicBezTo>
                  <a:pt x="98" y="2759"/>
                  <a:pt x="117" y="2748"/>
                  <a:pt x="139" y="2743"/>
                </a:cubicBezTo>
                <a:cubicBezTo>
                  <a:pt x="153" y="2739"/>
                  <a:pt x="180" y="2703"/>
                  <a:pt x="181" y="2688"/>
                </a:cubicBezTo>
                <a:cubicBezTo>
                  <a:pt x="181" y="2683"/>
                  <a:pt x="181" y="2679"/>
                  <a:pt x="175" y="2677"/>
                </a:cubicBezTo>
                <a:cubicBezTo>
                  <a:pt x="144" y="2663"/>
                  <a:pt x="129" y="2636"/>
                  <a:pt x="116" y="2607"/>
                </a:cubicBezTo>
                <a:cubicBezTo>
                  <a:pt x="113" y="2601"/>
                  <a:pt x="111" y="2596"/>
                  <a:pt x="108" y="2591"/>
                </a:cubicBezTo>
                <a:cubicBezTo>
                  <a:pt x="98" y="2575"/>
                  <a:pt x="93" y="2561"/>
                  <a:pt x="100" y="2541"/>
                </a:cubicBezTo>
                <a:cubicBezTo>
                  <a:pt x="107" y="2521"/>
                  <a:pt x="96" y="2501"/>
                  <a:pt x="86" y="2483"/>
                </a:cubicBezTo>
                <a:cubicBezTo>
                  <a:pt x="82" y="2474"/>
                  <a:pt x="80" y="2468"/>
                  <a:pt x="87" y="2459"/>
                </a:cubicBezTo>
                <a:cubicBezTo>
                  <a:pt x="115" y="2421"/>
                  <a:pt x="136" y="2379"/>
                  <a:pt x="140" y="2330"/>
                </a:cubicBezTo>
                <a:cubicBezTo>
                  <a:pt x="141" y="2323"/>
                  <a:pt x="143" y="2320"/>
                  <a:pt x="150" y="2322"/>
                </a:cubicBezTo>
                <a:cubicBezTo>
                  <a:pt x="178" y="2328"/>
                  <a:pt x="196" y="2313"/>
                  <a:pt x="211" y="2293"/>
                </a:cubicBezTo>
                <a:cubicBezTo>
                  <a:pt x="218" y="2284"/>
                  <a:pt x="224" y="2279"/>
                  <a:pt x="237" y="2285"/>
                </a:cubicBezTo>
                <a:cubicBezTo>
                  <a:pt x="253" y="2294"/>
                  <a:pt x="268" y="2286"/>
                  <a:pt x="281" y="2275"/>
                </a:cubicBezTo>
                <a:cubicBezTo>
                  <a:pt x="292" y="2266"/>
                  <a:pt x="303" y="2255"/>
                  <a:pt x="314" y="2246"/>
                </a:cubicBezTo>
                <a:cubicBezTo>
                  <a:pt x="325" y="2238"/>
                  <a:pt x="335" y="2237"/>
                  <a:pt x="338" y="2254"/>
                </a:cubicBezTo>
                <a:cubicBezTo>
                  <a:pt x="338" y="2258"/>
                  <a:pt x="339" y="2262"/>
                  <a:pt x="341" y="2266"/>
                </a:cubicBezTo>
                <a:cubicBezTo>
                  <a:pt x="343" y="2271"/>
                  <a:pt x="343" y="2279"/>
                  <a:pt x="350" y="2280"/>
                </a:cubicBezTo>
                <a:cubicBezTo>
                  <a:pt x="356" y="2280"/>
                  <a:pt x="360" y="2275"/>
                  <a:pt x="363" y="2271"/>
                </a:cubicBezTo>
                <a:cubicBezTo>
                  <a:pt x="378" y="2254"/>
                  <a:pt x="384" y="2255"/>
                  <a:pt x="393" y="2276"/>
                </a:cubicBezTo>
                <a:cubicBezTo>
                  <a:pt x="395" y="2281"/>
                  <a:pt x="396" y="2285"/>
                  <a:pt x="399" y="2289"/>
                </a:cubicBezTo>
                <a:cubicBezTo>
                  <a:pt x="403" y="2295"/>
                  <a:pt x="407" y="2300"/>
                  <a:pt x="417" y="2296"/>
                </a:cubicBezTo>
                <a:cubicBezTo>
                  <a:pt x="426" y="2291"/>
                  <a:pt x="426" y="2287"/>
                  <a:pt x="424" y="2279"/>
                </a:cubicBezTo>
                <a:cubicBezTo>
                  <a:pt x="414" y="2234"/>
                  <a:pt x="425" y="2195"/>
                  <a:pt x="452" y="2158"/>
                </a:cubicBezTo>
                <a:cubicBezTo>
                  <a:pt x="468" y="2136"/>
                  <a:pt x="489" y="2122"/>
                  <a:pt x="516" y="2118"/>
                </a:cubicBezTo>
                <a:cubicBezTo>
                  <a:pt x="528" y="2116"/>
                  <a:pt x="530" y="2112"/>
                  <a:pt x="526" y="2101"/>
                </a:cubicBezTo>
                <a:cubicBezTo>
                  <a:pt x="521" y="2088"/>
                  <a:pt x="517" y="2073"/>
                  <a:pt x="508" y="2062"/>
                </a:cubicBezTo>
                <a:cubicBezTo>
                  <a:pt x="501" y="2054"/>
                  <a:pt x="503" y="2050"/>
                  <a:pt x="512" y="2045"/>
                </a:cubicBezTo>
                <a:cubicBezTo>
                  <a:pt x="531" y="2036"/>
                  <a:pt x="542" y="1996"/>
                  <a:pt x="531" y="1978"/>
                </a:cubicBezTo>
                <a:cubicBezTo>
                  <a:pt x="527" y="1972"/>
                  <a:pt x="521" y="1972"/>
                  <a:pt x="516" y="1971"/>
                </a:cubicBezTo>
                <a:cubicBezTo>
                  <a:pt x="500" y="1967"/>
                  <a:pt x="485" y="1962"/>
                  <a:pt x="473" y="1950"/>
                </a:cubicBezTo>
                <a:cubicBezTo>
                  <a:pt x="454" y="1929"/>
                  <a:pt x="460" y="1910"/>
                  <a:pt x="488" y="1904"/>
                </a:cubicBezTo>
                <a:cubicBezTo>
                  <a:pt x="496" y="1902"/>
                  <a:pt x="505" y="1902"/>
                  <a:pt x="513" y="1900"/>
                </a:cubicBezTo>
                <a:cubicBezTo>
                  <a:pt x="535" y="1894"/>
                  <a:pt x="541" y="1884"/>
                  <a:pt x="534" y="1862"/>
                </a:cubicBezTo>
                <a:cubicBezTo>
                  <a:pt x="531" y="1851"/>
                  <a:pt x="525" y="1843"/>
                  <a:pt x="519" y="1834"/>
                </a:cubicBezTo>
                <a:cubicBezTo>
                  <a:pt x="512" y="1825"/>
                  <a:pt x="506" y="1817"/>
                  <a:pt x="501" y="1807"/>
                </a:cubicBezTo>
                <a:cubicBezTo>
                  <a:pt x="497" y="1800"/>
                  <a:pt x="494" y="1791"/>
                  <a:pt x="496" y="1782"/>
                </a:cubicBezTo>
                <a:cubicBezTo>
                  <a:pt x="500" y="1770"/>
                  <a:pt x="511" y="1778"/>
                  <a:pt x="518" y="1777"/>
                </a:cubicBezTo>
                <a:cubicBezTo>
                  <a:pt x="535" y="1773"/>
                  <a:pt x="553" y="1772"/>
                  <a:pt x="567" y="1761"/>
                </a:cubicBezTo>
                <a:cubicBezTo>
                  <a:pt x="576" y="1753"/>
                  <a:pt x="578" y="1746"/>
                  <a:pt x="571" y="1735"/>
                </a:cubicBezTo>
                <a:cubicBezTo>
                  <a:pt x="561" y="1720"/>
                  <a:pt x="547" y="1706"/>
                  <a:pt x="535" y="1693"/>
                </a:cubicBezTo>
                <a:cubicBezTo>
                  <a:pt x="515" y="1671"/>
                  <a:pt x="499" y="1649"/>
                  <a:pt x="514" y="1618"/>
                </a:cubicBezTo>
                <a:cubicBezTo>
                  <a:pt x="517" y="1610"/>
                  <a:pt x="512" y="1605"/>
                  <a:pt x="508" y="1600"/>
                </a:cubicBezTo>
                <a:cubicBezTo>
                  <a:pt x="501" y="1590"/>
                  <a:pt x="490" y="1584"/>
                  <a:pt x="480" y="1579"/>
                </a:cubicBezTo>
                <a:cubicBezTo>
                  <a:pt x="464" y="1571"/>
                  <a:pt x="448" y="1565"/>
                  <a:pt x="440" y="15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isometricTopUp">
              <a:rot lat="585005" lon="17518078" rev="3941966"/>
            </a:camera>
            <a:lightRig rig="threePt" dir="t"/>
          </a:scene3d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BFE79-E248-4EB4-8775-40FDCA2492BC}"/>
              </a:ext>
            </a:extLst>
          </p:cNvPr>
          <p:cNvSpPr txBox="1"/>
          <p:nvPr/>
        </p:nvSpPr>
        <p:spPr>
          <a:xfrm>
            <a:off x="6252888" y="2644170"/>
            <a:ext cx="525603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2F947-C5D0-407A-9676-EB2BD4081836}"/>
              </a:ext>
            </a:extLst>
          </p:cNvPr>
          <p:cNvSpPr txBox="1"/>
          <p:nvPr/>
        </p:nvSpPr>
        <p:spPr>
          <a:xfrm>
            <a:off x="6252887" y="4379646"/>
            <a:ext cx="5256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8B2E0-FECD-4C64-A598-0F1396C7B134}"/>
              </a:ext>
            </a:extLst>
          </p:cNvPr>
          <p:cNvSpPr txBox="1"/>
          <p:nvPr/>
        </p:nvSpPr>
        <p:spPr>
          <a:xfrm>
            <a:off x="6252887" y="447029"/>
            <a:ext cx="4504988" cy="15881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dirty="0"/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9" name="Oval 10">
            <a:extLst>
              <a:ext uri="{FF2B5EF4-FFF2-40B4-BE49-F238E27FC236}">
                <a16:creationId xmlns:a16="http://schemas.microsoft.com/office/drawing/2014/main" id="{268921AD-8636-49AE-84F2-62C61FAC64AF}"/>
              </a:ext>
            </a:extLst>
          </p:cNvPr>
          <p:cNvSpPr/>
          <p:nvPr/>
        </p:nvSpPr>
        <p:spPr>
          <a:xfrm rot="10800000">
            <a:off x="1027175" y="3459238"/>
            <a:ext cx="864000" cy="864000"/>
          </a:xfrm>
          <a:prstGeom prst="ellipse">
            <a:avLst/>
          </a:prstGeom>
          <a:solidFill>
            <a:schemeClr val="accent4"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chemeClr val="bg1"/>
              </a:solidFill>
            </a:endParaRPr>
          </a:p>
        </p:txBody>
      </p:sp>
      <p:sp>
        <p:nvSpPr>
          <p:cNvPr id="40" name="타원 54">
            <a:extLst>
              <a:ext uri="{FF2B5EF4-FFF2-40B4-BE49-F238E27FC236}">
                <a16:creationId xmlns:a16="http://schemas.microsoft.com/office/drawing/2014/main" id="{56758BE4-59DA-4F92-B421-C258BD2B4F69}"/>
              </a:ext>
            </a:extLst>
          </p:cNvPr>
          <p:cNvSpPr/>
          <p:nvPr/>
        </p:nvSpPr>
        <p:spPr>
          <a:xfrm rot="10800000">
            <a:off x="955175" y="3387238"/>
            <a:ext cx="1008000" cy="10080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41" name="직선 연결선 69">
            <a:extLst>
              <a:ext uri="{FF2B5EF4-FFF2-40B4-BE49-F238E27FC236}">
                <a16:creationId xmlns:a16="http://schemas.microsoft.com/office/drawing/2014/main" id="{8AA2302B-CEF6-406D-87CC-3A0513769564}"/>
              </a:ext>
            </a:extLst>
          </p:cNvPr>
          <p:cNvCxnSpPr/>
          <p:nvPr/>
        </p:nvCxnSpPr>
        <p:spPr>
          <a:xfrm rot="10800000">
            <a:off x="1957843" y="3874709"/>
            <a:ext cx="1080000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3903196-B4E4-4D8E-8F2A-BB226162F902}"/>
              </a:ext>
            </a:extLst>
          </p:cNvPr>
          <p:cNvSpPr txBox="1"/>
          <p:nvPr/>
        </p:nvSpPr>
        <p:spPr>
          <a:xfrm>
            <a:off x="3225856" y="3842052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D12EB8-766B-4647-878E-BB1BC83083BA}"/>
              </a:ext>
            </a:extLst>
          </p:cNvPr>
          <p:cNvSpPr txBox="1"/>
          <p:nvPr/>
        </p:nvSpPr>
        <p:spPr>
          <a:xfrm>
            <a:off x="3229303" y="3535777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5,000</a:t>
            </a:r>
          </a:p>
        </p:txBody>
      </p:sp>
      <p:cxnSp>
        <p:nvCxnSpPr>
          <p:cNvPr id="44" name="직선 연결선 73">
            <a:extLst>
              <a:ext uri="{FF2B5EF4-FFF2-40B4-BE49-F238E27FC236}">
                <a16:creationId xmlns:a16="http://schemas.microsoft.com/office/drawing/2014/main" id="{E7900A91-E086-4784-A2B0-BB95114D1AAA}"/>
              </a:ext>
            </a:extLst>
          </p:cNvPr>
          <p:cNvCxnSpPr/>
          <p:nvPr/>
        </p:nvCxnSpPr>
        <p:spPr>
          <a:xfrm rot="10800000">
            <a:off x="4569583" y="3878959"/>
            <a:ext cx="720000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112C13C-B4BD-4E9E-A6A3-15A2E08081A4}"/>
              </a:ext>
            </a:extLst>
          </p:cNvPr>
          <p:cNvSpPr txBox="1"/>
          <p:nvPr/>
        </p:nvSpPr>
        <p:spPr>
          <a:xfrm>
            <a:off x="5558980" y="3842773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BF7DAA-4F8A-433E-9631-BA5E5DB376F4}"/>
              </a:ext>
            </a:extLst>
          </p:cNvPr>
          <p:cNvSpPr txBox="1"/>
          <p:nvPr/>
        </p:nvSpPr>
        <p:spPr>
          <a:xfrm>
            <a:off x="5562427" y="3536498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34</a:t>
            </a:r>
            <a:r>
              <a:rPr lang="en-US" altLang="ko-KR" sz="14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4977E4-580F-4225-AC81-51771F609D45}"/>
              </a:ext>
            </a:extLst>
          </p:cNvPr>
          <p:cNvSpPr txBox="1"/>
          <p:nvPr/>
        </p:nvSpPr>
        <p:spPr>
          <a:xfrm>
            <a:off x="7892104" y="3843493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4511AB-574F-4657-8574-9223E4633FFB}"/>
              </a:ext>
            </a:extLst>
          </p:cNvPr>
          <p:cNvSpPr txBox="1"/>
          <p:nvPr/>
        </p:nvSpPr>
        <p:spPr>
          <a:xfrm>
            <a:off x="7895551" y="3545362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DAD6C2-CD08-48A3-B025-82A0B62E430E}"/>
              </a:ext>
            </a:extLst>
          </p:cNvPr>
          <p:cNvSpPr txBox="1"/>
          <p:nvPr/>
        </p:nvSpPr>
        <p:spPr>
          <a:xfrm>
            <a:off x="10225228" y="3844212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3287A5-1287-4CDD-8E57-B7C56540600F}"/>
              </a:ext>
            </a:extLst>
          </p:cNvPr>
          <p:cNvSpPr txBox="1"/>
          <p:nvPr/>
        </p:nvSpPr>
        <p:spPr>
          <a:xfrm>
            <a:off x="10228675" y="3537937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8,000</a:t>
            </a:r>
          </a:p>
        </p:txBody>
      </p:sp>
      <p:cxnSp>
        <p:nvCxnSpPr>
          <p:cNvPr id="51" name="직선 연결선 81">
            <a:extLst>
              <a:ext uri="{FF2B5EF4-FFF2-40B4-BE49-F238E27FC236}">
                <a16:creationId xmlns:a16="http://schemas.microsoft.com/office/drawing/2014/main" id="{B995161B-AA8C-4E6B-AA8D-E5E2C1AC66AB}"/>
              </a:ext>
            </a:extLst>
          </p:cNvPr>
          <p:cNvCxnSpPr/>
          <p:nvPr/>
        </p:nvCxnSpPr>
        <p:spPr>
          <a:xfrm rot="10800000">
            <a:off x="6902706" y="3878959"/>
            <a:ext cx="720000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직선 연결선 82">
            <a:extLst>
              <a:ext uri="{FF2B5EF4-FFF2-40B4-BE49-F238E27FC236}">
                <a16:creationId xmlns:a16="http://schemas.microsoft.com/office/drawing/2014/main" id="{1D58C920-AD7A-43F5-BFD0-47F08A198543}"/>
              </a:ext>
            </a:extLst>
          </p:cNvPr>
          <p:cNvCxnSpPr/>
          <p:nvPr/>
        </p:nvCxnSpPr>
        <p:spPr>
          <a:xfrm rot="10800000">
            <a:off x="9235829" y="3878959"/>
            <a:ext cx="720000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Oval 10">
            <a:extLst>
              <a:ext uri="{FF2B5EF4-FFF2-40B4-BE49-F238E27FC236}">
                <a16:creationId xmlns:a16="http://schemas.microsoft.com/office/drawing/2014/main" id="{99E418EE-BC8B-4E0E-A337-CCBABDBFBF4E}"/>
              </a:ext>
            </a:extLst>
          </p:cNvPr>
          <p:cNvSpPr/>
          <p:nvPr/>
        </p:nvSpPr>
        <p:spPr>
          <a:xfrm rot="10800000">
            <a:off x="1027175" y="5030613"/>
            <a:ext cx="864000" cy="864000"/>
          </a:xfrm>
          <a:prstGeom prst="ellipse">
            <a:avLst/>
          </a:prstGeom>
          <a:solidFill>
            <a:schemeClr val="accent1">
              <a:alpha val="6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chemeClr val="bg1"/>
              </a:solidFill>
            </a:endParaRPr>
          </a:p>
        </p:txBody>
      </p:sp>
      <p:sp>
        <p:nvSpPr>
          <p:cNvPr id="54" name="타원 56">
            <a:extLst>
              <a:ext uri="{FF2B5EF4-FFF2-40B4-BE49-F238E27FC236}">
                <a16:creationId xmlns:a16="http://schemas.microsoft.com/office/drawing/2014/main" id="{86B58D42-7257-4577-B1E9-B490A1F99C94}"/>
              </a:ext>
            </a:extLst>
          </p:cNvPr>
          <p:cNvSpPr/>
          <p:nvPr/>
        </p:nvSpPr>
        <p:spPr>
          <a:xfrm rot="10800000">
            <a:off x="955175" y="4958613"/>
            <a:ext cx="1008000" cy="10080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55" name="직선 연결선 83">
            <a:extLst>
              <a:ext uri="{FF2B5EF4-FFF2-40B4-BE49-F238E27FC236}">
                <a16:creationId xmlns:a16="http://schemas.microsoft.com/office/drawing/2014/main" id="{5D8D1645-AB05-46EF-BCF1-8A8745AA23C5}"/>
              </a:ext>
            </a:extLst>
          </p:cNvPr>
          <p:cNvCxnSpPr/>
          <p:nvPr/>
        </p:nvCxnSpPr>
        <p:spPr>
          <a:xfrm rot="10800000">
            <a:off x="1957843" y="5462101"/>
            <a:ext cx="1080000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49F47D8-9EB5-42A1-BF7E-E2ABDF5416BF}"/>
              </a:ext>
            </a:extLst>
          </p:cNvPr>
          <p:cNvSpPr txBox="1"/>
          <p:nvPr/>
        </p:nvSpPr>
        <p:spPr>
          <a:xfrm>
            <a:off x="3224574" y="542944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A2F9CA-C6D7-4AFA-9256-B6BC81B07DA0}"/>
              </a:ext>
            </a:extLst>
          </p:cNvPr>
          <p:cNvSpPr txBox="1"/>
          <p:nvPr/>
        </p:nvSpPr>
        <p:spPr>
          <a:xfrm>
            <a:off x="3228021" y="5123169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12,000</a:t>
            </a:r>
          </a:p>
        </p:txBody>
      </p:sp>
      <p:cxnSp>
        <p:nvCxnSpPr>
          <p:cNvPr id="58" name="직선 연결선 86">
            <a:extLst>
              <a:ext uri="{FF2B5EF4-FFF2-40B4-BE49-F238E27FC236}">
                <a16:creationId xmlns:a16="http://schemas.microsoft.com/office/drawing/2014/main" id="{9C06BB54-B81E-4752-9A51-6B96F2642047}"/>
              </a:ext>
            </a:extLst>
          </p:cNvPr>
          <p:cNvCxnSpPr/>
          <p:nvPr/>
        </p:nvCxnSpPr>
        <p:spPr>
          <a:xfrm rot="10800000">
            <a:off x="4568301" y="5466351"/>
            <a:ext cx="720000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EFD27B5-0FCE-4D26-B186-97B1F375E761}"/>
              </a:ext>
            </a:extLst>
          </p:cNvPr>
          <p:cNvSpPr txBox="1"/>
          <p:nvPr/>
        </p:nvSpPr>
        <p:spPr>
          <a:xfrm>
            <a:off x="5557698" y="543016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7A399F-33A8-4FBE-AAD5-77FC72BE5407}"/>
              </a:ext>
            </a:extLst>
          </p:cNvPr>
          <p:cNvSpPr txBox="1"/>
          <p:nvPr/>
        </p:nvSpPr>
        <p:spPr>
          <a:xfrm>
            <a:off x="5561145" y="5123890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68</a:t>
            </a:r>
            <a:r>
              <a:rPr lang="en-US" altLang="ko-KR" sz="14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F0FEFF-21D8-41C4-8194-9918CF11C7D1}"/>
              </a:ext>
            </a:extLst>
          </p:cNvPr>
          <p:cNvSpPr txBox="1"/>
          <p:nvPr/>
        </p:nvSpPr>
        <p:spPr>
          <a:xfrm>
            <a:off x="7890822" y="543088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7E8EAD-B7FF-4200-8FAA-BF351A9DAF0C}"/>
              </a:ext>
            </a:extLst>
          </p:cNvPr>
          <p:cNvSpPr txBox="1"/>
          <p:nvPr/>
        </p:nvSpPr>
        <p:spPr>
          <a:xfrm>
            <a:off x="7894269" y="5132754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552DDC-1D33-48A0-B79C-7E44BEB1291F}"/>
              </a:ext>
            </a:extLst>
          </p:cNvPr>
          <p:cNvSpPr txBox="1"/>
          <p:nvPr/>
        </p:nvSpPr>
        <p:spPr>
          <a:xfrm>
            <a:off x="10223946" y="543160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69D9D8-7681-4A65-BF59-DD78AA0D125F}"/>
              </a:ext>
            </a:extLst>
          </p:cNvPr>
          <p:cNvSpPr txBox="1"/>
          <p:nvPr/>
        </p:nvSpPr>
        <p:spPr>
          <a:xfrm>
            <a:off x="10227393" y="5125329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18,000</a:t>
            </a:r>
          </a:p>
        </p:txBody>
      </p:sp>
      <p:cxnSp>
        <p:nvCxnSpPr>
          <p:cNvPr id="65" name="직선 연결선 93">
            <a:extLst>
              <a:ext uri="{FF2B5EF4-FFF2-40B4-BE49-F238E27FC236}">
                <a16:creationId xmlns:a16="http://schemas.microsoft.com/office/drawing/2014/main" id="{C21CBABB-32D5-494C-8DB5-44183DC420D2}"/>
              </a:ext>
            </a:extLst>
          </p:cNvPr>
          <p:cNvCxnSpPr/>
          <p:nvPr/>
        </p:nvCxnSpPr>
        <p:spPr>
          <a:xfrm rot="10800000">
            <a:off x="6901424" y="5466351"/>
            <a:ext cx="720000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직선 연결선 94">
            <a:extLst>
              <a:ext uri="{FF2B5EF4-FFF2-40B4-BE49-F238E27FC236}">
                <a16:creationId xmlns:a16="http://schemas.microsoft.com/office/drawing/2014/main" id="{4EA3CA3C-DDD5-4A7F-9371-3A5B4EEA902A}"/>
              </a:ext>
            </a:extLst>
          </p:cNvPr>
          <p:cNvCxnSpPr/>
          <p:nvPr/>
        </p:nvCxnSpPr>
        <p:spPr>
          <a:xfrm rot="10800000">
            <a:off x="9234547" y="5466351"/>
            <a:ext cx="720000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Oval 10">
            <a:extLst>
              <a:ext uri="{FF2B5EF4-FFF2-40B4-BE49-F238E27FC236}">
                <a16:creationId xmlns:a16="http://schemas.microsoft.com/office/drawing/2014/main" id="{5C1AF5DC-1DA7-4F09-AB66-5205214BFFEC}"/>
              </a:ext>
            </a:extLst>
          </p:cNvPr>
          <p:cNvSpPr/>
          <p:nvPr/>
        </p:nvSpPr>
        <p:spPr>
          <a:xfrm rot="10800000">
            <a:off x="1027175" y="1887862"/>
            <a:ext cx="864000" cy="864000"/>
          </a:xfrm>
          <a:prstGeom prst="ellipse">
            <a:avLst/>
          </a:prstGeom>
          <a:solidFill>
            <a:schemeClr val="accent3">
              <a:alpha val="70000"/>
            </a:schemeClr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chemeClr val="bg1"/>
              </a:solidFill>
            </a:endParaRPr>
          </a:p>
        </p:txBody>
      </p:sp>
      <p:sp>
        <p:nvSpPr>
          <p:cNvPr id="68" name="타원 34">
            <a:extLst>
              <a:ext uri="{FF2B5EF4-FFF2-40B4-BE49-F238E27FC236}">
                <a16:creationId xmlns:a16="http://schemas.microsoft.com/office/drawing/2014/main" id="{14667942-84F0-4948-B481-600F975AA1CA}"/>
              </a:ext>
            </a:extLst>
          </p:cNvPr>
          <p:cNvSpPr/>
          <p:nvPr/>
        </p:nvSpPr>
        <p:spPr>
          <a:xfrm rot="10800000">
            <a:off x="955175" y="1815862"/>
            <a:ext cx="1008000" cy="10080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cxnSp>
        <p:nvCxnSpPr>
          <p:cNvPr id="69" name="직선 연결선 57">
            <a:extLst>
              <a:ext uri="{FF2B5EF4-FFF2-40B4-BE49-F238E27FC236}">
                <a16:creationId xmlns:a16="http://schemas.microsoft.com/office/drawing/2014/main" id="{6882D706-FCF6-44B5-815E-EC591518499E}"/>
              </a:ext>
            </a:extLst>
          </p:cNvPr>
          <p:cNvCxnSpPr/>
          <p:nvPr/>
        </p:nvCxnSpPr>
        <p:spPr>
          <a:xfrm rot="10800000">
            <a:off x="1957843" y="2287204"/>
            <a:ext cx="1080000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6107BE6-EAE2-4075-AD77-52EF5BB88116}"/>
              </a:ext>
            </a:extLst>
          </p:cNvPr>
          <p:cNvSpPr txBox="1"/>
          <p:nvPr/>
        </p:nvSpPr>
        <p:spPr>
          <a:xfrm>
            <a:off x="3227138" y="2254547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96E5EB0-2138-47C3-9EB7-211FEB142737}"/>
              </a:ext>
            </a:extLst>
          </p:cNvPr>
          <p:cNvSpPr txBox="1"/>
          <p:nvPr/>
        </p:nvSpPr>
        <p:spPr>
          <a:xfrm>
            <a:off x="3230585" y="1948272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8,000</a:t>
            </a:r>
          </a:p>
        </p:txBody>
      </p:sp>
      <p:cxnSp>
        <p:nvCxnSpPr>
          <p:cNvPr id="72" name="직선 연결선 60">
            <a:extLst>
              <a:ext uri="{FF2B5EF4-FFF2-40B4-BE49-F238E27FC236}">
                <a16:creationId xmlns:a16="http://schemas.microsoft.com/office/drawing/2014/main" id="{7CDD23FA-D956-4BBA-B7BE-6938857E9633}"/>
              </a:ext>
            </a:extLst>
          </p:cNvPr>
          <p:cNvCxnSpPr/>
          <p:nvPr/>
        </p:nvCxnSpPr>
        <p:spPr>
          <a:xfrm rot="10800000">
            <a:off x="4570865" y="2291454"/>
            <a:ext cx="720000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2D2AE99-8D57-4B24-A7C8-4C1C26BF4465}"/>
              </a:ext>
            </a:extLst>
          </p:cNvPr>
          <p:cNvSpPr txBox="1"/>
          <p:nvPr/>
        </p:nvSpPr>
        <p:spPr>
          <a:xfrm>
            <a:off x="5560262" y="2255267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24126D9-B83F-4438-A4E6-718F93012D63}"/>
              </a:ext>
            </a:extLst>
          </p:cNvPr>
          <p:cNvSpPr txBox="1"/>
          <p:nvPr/>
        </p:nvSpPr>
        <p:spPr>
          <a:xfrm>
            <a:off x="5563709" y="1948992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47</a:t>
            </a:r>
            <a:r>
              <a:rPr lang="en-US" altLang="ko-KR" sz="1400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CD3054-FA9D-4D2E-A171-CA0D9F139DD4}"/>
              </a:ext>
            </a:extLst>
          </p:cNvPr>
          <p:cNvSpPr txBox="1"/>
          <p:nvPr/>
        </p:nvSpPr>
        <p:spPr>
          <a:xfrm>
            <a:off x="7893386" y="2255987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91FECC-16A0-4126-A4E4-3887F8E1DAB3}"/>
              </a:ext>
            </a:extLst>
          </p:cNvPr>
          <p:cNvSpPr txBox="1"/>
          <p:nvPr/>
        </p:nvSpPr>
        <p:spPr>
          <a:xfrm>
            <a:off x="7896833" y="1957856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BF8A-4CA7-4EA9-A9D4-7A27CF1B376F}"/>
              </a:ext>
            </a:extLst>
          </p:cNvPr>
          <p:cNvSpPr txBox="1"/>
          <p:nvPr/>
        </p:nvSpPr>
        <p:spPr>
          <a:xfrm>
            <a:off x="10226510" y="2256707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INSERT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CONTENTS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659682-96D3-4485-8BB6-B486B25B11C8}"/>
              </a:ext>
            </a:extLst>
          </p:cNvPr>
          <p:cNvSpPr txBox="1"/>
          <p:nvPr/>
        </p:nvSpPr>
        <p:spPr>
          <a:xfrm>
            <a:off x="10229957" y="1950432"/>
            <a:ext cx="107088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10,000</a:t>
            </a:r>
          </a:p>
        </p:txBody>
      </p:sp>
      <p:cxnSp>
        <p:nvCxnSpPr>
          <p:cNvPr id="79" name="직선 연결선 67">
            <a:extLst>
              <a:ext uri="{FF2B5EF4-FFF2-40B4-BE49-F238E27FC236}">
                <a16:creationId xmlns:a16="http://schemas.microsoft.com/office/drawing/2014/main" id="{E1CB85DD-8928-4B93-8F7C-F39CFECCCB5F}"/>
              </a:ext>
            </a:extLst>
          </p:cNvPr>
          <p:cNvCxnSpPr/>
          <p:nvPr/>
        </p:nvCxnSpPr>
        <p:spPr>
          <a:xfrm rot="10800000">
            <a:off x="6903988" y="2291454"/>
            <a:ext cx="720000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직선 연결선 68">
            <a:extLst>
              <a:ext uri="{FF2B5EF4-FFF2-40B4-BE49-F238E27FC236}">
                <a16:creationId xmlns:a16="http://schemas.microsoft.com/office/drawing/2014/main" id="{4BBC8307-2955-4999-8F73-FA8CD2546E55}"/>
              </a:ext>
            </a:extLst>
          </p:cNvPr>
          <p:cNvCxnSpPr/>
          <p:nvPr/>
        </p:nvCxnSpPr>
        <p:spPr>
          <a:xfrm rot="10800000">
            <a:off x="9237111" y="2291454"/>
            <a:ext cx="720000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B659E8BD-F45C-4C3D-A6D3-D3AB4B2EDC97}"/>
              </a:ext>
            </a:extLst>
          </p:cNvPr>
          <p:cNvSpPr/>
          <p:nvPr/>
        </p:nvSpPr>
        <p:spPr>
          <a:xfrm>
            <a:off x="1247816" y="5321742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2" name="Trapezoid 22">
            <a:extLst>
              <a:ext uri="{FF2B5EF4-FFF2-40B4-BE49-F238E27FC236}">
                <a16:creationId xmlns:a16="http://schemas.microsoft.com/office/drawing/2014/main" id="{010112B5-2C2B-44B8-BAE7-81ACB66EB1CD}"/>
              </a:ext>
            </a:extLst>
          </p:cNvPr>
          <p:cNvSpPr>
            <a:spLocks noChangeAspect="1"/>
          </p:cNvSpPr>
          <p:nvPr/>
        </p:nvSpPr>
        <p:spPr>
          <a:xfrm>
            <a:off x="1230160" y="3760220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3" name="Freeform 53">
            <a:extLst>
              <a:ext uri="{FF2B5EF4-FFF2-40B4-BE49-F238E27FC236}">
                <a16:creationId xmlns:a16="http://schemas.microsoft.com/office/drawing/2014/main" id="{8FB233F9-C97B-4A0D-A9AA-0FE2208E2140}"/>
              </a:ext>
            </a:extLst>
          </p:cNvPr>
          <p:cNvSpPr/>
          <p:nvPr/>
        </p:nvSpPr>
        <p:spPr>
          <a:xfrm>
            <a:off x="1297038" y="2128422"/>
            <a:ext cx="382784" cy="392454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9C6DFC-E38D-4E32-8134-264F46D882AC}"/>
              </a:ext>
            </a:extLst>
          </p:cNvPr>
          <p:cNvSpPr txBox="1"/>
          <p:nvPr/>
        </p:nvSpPr>
        <p:spPr>
          <a:xfrm>
            <a:off x="933857" y="2139431"/>
            <a:ext cx="429962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dist"/>
            <a:r>
              <a:rPr lang="en-US" altLang="ko-KR" dirty="0"/>
              <a:t>AWESOME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59F3F-3CA6-4011-8D42-905F4B1CAAD4}"/>
              </a:ext>
            </a:extLst>
          </p:cNvPr>
          <p:cNvSpPr txBox="1"/>
          <p:nvPr/>
        </p:nvSpPr>
        <p:spPr>
          <a:xfrm>
            <a:off x="933857" y="2759217"/>
            <a:ext cx="429962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4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dist"/>
            <a:r>
              <a:rPr lang="en-GB" altLang="ko-KR" sz="3200" dirty="0"/>
              <a:t>PRESENTATION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3F319-985D-4F4E-AA02-83A75D48249A}"/>
              </a:ext>
            </a:extLst>
          </p:cNvPr>
          <p:cNvSpPr txBox="1"/>
          <p:nvPr/>
        </p:nvSpPr>
        <p:spPr>
          <a:xfrm>
            <a:off x="933855" y="3656740"/>
            <a:ext cx="429962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dist"/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F12A1-438B-4E3A-B9A1-FAB92D555BE0}"/>
              </a:ext>
            </a:extLst>
          </p:cNvPr>
          <p:cNvSpPr txBox="1"/>
          <p:nvPr/>
        </p:nvSpPr>
        <p:spPr>
          <a:xfrm>
            <a:off x="933856" y="3366901"/>
            <a:ext cx="429962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1400" b="0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1400" b="0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1400" b="0" dirty="0">
                <a:solidFill>
                  <a:schemeClr val="bg1"/>
                </a:solidFill>
                <a:cs typeface="Arial" pitchFamily="34" charset="0"/>
              </a:rPr>
              <a:t>RESENTATION </a:t>
            </a:r>
            <a:r>
              <a:rPr lang="en-GB" altLang="ko-KR" sz="1400" b="0" dirty="0">
                <a:solidFill>
                  <a:schemeClr val="bg1"/>
                </a:solidFill>
                <a:cs typeface="Arial" pitchFamily="34" charset="0"/>
              </a:rPr>
              <a:t>W</a:t>
            </a:r>
            <a:r>
              <a:rPr lang="en-US" altLang="ko-KR" sz="1400" b="0" dirty="0">
                <a:solidFill>
                  <a:schemeClr val="bg1"/>
                </a:solidFill>
                <a:cs typeface="Arial" pitchFamily="34" charset="0"/>
              </a:rPr>
              <a:t>ITH </a:t>
            </a:r>
            <a:r>
              <a:rPr lang="en-GB" altLang="ko-KR" sz="1400" b="0" dirty="0">
                <a:solidFill>
                  <a:schemeClr val="bg1"/>
                </a:solidFill>
                <a:cs typeface="Arial" pitchFamily="34" charset="0"/>
              </a:rPr>
              <a:t>A</a:t>
            </a:r>
            <a:r>
              <a:rPr lang="en-US" altLang="ko-KR" sz="1400" b="0" dirty="0">
                <a:solidFill>
                  <a:schemeClr val="bg1"/>
                </a:solidFill>
                <a:cs typeface="Arial" pitchFamily="34" charset="0"/>
              </a:rPr>
              <a:t>LLPPT.COM</a:t>
            </a:r>
            <a:endParaRPr lang="ko-KR" altLang="en-US" sz="1400" b="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F612E0C-F269-40F8-8E99-15A04194C0F9}"/>
              </a:ext>
            </a:extLst>
          </p:cNvPr>
          <p:cNvGrpSpPr/>
          <p:nvPr/>
        </p:nvGrpSpPr>
        <p:grpSpPr>
          <a:xfrm rot="21411753">
            <a:off x="930456" y="1428168"/>
            <a:ext cx="3824191" cy="4740163"/>
            <a:chOff x="395536" y="1793041"/>
            <a:chExt cx="3170093" cy="3929395"/>
          </a:xfrm>
          <a:solidFill>
            <a:schemeClr val="accent2">
              <a:alpha val="40000"/>
            </a:schemeClr>
          </a:solidFill>
        </p:grpSpPr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B58ADBC8-5905-4FFD-8369-C28E81359AC0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A462E0-79ED-468B-9731-289EFF582AD6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0978494-CA5C-44C7-B4F2-ED619E2B3681}"/>
              </a:ext>
            </a:extLst>
          </p:cNvPr>
          <p:cNvGrpSpPr/>
          <p:nvPr/>
        </p:nvGrpSpPr>
        <p:grpSpPr>
          <a:xfrm rot="21411753">
            <a:off x="3779213" y="1107420"/>
            <a:ext cx="4087102" cy="5066047"/>
            <a:chOff x="395536" y="1793041"/>
            <a:chExt cx="3170093" cy="3929395"/>
          </a:xfrm>
          <a:solidFill>
            <a:schemeClr val="bg1">
              <a:alpha val="10000"/>
            </a:schemeClr>
          </a:solidFill>
        </p:grpSpPr>
        <p:sp>
          <p:nvSpPr>
            <p:cNvPr id="4" name="Freeform 26">
              <a:extLst>
                <a:ext uri="{FF2B5EF4-FFF2-40B4-BE49-F238E27FC236}">
                  <a16:creationId xmlns:a16="http://schemas.microsoft.com/office/drawing/2014/main" id="{17A9EE03-2DD9-49EA-BC19-07D4150D5445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26EE23-BEA1-4706-80E3-E7A16162DA89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0E3C634-7C14-46B5-865C-E9961027AD2B}"/>
              </a:ext>
            </a:extLst>
          </p:cNvPr>
          <p:cNvGrpSpPr/>
          <p:nvPr/>
        </p:nvGrpSpPr>
        <p:grpSpPr>
          <a:xfrm rot="21411753">
            <a:off x="6955359" y="859907"/>
            <a:ext cx="4446424" cy="5511434"/>
            <a:chOff x="395536" y="1793041"/>
            <a:chExt cx="3170093" cy="3929395"/>
          </a:xfrm>
          <a:solidFill>
            <a:schemeClr val="bg1">
              <a:alpha val="10000"/>
            </a:schemeClr>
          </a:solidFill>
        </p:grpSpPr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820A82C1-BD7B-4556-97EE-6CCE37E2FF01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D599C0-FD08-40FC-9ACC-768B5A73FB30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A33863-A56F-41F9-882A-F857B7A3A65D}"/>
              </a:ext>
            </a:extLst>
          </p:cNvPr>
          <p:cNvSpPr txBox="1"/>
          <p:nvPr/>
        </p:nvSpPr>
        <p:spPr>
          <a:xfrm>
            <a:off x="5286797" y="2233908"/>
            <a:ext cx="600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Easy to change colors, photos and Text. </a:t>
            </a:r>
          </a:p>
        </p:txBody>
      </p:sp>
      <p:grpSp>
        <p:nvGrpSpPr>
          <p:cNvPr id="11" name="그룹 2">
            <a:extLst>
              <a:ext uri="{FF2B5EF4-FFF2-40B4-BE49-F238E27FC236}">
                <a16:creationId xmlns:a16="http://schemas.microsoft.com/office/drawing/2014/main" id="{B4004693-DFD2-4B20-A33D-EB54C6D49107}"/>
              </a:ext>
            </a:extLst>
          </p:cNvPr>
          <p:cNvGrpSpPr/>
          <p:nvPr/>
        </p:nvGrpSpPr>
        <p:grpSpPr>
          <a:xfrm>
            <a:off x="7302073" y="4530171"/>
            <a:ext cx="1893253" cy="1486688"/>
            <a:chOff x="4986771" y="4670840"/>
            <a:chExt cx="1996552" cy="14866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726B1F-D14F-4E6B-9DEF-E6B422CA5C20}"/>
                </a:ext>
              </a:extLst>
            </p:cNvPr>
            <p:cNvSpPr txBox="1"/>
            <p:nvPr/>
          </p:nvSpPr>
          <p:spPr>
            <a:xfrm>
              <a:off x="4986771" y="4670840"/>
              <a:ext cx="19965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A40447-2908-47DE-96E7-FF5075C0B6EF}"/>
                </a:ext>
              </a:extLst>
            </p:cNvPr>
            <p:cNvSpPr txBox="1"/>
            <p:nvPr/>
          </p:nvSpPr>
          <p:spPr>
            <a:xfrm>
              <a:off x="4986771" y="4957199"/>
              <a:ext cx="19892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8FC7EBE9-96AE-4A93-8999-F068F1DEF9FE}"/>
              </a:ext>
            </a:extLst>
          </p:cNvPr>
          <p:cNvSpPr/>
          <p:nvPr/>
        </p:nvSpPr>
        <p:spPr>
          <a:xfrm>
            <a:off x="8001888" y="3855162"/>
            <a:ext cx="493616" cy="4936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5" name="그룹 23">
            <a:extLst>
              <a:ext uri="{FF2B5EF4-FFF2-40B4-BE49-F238E27FC236}">
                <a16:creationId xmlns:a16="http://schemas.microsoft.com/office/drawing/2014/main" id="{33DB25C8-ECAB-4C9A-BACA-CC2E526E7CF7}"/>
              </a:ext>
            </a:extLst>
          </p:cNvPr>
          <p:cNvGrpSpPr/>
          <p:nvPr/>
        </p:nvGrpSpPr>
        <p:grpSpPr>
          <a:xfrm>
            <a:off x="5199282" y="4530171"/>
            <a:ext cx="1893253" cy="1486688"/>
            <a:chOff x="3059832" y="4670840"/>
            <a:chExt cx="1996552" cy="14866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3CECAF-6B3C-43EA-B921-1C4B18A34E68}"/>
                </a:ext>
              </a:extLst>
            </p:cNvPr>
            <p:cNvSpPr txBox="1"/>
            <p:nvPr/>
          </p:nvSpPr>
          <p:spPr>
            <a:xfrm>
              <a:off x="3059832" y="4670840"/>
              <a:ext cx="19965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7D5E71-C5C8-4D20-B3A4-41DA4490C925}"/>
                </a:ext>
              </a:extLst>
            </p:cNvPr>
            <p:cNvSpPr txBox="1"/>
            <p:nvPr/>
          </p:nvSpPr>
          <p:spPr>
            <a:xfrm>
              <a:off x="3059832" y="4957199"/>
              <a:ext cx="19892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C0729B1B-415F-4E3B-AB91-66419BB97171}"/>
              </a:ext>
            </a:extLst>
          </p:cNvPr>
          <p:cNvSpPr/>
          <p:nvPr/>
        </p:nvSpPr>
        <p:spPr>
          <a:xfrm>
            <a:off x="5899098" y="3864054"/>
            <a:ext cx="493616" cy="4936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9" name="그룹 1">
            <a:extLst>
              <a:ext uri="{FF2B5EF4-FFF2-40B4-BE49-F238E27FC236}">
                <a16:creationId xmlns:a16="http://schemas.microsoft.com/office/drawing/2014/main" id="{EB135265-0B39-4D14-9841-A317AC0062CD}"/>
              </a:ext>
            </a:extLst>
          </p:cNvPr>
          <p:cNvGrpSpPr/>
          <p:nvPr/>
        </p:nvGrpSpPr>
        <p:grpSpPr>
          <a:xfrm>
            <a:off x="9404862" y="4530171"/>
            <a:ext cx="1893253" cy="1486688"/>
            <a:chOff x="6913710" y="4670840"/>
            <a:chExt cx="1996552" cy="148668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FE2A47-23C0-4798-AD7E-3B455BDD66A1}"/>
                </a:ext>
              </a:extLst>
            </p:cNvPr>
            <p:cNvSpPr txBox="1"/>
            <p:nvPr/>
          </p:nvSpPr>
          <p:spPr>
            <a:xfrm>
              <a:off x="6913710" y="4670840"/>
              <a:ext cx="19965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8C89D6-7A76-4193-94F9-79372CA06999}"/>
                </a:ext>
              </a:extLst>
            </p:cNvPr>
            <p:cNvSpPr txBox="1"/>
            <p:nvPr/>
          </p:nvSpPr>
          <p:spPr>
            <a:xfrm>
              <a:off x="6913710" y="4957199"/>
              <a:ext cx="198929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   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9C14B0B-50C1-4302-9417-FEA95056E3B4}"/>
              </a:ext>
            </a:extLst>
          </p:cNvPr>
          <p:cNvSpPr/>
          <p:nvPr/>
        </p:nvSpPr>
        <p:spPr>
          <a:xfrm>
            <a:off x="10104678" y="3853614"/>
            <a:ext cx="493616" cy="4936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8E4775CD-7F7E-49C1-917A-ADB5C1D07D7C}"/>
              </a:ext>
            </a:extLst>
          </p:cNvPr>
          <p:cNvSpPr/>
          <p:nvPr/>
        </p:nvSpPr>
        <p:spPr>
          <a:xfrm>
            <a:off x="8130370" y="3997836"/>
            <a:ext cx="236654" cy="22153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4" name="Oval 7">
            <a:extLst>
              <a:ext uri="{FF2B5EF4-FFF2-40B4-BE49-F238E27FC236}">
                <a16:creationId xmlns:a16="http://schemas.microsoft.com/office/drawing/2014/main" id="{98E634DE-F2F6-4D37-8391-5C0B9DD562BC}"/>
              </a:ext>
            </a:extLst>
          </p:cNvPr>
          <p:cNvSpPr/>
          <p:nvPr/>
        </p:nvSpPr>
        <p:spPr>
          <a:xfrm>
            <a:off x="6028519" y="3984583"/>
            <a:ext cx="234783" cy="23478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C2E89847-F713-4192-9961-D77B5ABCD8F9}"/>
              </a:ext>
            </a:extLst>
          </p:cNvPr>
          <p:cNvSpPr>
            <a:spLocks noChangeAspect="1"/>
          </p:cNvSpPr>
          <p:nvPr/>
        </p:nvSpPr>
        <p:spPr>
          <a:xfrm>
            <a:off x="10215604" y="3945322"/>
            <a:ext cx="271770" cy="27404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65D70B-DA48-4C00-BF3C-E7F7D6ABAAEC}"/>
              </a:ext>
            </a:extLst>
          </p:cNvPr>
          <p:cNvGrpSpPr/>
          <p:nvPr/>
        </p:nvGrpSpPr>
        <p:grpSpPr>
          <a:xfrm rot="21411753">
            <a:off x="865982" y="1354896"/>
            <a:ext cx="3824191" cy="4740163"/>
            <a:chOff x="395536" y="1793041"/>
            <a:chExt cx="3170093" cy="3929395"/>
          </a:xfrm>
          <a:solidFill>
            <a:schemeClr val="bg1"/>
          </a:solidFill>
        </p:grpSpPr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961A031-C080-4860-A0ED-02DA15FBE79B}"/>
                </a:ext>
              </a:extLst>
            </p:cNvPr>
            <p:cNvSpPr/>
            <p:nvPr/>
          </p:nvSpPr>
          <p:spPr>
            <a:xfrm rot="1800000" flipH="1">
              <a:off x="705002" y="1793041"/>
              <a:ext cx="2860627" cy="3411190"/>
            </a:xfrm>
            <a:custGeom>
              <a:avLst/>
              <a:gdLst>
                <a:gd name="connsiteX0" fmla="*/ 2332439 w 2860627"/>
                <a:gd name="connsiteY0" fmla="*/ 109484 h 3334674"/>
                <a:gd name="connsiteX1" fmla="*/ 1509012 w 2860627"/>
                <a:gd name="connsiteY1" fmla="*/ 0 h 3334674"/>
                <a:gd name="connsiteX2" fmla="*/ 364700 w 2860627"/>
                <a:gd name="connsiteY2" fmla="*/ 1279977 h 3334674"/>
                <a:gd name="connsiteX3" fmla="*/ 160 w 2860627"/>
                <a:gd name="connsiteY3" fmla="*/ 1755003 h 3334674"/>
                <a:gd name="connsiteX4" fmla="*/ 286853 w 2860627"/>
                <a:gd name="connsiteY4" fmla="*/ 1930370 h 3334674"/>
                <a:gd name="connsiteX5" fmla="*/ 207417 w 2860627"/>
                <a:gd name="connsiteY5" fmla="*/ 2111278 h 3334674"/>
                <a:gd name="connsiteX6" fmla="*/ 287242 w 2860627"/>
                <a:gd name="connsiteY6" fmla="*/ 2167898 h 3334674"/>
                <a:gd name="connsiteX7" fmla="*/ 256972 w 2860627"/>
                <a:gd name="connsiteY7" fmla="*/ 2262662 h 3334674"/>
                <a:gd name="connsiteX8" fmla="*/ 368654 w 2860627"/>
                <a:gd name="connsiteY8" fmla="*/ 2376290 h 3334674"/>
                <a:gd name="connsiteX9" fmla="*/ 465657 w 2860627"/>
                <a:gd name="connsiteY9" fmla="*/ 2793853 h 3334674"/>
                <a:gd name="connsiteX10" fmla="*/ 1108723 w 2860627"/>
                <a:gd name="connsiteY10" fmla="*/ 2720803 h 3334674"/>
                <a:gd name="connsiteX11" fmla="*/ 1313164 w 2860627"/>
                <a:gd name="connsiteY11" fmla="*/ 3300023 h 3334674"/>
                <a:gd name="connsiteX12" fmla="*/ 1936108 w 2860627"/>
                <a:gd name="connsiteY12" fmla="*/ 3321065 h 3334674"/>
                <a:gd name="connsiteX13" fmla="*/ 1882503 w 2860627"/>
                <a:gd name="connsiteY13" fmla="*/ 1973867 h 3334674"/>
                <a:gd name="connsiteX14" fmla="*/ 1315566 w 2860627"/>
                <a:gd name="connsiteY14" fmla="*/ 1469419 h 3334674"/>
                <a:gd name="connsiteX15" fmla="*/ 1294771 w 2860627"/>
                <a:gd name="connsiteY15" fmla="*/ 1450917 h 3334674"/>
                <a:gd name="connsiteX16" fmla="*/ 1253957 w 2860627"/>
                <a:gd name="connsiteY16" fmla="*/ 1414601 h 3334674"/>
                <a:gd name="connsiteX17" fmla="*/ 1259713 w 2860627"/>
                <a:gd name="connsiteY17" fmla="*/ 1414265 h 3334674"/>
                <a:gd name="connsiteX18" fmla="*/ 1156260 w 2860627"/>
                <a:gd name="connsiteY18" fmla="*/ 686769 h 3334674"/>
                <a:gd name="connsiteX19" fmla="*/ 2022208 w 2860627"/>
                <a:gd name="connsiteY19" fmla="*/ 483047 h 3334674"/>
                <a:gd name="connsiteX20" fmla="*/ 2336014 w 2860627"/>
                <a:gd name="connsiteY20" fmla="*/ 897827 h 3334674"/>
                <a:gd name="connsiteX21" fmla="*/ 2860627 w 2860627"/>
                <a:gd name="connsiteY21" fmla="*/ 876952 h 3334674"/>
                <a:gd name="connsiteX22" fmla="*/ 2332439 w 2860627"/>
                <a:gd name="connsiteY22" fmla="*/ 109484 h 3334674"/>
                <a:gd name="connsiteX0" fmla="*/ 2332439 w 2860627"/>
                <a:gd name="connsiteY0" fmla="*/ 176751 h 3401941"/>
                <a:gd name="connsiteX1" fmla="*/ 1525852 w 2860627"/>
                <a:gd name="connsiteY1" fmla="*/ 0 h 3401941"/>
                <a:gd name="connsiteX2" fmla="*/ 364700 w 2860627"/>
                <a:gd name="connsiteY2" fmla="*/ 1347244 h 3401941"/>
                <a:gd name="connsiteX3" fmla="*/ 160 w 2860627"/>
                <a:gd name="connsiteY3" fmla="*/ 1822270 h 3401941"/>
                <a:gd name="connsiteX4" fmla="*/ 286853 w 2860627"/>
                <a:gd name="connsiteY4" fmla="*/ 1997637 h 3401941"/>
                <a:gd name="connsiteX5" fmla="*/ 207417 w 2860627"/>
                <a:gd name="connsiteY5" fmla="*/ 2178545 h 3401941"/>
                <a:gd name="connsiteX6" fmla="*/ 287242 w 2860627"/>
                <a:gd name="connsiteY6" fmla="*/ 2235165 h 3401941"/>
                <a:gd name="connsiteX7" fmla="*/ 256972 w 2860627"/>
                <a:gd name="connsiteY7" fmla="*/ 2329929 h 3401941"/>
                <a:gd name="connsiteX8" fmla="*/ 368654 w 2860627"/>
                <a:gd name="connsiteY8" fmla="*/ 2443557 h 3401941"/>
                <a:gd name="connsiteX9" fmla="*/ 465657 w 2860627"/>
                <a:gd name="connsiteY9" fmla="*/ 2861120 h 3401941"/>
                <a:gd name="connsiteX10" fmla="*/ 1108723 w 2860627"/>
                <a:gd name="connsiteY10" fmla="*/ 2788070 h 3401941"/>
                <a:gd name="connsiteX11" fmla="*/ 1313164 w 2860627"/>
                <a:gd name="connsiteY11" fmla="*/ 3367290 h 3401941"/>
                <a:gd name="connsiteX12" fmla="*/ 1936108 w 2860627"/>
                <a:gd name="connsiteY12" fmla="*/ 3388332 h 3401941"/>
                <a:gd name="connsiteX13" fmla="*/ 1882503 w 2860627"/>
                <a:gd name="connsiteY13" fmla="*/ 2041134 h 3401941"/>
                <a:gd name="connsiteX14" fmla="*/ 1315566 w 2860627"/>
                <a:gd name="connsiteY14" fmla="*/ 1536686 h 3401941"/>
                <a:gd name="connsiteX15" fmla="*/ 1294771 w 2860627"/>
                <a:gd name="connsiteY15" fmla="*/ 1518184 h 3401941"/>
                <a:gd name="connsiteX16" fmla="*/ 1253957 w 2860627"/>
                <a:gd name="connsiteY16" fmla="*/ 1481868 h 3401941"/>
                <a:gd name="connsiteX17" fmla="*/ 1259713 w 2860627"/>
                <a:gd name="connsiteY17" fmla="*/ 1481532 h 3401941"/>
                <a:gd name="connsiteX18" fmla="*/ 1156260 w 2860627"/>
                <a:gd name="connsiteY18" fmla="*/ 754036 h 3401941"/>
                <a:gd name="connsiteX19" fmla="*/ 2022208 w 2860627"/>
                <a:gd name="connsiteY19" fmla="*/ 550314 h 3401941"/>
                <a:gd name="connsiteX20" fmla="*/ 2336014 w 2860627"/>
                <a:gd name="connsiteY20" fmla="*/ 965094 h 3401941"/>
                <a:gd name="connsiteX21" fmla="*/ 2860627 w 2860627"/>
                <a:gd name="connsiteY21" fmla="*/ 944219 h 3401941"/>
                <a:gd name="connsiteX22" fmla="*/ 2332439 w 2860627"/>
                <a:gd name="connsiteY22" fmla="*/ 176751 h 3401941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94771 w 2860627"/>
                <a:gd name="connsiteY15" fmla="*/ 1527433 h 3411190"/>
                <a:gd name="connsiteX16" fmla="*/ 1253957 w 2860627"/>
                <a:gd name="connsiteY16" fmla="*/ 1491117 h 3411190"/>
                <a:gd name="connsiteX17" fmla="*/ 1259713 w 2860627"/>
                <a:gd name="connsiteY17" fmla="*/ 1490781 h 3411190"/>
                <a:gd name="connsiteX18" fmla="*/ 1156260 w 2860627"/>
                <a:gd name="connsiteY18" fmla="*/ 763285 h 3411190"/>
                <a:gd name="connsiteX19" fmla="*/ 2022208 w 2860627"/>
                <a:gd name="connsiteY19" fmla="*/ 559563 h 3411190"/>
                <a:gd name="connsiteX20" fmla="*/ 2336014 w 2860627"/>
                <a:gd name="connsiteY20" fmla="*/ 974343 h 3411190"/>
                <a:gd name="connsiteX21" fmla="*/ 2860627 w 2860627"/>
                <a:gd name="connsiteY21" fmla="*/ 953468 h 3411190"/>
                <a:gd name="connsiteX22" fmla="*/ 2332439 w 2860627"/>
                <a:gd name="connsiteY22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315566 w 2860627"/>
                <a:gd name="connsiteY14" fmla="*/ 1545935 h 3411190"/>
                <a:gd name="connsiteX15" fmla="*/ 1253957 w 2860627"/>
                <a:gd name="connsiteY15" fmla="*/ 1491117 h 3411190"/>
                <a:gd name="connsiteX16" fmla="*/ 1259713 w 2860627"/>
                <a:gd name="connsiteY16" fmla="*/ 1490781 h 3411190"/>
                <a:gd name="connsiteX17" fmla="*/ 1156260 w 2860627"/>
                <a:gd name="connsiteY17" fmla="*/ 763285 h 3411190"/>
                <a:gd name="connsiteX18" fmla="*/ 2022208 w 2860627"/>
                <a:gd name="connsiteY18" fmla="*/ 559563 h 3411190"/>
                <a:gd name="connsiteX19" fmla="*/ 2336014 w 2860627"/>
                <a:gd name="connsiteY19" fmla="*/ 974343 h 3411190"/>
                <a:gd name="connsiteX20" fmla="*/ 2860627 w 2860627"/>
                <a:gd name="connsiteY20" fmla="*/ 953468 h 3411190"/>
                <a:gd name="connsiteX21" fmla="*/ 2332439 w 2860627"/>
                <a:gd name="connsiteY21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2503 w 2860627"/>
                <a:gd name="connsiteY13" fmla="*/ 2050383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62177 w 2860627"/>
                <a:gd name="connsiteY13" fmla="*/ 210463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28840 w 2860627"/>
                <a:gd name="connsiteY13" fmla="*/ 2162380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  <a:gd name="connsiteX0" fmla="*/ 2332439 w 2860627"/>
                <a:gd name="connsiteY0" fmla="*/ 186000 h 3411190"/>
                <a:gd name="connsiteX1" fmla="*/ 1525852 w 2860627"/>
                <a:gd name="connsiteY1" fmla="*/ 9249 h 3411190"/>
                <a:gd name="connsiteX2" fmla="*/ 364700 w 2860627"/>
                <a:gd name="connsiteY2" fmla="*/ 1356493 h 3411190"/>
                <a:gd name="connsiteX3" fmla="*/ 160 w 2860627"/>
                <a:gd name="connsiteY3" fmla="*/ 1831519 h 3411190"/>
                <a:gd name="connsiteX4" fmla="*/ 286853 w 2860627"/>
                <a:gd name="connsiteY4" fmla="*/ 2006886 h 3411190"/>
                <a:gd name="connsiteX5" fmla="*/ 207417 w 2860627"/>
                <a:gd name="connsiteY5" fmla="*/ 2187794 h 3411190"/>
                <a:gd name="connsiteX6" fmla="*/ 287242 w 2860627"/>
                <a:gd name="connsiteY6" fmla="*/ 2244414 h 3411190"/>
                <a:gd name="connsiteX7" fmla="*/ 256972 w 2860627"/>
                <a:gd name="connsiteY7" fmla="*/ 2339178 h 3411190"/>
                <a:gd name="connsiteX8" fmla="*/ 368654 w 2860627"/>
                <a:gd name="connsiteY8" fmla="*/ 2452806 h 3411190"/>
                <a:gd name="connsiteX9" fmla="*/ 465657 w 2860627"/>
                <a:gd name="connsiteY9" fmla="*/ 2870369 h 3411190"/>
                <a:gd name="connsiteX10" fmla="*/ 1108723 w 2860627"/>
                <a:gd name="connsiteY10" fmla="*/ 2797319 h 3411190"/>
                <a:gd name="connsiteX11" fmla="*/ 1313164 w 2860627"/>
                <a:gd name="connsiteY11" fmla="*/ 3376539 h 3411190"/>
                <a:gd name="connsiteX12" fmla="*/ 1936108 w 2860627"/>
                <a:gd name="connsiteY12" fmla="*/ 3397581 h 3411190"/>
                <a:gd name="connsiteX13" fmla="*/ 1886582 w 2860627"/>
                <a:gd name="connsiteY13" fmla="*/ 2195718 h 3411190"/>
                <a:gd name="connsiteX14" fmla="*/ 1253957 w 2860627"/>
                <a:gd name="connsiteY14" fmla="*/ 1491117 h 3411190"/>
                <a:gd name="connsiteX15" fmla="*/ 1259713 w 2860627"/>
                <a:gd name="connsiteY15" fmla="*/ 1490781 h 3411190"/>
                <a:gd name="connsiteX16" fmla="*/ 1156260 w 2860627"/>
                <a:gd name="connsiteY16" fmla="*/ 763285 h 3411190"/>
                <a:gd name="connsiteX17" fmla="*/ 2022208 w 2860627"/>
                <a:gd name="connsiteY17" fmla="*/ 559563 h 3411190"/>
                <a:gd name="connsiteX18" fmla="*/ 2336014 w 2860627"/>
                <a:gd name="connsiteY18" fmla="*/ 974343 h 3411190"/>
                <a:gd name="connsiteX19" fmla="*/ 2860627 w 2860627"/>
                <a:gd name="connsiteY19" fmla="*/ 953468 h 3411190"/>
                <a:gd name="connsiteX20" fmla="*/ 2332439 w 2860627"/>
                <a:gd name="connsiteY20" fmla="*/ 186000 h 341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60627" h="3411190">
                  <a:moveTo>
                    <a:pt x="2332439" y="186000"/>
                  </a:moveTo>
                  <a:cubicBezTo>
                    <a:pt x="2114028" y="67375"/>
                    <a:pt x="1894506" y="-31252"/>
                    <a:pt x="1525852" y="9249"/>
                  </a:cubicBezTo>
                  <a:cubicBezTo>
                    <a:pt x="735732" y="27225"/>
                    <a:pt x="265149" y="734924"/>
                    <a:pt x="364700" y="1356493"/>
                  </a:cubicBezTo>
                  <a:cubicBezTo>
                    <a:pt x="243187" y="1514835"/>
                    <a:pt x="-7219" y="1802068"/>
                    <a:pt x="160" y="1831519"/>
                  </a:cubicBezTo>
                  <a:cubicBezTo>
                    <a:pt x="17130" y="1925603"/>
                    <a:pt x="185001" y="1956813"/>
                    <a:pt x="286853" y="2006886"/>
                  </a:cubicBezTo>
                  <a:cubicBezTo>
                    <a:pt x="253040" y="2069284"/>
                    <a:pt x="200362" y="2166263"/>
                    <a:pt x="207417" y="2187794"/>
                  </a:cubicBezTo>
                  <a:cubicBezTo>
                    <a:pt x="222499" y="2208763"/>
                    <a:pt x="256442" y="2226588"/>
                    <a:pt x="287242" y="2244414"/>
                  </a:cubicBezTo>
                  <a:cubicBezTo>
                    <a:pt x="277153" y="2276002"/>
                    <a:pt x="241912" y="2313878"/>
                    <a:pt x="256972" y="2339178"/>
                  </a:cubicBezTo>
                  <a:cubicBezTo>
                    <a:pt x="285816" y="2378102"/>
                    <a:pt x="349241" y="2404451"/>
                    <a:pt x="368654" y="2452806"/>
                  </a:cubicBezTo>
                  <a:cubicBezTo>
                    <a:pt x="412514" y="2527024"/>
                    <a:pt x="255179" y="2774145"/>
                    <a:pt x="465657" y="2870369"/>
                  </a:cubicBezTo>
                  <a:cubicBezTo>
                    <a:pt x="653816" y="2944521"/>
                    <a:pt x="911133" y="2842626"/>
                    <a:pt x="1108723" y="2797319"/>
                  </a:cubicBezTo>
                  <a:cubicBezTo>
                    <a:pt x="1261750" y="2755661"/>
                    <a:pt x="1267023" y="3179274"/>
                    <a:pt x="1313164" y="3376539"/>
                  </a:cubicBezTo>
                  <a:cubicBezTo>
                    <a:pt x="1541931" y="3416747"/>
                    <a:pt x="1746247" y="3419423"/>
                    <a:pt x="1936108" y="3397581"/>
                  </a:cubicBezTo>
                  <a:cubicBezTo>
                    <a:pt x="1911464" y="2966600"/>
                    <a:pt x="1933512" y="2397598"/>
                    <a:pt x="1886582" y="2195718"/>
                  </a:cubicBezTo>
                  <a:cubicBezTo>
                    <a:pt x="1843777" y="1980896"/>
                    <a:pt x="1445585" y="1714871"/>
                    <a:pt x="1253957" y="1491117"/>
                  </a:cubicBezTo>
                  <a:lnTo>
                    <a:pt x="1259713" y="1490781"/>
                  </a:lnTo>
                  <a:cubicBezTo>
                    <a:pt x="1069359" y="1294123"/>
                    <a:pt x="1020028" y="999248"/>
                    <a:pt x="1156260" y="763285"/>
                  </a:cubicBezTo>
                  <a:cubicBezTo>
                    <a:pt x="1324542" y="471813"/>
                    <a:pt x="1712240" y="380603"/>
                    <a:pt x="2022208" y="559563"/>
                  </a:cubicBezTo>
                  <a:cubicBezTo>
                    <a:pt x="2187368" y="654919"/>
                    <a:pt x="2297137" y="807738"/>
                    <a:pt x="2336014" y="974343"/>
                  </a:cubicBezTo>
                  <a:lnTo>
                    <a:pt x="2860627" y="953468"/>
                  </a:lnTo>
                  <a:cubicBezTo>
                    <a:pt x="2773794" y="641332"/>
                    <a:pt x="2600917" y="331818"/>
                    <a:pt x="2332439" y="1860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F2709D1-5E29-4D61-8136-A2CAD3A1F1B6}"/>
                </a:ext>
              </a:extLst>
            </p:cNvPr>
            <p:cNvSpPr/>
            <p:nvPr/>
          </p:nvSpPr>
          <p:spPr>
            <a:xfrm>
              <a:off x="395536" y="4869725"/>
              <a:ext cx="852711" cy="8527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B3326FA-05D3-4C79-92ED-400311C862E4}"/>
              </a:ext>
            </a:extLst>
          </p:cNvPr>
          <p:cNvSpPr txBox="1"/>
          <p:nvPr/>
        </p:nvSpPr>
        <p:spPr>
          <a:xfrm>
            <a:off x="5286797" y="1466850"/>
            <a:ext cx="527141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 - COLOR 120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6FC9C1"/>
      </a:accent1>
      <a:accent2>
        <a:srgbClr val="DD8D22"/>
      </a:accent2>
      <a:accent3>
        <a:srgbClr val="6FC9C1"/>
      </a:accent3>
      <a:accent4>
        <a:srgbClr val="DD8D22"/>
      </a:accent4>
      <a:accent5>
        <a:srgbClr val="6FC9C1"/>
      </a:accent5>
      <a:accent6>
        <a:srgbClr val="DD8D22"/>
      </a:accent6>
      <a:hlink>
        <a:srgbClr val="7030A0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120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6FC9C1"/>
      </a:accent1>
      <a:accent2>
        <a:srgbClr val="F7A60B"/>
      </a:accent2>
      <a:accent3>
        <a:srgbClr val="6FC9C1"/>
      </a:accent3>
      <a:accent4>
        <a:srgbClr val="F7A60B"/>
      </a:accent4>
      <a:accent5>
        <a:srgbClr val="6FC9C1"/>
      </a:accent5>
      <a:accent6>
        <a:srgbClr val="F7A60B"/>
      </a:accent6>
      <a:hlink>
        <a:srgbClr val="7030A0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120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6FC9C1"/>
      </a:accent1>
      <a:accent2>
        <a:srgbClr val="DD8D22"/>
      </a:accent2>
      <a:accent3>
        <a:srgbClr val="6FC9C1"/>
      </a:accent3>
      <a:accent4>
        <a:srgbClr val="F7A60B"/>
      </a:accent4>
      <a:accent5>
        <a:srgbClr val="6FC9C1"/>
      </a:accent5>
      <a:accent6>
        <a:srgbClr val="F7A60B"/>
      </a:accent6>
      <a:hlink>
        <a:srgbClr val="7030A0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</TotalTime>
  <Words>4369</Words>
  <Application>Microsoft Office PowerPoint</Application>
  <PresentationFormat>Widescreen</PresentationFormat>
  <Paragraphs>557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Allppt.com</cp:lastModifiedBy>
  <cp:revision>135</cp:revision>
  <dcterms:created xsi:type="dcterms:W3CDTF">2019-01-14T06:35:35Z</dcterms:created>
  <dcterms:modified xsi:type="dcterms:W3CDTF">2019-10-30T04:21:58Z</dcterms:modified>
</cp:coreProperties>
</file>