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9" y="283016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185457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4568229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96" y="1438672"/>
            <a:ext cx="4800000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4800000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107</Words>
  <Application>Microsoft Office PowerPoint</Application>
  <PresentationFormat>On-screen Show (16:9)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 Enter Your Tittle 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2014-06-20T12:42:53Z</dcterms:modified>
</cp:coreProperties>
</file>