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670708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993" y="3979391"/>
            <a:ext cx="4450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99992" y="3003798"/>
            <a:ext cx="4450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950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38158" y="279302"/>
            <a:ext cx="1292878" cy="348232"/>
            <a:chOff x="7127792" y="5863233"/>
            <a:chExt cx="1656184" cy="446087"/>
          </a:xfrm>
        </p:grpSpPr>
        <p:sp>
          <p:nvSpPr>
            <p:cNvPr id="11" name="Rounded Rectangle 10"/>
            <p:cNvSpPr/>
            <p:nvPr/>
          </p:nvSpPr>
          <p:spPr>
            <a:xfrm>
              <a:off x="7127792" y="5863233"/>
              <a:ext cx="1656184" cy="4460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475" y="5921202"/>
              <a:ext cx="1278298" cy="31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2014-11-07T21:27:24Z</dcterms:modified>
</cp:coreProperties>
</file>