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1" y="4141549"/>
            <a:ext cx="377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32040" y="3165956"/>
            <a:ext cx="37799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36296" y="332656"/>
            <a:ext cx="1596556" cy="432048"/>
            <a:chOff x="4433352" y="116632"/>
            <a:chExt cx="1596556" cy="432048"/>
          </a:xfrm>
        </p:grpSpPr>
        <p:sp>
          <p:nvSpPr>
            <p:cNvPr id="9" name="Rounded Rectangle 8"/>
            <p:cNvSpPr/>
            <p:nvPr/>
          </p:nvSpPr>
          <p:spPr>
            <a:xfrm>
              <a:off x="4433352" y="116632"/>
              <a:ext cx="1596556" cy="43204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874" y="171732"/>
              <a:ext cx="1301512" cy="3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2016-01-06T19:54:18Z</dcterms:modified>
</cp:coreProperties>
</file>