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48" y="239476"/>
            <a:ext cx="1301512" cy="3218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010988"/>
            <a:ext cx="9144000" cy="179301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7984" y="4192268"/>
            <a:ext cx="4392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427984" y="3191814"/>
            <a:ext cx="43924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0" y="4869395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2015-12-06T11:40:54Z</dcterms:modified>
</cp:coreProperties>
</file>