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2849116"/>
            <a:ext cx="4608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1884123"/>
            <a:ext cx="46085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4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4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0" name="Oval 9"/>
          <p:cNvSpPr/>
          <p:nvPr/>
        </p:nvSpPr>
        <p:spPr>
          <a:xfrm>
            <a:off x="1510554" y="1635646"/>
            <a:ext cx="1829817" cy="1829817"/>
          </a:xfrm>
          <a:prstGeom prst="ellipse">
            <a:avLst/>
          </a:prstGeom>
          <a:solidFill>
            <a:schemeClr val="accent4">
              <a:lumMod val="7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YOUR</a:t>
            </a:r>
          </a:p>
          <a:p>
            <a:pPr algn="ctr"/>
            <a:r>
              <a:rPr lang="en-US" altLang="ko-KR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LOGO</a:t>
            </a:r>
            <a:endParaRPr lang="ko-KR" altLang="en-US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107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2014-07-12T02:53:57Z</dcterms:modified>
</cp:coreProperties>
</file>