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060948"/>
            <a:ext cx="9144000" cy="165618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923928" y="4230168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883814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276972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107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2014-07-20T05:59:02Z</dcterms:modified>
</cp:coreProperties>
</file>