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91683" y="987574"/>
            <a:ext cx="8400797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02027" y="1664245"/>
            <a:ext cx="8400797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52941" y="1531119"/>
            <a:ext cx="45910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552940" y="555526"/>
            <a:ext cx="459106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4476927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21</cp:revision>
  <dcterms:created xsi:type="dcterms:W3CDTF">2014-04-01T16:27:38Z</dcterms:created>
  <dcterms:modified xsi:type="dcterms:W3CDTF">2015-10-09T21:34:44Z</dcterms:modified>
</cp:coreProperties>
</file>