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869" y="-125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2015-11-13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5552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2015-11-13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033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7216"/>
            <a:ext cx="9144000" cy="85725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altLang="ko-KR" dirty="0" smtClean="0"/>
              <a:t> Click to edit Master title style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dirty="0" smtClean="0"/>
              <a:t>Click to edit Master text styles</a:t>
            </a:r>
          </a:p>
          <a:p>
            <a:pPr lvl="1"/>
            <a:r>
              <a:rPr lang="en-US" altLang="ko-KR" dirty="0" smtClean="0"/>
              <a:t>Second level</a:t>
            </a:r>
          </a:p>
          <a:p>
            <a:pPr lvl="2"/>
            <a:r>
              <a:rPr lang="en-US" altLang="ko-KR" dirty="0" smtClean="0"/>
              <a:t>Third level</a:t>
            </a:r>
          </a:p>
          <a:p>
            <a:pPr lvl="3"/>
            <a:r>
              <a:rPr lang="en-US" altLang="ko-KR" dirty="0" smtClean="0"/>
              <a:t>Fourth level</a:t>
            </a:r>
          </a:p>
          <a:p>
            <a:pPr lvl="4"/>
            <a:r>
              <a:rPr lang="en-US" altLang="ko-KR" dirty="0" smtClean="0"/>
              <a:t>Fifth level</a:t>
            </a:r>
            <a:endParaRPr lang="ko-KR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2015-11-13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2015-11-13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806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2015-11-13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6615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2015-11-13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7851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2015-11-13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6104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2015-11-13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7280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2015-11-13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7004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2015-11-13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59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27216"/>
            <a:ext cx="6948264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8C5CDB-1AEF-4522-8EAF-CE1F4E5D863E}" type="datetimeFigureOut">
              <a:rPr lang="ko-KR" altLang="en-US" smtClean="0"/>
              <a:t>2015-11-13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27985" y="2839690"/>
            <a:ext cx="428396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200" b="1" dirty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200" b="1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200" b="1" dirty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200" b="1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200" b="1" dirty="0">
              <a:solidFill>
                <a:schemeClr val="bg1">
                  <a:lumMod val="6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4427984" y="1864097"/>
            <a:ext cx="4283968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</a:t>
            </a:r>
          </a:p>
          <a:p>
            <a:pPr algn="r"/>
            <a:r>
              <a:rPr lang="en-US" altLang="ko-KR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PPT TEMPLATES</a:t>
            </a:r>
          </a:p>
        </p:txBody>
      </p:sp>
      <p:sp>
        <p:nvSpPr>
          <p:cNvPr id="6" name="TextBox 1"/>
          <p:cNvSpPr txBox="1">
            <a:spLocks noChangeArrowheads="1"/>
          </p:cNvSpPr>
          <p:nvPr/>
        </p:nvSpPr>
        <p:spPr bwMode="auto">
          <a:xfrm>
            <a:off x="7415807" y="679797"/>
            <a:ext cx="1296144" cy="307777"/>
          </a:xfrm>
          <a:prstGeom prst="rect">
            <a:avLst/>
          </a:prstGeom>
          <a:solidFill>
            <a:schemeClr val="bg1">
              <a:alpha val="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Insert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LOGO</a:t>
            </a: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0" y="4166031"/>
            <a:ext cx="87119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Enter Your Tittle </a:t>
            </a:r>
            <a:endParaRPr lang="ko-KR" alt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131590"/>
            <a:ext cx="8229600" cy="3394472"/>
          </a:xfrm>
        </p:spPr>
        <p:txBody>
          <a:bodyPr>
            <a:normAutofit lnSpcReduction="10000"/>
          </a:bodyPr>
          <a:lstStyle/>
          <a:p>
            <a:r>
              <a:rPr lang="en-US" altLang="ko-K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Widescreen 16:9</a:t>
            </a:r>
          </a:p>
          <a:p>
            <a:pPr>
              <a:buFont typeface="Wingdings" pitchFamily="2" charset="2"/>
              <a:buChar char="ü"/>
            </a:pP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sz="20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This 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435</TotalTime>
  <Words>107</Words>
  <Application>Microsoft Office PowerPoint</Application>
  <PresentationFormat>On-screen Show (16:9)</PresentationFormat>
  <Paragraphs>11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 Enter Your Tittle 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WIN7</cp:lastModifiedBy>
  <cp:revision>13</cp:revision>
  <dcterms:created xsi:type="dcterms:W3CDTF">2014-04-01T16:27:38Z</dcterms:created>
  <dcterms:modified xsi:type="dcterms:W3CDTF">2015-11-13T03:26:33Z</dcterms:modified>
</cp:coreProperties>
</file>