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-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51049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53490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232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2015-10-09T21:03:52Z</dcterms:modified>
</cp:coreProperties>
</file>