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496" y="2787774"/>
            <a:ext cx="9108504" cy="194421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8000"/>
                  <a:lumOff val="2000"/>
                  <a:alpha val="0"/>
                </a:schemeClr>
              </a:gs>
              <a:gs pos="50000">
                <a:schemeClr val="bg1">
                  <a:alpha val="48000"/>
                </a:schemeClr>
              </a:gs>
              <a:gs pos="100000">
                <a:schemeClr val="bg1">
                  <a:alpha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23929" y="400225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02665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448" y="195486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2015-12-01T05:13:19Z</dcterms:modified>
</cp:coreProperties>
</file>