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720" y="2787774"/>
            <a:ext cx="9156568" cy="2355726"/>
            <a:chOff x="5720" y="2139702"/>
            <a:chExt cx="9156568" cy="2737892"/>
          </a:xfrm>
        </p:grpSpPr>
        <p:sp>
          <p:nvSpPr>
            <p:cNvPr id="2" name="Freeform 1"/>
            <p:cNvSpPr/>
            <p:nvPr userDrawn="1"/>
          </p:nvSpPr>
          <p:spPr>
            <a:xfrm>
              <a:off x="5720" y="2139702"/>
              <a:ext cx="9156568" cy="2737892"/>
            </a:xfrm>
            <a:custGeom>
              <a:avLst/>
              <a:gdLst/>
              <a:ahLst/>
              <a:cxnLst/>
              <a:rect l="l" t="t" r="r" b="b"/>
              <a:pathLst>
                <a:path w="9156568" h="2737892">
                  <a:moveTo>
                    <a:pt x="7646851" y="255"/>
                  </a:moveTo>
                  <a:cubicBezTo>
                    <a:pt x="8192953" y="-4728"/>
                    <a:pt x="8727221" y="62541"/>
                    <a:pt x="9156568" y="262249"/>
                  </a:cubicBezTo>
                  <a:lnTo>
                    <a:pt x="9156568" y="2737892"/>
                  </a:lnTo>
                  <a:cubicBezTo>
                    <a:pt x="7687472" y="2298212"/>
                    <a:pt x="6426270" y="2130232"/>
                    <a:pt x="4558673" y="2597178"/>
                  </a:cubicBezTo>
                  <a:cubicBezTo>
                    <a:pt x="2940483" y="2862354"/>
                    <a:pt x="1257565" y="2679474"/>
                    <a:pt x="9247" y="2267994"/>
                  </a:cubicBezTo>
                  <a:lnTo>
                    <a:pt x="0" y="55146"/>
                  </a:lnTo>
                  <a:cubicBezTo>
                    <a:pt x="1479488" y="795810"/>
                    <a:pt x="3646679" y="802063"/>
                    <a:pt x="5131974" y="393474"/>
                  </a:cubicBezTo>
                  <a:cubicBezTo>
                    <a:pt x="5661739" y="247742"/>
                    <a:pt x="6673108" y="9140"/>
                    <a:pt x="7646851" y="255"/>
                  </a:cubicBezTo>
                  <a:close/>
                </a:path>
              </a:pathLst>
            </a:custGeom>
            <a:gradFill flip="none" rotWithShape="1">
              <a:gsLst>
                <a:gs pos="63000">
                  <a:srgbClr val="984807">
                    <a:alpha val="72000"/>
                  </a:srgbClr>
                </a:gs>
                <a:gs pos="17000">
                  <a:schemeClr val="accent6">
                    <a:lumMod val="50000"/>
                    <a:alpha val="0"/>
                  </a:schemeClr>
                </a:gs>
                <a:gs pos="100000">
                  <a:schemeClr val="accent6">
                    <a:lumMod val="50000"/>
                    <a:alpha val="49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3" name="Freeform 2"/>
            <p:cNvSpPr/>
            <p:nvPr userDrawn="1"/>
          </p:nvSpPr>
          <p:spPr>
            <a:xfrm>
              <a:off x="3264408" y="2327445"/>
              <a:ext cx="5879592" cy="771241"/>
            </a:xfrm>
            <a:custGeom>
              <a:avLst/>
              <a:gdLst/>
              <a:ahLst/>
              <a:cxnLst/>
              <a:rect l="l" t="t" r="r" b="b"/>
              <a:pathLst>
                <a:path w="5879592" h="771241">
                  <a:moveTo>
                    <a:pt x="4502326" y="89"/>
                  </a:moveTo>
                  <a:cubicBezTo>
                    <a:pt x="5100769" y="-3908"/>
                    <a:pt x="5440096" y="126384"/>
                    <a:pt x="5879592" y="262574"/>
                  </a:cubicBezTo>
                  <a:lnTo>
                    <a:pt x="5879592" y="663466"/>
                  </a:lnTo>
                  <a:cubicBezTo>
                    <a:pt x="4737604" y="209229"/>
                    <a:pt x="4256550" y="99260"/>
                    <a:pt x="2825496" y="405481"/>
                  </a:cubicBezTo>
                  <a:cubicBezTo>
                    <a:pt x="1795272" y="606649"/>
                    <a:pt x="966216" y="771241"/>
                    <a:pt x="0" y="771241"/>
                  </a:cubicBezTo>
                  <a:cubicBezTo>
                    <a:pt x="1213104" y="704185"/>
                    <a:pt x="2316480" y="326233"/>
                    <a:pt x="3474720" y="103729"/>
                  </a:cubicBezTo>
                  <a:cubicBezTo>
                    <a:pt x="3895725" y="32292"/>
                    <a:pt x="4226540" y="1931"/>
                    <a:pt x="4502326" y="89"/>
                  </a:cubicBezTo>
                  <a:close/>
                </a:path>
              </a:pathLst>
            </a:cu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40352" y="267494"/>
            <a:ext cx="937514" cy="23040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2016-04-12T01:08:29Z</dcterms:modified>
</cp:coreProperties>
</file>