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6" r:id="rId5"/>
    <p:sldId id="264" r:id="rId6"/>
    <p:sldId id="269" r:id="rId7"/>
    <p:sldId id="267" r:id="rId8"/>
    <p:sldId id="265" r:id="rId9"/>
    <p:sldId id="270" r:id="rId10"/>
    <p:sldId id="273" r:id="rId11"/>
    <p:sldId id="285" r:id="rId12"/>
    <p:sldId id="279" r:id="rId13"/>
    <p:sldId id="286" r:id="rId14"/>
    <p:sldId id="281" r:id="rId15"/>
    <p:sldId id="277" r:id="rId16"/>
    <p:sldId id="284" r:id="rId17"/>
    <p:sldId id="274" r:id="rId18"/>
    <p:sldId id="282" r:id="rId19"/>
    <p:sldId id="271" r:id="rId20"/>
    <p:sldId id="275" r:id="rId21"/>
    <p:sldId id="287" r:id="rId22"/>
    <p:sldId id="272" r:id="rId23"/>
    <p:sldId id="290" r:id="rId24"/>
    <p:sldId id="278" r:id="rId25"/>
    <p:sldId id="289" r:id="rId26"/>
    <p:sldId id="283" r:id="rId27"/>
    <p:sldId id="276" r:id="rId28"/>
    <p:sldId id="291" r:id="rId29"/>
    <p:sldId id="280" r:id="rId30"/>
    <p:sldId id="288" r:id="rId31"/>
    <p:sldId id="292" r:id="rId32"/>
    <p:sldId id="293" r:id="rId33"/>
    <p:sldId id="262" r:id="rId34"/>
    <p:sldId id="295" r:id="rId35"/>
    <p:sldId id="257" r:id="rId36"/>
    <p:sldId id="258" r:id="rId37"/>
    <p:sldId id="294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696"/>
    <a:srgbClr val="4BACC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666666666666666E-3"/>
          <c:y val="1.4384035454393963E-2"/>
          <c:w val="0.96625115510484016"/>
          <c:h val="0.9853555768109099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8A432"/>
            </a:solidFill>
          </c:spPr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E23-4702-AB21-86148D6CC33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E23-4702-AB21-86148D6CC33D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E23-4702-AB21-86148D6CC33D}"/>
              </c:ext>
            </c:extLst>
          </c:dPt>
          <c:dPt>
            <c:idx val="3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AE23-4702-AB21-86148D6CC33D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35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AE23-4702-AB21-86148D6CC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7F5-48F0-9CDC-0C2586BF95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4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7F5-48F0-9CDC-0C2586BF95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1155175712"/>
        <c:axId val="1155176256"/>
      </c:barChart>
      <c:catAx>
        <c:axId val="115517571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55176256"/>
        <c:crosses val="autoZero"/>
        <c:auto val="1"/>
        <c:lblAlgn val="ctr"/>
        <c:lblOffset val="100"/>
        <c:noMultiLvlLbl val="0"/>
      </c:catAx>
      <c:valAx>
        <c:axId val="1155176256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1551757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A4E-48EF-944E-36D5E066136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A4E-48EF-944E-36D5E066136C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A4E-48EF-944E-36D5E06613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alpha val="40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A4E-48EF-944E-36D5E06613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1226122464"/>
        <c:axId val="1226127904"/>
      </c:barChart>
      <c:catAx>
        <c:axId val="12261224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226127904"/>
        <c:crosses val="autoZero"/>
        <c:auto val="1"/>
        <c:lblAlgn val="ctr"/>
        <c:lblOffset val="100"/>
        <c:noMultiLvlLbl val="0"/>
      </c:catAx>
      <c:valAx>
        <c:axId val="122612790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2261224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4A19-4D39-835D-33730E4AD5EA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A19-4D39-835D-33730E4AD5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A19-4D39-835D-33730E4AD5EA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A19-4D39-835D-33730E4AD5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6128992"/>
        <c:axId val="1226125728"/>
      </c:barChart>
      <c:catAx>
        <c:axId val="122612899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26125728"/>
        <c:crosses val="autoZero"/>
        <c:auto val="1"/>
        <c:lblAlgn val="ctr"/>
        <c:lblOffset val="100"/>
        <c:noMultiLvlLbl val="0"/>
      </c:catAx>
      <c:valAx>
        <c:axId val="12261257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2261289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272-4976-A653-D7CA63B576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B272-4976-A653-D7CA63B5767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272-4976-A653-D7CA63B57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26126272"/>
        <c:axId val="1226127360"/>
      </c:barChart>
      <c:catAx>
        <c:axId val="122612627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26127360"/>
        <c:crosses val="autoZero"/>
        <c:auto val="1"/>
        <c:lblAlgn val="ctr"/>
        <c:lblOffset val="100"/>
        <c:noMultiLvlLbl val="0"/>
      </c:catAx>
      <c:valAx>
        <c:axId val="122612736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226126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003798"/>
            <a:ext cx="4356124" cy="109536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1852" y="4068678"/>
            <a:ext cx="4356124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75856" y="181632"/>
            <a:ext cx="58681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75856" y="757696"/>
            <a:ext cx="586814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12" y="220184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1112" y="1800221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8842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932052" y="1800221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932052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5263" y="3380258"/>
            <a:ext cx="162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25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267494"/>
            <a:ext cx="5328592" cy="2880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485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078088" y="0"/>
            <a:ext cx="2987824" cy="1779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56176" y="0"/>
            <a:ext cx="29878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u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077912" y="1851670"/>
            <a:ext cx="2988000" cy="32918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8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09600" y="0"/>
            <a:ext cx="2123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656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81632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1800" y="904998"/>
            <a:ext cx="6372200" cy="20880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71801" y="3055500"/>
            <a:ext cx="6372200" cy="2088000"/>
          </a:xfrm>
          <a:custGeom>
            <a:avLst/>
            <a:gdLst>
              <a:gd name="connsiteX0" fmla="*/ 0 w 5328592"/>
              <a:gd name="connsiteY0" fmla="*/ 0 h 2088000"/>
              <a:gd name="connsiteX1" fmla="*/ 5328592 w 5328592"/>
              <a:gd name="connsiteY1" fmla="*/ 0 h 2088000"/>
              <a:gd name="connsiteX2" fmla="*/ 5328592 w 5328592"/>
              <a:gd name="connsiteY2" fmla="*/ 2088000 h 2088000"/>
              <a:gd name="connsiteX3" fmla="*/ 0 w 5328592"/>
              <a:gd name="connsiteY3" fmla="*/ 2088000 h 2088000"/>
              <a:gd name="connsiteX4" fmla="*/ 0 w 5328592"/>
              <a:gd name="connsiteY4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  <a:gd name="connsiteX0" fmla="*/ 612939 w 5941531"/>
              <a:gd name="connsiteY0" fmla="*/ 0 h 2088000"/>
              <a:gd name="connsiteX1" fmla="*/ 5941531 w 5941531"/>
              <a:gd name="connsiteY1" fmla="*/ 0 h 2088000"/>
              <a:gd name="connsiteX2" fmla="*/ 5941531 w 5941531"/>
              <a:gd name="connsiteY2" fmla="*/ 2088000 h 2088000"/>
              <a:gd name="connsiteX3" fmla="*/ 612939 w 5941531"/>
              <a:gd name="connsiteY3" fmla="*/ 2088000 h 2088000"/>
              <a:gd name="connsiteX4" fmla="*/ 0 w 5941531"/>
              <a:gd name="connsiteY4" fmla="*/ 1047929 h 2088000"/>
              <a:gd name="connsiteX5" fmla="*/ 612939 w 5941531"/>
              <a:gd name="connsiteY5" fmla="*/ 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1531" h="2088000">
                <a:moveTo>
                  <a:pt x="612939" y="0"/>
                </a:moveTo>
                <a:lnTo>
                  <a:pt x="5941531" y="0"/>
                </a:lnTo>
                <a:lnTo>
                  <a:pt x="5941531" y="2088000"/>
                </a:lnTo>
                <a:lnTo>
                  <a:pt x="612939" y="2088000"/>
                </a:lnTo>
                <a:cubicBezTo>
                  <a:pt x="376904" y="1710967"/>
                  <a:pt x="256723" y="1511850"/>
                  <a:pt x="0" y="1047929"/>
                </a:cubicBezTo>
                <a:lnTo>
                  <a:pt x="61293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715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429900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2000" y="1721906"/>
            <a:ext cx="4572000" cy="1713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25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66" y="1327227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022914" y="1463545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017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659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76998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63788" y="661442"/>
            <a:ext cx="3816424" cy="3816424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63788" y="2124462"/>
            <a:ext cx="3816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63640" y="2715766"/>
            <a:ext cx="381642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55976" y="2067694"/>
            <a:ext cx="4788024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188850"/>
            <a:ext cx="4572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649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63888" y="0"/>
            <a:ext cx="5580112" cy="5143500"/>
          </a:xfrm>
          <a:prstGeom prst="rect">
            <a:avLst/>
          </a:prstGeom>
          <a:solidFill>
            <a:schemeClr val="accent2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23478"/>
            <a:ext cx="52920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699542"/>
            <a:ext cx="52920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775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64000" y="0"/>
            <a:ext cx="5580000" cy="51435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23478"/>
            <a:ext cx="529208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699542"/>
            <a:ext cx="529208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88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0177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4896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027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665735" y="1400779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12316" y="1400779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9154" y="3075880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58897" y="3075880"/>
            <a:ext cx="1620000" cy="172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9154" y="1529144"/>
            <a:ext cx="1964614" cy="147127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88224" y="1528537"/>
            <a:ext cx="1964614" cy="147127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321121" y="3204245"/>
            <a:ext cx="1964614" cy="147127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812316" y="3204245"/>
            <a:ext cx="1964614" cy="147127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1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52" r:id="rId5"/>
    <p:sldLayoutId id="2147483674" r:id="rId6"/>
    <p:sldLayoutId id="2147483673" r:id="rId7"/>
    <p:sldLayoutId id="2147483655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2" r:id="rId16"/>
    <p:sldLayoutId id="2147483675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ea typeface="맑은 고딕" pitchFamily="50" charset="-127"/>
              </a:rPr>
              <a:t>FREE </a:t>
            </a:r>
          </a:p>
          <a:p>
            <a:r>
              <a:rPr lang="en-US" altLang="ko-KR" b="1" dirty="0">
                <a:ea typeface="맑은 고딕" pitchFamily="50" charset="-127"/>
              </a:rPr>
              <a:t>PPT TEMPLATES</a:t>
            </a:r>
            <a:endParaRPr lang="en-US" altLang="ko-KR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452320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8910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2618" y="1347831"/>
            <a:ext cx="971004" cy="2557380"/>
            <a:chOff x="798294" y="1135284"/>
            <a:chExt cx="1366873" cy="3600000"/>
          </a:xfrm>
          <a:solidFill>
            <a:schemeClr val="accent1"/>
          </a:solidFill>
        </p:grpSpPr>
        <p:sp>
          <p:nvSpPr>
            <p:cNvPr id="5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6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00830" y="1347831"/>
            <a:ext cx="971004" cy="2557380"/>
            <a:chOff x="798294" y="1135284"/>
            <a:chExt cx="1366873" cy="3600000"/>
          </a:xfrm>
          <a:solidFill>
            <a:schemeClr val="accent1"/>
          </a:solidFill>
        </p:grpSpPr>
        <p:sp>
          <p:nvSpPr>
            <p:cNvPr id="17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18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19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20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21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22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23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24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25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26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51724" y="1347831"/>
            <a:ext cx="971004" cy="2557380"/>
            <a:chOff x="798294" y="1135284"/>
            <a:chExt cx="1366873" cy="3600000"/>
          </a:xfrm>
        </p:grpSpPr>
        <p:sp>
          <p:nvSpPr>
            <p:cNvPr id="28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29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30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31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32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33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34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35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36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37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49936" y="1347831"/>
            <a:ext cx="971004" cy="2557380"/>
            <a:chOff x="798294" y="1135284"/>
            <a:chExt cx="1366873" cy="3600000"/>
          </a:xfrm>
          <a:solidFill>
            <a:schemeClr val="bg1">
              <a:alpha val="40000"/>
            </a:schemeClr>
          </a:solidFill>
        </p:grpSpPr>
        <p:sp>
          <p:nvSpPr>
            <p:cNvPr id="39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0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1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2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3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4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5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6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7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8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99042" y="1347831"/>
            <a:ext cx="971004" cy="2557380"/>
            <a:chOff x="798294" y="1135284"/>
            <a:chExt cx="1366873" cy="3600000"/>
          </a:xfrm>
          <a:solidFill>
            <a:schemeClr val="bg1">
              <a:alpha val="40000"/>
            </a:schemeClr>
          </a:solidFill>
        </p:grpSpPr>
        <p:sp>
          <p:nvSpPr>
            <p:cNvPr id="50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1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2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3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4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5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6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7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8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59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448149" y="1347831"/>
            <a:ext cx="971004" cy="2557380"/>
            <a:chOff x="798294" y="1135284"/>
            <a:chExt cx="1366873" cy="3600000"/>
          </a:xfrm>
          <a:solidFill>
            <a:schemeClr val="bg1">
              <a:alpha val="40000"/>
            </a:schemeClr>
          </a:solidFill>
        </p:grpSpPr>
        <p:sp>
          <p:nvSpPr>
            <p:cNvPr id="72" name="Round Same Side Corner Rectangle 8"/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73" name="Round Same Side Corner Rectangle 8"/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74" name="Round Same Side Corner Rectangle 8"/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75" name="Round Same Side Corner Rectangle 8"/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76" name="Round Same Side Corner Rectangle 8"/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77" name="Round Same Side Corner Rectangle 8"/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78" name="Round Same Side Corner Rectangle 8"/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79" name="Round Same Side Corner Rectangle 8"/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80" name="Round Same Side Corner Rectangle 8"/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81" name="Round Same Side Corner Rectangle 8"/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40048" y="39582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889154" y="39582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238260" y="39582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587366" y="39582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936472" y="39582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285578" y="395825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8" name="TextBox 4"/>
          <p:cNvSpPr txBox="1"/>
          <p:nvPr/>
        </p:nvSpPr>
        <p:spPr>
          <a:xfrm>
            <a:off x="4886584" y="426603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4"/>
          <p:cNvSpPr txBox="1"/>
          <p:nvPr/>
        </p:nvSpPr>
        <p:spPr>
          <a:xfrm>
            <a:off x="2225592" y="426603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4"/>
          <p:cNvSpPr txBox="1"/>
          <p:nvPr/>
        </p:nvSpPr>
        <p:spPr>
          <a:xfrm>
            <a:off x="3556088" y="426603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4"/>
          <p:cNvSpPr txBox="1"/>
          <p:nvPr/>
        </p:nvSpPr>
        <p:spPr>
          <a:xfrm>
            <a:off x="708991" y="4266034"/>
            <a:ext cx="9582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4"/>
          <p:cNvSpPr txBox="1"/>
          <p:nvPr/>
        </p:nvSpPr>
        <p:spPr>
          <a:xfrm>
            <a:off x="6217080" y="426603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TextBox 4"/>
          <p:cNvSpPr txBox="1"/>
          <p:nvPr/>
        </p:nvSpPr>
        <p:spPr>
          <a:xfrm>
            <a:off x="7547574" y="426603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83868" y="210219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3868" y="3099442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83868" y="2779148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609E7D25-F4FD-48FC-AF67-AE6A0D19DA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D7F54E8C-5590-4504-83DE-1AAF1F90CDB4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21880DD9-63BF-4D38-8F31-2BA30642A339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7207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4558341" y="1250405"/>
            <a:ext cx="1080000" cy="10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Oval 26"/>
          <p:cNvSpPr/>
          <p:nvPr/>
        </p:nvSpPr>
        <p:spPr>
          <a:xfrm>
            <a:off x="4648341" y="2454781"/>
            <a:ext cx="900000" cy="90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4738341" y="3479157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4828341" y="4323534"/>
            <a:ext cx="540000" cy="54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69134079"/>
              </p:ext>
            </p:extLst>
          </p:nvPr>
        </p:nvGraphicFramePr>
        <p:xfrm>
          <a:off x="619642" y="1703128"/>
          <a:ext cx="2659953" cy="260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746459" y="2486373"/>
            <a:ext cx="9988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35%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54388" y="3420749"/>
            <a:ext cx="9988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4175126"/>
            <a:ext cx="9988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9451" y="1371997"/>
            <a:ext cx="99889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1593165" y="2704505"/>
            <a:ext cx="673031" cy="6734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635895" y="1790405"/>
            <a:ext cx="1462445" cy="1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35895" y="2904781"/>
            <a:ext cx="1462445" cy="1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35895" y="3851448"/>
            <a:ext cx="1462445" cy="1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635895" y="4619624"/>
            <a:ext cx="1462445" cy="1"/>
          </a:xfrm>
          <a:prstGeom prst="straightConnector1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33653" y="1644352"/>
            <a:ext cx="30963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Easy to change colors, photos and Text. . I hope and I believe that this Template will your Time, Money and Reputation. .  Easy to change colors, photos and Text. .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33653" y="1272302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1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그룹 303">
            <a:extLst>
              <a:ext uri="{FF2B5EF4-FFF2-40B4-BE49-F238E27FC236}">
                <a16:creationId xmlns:a16="http://schemas.microsoft.com/office/drawing/2014/main" xmlns="" id="{66A9B836-6687-4B2C-A15B-52A11637381C}"/>
              </a:ext>
            </a:extLst>
          </p:cNvPr>
          <p:cNvGrpSpPr/>
          <p:nvPr/>
        </p:nvGrpSpPr>
        <p:grpSpPr>
          <a:xfrm>
            <a:off x="2013378" y="1561897"/>
            <a:ext cx="4898882" cy="2882214"/>
            <a:chOff x="635000" y="1382713"/>
            <a:chExt cx="7869238" cy="4572000"/>
          </a:xfrm>
          <a:solidFill>
            <a:schemeClr val="bg1">
              <a:alpha val="40000"/>
            </a:schemeClr>
          </a:solidFill>
        </p:grpSpPr>
        <p:sp>
          <p:nvSpPr>
            <p:cNvPr id="305" name="Freeform 8">
              <a:extLst>
                <a:ext uri="{FF2B5EF4-FFF2-40B4-BE49-F238E27FC236}">
                  <a16:creationId xmlns:a16="http://schemas.microsoft.com/office/drawing/2014/main" xmlns="" id="{FF26CB68-581B-4235-A2F5-168310DE92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Freeform 9">
              <a:extLst>
                <a:ext uri="{FF2B5EF4-FFF2-40B4-BE49-F238E27FC236}">
                  <a16:creationId xmlns:a16="http://schemas.microsoft.com/office/drawing/2014/main" xmlns="" id="{A6496D68-A529-4218-BE40-20E009A051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10">
              <a:extLst>
                <a:ext uri="{FF2B5EF4-FFF2-40B4-BE49-F238E27FC236}">
                  <a16:creationId xmlns:a16="http://schemas.microsoft.com/office/drawing/2014/main" xmlns="" id="{CA8698E2-BB06-45D4-912E-912FC6D478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11">
              <a:extLst>
                <a:ext uri="{FF2B5EF4-FFF2-40B4-BE49-F238E27FC236}">
                  <a16:creationId xmlns:a16="http://schemas.microsoft.com/office/drawing/2014/main" xmlns="" id="{A1C0AE09-5E4A-47FA-A468-C3C9000E5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02" name="그룹 301">
            <a:extLst>
              <a:ext uri="{FF2B5EF4-FFF2-40B4-BE49-F238E27FC236}">
                <a16:creationId xmlns:a16="http://schemas.microsoft.com/office/drawing/2014/main" xmlns="" id="{8EE4E066-DFB7-43F9-A821-47B924DF0966}"/>
              </a:ext>
            </a:extLst>
          </p:cNvPr>
          <p:cNvGrpSpPr/>
          <p:nvPr/>
        </p:nvGrpSpPr>
        <p:grpSpPr>
          <a:xfrm>
            <a:off x="375476" y="1365226"/>
            <a:ext cx="2252693" cy="1031118"/>
            <a:chOff x="375476" y="1365226"/>
            <a:chExt cx="2252693" cy="1031118"/>
          </a:xfrm>
        </p:grpSpPr>
        <p:sp>
          <p:nvSpPr>
            <p:cNvPr id="11" name="TextBox 10"/>
            <p:cNvSpPr txBox="1"/>
            <p:nvPr/>
          </p:nvSpPr>
          <p:spPr>
            <a:xfrm>
              <a:off x="460002" y="1750013"/>
              <a:ext cx="2168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5476" y="1365226"/>
              <a:ext cx="2252693" cy="3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xmlns="" id="{F98E1697-6A05-4BA4-9E04-D455E43F1FC8}"/>
              </a:ext>
            </a:extLst>
          </p:cNvPr>
          <p:cNvGrpSpPr/>
          <p:nvPr/>
        </p:nvGrpSpPr>
        <p:grpSpPr>
          <a:xfrm>
            <a:off x="372753" y="3206094"/>
            <a:ext cx="2252693" cy="1021840"/>
            <a:chOff x="372753" y="3206094"/>
            <a:chExt cx="2252693" cy="1021840"/>
          </a:xfrm>
        </p:grpSpPr>
        <p:sp>
          <p:nvSpPr>
            <p:cNvPr id="14" name="TextBox 13"/>
            <p:cNvSpPr txBox="1"/>
            <p:nvPr/>
          </p:nvSpPr>
          <p:spPr>
            <a:xfrm>
              <a:off x="457279" y="3581603"/>
              <a:ext cx="2168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2753" y="3206094"/>
              <a:ext cx="2252693" cy="3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xmlns="" id="{676F318E-5B03-4CBF-9DF5-0174B8610951}"/>
              </a:ext>
            </a:extLst>
          </p:cNvPr>
          <p:cNvGrpSpPr/>
          <p:nvPr/>
        </p:nvGrpSpPr>
        <p:grpSpPr>
          <a:xfrm>
            <a:off x="6567779" y="1005186"/>
            <a:ext cx="2252693" cy="1031507"/>
            <a:chOff x="6567779" y="1005186"/>
            <a:chExt cx="2252693" cy="1031507"/>
          </a:xfrm>
        </p:grpSpPr>
        <p:sp>
          <p:nvSpPr>
            <p:cNvPr id="17" name="TextBox 16"/>
            <p:cNvSpPr txBox="1"/>
            <p:nvPr/>
          </p:nvSpPr>
          <p:spPr>
            <a:xfrm>
              <a:off x="6652305" y="1390362"/>
              <a:ext cx="2168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67779" y="1005186"/>
              <a:ext cx="2252693" cy="32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xmlns="" id="{839F2E2A-F505-45D0-B4B5-029F9700E8D7}"/>
              </a:ext>
            </a:extLst>
          </p:cNvPr>
          <p:cNvGrpSpPr/>
          <p:nvPr/>
        </p:nvGrpSpPr>
        <p:grpSpPr>
          <a:xfrm>
            <a:off x="6567779" y="2404967"/>
            <a:ext cx="2252693" cy="1016914"/>
            <a:chOff x="6567779" y="2404967"/>
            <a:chExt cx="2252693" cy="1016914"/>
          </a:xfrm>
        </p:grpSpPr>
        <p:sp>
          <p:nvSpPr>
            <p:cNvPr id="20" name="TextBox 19"/>
            <p:cNvSpPr txBox="1"/>
            <p:nvPr/>
          </p:nvSpPr>
          <p:spPr>
            <a:xfrm>
              <a:off x="6652305" y="2775550"/>
              <a:ext cx="2168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67779" y="2404967"/>
              <a:ext cx="2252693" cy="324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D9516AE-7164-43D5-B34C-1837DD378471}"/>
              </a:ext>
            </a:extLst>
          </p:cNvPr>
          <p:cNvGrpSpPr/>
          <p:nvPr/>
        </p:nvGrpSpPr>
        <p:grpSpPr>
          <a:xfrm>
            <a:off x="6567779" y="3780875"/>
            <a:ext cx="2252693" cy="1023123"/>
            <a:chOff x="6567779" y="3780875"/>
            <a:chExt cx="2252693" cy="1023123"/>
          </a:xfrm>
        </p:grpSpPr>
        <p:sp>
          <p:nvSpPr>
            <p:cNvPr id="23" name="TextBox 22"/>
            <p:cNvSpPr txBox="1"/>
            <p:nvPr/>
          </p:nvSpPr>
          <p:spPr>
            <a:xfrm>
              <a:off x="6652305" y="4157667"/>
              <a:ext cx="2168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67779" y="3780875"/>
              <a:ext cx="2252693" cy="324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  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25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11760" y="483518"/>
            <a:ext cx="673224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Portfolio Designed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11760" y="1059582"/>
            <a:ext cx="6732240" cy="288032"/>
          </a:xfrm>
        </p:spPr>
        <p:txBody>
          <a:bodyPr/>
          <a:lstStyle/>
          <a:p>
            <a:pPr lvl="0"/>
            <a:r>
              <a:rPr lang="en-US" altLang="ko-KR" sz="1400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84168" y="1581625"/>
            <a:ext cx="2592288" cy="678692"/>
            <a:chOff x="803640" y="3362835"/>
            <a:chExt cx="2059657" cy="678692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01245" y="2673446"/>
            <a:ext cx="2592288" cy="678692"/>
            <a:chOff x="803640" y="3362835"/>
            <a:chExt cx="2059657" cy="678692"/>
          </a:xfrm>
        </p:grpSpPr>
        <p:sp>
          <p:nvSpPr>
            <p:cNvPr id="31" name="TextBox 3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18322" y="3765266"/>
            <a:ext cx="2592288" cy="678692"/>
            <a:chOff x="803640" y="3362835"/>
            <a:chExt cx="2059657" cy="678692"/>
          </a:xfrm>
        </p:grpSpPr>
        <p:sp>
          <p:nvSpPr>
            <p:cNvPr id="34" name="TextBox 3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Heart 17"/>
          <p:cNvSpPr/>
          <p:nvPr/>
        </p:nvSpPr>
        <p:spPr>
          <a:xfrm>
            <a:off x="5448300" y="2827334"/>
            <a:ext cx="457907" cy="44896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Chord 32"/>
          <p:cNvSpPr/>
          <p:nvPr/>
        </p:nvSpPr>
        <p:spPr>
          <a:xfrm>
            <a:off x="5436096" y="1664099"/>
            <a:ext cx="454593" cy="450606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ounded Rectangle 40"/>
          <p:cNvSpPr/>
          <p:nvPr/>
        </p:nvSpPr>
        <p:spPr>
          <a:xfrm rot="2942052">
            <a:off x="5581722" y="3922364"/>
            <a:ext cx="422563" cy="44954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887F2C56-E528-4A36-BB62-A337E636E58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C31F781A-6377-4738-8F7B-1712EA0687C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D6A1EACC-4CA8-4E13-BF4A-64C8AF3DF01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89A93ECA-9C80-475E-B72B-E5FD7BA0A18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xmlns="" id="{5E6F7706-0103-4705-8851-6D8B03C86B1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xmlns="" id="{969C58C2-5902-4D38-8AFF-8CD3B49BDDFD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28390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3083595" y="1503773"/>
            <a:ext cx="1457984" cy="1461677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3"/>
          <p:cNvSpPr/>
          <p:nvPr/>
        </p:nvSpPr>
        <p:spPr>
          <a:xfrm rot="5400000">
            <a:off x="4600139" y="1505619"/>
            <a:ext cx="1457984" cy="1461677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3"/>
          <p:cNvSpPr/>
          <p:nvPr/>
        </p:nvSpPr>
        <p:spPr>
          <a:xfrm rot="10800000">
            <a:off x="4598293" y="3021806"/>
            <a:ext cx="1457984" cy="1461677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3"/>
          <p:cNvSpPr/>
          <p:nvPr/>
        </p:nvSpPr>
        <p:spPr>
          <a:xfrm rot="16200000">
            <a:off x="3085442" y="3023653"/>
            <a:ext cx="1457984" cy="1461677"/>
          </a:xfrm>
          <a:custGeom>
            <a:avLst/>
            <a:gdLst/>
            <a:ahLst/>
            <a:cxnLst/>
            <a:rect l="l" t="t" r="r" b="b"/>
            <a:pathLst>
              <a:path w="1457984" h="1461677">
                <a:moveTo>
                  <a:pt x="1457984" y="0"/>
                </a:moveTo>
                <a:lnTo>
                  <a:pt x="1457984" y="645455"/>
                </a:lnTo>
                <a:lnTo>
                  <a:pt x="1239685" y="645455"/>
                </a:lnTo>
                <a:lnTo>
                  <a:pt x="1239685" y="1239435"/>
                </a:lnTo>
                <a:lnTo>
                  <a:pt x="645705" y="1239435"/>
                </a:lnTo>
                <a:lnTo>
                  <a:pt x="645705" y="1461677"/>
                </a:lnTo>
                <a:lnTo>
                  <a:pt x="0" y="1461677"/>
                </a:lnTo>
                <a:cubicBezTo>
                  <a:pt x="23152" y="665889"/>
                  <a:pt x="662703" y="25098"/>
                  <a:pt x="1457984" y="0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Cross 6"/>
          <p:cNvSpPr/>
          <p:nvPr/>
        </p:nvSpPr>
        <p:spPr>
          <a:xfrm>
            <a:off x="3853616" y="2266116"/>
            <a:ext cx="1455818" cy="1455818"/>
          </a:xfrm>
          <a:prstGeom prst="plus">
            <a:avLst>
              <a:gd name="adj" fmla="val 390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70992" y="1313706"/>
            <a:ext cx="2592288" cy="1111275"/>
            <a:chOff x="6228184" y="1749861"/>
            <a:chExt cx="2592288" cy="1111275"/>
          </a:xfrm>
        </p:grpSpPr>
        <p:sp>
          <p:nvSpPr>
            <p:cNvPr id="18" name="TextBox 17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0992" y="3617962"/>
            <a:ext cx="2592288" cy="1111275"/>
            <a:chOff x="6228184" y="1749861"/>
            <a:chExt cx="2592288" cy="1111275"/>
          </a:xfrm>
        </p:grpSpPr>
        <p:sp>
          <p:nvSpPr>
            <p:cNvPr id="21" name="TextBox 20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40152" y="1316459"/>
            <a:ext cx="2592288" cy="1111275"/>
            <a:chOff x="6228184" y="1749861"/>
            <a:chExt cx="2592288" cy="1111275"/>
          </a:xfrm>
        </p:grpSpPr>
        <p:sp>
          <p:nvSpPr>
            <p:cNvPr id="24" name="TextBox 2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940152" y="3620715"/>
            <a:ext cx="2592288" cy="1111275"/>
            <a:chOff x="6228184" y="1749861"/>
            <a:chExt cx="2592288" cy="1111275"/>
          </a:xfrm>
        </p:grpSpPr>
        <p:sp>
          <p:nvSpPr>
            <p:cNvPr id="27" name="TextBox 2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Freeform 32"/>
          <p:cNvSpPr>
            <a:spLocks noChangeAspect="1"/>
          </p:cNvSpPr>
          <p:nvPr/>
        </p:nvSpPr>
        <p:spPr>
          <a:xfrm>
            <a:off x="5050245" y="3440681"/>
            <a:ext cx="488107" cy="487811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Freeform 33"/>
          <p:cNvSpPr/>
          <p:nvPr/>
        </p:nvSpPr>
        <p:spPr>
          <a:xfrm>
            <a:off x="3626626" y="2120125"/>
            <a:ext cx="427470" cy="356005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Freeform 34"/>
          <p:cNvSpPr/>
          <p:nvPr/>
        </p:nvSpPr>
        <p:spPr>
          <a:xfrm>
            <a:off x="3626626" y="3484058"/>
            <a:ext cx="427470" cy="427470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Freeform 35"/>
          <p:cNvSpPr/>
          <p:nvPr/>
        </p:nvSpPr>
        <p:spPr>
          <a:xfrm>
            <a:off x="5139736" y="1980094"/>
            <a:ext cx="378790" cy="473958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9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35443"/>
              </p:ext>
            </p:extLst>
          </p:nvPr>
        </p:nvGraphicFramePr>
        <p:xfrm>
          <a:off x="539552" y="1431290"/>
          <a:ext cx="8064895" cy="3144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09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2549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Day of the week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27696">
                            <a:lumMod val="70000"/>
                            <a:lumOff val="30000"/>
                          </a:srgbClr>
                        </a:gs>
                        <a:gs pos="100000">
                          <a:srgbClr val="027696">
                            <a:lumMod val="70000"/>
                            <a:lumOff val="30000"/>
                          </a:srgb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27696">
                            <a:lumMod val="70000"/>
                            <a:lumOff val="30000"/>
                          </a:srgbClr>
                        </a:gs>
                        <a:gs pos="100000">
                          <a:srgbClr val="027696">
                            <a:lumMod val="70000"/>
                            <a:lumOff val="30000"/>
                          </a:srgb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27696">
                            <a:lumMod val="70000"/>
                            <a:lumOff val="30000"/>
                          </a:srgbClr>
                        </a:gs>
                        <a:gs pos="100000">
                          <a:srgbClr val="027696">
                            <a:lumMod val="70000"/>
                            <a:lumOff val="30000"/>
                          </a:srgb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27696">
                            <a:lumMod val="70000"/>
                            <a:lumOff val="30000"/>
                          </a:srgbClr>
                        </a:gs>
                        <a:gs pos="100000">
                          <a:srgbClr val="027696">
                            <a:lumMod val="70000"/>
                            <a:lumOff val="30000"/>
                          </a:srgb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027696">
                            <a:lumMod val="70000"/>
                            <a:lumOff val="30000"/>
                          </a:srgbClr>
                        </a:gs>
                        <a:gs pos="100000">
                          <a:srgbClr val="027696">
                            <a:lumMod val="70000"/>
                            <a:lumOff val="30000"/>
                          </a:srgb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Tuesday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Wednesday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Thursday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Friday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Saturday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Sunday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823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779662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PowerPoint   Presentation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41962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3291830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84168" y="299109"/>
            <a:ext cx="2592288" cy="1326157"/>
            <a:chOff x="6228184" y="1749861"/>
            <a:chExt cx="2592288" cy="1326157"/>
          </a:xfrm>
        </p:grpSpPr>
        <p:sp>
          <p:nvSpPr>
            <p:cNvPr id="10" name="TextBox 9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1920" y="3507854"/>
            <a:ext cx="2592288" cy="1326157"/>
            <a:chOff x="6228184" y="1749861"/>
            <a:chExt cx="2592288" cy="1326157"/>
          </a:xfrm>
        </p:grpSpPr>
        <p:sp>
          <p:nvSpPr>
            <p:cNvPr id="13" name="TextBox 12"/>
            <p:cNvSpPr txBox="1"/>
            <p:nvPr/>
          </p:nvSpPr>
          <p:spPr>
            <a:xfrm>
              <a:off x="6228184" y="2121911"/>
              <a:ext cx="25922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49861"/>
              <a:ext cx="2592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FD7E30B-8763-4FAE-B860-D9E27B7031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ED94A73A-B223-4CC1-BC00-FDB0E8AD5E5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429325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 rot="18924894" flipH="1">
            <a:off x="4292636" y="1305412"/>
            <a:ext cx="749171" cy="3856434"/>
            <a:chOff x="4067944" y="-1055821"/>
            <a:chExt cx="1409422" cy="7255142"/>
          </a:xfrm>
        </p:grpSpPr>
        <p:sp>
          <p:nvSpPr>
            <p:cNvPr id="5" name="Rounded Rectangle 7"/>
            <p:cNvSpPr/>
            <p:nvPr/>
          </p:nvSpPr>
          <p:spPr>
            <a:xfrm>
              <a:off x="4067944" y="-1055821"/>
              <a:ext cx="1409422" cy="7255142"/>
            </a:xfrm>
            <a:custGeom>
              <a:avLst/>
              <a:gdLst/>
              <a:ahLst/>
              <a:cxnLst/>
              <a:rect l="l" t="t" r="r" b="b"/>
              <a:pathLst>
                <a:path w="1409422" h="7255142">
                  <a:moveTo>
                    <a:pt x="704711" y="0"/>
                  </a:moveTo>
                  <a:cubicBezTo>
                    <a:pt x="1072574" y="0"/>
                    <a:pt x="1370785" y="117434"/>
                    <a:pt x="1370785" y="262297"/>
                  </a:cubicBezTo>
                  <a:cubicBezTo>
                    <a:pt x="1370785" y="345582"/>
                    <a:pt x="1272215" y="419801"/>
                    <a:pt x="1118084" y="466488"/>
                  </a:cubicBezTo>
                  <a:lnTo>
                    <a:pt x="1070943" y="803115"/>
                  </a:lnTo>
                  <a:cubicBezTo>
                    <a:pt x="1274015" y="850812"/>
                    <a:pt x="1409422" y="938764"/>
                    <a:pt x="1409422" y="1039170"/>
                  </a:cubicBezTo>
                  <a:cubicBezTo>
                    <a:pt x="1409422" y="1130174"/>
                    <a:pt x="1298186" y="1210947"/>
                    <a:pt x="1126003" y="1260423"/>
                  </a:cubicBezTo>
                  <a:cubicBezTo>
                    <a:pt x="1126434" y="1261870"/>
                    <a:pt x="1126442" y="1263323"/>
                    <a:pt x="1126442" y="1264778"/>
                  </a:cubicBezTo>
                  <a:lnTo>
                    <a:pt x="1126442" y="5050212"/>
                  </a:lnTo>
                  <a:cubicBezTo>
                    <a:pt x="1126442" y="5214603"/>
                    <a:pt x="1024927" y="5355284"/>
                    <a:pt x="880490" y="5410505"/>
                  </a:cubicBezTo>
                  <a:cubicBezTo>
                    <a:pt x="887528" y="5422594"/>
                    <a:pt x="891019" y="5436683"/>
                    <a:pt x="891019" y="5451587"/>
                  </a:cubicBezTo>
                  <a:lnTo>
                    <a:pt x="891019" y="5480845"/>
                  </a:lnTo>
                  <a:cubicBezTo>
                    <a:pt x="891019" y="5532419"/>
                    <a:pt x="849210" y="5574228"/>
                    <a:pt x="797636" y="5574228"/>
                  </a:cubicBezTo>
                  <a:lnTo>
                    <a:pt x="764319" y="5574228"/>
                  </a:lnTo>
                  <a:cubicBezTo>
                    <a:pt x="760551" y="6069812"/>
                    <a:pt x="756761" y="6511449"/>
                    <a:pt x="752970" y="7020893"/>
                  </a:cubicBezTo>
                  <a:lnTo>
                    <a:pt x="671083" y="7255142"/>
                  </a:lnTo>
                  <a:cubicBezTo>
                    <a:pt x="676129" y="6635258"/>
                    <a:pt x="656834" y="6124906"/>
                    <a:pt x="646982" y="5574228"/>
                  </a:cubicBezTo>
                  <a:lnTo>
                    <a:pt x="611786" y="5574228"/>
                  </a:lnTo>
                  <a:cubicBezTo>
                    <a:pt x="560212" y="5574228"/>
                    <a:pt x="518403" y="5532419"/>
                    <a:pt x="518403" y="5480845"/>
                  </a:cubicBezTo>
                  <a:lnTo>
                    <a:pt x="518403" y="5451587"/>
                  </a:lnTo>
                  <a:cubicBezTo>
                    <a:pt x="518403" y="5436685"/>
                    <a:pt x="521894" y="5422598"/>
                    <a:pt x="528930" y="5410510"/>
                  </a:cubicBezTo>
                  <a:cubicBezTo>
                    <a:pt x="384495" y="5355282"/>
                    <a:pt x="282981" y="5214602"/>
                    <a:pt x="282981" y="5050212"/>
                  </a:cubicBezTo>
                  <a:lnTo>
                    <a:pt x="282981" y="1264778"/>
                  </a:lnTo>
                  <a:lnTo>
                    <a:pt x="283420" y="1260424"/>
                  </a:lnTo>
                  <a:cubicBezTo>
                    <a:pt x="111236" y="1210948"/>
                    <a:pt x="0" y="1130174"/>
                    <a:pt x="0" y="1039170"/>
                  </a:cubicBezTo>
                  <a:cubicBezTo>
                    <a:pt x="0" y="938764"/>
                    <a:pt x="135407" y="850812"/>
                    <a:pt x="338481" y="803115"/>
                  </a:cubicBezTo>
                  <a:lnTo>
                    <a:pt x="291339" y="466488"/>
                  </a:lnTo>
                  <a:cubicBezTo>
                    <a:pt x="137207" y="419801"/>
                    <a:pt x="38637" y="345582"/>
                    <a:pt x="38637" y="262297"/>
                  </a:cubicBezTo>
                  <a:cubicBezTo>
                    <a:pt x="38637" y="117434"/>
                    <a:pt x="336848" y="0"/>
                    <a:pt x="70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45616" y="1984252"/>
              <a:ext cx="669600" cy="2316832"/>
              <a:chOff x="4445616" y="1984252"/>
              <a:chExt cx="669600" cy="2316832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 rot="10800000">
                <a:off x="4445616" y="2111584"/>
                <a:ext cx="669600" cy="21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45616" y="1984252"/>
                <a:ext cx="668707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83568" y="1811758"/>
            <a:ext cx="2409467" cy="1048024"/>
            <a:chOff x="803640" y="3362835"/>
            <a:chExt cx="2059657" cy="1048024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3568" y="3724616"/>
            <a:ext cx="2409467" cy="1048024"/>
            <a:chOff x="803640" y="3362835"/>
            <a:chExt cx="2059657" cy="1048024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65378" y="1811758"/>
            <a:ext cx="2409467" cy="1048024"/>
            <a:chOff x="803640" y="3362835"/>
            <a:chExt cx="2059657" cy="10480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65378" y="3724616"/>
            <a:ext cx="2409467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Block Arc 14"/>
          <p:cNvSpPr/>
          <p:nvPr/>
        </p:nvSpPr>
        <p:spPr>
          <a:xfrm rot="16200000">
            <a:off x="1692150" y="1390298"/>
            <a:ext cx="392302" cy="39256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36"/>
          <p:cNvSpPr/>
          <p:nvPr/>
        </p:nvSpPr>
        <p:spPr>
          <a:xfrm>
            <a:off x="1705511" y="3292987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7000413" y="1360665"/>
            <a:ext cx="210431" cy="4003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6961613" y="3377334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6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39752" y="48351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1549770"/>
            <a:ext cx="23762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Get a modern PowerPoint  Presentation that is beautifully designed.  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9752" y="118634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15FCFDB-C20F-434A-A8CA-5CBD754E995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CB26D8D-7D0B-4D5B-8FD1-6FA4D8E51A6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F91510AF-A49E-4B9A-BF60-B6104E06DE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137464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707904" y="195486"/>
            <a:ext cx="543609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67816" y="987574"/>
            <a:ext cx="36000" cy="38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4474682" y="123217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4474682" y="1988263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74682" y="274435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474682" y="3500443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474682" y="4256533"/>
            <a:ext cx="216000" cy="21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5241" y="110934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1293" y="186543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7345" y="262152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33397" y="337761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97901" y="4152600"/>
            <a:ext cx="60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00861" y="1109340"/>
            <a:ext cx="3024336" cy="494026"/>
            <a:chOff x="803640" y="3362835"/>
            <a:chExt cx="2059657" cy="494026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0861" y="1866110"/>
            <a:ext cx="3024336" cy="494026"/>
            <a:chOff x="803640" y="3362835"/>
            <a:chExt cx="2059657" cy="494026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00861" y="2622880"/>
            <a:ext cx="3024336" cy="494026"/>
            <a:chOff x="803640" y="3362835"/>
            <a:chExt cx="2059657" cy="494026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500861" y="3379650"/>
            <a:ext cx="3024336" cy="494026"/>
            <a:chOff x="803640" y="3362835"/>
            <a:chExt cx="2059657" cy="49402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00861" y="4136419"/>
            <a:ext cx="3024336" cy="494026"/>
            <a:chOff x="803640" y="3362835"/>
            <a:chExt cx="2059657" cy="494026"/>
          </a:xfrm>
        </p:grpSpPr>
        <p:sp>
          <p:nvSpPr>
            <p:cNvPr id="28" name="TextBox 27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13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179696" y="1638727"/>
            <a:ext cx="763342" cy="2874158"/>
            <a:chOff x="4063105" y="1059582"/>
            <a:chExt cx="1017789" cy="3832210"/>
          </a:xfrm>
        </p:grpSpPr>
        <p:sp>
          <p:nvSpPr>
            <p:cNvPr id="26" name="Freeform 25"/>
            <p:cNvSpPr/>
            <p:nvPr/>
          </p:nvSpPr>
          <p:spPr>
            <a:xfrm rot="5400000">
              <a:off x="2910342" y="2721239"/>
              <a:ext cx="3832210" cy="508895"/>
            </a:xfrm>
            <a:custGeom>
              <a:avLst/>
              <a:gdLst>
                <a:gd name="connsiteX0" fmla="*/ 0 w 7679838"/>
                <a:gd name="connsiteY0" fmla="*/ 1026597 h 1026597"/>
                <a:gd name="connsiteX1" fmla="*/ 207563 w 7679838"/>
                <a:gd name="connsiteY1" fmla="*/ 706837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141 w 7679979"/>
                <a:gd name="connsiteY0" fmla="*/ 1026597 h 1026597"/>
                <a:gd name="connsiteX1" fmla="*/ 229475 w 7679979"/>
                <a:gd name="connsiteY1" fmla="*/ 687786 h 1026597"/>
                <a:gd name="connsiteX2" fmla="*/ 561123 w 7679979"/>
                <a:gd name="connsiteY2" fmla="*/ 684398 h 1026597"/>
                <a:gd name="connsiteX3" fmla="*/ 628440 w 7679979"/>
                <a:gd name="connsiteY3" fmla="*/ 661959 h 1026597"/>
                <a:gd name="connsiteX4" fmla="*/ 1015518 w 7679979"/>
                <a:gd name="connsiteY4" fmla="*/ 830253 h 1026597"/>
                <a:gd name="connsiteX5" fmla="*/ 1166983 w 7679979"/>
                <a:gd name="connsiteY5" fmla="*/ 746106 h 1026597"/>
                <a:gd name="connsiteX6" fmla="*/ 1363326 w 7679979"/>
                <a:gd name="connsiteY6" fmla="*/ 218783 h 1026597"/>
                <a:gd name="connsiteX7" fmla="*/ 2861147 w 7679979"/>
                <a:gd name="connsiteY7" fmla="*/ 22440 h 1026597"/>
                <a:gd name="connsiteX8" fmla="*/ 4291650 w 7679979"/>
                <a:gd name="connsiteY8" fmla="*/ 0 h 1026597"/>
                <a:gd name="connsiteX9" fmla="*/ 4549702 w 7679979"/>
                <a:gd name="connsiteY9" fmla="*/ 319760 h 1026597"/>
                <a:gd name="connsiteX10" fmla="*/ 4353358 w 7679979"/>
                <a:gd name="connsiteY10" fmla="*/ 274881 h 1026597"/>
                <a:gd name="connsiteX11" fmla="*/ 4224332 w 7679979"/>
                <a:gd name="connsiteY11" fmla="*/ 117807 h 1026597"/>
                <a:gd name="connsiteX12" fmla="*/ 4179454 w 7679979"/>
                <a:gd name="connsiteY12" fmla="*/ 201954 h 1026597"/>
                <a:gd name="connsiteX13" fmla="*/ 4263601 w 7679979"/>
                <a:gd name="connsiteY13" fmla="*/ 269272 h 1026597"/>
                <a:gd name="connsiteX14" fmla="*/ 3966281 w 7679979"/>
                <a:gd name="connsiteY14" fmla="*/ 286101 h 1026597"/>
                <a:gd name="connsiteX15" fmla="*/ 3837255 w 7679979"/>
                <a:gd name="connsiteY15" fmla="*/ 207564 h 1026597"/>
                <a:gd name="connsiteX16" fmla="*/ 3225785 w 7679979"/>
                <a:gd name="connsiteY16" fmla="*/ 359029 h 1026597"/>
                <a:gd name="connsiteX17" fmla="*/ 2715292 w 7679979"/>
                <a:gd name="connsiteY17" fmla="*/ 336589 h 1026597"/>
                <a:gd name="connsiteX18" fmla="*/ 2513338 w 7679979"/>
                <a:gd name="connsiteY18" fmla="*/ 392688 h 1026597"/>
                <a:gd name="connsiteX19" fmla="*/ 2070163 w 7679979"/>
                <a:gd name="connsiteY19" fmla="*/ 482445 h 1026597"/>
                <a:gd name="connsiteX20" fmla="*/ 2625535 w 7679979"/>
                <a:gd name="connsiteY20" fmla="*/ 544153 h 1026597"/>
                <a:gd name="connsiteX21" fmla="*/ 3203346 w 7679979"/>
                <a:gd name="connsiteY21" fmla="*/ 471225 h 1026597"/>
                <a:gd name="connsiteX22" fmla="*/ 4241162 w 7679979"/>
                <a:gd name="connsiteY22" fmla="*/ 314150 h 1026597"/>
                <a:gd name="connsiteX23" fmla="*/ 4925559 w 7679979"/>
                <a:gd name="connsiteY23" fmla="*/ 420737 h 1026597"/>
                <a:gd name="connsiteX24" fmla="*/ 5733373 w 7679979"/>
                <a:gd name="connsiteY24" fmla="*/ 269272 h 1026597"/>
                <a:gd name="connsiteX25" fmla="*/ 6799238 w 7679979"/>
                <a:gd name="connsiteY25" fmla="*/ 426346 h 1026597"/>
                <a:gd name="connsiteX26" fmla="*/ 7040460 w 7679979"/>
                <a:gd name="connsiteY26" fmla="*/ 493664 h 1026597"/>
                <a:gd name="connsiteX27" fmla="*/ 7595832 w 7679979"/>
                <a:gd name="connsiteY27" fmla="*/ 319760 h 1026597"/>
                <a:gd name="connsiteX28" fmla="*/ 7679979 w 7679979"/>
                <a:gd name="connsiteY28" fmla="*/ 734886 h 1026597"/>
                <a:gd name="connsiteX29" fmla="*/ 7147046 w 7679979"/>
                <a:gd name="connsiteY29" fmla="*/ 746106 h 1026597"/>
                <a:gd name="connsiteX30" fmla="*/ 7023631 w 7679979"/>
                <a:gd name="connsiteY30" fmla="*/ 762935 h 1026597"/>
                <a:gd name="connsiteX31" fmla="*/ 6546796 w 7679979"/>
                <a:gd name="connsiteY31" fmla="*/ 712447 h 1026597"/>
                <a:gd name="connsiteX32" fmla="*/ 5896058 w 7679979"/>
                <a:gd name="connsiteY32" fmla="*/ 790984 h 1026597"/>
                <a:gd name="connsiteX33" fmla="*/ 5424833 w 7679979"/>
                <a:gd name="connsiteY33" fmla="*/ 740496 h 1026597"/>
                <a:gd name="connsiteX34" fmla="*/ 4981658 w 7679979"/>
                <a:gd name="connsiteY34" fmla="*/ 914400 h 1026597"/>
                <a:gd name="connsiteX35" fmla="*/ 4431896 w 7679979"/>
                <a:gd name="connsiteY35" fmla="*/ 931230 h 1026597"/>
                <a:gd name="connsiteX36" fmla="*/ 3938232 w 7679979"/>
                <a:gd name="connsiteY36" fmla="*/ 1026597 h 1026597"/>
                <a:gd name="connsiteX37" fmla="*/ 141 w 7679979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3769678 w 7679838"/>
                <a:gd name="connsiteY9" fmla="*/ 36632 h 1026597"/>
                <a:gd name="connsiteX10" fmla="*/ 4291509 w 7679838"/>
                <a:gd name="connsiteY10" fmla="*/ 0 h 1026597"/>
                <a:gd name="connsiteX11" fmla="*/ 4549561 w 7679838"/>
                <a:gd name="connsiteY11" fmla="*/ 319760 h 1026597"/>
                <a:gd name="connsiteX12" fmla="*/ 4353217 w 7679838"/>
                <a:gd name="connsiteY12" fmla="*/ 274881 h 1026597"/>
                <a:gd name="connsiteX13" fmla="*/ 4224191 w 7679838"/>
                <a:gd name="connsiteY13" fmla="*/ 117807 h 1026597"/>
                <a:gd name="connsiteX14" fmla="*/ 4179313 w 7679838"/>
                <a:gd name="connsiteY14" fmla="*/ 201954 h 1026597"/>
                <a:gd name="connsiteX15" fmla="*/ 4263460 w 7679838"/>
                <a:gd name="connsiteY15" fmla="*/ 269272 h 1026597"/>
                <a:gd name="connsiteX16" fmla="*/ 3966140 w 7679838"/>
                <a:gd name="connsiteY16" fmla="*/ 286101 h 1026597"/>
                <a:gd name="connsiteX17" fmla="*/ 3837114 w 7679838"/>
                <a:gd name="connsiteY17" fmla="*/ 207564 h 1026597"/>
                <a:gd name="connsiteX18" fmla="*/ 3225644 w 7679838"/>
                <a:gd name="connsiteY18" fmla="*/ 359029 h 1026597"/>
                <a:gd name="connsiteX19" fmla="*/ 2715151 w 7679838"/>
                <a:gd name="connsiteY19" fmla="*/ 336589 h 1026597"/>
                <a:gd name="connsiteX20" fmla="*/ 2513197 w 7679838"/>
                <a:gd name="connsiteY20" fmla="*/ 392688 h 1026597"/>
                <a:gd name="connsiteX21" fmla="*/ 2070022 w 7679838"/>
                <a:gd name="connsiteY21" fmla="*/ 482445 h 1026597"/>
                <a:gd name="connsiteX22" fmla="*/ 2625394 w 7679838"/>
                <a:gd name="connsiteY22" fmla="*/ 544153 h 1026597"/>
                <a:gd name="connsiteX23" fmla="*/ 3203205 w 7679838"/>
                <a:gd name="connsiteY23" fmla="*/ 471225 h 1026597"/>
                <a:gd name="connsiteX24" fmla="*/ 4241021 w 7679838"/>
                <a:gd name="connsiteY24" fmla="*/ 314150 h 1026597"/>
                <a:gd name="connsiteX25" fmla="*/ 4925418 w 7679838"/>
                <a:gd name="connsiteY25" fmla="*/ 420737 h 1026597"/>
                <a:gd name="connsiteX26" fmla="*/ 5733232 w 7679838"/>
                <a:gd name="connsiteY26" fmla="*/ 269272 h 1026597"/>
                <a:gd name="connsiteX27" fmla="*/ 6799097 w 7679838"/>
                <a:gd name="connsiteY27" fmla="*/ 426346 h 1026597"/>
                <a:gd name="connsiteX28" fmla="*/ 7040319 w 7679838"/>
                <a:gd name="connsiteY28" fmla="*/ 493664 h 1026597"/>
                <a:gd name="connsiteX29" fmla="*/ 7595691 w 7679838"/>
                <a:gd name="connsiteY29" fmla="*/ 319760 h 1026597"/>
                <a:gd name="connsiteX30" fmla="*/ 7679838 w 7679838"/>
                <a:gd name="connsiteY30" fmla="*/ 734886 h 1026597"/>
                <a:gd name="connsiteX31" fmla="*/ 7146905 w 7679838"/>
                <a:gd name="connsiteY31" fmla="*/ 746106 h 1026597"/>
                <a:gd name="connsiteX32" fmla="*/ 7023490 w 7679838"/>
                <a:gd name="connsiteY32" fmla="*/ 762935 h 1026597"/>
                <a:gd name="connsiteX33" fmla="*/ 6546655 w 7679838"/>
                <a:gd name="connsiteY33" fmla="*/ 712447 h 1026597"/>
                <a:gd name="connsiteX34" fmla="*/ 5895917 w 7679838"/>
                <a:gd name="connsiteY34" fmla="*/ 790984 h 1026597"/>
                <a:gd name="connsiteX35" fmla="*/ 5424692 w 7679838"/>
                <a:gd name="connsiteY35" fmla="*/ 740496 h 1026597"/>
                <a:gd name="connsiteX36" fmla="*/ 4981517 w 7679838"/>
                <a:gd name="connsiteY36" fmla="*/ 914400 h 1026597"/>
                <a:gd name="connsiteX37" fmla="*/ 4431755 w 7679838"/>
                <a:gd name="connsiteY37" fmla="*/ 931230 h 1026597"/>
                <a:gd name="connsiteX38" fmla="*/ 3938091 w 7679838"/>
                <a:gd name="connsiteY38" fmla="*/ 1026597 h 1026597"/>
                <a:gd name="connsiteX39" fmla="*/ 0 w 7679838"/>
                <a:gd name="connsiteY39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15273 h 1015273"/>
                <a:gd name="connsiteX1" fmla="*/ 259271 w 7679838"/>
                <a:gd name="connsiteY1" fmla="*/ 679181 h 1015273"/>
                <a:gd name="connsiteX2" fmla="*/ 487503 w 7679838"/>
                <a:gd name="connsiteY2" fmla="*/ 654022 h 1015273"/>
                <a:gd name="connsiteX3" fmla="*/ 669121 w 7679838"/>
                <a:gd name="connsiteY3" fmla="*/ 683288 h 1015273"/>
                <a:gd name="connsiteX4" fmla="*/ 833041 w 7679838"/>
                <a:gd name="connsiteY4" fmla="*/ 783551 h 1015273"/>
                <a:gd name="connsiteX5" fmla="*/ 1115137 w 7679838"/>
                <a:gd name="connsiteY5" fmla="*/ 775604 h 1015273"/>
                <a:gd name="connsiteX6" fmla="*/ 1363185 w 7679838"/>
                <a:gd name="connsiteY6" fmla="*/ 207459 h 1015273"/>
                <a:gd name="connsiteX7" fmla="*/ 2880059 w 7679838"/>
                <a:gd name="connsiteY7" fmla="*/ 231 h 1015273"/>
                <a:gd name="connsiteX8" fmla="*/ 3769678 w 7679838"/>
                <a:gd name="connsiteY8" fmla="*/ 25308 h 1015273"/>
                <a:gd name="connsiteX9" fmla="*/ 4272462 w 7679838"/>
                <a:gd name="connsiteY9" fmla="*/ 2284 h 1015273"/>
                <a:gd name="connsiteX10" fmla="*/ 4549561 w 7679838"/>
                <a:gd name="connsiteY10" fmla="*/ 308436 h 1015273"/>
                <a:gd name="connsiteX11" fmla="*/ 4353217 w 7679838"/>
                <a:gd name="connsiteY11" fmla="*/ 263557 h 1015273"/>
                <a:gd name="connsiteX12" fmla="*/ 4224191 w 7679838"/>
                <a:gd name="connsiteY12" fmla="*/ 106483 h 1015273"/>
                <a:gd name="connsiteX13" fmla="*/ 4179313 w 7679838"/>
                <a:gd name="connsiteY13" fmla="*/ 190630 h 1015273"/>
                <a:gd name="connsiteX14" fmla="*/ 4263460 w 7679838"/>
                <a:gd name="connsiteY14" fmla="*/ 257948 h 1015273"/>
                <a:gd name="connsiteX15" fmla="*/ 3966140 w 7679838"/>
                <a:gd name="connsiteY15" fmla="*/ 274777 h 1015273"/>
                <a:gd name="connsiteX16" fmla="*/ 3837114 w 7679838"/>
                <a:gd name="connsiteY16" fmla="*/ 196240 h 1015273"/>
                <a:gd name="connsiteX17" fmla="*/ 3225644 w 7679838"/>
                <a:gd name="connsiteY17" fmla="*/ 347705 h 1015273"/>
                <a:gd name="connsiteX18" fmla="*/ 2715151 w 7679838"/>
                <a:gd name="connsiteY18" fmla="*/ 325265 h 1015273"/>
                <a:gd name="connsiteX19" fmla="*/ 2513197 w 7679838"/>
                <a:gd name="connsiteY19" fmla="*/ 381364 h 1015273"/>
                <a:gd name="connsiteX20" fmla="*/ 2070022 w 7679838"/>
                <a:gd name="connsiteY20" fmla="*/ 471121 h 1015273"/>
                <a:gd name="connsiteX21" fmla="*/ 2625394 w 7679838"/>
                <a:gd name="connsiteY21" fmla="*/ 532829 h 1015273"/>
                <a:gd name="connsiteX22" fmla="*/ 3203205 w 7679838"/>
                <a:gd name="connsiteY22" fmla="*/ 459901 h 1015273"/>
                <a:gd name="connsiteX23" fmla="*/ 4241021 w 7679838"/>
                <a:gd name="connsiteY23" fmla="*/ 302826 h 1015273"/>
                <a:gd name="connsiteX24" fmla="*/ 4925418 w 7679838"/>
                <a:gd name="connsiteY24" fmla="*/ 409413 h 1015273"/>
                <a:gd name="connsiteX25" fmla="*/ 5733232 w 7679838"/>
                <a:gd name="connsiteY25" fmla="*/ 257948 h 1015273"/>
                <a:gd name="connsiteX26" fmla="*/ 6799097 w 7679838"/>
                <a:gd name="connsiteY26" fmla="*/ 415022 h 1015273"/>
                <a:gd name="connsiteX27" fmla="*/ 7040319 w 7679838"/>
                <a:gd name="connsiteY27" fmla="*/ 482340 h 1015273"/>
                <a:gd name="connsiteX28" fmla="*/ 7595691 w 7679838"/>
                <a:gd name="connsiteY28" fmla="*/ 308436 h 1015273"/>
                <a:gd name="connsiteX29" fmla="*/ 7679838 w 7679838"/>
                <a:gd name="connsiteY29" fmla="*/ 723562 h 1015273"/>
                <a:gd name="connsiteX30" fmla="*/ 7146905 w 7679838"/>
                <a:gd name="connsiteY30" fmla="*/ 734782 h 1015273"/>
                <a:gd name="connsiteX31" fmla="*/ 7023490 w 7679838"/>
                <a:gd name="connsiteY31" fmla="*/ 751611 h 1015273"/>
                <a:gd name="connsiteX32" fmla="*/ 6546655 w 7679838"/>
                <a:gd name="connsiteY32" fmla="*/ 701123 h 1015273"/>
                <a:gd name="connsiteX33" fmla="*/ 5895917 w 7679838"/>
                <a:gd name="connsiteY33" fmla="*/ 779660 h 1015273"/>
                <a:gd name="connsiteX34" fmla="*/ 5424692 w 7679838"/>
                <a:gd name="connsiteY34" fmla="*/ 729172 h 1015273"/>
                <a:gd name="connsiteX35" fmla="*/ 4981517 w 7679838"/>
                <a:gd name="connsiteY35" fmla="*/ 903076 h 1015273"/>
                <a:gd name="connsiteX36" fmla="*/ 4431755 w 7679838"/>
                <a:gd name="connsiteY36" fmla="*/ 919906 h 1015273"/>
                <a:gd name="connsiteX37" fmla="*/ 3938091 w 7679838"/>
                <a:gd name="connsiteY37" fmla="*/ 1015273 h 1015273"/>
                <a:gd name="connsiteX38" fmla="*/ 0 w 7679838"/>
                <a:gd name="connsiteY38" fmla="*/ 1015273 h 1015273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49561 w 7679838"/>
                <a:gd name="connsiteY10" fmla="*/ 310953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66140 w 7679838"/>
                <a:gd name="connsiteY16" fmla="*/ 27729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3355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4009683 w 7679838"/>
                <a:gd name="connsiteY16" fmla="*/ 293622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49854 w 7679838"/>
                <a:gd name="connsiteY14" fmla="*/ 263187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400795 w 7679838"/>
                <a:gd name="connsiteY20" fmla="*/ 387054 h 1017790"/>
                <a:gd name="connsiteX21" fmla="*/ 2070022 w 7679838"/>
                <a:gd name="connsiteY21" fmla="*/ 473638 h 1017790"/>
                <a:gd name="connsiteX22" fmla="*/ 2666215 w 7679838"/>
                <a:gd name="connsiteY22" fmla="*/ 532624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28831"/>
                <a:gd name="connsiteY0" fmla="*/ 1017790 h 1017790"/>
                <a:gd name="connsiteX1" fmla="*/ 259271 w 7628831"/>
                <a:gd name="connsiteY1" fmla="*/ 681698 h 1017790"/>
                <a:gd name="connsiteX2" fmla="*/ 487503 w 7628831"/>
                <a:gd name="connsiteY2" fmla="*/ 656539 h 1017790"/>
                <a:gd name="connsiteX3" fmla="*/ 669121 w 7628831"/>
                <a:gd name="connsiteY3" fmla="*/ 685805 h 1017790"/>
                <a:gd name="connsiteX4" fmla="*/ 833041 w 7628831"/>
                <a:gd name="connsiteY4" fmla="*/ 786068 h 1017790"/>
                <a:gd name="connsiteX5" fmla="*/ 1115137 w 7628831"/>
                <a:gd name="connsiteY5" fmla="*/ 778121 h 1017790"/>
                <a:gd name="connsiteX6" fmla="*/ 1363185 w 7628831"/>
                <a:gd name="connsiteY6" fmla="*/ 209976 h 1017790"/>
                <a:gd name="connsiteX7" fmla="*/ 2880059 w 7628831"/>
                <a:gd name="connsiteY7" fmla="*/ 2748 h 1017790"/>
                <a:gd name="connsiteX8" fmla="*/ 3769678 w 7628831"/>
                <a:gd name="connsiteY8" fmla="*/ 27825 h 1017790"/>
                <a:gd name="connsiteX9" fmla="*/ 4272462 w 7628831"/>
                <a:gd name="connsiteY9" fmla="*/ 4801 h 1017790"/>
                <a:gd name="connsiteX10" fmla="*/ 4530511 w 7628831"/>
                <a:gd name="connsiteY10" fmla="*/ 278296 h 1017790"/>
                <a:gd name="connsiteX11" fmla="*/ 4366824 w 7628831"/>
                <a:gd name="connsiteY11" fmla="*/ 238859 h 1017790"/>
                <a:gd name="connsiteX12" fmla="*/ 4235077 w 7628831"/>
                <a:gd name="connsiteY12" fmla="*/ 141657 h 1017790"/>
                <a:gd name="connsiteX13" fmla="*/ 4138492 w 7628831"/>
                <a:gd name="connsiteY13" fmla="*/ 198590 h 1017790"/>
                <a:gd name="connsiteX14" fmla="*/ 4252575 w 7628831"/>
                <a:gd name="connsiteY14" fmla="*/ 279516 h 1017790"/>
                <a:gd name="connsiteX15" fmla="*/ 4009683 w 7628831"/>
                <a:gd name="connsiteY15" fmla="*/ 293622 h 1017790"/>
                <a:gd name="connsiteX16" fmla="*/ 3842557 w 7628831"/>
                <a:gd name="connsiteY16" fmla="*/ 217807 h 1017790"/>
                <a:gd name="connsiteX17" fmla="*/ 3228366 w 7628831"/>
                <a:gd name="connsiteY17" fmla="*/ 323008 h 1017790"/>
                <a:gd name="connsiteX18" fmla="*/ 2750529 w 7628831"/>
                <a:gd name="connsiteY18" fmla="*/ 333224 h 1017790"/>
                <a:gd name="connsiteX19" fmla="*/ 2400795 w 7628831"/>
                <a:gd name="connsiteY19" fmla="*/ 387054 h 1017790"/>
                <a:gd name="connsiteX20" fmla="*/ 2070022 w 7628831"/>
                <a:gd name="connsiteY20" fmla="*/ 473638 h 1017790"/>
                <a:gd name="connsiteX21" fmla="*/ 2666215 w 7628831"/>
                <a:gd name="connsiteY21" fmla="*/ 532624 h 1017790"/>
                <a:gd name="connsiteX22" fmla="*/ 3203205 w 7628831"/>
                <a:gd name="connsiteY22" fmla="*/ 462418 h 1017790"/>
                <a:gd name="connsiteX23" fmla="*/ 4254628 w 7628831"/>
                <a:gd name="connsiteY23" fmla="*/ 332557 h 1017790"/>
                <a:gd name="connsiteX24" fmla="*/ 4977125 w 7628831"/>
                <a:gd name="connsiteY24" fmla="*/ 371109 h 1017790"/>
                <a:gd name="connsiteX25" fmla="*/ 5733232 w 7628831"/>
                <a:gd name="connsiteY25" fmla="*/ 260465 h 1017790"/>
                <a:gd name="connsiteX26" fmla="*/ 6796376 w 7628831"/>
                <a:gd name="connsiteY26" fmla="*/ 436589 h 1017790"/>
                <a:gd name="connsiteX27" fmla="*/ 7059369 w 7628831"/>
                <a:gd name="connsiteY27" fmla="*/ 471250 h 1017790"/>
                <a:gd name="connsiteX28" fmla="*/ 7595691 w 7628831"/>
                <a:gd name="connsiteY28" fmla="*/ 310953 h 1017790"/>
                <a:gd name="connsiteX29" fmla="*/ 7628131 w 7628831"/>
                <a:gd name="connsiteY29" fmla="*/ 723357 h 1017790"/>
                <a:gd name="connsiteX30" fmla="*/ 7146905 w 7628831"/>
                <a:gd name="connsiteY30" fmla="*/ 737299 h 1017790"/>
                <a:gd name="connsiteX31" fmla="*/ 7023490 w 7628831"/>
                <a:gd name="connsiteY31" fmla="*/ 754128 h 1017790"/>
                <a:gd name="connsiteX32" fmla="*/ 6546655 w 7628831"/>
                <a:gd name="connsiteY32" fmla="*/ 703640 h 1017790"/>
                <a:gd name="connsiteX33" fmla="*/ 5895917 w 7628831"/>
                <a:gd name="connsiteY33" fmla="*/ 782177 h 1017790"/>
                <a:gd name="connsiteX34" fmla="*/ 5424692 w 7628831"/>
                <a:gd name="connsiteY34" fmla="*/ 731689 h 1017790"/>
                <a:gd name="connsiteX35" fmla="*/ 4981517 w 7628831"/>
                <a:gd name="connsiteY35" fmla="*/ 905593 h 1017790"/>
                <a:gd name="connsiteX36" fmla="*/ 4431755 w 7628831"/>
                <a:gd name="connsiteY36" fmla="*/ 922423 h 1017790"/>
                <a:gd name="connsiteX37" fmla="*/ 3938091 w 7628831"/>
                <a:gd name="connsiteY37" fmla="*/ 1017790 h 1017790"/>
                <a:gd name="connsiteX38" fmla="*/ 0 w 7628831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54420 w 7664420"/>
                <a:gd name="connsiteY37" fmla="*/ 1017790 h 1017790"/>
                <a:gd name="connsiteX38" fmla="*/ 0 w 7664420"/>
                <a:gd name="connsiteY38" fmla="*/ 1017790 h 101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64420" h="1017790">
                  <a:moveTo>
                    <a:pt x="0" y="1017790"/>
                  </a:moveTo>
                  <a:cubicBezTo>
                    <a:pt x="245" y="836814"/>
                    <a:pt x="142004" y="696661"/>
                    <a:pt x="259271" y="681698"/>
                  </a:cubicBezTo>
                  <a:cubicBezTo>
                    <a:pt x="369820" y="664240"/>
                    <a:pt x="379675" y="660389"/>
                    <a:pt x="487503" y="656539"/>
                  </a:cubicBezTo>
                  <a:cubicBezTo>
                    <a:pt x="443722" y="543826"/>
                    <a:pt x="680247" y="591681"/>
                    <a:pt x="669121" y="685805"/>
                  </a:cubicBezTo>
                  <a:cubicBezTo>
                    <a:pt x="757327" y="723760"/>
                    <a:pt x="780215" y="753556"/>
                    <a:pt x="833041" y="786068"/>
                  </a:cubicBezTo>
                  <a:cubicBezTo>
                    <a:pt x="903486" y="846012"/>
                    <a:pt x="1074627" y="827034"/>
                    <a:pt x="1115137" y="778121"/>
                  </a:cubicBezTo>
                  <a:cubicBezTo>
                    <a:pt x="1203265" y="686710"/>
                    <a:pt x="1285945" y="323157"/>
                    <a:pt x="1363185" y="209976"/>
                  </a:cubicBezTo>
                  <a:cubicBezTo>
                    <a:pt x="1497788" y="-29645"/>
                    <a:pt x="2380788" y="24654"/>
                    <a:pt x="2880059" y="2748"/>
                  </a:cubicBezTo>
                  <a:cubicBezTo>
                    <a:pt x="3297472" y="-396"/>
                    <a:pt x="3509946" y="29751"/>
                    <a:pt x="3769678" y="27825"/>
                  </a:cubicBezTo>
                  <a:cubicBezTo>
                    <a:pt x="3937273" y="20150"/>
                    <a:pt x="4219170" y="-12017"/>
                    <a:pt x="4272462" y="4801"/>
                  </a:cubicBezTo>
                  <a:cubicBezTo>
                    <a:pt x="4419256" y="55145"/>
                    <a:pt x="4476245" y="162637"/>
                    <a:pt x="4530511" y="278296"/>
                  </a:cubicBezTo>
                  <a:cubicBezTo>
                    <a:pt x="4471413" y="293272"/>
                    <a:pt x="4393265" y="270147"/>
                    <a:pt x="4366824" y="238859"/>
                  </a:cubicBezTo>
                  <a:lnTo>
                    <a:pt x="4235077" y="141657"/>
                  </a:lnTo>
                  <a:cubicBezTo>
                    <a:pt x="4197439" y="112555"/>
                    <a:pt x="4105373" y="146049"/>
                    <a:pt x="4138492" y="198590"/>
                  </a:cubicBezTo>
                  <a:cubicBezTo>
                    <a:pt x="4142769" y="222473"/>
                    <a:pt x="4208729" y="198364"/>
                    <a:pt x="4252575" y="279516"/>
                  </a:cubicBezTo>
                  <a:lnTo>
                    <a:pt x="4009683" y="293622"/>
                  </a:lnTo>
                  <a:cubicBezTo>
                    <a:pt x="3974839" y="298286"/>
                    <a:pt x="3885566" y="245800"/>
                    <a:pt x="3842557" y="217807"/>
                  </a:cubicBezTo>
                  <a:cubicBezTo>
                    <a:pt x="3721283" y="196631"/>
                    <a:pt x="3420398" y="295198"/>
                    <a:pt x="3228366" y="323008"/>
                  </a:cubicBezTo>
                  <a:cubicBezTo>
                    <a:pt x="3035522" y="362699"/>
                    <a:pt x="2921601" y="331633"/>
                    <a:pt x="2750529" y="333224"/>
                  </a:cubicBezTo>
                  <a:cubicBezTo>
                    <a:pt x="2653908" y="355702"/>
                    <a:pt x="2521909" y="386347"/>
                    <a:pt x="2400795" y="387054"/>
                  </a:cubicBezTo>
                  <a:cubicBezTo>
                    <a:pt x="2316500" y="395663"/>
                    <a:pt x="2021250" y="449830"/>
                    <a:pt x="2070022" y="473638"/>
                  </a:cubicBezTo>
                  <a:cubicBezTo>
                    <a:pt x="2266031" y="472436"/>
                    <a:pt x="2481091" y="512055"/>
                    <a:pt x="2666215" y="532624"/>
                  </a:cubicBezTo>
                  <a:lnTo>
                    <a:pt x="3203205" y="462418"/>
                  </a:lnTo>
                  <a:cubicBezTo>
                    <a:pt x="3553679" y="419131"/>
                    <a:pt x="3860611" y="310530"/>
                    <a:pt x="4254628" y="332557"/>
                  </a:cubicBezTo>
                  <a:cubicBezTo>
                    <a:pt x="4508161" y="326358"/>
                    <a:pt x="4742642" y="377308"/>
                    <a:pt x="4977125" y="371109"/>
                  </a:cubicBezTo>
                  <a:cubicBezTo>
                    <a:pt x="5229161" y="334228"/>
                    <a:pt x="5611824" y="253803"/>
                    <a:pt x="5733232" y="260465"/>
                  </a:cubicBezTo>
                  <a:cubicBezTo>
                    <a:pt x="5966056" y="261115"/>
                    <a:pt x="6441088" y="384231"/>
                    <a:pt x="6796376" y="436589"/>
                  </a:cubicBezTo>
                  <a:cubicBezTo>
                    <a:pt x="6894018" y="444514"/>
                    <a:pt x="6978055" y="455161"/>
                    <a:pt x="7059369" y="471250"/>
                  </a:cubicBezTo>
                  <a:cubicBezTo>
                    <a:pt x="7238143" y="417818"/>
                    <a:pt x="7563874" y="271857"/>
                    <a:pt x="7595691" y="310953"/>
                  </a:cubicBezTo>
                  <a:cubicBezTo>
                    <a:pt x="7664562" y="405785"/>
                    <a:pt x="7692614" y="568654"/>
                    <a:pt x="7628131" y="723357"/>
                  </a:cubicBezTo>
                  <a:cubicBezTo>
                    <a:pt x="7592908" y="768825"/>
                    <a:pt x="7307314" y="732652"/>
                    <a:pt x="7146905" y="737299"/>
                  </a:cubicBezTo>
                  <a:lnTo>
                    <a:pt x="7023490" y="778621"/>
                  </a:lnTo>
                  <a:cubicBezTo>
                    <a:pt x="6940745" y="783563"/>
                    <a:pt x="6719207" y="663320"/>
                    <a:pt x="6549377" y="698197"/>
                  </a:cubicBezTo>
                  <a:cubicBezTo>
                    <a:pt x="6331557" y="726190"/>
                    <a:pt x="6119180" y="770512"/>
                    <a:pt x="5895917" y="782177"/>
                  </a:cubicBezTo>
                  <a:cubicBezTo>
                    <a:pt x="5733399" y="789841"/>
                    <a:pt x="5581767" y="748518"/>
                    <a:pt x="5424692" y="731689"/>
                  </a:cubicBezTo>
                  <a:cubicBezTo>
                    <a:pt x="5320510" y="729786"/>
                    <a:pt x="5161898" y="842181"/>
                    <a:pt x="4978795" y="867493"/>
                  </a:cubicBezTo>
                  <a:cubicBezTo>
                    <a:pt x="4796448" y="885803"/>
                    <a:pt x="4614102" y="890505"/>
                    <a:pt x="4431755" y="922423"/>
                  </a:cubicBezTo>
                  <a:lnTo>
                    <a:pt x="3954420" y="1017790"/>
                  </a:lnTo>
                  <a:lnTo>
                    <a:pt x="0" y="10177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Freeform 26"/>
            <p:cNvSpPr/>
            <p:nvPr/>
          </p:nvSpPr>
          <p:spPr>
            <a:xfrm rot="16200000" flipH="1">
              <a:off x="2401448" y="2721239"/>
              <a:ext cx="3832210" cy="508895"/>
            </a:xfrm>
            <a:custGeom>
              <a:avLst/>
              <a:gdLst>
                <a:gd name="connsiteX0" fmla="*/ 0 w 7679838"/>
                <a:gd name="connsiteY0" fmla="*/ 1026597 h 1026597"/>
                <a:gd name="connsiteX1" fmla="*/ 207563 w 7679838"/>
                <a:gd name="connsiteY1" fmla="*/ 706837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141 w 7679979"/>
                <a:gd name="connsiteY0" fmla="*/ 1026597 h 1026597"/>
                <a:gd name="connsiteX1" fmla="*/ 229475 w 7679979"/>
                <a:gd name="connsiteY1" fmla="*/ 687786 h 1026597"/>
                <a:gd name="connsiteX2" fmla="*/ 561123 w 7679979"/>
                <a:gd name="connsiteY2" fmla="*/ 684398 h 1026597"/>
                <a:gd name="connsiteX3" fmla="*/ 628440 w 7679979"/>
                <a:gd name="connsiteY3" fmla="*/ 661959 h 1026597"/>
                <a:gd name="connsiteX4" fmla="*/ 1015518 w 7679979"/>
                <a:gd name="connsiteY4" fmla="*/ 830253 h 1026597"/>
                <a:gd name="connsiteX5" fmla="*/ 1166983 w 7679979"/>
                <a:gd name="connsiteY5" fmla="*/ 746106 h 1026597"/>
                <a:gd name="connsiteX6" fmla="*/ 1363326 w 7679979"/>
                <a:gd name="connsiteY6" fmla="*/ 218783 h 1026597"/>
                <a:gd name="connsiteX7" fmla="*/ 2861147 w 7679979"/>
                <a:gd name="connsiteY7" fmla="*/ 22440 h 1026597"/>
                <a:gd name="connsiteX8" fmla="*/ 4291650 w 7679979"/>
                <a:gd name="connsiteY8" fmla="*/ 0 h 1026597"/>
                <a:gd name="connsiteX9" fmla="*/ 4549702 w 7679979"/>
                <a:gd name="connsiteY9" fmla="*/ 319760 h 1026597"/>
                <a:gd name="connsiteX10" fmla="*/ 4353358 w 7679979"/>
                <a:gd name="connsiteY10" fmla="*/ 274881 h 1026597"/>
                <a:gd name="connsiteX11" fmla="*/ 4224332 w 7679979"/>
                <a:gd name="connsiteY11" fmla="*/ 117807 h 1026597"/>
                <a:gd name="connsiteX12" fmla="*/ 4179454 w 7679979"/>
                <a:gd name="connsiteY12" fmla="*/ 201954 h 1026597"/>
                <a:gd name="connsiteX13" fmla="*/ 4263601 w 7679979"/>
                <a:gd name="connsiteY13" fmla="*/ 269272 h 1026597"/>
                <a:gd name="connsiteX14" fmla="*/ 3966281 w 7679979"/>
                <a:gd name="connsiteY14" fmla="*/ 286101 h 1026597"/>
                <a:gd name="connsiteX15" fmla="*/ 3837255 w 7679979"/>
                <a:gd name="connsiteY15" fmla="*/ 207564 h 1026597"/>
                <a:gd name="connsiteX16" fmla="*/ 3225785 w 7679979"/>
                <a:gd name="connsiteY16" fmla="*/ 359029 h 1026597"/>
                <a:gd name="connsiteX17" fmla="*/ 2715292 w 7679979"/>
                <a:gd name="connsiteY17" fmla="*/ 336589 h 1026597"/>
                <a:gd name="connsiteX18" fmla="*/ 2513338 w 7679979"/>
                <a:gd name="connsiteY18" fmla="*/ 392688 h 1026597"/>
                <a:gd name="connsiteX19" fmla="*/ 2070163 w 7679979"/>
                <a:gd name="connsiteY19" fmla="*/ 482445 h 1026597"/>
                <a:gd name="connsiteX20" fmla="*/ 2625535 w 7679979"/>
                <a:gd name="connsiteY20" fmla="*/ 544153 h 1026597"/>
                <a:gd name="connsiteX21" fmla="*/ 3203346 w 7679979"/>
                <a:gd name="connsiteY21" fmla="*/ 471225 h 1026597"/>
                <a:gd name="connsiteX22" fmla="*/ 4241162 w 7679979"/>
                <a:gd name="connsiteY22" fmla="*/ 314150 h 1026597"/>
                <a:gd name="connsiteX23" fmla="*/ 4925559 w 7679979"/>
                <a:gd name="connsiteY23" fmla="*/ 420737 h 1026597"/>
                <a:gd name="connsiteX24" fmla="*/ 5733373 w 7679979"/>
                <a:gd name="connsiteY24" fmla="*/ 269272 h 1026597"/>
                <a:gd name="connsiteX25" fmla="*/ 6799238 w 7679979"/>
                <a:gd name="connsiteY25" fmla="*/ 426346 h 1026597"/>
                <a:gd name="connsiteX26" fmla="*/ 7040460 w 7679979"/>
                <a:gd name="connsiteY26" fmla="*/ 493664 h 1026597"/>
                <a:gd name="connsiteX27" fmla="*/ 7595832 w 7679979"/>
                <a:gd name="connsiteY27" fmla="*/ 319760 h 1026597"/>
                <a:gd name="connsiteX28" fmla="*/ 7679979 w 7679979"/>
                <a:gd name="connsiteY28" fmla="*/ 734886 h 1026597"/>
                <a:gd name="connsiteX29" fmla="*/ 7147046 w 7679979"/>
                <a:gd name="connsiteY29" fmla="*/ 746106 h 1026597"/>
                <a:gd name="connsiteX30" fmla="*/ 7023631 w 7679979"/>
                <a:gd name="connsiteY30" fmla="*/ 762935 h 1026597"/>
                <a:gd name="connsiteX31" fmla="*/ 6546796 w 7679979"/>
                <a:gd name="connsiteY31" fmla="*/ 712447 h 1026597"/>
                <a:gd name="connsiteX32" fmla="*/ 5896058 w 7679979"/>
                <a:gd name="connsiteY32" fmla="*/ 790984 h 1026597"/>
                <a:gd name="connsiteX33" fmla="*/ 5424833 w 7679979"/>
                <a:gd name="connsiteY33" fmla="*/ 740496 h 1026597"/>
                <a:gd name="connsiteX34" fmla="*/ 4981658 w 7679979"/>
                <a:gd name="connsiteY34" fmla="*/ 914400 h 1026597"/>
                <a:gd name="connsiteX35" fmla="*/ 4431896 w 7679979"/>
                <a:gd name="connsiteY35" fmla="*/ 931230 h 1026597"/>
                <a:gd name="connsiteX36" fmla="*/ 3938232 w 7679979"/>
                <a:gd name="connsiteY36" fmla="*/ 1026597 h 1026597"/>
                <a:gd name="connsiteX37" fmla="*/ 141 w 7679979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3769678 w 7679838"/>
                <a:gd name="connsiteY9" fmla="*/ 36632 h 1026597"/>
                <a:gd name="connsiteX10" fmla="*/ 4291509 w 7679838"/>
                <a:gd name="connsiteY10" fmla="*/ 0 h 1026597"/>
                <a:gd name="connsiteX11" fmla="*/ 4549561 w 7679838"/>
                <a:gd name="connsiteY11" fmla="*/ 319760 h 1026597"/>
                <a:gd name="connsiteX12" fmla="*/ 4353217 w 7679838"/>
                <a:gd name="connsiteY12" fmla="*/ 274881 h 1026597"/>
                <a:gd name="connsiteX13" fmla="*/ 4224191 w 7679838"/>
                <a:gd name="connsiteY13" fmla="*/ 117807 h 1026597"/>
                <a:gd name="connsiteX14" fmla="*/ 4179313 w 7679838"/>
                <a:gd name="connsiteY14" fmla="*/ 201954 h 1026597"/>
                <a:gd name="connsiteX15" fmla="*/ 4263460 w 7679838"/>
                <a:gd name="connsiteY15" fmla="*/ 269272 h 1026597"/>
                <a:gd name="connsiteX16" fmla="*/ 3966140 w 7679838"/>
                <a:gd name="connsiteY16" fmla="*/ 286101 h 1026597"/>
                <a:gd name="connsiteX17" fmla="*/ 3837114 w 7679838"/>
                <a:gd name="connsiteY17" fmla="*/ 207564 h 1026597"/>
                <a:gd name="connsiteX18" fmla="*/ 3225644 w 7679838"/>
                <a:gd name="connsiteY18" fmla="*/ 359029 h 1026597"/>
                <a:gd name="connsiteX19" fmla="*/ 2715151 w 7679838"/>
                <a:gd name="connsiteY19" fmla="*/ 336589 h 1026597"/>
                <a:gd name="connsiteX20" fmla="*/ 2513197 w 7679838"/>
                <a:gd name="connsiteY20" fmla="*/ 392688 h 1026597"/>
                <a:gd name="connsiteX21" fmla="*/ 2070022 w 7679838"/>
                <a:gd name="connsiteY21" fmla="*/ 482445 h 1026597"/>
                <a:gd name="connsiteX22" fmla="*/ 2625394 w 7679838"/>
                <a:gd name="connsiteY22" fmla="*/ 544153 h 1026597"/>
                <a:gd name="connsiteX23" fmla="*/ 3203205 w 7679838"/>
                <a:gd name="connsiteY23" fmla="*/ 471225 h 1026597"/>
                <a:gd name="connsiteX24" fmla="*/ 4241021 w 7679838"/>
                <a:gd name="connsiteY24" fmla="*/ 314150 h 1026597"/>
                <a:gd name="connsiteX25" fmla="*/ 4925418 w 7679838"/>
                <a:gd name="connsiteY25" fmla="*/ 420737 h 1026597"/>
                <a:gd name="connsiteX26" fmla="*/ 5733232 w 7679838"/>
                <a:gd name="connsiteY26" fmla="*/ 269272 h 1026597"/>
                <a:gd name="connsiteX27" fmla="*/ 6799097 w 7679838"/>
                <a:gd name="connsiteY27" fmla="*/ 426346 h 1026597"/>
                <a:gd name="connsiteX28" fmla="*/ 7040319 w 7679838"/>
                <a:gd name="connsiteY28" fmla="*/ 493664 h 1026597"/>
                <a:gd name="connsiteX29" fmla="*/ 7595691 w 7679838"/>
                <a:gd name="connsiteY29" fmla="*/ 319760 h 1026597"/>
                <a:gd name="connsiteX30" fmla="*/ 7679838 w 7679838"/>
                <a:gd name="connsiteY30" fmla="*/ 734886 h 1026597"/>
                <a:gd name="connsiteX31" fmla="*/ 7146905 w 7679838"/>
                <a:gd name="connsiteY31" fmla="*/ 746106 h 1026597"/>
                <a:gd name="connsiteX32" fmla="*/ 7023490 w 7679838"/>
                <a:gd name="connsiteY32" fmla="*/ 762935 h 1026597"/>
                <a:gd name="connsiteX33" fmla="*/ 6546655 w 7679838"/>
                <a:gd name="connsiteY33" fmla="*/ 712447 h 1026597"/>
                <a:gd name="connsiteX34" fmla="*/ 5895917 w 7679838"/>
                <a:gd name="connsiteY34" fmla="*/ 790984 h 1026597"/>
                <a:gd name="connsiteX35" fmla="*/ 5424692 w 7679838"/>
                <a:gd name="connsiteY35" fmla="*/ 740496 h 1026597"/>
                <a:gd name="connsiteX36" fmla="*/ 4981517 w 7679838"/>
                <a:gd name="connsiteY36" fmla="*/ 914400 h 1026597"/>
                <a:gd name="connsiteX37" fmla="*/ 4431755 w 7679838"/>
                <a:gd name="connsiteY37" fmla="*/ 931230 h 1026597"/>
                <a:gd name="connsiteX38" fmla="*/ 3938091 w 7679838"/>
                <a:gd name="connsiteY38" fmla="*/ 1026597 h 1026597"/>
                <a:gd name="connsiteX39" fmla="*/ 0 w 7679838"/>
                <a:gd name="connsiteY39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15273 h 1015273"/>
                <a:gd name="connsiteX1" fmla="*/ 259271 w 7679838"/>
                <a:gd name="connsiteY1" fmla="*/ 679181 h 1015273"/>
                <a:gd name="connsiteX2" fmla="*/ 487503 w 7679838"/>
                <a:gd name="connsiteY2" fmla="*/ 654022 h 1015273"/>
                <a:gd name="connsiteX3" fmla="*/ 669121 w 7679838"/>
                <a:gd name="connsiteY3" fmla="*/ 683288 h 1015273"/>
                <a:gd name="connsiteX4" fmla="*/ 833041 w 7679838"/>
                <a:gd name="connsiteY4" fmla="*/ 783551 h 1015273"/>
                <a:gd name="connsiteX5" fmla="*/ 1115137 w 7679838"/>
                <a:gd name="connsiteY5" fmla="*/ 775604 h 1015273"/>
                <a:gd name="connsiteX6" fmla="*/ 1363185 w 7679838"/>
                <a:gd name="connsiteY6" fmla="*/ 207459 h 1015273"/>
                <a:gd name="connsiteX7" fmla="*/ 2880059 w 7679838"/>
                <a:gd name="connsiteY7" fmla="*/ 231 h 1015273"/>
                <a:gd name="connsiteX8" fmla="*/ 3769678 w 7679838"/>
                <a:gd name="connsiteY8" fmla="*/ 25308 h 1015273"/>
                <a:gd name="connsiteX9" fmla="*/ 4272462 w 7679838"/>
                <a:gd name="connsiteY9" fmla="*/ 2284 h 1015273"/>
                <a:gd name="connsiteX10" fmla="*/ 4549561 w 7679838"/>
                <a:gd name="connsiteY10" fmla="*/ 308436 h 1015273"/>
                <a:gd name="connsiteX11" fmla="*/ 4353217 w 7679838"/>
                <a:gd name="connsiteY11" fmla="*/ 263557 h 1015273"/>
                <a:gd name="connsiteX12" fmla="*/ 4224191 w 7679838"/>
                <a:gd name="connsiteY12" fmla="*/ 106483 h 1015273"/>
                <a:gd name="connsiteX13" fmla="*/ 4179313 w 7679838"/>
                <a:gd name="connsiteY13" fmla="*/ 190630 h 1015273"/>
                <a:gd name="connsiteX14" fmla="*/ 4263460 w 7679838"/>
                <a:gd name="connsiteY14" fmla="*/ 257948 h 1015273"/>
                <a:gd name="connsiteX15" fmla="*/ 3966140 w 7679838"/>
                <a:gd name="connsiteY15" fmla="*/ 274777 h 1015273"/>
                <a:gd name="connsiteX16" fmla="*/ 3837114 w 7679838"/>
                <a:gd name="connsiteY16" fmla="*/ 196240 h 1015273"/>
                <a:gd name="connsiteX17" fmla="*/ 3225644 w 7679838"/>
                <a:gd name="connsiteY17" fmla="*/ 347705 h 1015273"/>
                <a:gd name="connsiteX18" fmla="*/ 2715151 w 7679838"/>
                <a:gd name="connsiteY18" fmla="*/ 325265 h 1015273"/>
                <a:gd name="connsiteX19" fmla="*/ 2513197 w 7679838"/>
                <a:gd name="connsiteY19" fmla="*/ 381364 h 1015273"/>
                <a:gd name="connsiteX20" fmla="*/ 2070022 w 7679838"/>
                <a:gd name="connsiteY20" fmla="*/ 471121 h 1015273"/>
                <a:gd name="connsiteX21" fmla="*/ 2625394 w 7679838"/>
                <a:gd name="connsiteY21" fmla="*/ 532829 h 1015273"/>
                <a:gd name="connsiteX22" fmla="*/ 3203205 w 7679838"/>
                <a:gd name="connsiteY22" fmla="*/ 459901 h 1015273"/>
                <a:gd name="connsiteX23" fmla="*/ 4241021 w 7679838"/>
                <a:gd name="connsiteY23" fmla="*/ 302826 h 1015273"/>
                <a:gd name="connsiteX24" fmla="*/ 4925418 w 7679838"/>
                <a:gd name="connsiteY24" fmla="*/ 409413 h 1015273"/>
                <a:gd name="connsiteX25" fmla="*/ 5733232 w 7679838"/>
                <a:gd name="connsiteY25" fmla="*/ 257948 h 1015273"/>
                <a:gd name="connsiteX26" fmla="*/ 6799097 w 7679838"/>
                <a:gd name="connsiteY26" fmla="*/ 415022 h 1015273"/>
                <a:gd name="connsiteX27" fmla="*/ 7040319 w 7679838"/>
                <a:gd name="connsiteY27" fmla="*/ 482340 h 1015273"/>
                <a:gd name="connsiteX28" fmla="*/ 7595691 w 7679838"/>
                <a:gd name="connsiteY28" fmla="*/ 308436 h 1015273"/>
                <a:gd name="connsiteX29" fmla="*/ 7679838 w 7679838"/>
                <a:gd name="connsiteY29" fmla="*/ 723562 h 1015273"/>
                <a:gd name="connsiteX30" fmla="*/ 7146905 w 7679838"/>
                <a:gd name="connsiteY30" fmla="*/ 734782 h 1015273"/>
                <a:gd name="connsiteX31" fmla="*/ 7023490 w 7679838"/>
                <a:gd name="connsiteY31" fmla="*/ 751611 h 1015273"/>
                <a:gd name="connsiteX32" fmla="*/ 6546655 w 7679838"/>
                <a:gd name="connsiteY32" fmla="*/ 701123 h 1015273"/>
                <a:gd name="connsiteX33" fmla="*/ 5895917 w 7679838"/>
                <a:gd name="connsiteY33" fmla="*/ 779660 h 1015273"/>
                <a:gd name="connsiteX34" fmla="*/ 5424692 w 7679838"/>
                <a:gd name="connsiteY34" fmla="*/ 729172 h 1015273"/>
                <a:gd name="connsiteX35" fmla="*/ 4981517 w 7679838"/>
                <a:gd name="connsiteY35" fmla="*/ 903076 h 1015273"/>
                <a:gd name="connsiteX36" fmla="*/ 4431755 w 7679838"/>
                <a:gd name="connsiteY36" fmla="*/ 919906 h 1015273"/>
                <a:gd name="connsiteX37" fmla="*/ 3938091 w 7679838"/>
                <a:gd name="connsiteY37" fmla="*/ 1015273 h 1015273"/>
                <a:gd name="connsiteX38" fmla="*/ 0 w 7679838"/>
                <a:gd name="connsiteY38" fmla="*/ 1015273 h 1015273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49561 w 7679838"/>
                <a:gd name="connsiteY10" fmla="*/ 310953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66140 w 7679838"/>
                <a:gd name="connsiteY16" fmla="*/ 27729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3355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4009683 w 7679838"/>
                <a:gd name="connsiteY16" fmla="*/ 293622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49854 w 7679838"/>
                <a:gd name="connsiteY14" fmla="*/ 263187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400795 w 7679838"/>
                <a:gd name="connsiteY20" fmla="*/ 387054 h 1017790"/>
                <a:gd name="connsiteX21" fmla="*/ 2070022 w 7679838"/>
                <a:gd name="connsiteY21" fmla="*/ 473638 h 1017790"/>
                <a:gd name="connsiteX22" fmla="*/ 2666215 w 7679838"/>
                <a:gd name="connsiteY22" fmla="*/ 532624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28831"/>
                <a:gd name="connsiteY0" fmla="*/ 1017790 h 1017790"/>
                <a:gd name="connsiteX1" fmla="*/ 259271 w 7628831"/>
                <a:gd name="connsiteY1" fmla="*/ 681698 h 1017790"/>
                <a:gd name="connsiteX2" fmla="*/ 487503 w 7628831"/>
                <a:gd name="connsiteY2" fmla="*/ 656539 h 1017790"/>
                <a:gd name="connsiteX3" fmla="*/ 669121 w 7628831"/>
                <a:gd name="connsiteY3" fmla="*/ 685805 h 1017790"/>
                <a:gd name="connsiteX4" fmla="*/ 833041 w 7628831"/>
                <a:gd name="connsiteY4" fmla="*/ 786068 h 1017790"/>
                <a:gd name="connsiteX5" fmla="*/ 1115137 w 7628831"/>
                <a:gd name="connsiteY5" fmla="*/ 778121 h 1017790"/>
                <a:gd name="connsiteX6" fmla="*/ 1363185 w 7628831"/>
                <a:gd name="connsiteY6" fmla="*/ 209976 h 1017790"/>
                <a:gd name="connsiteX7" fmla="*/ 2880059 w 7628831"/>
                <a:gd name="connsiteY7" fmla="*/ 2748 h 1017790"/>
                <a:gd name="connsiteX8" fmla="*/ 3769678 w 7628831"/>
                <a:gd name="connsiteY8" fmla="*/ 27825 h 1017790"/>
                <a:gd name="connsiteX9" fmla="*/ 4272462 w 7628831"/>
                <a:gd name="connsiteY9" fmla="*/ 4801 h 1017790"/>
                <a:gd name="connsiteX10" fmla="*/ 4530511 w 7628831"/>
                <a:gd name="connsiteY10" fmla="*/ 278296 h 1017790"/>
                <a:gd name="connsiteX11" fmla="*/ 4366824 w 7628831"/>
                <a:gd name="connsiteY11" fmla="*/ 238859 h 1017790"/>
                <a:gd name="connsiteX12" fmla="*/ 4235077 w 7628831"/>
                <a:gd name="connsiteY12" fmla="*/ 141657 h 1017790"/>
                <a:gd name="connsiteX13" fmla="*/ 4138492 w 7628831"/>
                <a:gd name="connsiteY13" fmla="*/ 198590 h 1017790"/>
                <a:gd name="connsiteX14" fmla="*/ 4252575 w 7628831"/>
                <a:gd name="connsiteY14" fmla="*/ 279516 h 1017790"/>
                <a:gd name="connsiteX15" fmla="*/ 4009683 w 7628831"/>
                <a:gd name="connsiteY15" fmla="*/ 293622 h 1017790"/>
                <a:gd name="connsiteX16" fmla="*/ 3842557 w 7628831"/>
                <a:gd name="connsiteY16" fmla="*/ 217807 h 1017790"/>
                <a:gd name="connsiteX17" fmla="*/ 3228366 w 7628831"/>
                <a:gd name="connsiteY17" fmla="*/ 323008 h 1017790"/>
                <a:gd name="connsiteX18" fmla="*/ 2750529 w 7628831"/>
                <a:gd name="connsiteY18" fmla="*/ 333224 h 1017790"/>
                <a:gd name="connsiteX19" fmla="*/ 2400795 w 7628831"/>
                <a:gd name="connsiteY19" fmla="*/ 387054 h 1017790"/>
                <a:gd name="connsiteX20" fmla="*/ 2070022 w 7628831"/>
                <a:gd name="connsiteY20" fmla="*/ 473638 h 1017790"/>
                <a:gd name="connsiteX21" fmla="*/ 2666215 w 7628831"/>
                <a:gd name="connsiteY21" fmla="*/ 532624 h 1017790"/>
                <a:gd name="connsiteX22" fmla="*/ 3203205 w 7628831"/>
                <a:gd name="connsiteY22" fmla="*/ 462418 h 1017790"/>
                <a:gd name="connsiteX23" fmla="*/ 4254628 w 7628831"/>
                <a:gd name="connsiteY23" fmla="*/ 332557 h 1017790"/>
                <a:gd name="connsiteX24" fmla="*/ 4977125 w 7628831"/>
                <a:gd name="connsiteY24" fmla="*/ 371109 h 1017790"/>
                <a:gd name="connsiteX25" fmla="*/ 5733232 w 7628831"/>
                <a:gd name="connsiteY25" fmla="*/ 260465 h 1017790"/>
                <a:gd name="connsiteX26" fmla="*/ 6796376 w 7628831"/>
                <a:gd name="connsiteY26" fmla="*/ 436589 h 1017790"/>
                <a:gd name="connsiteX27" fmla="*/ 7059369 w 7628831"/>
                <a:gd name="connsiteY27" fmla="*/ 471250 h 1017790"/>
                <a:gd name="connsiteX28" fmla="*/ 7595691 w 7628831"/>
                <a:gd name="connsiteY28" fmla="*/ 310953 h 1017790"/>
                <a:gd name="connsiteX29" fmla="*/ 7628131 w 7628831"/>
                <a:gd name="connsiteY29" fmla="*/ 723357 h 1017790"/>
                <a:gd name="connsiteX30" fmla="*/ 7146905 w 7628831"/>
                <a:gd name="connsiteY30" fmla="*/ 737299 h 1017790"/>
                <a:gd name="connsiteX31" fmla="*/ 7023490 w 7628831"/>
                <a:gd name="connsiteY31" fmla="*/ 754128 h 1017790"/>
                <a:gd name="connsiteX32" fmla="*/ 6546655 w 7628831"/>
                <a:gd name="connsiteY32" fmla="*/ 703640 h 1017790"/>
                <a:gd name="connsiteX33" fmla="*/ 5895917 w 7628831"/>
                <a:gd name="connsiteY33" fmla="*/ 782177 h 1017790"/>
                <a:gd name="connsiteX34" fmla="*/ 5424692 w 7628831"/>
                <a:gd name="connsiteY34" fmla="*/ 731689 h 1017790"/>
                <a:gd name="connsiteX35" fmla="*/ 4981517 w 7628831"/>
                <a:gd name="connsiteY35" fmla="*/ 905593 h 1017790"/>
                <a:gd name="connsiteX36" fmla="*/ 4431755 w 7628831"/>
                <a:gd name="connsiteY36" fmla="*/ 922423 h 1017790"/>
                <a:gd name="connsiteX37" fmla="*/ 3938091 w 7628831"/>
                <a:gd name="connsiteY37" fmla="*/ 1017790 h 1017790"/>
                <a:gd name="connsiteX38" fmla="*/ 0 w 7628831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54420 w 7664420"/>
                <a:gd name="connsiteY37" fmla="*/ 1017790 h 1017790"/>
                <a:gd name="connsiteX38" fmla="*/ 0 w 7664420"/>
                <a:gd name="connsiteY38" fmla="*/ 1017790 h 101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64420" h="1017790">
                  <a:moveTo>
                    <a:pt x="0" y="1017790"/>
                  </a:moveTo>
                  <a:cubicBezTo>
                    <a:pt x="245" y="836814"/>
                    <a:pt x="142004" y="696661"/>
                    <a:pt x="259271" y="681698"/>
                  </a:cubicBezTo>
                  <a:cubicBezTo>
                    <a:pt x="369820" y="664240"/>
                    <a:pt x="379675" y="660389"/>
                    <a:pt x="487503" y="656539"/>
                  </a:cubicBezTo>
                  <a:cubicBezTo>
                    <a:pt x="443722" y="543826"/>
                    <a:pt x="680247" y="591681"/>
                    <a:pt x="669121" y="685805"/>
                  </a:cubicBezTo>
                  <a:cubicBezTo>
                    <a:pt x="757327" y="723760"/>
                    <a:pt x="780215" y="753556"/>
                    <a:pt x="833041" y="786068"/>
                  </a:cubicBezTo>
                  <a:cubicBezTo>
                    <a:pt x="903486" y="846012"/>
                    <a:pt x="1074627" y="827034"/>
                    <a:pt x="1115137" y="778121"/>
                  </a:cubicBezTo>
                  <a:cubicBezTo>
                    <a:pt x="1203265" y="686710"/>
                    <a:pt x="1285945" y="323157"/>
                    <a:pt x="1363185" y="209976"/>
                  </a:cubicBezTo>
                  <a:cubicBezTo>
                    <a:pt x="1497788" y="-29645"/>
                    <a:pt x="2380788" y="24654"/>
                    <a:pt x="2880059" y="2748"/>
                  </a:cubicBezTo>
                  <a:cubicBezTo>
                    <a:pt x="3297472" y="-396"/>
                    <a:pt x="3509946" y="29751"/>
                    <a:pt x="3769678" y="27825"/>
                  </a:cubicBezTo>
                  <a:cubicBezTo>
                    <a:pt x="3937273" y="20150"/>
                    <a:pt x="4219170" y="-12017"/>
                    <a:pt x="4272462" y="4801"/>
                  </a:cubicBezTo>
                  <a:cubicBezTo>
                    <a:pt x="4419256" y="55145"/>
                    <a:pt x="4476245" y="162637"/>
                    <a:pt x="4530511" y="278296"/>
                  </a:cubicBezTo>
                  <a:cubicBezTo>
                    <a:pt x="4471413" y="293272"/>
                    <a:pt x="4393265" y="270147"/>
                    <a:pt x="4366824" y="238859"/>
                  </a:cubicBezTo>
                  <a:lnTo>
                    <a:pt x="4235077" y="141657"/>
                  </a:lnTo>
                  <a:cubicBezTo>
                    <a:pt x="4197439" y="112555"/>
                    <a:pt x="4105373" y="146049"/>
                    <a:pt x="4138492" y="198590"/>
                  </a:cubicBezTo>
                  <a:cubicBezTo>
                    <a:pt x="4142769" y="222473"/>
                    <a:pt x="4208729" y="198364"/>
                    <a:pt x="4252575" y="279516"/>
                  </a:cubicBezTo>
                  <a:lnTo>
                    <a:pt x="4009683" y="293622"/>
                  </a:lnTo>
                  <a:cubicBezTo>
                    <a:pt x="3974839" y="298286"/>
                    <a:pt x="3885566" y="245800"/>
                    <a:pt x="3842557" y="217807"/>
                  </a:cubicBezTo>
                  <a:cubicBezTo>
                    <a:pt x="3721283" y="196631"/>
                    <a:pt x="3420398" y="295198"/>
                    <a:pt x="3228366" y="323008"/>
                  </a:cubicBezTo>
                  <a:cubicBezTo>
                    <a:pt x="3035522" y="362699"/>
                    <a:pt x="2921601" y="331633"/>
                    <a:pt x="2750529" y="333224"/>
                  </a:cubicBezTo>
                  <a:cubicBezTo>
                    <a:pt x="2653908" y="355702"/>
                    <a:pt x="2521909" y="386347"/>
                    <a:pt x="2400795" y="387054"/>
                  </a:cubicBezTo>
                  <a:cubicBezTo>
                    <a:pt x="2316500" y="395663"/>
                    <a:pt x="2021250" y="449830"/>
                    <a:pt x="2070022" y="473638"/>
                  </a:cubicBezTo>
                  <a:cubicBezTo>
                    <a:pt x="2266031" y="472436"/>
                    <a:pt x="2481091" y="512055"/>
                    <a:pt x="2666215" y="532624"/>
                  </a:cubicBezTo>
                  <a:lnTo>
                    <a:pt x="3203205" y="462418"/>
                  </a:lnTo>
                  <a:cubicBezTo>
                    <a:pt x="3553679" y="419131"/>
                    <a:pt x="3860611" y="310530"/>
                    <a:pt x="4254628" y="332557"/>
                  </a:cubicBezTo>
                  <a:cubicBezTo>
                    <a:pt x="4508161" y="326358"/>
                    <a:pt x="4742642" y="377308"/>
                    <a:pt x="4977125" y="371109"/>
                  </a:cubicBezTo>
                  <a:cubicBezTo>
                    <a:pt x="5229161" y="334228"/>
                    <a:pt x="5611824" y="253803"/>
                    <a:pt x="5733232" y="260465"/>
                  </a:cubicBezTo>
                  <a:cubicBezTo>
                    <a:pt x="5966056" y="261115"/>
                    <a:pt x="6441088" y="384231"/>
                    <a:pt x="6796376" y="436589"/>
                  </a:cubicBezTo>
                  <a:cubicBezTo>
                    <a:pt x="6894018" y="444514"/>
                    <a:pt x="6978055" y="455161"/>
                    <a:pt x="7059369" y="471250"/>
                  </a:cubicBezTo>
                  <a:cubicBezTo>
                    <a:pt x="7238143" y="417818"/>
                    <a:pt x="7563874" y="271857"/>
                    <a:pt x="7595691" y="310953"/>
                  </a:cubicBezTo>
                  <a:cubicBezTo>
                    <a:pt x="7664562" y="405785"/>
                    <a:pt x="7692614" y="568654"/>
                    <a:pt x="7628131" y="723357"/>
                  </a:cubicBezTo>
                  <a:cubicBezTo>
                    <a:pt x="7592908" y="768825"/>
                    <a:pt x="7307314" y="732652"/>
                    <a:pt x="7146905" y="737299"/>
                  </a:cubicBezTo>
                  <a:lnTo>
                    <a:pt x="7023490" y="778621"/>
                  </a:lnTo>
                  <a:cubicBezTo>
                    <a:pt x="6940745" y="783563"/>
                    <a:pt x="6719207" y="663320"/>
                    <a:pt x="6549377" y="698197"/>
                  </a:cubicBezTo>
                  <a:cubicBezTo>
                    <a:pt x="6331557" y="726190"/>
                    <a:pt x="6119180" y="770512"/>
                    <a:pt x="5895917" y="782177"/>
                  </a:cubicBezTo>
                  <a:cubicBezTo>
                    <a:pt x="5733399" y="789841"/>
                    <a:pt x="5581767" y="748518"/>
                    <a:pt x="5424692" y="731689"/>
                  </a:cubicBezTo>
                  <a:cubicBezTo>
                    <a:pt x="5320510" y="729786"/>
                    <a:pt x="5161898" y="842181"/>
                    <a:pt x="4978795" y="867493"/>
                  </a:cubicBezTo>
                  <a:cubicBezTo>
                    <a:pt x="4796448" y="885803"/>
                    <a:pt x="4614102" y="890505"/>
                    <a:pt x="4431755" y="922423"/>
                  </a:cubicBezTo>
                  <a:lnTo>
                    <a:pt x="3954420" y="1017790"/>
                  </a:lnTo>
                  <a:lnTo>
                    <a:pt x="0" y="10177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Donut 31"/>
          <p:cNvSpPr/>
          <p:nvPr/>
        </p:nvSpPr>
        <p:spPr>
          <a:xfrm>
            <a:off x="2905183" y="1419622"/>
            <a:ext cx="3312368" cy="3312368"/>
          </a:xfrm>
          <a:prstGeom prst="donut">
            <a:avLst>
              <a:gd name="adj" fmla="val 241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184068" y="1446533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5706312" y="2678802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4"/>
          <p:cNvSpPr/>
          <p:nvPr/>
        </p:nvSpPr>
        <p:spPr>
          <a:xfrm>
            <a:off x="5184068" y="3911072"/>
            <a:ext cx="792088" cy="79208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5"/>
          <p:cNvSpPr/>
          <p:nvPr/>
        </p:nvSpPr>
        <p:spPr>
          <a:xfrm>
            <a:off x="3185660" y="1446533"/>
            <a:ext cx="792088" cy="792088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/>
          <p:cNvSpPr/>
          <p:nvPr/>
        </p:nvSpPr>
        <p:spPr>
          <a:xfrm>
            <a:off x="2587580" y="2678802"/>
            <a:ext cx="792088" cy="792088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7"/>
          <p:cNvSpPr/>
          <p:nvPr/>
        </p:nvSpPr>
        <p:spPr>
          <a:xfrm>
            <a:off x="3185660" y="3911072"/>
            <a:ext cx="792088" cy="792088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ardrop 9"/>
          <p:cNvSpPr/>
          <p:nvPr/>
        </p:nvSpPr>
        <p:spPr>
          <a:xfrm rot="18900000">
            <a:off x="5380249" y="4136537"/>
            <a:ext cx="399727" cy="341156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Freeform 39"/>
          <p:cNvSpPr/>
          <p:nvPr/>
        </p:nvSpPr>
        <p:spPr>
          <a:xfrm>
            <a:off x="3345069" y="4190765"/>
            <a:ext cx="473269" cy="353657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Freeform 40"/>
          <p:cNvSpPr/>
          <p:nvPr/>
        </p:nvSpPr>
        <p:spPr>
          <a:xfrm>
            <a:off x="2825715" y="2878992"/>
            <a:ext cx="315818" cy="395165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Freeform 41"/>
          <p:cNvSpPr>
            <a:spLocks noChangeAspect="1"/>
          </p:cNvSpPr>
          <p:nvPr/>
        </p:nvSpPr>
        <p:spPr>
          <a:xfrm>
            <a:off x="5414408" y="1676974"/>
            <a:ext cx="331408" cy="331206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Freeform 42"/>
          <p:cNvSpPr/>
          <p:nvPr/>
        </p:nvSpPr>
        <p:spPr>
          <a:xfrm>
            <a:off x="3416000" y="1732179"/>
            <a:ext cx="331407" cy="276001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Freeform 43"/>
          <p:cNvSpPr/>
          <p:nvPr/>
        </p:nvSpPr>
        <p:spPr>
          <a:xfrm>
            <a:off x="5976156" y="2909142"/>
            <a:ext cx="331408" cy="331408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664715" y="2626829"/>
            <a:ext cx="2098319" cy="896034"/>
            <a:chOff x="3017859" y="4310610"/>
            <a:chExt cx="1870812" cy="896034"/>
          </a:xfrm>
        </p:grpSpPr>
        <p:sp>
          <p:nvSpPr>
            <p:cNvPr id="46" name="TextBox 45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118258" y="1394560"/>
            <a:ext cx="2098319" cy="896034"/>
            <a:chOff x="3017859" y="4310610"/>
            <a:chExt cx="1870812" cy="896034"/>
          </a:xfrm>
        </p:grpSpPr>
        <p:sp>
          <p:nvSpPr>
            <p:cNvPr id="49" name="TextBox 48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02356" y="3919576"/>
            <a:ext cx="2098319" cy="896034"/>
            <a:chOff x="3017859" y="4310610"/>
            <a:chExt cx="1870812" cy="896034"/>
          </a:xfrm>
        </p:grpSpPr>
        <p:sp>
          <p:nvSpPr>
            <p:cNvPr id="52" name="TextBox 51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85449" y="2627433"/>
            <a:ext cx="2098319" cy="896034"/>
            <a:chOff x="3017859" y="4310610"/>
            <a:chExt cx="1870812" cy="896034"/>
          </a:xfrm>
        </p:grpSpPr>
        <p:sp>
          <p:nvSpPr>
            <p:cNvPr id="55" name="TextBox 54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71600" y="1395164"/>
            <a:ext cx="2098319" cy="896034"/>
            <a:chOff x="3017859" y="4310610"/>
            <a:chExt cx="1870812" cy="896034"/>
          </a:xfrm>
        </p:grpSpPr>
        <p:sp>
          <p:nvSpPr>
            <p:cNvPr id="58" name="TextBox 57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955698" y="3920180"/>
            <a:ext cx="2098319" cy="896034"/>
            <a:chOff x="3017859" y="4310610"/>
            <a:chExt cx="1870812" cy="896034"/>
          </a:xfrm>
        </p:grpSpPr>
        <p:sp>
          <p:nvSpPr>
            <p:cNvPr id="61" name="TextBox 60"/>
            <p:cNvSpPr txBox="1"/>
            <p:nvPr/>
          </p:nvSpPr>
          <p:spPr>
            <a:xfrm>
              <a:off x="3021856" y="4560313"/>
              <a:ext cx="1866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17859" y="4310610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45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8" name="Trapezoid 22"/>
          <p:cNvSpPr/>
          <p:nvPr/>
        </p:nvSpPr>
        <p:spPr>
          <a:xfrm>
            <a:off x="736946" y="3749870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Freeform 8"/>
          <p:cNvSpPr/>
          <p:nvPr/>
        </p:nvSpPr>
        <p:spPr>
          <a:xfrm>
            <a:off x="771164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ounded Rectangle 25"/>
          <p:cNvSpPr/>
          <p:nvPr/>
        </p:nvSpPr>
        <p:spPr>
          <a:xfrm>
            <a:off x="784276" y="2721383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3225383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196896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4223576"/>
            <a:ext cx="1415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99992" y="155461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2" y="2620864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Get a modern PowerPoint  Presentation that is beautifully designed. 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9992" y="2257440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60D85B7C-00FA-4472-AA59-CFD563098BC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5516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42679250"/>
              </p:ext>
            </p:extLst>
          </p:nvPr>
        </p:nvGraphicFramePr>
        <p:xfrm>
          <a:off x="5940152" y="958001"/>
          <a:ext cx="2783632" cy="399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3278" y="1923678"/>
            <a:ext cx="2563713" cy="576064"/>
          </a:xfrm>
        </p:spPr>
        <p:txBody>
          <a:bodyPr/>
          <a:lstStyle/>
          <a:p>
            <a:pPr algn="r"/>
            <a:r>
              <a:rPr lang="en-US" altLang="ko-KR" dirty="0"/>
              <a:t>Worldmap</a:t>
            </a:r>
            <a:endParaRPr lang="ko-KR" altLang="en-US" dirty="0"/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2452129" y="472708"/>
            <a:ext cx="3554015" cy="4198084"/>
          </a:xfrm>
          <a:custGeom>
            <a:avLst/>
            <a:gdLst>
              <a:gd name="T0" fmla="*/ 1686 w 3206"/>
              <a:gd name="T1" fmla="*/ 3522 h 3787"/>
              <a:gd name="T2" fmla="*/ 1640 w 3206"/>
              <a:gd name="T3" fmla="*/ 3103 h 3787"/>
              <a:gd name="T4" fmla="*/ 2508 w 3206"/>
              <a:gd name="T5" fmla="*/ 3011 h 3787"/>
              <a:gd name="T6" fmla="*/ 2550 w 3206"/>
              <a:gd name="T7" fmla="*/ 3250 h 3787"/>
              <a:gd name="T8" fmla="*/ 2470 w 3206"/>
              <a:gd name="T9" fmla="*/ 3393 h 3787"/>
              <a:gd name="T10" fmla="*/ 2073 w 3206"/>
              <a:gd name="T11" fmla="*/ 3276 h 3787"/>
              <a:gd name="T12" fmla="*/ 1740 w 3206"/>
              <a:gd name="T13" fmla="*/ 3091 h 3787"/>
              <a:gd name="T14" fmla="*/ 1974 w 3206"/>
              <a:gd name="T15" fmla="*/ 2988 h 3787"/>
              <a:gd name="T16" fmla="*/ 2332 w 3206"/>
              <a:gd name="T17" fmla="*/ 2923 h 3787"/>
              <a:gd name="T18" fmla="*/ 604 w 3206"/>
              <a:gd name="T19" fmla="*/ 2847 h 3787"/>
              <a:gd name="T20" fmla="*/ 1913 w 3206"/>
              <a:gd name="T21" fmla="*/ 2796 h 3787"/>
              <a:gd name="T22" fmla="*/ 2387 w 3206"/>
              <a:gd name="T23" fmla="*/ 2840 h 3787"/>
              <a:gd name="T24" fmla="*/ 2335 w 3206"/>
              <a:gd name="T25" fmla="*/ 2765 h 3787"/>
              <a:gd name="T26" fmla="*/ 527 w 3206"/>
              <a:gd name="T27" fmla="*/ 2216 h 3787"/>
              <a:gd name="T28" fmla="*/ 1874 w 3206"/>
              <a:gd name="T29" fmla="*/ 2082 h 3787"/>
              <a:gd name="T30" fmla="*/ 869 w 3206"/>
              <a:gd name="T31" fmla="*/ 2133 h 3787"/>
              <a:gd name="T32" fmla="*/ 937 w 3206"/>
              <a:gd name="T33" fmla="*/ 2365 h 3787"/>
              <a:gd name="T34" fmla="*/ 836 w 3206"/>
              <a:gd name="T35" fmla="*/ 2787 h 3787"/>
              <a:gd name="T36" fmla="*/ 649 w 3206"/>
              <a:gd name="T37" fmla="*/ 2826 h 3787"/>
              <a:gd name="T38" fmla="*/ 647 w 3206"/>
              <a:gd name="T39" fmla="*/ 2571 h 3787"/>
              <a:gd name="T40" fmla="*/ 541 w 3206"/>
              <a:gd name="T41" fmla="*/ 2340 h 3787"/>
              <a:gd name="T42" fmla="*/ 675 w 3206"/>
              <a:gd name="T43" fmla="*/ 2211 h 3787"/>
              <a:gd name="T44" fmla="*/ 850 w 3206"/>
              <a:gd name="T45" fmla="*/ 2089 h 3787"/>
              <a:gd name="T46" fmla="*/ 1155 w 3206"/>
              <a:gd name="T47" fmla="*/ 1667 h 3787"/>
              <a:gd name="T48" fmla="*/ 977 w 3206"/>
              <a:gd name="T49" fmla="*/ 1553 h 3787"/>
              <a:gd name="T50" fmla="*/ 853 w 3206"/>
              <a:gd name="T51" fmla="*/ 1452 h 3787"/>
              <a:gd name="T52" fmla="*/ 1279 w 3206"/>
              <a:gd name="T53" fmla="*/ 101 h 3787"/>
              <a:gd name="T54" fmla="*/ 1590 w 3206"/>
              <a:gd name="T55" fmla="*/ 246 h 3787"/>
              <a:gd name="T56" fmla="*/ 1712 w 3206"/>
              <a:gd name="T57" fmla="*/ 450 h 3787"/>
              <a:gd name="T58" fmla="*/ 1525 w 3206"/>
              <a:gd name="T59" fmla="*/ 431 h 3787"/>
              <a:gd name="T60" fmla="*/ 1420 w 3206"/>
              <a:gd name="T61" fmla="*/ 757 h 3787"/>
              <a:gd name="T62" fmla="*/ 1590 w 3206"/>
              <a:gd name="T63" fmla="*/ 1049 h 3787"/>
              <a:gd name="T64" fmla="*/ 1824 w 3206"/>
              <a:gd name="T65" fmla="*/ 1241 h 3787"/>
              <a:gd name="T66" fmla="*/ 2401 w 3206"/>
              <a:gd name="T67" fmla="*/ 1595 h 3787"/>
              <a:gd name="T68" fmla="*/ 2649 w 3206"/>
              <a:gd name="T69" fmla="*/ 1801 h 3787"/>
              <a:gd name="T70" fmla="*/ 3119 w 3206"/>
              <a:gd name="T71" fmla="*/ 1974 h 3787"/>
              <a:gd name="T72" fmla="*/ 3026 w 3206"/>
              <a:gd name="T73" fmla="*/ 2054 h 3787"/>
              <a:gd name="T74" fmla="*/ 2716 w 3206"/>
              <a:gd name="T75" fmla="*/ 2196 h 3787"/>
              <a:gd name="T76" fmla="*/ 2908 w 3206"/>
              <a:gd name="T77" fmla="*/ 2485 h 3787"/>
              <a:gd name="T78" fmla="*/ 2796 w 3206"/>
              <a:gd name="T79" fmla="*/ 2688 h 3787"/>
              <a:gd name="T80" fmla="*/ 2604 w 3206"/>
              <a:gd name="T81" fmla="*/ 2717 h 3787"/>
              <a:gd name="T82" fmla="*/ 2548 w 3206"/>
              <a:gd name="T83" fmla="*/ 2388 h 3787"/>
              <a:gd name="T84" fmla="*/ 2307 w 3206"/>
              <a:gd name="T85" fmla="*/ 2232 h 3787"/>
              <a:gd name="T86" fmla="*/ 2127 w 3206"/>
              <a:gd name="T87" fmla="*/ 2117 h 3787"/>
              <a:gd name="T88" fmla="*/ 2002 w 3206"/>
              <a:gd name="T89" fmla="*/ 2023 h 3787"/>
              <a:gd name="T90" fmla="*/ 1681 w 3206"/>
              <a:gd name="T91" fmla="*/ 1902 h 3787"/>
              <a:gd name="T92" fmla="*/ 1414 w 3206"/>
              <a:gd name="T93" fmla="*/ 1733 h 3787"/>
              <a:gd name="T94" fmla="*/ 1167 w 3206"/>
              <a:gd name="T95" fmla="*/ 1562 h 3787"/>
              <a:gd name="T96" fmla="*/ 939 w 3206"/>
              <a:gd name="T97" fmla="*/ 1213 h 3787"/>
              <a:gd name="T98" fmla="*/ 661 w 3206"/>
              <a:gd name="T99" fmla="*/ 1044 h 3787"/>
              <a:gd name="T100" fmla="*/ 436 w 3206"/>
              <a:gd name="T101" fmla="*/ 1160 h 3787"/>
              <a:gd name="T102" fmla="*/ 134 w 3206"/>
              <a:gd name="T103" fmla="*/ 1136 h 3787"/>
              <a:gd name="T104" fmla="*/ 0 w 3206"/>
              <a:gd name="T105" fmla="*/ 831 h 3787"/>
              <a:gd name="T106" fmla="*/ 73 w 3206"/>
              <a:gd name="T107" fmla="*/ 660 h 3787"/>
              <a:gd name="T108" fmla="*/ 295 w 3206"/>
              <a:gd name="T109" fmla="*/ 495 h 3787"/>
              <a:gd name="T110" fmla="*/ 427 w 3206"/>
              <a:gd name="T111" fmla="*/ 417 h 3787"/>
              <a:gd name="T112" fmla="*/ 553 w 3206"/>
              <a:gd name="T113" fmla="*/ 502 h 3787"/>
              <a:gd name="T114" fmla="*/ 621 w 3206"/>
              <a:gd name="T115" fmla="*/ 293 h 3787"/>
              <a:gd name="T116" fmla="*/ 790 w 3206"/>
              <a:gd name="T117" fmla="*/ 361 h 3787"/>
              <a:gd name="T118" fmla="*/ 813 w 3206"/>
              <a:gd name="T119" fmla="*/ 234 h 3787"/>
              <a:gd name="T120" fmla="*/ 925 w 3206"/>
              <a:gd name="T121" fmla="*/ 146 h 3787"/>
              <a:gd name="T122" fmla="*/ 1157 w 3206"/>
              <a:gd name="T123" fmla="*/ 36 h 3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06" h="3787">
                <a:moveTo>
                  <a:pt x="1951" y="3766"/>
                </a:moveTo>
                <a:lnTo>
                  <a:pt x="1955" y="3768"/>
                </a:lnTo>
                <a:lnTo>
                  <a:pt x="1956" y="3768"/>
                </a:lnTo>
                <a:lnTo>
                  <a:pt x="1958" y="3768"/>
                </a:lnTo>
                <a:lnTo>
                  <a:pt x="1960" y="3770"/>
                </a:lnTo>
                <a:lnTo>
                  <a:pt x="1962" y="3772"/>
                </a:lnTo>
                <a:lnTo>
                  <a:pt x="1963" y="3773"/>
                </a:lnTo>
                <a:lnTo>
                  <a:pt x="1965" y="3775"/>
                </a:lnTo>
                <a:lnTo>
                  <a:pt x="1965" y="3777"/>
                </a:lnTo>
                <a:lnTo>
                  <a:pt x="1965" y="3779"/>
                </a:lnTo>
                <a:lnTo>
                  <a:pt x="1967" y="3782"/>
                </a:lnTo>
                <a:lnTo>
                  <a:pt x="1963" y="3784"/>
                </a:lnTo>
                <a:lnTo>
                  <a:pt x="1960" y="3786"/>
                </a:lnTo>
                <a:lnTo>
                  <a:pt x="1956" y="3786"/>
                </a:lnTo>
                <a:lnTo>
                  <a:pt x="1951" y="3787"/>
                </a:lnTo>
                <a:lnTo>
                  <a:pt x="1949" y="3782"/>
                </a:lnTo>
                <a:lnTo>
                  <a:pt x="1949" y="3779"/>
                </a:lnTo>
                <a:lnTo>
                  <a:pt x="1949" y="3775"/>
                </a:lnTo>
                <a:lnTo>
                  <a:pt x="1949" y="3772"/>
                </a:lnTo>
                <a:lnTo>
                  <a:pt x="1951" y="3766"/>
                </a:lnTo>
                <a:close/>
                <a:moveTo>
                  <a:pt x="1651" y="3494"/>
                </a:moveTo>
                <a:lnTo>
                  <a:pt x="1686" y="3494"/>
                </a:lnTo>
                <a:lnTo>
                  <a:pt x="1689" y="3506"/>
                </a:lnTo>
                <a:lnTo>
                  <a:pt x="1691" y="3510"/>
                </a:lnTo>
                <a:lnTo>
                  <a:pt x="1693" y="3512"/>
                </a:lnTo>
                <a:lnTo>
                  <a:pt x="1693" y="3517"/>
                </a:lnTo>
                <a:lnTo>
                  <a:pt x="1693" y="3522"/>
                </a:lnTo>
                <a:lnTo>
                  <a:pt x="1686" y="3522"/>
                </a:lnTo>
                <a:lnTo>
                  <a:pt x="1682" y="3524"/>
                </a:lnTo>
                <a:lnTo>
                  <a:pt x="1679" y="3524"/>
                </a:lnTo>
                <a:lnTo>
                  <a:pt x="1674" y="3526"/>
                </a:lnTo>
                <a:lnTo>
                  <a:pt x="1667" y="3526"/>
                </a:lnTo>
                <a:lnTo>
                  <a:pt x="1660" y="3517"/>
                </a:lnTo>
                <a:lnTo>
                  <a:pt x="1654" y="3506"/>
                </a:lnTo>
                <a:lnTo>
                  <a:pt x="1651" y="3494"/>
                </a:lnTo>
                <a:close/>
                <a:moveTo>
                  <a:pt x="1693" y="3107"/>
                </a:moveTo>
                <a:lnTo>
                  <a:pt x="1712" y="3107"/>
                </a:lnTo>
                <a:lnTo>
                  <a:pt x="1712" y="3110"/>
                </a:lnTo>
                <a:lnTo>
                  <a:pt x="1712" y="3114"/>
                </a:lnTo>
                <a:lnTo>
                  <a:pt x="1710" y="3115"/>
                </a:lnTo>
                <a:lnTo>
                  <a:pt x="1710" y="3117"/>
                </a:lnTo>
                <a:lnTo>
                  <a:pt x="1708" y="3119"/>
                </a:lnTo>
                <a:lnTo>
                  <a:pt x="1705" y="3121"/>
                </a:lnTo>
                <a:lnTo>
                  <a:pt x="1703" y="3122"/>
                </a:lnTo>
                <a:lnTo>
                  <a:pt x="1698" y="3124"/>
                </a:lnTo>
                <a:lnTo>
                  <a:pt x="1693" y="3126"/>
                </a:lnTo>
                <a:lnTo>
                  <a:pt x="1693" y="3107"/>
                </a:lnTo>
                <a:close/>
                <a:moveTo>
                  <a:pt x="1644" y="3103"/>
                </a:moveTo>
                <a:lnTo>
                  <a:pt x="1644" y="3122"/>
                </a:lnTo>
                <a:lnTo>
                  <a:pt x="1621" y="3126"/>
                </a:lnTo>
                <a:lnTo>
                  <a:pt x="1621" y="3110"/>
                </a:lnTo>
                <a:lnTo>
                  <a:pt x="1632" y="3107"/>
                </a:lnTo>
                <a:lnTo>
                  <a:pt x="1633" y="3105"/>
                </a:lnTo>
                <a:lnTo>
                  <a:pt x="1635" y="3105"/>
                </a:lnTo>
                <a:lnTo>
                  <a:pt x="1637" y="3105"/>
                </a:lnTo>
                <a:lnTo>
                  <a:pt x="1640" y="3103"/>
                </a:lnTo>
                <a:lnTo>
                  <a:pt x="1644" y="3103"/>
                </a:lnTo>
                <a:close/>
                <a:moveTo>
                  <a:pt x="630" y="2841"/>
                </a:moveTo>
                <a:lnTo>
                  <a:pt x="646" y="2841"/>
                </a:lnTo>
                <a:lnTo>
                  <a:pt x="651" y="2852"/>
                </a:lnTo>
                <a:lnTo>
                  <a:pt x="654" y="2861"/>
                </a:lnTo>
                <a:lnTo>
                  <a:pt x="656" y="2873"/>
                </a:lnTo>
                <a:lnTo>
                  <a:pt x="654" y="2876"/>
                </a:lnTo>
                <a:lnTo>
                  <a:pt x="651" y="2880"/>
                </a:lnTo>
                <a:lnTo>
                  <a:pt x="649" y="2883"/>
                </a:lnTo>
                <a:lnTo>
                  <a:pt x="646" y="2883"/>
                </a:lnTo>
                <a:lnTo>
                  <a:pt x="646" y="2880"/>
                </a:lnTo>
                <a:lnTo>
                  <a:pt x="637" y="2871"/>
                </a:lnTo>
                <a:lnTo>
                  <a:pt x="632" y="2859"/>
                </a:lnTo>
                <a:lnTo>
                  <a:pt x="630" y="2841"/>
                </a:lnTo>
                <a:close/>
                <a:moveTo>
                  <a:pt x="2569" y="2831"/>
                </a:moveTo>
                <a:lnTo>
                  <a:pt x="2569" y="2834"/>
                </a:lnTo>
                <a:lnTo>
                  <a:pt x="2566" y="2841"/>
                </a:lnTo>
                <a:lnTo>
                  <a:pt x="2562" y="2855"/>
                </a:lnTo>
                <a:lnTo>
                  <a:pt x="2559" y="2873"/>
                </a:lnTo>
                <a:lnTo>
                  <a:pt x="2553" y="2892"/>
                </a:lnTo>
                <a:lnTo>
                  <a:pt x="2550" y="2909"/>
                </a:lnTo>
                <a:lnTo>
                  <a:pt x="2546" y="2923"/>
                </a:lnTo>
                <a:lnTo>
                  <a:pt x="2538" y="2937"/>
                </a:lnTo>
                <a:lnTo>
                  <a:pt x="2527" y="2951"/>
                </a:lnTo>
                <a:lnTo>
                  <a:pt x="2518" y="2965"/>
                </a:lnTo>
                <a:lnTo>
                  <a:pt x="2515" y="2979"/>
                </a:lnTo>
                <a:lnTo>
                  <a:pt x="2513" y="2995"/>
                </a:lnTo>
                <a:lnTo>
                  <a:pt x="2508" y="3011"/>
                </a:lnTo>
                <a:lnTo>
                  <a:pt x="2506" y="3014"/>
                </a:lnTo>
                <a:lnTo>
                  <a:pt x="2501" y="3018"/>
                </a:lnTo>
                <a:lnTo>
                  <a:pt x="2497" y="3019"/>
                </a:lnTo>
                <a:lnTo>
                  <a:pt x="2494" y="3023"/>
                </a:lnTo>
                <a:lnTo>
                  <a:pt x="2492" y="3026"/>
                </a:lnTo>
                <a:lnTo>
                  <a:pt x="2490" y="3040"/>
                </a:lnTo>
                <a:lnTo>
                  <a:pt x="2492" y="3058"/>
                </a:lnTo>
                <a:lnTo>
                  <a:pt x="2492" y="3079"/>
                </a:lnTo>
                <a:lnTo>
                  <a:pt x="2492" y="3098"/>
                </a:lnTo>
                <a:lnTo>
                  <a:pt x="2489" y="3114"/>
                </a:lnTo>
                <a:lnTo>
                  <a:pt x="2487" y="3115"/>
                </a:lnTo>
                <a:lnTo>
                  <a:pt x="2485" y="3117"/>
                </a:lnTo>
                <a:lnTo>
                  <a:pt x="2482" y="3119"/>
                </a:lnTo>
                <a:lnTo>
                  <a:pt x="2478" y="3121"/>
                </a:lnTo>
                <a:lnTo>
                  <a:pt x="2476" y="3122"/>
                </a:lnTo>
                <a:lnTo>
                  <a:pt x="2475" y="3136"/>
                </a:lnTo>
                <a:lnTo>
                  <a:pt x="2478" y="3152"/>
                </a:lnTo>
                <a:lnTo>
                  <a:pt x="2482" y="3164"/>
                </a:lnTo>
                <a:lnTo>
                  <a:pt x="2485" y="3171"/>
                </a:lnTo>
                <a:lnTo>
                  <a:pt x="2496" y="3180"/>
                </a:lnTo>
                <a:lnTo>
                  <a:pt x="2510" y="3185"/>
                </a:lnTo>
                <a:lnTo>
                  <a:pt x="2527" y="3187"/>
                </a:lnTo>
                <a:lnTo>
                  <a:pt x="2527" y="3206"/>
                </a:lnTo>
                <a:lnTo>
                  <a:pt x="2515" y="3206"/>
                </a:lnTo>
                <a:lnTo>
                  <a:pt x="2518" y="3225"/>
                </a:lnTo>
                <a:lnTo>
                  <a:pt x="2531" y="3232"/>
                </a:lnTo>
                <a:lnTo>
                  <a:pt x="2541" y="3239"/>
                </a:lnTo>
                <a:lnTo>
                  <a:pt x="2550" y="3250"/>
                </a:lnTo>
                <a:lnTo>
                  <a:pt x="2552" y="3253"/>
                </a:lnTo>
                <a:lnTo>
                  <a:pt x="2553" y="3255"/>
                </a:lnTo>
                <a:lnTo>
                  <a:pt x="2553" y="3259"/>
                </a:lnTo>
                <a:lnTo>
                  <a:pt x="2553" y="3260"/>
                </a:lnTo>
                <a:lnTo>
                  <a:pt x="2553" y="3260"/>
                </a:lnTo>
                <a:lnTo>
                  <a:pt x="2553" y="3262"/>
                </a:lnTo>
                <a:lnTo>
                  <a:pt x="2555" y="3262"/>
                </a:lnTo>
                <a:lnTo>
                  <a:pt x="2559" y="3264"/>
                </a:lnTo>
                <a:lnTo>
                  <a:pt x="2566" y="3264"/>
                </a:lnTo>
                <a:lnTo>
                  <a:pt x="2566" y="3276"/>
                </a:lnTo>
                <a:lnTo>
                  <a:pt x="2559" y="3278"/>
                </a:lnTo>
                <a:lnTo>
                  <a:pt x="2553" y="3281"/>
                </a:lnTo>
                <a:lnTo>
                  <a:pt x="2552" y="3283"/>
                </a:lnTo>
                <a:lnTo>
                  <a:pt x="2550" y="3286"/>
                </a:lnTo>
                <a:lnTo>
                  <a:pt x="2548" y="3290"/>
                </a:lnTo>
                <a:lnTo>
                  <a:pt x="2546" y="3293"/>
                </a:lnTo>
                <a:lnTo>
                  <a:pt x="2543" y="3299"/>
                </a:lnTo>
                <a:lnTo>
                  <a:pt x="2524" y="3311"/>
                </a:lnTo>
                <a:lnTo>
                  <a:pt x="2517" y="3330"/>
                </a:lnTo>
                <a:lnTo>
                  <a:pt x="2517" y="3348"/>
                </a:lnTo>
                <a:lnTo>
                  <a:pt x="2520" y="3367"/>
                </a:lnTo>
                <a:lnTo>
                  <a:pt x="2527" y="3384"/>
                </a:lnTo>
                <a:lnTo>
                  <a:pt x="2531" y="3403"/>
                </a:lnTo>
                <a:lnTo>
                  <a:pt x="2518" y="3407"/>
                </a:lnTo>
                <a:lnTo>
                  <a:pt x="2510" y="3407"/>
                </a:lnTo>
                <a:lnTo>
                  <a:pt x="2497" y="3402"/>
                </a:lnTo>
                <a:lnTo>
                  <a:pt x="2483" y="3396"/>
                </a:lnTo>
                <a:lnTo>
                  <a:pt x="2470" y="3393"/>
                </a:lnTo>
                <a:lnTo>
                  <a:pt x="2454" y="3395"/>
                </a:lnTo>
                <a:lnTo>
                  <a:pt x="2454" y="3403"/>
                </a:lnTo>
                <a:lnTo>
                  <a:pt x="2443" y="3405"/>
                </a:lnTo>
                <a:lnTo>
                  <a:pt x="2428" y="3405"/>
                </a:lnTo>
                <a:lnTo>
                  <a:pt x="2408" y="3403"/>
                </a:lnTo>
                <a:lnTo>
                  <a:pt x="2387" y="3400"/>
                </a:lnTo>
                <a:lnTo>
                  <a:pt x="2368" y="3396"/>
                </a:lnTo>
                <a:lnTo>
                  <a:pt x="2353" y="3391"/>
                </a:lnTo>
                <a:lnTo>
                  <a:pt x="2342" y="3388"/>
                </a:lnTo>
                <a:lnTo>
                  <a:pt x="2328" y="3370"/>
                </a:lnTo>
                <a:lnTo>
                  <a:pt x="2314" y="3355"/>
                </a:lnTo>
                <a:lnTo>
                  <a:pt x="2300" y="3337"/>
                </a:lnTo>
                <a:lnTo>
                  <a:pt x="2284" y="3323"/>
                </a:lnTo>
                <a:lnTo>
                  <a:pt x="2265" y="3311"/>
                </a:lnTo>
                <a:lnTo>
                  <a:pt x="2243" y="3302"/>
                </a:lnTo>
                <a:lnTo>
                  <a:pt x="2229" y="3302"/>
                </a:lnTo>
                <a:lnTo>
                  <a:pt x="2215" y="3307"/>
                </a:lnTo>
                <a:lnTo>
                  <a:pt x="2202" y="3314"/>
                </a:lnTo>
                <a:lnTo>
                  <a:pt x="2192" y="3318"/>
                </a:lnTo>
                <a:lnTo>
                  <a:pt x="2182" y="3318"/>
                </a:lnTo>
                <a:lnTo>
                  <a:pt x="2166" y="3316"/>
                </a:lnTo>
                <a:lnTo>
                  <a:pt x="2148" y="3313"/>
                </a:lnTo>
                <a:lnTo>
                  <a:pt x="2133" y="3309"/>
                </a:lnTo>
                <a:lnTo>
                  <a:pt x="2120" y="3306"/>
                </a:lnTo>
                <a:lnTo>
                  <a:pt x="2106" y="3300"/>
                </a:lnTo>
                <a:lnTo>
                  <a:pt x="2096" y="3292"/>
                </a:lnTo>
                <a:lnTo>
                  <a:pt x="2086" y="3283"/>
                </a:lnTo>
                <a:lnTo>
                  <a:pt x="2073" y="3276"/>
                </a:lnTo>
                <a:lnTo>
                  <a:pt x="2028" y="3272"/>
                </a:lnTo>
                <a:lnTo>
                  <a:pt x="2009" y="3262"/>
                </a:lnTo>
                <a:lnTo>
                  <a:pt x="1991" y="3248"/>
                </a:lnTo>
                <a:lnTo>
                  <a:pt x="1972" y="3236"/>
                </a:lnTo>
                <a:lnTo>
                  <a:pt x="1955" y="3225"/>
                </a:lnTo>
                <a:lnTo>
                  <a:pt x="1904" y="3229"/>
                </a:lnTo>
                <a:lnTo>
                  <a:pt x="1902" y="3227"/>
                </a:lnTo>
                <a:lnTo>
                  <a:pt x="1899" y="3222"/>
                </a:lnTo>
                <a:lnTo>
                  <a:pt x="1895" y="3217"/>
                </a:lnTo>
                <a:lnTo>
                  <a:pt x="1894" y="3213"/>
                </a:lnTo>
                <a:lnTo>
                  <a:pt x="1890" y="3211"/>
                </a:lnTo>
                <a:lnTo>
                  <a:pt x="1876" y="3210"/>
                </a:lnTo>
                <a:lnTo>
                  <a:pt x="1859" y="3213"/>
                </a:lnTo>
                <a:lnTo>
                  <a:pt x="1839" y="3218"/>
                </a:lnTo>
                <a:lnTo>
                  <a:pt x="1820" y="3224"/>
                </a:lnTo>
                <a:lnTo>
                  <a:pt x="1801" y="3225"/>
                </a:lnTo>
                <a:lnTo>
                  <a:pt x="1792" y="3215"/>
                </a:lnTo>
                <a:lnTo>
                  <a:pt x="1782" y="3208"/>
                </a:lnTo>
                <a:lnTo>
                  <a:pt x="1771" y="3201"/>
                </a:lnTo>
                <a:lnTo>
                  <a:pt x="1761" y="3196"/>
                </a:lnTo>
                <a:lnTo>
                  <a:pt x="1750" y="3189"/>
                </a:lnTo>
                <a:lnTo>
                  <a:pt x="1743" y="3180"/>
                </a:lnTo>
                <a:lnTo>
                  <a:pt x="1738" y="3164"/>
                </a:lnTo>
                <a:lnTo>
                  <a:pt x="1736" y="3145"/>
                </a:lnTo>
                <a:lnTo>
                  <a:pt x="1742" y="3133"/>
                </a:lnTo>
                <a:lnTo>
                  <a:pt x="1742" y="3121"/>
                </a:lnTo>
                <a:lnTo>
                  <a:pt x="1738" y="3107"/>
                </a:lnTo>
                <a:lnTo>
                  <a:pt x="1740" y="3091"/>
                </a:lnTo>
                <a:lnTo>
                  <a:pt x="1743" y="3080"/>
                </a:lnTo>
                <a:lnTo>
                  <a:pt x="1750" y="3068"/>
                </a:lnTo>
                <a:lnTo>
                  <a:pt x="1756" y="3058"/>
                </a:lnTo>
                <a:lnTo>
                  <a:pt x="1768" y="3051"/>
                </a:lnTo>
                <a:lnTo>
                  <a:pt x="1780" y="3046"/>
                </a:lnTo>
                <a:lnTo>
                  <a:pt x="1789" y="3035"/>
                </a:lnTo>
                <a:lnTo>
                  <a:pt x="1794" y="3023"/>
                </a:lnTo>
                <a:lnTo>
                  <a:pt x="1798" y="3007"/>
                </a:lnTo>
                <a:lnTo>
                  <a:pt x="1813" y="3007"/>
                </a:lnTo>
                <a:lnTo>
                  <a:pt x="1818" y="3023"/>
                </a:lnTo>
                <a:lnTo>
                  <a:pt x="1829" y="3037"/>
                </a:lnTo>
                <a:lnTo>
                  <a:pt x="1843" y="3046"/>
                </a:lnTo>
                <a:lnTo>
                  <a:pt x="1862" y="3049"/>
                </a:lnTo>
                <a:lnTo>
                  <a:pt x="1871" y="3040"/>
                </a:lnTo>
                <a:lnTo>
                  <a:pt x="1880" y="3030"/>
                </a:lnTo>
                <a:lnTo>
                  <a:pt x="1890" y="3023"/>
                </a:lnTo>
                <a:lnTo>
                  <a:pt x="1894" y="2988"/>
                </a:lnTo>
                <a:lnTo>
                  <a:pt x="1911" y="2986"/>
                </a:lnTo>
                <a:lnTo>
                  <a:pt x="1925" y="2983"/>
                </a:lnTo>
                <a:lnTo>
                  <a:pt x="1935" y="2978"/>
                </a:lnTo>
                <a:lnTo>
                  <a:pt x="1946" y="2972"/>
                </a:lnTo>
                <a:lnTo>
                  <a:pt x="1962" y="2969"/>
                </a:lnTo>
                <a:lnTo>
                  <a:pt x="1965" y="2972"/>
                </a:lnTo>
                <a:lnTo>
                  <a:pt x="1967" y="2974"/>
                </a:lnTo>
                <a:lnTo>
                  <a:pt x="1969" y="2976"/>
                </a:lnTo>
                <a:lnTo>
                  <a:pt x="1970" y="2979"/>
                </a:lnTo>
                <a:lnTo>
                  <a:pt x="1972" y="2983"/>
                </a:lnTo>
                <a:lnTo>
                  <a:pt x="1974" y="2988"/>
                </a:lnTo>
                <a:lnTo>
                  <a:pt x="1976" y="2990"/>
                </a:lnTo>
                <a:lnTo>
                  <a:pt x="1976" y="2991"/>
                </a:lnTo>
                <a:lnTo>
                  <a:pt x="1977" y="2993"/>
                </a:lnTo>
                <a:lnTo>
                  <a:pt x="1977" y="2995"/>
                </a:lnTo>
                <a:lnTo>
                  <a:pt x="1977" y="3000"/>
                </a:lnTo>
                <a:lnTo>
                  <a:pt x="2019" y="2995"/>
                </a:lnTo>
                <a:lnTo>
                  <a:pt x="2024" y="3011"/>
                </a:lnTo>
                <a:lnTo>
                  <a:pt x="2035" y="3019"/>
                </a:lnTo>
                <a:lnTo>
                  <a:pt x="2051" y="3025"/>
                </a:lnTo>
                <a:lnTo>
                  <a:pt x="2068" y="3028"/>
                </a:lnTo>
                <a:lnTo>
                  <a:pt x="2086" y="3030"/>
                </a:lnTo>
                <a:lnTo>
                  <a:pt x="2094" y="3023"/>
                </a:lnTo>
                <a:lnTo>
                  <a:pt x="2105" y="3019"/>
                </a:lnTo>
                <a:lnTo>
                  <a:pt x="2115" y="3014"/>
                </a:lnTo>
                <a:lnTo>
                  <a:pt x="2134" y="3002"/>
                </a:lnTo>
                <a:lnTo>
                  <a:pt x="2150" y="2997"/>
                </a:lnTo>
                <a:lnTo>
                  <a:pt x="2168" y="2995"/>
                </a:lnTo>
                <a:lnTo>
                  <a:pt x="2187" y="2993"/>
                </a:lnTo>
                <a:lnTo>
                  <a:pt x="2211" y="2988"/>
                </a:lnTo>
                <a:lnTo>
                  <a:pt x="2239" y="2988"/>
                </a:lnTo>
                <a:lnTo>
                  <a:pt x="2250" y="2972"/>
                </a:lnTo>
                <a:lnTo>
                  <a:pt x="2267" y="2967"/>
                </a:lnTo>
                <a:lnTo>
                  <a:pt x="2283" y="2964"/>
                </a:lnTo>
                <a:lnTo>
                  <a:pt x="2297" y="2960"/>
                </a:lnTo>
                <a:lnTo>
                  <a:pt x="2312" y="2953"/>
                </a:lnTo>
                <a:lnTo>
                  <a:pt x="2319" y="2944"/>
                </a:lnTo>
                <a:lnTo>
                  <a:pt x="2325" y="2934"/>
                </a:lnTo>
                <a:lnTo>
                  <a:pt x="2332" y="2923"/>
                </a:lnTo>
                <a:lnTo>
                  <a:pt x="2377" y="2899"/>
                </a:lnTo>
                <a:lnTo>
                  <a:pt x="2393" y="2899"/>
                </a:lnTo>
                <a:lnTo>
                  <a:pt x="2408" y="2902"/>
                </a:lnTo>
                <a:lnTo>
                  <a:pt x="2422" y="2908"/>
                </a:lnTo>
                <a:lnTo>
                  <a:pt x="2435" y="2908"/>
                </a:lnTo>
                <a:lnTo>
                  <a:pt x="2449" y="2901"/>
                </a:lnTo>
                <a:lnTo>
                  <a:pt x="2459" y="2890"/>
                </a:lnTo>
                <a:lnTo>
                  <a:pt x="2464" y="2878"/>
                </a:lnTo>
                <a:lnTo>
                  <a:pt x="2470" y="2861"/>
                </a:lnTo>
                <a:lnTo>
                  <a:pt x="2473" y="2864"/>
                </a:lnTo>
                <a:lnTo>
                  <a:pt x="2475" y="2866"/>
                </a:lnTo>
                <a:lnTo>
                  <a:pt x="2476" y="2868"/>
                </a:lnTo>
                <a:lnTo>
                  <a:pt x="2478" y="2869"/>
                </a:lnTo>
                <a:lnTo>
                  <a:pt x="2482" y="2871"/>
                </a:lnTo>
                <a:lnTo>
                  <a:pt x="2485" y="2871"/>
                </a:lnTo>
                <a:lnTo>
                  <a:pt x="2492" y="2873"/>
                </a:lnTo>
                <a:lnTo>
                  <a:pt x="2503" y="2861"/>
                </a:lnTo>
                <a:lnTo>
                  <a:pt x="2517" y="2848"/>
                </a:lnTo>
                <a:lnTo>
                  <a:pt x="2531" y="2840"/>
                </a:lnTo>
                <a:lnTo>
                  <a:pt x="2548" y="2833"/>
                </a:lnTo>
                <a:lnTo>
                  <a:pt x="2569" y="2831"/>
                </a:lnTo>
                <a:close/>
                <a:moveTo>
                  <a:pt x="604" y="2819"/>
                </a:moveTo>
                <a:lnTo>
                  <a:pt x="611" y="2819"/>
                </a:lnTo>
                <a:lnTo>
                  <a:pt x="614" y="2841"/>
                </a:lnTo>
                <a:lnTo>
                  <a:pt x="607" y="2841"/>
                </a:lnTo>
                <a:lnTo>
                  <a:pt x="607" y="2845"/>
                </a:lnTo>
                <a:lnTo>
                  <a:pt x="605" y="2847"/>
                </a:lnTo>
                <a:lnTo>
                  <a:pt x="604" y="2847"/>
                </a:lnTo>
                <a:lnTo>
                  <a:pt x="604" y="2845"/>
                </a:lnTo>
                <a:lnTo>
                  <a:pt x="604" y="2843"/>
                </a:lnTo>
                <a:lnTo>
                  <a:pt x="604" y="2843"/>
                </a:lnTo>
                <a:lnTo>
                  <a:pt x="604" y="2841"/>
                </a:lnTo>
                <a:lnTo>
                  <a:pt x="597" y="2834"/>
                </a:lnTo>
                <a:lnTo>
                  <a:pt x="591" y="2826"/>
                </a:lnTo>
                <a:lnTo>
                  <a:pt x="595" y="2824"/>
                </a:lnTo>
                <a:lnTo>
                  <a:pt x="600" y="2822"/>
                </a:lnTo>
                <a:lnTo>
                  <a:pt x="604" y="2819"/>
                </a:lnTo>
                <a:close/>
                <a:moveTo>
                  <a:pt x="2223" y="2799"/>
                </a:moveTo>
                <a:lnTo>
                  <a:pt x="2223" y="2808"/>
                </a:lnTo>
                <a:lnTo>
                  <a:pt x="2225" y="2810"/>
                </a:lnTo>
                <a:lnTo>
                  <a:pt x="2225" y="2812"/>
                </a:lnTo>
                <a:lnTo>
                  <a:pt x="2227" y="2813"/>
                </a:lnTo>
                <a:lnTo>
                  <a:pt x="2227" y="2815"/>
                </a:lnTo>
                <a:lnTo>
                  <a:pt x="2227" y="2819"/>
                </a:lnTo>
                <a:lnTo>
                  <a:pt x="2208" y="2819"/>
                </a:lnTo>
                <a:lnTo>
                  <a:pt x="2206" y="2815"/>
                </a:lnTo>
                <a:lnTo>
                  <a:pt x="2206" y="2812"/>
                </a:lnTo>
                <a:lnTo>
                  <a:pt x="2204" y="2808"/>
                </a:lnTo>
                <a:lnTo>
                  <a:pt x="2204" y="2803"/>
                </a:lnTo>
                <a:lnTo>
                  <a:pt x="2211" y="2803"/>
                </a:lnTo>
                <a:lnTo>
                  <a:pt x="2215" y="2803"/>
                </a:lnTo>
                <a:lnTo>
                  <a:pt x="2215" y="2801"/>
                </a:lnTo>
                <a:lnTo>
                  <a:pt x="2216" y="2801"/>
                </a:lnTo>
                <a:lnTo>
                  <a:pt x="2220" y="2801"/>
                </a:lnTo>
                <a:lnTo>
                  <a:pt x="2223" y="2799"/>
                </a:lnTo>
                <a:close/>
                <a:moveTo>
                  <a:pt x="1913" y="2796"/>
                </a:moveTo>
                <a:lnTo>
                  <a:pt x="1913" y="2815"/>
                </a:lnTo>
                <a:lnTo>
                  <a:pt x="1900" y="2819"/>
                </a:lnTo>
                <a:lnTo>
                  <a:pt x="1899" y="2820"/>
                </a:lnTo>
                <a:lnTo>
                  <a:pt x="1897" y="2820"/>
                </a:lnTo>
                <a:lnTo>
                  <a:pt x="1895" y="2822"/>
                </a:lnTo>
                <a:lnTo>
                  <a:pt x="1894" y="2822"/>
                </a:lnTo>
                <a:lnTo>
                  <a:pt x="1890" y="2822"/>
                </a:lnTo>
                <a:lnTo>
                  <a:pt x="1890" y="2815"/>
                </a:lnTo>
                <a:lnTo>
                  <a:pt x="1888" y="2812"/>
                </a:lnTo>
                <a:lnTo>
                  <a:pt x="1887" y="2808"/>
                </a:lnTo>
                <a:lnTo>
                  <a:pt x="1887" y="2805"/>
                </a:lnTo>
                <a:lnTo>
                  <a:pt x="1885" y="2799"/>
                </a:lnTo>
                <a:lnTo>
                  <a:pt x="1894" y="2799"/>
                </a:lnTo>
                <a:lnTo>
                  <a:pt x="1897" y="2798"/>
                </a:lnTo>
                <a:lnTo>
                  <a:pt x="1900" y="2796"/>
                </a:lnTo>
                <a:lnTo>
                  <a:pt x="1906" y="2796"/>
                </a:lnTo>
                <a:lnTo>
                  <a:pt x="1913" y="2796"/>
                </a:lnTo>
                <a:close/>
                <a:moveTo>
                  <a:pt x="2365" y="2789"/>
                </a:moveTo>
                <a:lnTo>
                  <a:pt x="2389" y="2789"/>
                </a:lnTo>
                <a:lnTo>
                  <a:pt x="2389" y="2801"/>
                </a:lnTo>
                <a:lnTo>
                  <a:pt x="2389" y="2810"/>
                </a:lnTo>
                <a:lnTo>
                  <a:pt x="2393" y="2817"/>
                </a:lnTo>
                <a:lnTo>
                  <a:pt x="2394" y="2827"/>
                </a:lnTo>
                <a:lnTo>
                  <a:pt x="2396" y="2841"/>
                </a:lnTo>
                <a:lnTo>
                  <a:pt x="2393" y="2841"/>
                </a:lnTo>
                <a:lnTo>
                  <a:pt x="2389" y="2841"/>
                </a:lnTo>
                <a:lnTo>
                  <a:pt x="2387" y="2840"/>
                </a:lnTo>
                <a:lnTo>
                  <a:pt x="2387" y="2840"/>
                </a:lnTo>
                <a:lnTo>
                  <a:pt x="2384" y="2838"/>
                </a:lnTo>
                <a:lnTo>
                  <a:pt x="2384" y="2836"/>
                </a:lnTo>
                <a:lnTo>
                  <a:pt x="2382" y="2836"/>
                </a:lnTo>
                <a:lnTo>
                  <a:pt x="2382" y="2834"/>
                </a:lnTo>
                <a:lnTo>
                  <a:pt x="2382" y="2833"/>
                </a:lnTo>
                <a:lnTo>
                  <a:pt x="2380" y="2831"/>
                </a:lnTo>
                <a:lnTo>
                  <a:pt x="2379" y="2827"/>
                </a:lnTo>
                <a:lnTo>
                  <a:pt x="2377" y="2822"/>
                </a:lnTo>
                <a:lnTo>
                  <a:pt x="2377" y="2817"/>
                </a:lnTo>
                <a:lnTo>
                  <a:pt x="2377" y="2812"/>
                </a:lnTo>
                <a:lnTo>
                  <a:pt x="2361" y="2812"/>
                </a:lnTo>
                <a:lnTo>
                  <a:pt x="2365" y="2789"/>
                </a:lnTo>
                <a:close/>
                <a:moveTo>
                  <a:pt x="2258" y="2780"/>
                </a:moveTo>
                <a:lnTo>
                  <a:pt x="2284" y="2780"/>
                </a:lnTo>
                <a:lnTo>
                  <a:pt x="2284" y="2789"/>
                </a:lnTo>
                <a:lnTo>
                  <a:pt x="2286" y="2791"/>
                </a:lnTo>
                <a:lnTo>
                  <a:pt x="2286" y="2792"/>
                </a:lnTo>
                <a:lnTo>
                  <a:pt x="2288" y="2794"/>
                </a:lnTo>
                <a:lnTo>
                  <a:pt x="2288" y="2796"/>
                </a:lnTo>
                <a:lnTo>
                  <a:pt x="2288" y="2799"/>
                </a:lnTo>
                <a:lnTo>
                  <a:pt x="2262" y="2799"/>
                </a:lnTo>
                <a:lnTo>
                  <a:pt x="2262" y="2792"/>
                </a:lnTo>
                <a:lnTo>
                  <a:pt x="2260" y="2791"/>
                </a:lnTo>
                <a:lnTo>
                  <a:pt x="2260" y="2789"/>
                </a:lnTo>
                <a:lnTo>
                  <a:pt x="2258" y="2787"/>
                </a:lnTo>
                <a:lnTo>
                  <a:pt x="2258" y="2784"/>
                </a:lnTo>
                <a:lnTo>
                  <a:pt x="2258" y="2780"/>
                </a:lnTo>
                <a:close/>
                <a:moveTo>
                  <a:pt x="2335" y="2765"/>
                </a:moveTo>
                <a:lnTo>
                  <a:pt x="2340" y="2766"/>
                </a:lnTo>
                <a:lnTo>
                  <a:pt x="2346" y="2766"/>
                </a:lnTo>
                <a:lnTo>
                  <a:pt x="2349" y="2766"/>
                </a:lnTo>
                <a:lnTo>
                  <a:pt x="2353" y="2766"/>
                </a:lnTo>
                <a:lnTo>
                  <a:pt x="2356" y="2766"/>
                </a:lnTo>
                <a:lnTo>
                  <a:pt x="2361" y="2765"/>
                </a:lnTo>
                <a:lnTo>
                  <a:pt x="2361" y="2784"/>
                </a:lnTo>
                <a:lnTo>
                  <a:pt x="2335" y="2784"/>
                </a:lnTo>
                <a:lnTo>
                  <a:pt x="2335" y="2765"/>
                </a:lnTo>
                <a:close/>
                <a:moveTo>
                  <a:pt x="2442" y="2677"/>
                </a:moveTo>
                <a:lnTo>
                  <a:pt x="2442" y="2696"/>
                </a:lnTo>
                <a:lnTo>
                  <a:pt x="2422" y="2696"/>
                </a:lnTo>
                <a:lnTo>
                  <a:pt x="2422" y="2681"/>
                </a:lnTo>
                <a:lnTo>
                  <a:pt x="2431" y="2681"/>
                </a:lnTo>
                <a:lnTo>
                  <a:pt x="2433" y="2679"/>
                </a:lnTo>
                <a:lnTo>
                  <a:pt x="2435" y="2679"/>
                </a:lnTo>
                <a:lnTo>
                  <a:pt x="2436" y="2677"/>
                </a:lnTo>
                <a:lnTo>
                  <a:pt x="2438" y="2677"/>
                </a:lnTo>
                <a:lnTo>
                  <a:pt x="2442" y="2677"/>
                </a:lnTo>
                <a:close/>
                <a:moveTo>
                  <a:pt x="527" y="2216"/>
                </a:moveTo>
                <a:lnTo>
                  <a:pt x="529" y="2218"/>
                </a:lnTo>
                <a:lnTo>
                  <a:pt x="530" y="2220"/>
                </a:lnTo>
                <a:lnTo>
                  <a:pt x="530" y="2220"/>
                </a:lnTo>
                <a:lnTo>
                  <a:pt x="532" y="2222"/>
                </a:lnTo>
                <a:lnTo>
                  <a:pt x="532" y="2223"/>
                </a:lnTo>
                <a:lnTo>
                  <a:pt x="534" y="2227"/>
                </a:lnTo>
                <a:lnTo>
                  <a:pt x="527" y="2227"/>
                </a:lnTo>
                <a:lnTo>
                  <a:pt x="527" y="2216"/>
                </a:lnTo>
                <a:close/>
                <a:moveTo>
                  <a:pt x="522" y="2178"/>
                </a:moveTo>
                <a:lnTo>
                  <a:pt x="527" y="2180"/>
                </a:lnTo>
                <a:lnTo>
                  <a:pt x="530" y="2182"/>
                </a:lnTo>
                <a:lnTo>
                  <a:pt x="532" y="2182"/>
                </a:lnTo>
                <a:lnTo>
                  <a:pt x="534" y="2185"/>
                </a:lnTo>
                <a:lnTo>
                  <a:pt x="536" y="2189"/>
                </a:lnTo>
                <a:lnTo>
                  <a:pt x="537" y="2194"/>
                </a:lnTo>
                <a:lnTo>
                  <a:pt x="534" y="2194"/>
                </a:lnTo>
                <a:lnTo>
                  <a:pt x="534" y="2197"/>
                </a:lnTo>
                <a:lnTo>
                  <a:pt x="527" y="2194"/>
                </a:lnTo>
                <a:lnTo>
                  <a:pt x="525" y="2189"/>
                </a:lnTo>
                <a:lnTo>
                  <a:pt x="523" y="2187"/>
                </a:lnTo>
                <a:lnTo>
                  <a:pt x="523" y="2183"/>
                </a:lnTo>
                <a:lnTo>
                  <a:pt x="522" y="2178"/>
                </a:lnTo>
                <a:close/>
                <a:moveTo>
                  <a:pt x="550" y="2159"/>
                </a:moveTo>
                <a:lnTo>
                  <a:pt x="551" y="2162"/>
                </a:lnTo>
                <a:lnTo>
                  <a:pt x="555" y="2164"/>
                </a:lnTo>
                <a:lnTo>
                  <a:pt x="555" y="2168"/>
                </a:lnTo>
                <a:lnTo>
                  <a:pt x="556" y="2175"/>
                </a:lnTo>
                <a:lnTo>
                  <a:pt x="553" y="2175"/>
                </a:lnTo>
                <a:lnTo>
                  <a:pt x="551" y="2173"/>
                </a:lnTo>
                <a:lnTo>
                  <a:pt x="551" y="2171"/>
                </a:lnTo>
                <a:lnTo>
                  <a:pt x="550" y="2171"/>
                </a:lnTo>
                <a:lnTo>
                  <a:pt x="548" y="2171"/>
                </a:lnTo>
                <a:lnTo>
                  <a:pt x="546" y="2169"/>
                </a:lnTo>
                <a:lnTo>
                  <a:pt x="550" y="2159"/>
                </a:lnTo>
                <a:close/>
                <a:moveTo>
                  <a:pt x="1859" y="2082"/>
                </a:moveTo>
                <a:lnTo>
                  <a:pt x="1874" y="2082"/>
                </a:lnTo>
                <a:lnTo>
                  <a:pt x="1874" y="2096"/>
                </a:lnTo>
                <a:lnTo>
                  <a:pt x="1871" y="2096"/>
                </a:lnTo>
                <a:lnTo>
                  <a:pt x="1871" y="2101"/>
                </a:lnTo>
                <a:lnTo>
                  <a:pt x="1859" y="2101"/>
                </a:lnTo>
                <a:lnTo>
                  <a:pt x="1859" y="2082"/>
                </a:lnTo>
                <a:close/>
                <a:moveTo>
                  <a:pt x="771" y="2082"/>
                </a:moveTo>
                <a:lnTo>
                  <a:pt x="790" y="2082"/>
                </a:lnTo>
                <a:lnTo>
                  <a:pt x="790" y="2089"/>
                </a:lnTo>
                <a:lnTo>
                  <a:pt x="792" y="2091"/>
                </a:lnTo>
                <a:lnTo>
                  <a:pt x="794" y="2093"/>
                </a:lnTo>
                <a:lnTo>
                  <a:pt x="794" y="2094"/>
                </a:lnTo>
                <a:lnTo>
                  <a:pt x="794" y="2098"/>
                </a:lnTo>
                <a:lnTo>
                  <a:pt x="796" y="2101"/>
                </a:lnTo>
                <a:lnTo>
                  <a:pt x="822" y="2096"/>
                </a:lnTo>
                <a:lnTo>
                  <a:pt x="834" y="2114"/>
                </a:lnTo>
                <a:lnTo>
                  <a:pt x="848" y="2127"/>
                </a:lnTo>
                <a:lnTo>
                  <a:pt x="850" y="2122"/>
                </a:lnTo>
                <a:lnTo>
                  <a:pt x="850" y="2117"/>
                </a:lnTo>
                <a:lnTo>
                  <a:pt x="851" y="2115"/>
                </a:lnTo>
                <a:lnTo>
                  <a:pt x="853" y="2112"/>
                </a:lnTo>
                <a:lnTo>
                  <a:pt x="857" y="2108"/>
                </a:lnTo>
                <a:lnTo>
                  <a:pt x="860" y="2112"/>
                </a:lnTo>
                <a:lnTo>
                  <a:pt x="864" y="2114"/>
                </a:lnTo>
                <a:lnTo>
                  <a:pt x="865" y="2115"/>
                </a:lnTo>
                <a:lnTo>
                  <a:pt x="867" y="2119"/>
                </a:lnTo>
                <a:lnTo>
                  <a:pt x="871" y="2122"/>
                </a:lnTo>
                <a:lnTo>
                  <a:pt x="872" y="2127"/>
                </a:lnTo>
                <a:lnTo>
                  <a:pt x="869" y="2133"/>
                </a:lnTo>
                <a:lnTo>
                  <a:pt x="867" y="2138"/>
                </a:lnTo>
                <a:lnTo>
                  <a:pt x="865" y="2145"/>
                </a:lnTo>
                <a:lnTo>
                  <a:pt x="864" y="2150"/>
                </a:lnTo>
                <a:lnTo>
                  <a:pt x="878" y="2150"/>
                </a:lnTo>
                <a:lnTo>
                  <a:pt x="890" y="2152"/>
                </a:lnTo>
                <a:lnTo>
                  <a:pt x="899" y="2154"/>
                </a:lnTo>
                <a:lnTo>
                  <a:pt x="888" y="2161"/>
                </a:lnTo>
                <a:lnTo>
                  <a:pt x="881" y="2169"/>
                </a:lnTo>
                <a:lnTo>
                  <a:pt x="879" y="2185"/>
                </a:lnTo>
                <a:lnTo>
                  <a:pt x="897" y="2190"/>
                </a:lnTo>
                <a:lnTo>
                  <a:pt x="909" y="2199"/>
                </a:lnTo>
                <a:lnTo>
                  <a:pt x="918" y="2211"/>
                </a:lnTo>
                <a:lnTo>
                  <a:pt x="916" y="2215"/>
                </a:lnTo>
                <a:lnTo>
                  <a:pt x="914" y="2215"/>
                </a:lnTo>
                <a:lnTo>
                  <a:pt x="913" y="2216"/>
                </a:lnTo>
                <a:lnTo>
                  <a:pt x="913" y="2218"/>
                </a:lnTo>
                <a:lnTo>
                  <a:pt x="911" y="2220"/>
                </a:lnTo>
                <a:lnTo>
                  <a:pt x="911" y="2223"/>
                </a:lnTo>
                <a:lnTo>
                  <a:pt x="920" y="2234"/>
                </a:lnTo>
                <a:lnTo>
                  <a:pt x="930" y="2250"/>
                </a:lnTo>
                <a:lnTo>
                  <a:pt x="940" y="2269"/>
                </a:lnTo>
                <a:lnTo>
                  <a:pt x="951" y="2288"/>
                </a:lnTo>
                <a:lnTo>
                  <a:pt x="958" y="2306"/>
                </a:lnTo>
                <a:lnTo>
                  <a:pt x="963" y="2319"/>
                </a:lnTo>
                <a:lnTo>
                  <a:pt x="956" y="2333"/>
                </a:lnTo>
                <a:lnTo>
                  <a:pt x="951" y="2349"/>
                </a:lnTo>
                <a:lnTo>
                  <a:pt x="949" y="2365"/>
                </a:lnTo>
                <a:lnTo>
                  <a:pt x="937" y="2365"/>
                </a:lnTo>
                <a:lnTo>
                  <a:pt x="937" y="2374"/>
                </a:lnTo>
                <a:lnTo>
                  <a:pt x="927" y="2391"/>
                </a:lnTo>
                <a:lnTo>
                  <a:pt x="923" y="2412"/>
                </a:lnTo>
                <a:lnTo>
                  <a:pt x="921" y="2438"/>
                </a:lnTo>
                <a:lnTo>
                  <a:pt x="934" y="2449"/>
                </a:lnTo>
                <a:lnTo>
                  <a:pt x="942" y="2457"/>
                </a:lnTo>
                <a:lnTo>
                  <a:pt x="947" y="2468"/>
                </a:lnTo>
                <a:lnTo>
                  <a:pt x="951" y="2482"/>
                </a:lnTo>
                <a:lnTo>
                  <a:pt x="953" y="2504"/>
                </a:lnTo>
                <a:lnTo>
                  <a:pt x="947" y="2518"/>
                </a:lnTo>
                <a:lnTo>
                  <a:pt x="947" y="2536"/>
                </a:lnTo>
                <a:lnTo>
                  <a:pt x="949" y="2557"/>
                </a:lnTo>
                <a:lnTo>
                  <a:pt x="951" y="2576"/>
                </a:lnTo>
                <a:lnTo>
                  <a:pt x="953" y="2592"/>
                </a:lnTo>
                <a:lnTo>
                  <a:pt x="951" y="2651"/>
                </a:lnTo>
                <a:lnTo>
                  <a:pt x="949" y="2703"/>
                </a:lnTo>
                <a:lnTo>
                  <a:pt x="947" y="2751"/>
                </a:lnTo>
                <a:lnTo>
                  <a:pt x="949" y="2796"/>
                </a:lnTo>
                <a:lnTo>
                  <a:pt x="927" y="2796"/>
                </a:lnTo>
                <a:lnTo>
                  <a:pt x="909" y="2792"/>
                </a:lnTo>
                <a:lnTo>
                  <a:pt x="890" y="2786"/>
                </a:lnTo>
                <a:lnTo>
                  <a:pt x="872" y="2780"/>
                </a:lnTo>
                <a:lnTo>
                  <a:pt x="848" y="2777"/>
                </a:lnTo>
                <a:lnTo>
                  <a:pt x="846" y="2780"/>
                </a:lnTo>
                <a:lnTo>
                  <a:pt x="844" y="2784"/>
                </a:lnTo>
                <a:lnTo>
                  <a:pt x="841" y="2786"/>
                </a:lnTo>
                <a:lnTo>
                  <a:pt x="839" y="2786"/>
                </a:lnTo>
                <a:lnTo>
                  <a:pt x="836" y="2787"/>
                </a:lnTo>
                <a:lnTo>
                  <a:pt x="829" y="2789"/>
                </a:lnTo>
                <a:lnTo>
                  <a:pt x="827" y="2784"/>
                </a:lnTo>
                <a:lnTo>
                  <a:pt x="824" y="2782"/>
                </a:lnTo>
                <a:lnTo>
                  <a:pt x="822" y="2779"/>
                </a:lnTo>
                <a:lnTo>
                  <a:pt x="818" y="2777"/>
                </a:lnTo>
                <a:lnTo>
                  <a:pt x="813" y="2789"/>
                </a:lnTo>
                <a:lnTo>
                  <a:pt x="808" y="2798"/>
                </a:lnTo>
                <a:lnTo>
                  <a:pt x="804" y="2806"/>
                </a:lnTo>
                <a:lnTo>
                  <a:pt x="803" y="2822"/>
                </a:lnTo>
                <a:lnTo>
                  <a:pt x="808" y="2833"/>
                </a:lnTo>
                <a:lnTo>
                  <a:pt x="810" y="2847"/>
                </a:lnTo>
                <a:lnTo>
                  <a:pt x="806" y="2857"/>
                </a:lnTo>
                <a:lnTo>
                  <a:pt x="797" y="2878"/>
                </a:lnTo>
                <a:lnTo>
                  <a:pt x="783" y="2894"/>
                </a:lnTo>
                <a:lnTo>
                  <a:pt x="764" y="2902"/>
                </a:lnTo>
                <a:lnTo>
                  <a:pt x="752" y="2894"/>
                </a:lnTo>
                <a:lnTo>
                  <a:pt x="740" y="2892"/>
                </a:lnTo>
                <a:lnTo>
                  <a:pt x="729" y="2894"/>
                </a:lnTo>
                <a:lnTo>
                  <a:pt x="717" y="2899"/>
                </a:lnTo>
                <a:lnTo>
                  <a:pt x="703" y="2902"/>
                </a:lnTo>
                <a:lnTo>
                  <a:pt x="701" y="2883"/>
                </a:lnTo>
                <a:lnTo>
                  <a:pt x="696" y="2871"/>
                </a:lnTo>
                <a:lnTo>
                  <a:pt x="689" y="2862"/>
                </a:lnTo>
                <a:lnTo>
                  <a:pt x="680" y="2857"/>
                </a:lnTo>
                <a:lnTo>
                  <a:pt x="670" y="2850"/>
                </a:lnTo>
                <a:lnTo>
                  <a:pt x="661" y="2841"/>
                </a:lnTo>
                <a:lnTo>
                  <a:pt x="661" y="2831"/>
                </a:lnTo>
                <a:lnTo>
                  <a:pt x="649" y="2826"/>
                </a:lnTo>
                <a:lnTo>
                  <a:pt x="630" y="2799"/>
                </a:lnTo>
                <a:lnTo>
                  <a:pt x="639" y="2786"/>
                </a:lnTo>
                <a:lnTo>
                  <a:pt x="646" y="2768"/>
                </a:lnTo>
                <a:lnTo>
                  <a:pt x="637" y="2759"/>
                </a:lnTo>
                <a:lnTo>
                  <a:pt x="628" y="2744"/>
                </a:lnTo>
                <a:lnTo>
                  <a:pt x="625" y="2726"/>
                </a:lnTo>
                <a:lnTo>
                  <a:pt x="626" y="2707"/>
                </a:lnTo>
                <a:lnTo>
                  <a:pt x="628" y="2705"/>
                </a:lnTo>
                <a:lnTo>
                  <a:pt x="630" y="2703"/>
                </a:lnTo>
                <a:lnTo>
                  <a:pt x="633" y="2700"/>
                </a:lnTo>
                <a:lnTo>
                  <a:pt x="637" y="2696"/>
                </a:lnTo>
                <a:lnTo>
                  <a:pt x="640" y="2695"/>
                </a:lnTo>
                <a:lnTo>
                  <a:pt x="642" y="2691"/>
                </a:lnTo>
                <a:lnTo>
                  <a:pt x="644" y="2672"/>
                </a:lnTo>
                <a:lnTo>
                  <a:pt x="640" y="2653"/>
                </a:lnTo>
                <a:lnTo>
                  <a:pt x="633" y="2635"/>
                </a:lnTo>
                <a:lnTo>
                  <a:pt x="630" y="2620"/>
                </a:lnTo>
                <a:lnTo>
                  <a:pt x="635" y="2620"/>
                </a:lnTo>
                <a:lnTo>
                  <a:pt x="639" y="2620"/>
                </a:lnTo>
                <a:lnTo>
                  <a:pt x="640" y="2620"/>
                </a:lnTo>
                <a:lnTo>
                  <a:pt x="642" y="2620"/>
                </a:lnTo>
                <a:lnTo>
                  <a:pt x="644" y="2620"/>
                </a:lnTo>
                <a:lnTo>
                  <a:pt x="646" y="2620"/>
                </a:lnTo>
                <a:lnTo>
                  <a:pt x="649" y="2616"/>
                </a:lnTo>
                <a:lnTo>
                  <a:pt x="652" y="2611"/>
                </a:lnTo>
                <a:lnTo>
                  <a:pt x="656" y="2607"/>
                </a:lnTo>
                <a:lnTo>
                  <a:pt x="656" y="2576"/>
                </a:lnTo>
                <a:lnTo>
                  <a:pt x="647" y="2571"/>
                </a:lnTo>
                <a:lnTo>
                  <a:pt x="639" y="2566"/>
                </a:lnTo>
                <a:lnTo>
                  <a:pt x="626" y="2562"/>
                </a:lnTo>
                <a:lnTo>
                  <a:pt x="623" y="2564"/>
                </a:lnTo>
                <a:lnTo>
                  <a:pt x="619" y="2566"/>
                </a:lnTo>
                <a:lnTo>
                  <a:pt x="616" y="2567"/>
                </a:lnTo>
                <a:lnTo>
                  <a:pt x="611" y="2569"/>
                </a:lnTo>
                <a:lnTo>
                  <a:pt x="611" y="2531"/>
                </a:lnTo>
                <a:lnTo>
                  <a:pt x="609" y="2529"/>
                </a:lnTo>
                <a:lnTo>
                  <a:pt x="609" y="2527"/>
                </a:lnTo>
                <a:lnTo>
                  <a:pt x="607" y="2525"/>
                </a:lnTo>
                <a:lnTo>
                  <a:pt x="607" y="2524"/>
                </a:lnTo>
                <a:lnTo>
                  <a:pt x="607" y="2520"/>
                </a:lnTo>
                <a:lnTo>
                  <a:pt x="623" y="2520"/>
                </a:lnTo>
                <a:lnTo>
                  <a:pt x="623" y="2511"/>
                </a:lnTo>
                <a:lnTo>
                  <a:pt x="623" y="2504"/>
                </a:lnTo>
                <a:lnTo>
                  <a:pt x="623" y="2491"/>
                </a:lnTo>
                <a:lnTo>
                  <a:pt x="623" y="2471"/>
                </a:lnTo>
                <a:lnTo>
                  <a:pt x="623" y="2452"/>
                </a:lnTo>
                <a:lnTo>
                  <a:pt x="621" y="2436"/>
                </a:lnTo>
                <a:lnTo>
                  <a:pt x="618" y="2428"/>
                </a:lnTo>
                <a:lnTo>
                  <a:pt x="595" y="2415"/>
                </a:lnTo>
                <a:lnTo>
                  <a:pt x="595" y="2381"/>
                </a:lnTo>
                <a:lnTo>
                  <a:pt x="588" y="2367"/>
                </a:lnTo>
                <a:lnTo>
                  <a:pt x="577" y="2353"/>
                </a:lnTo>
                <a:lnTo>
                  <a:pt x="565" y="2340"/>
                </a:lnTo>
                <a:lnTo>
                  <a:pt x="550" y="2335"/>
                </a:lnTo>
                <a:lnTo>
                  <a:pt x="544" y="2339"/>
                </a:lnTo>
                <a:lnTo>
                  <a:pt x="541" y="2340"/>
                </a:lnTo>
                <a:lnTo>
                  <a:pt x="537" y="2340"/>
                </a:lnTo>
                <a:lnTo>
                  <a:pt x="534" y="2342"/>
                </a:lnTo>
                <a:lnTo>
                  <a:pt x="529" y="2342"/>
                </a:lnTo>
                <a:lnTo>
                  <a:pt x="522" y="2342"/>
                </a:lnTo>
                <a:lnTo>
                  <a:pt x="522" y="2340"/>
                </a:lnTo>
                <a:lnTo>
                  <a:pt x="522" y="2339"/>
                </a:lnTo>
                <a:lnTo>
                  <a:pt x="520" y="2337"/>
                </a:lnTo>
                <a:lnTo>
                  <a:pt x="520" y="2337"/>
                </a:lnTo>
                <a:lnTo>
                  <a:pt x="518" y="2335"/>
                </a:lnTo>
                <a:lnTo>
                  <a:pt x="525" y="2326"/>
                </a:lnTo>
                <a:lnTo>
                  <a:pt x="530" y="2318"/>
                </a:lnTo>
                <a:lnTo>
                  <a:pt x="534" y="2304"/>
                </a:lnTo>
                <a:lnTo>
                  <a:pt x="529" y="2300"/>
                </a:lnTo>
                <a:lnTo>
                  <a:pt x="525" y="2299"/>
                </a:lnTo>
                <a:lnTo>
                  <a:pt x="523" y="2295"/>
                </a:lnTo>
                <a:lnTo>
                  <a:pt x="520" y="2290"/>
                </a:lnTo>
                <a:lnTo>
                  <a:pt x="520" y="2285"/>
                </a:lnTo>
                <a:lnTo>
                  <a:pt x="518" y="2278"/>
                </a:lnTo>
                <a:lnTo>
                  <a:pt x="525" y="2265"/>
                </a:lnTo>
                <a:lnTo>
                  <a:pt x="530" y="2248"/>
                </a:lnTo>
                <a:lnTo>
                  <a:pt x="534" y="2230"/>
                </a:lnTo>
                <a:lnTo>
                  <a:pt x="537" y="2230"/>
                </a:lnTo>
                <a:lnTo>
                  <a:pt x="551" y="2243"/>
                </a:lnTo>
                <a:lnTo>
                  <a:pt x="570" y="2248"/>
                </a:lnTo>
                <a:lnTo>
                  <a:pt x="593" y="2251"/>
                </a:lnTo>
                <a:lnTo>
                  <a:pt x="618" y="2251"/>
                </a:lnTo>
                <a:lnTo>
                  <a:pt x="652" y="2211"/>
                </a:lnTo>
                <a:lnTo>
                  <a:pt x="675" y="2211"/>
                </a:lnTo>
                <a:lnTo>
                  <a:pt x="689" y="2201"/>
                </a:lnTo>
                <a:lnTo>
                  <a:pt x="700" y="2182"/>
                </a:lnTo>
                <a:lnTo>
                  <a:pt x="708" y="2162"/>
                </a:lnTo>
                <a:lnTo>
                  <a:pt x="719" y="2147"/>
                </a:lnTo>
                <a:lnTo>
                  <a:pt x="735" y="2131"/>
                </a:lnTo>
                <a:lnTo>
                  <a:pt x="754" y="2119"/>
                </a:lnTo>
                <a:lnTo>
                  <a:pt x="771" y="2105"/>
                </a:lnTo>
                <a:lnTo>
                  <a:pt x="771" y="2082"/>
                </a:lnTo>
                <a:close/>
                <a:moveTo>
                  <a:pt x="1990" y="2079"/>
                </a:moveTo>
                <a:lnTo>
                  <a:pt x="1993" y="2080"/>
                </a:lnTo>
                <a:lnTo>
                  <a:pt x="1998" y="2080"/>
                </a:lnTo>
                <a:lnTo>
                  <a:pt x="2005" y="2082"/>
                </a:lnTo>
                <a:lnTo>
                  <a:pt x="2009" y="2105"/>
                </a:lnTo>
                <a:lnTo>
                  <a:pt x="1974" y="2105"/>
                </a:lnTo>
                <a:lnTo>
                  <a:pt x="1974" y="2082"/>
                </a:lnTo>
                <a:lnTo>
                  <a:pt x="1981" y="2082"/>
                </a:lnTo>
                <a:lnTo>
                  <a:pt x="1986" y="2080"/>
                </a:lnTo>
                <a:lnTo>
                  <a:pt x="1990" y="2079"/>
                </a:lnTo>
                <a:close/>
                <a:moveTo>
                  <a:pt x="844" y="2077"/>
                </a:moveTo>
                <a:lnTo>
                  <a:pt x="850" y="2079"/>
                </a:lnTo>
                <a:lnTo>
                  <a:pt x="851" y="2079"/>
                </a:lnTo>
                <a:lnTo>
                  <a:pt x="853" y="2079"/>
                </a:lnTo>
                <a:lnTo>
                  <a:pt x="853" y="2079"/>
                </a:lnTo>
                <a:lnTo>
                  <a:pt x="853" y="2080"/>
                </a:lnTo>
                <a:lnTo>
                  <a:pt x="855" y="2082"/>
                </a:lnTo>
                <a:lnTo>
                  <a:pt x="857" y="2086"/>
                </a:lnTo>
                <a:lnTo>
                  <a:pt x="853" y="2086"/>
                </a:lnTo>
                <a:lnTo>
                  <a:pt x="850" y="2089"/>
                </a:lnTo>
                <a:lnTo>
                  <a:pt x="844" y="2091"/>
                </a:lnTo>
                <a:lnTo>
                  <a:pt x="841" y="2093"/>
                </a:lnTo>
                <a:lnTo>
                  <a:pt x="841" y="2087"/>
                </a:lnTo>
                <a:lnTo>
                  <a:pt x="843" y="2084"/>
                </a:lnTo>
                <a:lnTo>
                  <a:pt x="843" y="2082"/>
                </a:lnTo>
                <a:lnTo>
                  <a:pt x="844" y="2077"/>
                </a:lnTo>
                <a:close/>
                <a:moveTo>
                  <a:pt x="825" y="2063"/>
                </a:moveTo>
                <a:lnTo>
                  <a:pt x="838" y="2063"/>
                </a:lnTo>
                <a:lnTo>
                  <a:pt x="838" y="2082"/>
                </a:lnTo>
                <a:lnTo>
                  <a:pt x="825" y="2082"/>
                </a:lnTo>
                <a:lnTo>
                  <a:pt x="825" y="2063"/>
                </a:lnTo>
                <a:close/>
                <a:moveTo>
                  <a:pt x="991" y="1679"/>
                </a:moveTo>
                <a:lnTo>
                  <a:pt x="1007" y="1679"/>
                </a:lnTo>
                <a:lnTo>
                  <a:pt x="1010" y="1689"/>
                </a:lnTo>
                <a:lnTo>
                  <a:pt x="1012" y="1691"/>
                </a:lnTo>
                <a:lnTo>
                  <a:pt x="1012" y="1693"/>
                </a:lnTo>
                <a:lnTo>
                  <a:pt x="1012" y="1695"/>
                </a:lnTo>
                <a:lnTo>
                  <a:pt x="1014" y="1698"/>
                </a:lnTo>
                <a:lnTo>
                  <a:pt x="1014" y="1702"/>
                </a:lnTo>
                <a:lnTo>
                  <a:pt x="995" y="1702"/>
                </a:lnTo>
                <a:lnTo>
                  <a:pt x="995" y="1693"/>
                </a:lnTo>
                <a:lnTo>
                  <a:pt x="993" y="1691"/>
                </a:lnTo>
                <a:lnTo>
                  <a:pt x="991" y="1688"/>
                </a:lnTo>
                <a:lnTo>
                  <a:pt x="991" y="1684"/>
                </a:lnTo>
                <a:lnTo>
                  <a:pt x="991" y="1679"/>
                </a:lnTo>
                <a:close/>
                <a:moveTo>
                  <a:pt x="1136" y="1656"/>
                </a:moveTo>
                <a:lnTo>
                  <a:pt x="1152" y="1656"/>
                </a:lnTo>
                <a:lnTo>
                  <a:pt x="1155" y="1667"/>
                </a:lnTo>
                <a:lnTo>
                  <a:pt x="1157" y="1668"/>
                </a:lnTo>
                <a:lnTo>
                  <a:pt x="1159" y="1670"/>
                </a:lnTo>
                <a:lnTo>
                  <a:pt x="1159" y="1672"/>
                </a:lnTo>
                <a:lnTo>
                  <a:pt x="1159" y="1675"/>
                </a:lnTo>
                <a:lnTo>
                  <a:pt x="1160" y="1679"/>
                </a:lnTo>
                <a:lnTo>
                  <a:pt x="1141" y="1679"/>
                </a:lnTo>
                <a:lnTo>
                  <a:pt x="1141" y="1670"/>
                </a:lnTo>
                <a:lnTo>
                  <a:pt x="1139" y="1668"/>
                </a:lnTo>
                <a:lnTo>
                  <a:pt x="1138" y="1665"/>
                </a:lnTo>
                <a:lnTo>
                  <a:pt x="1138" y="1661"/>
                </a:lnTo>
                <a:lnTo>
                  <a:pt x="1136" y="1656"/>
                </a:lnTo>
                <a:close/>
                <a:moveTo>
                  <a:pt x="949" y="1602"/>
                </a:moveTo>
                <a:lnTo>
                  <a:pt x="949" y="1625"/>
                </a:lnTo>
                <a:lnTo>
                  <a:pt x="925" y="1625"/>
                </a:lnTo>
                <a:lnTo>
                  <a:pt x="925" y="1606"/>
                </a:lnTo>
                <a:lnTo>
                  <a:pt x="949" y="1602"/>
                </a:lnTo>
                <a:close/>
                <a:moveTo>
                  <a:pt x="1014" y="1513"/>
                </a:moveTo>
                <a:lnTo>
                  <a:pt x="1017" y="1564"/>
                </a:lnTo>
                <a:lnTo>
                  <a:pt x="1010" y="1562"/>
                </a:lnTo>
                <a:lnTo>
                  <a:pt x="1007" y="1560"/>
                </a:lnTo>
                <a:lnTo>
                  <a:pt x="1003" y="1560"/>
                </a:lnTo>
                <a:lnTo>
                  <a:pt x="1003" y="1558"/>
                </a:lnTo>
                <a:lnTo>
                  <a:pt x="1003" y="1557"/>
                </a:lnTo>
                <a:lnTo>
                  <a:pt x="1002" y="1555"/>
                </a:lnTo>
                <a:lnTo>
                  <a:pt x="1002" y="1553"/>
                </a:lnTo>
                <a:lnTo>
                  <a:pt x="998" y="1551"/>
                </a:lnTo>
                <a:lnTo>
                  <a:pt x="991" y="1551"/>
                </a:lnTo>
                <a:lnTo>
                  <a:pt x="977" y="1553"/>
                </a:lnTo>
                <a:lnTo>
                  <a:pt x="961" y="1555"/>
                </a:lnTo>
                <a:lnTo>
                  <a:pt x="946" y="1558"/>
                </a:lnTo>
                <a:lnTo>
                  <a:pt x="934" y="1558"/>
                </a:lnTo>
                <a:lnTo>
                  <a:pt x="930" y="1539"/>
                </a:lnTo>
                <a:lnTo>
                  <a:pt x="944" y="1536"/>
                </a:lnTo>
                <a:lnTo>
                  <a:pt x="961" y="1532"/>
                </a:lnTo>
                <a:lnTo>
                  <a:pt x="981" y="1531"/>
                </a:lnTo>
                <a:lnTo>
                  <a:pt x="995" y="1525"/>
                </a:lnTo>
                <a:lnTo>
                  <a:pt x="998" y="1524"/>
                </a:lnTo>
                <a:lnTo>
                  <a:pt x="998" y="1522"/>
                </a:lnTo>
                <a:lnTo>
                  <a:pt x="1000" y="1520"/>
                </a:lnTo>
                <a:lnTo>
                  <a:pt x="1000" y="1518"/>
                </a:lnTo>
                <a:lnTo>
                  <a:pt x="1000" y="1517"/>
                </a:lnTo>
                <a:lnTo>
                  <a:pt x="1003" y="1515"/>
                </a:lnTo>
                <a:lnTo>
                  <a:pt x="1007" y="1515"/>
                </a:lnTo>
                <a:lnTo>
                  <a:pt x="1014" y="1513"/>
                </a:lnTo>
                <a:close/>
                <a:moveTo>
                  <a:pt x="867" y="1448"/>
                </a:moveTo>
                <a:lnTo>
                  <a:pt x="867" y="1454"/>
                </a:lnTo>
                <a:lnTo>
                  <a:pt x="867" y="1459"/>
                </a:lnTo>
                <a:lnTo>
                  <a:pt x="867" y="1462"/>
                </a:lnTo>
                <a:lnTo>
                  <a:pt x="867" y="1466"/>
                </a:lnTo>
                <a:lnTo>
                  <a:pt x="867" y="1469"/>
                </a:lnTo>
                <a:lnTo>
                  <a:pt x="867" y="1475"/>
                </a:lnTo>
                <a:lnTo>
                  <a:pt x="844" y="1475"/>
                </a:lnTo>
                <a:lnTo>
                  <a:pt x="846" y="1468"/>
                </a:lnTo>
                <a:lnTo>
                  <a:pt x="848" y="1462"/>
                </a:lnTo>
                <a:lnTo>
                  <a:pt x="850" y="1457"/>
                </a:lnTo>
                <a:lnTo>
                  <a:pt x="853" y="1452"/>
                </a:lnTo>
                <a:lnTo>
                  <a:pt x="855" y="1450"/>
                </a:lnTo>
                <a:lnTo>
                  <a:pt x="858" y="1448"/>
                </a:lnTo>
                <a:lnTo>
                  <a:pt x="862" y="1448"/>
                </a:lnTo>
                <a:lnTo>
                  <a:pt x="867" y="1448"/>
                </a:lnTo>
                <a:close/>
                <a:moveTo>
                  <a:pt x="1152" y="749"/>
                </a:moveTo>
                <a:lnTo>
                  <a:pt x="1153" y="750"/>
                </a:lnTo>
                <a:lnTo>
                  <a:pt x="1155" y="750"/>
                </a:lnTo>
                <a:lnTo>
                  <a:pt x="1155" y="752"/>
                </a:lnTo>
                <a:lnTo>
                  <a:pt x="1157" y="752"/>
                </a:lnTo>
                <a:lnTo>
                  <a:pt x="1160" y="752"/>
                </a:lnTo>
                <a:lnTo>
                  <a:pt x="1159" y="752"/>
                </a:lnTo>
                <a:lnTo>
                  <a:pt x="1157" y="750"/>
                </a:lnTo>
                <a:lnTo>
                  <a:pt x="1157" y="750"/>
                </a:lnTo>
                <a:lnTo>
                  <a:pt x="1155" y="750"/>
                </a:lnTo>
                <a:lnTo>
                  <a:pt x="1152" y="749"/>
                </a:lnTo>
                <a:close/>
                <a:moveTo>
                  <a:pt x="1241" y="0"/>
                </a:moveTo>
                <a:lnTo>
                  <a:pt x="1244" y="22"/>
                </a:lnTo>
                <a:lnTo>
                  <a:pt x="1239" y="26"/>
                </a:lnTo>
                <a:lnTo>
                  <a:pt x="1235" y="28"/>
                </a:lnTo>
                <a:lnTo>
                  <a:pt x="1234" y="29"/>
                </a:lnTo>
                <a:lnTo>
                  <a:pt x="1232" y="33"/>
                </a:lnTo>
                <a:lnTo>
                  <a:pt x="1230" y="36"/>
                </a:lnTo>
                <a:lnTo>
                  <a:pt x="1228" y="43"/>
                </a:lnTo>
                <a:lnTo>
                  <a:pt x="1232" y="49"/>
                </a:lnTo>
                <a:lnTo>
                  <a:pt x="1235" y="54"/>
                </a:lnTo>
                <a:lnTo>
                  <a:pt x="1237" y="61"/>
                </a:lnTo>
                <a:lnTo>
                  <a:pt x="1270" y="73"/>
                </a:lnTo>
                <a:lnTo>
                  <a:pt x="1279" y="101"/>
                </a:lnTo>
                <a:lnTo>
                  <a:pt x="1283" y="103"/>
                </a:lnTo>
                <a:lnTo>
                  <a:pt x="1290" y="108"/>
                </a:lnTo>
                <a:lnTo>
                  <a:pt x="1300" y="115"/>
                </a:lnTo>
                <a:lnTo>
                  <a:pt x="1311" y="124"/>
                </a:lnTo>
                <a:lnTo>
                  <a:pt x="1318" y="129"/>
                </a:lnTo>
                <a:lnTo>
                  <a:pt x="1321" y="131"/>
                </a:lnTo>
                <a:lnTo>
                  <a:pt x="1337" y="134"/>
                </a:lnTo>
                <a:lnTo>
                  <a:pt x="1351" y="132"/>
                </a:lnTo>
                <a:lnTo>
                  <a:pt x="1363" y="131"/>
                </a:lnTo>
                <a:lnTo>
                  <a:pt x="1379" y="131"/>
                </a:lnTo>
                <a:lnTo>
                  <a:pt x="1429" y="138"/>
                </a:lnTo>
                <a:lnTo>
                  <a:pt x="1478" y="138"/>
                </a:lnTo>
                <a:lnTo>
                  <a:pt x="1525" y="136"/>
                </a:lnTo>
                <a:lnTo>
                  <a:pt x="1572" y="136"/>
                </a:lnTo>
                <a:lnTo>
                  <a:pt x="1621" y="138"/>
                </a:lnTo>
                <a:lnTo>
                  <a:pt x="1621" y="166"/>
                </a:lnTo>
                <a:lnTo>
                  <a:pt x="1609" y="174"/>
                </a:lnTo>
                <a:lnTo>
                  <a:pt x="1599" y="185"/>
                </a:lnTo>
                <a:lnTo>
                  <a:pt x="1590" y="195"/>
                </a:lnTo>
                <a:lnTo>
                  <a:pt x="1579" y="206"/>
                </a:lnTo>
                <a:lnTo>
                  <a:pt x="1567" y="211"/>
                </a:lnTo>
                <a:lnTo>
                  <a:pt x="1564" y="239"/>
                </a:lnTo>
                <a:lnTo>
                  <a:pt x="1567" y="241"/>
                </a:lnTo>
                <a:lnTo>
                  <a:pt x="1569" y="244"/>
                </a:lnTo>
                <a:lnTo>
                  <a:pt x="1571" y="246"/>
                </a:lnTo>
                <a:lnTo>
                  <a:pt x="1574" y="248"/>
                </a:lnTo>
                <a:lnTo>
                  <a:pt x="1578" y="249"/>
                </a:lnTo>
                <a:lnTo>
                  <a:pt x="1590" y="246"/>
                </a:lnTo>
                <a:lnTo>
                  <a:pt x="1602" y="248"/>
                </a:lnTo>
                <a:lnTo>
                  <a:pt x="1614" y="251"/>
                </a:lnTo>
                <a:lnTo>
                  <a:pt x="1628" y="255"/>
                </a:lnTo>
                <a:lnTo>
                  <a:pt x="1626" y="270"/>
                </a:lnTo>
                <a:lnTo>
                  <a:pt x="1623" y="283"/>
                </a:lnTo>
                <a:lnTo>
                  <a:pt x="1616" y="291"/>
                </a:lnTo>
                <a:lnTo>
                  <a:pt x="1611" y="300"/>
                </a:lnTo>
                <a:lnTo>
                  <a:pt x="1606" y="309"/>
                </a:lnTo>
                <a:lnTo>
                  <a:pt x="1602" y="323"/>
                </a:lnTo>
                <a:lnTo>
                  <a:pt x="1606" y="324"/>
                </a:lnTo>
                <a:lnTo>
                  <a:pt x="1607" y="324"/>
                </a:lnTo>
                <a:lnTo>
                  <a:pt x="1611" y="326"/>
                </a:lnTo>
                <a:lnTo>
                  <a:pt x="1616" y="326"/>
                </a:lnTo>
                <a:lnTo>
                  <a:pt x="1621" y="324"/>
                </a:lnTo>
                <a:lnTo>
                  <a:pt x="1625" y="324"/>
                </a:lnTo>
                <a:lnTo>
                  <a:pt x="1630" y="323"/>
                </a:lnTo>
                <a:lnTo>
                  <a:pt x="1635" y="323"/>
                </a:lnTo>
                <a:lnTo>
                  <a:pt x="1632" y="380"/>
                </a:lnTo>
                <a:lnTo>
                  <a:pt x="1667" y="380"/>
                </a:lnTo>
                <a:lnTo>
                  <a:pt x="1675" y="391"/>
                </a:lnTo>
                <a:lnTo>
                  <a:pt x="1686" y="398"/>
                </a:lnTo>
                <a:lnTo>
                  <a:pt x="1696" y="406"/>
                </a:lnTo>
                <a:lnTo>
                  <a:pt x="1705" y="415"/>
                </a:lnTo>
                <a:lnTo>
                  <a:pt x="1708" y="431"/>
                </a:lnTo>
                <a:lnTo>
                  <a:pt x="1710" y="434"/>
                </a:lnTo>
                <a:lnTo>
                  <a:pt x="1712" y="438"/>
                </a:lnTo>
                <a:lnTo>
                  <a:pt x="1712" y="443"/>
                </a:lnTo>
                <a:lnTo>
                  <a:pt x="1712" y="450"/>
                </a:lnTo>
                <a:lnTo>
                  <a:pt x="1705" y="450"/>
                </a:lnTo>
                <a:lnTo>
                  <a:pt x="1700" y="452"/>
                </a:lnTo>
                <a:lnTo>
                  <a:pt x="1693" y="455"/>
                </a:lnTo>
                <a:lnTo>
                  <a:pt x="1686" y="457"/>
                </a:lnTo>
                <a:lnTo>
                  <a:pt x="1679" y="457"/>
                </a:lnTo>
                <a:lnTo>
                  <a:pt x="1679" y="431"/>
                </a:lnTo>
                <a:lnTo>
                  <a:pt x="1670" y="422"/>
                </a:lnTo>
                <a:lnTo>
                  <a:pt x="1663" y="415"/>
                </a:lnTo>
                <a:lnTo>
                  <a:pt x="1656" y="408"/>
                </a:lnTo>
                <a:lnTo>
                  <a:pt x="1646" y="403"/>
                </a:lnTo>
                <a:lnTo>
                  <a:pt x="1632" y="399"/>
                </a:lnTo>
                <a:lnTo>
                  <a:pt x="1630" y="406"/>
                </a:lnTo>
                <a:lnTo>
                  <a:pt x="1630" y="412"/>
                </a:lnTo>
                <a:lnTo>
                  <a:pt x="1628" y="415"/>
                </a:lnTo>
                <a:lnTo>
                  <a:pt x="1625" y="420"/>
                </a:lnTo>
                <a:lnTo>
                  <a:pt x="1621" y="424"/>
                </a:lnTo>
                <a:lnTo>
                  <a:pt x="1616" y="427"/>
                </a:lnTo>
                <a:lnTo>
                  <a:pt x="1607" y="429"/>
                </a:lnTo>
                <a:lnTo>
                  <a:pt x="1599" y="427"/>
                </a:lnTo>
                <a:lnTo>
                  <a:pt x="1592" y="424"/>
                </a:lnTo>
                <a:lnTo>
                  <a:pt x="1586" y="419"/>
                </a:lnTo>
                <a:lnTo>
                  <a:pt x="1578" y="415"/>
                </a:lnTo>
                <a:lnTo>
                  <a:pt x="1529" y="422"/>
                </a:lnTo>
                <a:lnTo>
                  <a:pt x="1527" y="427"/>
                </a:lnTo>
                <a:lnTo>
                  <a:pt x="1527" y="429"/>
                </a:lnTo>
                <a:lnTo>
                  <a:pt x="1527" y="431"/>
                </a:lnTo>
                <a:lnTo>
                  <a:pt x="1525" y="431"/>
                </a:lnTo>
                <a:lnTo>
                  <a:pt x="1525" y="431"/>
                </a:lnTo>
                <a:lnTo>
                  <a:pt x="1523" y="433"/>
                </a:lnTo>
                <a:lnTo>
                  <a:pt x="1520" y="434"/>
                </a:lnTo>
                <a:lnTo>
                  <a:pt x="1522" y="445"/>
                </a:lnTo>
                <a:lnTo>
                  <a:pt x="1529" y="455"/>
                </a:lnTo>
                <a:lnTo>
                  <a:pt x="1532" y="469"/>
                </a:lnTo>
                <a:lnTo>
                  <a:pt x="1497" y="473"/>
                </a:lnTo>
                <a:lnTo>
                  <a:pt x="1487" y="490"/>
                </a:lnTo>
                <a:lnTo>
                  <a:pt x="1469" y="506"/>
                </a:lnTo>
                <a:lnTo>
                  <a:pt x="1450" y="518"/>
                </a:lnTo>
                <a:lnTo>
                  <a:pt x="1429" y="530"/>
                </a:lnTo>
                <a:lnTo>
                  <a:pt x="1408" y="541"/>
                </a:lnTo>
                <a:lnTo>
                  <a:pt x="1387" y="551"/>
                </a:lnTo>
                <a:lnTo>
                  <a:pt x="1372" y="565"/>
                </a:lnTo>
                <a:lnTo>
                  <a:pt x="1366" y="572"/>
                </a:lnTo>
                <a:lnTo>
                  <a:pt x="1361" y="583"/>
                </a:lnTo>
                <a:lnTo>
                  <a:pt x="1358" y="597"/>
                </a:lnTo>
                <a:lnTo>
                  <a:pt x="1356" y="605"/>
                </a:lnTo>
                <a:lnTo>
                  <a:pt x="1356" y="611"/>
                </a:lnTo>
                <a:lnTo>
                  <a:pt x="1363" y="626"/>
                </a:lnTo>
                <a:lnTo>
                  <a:pt x="1368" y="640"/>
                </a:lnTo>
                <a:lnTo>
                  <a:pt x="1372" y="656"/>
                </a:lnTo>
                <a:lnTo>
                  <a:pt x="1372" y="675"/>
                </a:lnTo>
                <a:lnTo>
                  <a:pt x="1387" y="680"/>
                </a:lnTo>
                <a:lnTo>
                  <a:pt x="1400" y="689"/>
                </a:lnTo>
                <a:lnTo>
                  <a:pt x="1414" y="696"/>
                </a:lnTo>
                <a:lnTo>
                  <a:pt x="1429" y="703"/>
                </a:lnTo>
                <a:lnTo>
                  <a:pt x="1424" y="757"/>
                </a:lnTo>
                <a:lnTo>
                  <a:pt x="1420" y="757"/>
                </a:lnTo>
                <a:lnTo>
                  <a:pt x="1420" y="761"/>
                </a:lnTo>
                <a:lnTo>
                  <a:pt x="1410" y="761"/>
                </a:lnTo>
                <a:lnTo>
                  <a:pt x="1410" y="776"/>
                </a:lnTo>
                <a:lnTo>
                  <a:pt x="1398" y="773"/>
                </a:lnTo>
                <a:lnTo>
                  <a:pt x="1391" y="770"/>
                </a:lnTo>
                <a:lnTo>
                  <a:pt x="1386" y="763"/>
                </a:lnTo>
                <a:lnTo>
                  <a:pt x="1379" y="757"/>
                </a:lnTo>
                <a:lnTo>
                  <a:pt x="1375" y="778"/>
                </a:lnTo>
                <a:lnTo>
                  <a:pt x="1372" y="797"/>
                </a:lnTo>
                <a:lnTo>
                  <a:pt x="1375" y="818"/>
                </a:lnTo>
                <a:lnTo>
                  <a:pt x="1377" y="822"/>
                </a:lnTo>
                <a:lnTo>
                  <a:pt x="1380" y="827"/>
                </a:lnTo>
                <a:lnTo>
                  <a:pt x="1384" y="832"/>
                </a:lnTo>
                <a:lnTo>
                  <a:pt x="1387" y="838"/>
                </a:lnTo>
                <a:lnTo>
                  <a:pt x="1391" y="841"/>
                </a:lnTo>
                <a:lnTo>
                  <a:pt x="1394" y="883"/>
                </a:lnTo>
                <a:lnTo>
                  <a:pt x="1408" y="921"/>
                </a:lnTo>
                <a:lnTo>
                  <a:pt x="1427" y="955"/>
                </a:lnTo>
                <a:lnTo>
                  <a:pt x="1452" y="982"/>
                </a:lnTo>
                <a:lnTo>
                  <a:pt x="1478" y="1007"/>
                </a:lnTo>
                <a:lnTo>
                  <a:pt x="1510" y="1030"/>
                </a:lnTo>
                <a:lnTo>
                  <a:pt x="1522" y="1035"/>
                </a:lnTo>
                <a:lnTo>
                  <a:pt x="1539" y="1037"/>
                </a:lnTo>
                <a:lnTo>
                  <a:pt x="1555" y="1038"/>
                </a:lnTo>
                <a:lnTo>
                  <a:pt x="1572" y="1040"/>
                </a:lnTo>
                <a:lnTo>
                  <a:pt x="1586" y="1045"/>
                </a:lnTo>
                <a:lnTo>
                  <a:pt x="1588" y="1045"/>
                </a:lnTo>
                <a:lnTo>
                  <a:pt x="1590" y="1049"/>
                </a:lnTo>
                <a:lnTo>
                  <a:pt x="1592" y="1052"/>
                </a:lnTo>
                <a:lnTo>
                  <a:pt x="1595" y="1056"/>
                </a:lnTo>
                <a:lnTo>
                  <a:pt x="1599" y="1059"/>
                </a:lnTo>
                <a:lnTo>
                  <a:pt x="1600" y="1063"/>
                </a:lnTo>
                <a:lnTo>
                  <a:pt x="1602" y="1064"/>
                </a:lnTo>
                <a:lnTo>
                  <a:pt x="1618" y="1075"/>
                </a:lnTo>
                <a:lnTo>
                  <a:pt x="1639" y="1087"/>
                </a:lnTo>
                <a:lnTo>
                  <a:pt x="1663" y="1101"/>
                </a:lnTo>
                <a:lnTo>
                  <a:pt x="1688" y="1113"/>
                </a:lnTo>
                <a:lnTo>
                  <a:pt x="1710" y="1124"/>
                </a:lnTo>
                <a:lnTo>
                  <a:pt x="1728" y="1129"/>
                </a:lnTo>
                <a:lnTo>
                  <a:pt x="1729" y="1126"/>
                </a:lnTo>
                <a:lnTo>
                  <a:pt x="1731" y="1124"/>
                </a:lnTo>
                <a:lnTo>
                  <a:pt x="1733" y="1122"/>
                </a:lnTo>
                <a:lnTo>
                  <a:pt x="1733" y="1122"/>
                </a:lnTo>
                <a:lnTo>
                  <a:pt x="1735" y="1122"/>
                </a:lnTo>
                <a:lnTo>
                  <a:pt x="1738" y="1122"/>
                </a:lnTo>
                <a:lnTo>
                  <a:pt x="1743" y="1122"/>
                </a:lnTo>
                <a:lnTo>
                  <a:pt x="1749" y="1127"/>
                </a:lnTo>
                <a:lnTo>
                  <a:pt x="1754" y="1133"/>
                </a:lnTo>
                <a:lnTo>
                  <a:pt x="1759" y="1136"/>
                </a:lnTo>
                <a:lnTo>
                  <a:pt x="1766" y="1140"/>
                </a:lnTo>
                <a:lnTo>
                  <a:pt x="1770" y="1145"/>
                </a:lnTo>
                <a:lnTo>
                  <a:pt x="1780" y="1162"/>
                </a:lnTo>
                <a:lnTo>
                  <a:pt x="1785" y="1180"/>
                </a:lnTo>
                <a:lnTo>
                  <a:pt x="1794" y="1199"/>
                </a:lnTo>
                <a:lnTo>
                  <a:pt x="1808" y="1220"/>
                </a:lnTo>
                <a:lnTo>
                  <a:pt x="1824" y="1241"/>
                </a:lnTo>
                <a:lnTo>
                  <a:pt x="1839" y="1260"/>
                </a:lnTo>
                <a:lnTo>
                  <a:pt x="1846" y="1295"/>
                </a:lnTo>
                <a:lnTo>
                  <a:pt x="1860" y="1323"/>
                </a:lnTo>
                <a:lnTo>
                  <a:pt x="1874" y="1352"/>
                </a:lnTo>
                <a:lnTo>
                  <a:pt x="1888" y="1382"/>
                </a:lnTo>
                <a:lnTo>
                  <a:pt x="1906" y="1412"/>
                </a:lnTo>
                <a:lnTo>
                  <a:pt x="1923" y="1440"/>
                </a:lnTo>
                <a:lnTo>
                  <a:pt x="1946" y="1466"/>
                </a:lnTo>
                <a:lnTo>
                  <a:pt x="1969" y="1485"/>
                </a:lnTo>
                <a:lnTo>
                  <a:pt x="1996" y="1501"/>
                </a:lnTo>
                <a:lnTo>
                  <a:pt x="2028" y="1510"/>
                </a:lnTo>
                <a:lnTo>
                  <a:pt x="2028" y="1522"/>
                </a:lnTo>
                <a:lnTo>
                  <a:pt x="2044" y="1531"/>
                </a:lnTo>
                <a:lnTo>
                  <a:pt x="2058" y="1541"/>
                </a:lnTo>
                <a:lnTo>
                  <a:pt x="2073" y="1550"/>
                </a:lnTo>
                <a:lnTo>
                  <a:pt x="2092" y="1557"/>
                </a:lnTo>
                <a:lnTo>
                  <a:pt x="2115" y="1558"/>
                </a:lnTo>
                <a:lnTo>
                  <a:pt x="2115" y="1586"/>
                </a:lnTo>
                <a:lnTo>
                  <a:pt x="2157" y="1602"/>
                </a:lnTo>
                <a:lnTo>
                  <a:pt x="2201" y="1614"/>
                </a:lnTo>
                <a:lnTo>
                  <a:pt x="2246" y="1621"/>
                </a:lnTo>
                <a:lnTo>
                  <a:pt x="2297" y="1625"/>
                </a:lnTo>
                <a:lnTo>
                  <a:pt x="2305" y="1621"/>
                </a:lnTo>
                <a:lnTo>
                  <a:pt x="2318" y="1616"/>
                </a:lnTo>
                <a:lnTo>
                  <a:pt x="2330" y="1609"/>
                </a:lnTo>
                <a:lnTo>
                  <a:pt x="2339" y="1606"/>
                </a:lnTo>
                <a:lnTo>
                  <a:pt x="2380" y="1602"/>
                </a:lnTo>
                <a:lnTo>
                  <a:pt x="2401" y="1595"/>
                </a:lnTo>
                <a:lnTo>
                  <a:pt x="2421" y="1590"/>
                </a:lnTo>
                <a:lnTo>
                  <a:pt x="2436" y="1585"/>
                </a:lnTo>
                <a:lnTo>
                  <a:pt x="2457" y="1583"/>
                </a:lnTo>
                <a:lnTo>
                  <a:pt x="2485" y="1583"/>
                </a:lnTo>
                <a:lnTo>
                  <a:pt x="2485" y="1586"/>
                </a:lnTo>
                <a:lnTo>
                  <a:pt x="2487" y="1588"/>
                </a:lnTo>
                <a:lnTo>
                  <a:pt x="2489" y="1590"/>
                </a:lnTo>
                <a:lnTo>
                  <a:pt x="2489" y="1592"/>
                </a:lnTo>
                <a:lnTo>
                  <a:pt x="2490" y="1593"/>
                </a:lnTo>
                <a:lnTo>
                  <a:pt x="2492" y="1599"/>
                </a:lnTo>
                <a:lnTo>
                  <a:pt x="2499" y="1609"/>
                </a:lnTo>
                <a:lnTo>
                  <a:pt x="2501" y="1623"/>
                </a:lnTo>
                <a:lnTo>
                  <a:pt x="2497" y="1635"/>
                </a:lnTo>
                <a:lnTo>
                  <a:pt x="2492" y="1646"/>
                </a:lnTo>
                <a:lnTo>
                  <a:pt x="2480" y="1651"/>
                </a:lnTo>
                <a:lnTo>
                  <a:pt x="2480" y="1667"/>
                </a:lnTo>
                <a:lnTo>
                  <a:pt x="2468" y="1674"/>
                </a:lnTo>
                <a:lnTo>
                  <a:pt x="2454" y="1684"/>
                </a:lnTo>
                <a:lnTo>
                  <a:pt x="2443" y="1698"/>
                </a:lnTo>
                <a:lnTo>
                  <a:pt x="2438" y="1714"/>
                </a:lnTo>
                <a:lnTo>
                  <a:pt x="2454" y="1740"/>
                </a:lnTo>
                <a:lnTo>
                  <a:pt x="2473" y="1750"/>
                </a:lnTo>
                <a:lnTo>
                  <a:pt x="2494" y="1757"/>
                </a:lnTo>
                <a:lnTo>
                  <a:pt x="2518" y="1761"/>
                </a:lnTo>
                <a:lnTo>
                  <a:pt x="2543" y="1766"/>
                </a:lnTo>
                <a:lnTo>
                  <a:pt x="2576" y="1778"/>
                </a:lnTo>
                <a:lnTo>
                  <a:pt x="2614" y="1791"/>
                </a:lnTo>
                <a:lnTo>
                  <a:pt x="2649" y="1801"/>
                </a:lnTo>
                <a:lnTo>
                  <a:pt x="2682" y="1808"/>
                </a:lnTo>
                <a:lnTo>
                  <a:pt x="2716" y="1810"/>
                </a:lnTo>
                <a:lnTo>
                  <a:pt x="2747" y="1813"/>
                </a:lnTo>
                <a:lnTo>
                  <a:pt x="2780" y="1820"/>
                </a:lnTo>
                <a:lnTo>
                  <a:pt x="2805" y="1831"/>
                </a:lnTo>
                <a:lnTo>
                  <a:pt x="2826" y="1843"/>
                </a:lnTo>
                <a:lnTo>
                  <a:pt x="2847" y="1859"/>
                </a:lnTo>
                <a:lnTo>
                  <a:pt x="2866" y="1871"/>
                </a:lnTo>
                <a:lnTo>
                  <a:pt x="2888" y="1881"/>
                </a:lnTo>
                <a:lnTo>
                  <a:pt x="2930" y="1885"/>
                </a:lnTo>
                <a:lnTo>
                  <a:pt x="2948" y="1892"/>
                </a:lnTo>
                <a:lnTo>
                  <a:pt x="2967" y="1899"/>
                </a:lnTo>
                <a:lnTo>
                  <a:pt x="2984" y="1904"/>
                </a:lnTo>
                <a:lnTo>
                  <a:pt x="3011" y="1904"/>
                </a:lnTo>
                <a:lnTo>
                  <a:pt x="3014" y="1908"/>
                </a:lnTo>
                <a:lnTo>
                  <a:pt x="3018" y="1911"/>
                </a:lnTo>
                <a:lnTo>
                  <a:pt x="3021" y="1915"/>
                </a:lnTo>
                <a:lnTo>
                  <a:pt x="3023" y="1918"/>
                </a:lnTo>
                <a:lnTo>
                  <a:pt x="3026" y="1920"/>
                </a:lnTo>
                <a:lnTo>
                  <a:pt x="3037" y="1916"/>
                </a:lnTo>
                <a:lnTo>
                  <a:pt x="3044" y="1923"/>
                </a:lnTo>
                <a:lnTo>
                  <a:pt x="3046" y="1930"/>
                </a:lnTo>
                <a:lnTo>
                  <a:pt x="3049" y="1939"/>
                </a:lnTo>
                <a:lnTo>
                  <a:pt x="3052" y="1948"/>
                </a:lnTo>
                <a:lnTo>
                  <a:pt x="3065" y="1956"/>
                </a:lnTo>
                <a:lnTo>
                  <a:pt x="3082" y="1963"/>
                </a:lnTo>
                <a:lnTo>
                  <a:pt x="3101" y="1969"/>
                </a:lnTo>
                <a:lnTo>
                  <a:pt x="3119" y="1974"/>
                </a:lnTo>
                <a:lnTo>
                  <a:pt x="3133" y="1983"/>
                </a:lnTo>
                <a:lnTo>
                  <a:pt x="3154" y="2000"/>
                </a:lnTo>
                <a:lnTo>
                  <a:pt x="3171" y="2021"/>
                </a:lnTo>
                <a:lnTo>
                  <a:pt x="3189" y="2042"/>
                </a:lnTo>
                <a:lnTo>
                  <a:pt x="3206" y="2063"/>
                </a:lnTo>
                <a:lnTo>
                  <a:pt x="3206" y="2079"/>
                </a:lnTo>
                <a:lnTo>
                  <a:pt x="3203" y="2089"/>
                </a:lnTo>
                <a:lnTo>
                  <a:pt x="3199" y="2096"/>
                </a:lnTo>
                <a:lnTo>
                  <a:pt x="3196" y="2103"/>
                </a:lnTo>
                <a:lnTo>
                  <a:pt x="3190" y="2112"/>
                </a:lnTo>
                <a:lnTo>
                  <a:pt x="3196" y="2189"/>
                </a:lnTo>
                <a:lnTo>
                  <a:pt x="3159" y="2185"/>
                </a:lnTo>
                <a:lnTo>
                  <a:pt x="3126" y="2176"/>
                </a:lnTo>
                <a:lnTo>
                  <a:pt x="3094" y="2166"/>
                </a:lnTo>
                <a:lnTo>
                  <a:pt x="3084" y="2147"/>
                </a:lnTo>
                <a:lnTo>
                  <a:pt x="3072" y="2127"/>
                </a:lnTo>
                <a:lnTo>
                  <a:pt x="3072" y="2108"/>
                </a:lnTo>
                <a:lnTo>
                  <a:pt x="3070" y="2107"/>
                </a:lnTo>
                <a:lnTo>
                  <a:pt x="3066" y="2105"/>
                </a:lnTo>
                <a:lnTo>
                  <a:pt x="3063" y="2103"/>
                </a:lnTo>
                <a:lnTo>
                  <a:pt x="3059" y="2103"/>
                </a:lnTo>
                <a:lnTo>
                  <a:pt x="3056" y="2101"/>
                </a:lnTo>
                <a:lnTo>
                  <a:pt x="3047" y="2089"/>
                </a:lnTo>
                <a:lnTo>
                  <a:pt x="3042" y="2073"/>
                </a:lnTo>
                <a:lnTo>
                  <a:pt x="3037" y="2059"/>
                </a:lnTo>
                <a:lnTo>
                  <a:pt x="3033" y="2058"/>
                </a:lnTo>
                <a:lnTo>
                  <a:pt x="3030" y="2056"/>
                </a:lnTo>
                <a:lnTo>
                  <a:pt x="3026" y="2054"/>
                </a:lnTo>
                <a:lnTo>
                  <a:pt x="3023" y="2052"/>
                </a:lnTo>
                <a:lnTo>
                  <a:pt x="3021" y="2051"/>
                </a:lnTo>
                <a:lnTo>
                  <a:pt x="3016" y="2051"/>
                </a:lnTo>
                <a:lnTo>
                  <a:pt x="3011" y="2051"/>
                </a:lnTo>
                <a:lnTo>
                  <a:pt x="2997" y="2054"/>
                </a:lnTo>
                <a:lnTo>
                  <a:pt x="2977" y="2059"/>
                </a:lnTo>
                <a:lnTo>
                  <a:pt x="2960" y="2065"/>
                </a:lnTo>
                <a:lnTo>
                  <a:pt x="2941" y="2068"/>
                </a:lnTo>
                <a:lnTo>
                  <a:pt x="2922" y="2066"/>
                </a:lnTo>
                <a:lnTo>
                  <a:pt x="2885" y="2054"/>
                </a:lnTo>
                <a:lnTo>
                  <a:pt x="2845" y="2044"/>
                </a:lnTo>
                <a:lnTo>
                  <a:pt x="2845" y="2016"/>
                </a:lnTo>
                <a:lnTo>
                  <a:pt x="2799" y="2012"/>
                </a:lnTo>
                <a:lnTo>
                  <a:pt x="2784" y="2030"/>
                </a:lnTo>
                <a:lnTo>
                  <a:pt x="2768" y="2045"/>
                </a:lnTo>
                <a:lnTo>
                  <a:pt x="2754" y="2063"/>
                </a:lnTo>
                <a:lnTo>
                  <a:pt x="2745" y="2084"/>
                </a:lnTo>
                <a:lnTo>
                  <a:pt x="2740" y="2107"/>
                </a:lnTo>
                <a:lnTo>
                  <a:pt x="2737" y="2129"/>
                </a:lnTo>
                <a:lnTo>
                  <a:pt x="2730" y="2150"/>
                </a:lnTo>
                <a:lnTo>
                  <a:pt x="2728" y="2155"/>
                </a:lnTo>
                <a:lnTo>
                  <a:pt x="2724" y="2159"/>
                </a:lnTo>
                <a:lnTo>
                  <a:pt x="2721" y="2162"/>
                </a:lnTo>
                <a:lnTo>
                  <a:pt x="2716" y="2166"/>
                </a:lnTo>
                <a:lnTo>
                  <a:pt x="2714" y="2169"/>
                </a:lnTo>
                <a:lnTo>
                  <a:pt x="2710" y="2175"/>
                </a:lnTo>
                <a:lnTo>
                  <a:pt x="2710" y="2185"/>
                </a:lnTo>
                <a:lnTo>
                  <a:pt x="2716" y="2196"/>
                </a:lnTo>
                <a:lnTo>
                  <a:pt x="2721" y="2203"/>
                </a:lnTo>
                <a:lnTo>
                  <a:pt x="2724" y="2211"/>
                </a:lnTo>
                <a:lnTo>
                  <a:pt x="2723" y="2223"/>
                </a:lnTo>
                <a:lnTo>
                  <a:pt x="2716" y="2237"/>
                </a:lnTo>
                <a:lnTo>
                  <a:pt x="2709" y="2250"/>
                </a:lnTo>
                <a:lnTo>
                  <a:pt x="2703" y="2265"/>
                </a:lnTo>
                <a:lnTo>
                  <a:pt x="2700" y="2285"/>
                </a:lnTo>
                <a:lnTo>
                  <a:pt x="2709" y="2295"/>
                </a:lnTo>
                <a:lnTo>
                  <a:pt x="2716" y="2306"/>
                </a:lnTo>
                <a:lnTo>
                  <a:pt x="2723" y="2314"/>
                </a:lnTo>
                <a:lnTo>
                  <a:pt x="2731" y="2323"/>
                </a:lnTo>
                <a:lnTo>
                  <a:pt x="2745" y="2328"/>
                </a:lnTo>
                <a:lnTo>
                  <a:pt x="2759" y="2321"/>
                </a:lnTo>
                <a:lnTo>
                  <a:pt x="2777" y="2323"/>
                </a:lnTo>
                <a:lnTo>
                  <a:pt x="2798" y="2330"/>
                </a:lnTo>
                <a:lnTo>
                  <a:pt x="2819" y="2339"/>
                </a:lnTo>
                <a:lnTo>
                  <a:pt x="2840" y="2349"/>
                </a:lnTo>
                <a:lnTo>
                  <a:pt x="2860" y="2360"/>
                </a:lnTo>
                <a:lnTo>
                  <a:pt x="2880" y="2368"/>
                </a:lnTo>
                <a:lnTo>
                  <a:pt x="2895" y="2374"/>
                </a:lnTo>
                <a:lnTo>
                  <a:pt x="2892" y="2419"/>
                </a:lnTo>
                <a:lnTo>
                  <a:pt x="2894" y="2421"/>
                </a:lnTo>
                <a:lnTo>
                  <a:pt x="2895" y="2424"/>
                </a:lnTo>
                <a:lnTo>
                  <a:pt x="2899" y="2428"/>
                </a:lnTo>
                <a:lnTo>
                  <a:pt x="2902" y="2429"/>
                </a:lnTo>
                <a:lnTo>
                  <a:pt x="2902" y="2431"/>
                </a:lnTo>
                <a:lnTo>
                  <a:pt x="2902" y="2477"/>
                </a:lnTo>
                <a:lnTo>
                  <a:pt x="2908" y="2485"/>
                </a:lnTo>
                <a:lnTo>
                  <a:pt x="2913" y="2491"/>
                </a:lnTo>
                <a:lnTo>
                  <a:pt x="2918" y="2494"/>
                </a:lnTo>
                <a:lnTo>
                  <a:pt x="2922" y="2499"/>
                </a:lnTo>
                <a:lnTo>
                  <a:pt x="2925" y="2510"/>
                </a:lnTo>
                <a:lnTo>
                  <a:pt x="2927" y="2527"/>
                </a:lnTo>
                <a:lnTo>
                  <a:pt x="2922" y="2531"/>
                </a:lnTo>
                <a:lnTo>
                  <a:pt x="2920" y="2534"/>
                </a:lnTo>
                <a:lnTo>
                  <a:pt x="2916" y="2538"/>
                </a:lnTo>
                <a:lnTo>
                  <a:pt x="2915" y="2543"/>
                </a:lnTo>
                <a:lnTo>
                  <a:pt x="2888" y="2545"/>
                </a:lnTo>
                <a:lnTo>
                  <a:pt x="2871" y="2550"/>
                </a:lnTo>
                <a:lnTo>
                  <a:pt x="2855" y="2555"/>
                </a:lnTo>
                <a:lnTo>
                  <a:pt x="2840" y="2562"/>
                </a:lnTo>
                <a:lnTo>
                  <a:pt x="2819" y="2573"/>
                </a:lnTo>
                <a:lnTo>
                  <a:pt x="2819" y="2585"/>
                </a:lnTo>
                <a:lnTo>
                  <a:pt x="2815" y="2585"/>
                </a:lnTo>
                <a:lnTo>
                  <a:pt x="2812" y="2587"/>
                </a:lnTo>
                <a:lnTo>
                  <a:pt x="2810" y="2587"/>
                </a:lnTo>
                <a:lnTo>
                  <a:pt x="2810" y="2587"/>
                </a:lnTo>
                <a:lnTo>
                  <a:pt x="2806" y="2588"/>
                </a:lnTo>
                <a:lnTo>
                  <a:pt x="2798" y="2597"/>
                </a:lnTo>
                <a:lnTo>
                  <a:pt x="2791" y="2606"/>
                </a:lnTo>
                <a:lnTo>
                  <a:pt x="2787" y="2616"/>
                </a:lnTo>
                <a:lnTo>
                  <a:pt x="2784" y="2630"/>
                </a:lnTo>
                <a:lnTo>
                  <a:pt x="2780" y="2641"/>
                </a:lnTo>
                <a:lnTo>
                  <a:pt x="2784" y="2655"/>
                </a:lnTo>
                <a:lnTo>
                  <a:pt x="2789" y="2670"/>
                </a:lnTo>
                <a:lnTo>
                  <a:pt x="2796" y="2688"/>
                </a:lnTo>
                <a:lnTo>
                  <a:pt x="2801" y="2705"/>
                </a:lnTo>
                <a:lnTo>
                  <a:pt x="2805" y="2723"/>
                </a:lnTo>
                <a:lnTo>
                  <a:pt x="2803" y="2738"/>
                </a:lnTo>
                <a:lnTo>
                  <a:pt x="2794" y="2758"/>
                </a:lnTo>
                <a:lnTo>
                  <a:pt x="2785" y="2768"/>
                </a:lnTo>
                <a:lnTo>
                  <a:pt x="2775" y="2775"/>
                </a:lnTo>
                <a:lnTo>
                  <a:pt x="2763" y="2782"/>
                </a:lnTo>
                <a:lnTo>
                  <a:pt x="2749" y="2792"/>
                </a:lnTo>
                <a:lnTo>
                  <a:pt x="2737" y="2810"/>
                </a:lnTo>
                <a:lnTo>
                  <a:pt x="2728" y="2833"/>
                </a:lnTo>
                <a:lnTo>
                  <a:pt x="2721" y="2861"/>
                </a:lnTo>
                <a:lnTo>
                  <a:pt x="2716" y="2888"/>
                </a:lnTo>
                <a:lnTo>
                  <a:pt x="2716" y="2918"/>
                </a:lnTo>
                <a:lnTo>
                  <a:pt x="2688" y="2934"/>
                </a:lnTo>
                <a:lnTo>
                  <a:pt x="2656" y="2943"/>
                </a:lnTo>
                <a:lnTo>
                  <a:pt x="2623" y="2946"/>
                </a:lnTo>
                <a:lnTo>
                  <a:pt x="2588" y="2943"/>
                </a:lnTo>
                <a:lnTo>
                  <a:pt x="2579" y="2909"/>
                </a:lnTo>
                <a:lnTo>
                  <a:pt x="2574" y="2876"/>
                </a:lnTo>
                <a:lnTo>
                  <a:pt x="2569" y="2838"/>
                </a:lnTo>
                <a:lnTo>
                  <a:pt x="2581" y="2836"/>
                </a:lnTo>
                <a:lnTo>
                  <a:pt x="2590" y="2834"/>
                </a:lnTo>
                <a:lnTo>
                  <a:pt x="2600" y="2831"/>
                </a:lnTo>
                <a:lnTo>
                  <a:pt x="2611" y="2803"/>
                </a:lnTo>
                <a:lnTo>
                  <a:pt x="2621" y="2772"/>
                </a:lnTo>
                <a:lnTo>
                  <a:pt x="2627" y="2738"/>
                </a:lnTo>
                <a:lnTo>
                  <a:pt x="2614" y="2730"/>
                </a:lnTo>
                <a:lnTo>
                  <a:pt x="2604" y="2717"/>
                </a:lnTo>
                <a:lnTo>
                  <a:pt x="2595" y="2703"/>
                </a:lnTo>
                <a:lnTo>
                  <a:pt x="2597" y="2700"/>
                </a:lnTo>
                <a:lnTo>
                  <a:pt x="2599" y="2698"/>
                </a:lnTo>
                <a:lnTo>
                  <a:pt x="2599" y="2693"/>
                </a:lnTo>
                <a:lnTo>
                  <a:pt x="2600" y="2688"/>
                </a:lnTo>
                <a:lnTo>
                  <a:pt x="2613" y="2677"/>
                </a:lnTo>
                <a:lnTo>
                  <a:pt x="2625" y="2667"/>
                </a:lnTo>
                <a:lnTo>
                  <a:pt x="2639" y="2658"/>
                </a:lnTo>
                <a:lnTo>
                  <a:pt x="2651" y="2655"/>
                </a:lnTo>
                <a:lnTo>
                  <a:pt x="2663" y="2655"/>
                </a:lnTo>
                <a:lnTo>
                  <a:pt x="2672" y="2655"/>
                </a:lnTo>
                <a:lnTo>
                  <a:pt x="2679" y="2637"/>
                </a:lnTo>
                <a:lnTo>
                  <a:pt x="2682" y="2625"/>
                </a:lnTo>
                <a:lnTo>
                  <a:pt x="2681" y="2613"/>
                </a:lnTo>
                <a:lnTo>
                  <a:pt x="2677" y="2600"/>
                </a:lnTo>
                <a:lnTo>
                  <a:pt x="2672" y="2585"/>
                </a:lnTo>
                <a:lnTo>
                  <a:pt x="2662" y="2585"/>
                </a:lnTo>
                <a:lnTo>
                  <a:pt x="2648" y="2562"/>
                </a:lnTo>
                <a:lnTo>
                  <a:pt x="2632" y="2536"/>
                </a:lnTo>
                <a:lnTo>
                  <a:pt x="2620" y="2511"/>
                </a:lnTo>
                <a:lnTo>
                  <a:pt x="2623" y="2496"/>
                </a:lnTo>
                <a:lnTo>
                  <a:pt x="2620" y="2487"/>
                </a:lnTo>
                <a:lnTo>
                  <a:pt x="2614" y="2473"/>
                </a:lnTo>
                <a:lnTo>
                  <a:pt x="2609" y="2461"/>
                </a:lnTo>
                <a:lnTo>
                  <a:pt x="2604" y="2450"/>
                </a:lnTo>
                <a:lnTo>
                  <a:pt x="2588" y="2428"/>
                </a:lnTo>
                <a:lnTo>
                  <a:pt x="2567" y="2407"/>
                </a:lnTo>
                <a:lnTo>
                  <a:pt x="2548" y="2388"/>
                </a:lnTo>
                <a:lnTo>
                  <a:pt x="2531" y="2365"/>
                </a:lnTo>
                <a:lnTo>
                  <a:pt x="2527" y="2354"/>
                </a:lnTo>
                <a:lnTo>
                  <a:pt x="2525" y="2342"/>
                </a:lnTo>
                <a:lnTo>
                  <a:pt x="2524" y="2330"/>
                </a:lnTo>
                <a:lnTo>
                  <a:pt x="2518" y="2319"/>
                </a:lnTo>
                <a:lnTo>
                  <a:pt x="2508" y="2316"/>
                </a:lnTo>
                <a:lnTo>
                  <a:pt x="2511" y="2288"/>
                </a:lnTo>
                <a:lnTo>
                  <a:pt x="2504" y="2279"/>
                </a:lnTo>
                <a:lnTo>
                  <a:pt x="2497" y="2272"/>
                </a:lnTo>
                <a:lnTo>
                  <a:pt x="2489" y="2267"/>
                </a:lnTo>
                <a:lnTo>
                  <a:pt x="2480" y="2260"/>
                </a:lnTo>
                <a:lnTo>
                  <a:pt x="2473" y="2250"/>
                </a:lnTo>
                <a:lnTo>
                  <a:pt x="2470" y="2236"/>
                </a:lnTo>
                <a:lnTo>
                  <a:pt x="2442" y="2236"/>
                </a:lnTo>
                <a:lnTo>
                  <a:pt x="2435" y="2246"/>
                </a:lnTo>
                <a:lnTo>
                  <a:pt x="2428" y="2255"/>
                </a:lnTo>
                <a:lnTo>
                  <a:pt x="2422" y="2271"/>
                </a:lnTo>
                <a:lnTo>
                  <a:pt x="2391" y="2267"/>
                </a:lnTo>
                <a:lnTo>
                  <a:pt x="2361" y="2257"/>
                </a:lnTo>
                <a:lnTo>
                  <a:pt x="2339" y="2243"/>
                </a:lnTo>
                <a:lnTo>
                  <a:pt x="2337" y="2241"/>
                </a:lnTo>
                <a:lnTo>
                  <a:pt x="2335" y="2239"/>
                </a:lnTo>
                <a:lnTo>
                  <a:pt x="2333" y="2236"/>
                </a:lnTo>
                <a:lnTo>
                  <a:pt x="2330" y="2232"/>
                </a:lnTo>
                <a:lnTo>
                  <a:pt x="2328" y="2229"/>
                </a:lnTo>
                <a:lnTo>
                  <a:pt x="2326" y="2227"/>
                </a:lnTo>
                <a:lnTo>
                  <a:pt x="2319" y="2229"/>
                </a:lnTo>
                <a:lnTo>
                  <a:pt x="2307" y="2232"/>
                </a:lnTo>
                <a:lnTo>
                  <a:pt x="2297" y="2230"/>
                </a:lnTo>
                <a:lnTo>
                  <a:pt x="2293" y="2229"/>
                </a:lnTo>
                <a:lnTo>
                  <a:pt x="2291" y="2225"/>
                </a:lnTo>
                <a:lnTo>
                  <a:pt x="2290" y="2222"/>
                </a:lnTo>
                <a:lnTo>
                  <a:pt x="2286" y="2218"/>
                </a:lnTo>
                <a:lnTo>
                  <a:pt x="2284" y="2216"/>
                </a:lnTo>
                <a:lnTo>
                  <a:pt x="2281" y="2213"/>
                </a:lnTo>
                <a:lnTo>
                  <a:pt x="2276" y="2211"/>
                </a:lnTo>
                <a:lnTo>
                  <a:pt x="2274" y="2211"/>
                </a:lnTo>
                <a:lnTo>
                  <a:pt x="2271" y="2211"/>
                </a:lnTo>
                <a:lnTo>
                  <a:pt x="2269" y="2210"/>
                </a:lnTo>
                <a:lnTo>
                  <a:pt x="2269" y="2208"/>
                </a:lnTo>
                <a:lnTo>
                  <a:pt x="2267" y="2204"/>
                </a:lnTo>
                <a:lnTo>
                  <a:pt x="2267" y="2201"/>
                </a:lnTo>
                <a:lnTo>
                  <a:pt x="2265" y="2194"/>
                </a:lnTo>
                <a:lnTo>
                  <a:pt x="2271" y="2183"/>
                </a:lnTo>
                <a:lnTo>
                  <a:pt x="2276" y="2173"/>
                </a:lnTo>
                <a:lnTo>
                  <a:pt x="2278" y="2162"/>
                </a:lnTo>
                <a:lnTo>
                  <a:pt x="2278" y="2154"/>
                </a:lnTo>
                <a:lnTo>
                  <a:pt x="2269" y="2136"/>
                </a:lnTo>
                <a:lnTo>
                  <a:pt x="2255" y="2117"/>
                </a:lnTo>
                <a:lnTo>
                  <a:pt x="2239" y="2100"/>
                </a:lnTo>
                <a:lnTo>
                  <a:pt x="2222" y="2084"/>
                </a:lnTo>
                <a:lnTo>
                  <a:pt x="2204" y="2073"/>
                </a:lnTo>
                <a:lnTo>
                  <a:pt x="2204" y="2086"/>
                </a:lnTo>
                <a:lnTo>
                  <a:pt x="2176" y="2093"/>
                </a:lnTo>
                <a:lnTo>
                  <a:pt x="2152" y="2105"/>
                </a:lnTo>
                <a:lnTo>
                  <a:pt x="2127" y="2117"/>
                </a:lnTo>
                <a:lnTo>
                  <a:pt x="2101" y="2127"/>
                </a:lnTo>
                <a:lnTo>
                  <a:pt x="2101" y="2105"/>
                </a:lnTo>
                <a:lnTo>
                  <a:pt x="2113" y="2098"/>
                </a:lnTo>
                <a:lnTo>
                  <a:pt x="2122" y="2087"/>
                </a:lnTo>
                <a:lnTo>
                  <a:pt x="2127" y="2073"/>
                </a:lnTo>
                <a:lnTo>
                  <a:pt x="2131" y="2073"/>
                </a:lnTo>
                <a:lnTo>
                  <a:pt x="2133" y="2072"/>
                </a:lnTo>
                <a:lnTo>
                  <a:pt x="2133" y="2072"/>
                </a:lnTo>
                <a:lnTo>
                  <a:pt x="2131" y="2070"/>
                </a:lnTo>
                <a:lnTo>
                  <a:pt x="2129" y="2070"/>
                </a:lnTo>
                <a:lnTo>
                  <a:pt x="2127" y="2070"/>
                </a:lnTo>
                <a:lnTo>
                  <a:pt x="2127" y="2070"/>
                </a:lnTo>
                <a:lnTo>
                  <a:pt x="2112" y="2058"/>
                </a:lnTo>
                <a:lnTo>
                  <a:pt x="2091" y="2049"/>
                </a:lnTo>
                <a:lnTo>
                  <a:pt x="2070" y="2044"/>
                </a:lnTo>
                <a:lnTo>
                  <a:pt x="2068" y="2049"/>
                </a:lnTo>
                <a:lnTo>
                  <a:pt x="2065" y="2052"/>
                </a:lnTo>
                <a:lnTo>
                  <a:pt x="2063" y="2054"/>
                </a:lnTo>
                <a:lnTo>
                  <a:pt x="2059" y="2056"/>
                </a:lnTo>
                <a:lnTo>
                  <a:pt x="2054" y="2058"/>
                </a:lnTo>
                <a:lnTo>
                  <a:pt x="2047" y="2059"/>
                </a:lnTo>
                <a:lnTo>
                  <a:pt x="2042" y="2056"/>
                </a:lnTo>
                <a:lnTo>
                  <a:pt x="2038" y="2056"/>
                </a:lnTo>
                <a:lnTo>
                  <a:pt x="2033" y="2056"/>
                </a:lnTo>
                <a:lnTo>
                  <a:pt x="2028" y="2058"/>
                </a:lnTo>
                <a:lnTo>
                  <a:pt x="2019" y="2059"/>
                </a:lnTo>
                <a:lnTo>
                  <a:pt x="2012" y="2040"/>
                </a:lnTo>
                <a:lnTo>
                  <a:pt x="2002" y="2023"/>
                </a:lnTo>
                <a:lnTo>
                  <a:pt x="1988" y="2009"/>
                </a:lnTo>
                <a:lnTo>
                  <a:pt x="1970" y="2002"/>
                </a:lnTo>
                <a:lnTo>
                  <a:pt x="1970" y="1977"/>
                </a:lnTo>
                <a:lnTo>
                  <a:pt x="1955" y="1969"/>
                </a:lnTo>
                <a:lnTo>
                  <a:pt x="1941" y="1956"/>
                </a:lnTo>
                <a:lnTo>
                  <a:pt x="1927" y="1941"/>
                </a:lnTo>
                <a:lnTo>
                  <a:pt x="1920" y="1925"/>
                </a:lnTo>
                <a:lnTo>
                  <a:pt x="1900" y="1925"/>
                </a:lnTo>
                <a:lnTo>
                  <a:pt x="1885" y="1928"/>
                </a:lnTo>
                <a:lnTo>
                  <a:pt x="1885" y="1935"/>
                </a:lnTo>
                <a:lnTo>
                  <a:pt x="1883" y="1941"/>
                </a:lnTo>
                <a:lnTo>
                  <a:pt x="1881" y="1942"/>
                </a:lnTo>
                <a:lnTo>
                  <a:pt x="1878" y="1946"/>
                </a:lnTo>
                <a:lnTo>
                  <a:pt x="1874" y="1946"/>
                </a:lnTo>
                <a:lnTo>
                  <a:pt x="1866" y="1948"/>
                </a:lnTo>
                <a:lnTo>
                  <a:pt x="1850" y="1937"/>
                </a:lnTo>
                <a:lnTo>
                  <a:pt x="1831" y="1932"/>
                </a:lnTo>
                <a:lnTo>
                  <a:pt x="1811" y="1930"/>
                </a:lnTo>
                <a:lnTo>
                  <a:pt x="1789" y="1932"/>
                </a:lnTo>
                <a:lnTo>
                  <a:pt x="1778" y="1946"/>
                </a:lnTo>
                <a:lnTo>
                  <a:pt x="1761" y="1955"/>
                </a:lnTo>
                <a:lnTo>
                  <a:pt x="1740" y="1958"/>
                </a:lnTo>
                <a:lnTo>
                  <a:pt x="1736" y="1939"/>
                </a:lnTo>
                <a:lnTo>
                  <a:pt x="1724" y="1932"/>
                </a:lnTo>
                <a:lnTo>
                  <a:pt x="1714" y="1922"/>
                </a:lnTo>
                <a:lnTo>
                  <a:pt x="1705" y="1911"/>
                </a:lnTo>
                <a:lnTo>
                  <a:pt x="1693" y="1904"/>
                </a:lnTo>
                <a:lnTo>
                  <a:pt x="1681" y="1902"/>
                </a:lnTo>
                <a:lnTo>
                  <a:pt x="1663" y="1902"/>
                </a:lnTo>
                <a:lnTo>
                  <a:pt x="1647" y="1902"/>
                </a:lnTo>
                <a:lnTo>
                  <a:pt x="1632" y="1902"/>
                </a:lnTo>
                <a:lnTo>
                  <a:pt x="1625" y="1901"/>
                </a:lnTo>
                <a:lnTo>
                  <a:pt x="1623" y="1901"/>
                </a:lnTo>
                <a:lnTo>
                  <a:pt x="1621" y="1899"/>
                </a:lnTo>
                <a:lnTo>
                  <a:pt x="1621" y="1897"/>
                </a:lnTo>
                <a:lnTo>
                  <a:pt x="1621" y="1895"/>
                </a:lnTo>
                <a:lnTo>
                  <a:pt x="1621" y="1894"/>
                </a:lnTo>
                <a:lnTo>
                  <a:pt x="1618" y="1892"/>
                </a:lnTo>
                <a:lnTo>
                  <a:pt x="1614" y="1892"/>
                </a:lnTo>
                <a:lnTo>
                  <a:pt x="1609" y="1890"/>
                </a:lnTo>
                <a:lnTo>
                  <a:pt x="1609" y="1878"/>
                </a:lnTo>
                <a:lnTo>
                  <a:pt x="1588" y="1862"/>
                </a:lnTo>
                <a:lnTo>
                  <a:pt x="1569" y="1843"/>
                </a:lnTo>
                <a:lnTo>
                  <a:pt x="1548" y="1827"/>
                </a:lnTo>
                <a:lnTo>
                  <a:pt x="1510" y="1817"/>
                </a:lnTo>
                <a:lnTo>
                  <a:pt x="1510" y="1801"/>
                </a:lnTo>
                <a:lnTo>
                  <a:pt x="1504" y="1792"/>
                </a:lnTo>
                <a:lnTo>
                  <a:pt x="1497" y="1780"/>
                </a:lnTo>
                <a:lnTo>
                  <a:pt x="1489" y="1770"/>
                </a:lnTo>
                <a:lnTo>
                  <a:pt x="1482" y="1763"/>
                </a:lnTo>
                <a:lnTo>
                  <a:pt x="1473" y="1757"/>
                </a:lnTo>
                <a:lnTo>
                  <a:pt x="1461" y="1749"/>
                </a:lnTo>
                <a:lnTo>
                  <a:pt x="1447" y="1742"/>
                </a:lnTo>
                <a:lnTo>
                  <a:pt x="1433" y="1735"/>
                </a:lnTo>
                <a:lnTo>
                  <a:pt x="1424" y="1733"/>
                </a:lnTo>
                <a:lnTo>
                  <a:pt x="1414" y="1733"/>
                </a:lnTo>
                <a:lnTo>
                  <a:pt x="1401" y="1735"/>
                </a:lnTo>
                <a:lnTo>
                  <a:pt x="1391" y="1733"/>
                </a:lnTo>
                <a:lnTo>
                  <a:pt x="1379" y="1719"/>
                </a:lnTo>
                <a:lnTo>
                  <a:pt x="1370" y="1703"/>
                </a:lnTo>
                <a:lnTo>
                  <a:pt x="1361" y="1686"/>
                </a:lnTo>
                <a:lnTo>
                  <a:pt x="1352" y="1670"/>
                </a:lnTo>
                <a:lnTo>
                  <a:pt x="1335" y="1654"/>
                </a:lnTo>
                <a:lnTo>
                  <a:pt x="1312" y="1646"/>
                </a:lnTo>
                <a:lnTo>
                  <a:pt x="1286" y="1639"/>
                </a:lnTo>
                <a:lnTo>
                  <a:pt x="1258" y="1637"/>
                </a:lnTo>
                <a:lnTo>
                  <a:pt x="1228" y="1635"/>
                </a:lnTo>
                <a:lnTo>
                  <a:pt x="1227" y="1642"/>
                </a:lnTo>
                <a:lnTo>
                  <a:pt x="1225" y="1647"/>
                </a:lnTo>
                <a:lnTo>
                  <a:pt x="1223" y="1651"/>
                </a:lnTo>
                <a:lnTo>
                  <a:pt x="1220" y="1653"/>
                </a:lnTo>
                <a:lnTo>
                  <a:pt x="1215" y="1654"/>
                </a:lnTo>
                <a:lnTo>
                  <a:pt x="1206" y="1656"/>
                </a:lnTo>
                <a:lnTo>
                  <a:pt x="1202" y="1651"/>
                </a:lnTo>
                <a:lnTo>
                  <a:pt x="1199" y="1647"/>
                </a:lnTo>
                <a:lnTo>
                  <a:pt x="1195" y="1644"/>
                </a:lnTo>
                <a:lnTo>
                  <a:pt x="1192" y="1640"/>
                </a:lnTo>
                <a:lnTo>
                  <a:pt x="1188" y="1635"/>
                </a:lnTo>
                <a:lnTo>
                  <a:pt x="1187" y="1628"/>
                </a:lnTo>
                <a:lnTo>
                  <a:pt x="1209" y="1625"/>
                </a:lnTo>
                <a:lnTo>
                  <a:pt x="1213" y="1602"/>
                </a:lnTo>
                <a:lnTo>
                  <a:pt x="1197" y="1590"/>
                </a:lnTo>
                <a:lnTo>
                  <a:pt x="1181" y="1576"/>
                </a:lnTo>
                <a:lnTo>
                  <a:pt x="1167" y="1562"/>
                </a:lnTo>
                <a:lnTo>
                  <a:pt x="1153" y="1550"/>
                </a:lnTo>
                <a:lnTo>
                  <a:pt x="1136" y="1539"/>
                </a:lnTo>
                <a:lnTo>
                  <a:pt x="1117" y="1531"/>
                </a:lnTo>
                <a:lnTo>
                  <a:pt x="1091" y="1525"/>
                </a:lnTo>
                <a:lnTo>
                  <a:pt x="1091" y="1487"/>
                </a:lnTo>
                <a:lnTo>
                  <a:pt x="1075" y="1480"/>
                </a:lnTo>
                <a:lnTo>
                  <a:pt x="1066" y="1476"/>
                </a:lnTo>
                <a:lnTo>
                  <a:pt x="1059" y="1475"/>
                </a:lnTo>
                <a:lnTo>
                  <a:pt x="1052" y="1476"/>
                </a:lnTo>
                <a:lnTo>
                  <a:pt x="1047" y="1478"/>
                </a:lnTo>
                <a:lnTo>
                  <a:pt x="1036" y="1480"/>
                </a:lnTo>
                <a:lnTo>
                  <a:pt x="1021" y="1482"/>
                </a:lnTo>
                <a:lnTo>
                  <a:pt x="1021" y="1475"/>
                </a:lnTo>
                <a:lnTo>
                  <a:pt x="1019" y="1462"/>
                </a:lnTo>
                <a:lnTo>
                  <a:pt x="1021" y="1447"/>
                </a:lnTo>
                <a:lnTo>
                  <a:pt x="1024" y="1431"/>
                </a:lnTo>
                <a:lnTo>
                  <a:pt x="1028" y="1414"/>
                </a:lnTo>
                <a:lnTo>
                  <a:pt x="1026" y="1394"/>
                </a:lnTo>
                <a:lnTo>
                  <a:pt x="1017" y="1372"/>
                </a:lnTo>
                <a:lnTo>
                  <a:pt x="1007" y="1349"/>
                </a:lnTo>
                <a:lnTo>
                  <a:pt x="995" y="1330"/>
                </a:lnTo>
                <a:lnTo>
                  <a:pt x="986" y="1321"/>
                </a:lnTo>
                <a:lnTo>
                  <a:pt x="974" y="1312"/>
                </a:lnTo>
                <a:lnTo>
                  <a:pt x="963" y="1304"/>
                </a:lnTo>
                <a:lnTo>
                  <a:pt x="956" y="1295"/>
                </a:lnTo>
                <a:lnTo>
                  <a:pt x="947" y="1269"/>
                </a:lnTo>
                <a:lnTo>
                  <a:pt x="942" y="1241"/>
                </a:lnTo>
                <a:lnTo>
                  <a:pt x="939" y="1213"/>
                </a:lnTo>
                <a:lnTo>
                  <a:pt x="934" y="1187"/>
                </a:lnTo>
                <a:lnTo>
                  <a:pt x="927" y="1162"/>
                </a:lnTo>
                <a:lnTo>
                  <a:pt x="914" y="1141"/>
                </a:lnTo>
                <a:lnTo>
                  <a:pt x="906" y="1133"/>
                </a:lnTo>
                <a:lnTo>
                  <a:pt x="892" y="1124"/>
                </a:lnTo>
                <a:lnTo>
                  <a:pt x="874" y="1115"/>
                </a:lnTo>
                <a:lnTo>
                  <a:pt x="857" y="1108"/>
                </a:lnTo>
                <a:lnTo>
                  <a:pt x="839" y="1105"/>
                </a:lnTo>
                <a:lnTo>
                  <a:pt x="825" y="1106"/>
                </a:lnTo>
                <a:lnTo>
                  <a:pt x="824" y="1108"/>
                </a:lnTo>
                <a:lnTo>
                  <a:pt x="820" y="1110"/>
                </a:lnTo>
                <a:lnTo>
                  <a:pt x="818" y="1112"/>
                </a:lnTo>
                <a:lnTo>
                  <a:pt x="815" y="1112"/>
                </a:lnTo>
                <a:lnTo>
                  <a:pt x="810" y="1113"/>
                </a:lnTo>
                <a:lnTo>
                  <a:pt x="804" y="1112"/>
                </a:lnTo>
                <a:lnTo>
                  <a:pt x="799" y="1110"/>
                </a:lnTo>
                <a:lnTo>
                  <a:pt x="787" y="1094"/>
                </a:lnTo>
                <a:lnTo>
                  <a:pt x="782" y="1092"/>
                </a:lnTo>
                <a:lnTo>
                  <a:pt x="776" y="1092"/>
                </a:lnTo>
                <a:lnTo>
                  <a:pt x="771" y="1092"/>
                </a:lnTo>
                <a:lnTo>
                  <a:pt x="766" y="1092"/>
                </a:lnTo>
                <a:lnTo>
                  <a:pt x="761" y="1091"/>
                </a:lnTo>
                <a:lnTo>
                  <a:pt x="752" y="1075"/>
                </a:lnTo>
                <a:lnTo>
                  <a:pt x="714" y="1064"/>
                </a:lnTo>
                <a:lnTo>
                  <a:pt x="691" y="1051"/>
                </a:lnTo>
                <a:lnTo>
                  <a:pt x="665" y="1037"/>
                </a:lnTo>
                <a:lnTo>
                  <a:pt x="663" y="1042"/>
                </a:lnTo>
                <a:lnTo>
                  <a:pt x="661" y="1044"/>
                </a:lnTo>
                <a:lnTo>
                  <a:pt x="661" y="1045"/>
                </a:lnTo>
                <a:lnTo>
                  <a:pt x="659" y="1047"/>
                </a:lnTo>
                <a:lnTo>
                  <a:pt x="658" y="1047"/>
                </a:lnTo>
                <a:lnTo>
                  <a:pt x="654" y="1047"/>
                </a:lnTo>
                <a:lnTo>
                  <a:pt x="649" y="1049"/>
                </a:lnTo>
                <a:lnTo>
                  <a:pt x="633" y="1038"/>
                </a:lnTo>
                <a:lnTo>
                  <a:pt x="612" y="1033"/>
                </a:lnTo>
                <a:lnTo>
                  <a:pt x="590" y="1030"/>
                </a:lnTo>
                <a:lnTo>
                  <a:pt x="565" y="1028"/>
                </a:lnTo>
                <a:lnTo>
                  <a:pt x="546" y="1030"/>
                </a:lnTo>
                <a:lnTo>
                  <a:pt x="539" y="1038"/>
                </a:lnTo>
                <a:lnTo>
                  <a:pt x="530" y="1049"/>
                </a:lnTo>
                <a:lnTo>
                  <a:pt x="518" y="1056"/>
                </a:lnTo>
                <a:lnTo>
                  <a:pt x="508" y="1061"/>
                </a:lnTo>
                <a:lnTo>
                  <a:pt x="502" y="1073"/>
                </a:lnTo>
                <a:lnTo>
                  <a:pt x="495" y="1084"/>
                </a:lnTo>
                <a:lnTo>
                  <a:pt x="487" y="1094"/>
                </a:lnTo>
                <a:lnTo>
                  <a:pt x="480" y="1105"/>
                </a:lnTo>
                <a:lnTo>
                  <a:pt x="474" y="1119"/>
                </a:lnTo>
                <a:lnTo>
                  <a:pt x="473" y="1136"/>
                </a:lnTo>
                <a:lnTo>
                  <a:pt x="464" y="1138"/>
                </a:lnTo>
                <a:lnTo>
                  <a:pt x="457" y="1140"/>
                </a:lnTo>
                <a:lnTo>
                  <a:pt x="452" y="1141"/>
                </a:lnTo>
                <a:lnTo>
                  <a:pt x="445" y="1145"/>
                </a:lnTo>
                <a:lnTo>
                  <a:pt x="443" y="1148"/>
                </a:lnTo>
                <a:lnTo>
                  <a:pt x="441" y="1154"/>
                </a:lnTo>
                <a:lnTo>
                  <a:pt x="438" y="1157"/>
                </a:lnTo>
                <a:lnTo>
                  <a:pt x="436" y="1160"/>
                </a:lnTo>
                <a:lnTo>
                  <a:pt x="434" y="1164"/>
                </a:lnTo>
                <a:lnTo>
                  <a:pt x="434" y="1187"/>
                </a:lnTo>
                <a:lnTo>
                  <a:pt x="422" y="1195"/>
                </a:lnTo>
                <a:lnTo>
                  <a:pt x="422" y="1218"/>
                </a:lnTo>
                <a:lnTo>
                  <a:pt x="408" y="1236"/>
                </a:lnTo>
                <a:lnTo>
                  <a:pt x="385" y="1251"/>
                </a:lnTo>
                <a:lnTo>
                  <a:pt x="358" y="1263"/>
                </a:lnTo>
                <a:lnTo>
                  <a:pt x="324" y="1274"/>
                </a:lnTo>
                <a:lnTo>
                  <a:pt x="293" y="1281"/>
                </a:lnTo>
                <a:lnTo>
                  <a:pt x="262" y="1283"/>
                </a:lnTo>
                <a:lnTo>
                  <a:pt x="262" y="1279"/>
                </a:lnTo>
                <a:lnTo>
                  <a:pt x="258" y="1279"/>
                </a:lnTo>
                <a:lnTo>
                  <a:pt x="253" y="1244"/>
                </a:lnTo>
                <a:lnTo>
                  <a:pt x="274" y="1227"/>
                </a:lnTo>
                <a:lnTo>
                  <a:pt x="289" y="1202"/>
                </a:lnTo>
                <a:lnTo>
                  <a:pt x="300" y="1176"/>
                </a:lnTo>
                <a:lnTo>
                  <a:pt x="291" y="1169"/>
                </a:lnTo>
                <a:lnTo>
                  <a:pt x="288" y="1166"/>
                </a:lnTo>
                <a:lnTo>
                  <a:pt x="282" y="1160"/>
                </a:lnTo>
                <a:lnTo>
                  <a:pt x="274" y="1157"/>
                </a:lnTo>
                <a:lnTo>
                  <a:pt x="262" y="1155"/>
                </a:lnTo>
                <a:lnTo>
                  <a:pt x="244" y="1167"/>
                </a:lnTo>
                <a:lnTo>
                  <a:pt x="225" y="1169"/>
                </a:lnTo>
                <a:lnTo>
                  <a:pt x="207" y="1167"/>
                </a:lnTo>
                <a:lnTo>
                  <a:pt x="188" y="1160"/>
                </a:lnTo>
                <a:lnTo>
                  <a:pt x="172" y="1152"/>
                </a:lnTo>
                <a:lnTo>
                  <a:pt x="153" y="1143"/>
                </a:lnTo>
                <a:lnTo>
                  <a:pt x="134" y="1136"/>
                </a:lnTo>
                <a:lnTo>
                  <a:pt x="117" y="1129"/>
                </a:lnTo>
                <a:lnTo>
                  <a:pt x="101" y="1119"/>
                </a:lnTo>
                <a:lnTo>
                  <a:pt x="89" y="1103"/>
                </a:lnTo>
                <a:lnTo>
                  <a:pt x="85" y="1092"/>
                </a:lnTo>
                <a:lnTo>
                  <a:pt x="85" y="1080"/>
                </a:lnTo>
                <a:lnTo>
                  <a:pt x="87" y="1071"/>
                </a:lnTo>
                <a:lnTo>
                  <a:pt x="92" y="1064"/>
                </a:lnTo>
                <a:lnTo>
                  <a:pt x="82" y="1056"/>
                </a:lnTo>
                <a:lnTo>
                  <a:pt x="75" y="1044"/>
                </a:lnTo>
                <a:lnTo>
                  <a:pt x="73" y="1026"/>
                </a:lnTo>
                <a:lnTo>
                  <a:pt x="83" y="1016"/>
                </a:lnTo>
                <a:lnTo>
                  <a:pt x="90" y="1005"/>
                </a:lnTo>
                <a:lnTo>
                  <a:pt x="94" y="995"/>
                </a:lnTo>
                <a:lnTo>
                  <a:pt x="99" y="986"/>
                </a:lnTo>
                <a:lnTo>
                  <a:pt x="104" y="979"/>
                </a:lnTo>
                <a:lnTo>
                  <a:pt x="115" y="975"/>
                </a:lnTo>
                <a:lnTo>
                  <a:pt x="113" y="962"/>
                </a:lnTo>
                <a:lnTo>
                  <a:pt x="110" y="951"/>
                </a:lnTo>
                <a:lnTo>
                  <a:pt x="106" y="941"/>
                </a:lnTo>
                <a:lnTo>
                  <a:pt x="104" y="927"/>
                </a:lnTo>
                <a:lnTo>
                  <a:pt x="85" y="921"/>
                </a:lnTo>
                <a:lnTo>
                  <a:pt x="68" y="918"/>
                </a:lnTo>
                <a:lnTo>
                  <a:pt x="54" y="913"/>
                </a:lnTo>
                <a:lnTo>
                  <a:pt x="43" y="902"/>
                </a:lnTo>
                <a:lnTo>
                  <a:pt x="35" y="886"/>
                </a:lnTo>
                <a:lnTo>
                  <a:pt x="31" y="864"/>
                </a:lnTo>
                <a:lnTo>
                  <a:pt x="12" y="860"/>
                </a:lnTo>
                <a:lnTo>
                  <a:pt x="0" y="831"/>
                </a:lnTo>
                <a:lnTo>
                  <a:pt x="5" y="827"/>
                </a:lnTo>
                <a:lnTo>
                  <a:pt x="10" y="824"/>
                </a:lnTo>
                <a:lnTo>
                  <a:pt x="14" y="820"/>
                </a:lnTo>
                <a:lnTo>
                  <a:pt x="19" y="817"/>
                </a:lnTo>
                <a:lnTo>
                  <a:pt x="22" y="815"/>
                </a:lnTo>
                <a:lnTo>
                  <a:pt x="36" y="813"/>
                </a:lnTo>
                <a:lnTo>
                  <a:pt x="49" y="817"/>
                </a:lnTo>
                <a:lnTo>
                  <a:pt x="57" y="818"/>
                </a:lnTo>
                <a:lnTo>
                  <a:pt x="111" y="773"/>
                </a:lnTo>
                <a:lnTo>
                  <a:pt x="111" y="768"/>
                </a:lnTo>
                <a:lnTo>
                  <a:pt x="115" y="759"/>
                </a:lnTo>
                <a:lnTo>
                  <a:pt x="117" y="747"/>
                </a:lnTo>
                <a:lnTo>
                  <a:pt x="120" y="735"/>
                </a:lnTo>
                <a:lnTo>
                  <a:pt x="122" y="724"/>
                </a:lnTo>
                <a:lnTo>
                  <a:pt x="124" y="719"/>
                </a:lnTo>
                <a:lnTo>
                  <a:pt x="117" y="717"/>
                </a:lnTo>
                <a:lnTo>
                  <a:pt x="113" y="715"/>
                </a:lnTo>
                <a:lnTo>
                  <a:pt x="111" y="714"/>
                </a:lnTo>
                <a:lnTo>
                  <a:pt x="111" y="712"/>
                </a:lnTo>
                <a:lnTo>
                  <a:pt x="111" y="712"/>
                </a:lnTo>
                <a:lnTo>
                  <a:pt x="111" y="710"/>
                </a:lnTo>
                <a:lnTo>
                  <a:pt x="111" y="708"/>
                </a:lnTo>
                <a:lnTo>
                  <a:pt x="110" y="705"/>
                </a:lnTo>
                <a:lnTo>
                  <a:pt x="108" y="703"/>
                </a:lnTo>
                <a:lnTo>
                  <a:pt x="85" y="694"/>
                </a:lnTo>
                <a:lnTo>
                  <a:pt x="78" y="686"/>
                </a:lnTo>
                <a:lnTo>
                  <a:pt x="76" y="674"/>
                </a:lnTo>
                <a:lnTo>
                  <a:pt x="73" y="660"/>
                </a:lnTo>
                <a:lnTo>
                  <a:pt x="70" y="649"/>
                </a:lnTo>
                <a:lnTo>
                  <a:pt x="50" y="637"/>
                </a:lnTo>
                <a:lnTo>
                  <a:pt x="28" y="630"/>
                </a:lnTo>
                <a:lnTo>
                  <a:pt x="22" y="584"/>
                </a:lnTo>
                <a:lnTo>
                  <a:pt x="35" y="579"/>
                </a:lnTo>
                <a:lnTo>
                  <a:pt x="45" y="578"/>
                </a:lnTo>
                <a:lnTo>
                  <a:pt x="57" y="572"/>
                </a:lnTo>
                <a:lnTo>
                  <a:pt x="64" y="567"/>
                </a:lnTo>
                <a:lnTo>
                  <a:pt x="68" y="560"/>
                </a:lnTo>
                <a:lnTo>
                  <a:pt x="71" y="555"/>
                </a:lnTo>
                <a:lnTo>
                  <a:pt x="76" y="550"/>
                </a:lnTo>
                <a:lnTo>
                  <a:pt x="89" y="546"/>
                </a:lnTo>
                <a:lnTo>
                  <a:pt x="97" y="551"/>
                </a:lnTo>
                <a:lnTo>
                  <a:pt x="113" y="553"/>
                </a:lnTo>
                <a:lnTo>
                  <a:pt x="129" y="550"/>
                </a:lnTo>
                <a:lnTo>
                  <a:pt x="148" y="544"/>
                </a:lnTo>
                <a:lnTo>
                  <a:pt x="166" y="537"/>
                </a:lnTo>
                <a:lnTo>
                  <a:pt x="181" y="529"/>
                </a:lnTo>
                <a:lnTo>
                  <a:pt x="192" y="523"/>
                </a:lnTo>
                <a:lnTo>
                  <a:pt x="195" y="511"/>
                </a:lnTo>
                <a:lnTo>
                  <a:pt x="206" y="509"/>
                </a:lnTo>
                <a:lnTo>
                  <a:pt x="218" y="513"/>
                </a:lnTo>
                <a:lnTo>
                  <a:pt x="234" y="518"/>
                </a:lnTo>
                <a:lnTo>
                  <a:pt x="249" y="523"/>
                </a:lnTo>
                <a:lnTo>
                  <a:pt x="265" y="529"/>
                </a:lnTo>
                <a:lnTo>
                  <a:pt x="277" y="530"/>
                </a:lnTo>
                <a:lnTo>
                  <a:pt x="277" y="504"/>
                </a:lnTo>
                <a:lnTo>
                  <a:pt x="295" y="495"/>
                </a:lnTo>
                <a:lnTo>
                  <a:pt x="307" y="482"/>
                </a:lnTo>
                <a:lnTo>
                  <a:pt x="314" y="464"/>
                </a:lnTo>
                <a:lnTo>
                  <a:pt x="319" y="447"/>
                </a:lnTo>
                <a:lnTo>
                  <a:pt x="330" y="447"/>
                </a:lnTo>
                <a:lnTo>
                  <a:pt x="328" y="433"/>
                </a:lnTo>
                <a:lnTo>
                  <a:pt x="326" y="424"/>
                </a:lnTo>
                <a:lnTo>
                  <a:pt x="321" y="415"/>
                </a:lnTo>
                <a:lnTo>
                  <a:pt x="317" y="408"/>
                </a:lnTo>
                <a:lnTo>
                  <a:pt x="316" y="396"/>
                </a:lnTo>
                <a:lnTo>
                  <a:pt x="331" y="387"/>
                </a:lnTo>
                <a:lnTo>
                  <a:pt x="349" y="375"/>
                </a:lnTo>
                <a:lnTo>
                  <a:pt x="361" y="361"/>
                </a:lnTo>
                <a:lnTo>
                  <a:pt x="363" y="358"/>
                </a:lnTo>
                <a:lnTo>
                  <a:pt x="363" y="354"/>
                </a:lnTo>
                <a:lnTo>
                  <a:pt x="363" y="352"/>
                </a:lnTo>
                <a:lnTo>
                  <a:pt x="363" y="351"/>
                </a:lnTo>
                <a:lnTo>
                  <a:pt x="361" y="349"/>
                </a:lnTo>
                <a:lnTo>
                  <a:pt x="361" y="347"/>
                </a:lnTo>
                <a:lnTo>
                  <a:pt x="361" y="345"/>
                </a:lnTo>
                <a:lnTo>
                  <a:pt x="361" y="344"/>
                </a:lnTo>
                <a:lnTo>
                  <a:pt x="364" y="342"/>
                </a:lnTo>
                <a:lnTo>
                  <a:pt x="368" y="338"/>
                </a:lnTo>
                <a:lnTo>
                  <a:pt x="382" y="333"/>
                </a:lnTo>
                <a:lnTo>
                  <a:pt x="399" y="330"/>
                </a:lnTo>
                <a:lnTo>
                  <a:pt x="401" y="366"/>
                </a:lnTo>
                <a:lnTo>
                  <a:pt x="403" y="399"/>
                </a:lnTo>
                <a:lnTo>
                  <a:pt x="417" y="406"/>
                </a:lnTo>
                <a:lnTo>
                  <a:pt x="427" y="417"/>
                </a:lnTo>
                <a:lnTo>
                  <a:pt x="438" y="426"/>
                </a:lnTo>
                <a:lnTo>
                  <a:pt x="450" y="434"/>
                </a:lnTo>
                <a:lnTo>
                  <a:pt x="464" y="438"/>
                </a:lnTo>
                <a:lnTo>
                  <a:pt x="474" y="443"/>
                </a:lnTo>
                <a:lnTo>
                  <a:pt x="488" y="445"/>
                </a:lnTo>
                <a:lnTo>
                  <a:pt x="502" y="447"/>
                </a:lnTo>
                <a:lnTo>
                  <a:pt x="501" y="461"/>
                </a:lnTo>
                <a:lnTo>
                  <a:pt x="499" y="471"/>
                </a:lnTo>
                <a:lnTo>
                  <a:pt x="499" y="480"/>
                </a:lnTo>
                <a:lnTo>
                  <a:pt x="504" y="483"/>
                </a:lnTo>
                <a:lnTo>
                  <a:pt x="509" y="485"/>
                </a:lnTo>
                <a:lnTo>
                  <a:pt x="513" y="488"/>
                </a:lnTo>
                <a:lnTo>
                  <a:pt x="516" y="490"/>
                </a:lnTo>
                <a:lnTo>
                  <a:pt x="520" y="494"/>
                </a:lnTo>
                <a:lnTo>
                  <a:pt x="522" y="499"/>
                </a:lnTo>
                <a:lnTo>
                  <a:pt x="525" y="504"/>
                </a:lnTo>
                <a:lnTo>
                  <a:pt x="529" y="508"/>
                </a:lnTo>
                <a:lnTo>
                  <a:pt x="529" y="513"/>
                </a:lnTo>
                <a:lnTo>
                  <a:pt x="530" y="518"/>
                </a:lnTo>
                <a:lnTo>
                  <a:pt x="530" y="527"/>
                </a:lnTo>
                <a:lnTo>
                  <a:pt x="536" y="527"/>
                </a:lnTo>
                <a:lnTo>
                  <a:pt x="541" y="527"/>
                </a:lnTo>
                <a:lnTo>
                  <a:pt x="544" y="527"/>
                </a:lnTo>
                <a:lnTo>
                  <a:pt x="546" y="527"/>
                </a:lnTo>
                <a:lnTo>
                  <a:pt x="550" y="527"/>
                </a:lnTo>
                <a:lnTo>
                  <a:pt x="555" y="516"/>
                </a:lnTo>
                <a:lnTo>
                  <a:pt x="556" y="509"/>
                </a:lnTo>
                <a:lnTo>
                  <a:pt x="553" y="502"/>
                </a:lnTo>
                <a:lnTo>
                  <a:pt x="546" y="495"/>
                </a:lnTo>
                <a:lnTo>
                  <a:pt x="541" y="487"/>
                </a:lnTo>
                <a:lnTo>
                  <a:pt x="537" y="478"/>
                </a:lnTo>
                <a:lnTo>
                  <a:pt x="537" y="468"/>
                </a:lnTo>
                <a:lnTo>
                  <a:pt x="541" y="454"/>
                </a:lnTo>
                <a:lnTo>
                  <a:pt x="556" y="447"/>
                </a:lnTo>
                <a:lnTo>
                  <a:pt x="556" y="419"/>
                </a:lnTo>
                <a:lnTo>
                  <a:pt x="572" y="412"/>
                </a:lnTo>
                <a:lnTo>
                  <a:pt x="581" y="398"/>
                </a:lnTo>
                <a:lnTo>
                  <a:pt x="590" y="380"/>
                </a:lnTo>
                <a:lnTo>
                  <a:pt x="595" y="365"/>
                </a:lnTo>
                <a:lnTo>
                  <a:pt x="597" y="351"/>
                </a:lnTo>
                <a:lnTo>
                  <a:pt x="593" y="337"/>
                </a:lnTo>
                <a:lnTo>
                  <a:pt x="590" y="324"/>
                </a:lnTo>
                <a:lnTo>
                  <a:pt x="588" y="310"/>
                </a:lnTo>
                <a:lnTo>
                  <a:pt x="588" y="296"/>
                </a:lnTo>
                <a:lnTo>
                  <a:pt x="595" y="296"/>
                </a:lnTo>
                <a:lnTo>
                  <a:pt x="598" y="295"/>
                </a:lnTo>
                <a:lnTo>
                  <a:pt x="602" y="295"/>
                </a:lnTo>
                <a:lnTo>
                  <a:pt x="607" y="296"/>
                </a:lnTo>
                <a:lnTo>
                  <a:pt x="611" y="296"/>
                </a:lnTo>
                <a:lnTo>
                  <a:pt x="614" y="298"/>
                </a:lnTo>
                <a:lnTo>
                  <a:pt x="618" y="300"/>
                </a:lnTo>
                <a:lnTo>
                  <a:pt x="618" y="300"/>
                </a:lnTo>
                <a:lnTo>
                  <a:pt x="621" y="296"/>
                </a:lnTo>
                <a:lnTo>
                  <a:pt x="621" y="296"/>
                </a:lnTo>
                <a:lnTo>
                  <a:pt x="621" y="295"/>
                </a:lnTo>
                <a:lnTo>
                  <a:pt x="621" y="293"/>
                </a:lnTo>
                <a:lnTo>
                  <a:pt x="623" y="293"/>
                </a:lnTo>
                <a:lnTo>
                  <a:pt x="625" y="293"/>
                </a:lnTo>
                <a:lnTo>
                  <a:pt x="630" y="291"/>
                </a:lnTo>
                <a:lnTo>
                  <a:pt x="635" y="310"/>
                </a:lnTo>
                <a:lnTo>
                  <a:pt x="639" y="326"/>
                </a:lnTo>
                <a:lnTo>
                  <a:pt x="646" y="338"/>
                </a:lnTo>
                <a:lnTo>
                  <a:pt x="654" y="347"/>
                </a:lnTo>
                <a:lnTo>
                  <a:pt x="670" y="352"/>
                </a:lnTo>
                <a:lnTo>
                  <a:pt x="691" y="354"/>
                </a:lnTo>
                <a:lnTo>
                  <a:pt x="693" y="351"/>
                </a:lnTo>
                <a:lnTo>
                  <a:pt x="693" y="349"/>
                </a:lnTo>
                <a:lnTo>
                  <a:pt x="693" y="349"/>
                </a:lnTo>
                <a:lnTo>
                  <a:pt x="694" y="349"/>
                </a:lnTo>
                <a:lnTo>
                  <a:pt x="694" y="347"/>
                </a:lnTo>
                <a:lnTo>
                  <a:pt x="696" y="347"/>
                </a:lnTo>
                <a:lnTo>
                  <a:pt x="700" y="345"/>
                </a:lnTo>
                <a:lnTo>
                  <a:pt x="700" y="335"/>
                </a:lnTo>
                <a:lnTo>
                  <a:pt x="714" y="331"/>
                </a:lnTo>
                <a:lnTo>
                  <a:pt x="726" y="326"/>
                </a:lnTo>
                <a:lnTo>
                  <a:pt x="738" y="321"/>
                </a:lnTo>
                <a:lnTo>
                  <a:pt x="757" y="319"/>
                </a:lnTo>
                <a:lnTo>
                  <a:pt x="769" y="342"/>
                </a:lnTo>
                <a:lnTo>
                  <a:pt x="783" y="365"/>
                </a:lnTo>
                <a:lnTo>
                  <a:pt x="787" y="365"/>
                </a:lnTo>
                <a:lnTo>
                  <a:pt x="789" y="363"/>
                </a:lnTo>
                <a:lnTo>
                  <a:pt x="789" y="363"/>
                </a:lnTo>
                <a:lnTo>
                  <a:pt x="789" y="363"/>
                </a:lnTo>
                <a:lnTo>
                  <a:pt x="790" y="361"/>
                </a:lnTo>
                <a:lnTo>
                  <a:pt x="794" y="359"/>
                </a:lnTo>
                <a:lnTo>
                  <a:pt x="796" y="359"/>
                </a:lnTo>
                <a:lnTo>
                  <a:pt x="796" y="359"/>
                </a:lnTo>
                <a:lnTo>
                  <a:pt x="797" y="359"/>
                </a:lnTo>
                <a:lnTo>
                  <a:pt x="797" y="358"/>
                </a:lnTo>
                <a:lnTo>
                  <a:pt x="797" y="356"/>
                </a:lnTo>
                <a:lnTo>
                  <a:pt x="799" y="354"/>
                </a:lnTo>
                <a:lnTo>
                  <a:pt x="797" y="351"/>
                </a:lnTo>
                <a:lnTo>
                  <a:pt x="794" y="345"/>
                </a:lnTo>
                <a:lnTo>
                  <a:pt x="790" y="342"/>
                </a:lnTo>
                <a:lnTo>
                  <a:pt x="787" y="337"/>
                </a:lnTo>
                <a:lnTo>
                  <a:pt x="783" y="330"/>
                </a:lnTo>
                <a:lnTo>
                  <a:pt x="783" y="326"/>
                </a:lnTo>
                <a:lnTo>
                  <a:pt x="783" y="321"/>
                </a:lnTo>
                <a:lnTo>
                  <a:pt x="785" y="317"/>
                </a:lnTo>
                <a:lnTo>
                  <a:pt x="787" y="314"/>
                </a:lnTo>
                <a:lnTo>
                  <a:pt x="790" y="309"/>
                </a:lnTo>
                <a:lnTo>
                  <a:pt x="790" y="303"/>
                </a:lnTo>
                <a:lnTo>
                  <a:pt x="768" y="300"/>
                </a:lnTo>
                <a:lnTo>
                  <a:pt x="766" y="274"/>
                </a:lnTo>
                <a:lnTo>
                  <a:pt x="768" y="253"/>
                </a:lnTo>
                <a:lnTo>
                  <a:pt x="776" y="235"/>
                </a:lnTo>
                <a:lnTo>
                  <a:pt x="785" y="228"/>
                </a:lnTo>
                <a:lnTo>
                  <a:pt x="797" y="225"/>
                </a:lnTo>
                <a:lnTo>
                  <a:pt x="810" y="223"/>
                </a:lnTo>
                <a:lnTo>
                  <a:pt x="810" y="230"/>
                </a:lnTo>
                <a:lnTo>
                  <a:pt x="811" y="232"/>
                </a:lnTo>
                <a:lnTo>
                  <a:pt x="813" y="234"/>
                </a:lnTo>
                <a:lnTo>
                  <a:pt x="813" y="235"/>
                </a:lnTo>
                <a:lnTo>
                  <a:pt x="813" y="239"/>
                </a:lnTo>
                <a:lnTo>
                  <a:pt x="815" y="242"/>
                </a:lnTo>
                <a:lnTo>
                  <a:pt x="829" y="244"/>
                </a:lnTo>
                <a:lnTo>
                  <a:pt x="843" y="248"/>
                </a:lnTo>
                <a:lnTo>
                  <a:pt x="860" y="249"/>
                </a:lnTo>
                <a:lnTo>
                  <a:pt x="862" y="246"/>
                </a:lnTo>
                <a:lnTo>
                  <a:pt x="862" y="242"/>
                </a:lnTo>
                <a:lnTo>
                  <a:pt x="864" y="237"/>
                </a:lnTo>
                <a:lnTo>
                  <a:pt x="864" y="230"/>
                </a:lnTo>
                <a:lnTo>
                  <a:pt x="862" y="228"/>
                </a:lnTo>
                <a:lnTo>
                  <a:pt x="862" y="227"/>
                </a:lnTo>
                <a:lnTo>
                  <a:pt x="862" y="225"/>
                </a:lnTo>
                <a:lnTo>
                  <a:pt x="860" y="223"/>
                </a:lnTo>
                <a:lnTo>
                  <a:pt x="860" y="220"/>
                </a:lnTo>
                <a:lnTo>
                  <a:pt x="841" y="214"/>
                </a:lnTo>
                <a:lnTo>
                  <a:pt x="841" y="207"/>
                </a:lnTo>
                <a:lnTo>
                  <a:pt x="839" y="197"/>
                </a:lnTo>
                <a:lnTo>
                  <a:pt x="841" y="185"/>
                </a:lnTo>
                <a:lnTo>
                  <a:pt x="843" y="169"/>
                </a:lnTo>
                <a:lnTo>
                  <a:pt x="846" y="152"/>
                </a:lnTo>
                <a:lnTo>
                  <a:pt x="848" y="138"/>
                </a:lnTo>
                <a:lnTo>
                  <a:pt x="867" y="136"/>
                </a:lnTo>
                <a:lnTo>
                  <a:pt x="879" y="132"/>
                </a:lnTo>
                <a:lnTo>
                  <a:pt x="890" y="131"/>
                </a:lnTo>
                <a:lnTo>
                  <a:pt x="904" y="131"/>
                </a:lnTo>
                <a:lnTo>
                  <a:pt x="921" y="134"/>
                </a:lnTo>
                <a:lnTo>
                  <a:pt x="925" y="146"/>
                </a:lnTo>
                <a:lnTo>
                  <a:pt x="932" y="152"/>
                </a:lnTo>
                <a:lnTo>
                  <a:pt x="942" y="152"/>
                </a:lnTo>
                <a:lnTo>
                  <a:pt x="958" y="152"/>
                </a:lnTo>
                <a:lnTo>
                  <a:pt x="975" y="150"/>
                </a:lnTo>
                <a:lnTo>
                  <a:pt x="981" y="136"/>
                </a:lnTo>
                <a:lnTo>
                  <a:pt x="984" y="122"/>
                </a:lnTo>
                <a:lnTo>
                  <a:pt x="989" y="106"/>
                </a:lnTo>
                <a:lnTo>
                  <a:pt x="995" y="92"/>
                </a:lnTo>
                <a:lnTo>
                  <a:pt x="1002" y="80"/>
                </a:lnTo>
                <a:lnTo>
                  <a:pt x="1014" y="73"/>
                </a:lnTo>
                <a:lnTo>
                  <a:pt x="1026" y="66"/>
                </a:lnTo>
                <a:lnTo>
                  <a:pt x="1036" y="64"/>
                </a:lnTo>
                <a:lnTo>
                  <a:pt x="1047" y="66"/>
                </a:lnTo>
                <a:lnTo>
                  <a:pt x="1056" y="68"/>
                </a:lnTo>
                <a:lnTo>
                  <a:pt x="1064" y="66"/>
                </a:lnTo>
                <a:lnTo>
                  <a:pt x="1071" y="50"/>
                </a:lnTo>
                <a:lnTo>
                  <a:pt x="1082" y="49"/>
                </a:lnTo>
                <a:lnTo>
                  <a:pt x="1094" y="50"/>
                </a:lnTo>
                <a:lnTo>
                  <a:pt x="1106" y="50"/>
                </a:lnTo>
                <a:lnTo>
                  <a:pt x="1115" y="50"/>
                </a:lnTo>
                <a:lnTo>
                  <a:pt x="1126" y="52"/>
                </a:lnTo>
                <a:lnTo>
                  <a:pt x="1134" y="54"/>
                </a:lnTo>
                <a:lnTo>
                  <a:pt x="1141" y="54"/>
                </a:lnTo>
                <a:lnTo>
                  <a:pt x="1143" y="52"/>
                </a:lnTo>
                <a:lnTo>
                  <a:pt x="1146" y="49"/>
                </a:lnTo>
                <a:lnTo>
                  <a:pt x="1150" y="45"/>
                </a:lnTo>
                <a:lnTo>
                  <a:pt x="1153" y="40"/>
                </a:lnTo>
                <a:lnTo>
                  <a:pt x="1157" y="36"/>
                </a:lnTo>
                <a:lnTo>
                  <a:pt x="1160" y="35"/>
                </a:lnTo>
                <a:lnTo>
                  <a:pt x="1173" y="28"/>
                </a:lnTo>
                <a:lnTo>
                  <a:pt x="1190" y="19"/>
                </a:lnTo>
                <a:lnTo>
                  <a:pt x="1208" y="10"/>
                </a:lnTo>
                <a:lnTo>
                  <a:pt x="1225" y="3"/>
                </a:lnTo>
                <a:lnTo>
                  <a:pt x="1241" y="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2643758"/>
            <a:ext cx="2571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7832939" y="3760003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7832939" y="2837524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7832939" y="1908735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7832939" y="958001"/>
            <a:ext cx="7721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4719" y="927224"/>
            <a:ext cx="187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4719" y="1877958"/>
            <a:ext cx="187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34719" y="2806747"/>
            <a:ext cx="187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4719" y="3729226"/>
            <a:ext cx="187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2969474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35FF567A-751A-4367-9112-26E64068611B}"/>
              </a:ext>
            </a:extLst>
          </p:cNvPr>
          <p:cNvGrpSpPr/>
          <p:nvPr/>
        </p:nvGrpSpPr>
        <p:grpSpPr>
          <a:xfrm>
            <a:off x="5071743" y="365380"/>
            <a:ext cx="3672408" cy="966625"/>
            <a:chOff x="5071743" y="365380"/>
            <a:chExt cx="3672408" cy="966625"/>
          </a:xfrm>
        </p:grpSpPr>
        <p:sp>
          <p:nvSpPr>
            <p:cNvPr id="15" name="TextBox 14"/>
            <p:cNvSpPr txBox="1"/>
            <p:nvPr/>
          </p:nvSpPr>
          <p:spPr>
            <a:xfrm>
              <a:off x="5071743" y="685674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1743" y="365380"/>
              <a:ext cx="367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5E5BE76-5BDB-4CBC-AED3-2DCDD6774E1C}"/>
              </a:ext>
            </a:extLst>
          </p:cNvPr>
          <p:cNvGrpSpPr/>
          <p:nvPr/>
        </p:nvGrpSpPr>
        <p:grpSpPr>
          <a:xfrm>
            <a:off x="395536" y="2067694"/>
            <a:ext cx="3672408" cy="966625"/>
            <a:chOff x="395536" y="2067694"/>
            <a:chExt cx="3672408" cy="966625"/>
          </a:xfrm>
        </p:grpSpPr>
        <p:sp>
          <p:nvSpPr>
            <p:cNvPr id="17" name="TextBox 16"/>
            <p:cNvSpPr txBox="1"/>
            <p:nvPr/>
          </p:nvSpPr>
          <p:spPr>
            <a:xfrm>
              <a:off x="395536" y="2387988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536" y="2067694"/>
              <a:ext cx="367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6C051B5-E0CC-40CC-86BD-955C9E3C4817}"/>
              </a:ext>
            </a:extLst>
          </p:cNvPr>
          <p:cNvGrpSpPr/>
          <p:nvPr/>
        </p:nvGrpSpPr>
        <p:grpSpPr>
          <a:xfrm>
            <a:off x="5071743" y="3837373"/>
            <a:ext cx="3672408" cy="966625"/>
            <a:chOff x="5071743" y="3837373"/>
            <a:chExt cx="3672408" cy="966625"/>
          </a:xfrm>
        </p:grpSpPr>
        <p:sp>
          <p:nvSpPr>
            <p:cNvPr id="19" name="TextBox 18"/>
            <p:cNvSpPr txBox="1"/>
            <p:nvPr/>
          </p:nvSpPr>
          <p:spPr>
            <a:xfrm>
              <a:off x="5071743" y="4157667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1743" y="3837373"/>
              <a:ext cx="36724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E5637C38-C6C9-4A05-9C60-CD171429FB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291B9E70-43A8-4475-B266-1B39D8276404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459C3F55-6389-4E18-A9C7-C15304DB1F29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69528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48419"/>
              </p:ext>
            </p:extLst>
          </p:nvPr>
        </p:nvGraphicFramePr>
        <p:xfrm>
          <a:off x="707951" y="1298041"/>
          <a:ext cx="2340024" cy="3464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6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2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Frame 17"/>
          <p:cNvSpPr>
            <a:spLocks noChangeAspect="1"/>
          </p:cNvSpPr>
          <p:nvPr/>
        </p:nvSpPr>
        <p:spPr>
          <a:xfrm>
            <a:off x="932043" y="2534650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Frame 17"/>
          <p:cNvSpPr>
            <a:spLocks noChangeAspect="1"/>
          </p:cNvSpPr>
          <p:nvPr/>
        </p:nvSpPr>
        <p:spPr>
          <a:xfrm>
            <a:off x="932043" y="2923298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Frame 17"/>
          <p:cNvSpPr>
            <a:spLocks noChangeAspect="1"/>
          </p:cNvSpPr>
          <p:nvPr/>
        </p:nvSpPr>
        <p:spPr>
          <a:xfrm>
            <a:off x="932043" y="3311946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Frame 17"/>
          <p:cNvSpPr>
            <a:spLocks noChangeAspect="1"/>
          </p:cNvSpPr>
          <p:nvPr/>
        </p:nvSpPr>
        <p:spPr>
          <a:xfrm>
            <a:off x="932043" y="3700594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ame 17"/>
          <p:cNvSpPr>
            <a:spLocks noChangeAspect="1"/>
          </p:cNvSpPr>
          <p:nvPr/>
        </p:nvSpPr>
        <p:spPr>
          <a:xfrm>
            <a:off x="932043" y="4089242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Frame 17"/>
          <p:cNvSpPr>
            <a:spLocks noChangeAspect="1"/>
          </p:cNvSpPr>
          <p:nvPr/>
        </p:nvSpPr>
        <p:spPr>
          <a:xfrm>
            <a:off x="932043" y="4477890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12986"/>
              </p:ext>
            </p:extLst>
          </p:nvPr>
        </p:nvGraphicFramePr>
        <p:xfrm>
          <a:off x="3408015" y="1271486"/>
          <a:ext cx="2340024" cy="3464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6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2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4" name="Frame 17"/>
          <p:cNvSpPr>
            <a:spLocks noChangeAspect="1"/>
          </p:cNvSpPr>
          <p:nvPr/>
        </p:nvSpPr>
        <p:spPr>
          <a:xfrm>
            <a:off x="3632107" y="2508095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Frame 17"/>
          <p:cNvSpPr>
            <a:spLocks noChangeAspect="1"/>
          </p:cNvSpPr>
          <p:nvPr/>
        </p:nvSpPr>
        <p:spPr>
          <a:xfrm>
            <a:off x="3632107" y="2896743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7"/>
          <p:cNvSpPr>
            <a:spLocks noChangeAspect="1"/>
          </p:cNvSpPr>
          <p:nvPr/>
        </p:nvSpPr>
        <p:spPr>
          <a:xfrm>
            <a:off x="3632107" y="3285391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7"/>
          <p:cNvSpPr>
            <a:spLocks noChangeAspect="1"/>
          </p:cNvSpPr>
          <p:nvPr/>
        </p:nvSpPr>
        <p:spPr>
          <a:xfrm>
            <a:off x="3632107" y="3674039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>
            <a:spLocks noChangeAspect="1"/>
          </p:cNvSpPr>
          <p:nvPr/>
        </p:nvSpPr>
        <p:spPr>
          <a:xfrm>
            <a:off x="3632107" y="4062687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Frame 17"/>
          <p:cNvSpPr>
            <a:spLocks noChangeAspect="1"/>
          </p:cNvSpPr>
          <p:nvPr/>
        </p:nvSpPr>
        <p:spPr>
          <a:xfrm>
            <a:off x="3632107" y="4451335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0"/>
              </p:ext>
            </p:extLst>
          </p:nvPr>
        </p:nvGraphicFramePr>
        <p:xfrm>
          <a:off x="6108079" y="1244931"/>
          <a:ext cx="2340024" cy="3464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52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65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2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5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9236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1" name="Frame 17"/>
          <p:cNvSpPr>
            <a:spLocks noChangeAspect="1"/>
          </p:cNvSpPr>
          <p:nvPr/>
        </p:nvSpPr>
        <p:spPr>
          <a:xfrm>
            <a:off x="6332171" y="2481540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Frame 17"/>
          <p:cNvSpPr>
            <a:spLocks noChangeAspect="1"/>
          </p:cNvSpPr>
          <p:nvPr/>
        </p:nvSpPr>
        <p:spPr>
          <a:xfrm>
            <a:off x="6332171" y="2870188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Frame 17"/>
          <p:cNvSpPr>
            <a:spLocks noChangeAspect="1"/>
          </p:cNvSpPr>
          <p:nvPr/>
        </p:nvSpPr>
        <p:spPr>
          <a:xfrm>
            <a:off x="6332171" y="3258836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ame 17"/>
          <p:cNvSpPr>
            <a:spLocks noChangeAspect="1"/>
          </p:cNvSpPr>
          <p:nvPr/>
        </p:nvSpPr>
        <p:spPr>
          <a:xfrm>
            <a:off x="6332171" y="3647484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Frame 17"/>
          <p:cNvSpPr>
            <a:spLocks noChangeAspect="1"/>
          </p:cNvSpPr>
          <p:nvPr/>
        </p:nvSpPr>
        <p:spPr>
          <a:xfrm>
            <a:off x="6332171" y="4036132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ame 17"/>
          <p:cNvSpPr>
            <a:spLocks noChangeAspect="1"/>
          </p:cNvSpPr>
          <p:nvPr/>
        </p:nvSpPr>
        <p:spPr>
          <a:xfrm>
            <a:off x="6332171" y="4424780"/>
            <a:ext cx="224674" cy="216000"/>
          </a:xfrm>
          <a:custGeom>
            <a:avLst/>
            <a:gdLst/>
            <a:ahLst/>
            <a:cxnLst/>
            <a:rect l="l" t="t" r="r" b="b"/>
            <a:pathLst>
              <a:path w="2350652" h="2259898">
                <a:moveTo>
                  <a:pt x="1805141" y="0"/>
                </a:moveTo>
                <a:lnTo>
                  <a:pt x="2342404" y="0"/>
                </a:lnTo>
                <a:cubicBezTo>
                  <a:pt x="1903233" y="623901"/>
                  <a:pt x="1479350" y="1517310"/>
                  <a:pt x="1150227" y="2258099"/>
                </a:cubicBezTo>
                <a:lnTo>
                  <a:pt x="2350652" y="2258099"/>
                </a:lnTo>
                <a:lnTo>
                  <a:pt x="2350652" y="2259898"/>
                </a:lnTo>
                <a:lnTo>
                  <a:pt x="0" y="2259898"/>
                </a:lnTo>
                <a:lnTo>
                  <a:pt x="0" y="2258099"/>
                </a:lnTo>
                <a:lnTo>
                  <a:pt x="1100858" y="2258099"/>
                </a:lnTo>
                <a:cubicBezTo>
                  <a:pt x="838861" y="1834143"/>
                  <a:pt x="569268" y="1125257"/>
                  <a:pt x="7755" y="1076032"/>
                </a:cubicBezTo>
                <a:lnTo>
                  <a:pt x="171973" y="588544"/>
                </a:lnTo>
                <a:cubicBezTo>
                  <a:pt x="704528" y="763005"/>
                  <a:pt x="850560" y="954283"/>
                  <a:pt x="1116468" y="1327361"/>
                </a:cubicBezTo>
                <a:cubicBezTo>
                  <a:pt x="1361190" y="782832"/>
                  <a:pt x="1498830" y="492128"/>
                  <a:pt x="18051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2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835121" y="1463055"/>
            <a:ext cx="7473758" cy="1451433"/>
            <a:chOff x="683515" y="1568205"/>
            <a:chExt cx="7786497" cy="1512168"/>
          </a:xfrm>
        </p:grpSpPr>
        <p:grpSp>
          <p:nvGrpSpPr>
            <p:cNvPr id="82" name="Group 81"/>
            <p:cNvGrpSpPr/>
            <p:nvPr/>
          </p:nvGrpSpPr>
          <p:grpSpPr>
            <a:xfrm>
              <a:off x="683515" y="1736078"/>
              <a:ext cx="2578796" cy="1176422"/>
              <a:chOff x="683515" y="1736078"/>
              <a:chExt cx="2578796" cy="117642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996254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Rounded Rectangle 69"/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7" name="Diamond 3"/>
              <p:cNvSpPr/>
              <p:nvPr/>
            </p:nvSpPr>
            <p:spPr>
              <a:xfrm>
                <a:off x="683515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313479" y="1568205"/>
              <a:ext cx="2578796" cy="1512168"/>
              <a:chOff x="3313479" y="1568205"/>
              <a:chExt cx="2578796" cy="151216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3571605" y="1725582"/>
                <a:ext cx="2062545" cy="1197414"/>
                <a:chOff x="3559987" y="1758186"/>
                <a:chExt cx="2062545" cy="1197414"/>
              </a:xfrm>
              <a:solidFill>
                <a:srgbClr val="027696"/>
              </a:solidFill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4038481" y="1851734"/>
                  <a:ext cx="148567" cy="10103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4516976" y="1758186"/>
                  <a:ext cx="148567" cy="11974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4995470" y="1814315"/>
                  <a:ext cx="148567" cy="10851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5473965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3559987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Diamond 3"/>
              <p:cNvSpPr/>
              <p:nvPr/>
            </p:nvSpPr>
            <p:spPr>
              <a:xfrm>
                <a:off x="3313479" y="1568205"/>
                <a:ext cx="2578796" cy="1512168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5891216" y="1736078"/>
              <a:ext cx="2578796" cy="1176422"/>
              <a:chOff x="5891216" y="1736078"/>
              <a:chExt cx="2578796" cy="1176422"/>
            </a:xfrm>
          </p:grpSpPr>
          <p:sp>
            <p:nvSpPr>
              <p:cNvPr id="53" name="Diamond 3"/>
              <p:cNvSpPr/>
              <p:nvPr/>
            </p:nvSpPr>
            <p:spPr>
              <a:xfrm>
                <a:off x="5891216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03955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Rounded Rectangle 84"/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692616" y="3615283"/>
            <a:ext cx="2592288" cy="1111275"/>
            <a:chOff x="6228184" y="1749861"/>
            <a:chExt cx="2592288" cy="1111275"/>
          </a:xfrm>
        </p:grpSpPr>
        <p:sp>
          <p:nvSpPr>
            <p:cNvPr id="93" name="TextBox 9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70353" y="3615283"/>
            <a:ext cx="2592288" cy="1111275"/>
            <a:chOff x="6228184" y="1749861"/>
            <a:chExt cx="2592288" cy="1111275"/>
          </a:xfrm>
        </p:grpSpPr>
        <p:sp>
          <p:nvSpPr>
            <p:cNvPr id="96" name="TextBox 9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848090" y="3615283"/>
            <a:ext cx="2592288" cy="1111275"/>
            <a:chOff x="6228184" y="1749861"/>
            <a:chExt cx="2592288" cy="1111275"/>
          </a:xfrm>
        </p:grpSpPr>
        <p:sp>
          <p:nvSpPr>
            <p:cNvPr id="99" name="TextBox 9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1" name="Heart 17"/>
          <p:cNvSpPr/>
          <p:nvPr/>
        </p:nvSpPr>
        <p:spPr>
          <a:xfrm>
            <a:off x="4368112" y="3101433"/>
            <a:ext cx="457907" cy="44896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Chord 32"/>
          <p:cNvSpPr/>
          <p:nvPr/>
        </p:nvSpPr>
        <p:spPr>
          <a:xfrm>
            <a:off x="6916937" y="3062619"/>
            <a:ext cx="454593" cy="450606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ardrop 9"/>
          <p:cNvSpPr/>
          <p:nvPr/>
        </p:nvSpPr>
        <p:spPr>
          <a:xfrm rot="18900000">
            <a:off x="1789146" y="3102737"/>
            <a:ext cx="433956" cy="37037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6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5792" y="1358643"/>
            <a:ext cx="4166208" cy="1151291"/>
            <a:chOff x="395536" y="913120"/>
            <a:chExt cx="2376264" cy="1151291"/>
          </a:xfrm>
        </p:grpSpPr>
        <p:sp>
          <p:nvSpPr>
            <p:cNvPr id="7" name="TextBox 6"/>
            <p:cNvSpPr txBox="1"/>
            <p:nvPr/>
          </p:nvSpPr>
          <p:spPr>
            <a:xfrm>
              <a:off x="395536" y="1233414"/>
              <a:ext cx="23762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91312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74810" y="3927585"/>
            <a:ext cx="1926735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58689" y="3927585"/>
            <a:ext cx="1926735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616342" y="3927585"/>
            <a:ext cx="1926735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ardrop 9"/>
          <p:cNvSpPr/>
          <p:nvPr/>
        </p:nvSpPr>
        <p:spPr>
          <a:xfrm rot="18900000">
            <a:off x="6046234" y="4120762"/>
            <a:ext cx="525510" cy="448509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Donut 22"/>
          <p:cNvSpPr>
            <a:spLocks noChangeAspect="1"/>
          </p:cNvSpPr>
          <p:nvPr/>
        </p:nvSpPr>
        <p:spPr>
          <a:xfrm>
            <a:off x="3350888" y="4222257"/>
            <a:ext cx="479345" cy="24552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783694" y="4144612"/>
            <a:ext cx="360040" cy="4793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32FD12E-DA7D-4E44-A3CF-6666EC8089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40606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6078780"/>
              </p:ext>
            </p:extLst>
          </p:nvPr>
        </p:nvGraphicFramePr>
        <p:xfrm>
          <a:off x="1504231" y="1203598"/>
          <a:ext cx="6096000" cy="210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16">
            <a:extLst>
              <a:ext uri="{FF2B5EF4-FFF2-40B4-BE49-F238E27FC236}">
                <a16:creationId xmlns:a16="http://schemas.microsoft.com/office/drawing/2014/main" xmlns="" id="{788504F5-EFDB-4F39-9AE3-33C6D6848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894508"/>
              </p:ext>
            </p:extLst>
          </p:nvPr>
        </p:nvGraphicFramePr>
        <p:xfrm>
          <a:off x="5833823" y="3551287"/>
          <a:ext cx="252028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ound Same Side Corner Rectangle 8"/>
          <p:cNvSpPr/>
          <p:nvPr/>
        </p:nvSpPr>
        <p:spPr>
          <a:xfrm>
            <a:off x="3711724" y="1649639"/>
            <a:ext cx="575459" cy="151561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 Same Side Corner Rectangle 20"/>
          <p:cNvSpPr/>
          <p:nvPr/>
        </p:nvSpPr>
        <p:spPr>
          <a:xfrm rot="10800000">
            <a:off x="4763641" y="1635646"/>
            <a:ext cx="717050" cy="152960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26918" y="2171956"/>
            <a:ext cx="2000866" cy="1048024"/>
            <a:chOff x="803640" y="3362835"/>
            <a:chExt cx="2059657" cy="1048024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87558" y="2171956"/>
            <a:ext cx="200086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6190" y="1421363"/>
            <a:ext cx="200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7558" y="1419622"/>
            <a:ext cx="200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Modern  PowerPoint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4185829099"/>
              </p:ext>
            </p:extLst>
          </p:nvPr>
        </p:nvGraphicFramePr>
        <p:xfrm>
          <a:off x="1835696" y="3551287"/>
          <a:ext cx="2520280" cy="491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835696" y="3911327"/>
            <a:ext cx="2592288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626190" y="3689059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833823" y="3911327"/>
            <a:ext cx="2592288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4624317" y="3689059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7"/>
          <p:cNvSpPr/>
          <p:nvPr/>
        </p:nvSpPr>
        <p:spPr>
          <a:xfrm>
            <a:off x="4878480" y="3943222"/>
            <a:ext cx="406074" cy="4060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ardrop 9"/>
          <p:cNvSpPr/>
          <p:nvPr/>
        </p:nvSpPr>
        <p:spPr>
          <a:xfrm rot="18900000">
            <a:off x="866412" y="3943168"/>
            <a:ext cx="433956" cy="37037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1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PowerPoint 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5536" y="1096354"/>
            <a:ext cx="2376264" cy="1705289"/>
            <a:chOff x="395536" y="913120"/>
            <a:chExt cx="2376264" cy="1705289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233414"/>
              <a:ext cx="23762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91312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4169" y="3246856"/>
            <a:ext cx="2376264" cy="1705289"/>
            <a:chOff x="395536" y="913120"/>
            <a:chExt cx="2376264" cy="1705289"/>
          </a:xfrm>
        </p:grpSpPr>
        <p:sp>
          <p:nvSpPr>
            <p:cNvPr id="10" name="TextBox 9"/>
            <p:cNvSpPr txBox="1"/>
            <p:nvPr/>
          </p:nvSpPr>
          <p:spPr>
            <a:xfrm>
              <a:off x="395536" y="1233414"/>
              <a:ext cx="23762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536" y="913120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8040AFA3-326D-4FD0-A1C3-D29EBB39E0F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xmlns="" id="{668E362E-8C04-4843-A2FB-E16843270B5E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95678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Columns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530" y="1539382"/>
            <a:ext cx="2421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530" y="2054334"/>
            <a:ext cx="2421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4587" y="1539382"/>
            <a:ext cx="2421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4587" y="2054334"/>
            <a:ext cx="2421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3644" y="1539382"/>
            <a:ext cx="2421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3644" y="2054334"/>
            <a:ext cx="2421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5530" y="1932223"/>
            <a:ext cx="241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3354587" y="1932223"/>
            <a:ext cx="241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6113644" y="1932223"/>
            <a:ext cx="2412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Columns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5529" y="1539382"/>
            <a:ext cx="3635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529" y="2054334"/>
            <a:ext cx="3635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5158" y="1539382"/>
            <a:ext cx="3635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5158" y="2054334"/>
            <a:ext cx="36352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</a:p>
          <a:p>
            <a:endParaRPr lang="en-US" altLang="ko-KR" sz="1200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I hope and I believe that this Template will your Time, Money and Reputation.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530" y="1932223"/>
            <a:ext cx="3528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825159" y="1932223"/>
            <a:ext cx="3528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3EC52A6-680B-4069-A0C9-93FC338DD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90">
            <a:extLst>
              <a:ext uri="{FF2B5EF4-FFF2-40B4-BE49-F238E27FC236}">
                <a16:creationId xmlns:a16="http://schemas.microsoft.com/office/drawing/2014/main" xmlns="" id="{699245BA-207D-4CBD-BE81-5DFCAC27A005}"/>
              </a:ext>
            </a:extLst>
          </p:cNvPr>
          <p:cNvGrpSpPr/>
          <p:nvPr/>
        </p:nvGrpSpPr>
        <p:grpSpPr>
          <a:xfrm>
            <a:off x="242646" y="3939902"/>
            <a:ext cx="4816999" cy="935480"/>
            <a:chOff x="683515" y="1568205"/>
            <a:chExt cx="7786497" cy="1512168"/>
          </a:xfrm>
        </p:grpSpPr>
        <p:grpSp>
          <p:nvGrpSpPr>
            <p:cNvPr id="6" name="Group 81">
              <a:extLst>
                <a:ext uri="{FF2B5EF4-FFF2-40B4-BE49-F238E27FC236}">
                  <a16:creationId xmlns:a16="http://schemas.microsoft.com/office/drawing/2014/main" xmlns="" id="{A9DDB1B3-8B9D-41CD-BD05-9B0C9806F26E}"/>
                </a:ext>
              </a:extLst>
            </p:cNvPr>
            <p:cNvGrpSpPr/>
            <p:nvPr/>
          </p:nvGrpSpPr>
          <p:grpSpPr>
            <a:xfrm>
              <a:off x="683515" y="1736078"/>
              <a:ext cx="2578796" cy="1176422"/>
              <a:chOff x="683515" y="1736078"/>
              <a:chExt cx="2578796" cy="1176422"/>
            </a:xfrm>
          </p:grpSpPr>
          <p:grpSp>
            <p:nvGrpSpPr>
              <p:cNvPr id="23" name="Group 79">
                <a:extLst>
                  <a:ext uri="{FF2B5EF4-FFF2-40B4-BE49-F238E27FC236}">
                    <a16:creationId xmlns:a16="http://schemas.microsoft.com/office/drawing/2014/main" xmlns="" id="{B7DF25E9-7639-4961-B55C-89D0AC925E43}"/>
                  </a:ext>
                </a:extLst>
              </p:cNvPr>
              <p:cNvGrpSpPr/>
              <p:nvPr/>
            </p:nvGrpSpPr>
            <p:grpSpPr>
              <a:xfrm>
                <a:off x="996254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25" name="Rounded Rectangle 67">
                  <a:extLst>
                    <a:ext uri="{FF2B5EF4-FFF2-40B4-BE49-F238E27FC236}">
                      <a16:creationId xmlns:a16="http://schemas.microsoft.com/office/drawing/2014/main" xmlns="" id="{8FF3B053-5143-49E4-91C1-A4896A4DF6E7}"/>
                    </a:ext>
                  </a:extLst>
                </p:cNvPr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ounded Rectangle 68">
                  <a:extLst>
                    <a:ext uri="{FF2B5EF4-FFF2-40B4-BE49-F238E27FC236}">
                      <a16:creationId xmlns:a16="http://schemas.microsoft.com/office/drawing/2014/main" xmlns="" id="{63354261-2053-425F-95E3-070CD30ACC61}"/>
                    </a:ext>
                  </a:extLst>
                </p:cNvPr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ounded Rectangle 69">
                  <a:extLst>
                    <a:ext uri="{FF2B5EF4-FFF2-40B4-BE49-F238E27FC236}">
                      <a16:creationId xmlns:a16="http://schemas.microsoft.com/office/drawing/2014/main" xmlns="" id="{F40D3467-8E03-4C24-8122-4F38E92C811B}"/>
                    </a:ext>
                  </a:extLst>
                </p:cNvPr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ounded Rectangle 70">
                  <a:extLst>
                    <a:ext uri="{FF2B5EF4-FFF2-40B4-BE49-F238E27FC236}">
                      <a16:creationId xmlns:a16="http://schemas.microsoft.com/office/drawing/2014/main" xmlns="" id="{463691FA-1D84-4327-BD54-A22E82A5F82C}"/>
                    </a:ext>
                  </a:extLst>
                </p:cNvPr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ounded Rectangle 71">
                  <a:extLst>
                    <a:ext uri="{FF2B5EF4-FFF2-40B4-BE49-F238E27FC236}">
                      <a16:creationId xmlns:a16="http://schemas.microsoft.com/office/drawing/2014/main" xmlns="" id="{58F49949-254E-4010-A8D5-18246273E41F}"/>
                    </a:ext>
                  </a:extLst>
                </p:cNvPr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Diamond 3">
                <a:extLst>
                  <a:ext uri="{FF2B5EF4-FFF2-40B4-BE49-F238E27FC236}">
                    <a16:creationId xmlns:a16="http://schemas.microsoft.com/office/drawing/2014/main" xmlns="" id="{1D29E43E-2C56-47F4-801D-B693DD068192}"/>
                  </a:ext>
                </a:extLst>
              </p:cNvPr>
              <p:cNvSpPr/>
              <p:nvPr/>
            </p:nvSpPr>
            <p:spPr>
              <a:xfrm>
                <a:off x="683515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Group 88">
              <a:extLst>
                <a:ext uri="{FF2B5EF4-FFF2-40B4-BE49-F238E27FC236}">
                  <a16:creationId xmlns:a16="http://schemas.microsoft.com/office/drawing/2014/main" xmlns="" id="{4908D311-2E12-4312-8A5C-A909393E617C}"/>
                </a:ext>
              </a:extLst>
            </p:cNvPr>
            <p:cNvGrpSpPr/>
            <p:nvPr/>
          </p:nvGrpSpPr>
          <p:grpSpPr>
            <a:xfrm>
              <a:off x="3313479" y="1568205"/>
              <a:ext cx="2578796" cy="1512168"/>
              <a:chOff x="3313479" y="1568205"/>
              <a:chExt cx="2578796" cy="1512168"/>
            </a:xfrm>
          </p:grpSpPr>
          <p:grpSp>
            <p:nvGrpSpPr>
              <p:cNvPr id="16" name="Group 80">
                <a:extLst>
                  <a:ext uri="{FF2B5EF4-FFF2-40B4-BE49-F238E27FC236}">
                    <a16:creationId xmlns:a16="http://schemas.microsoft.com/office/drawing/2014/main" xmlns="" id="{CC41DB5C-496F-48BD-AF37-7DF917CAED50}"/>
                  </a:ext>
                </a:extLst>
              </p:cNvPr>
              <p:cNvGrpSpPr/>
              <p:nvPr/>
            </p:nvGrpSpPr>
            <p:grpSpPr>
              <a:xfrm>
                <a:off x="3571605" y="1725582"/>
                <a:ext cx="2062545" cy="1197414"/>
                <a:chOff x="3559987" y="1758186"/>
                <a:chExt cx="2062545" cy="1197414"/>
              </a:xfrm>
              <a:solidFill>
                <a:srgbClr val="027696"/>
              </a:solidFill>
            </p:grpSpPr>
            <p:sp>
              <p:nvSpPr>
                <p:cNvPr id="18" name="Rounded Rectangle 60">
                  <a:extLst>
                    <a:ext uri="{FF2B5EF4-FFF2-40B4-BE49-F238E27FC236}">
                      <a16:creationId xmlns:a16="http://schemas.microsoft.com/office/drawing/2014/main" xmlns="" id="{70D9AA1C-0A80-49DC-A6D5-C4EC16676DCF}"/>
                    </a:ext>
                  </a:extLst>
                </p:cNvPr>
                <p:cNvSpPr/>
                <p:nvPr/>
              </p:nvSpPr>
              <p:spPr>
                <a:xfrm>
                  <a:off x="4038481" y="1851734"/>
                  <a:ext cx="148567" cy="10103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Rounded Rectangle 61">
                  <a:extLst>
                    <a:ext uri="{FF2B5EF4-FFF2-40B4-BE49-F238E27FC236}">
                      <a16:creationId xmlns:a16="http://schemas.microsoft.com/office/drawing/2014/main" xmlns="" id="{C8643C83-2A61-439B-B001-F07B1CEB841B}"/>
                    </a:ext>
                  </a:extLst>
                </p:cNvPr>
                <p:cNvSpPr/>
                <p:nvPr/>
              </p:nvSpPr>
              <p:spPr>
                <a:xfrm>
                  <a:off x="4516976" y="1758186"/>
                  <a:ext cx="148567" cy="11974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Rounded Rectangle 62">
                  <a:extLst>
                    <a:ext uri="{FF2B5EF4-FFF2-40B4-BE49-F238E27FC236}">
                      <a16:creationId xmlns:a16="http://schemas.microsoft.com/office/drawing/2014/main" xmlns="" id="{159E00B6-B652-4B44-A57C-2D1857386C7C}"/>
                    </a:ext>
                  </a:extLst>
                </p:cNvPr>
                <p:cNvSpPr/>
                <p:nvPr/>
              </p:nvSpPr>
              <p:spPr>
                <a:xfrm>
                  <a:off x="4995470" y="1814315"/>
                  <a:ext cx="148567" cy="108515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Rounded Rectangle 63">
                  <a:extLst>
                    <a:ext uri="{FF2B5EF4-FFF2-40B4-BE49-F238E27FC236}">
                      <a16:creationId xmlns:a16="http://schemas.microsoft.com/office/drawing/2014/main" xmlns="" id="{C1FF4BF9-33FD-48B1-81EE-AF33611BBCD6}"/>
                    </a:ext>
                  </a:extLst>
                </p:cNvPr>
                <p:cNvSpPr/>
                <p:nvPr/>
              </p:nvSpPr>
              <p:spPr>
                <a:xfrm>
                  <a:off x="5473965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ounded Rectangle 64">
                  <a:extLst>
                    <a:ext uri="{FF2B5EF4-FFF2-40B4-BE49-F238E27FC236}">
                      <a16:creationId xmlns:a16="http://schemas.microsoft.com/office/drawing/2014/main" xmlns="" id="{69D6D601-6A69-43BA-9C3B-75F4E60167DE}"/>
                    </a:ext>
                  </a:extLst>
                </p:cNvPr>
                <p:cNvSpPr/>
                <p:nvPr/>
              </p:nvSpPr>
              <p:spPr>
                <a:xfrm>
                  <a:off x="3559987" y="2132934"/>
                  <a:ext cx="148567" cy="44791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Diamond 3">
                <a:extLst>
                  <a:ext uri="{FF2B5EF4-FFF2-40B4-BE49-F238E27FC236}">
                    <a16:creationId xmlns:a16="http://schemas.microsoft.com/office/drawing/2014/main" xmlns="" id="{39B37F9C-52B6-4CDE-8CF8-77A3F5B30758}"/>
                  </a:ext>
                </a:extLst>
              </p:cNvPr>
              <p:cNvSpPr/>
              <p:nvPr/>
            </p:nvSpPr>
            <p:spPr>
              <a:xfrm>
                <a:off x="3313479" y="1568205"/>
                <a:ext cx="2578796" cy="1512168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89">
              <a:extLst>
                <a:ext uri="{FF2B5EF4-FFF2-40B4-BE49-F238E27FC236}">
                  <a16:creationId xmlns:a16="http://schemas.microsoft.com/office/drawing/2014/main" xmlns="" id="{090C67D3-D7E8-4127-86A8-C3844857BC3C}"/>
                </a:ext>
              </a:extLst>
            </p:cNvPr>
            <p:cNvGrpSpPr/>
            <p:nvPr/>
          </p:nvGrpSpPr>
          <p:grpSpPr>
            <a:xfrm>
              <a:off x="5891216" y="1736078"/>
              <a:ext cx="2578796" cy="1176422"/>
              <a:chOff x="5891216" y="1736078"/>
              <a:chExt cx="2578796" cy="1176422"/>
            </a:xfrm>
          </p:grpSpPr>
          <p:sp>
            <p:nvSpPr>
              <p:cNvPr id="9" name="Diamond 3">
                <a:extLst>
                  <a:ext uri="{FF2B5EF4-FFF2-40B4-BE49-F238E27FC236}">
                    <a16:creationId xmlns:a16="http://schemas.microsoft.com/office/drawing/2014/main" xmlns="" id="{553255C5-29A5-4A9C-A268-5B9A44B05B54}"/>
                  </a:ext>
                </a:extLst>
              </p:cNvPr>
              <p:cNvSpPr/>
              <p:nvPr/>
            </p:nvSpPr>
            <p:spPr>
              <a:xfrm>
                <a:off x="5891216" y="1736078"/>
                <a:ext cx="2578796" cy="1176422"/>
              </a:xfrm>
              <a:custGeom>
                <a:avLst/>
                <a:gdLst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45459 h 1290917"/>
                  <a:gd name="connsiteX1" fmla="*/ 864096 w 1728192"/>
                  <a:gd name="connsiteY1" fmla="*/ 0 h 1290917"/>
                  <a:gd name="connsiteX2" fmla="*/ 1728192 w 1728192"/>
                  <a:gd name="connsiteY2" fmla="*/ 645459 h 1290917"/>
                  <a:gd name="connsiteX3" fmla="*/ 864096 w 1728192"/>
                  <a:gd name="connsiteY3" fmla="*/ 1290917 h 1290917"/>
                  <a:gd name="connsiteX4" fmla="*/ 0 w 1728192"/>
                  <a:gd name="connsiteY4" fmla="*/ 645459 h 1290917"/>
                  <a:gd name="connsiteX0" fmla="*/ 0 w 1728192"/>
                  <a:gd name="connsiteY0" fmla="*/ 607359 h 1252817"/>
                  <a:gd name="connsiteX1" fmla="*/ 864096 w 1728192"/>
                  <a:gd name="connsiteY1" fmla="*/ 0 h 1252817"/>
                  <a:gd name="connsiteX2" fmla="*/ 1728192 w 1728192"/>
                  <a:gd name="connsiteY2" fmla="*/ 607359 h 1252817"/>
                  <a:gd name="connsiteX3" fmla="*/ 864096 w 1728192"/>
                  <a:gd name="connsiteY3" fmla="*/ 1252817 h 1252817"/>
                  <a:gd name="connsiteX4" fmla="*/ 0 w 1728192"/>
                  <a:gd name="connsiteY4" fmla="*/ 607359 h 1252817"/>
                  <a:gd name="connsiteX0" fmla="*/ 0 w 1728192"/>
                  <a:gd name="connsiteY0" fmla="*/ 607359 h 1186142"/>
                  <a:gd name="connsiteX1" fmla="*/ 864096 w 1728192"/>
                  <a:gd name="connsiteY1" fmla="*/ 0 h 1186142"/>
                  <a:gd name="connsiteX2" fmla="*/ 1728192 w 1728192"/>
                  <a:gd name="connsiteY2" fmla="*/ 607359 h 1186142"/>
                  <a:gd name="connsiteX3" fmla="*/ 873621 w 1728192"/>
                  <a:gd name="connsiteY3" fmla="*/ 1186142 h 1186142"/>
                  <a:gd name="connsiteX4" fmla="*/ 0 w 1728192"/>
                  <a:gd name="connsiteY4" fmla="*/ 607359 h 118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8192" h="1186142">
                    <a:moveTo>
                      <a:pt x="0" y="607359"/>
                    </a:moveTo>
                    <a:cubicBezTo>
                      <a:pt x="202307" y="306481"/>
                      <a:pt x="499864" y="24653"/>
                      <a:pt x="864096" y="0"/>
                    </a:cubicBezTo>
                    <a:cubicBezTo>
                      <a:pt x="1266428" y="24653"/>
                      <a:pt x="1506835" y="344581"/>
                      <a:pt x="1728192" y="607359"/>
                    </a:cubicBezTo>
                    <a:cubicBezTo>
                      <a:pt x="1525885" y="927287"/>
                      <a:pt x="1199753" y="1171014"/>
                      <a:pt x="873621" y="1186142"/>
                    </a:cubicBezTo>
                    <a:cubicBezTo>
                      <a:pt x="585589" y="1180539"/>
                      <a:pt x="135632" y="908237"/>
                      <a:pt x="0" y="607359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Group 82">
                <a:extLst>
                  <a:ext uri="{FF2B5EF4-FFF2-40B4-BE49-F238E27FC236}">
                    <a16:creationId xmlns:a16="http://schemas.microsoft.com/office/drawing/2014/main" xmlns="" id="{B20682D1-3825-4944-9500-3FDE39CBAD59}"/>
                  </a:ext>
                </a:extLst>
              </p:cNvPr>
              <p:cNvGrpSpPr/>
              <p:nvPr/>
            </p:nvGrpSpPr>
            <p:grpSpPr>
              <a:xfrm>
                <a:off x="6203955" y="1857649"/>
                <a:ext cx="1953318" cy="933281"/>
                <a:chOff x="1039057" y="1888246"/>
                <a:chExt cx="1953318" cy="933281"/>
              </a:xfrm>
              <a:solidFill>
                <a:srgbClr val="027696"/>
              </a:solidFill>
            </p:grpSpPr>
            <p:sp>
              <p:nvSpPr>
                <p:cNvPr id="11" name="Rounded Rectangle 83">
                  <a:extLst>
                    <a:ext uri="{FF2B5EF4-FFF2-40B4-BE49-F238E27FC236}">
                      <a16:creationId xmlns:a16="http://schemas.microsoft.com/office/drawing/2014/main" xmlns="" id="{9226B3D6-C6CB-4F98-A9FE-29582B92E735}"/>
                    </a:ext>
                  </a:extLst>
                </p:cNvPr>
                <p:cNvSpPr/>
                <p:nvPr/>
              </p:nvSpPr>
              <p:spPr>
                <a:xfrm>
                  <a:off x="1464022" y="1966019"/>
                  <a:ext cx="148567" cy="777734"/>
                </a:xfrm>
                <a:prstGeom prst="roundRect">
                  <a:avLst>
                    <a:gd name="adj" fmla="val 44877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ounded Rectangle 84">
                  <a:extLst>
                    <a:ext uri="{FF2B5EF4-FFF2-40B4-BE49-F238E27FC236}">
                      <a16:creationId xmlns:a16="http://schemas.microsoft.com/office/drawing/2014/main" xmlns="" id="{2166320D-15AE-4204-9708-2BD7B7899BF8}"/>
                    </a:ext>
                  </a:extLst>
                </p:cNvPr>
                <p:cNvSpPr/>
                <p:nvPr/>
              </p:nvSpPr>
              <p:spPr>
                <a:xfrm>
                  <a:off x="1942517" y="1888246"/>
                  <a:ext cx="148567" cy="9332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Rounded Rectangle 85">
                  <a:extLst>
                    <a:ext uri="{FF2B5EF4-FFF2-40B4-BE49-F238E27FC236}">
                      <a16:creationId xmlns:a16="http://schemas.microsoft.com/office/drawing/2014/main" xmlns="" id="{6F404AE5-15BB-42E6-B62D-69F5C9C987C5}"/>
                    </a:ext>
                  </a:extLst>
                </p:cNvPr>
                <p:cNvSpPr/>
                <p:nvPr/>
              </p:nvSpPr>
              <p:spPr>
                <a:xfrm>
                  <a:off x="2421011" y="1966019"/>
                  <a:ext cx="148567" cy="7777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Rounded Rectangle 86">
                  <a:extLst>
                    <a:ext uri="{FF2B5EF4-FFF2-40B4-BE49-F238E27FC236}">
                      <a16:creationId xmlns:a16="http://schemas.microsoft.com/office/drawing/2014/main" xmlns="" id="{DF8FE559-F5CD-4CF7-AFCE-655F13A68157}"/>
                    </a:ext>
                  </a:extLst>
                </p:cNvPr>
                <p:cNvSpPr/>
                <p:nvPr/>
              </p:nvSpPr>
              <p:spPr>
                <a:xfrm>
                  <a:off x="2843808" y="2185242"/>
                  <a:ext cx="148567" cy="33928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Rounded Rectangle 87">
                  <a:extLst>
                    <a:ext uri="{FF2B5EF4-FFF2-40B4-BE49-F238E27FC236}">
                      <a16:creationId xmlns:a16="http://schemas.microsoft.com/office/drawing/2014/main" xmlns="" id="{816F52CE-62B0-4729-8787-73AB54545E7C}"/>
                    </a:ext>
                  </a:extLst>
                </p:cNvPr>
                <p:cNvSpPr/>
                <p:nvPr/>
              </p:nvSpPr>
              <p:spPr>
                <a:xfrm>
                  <a:off x="1039057" y="2153805"/>
                  <a:ext cx="148567" cy="402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xmlns="" id="{1F5D90E9-EE20-4EBD-BFDF-1F0EDD8B80E4}"/>
              </a:ext>
            </a:extLst>
          </p:cNvPr>
          <p:cNvGrpSpPr/>
          <p:nvPr/>
        </p:nvGrpSpPr>
        <p:grpSpPr>
          <a:xfrm>
            <a:off x="7035227" y="550518"/>
            <a:ext cx="1170644" cy="4407744"/>
            <a:chOff x="4063105" y="1059582"/>
            <a:chExt cx="1017789" cy="3832210"/>
          </a:xfrm>
        </p:grpSpPr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xmlns="" id="{E5337A6A-1D7A-4BC7-BF63-607EC442CDBA}"/>
                </a:ext>
              </a:extLst>
            </p:cNvPr>
            <p:cNvSpPr/>
            <p:nvPr/>
          </p:nvSpPr>
          <p:spPr>
            <a:xfrm rot="5400000">
              <a:off x="2910342" y="2721239"/>
              <a:ext cx="3832210" cy="508895"/>
            </a:xfrm>
            <a:custGeom>
              <a:avLst/>
              <a:gdLst>
                <a:gd name="connsiteX0" fmla="*/ 0 w 7679838"/>
                <a:gd name="connsiteY0" fmla="*/ 1026597 h 1026597"/>
                <a:gd name="connsiteX1" fmla="*/ 207563 w 7679838"/>
                <a:gd name="connsiteY1" fmla="*/ 706837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141 w 7679979"/>
                <a:gd name="connsiteY0" fmla="*/ 1026597 h 1026597"/>
                <a:gd name="connsiteX1" fmla="*/ 229475 w 7679979"/>
                <a:gd name="connsiteY1" fmla="*/ 687786 h 1026597"/>
                <a:gd name="connsiteX2" fmla="*/ 561123 w 7679979"/>
                <a:gd name="connsiteY2" fmla="*/ 684398 h 1026597"/>
                <a:gd name="connsiteX3" fmla="*/ 628440 w 7679979"/>
                <a:gd name="connsiteY3" fmla="*/ 661959 h 1026597"/>
                <a:gd name="connsiteX4" fmla="*/ 1015518 w 7679979"/>
                <a:gd name="connsiteY4" fmla="*/ 830253 h 1026597"/>
                <a:gd name="connsiteX5" fmla="*/ 1166983 w 7679979"/>
                <a:gd name="connsiteY5" fmla="*/ 746106 h 1026597"/>
                <a:gd name="connsiteX6" fmla="*/ 1363326 w 7679979"/>
                <a:gd name="connsiteY6" fmla="*/ 218783 h 1026597"/>
                <a:gd name="connsiteX7" fmla="*/ 2861147 w 7679979"/>
                <a:gd name="connsiteY7" fmla="*/ 22440 h 1026597"/>
                <a:gd name="connsiteX8" fmla="*/ 4291650 w 7679979"/>
                <a:gd name="connsiteY8" fmla="*/ 0 h 1026597"/>
                <a:gd name="connsiteX9" fmla="*/ 4549702 w 7679979"/>
                <a:gd name="connsiteY9" fmla="*/ 319760 h 1026597"/>
                <a:gd name="connsiteX10" fmla="*/ 4353358 w 7679979"/>
                <a:gd name="connsiteY10" fmla="*/ 274881 h 1026597"/>
                <a:gd name="connsiteX11" fmla="*/ 4224332 w 7679979"/>
                <a:gd name="connsiteY11" fmla="*/ 117807 h 1026597"/>
                <a:gd name="connsiteX12" fmla="*/ 4179454 w 7679979"/>
                <a:gd name="connsiteY12" fmla="*/ 201954 h 1026597"/>
                <a:gd name="connsiteX13" fmla="*/ 4263601 w 7679979"/>
                <a:gd name="connsiteY13" fmla="*/ 269272 h 1026597"/>
                <a:gd name="connsiteX14" fmla="*/ 3966281 w 7679979"/>
                <a:gd name="connsiteY14" fmla="*/ 286101 h 1026597"/>
                <a:gd name="connsiteX15" fmla="*/ 3837255 w 7679979"/>
                <a:gd name="connsiteY15" fmla="*/ 207564 h 1026597"/>
                <a:gd name="connsiteX16" fmla="*/ 3225785 w 7679979"/>
                <a:gd name="connsiteY16" fmla="*/ 359029 h 1026597"/>
                <a:gd name="connsiteX17" fmla="*/ 2715292 w 7679979"/>
                <a:gd name="connsiteY17" fmla="*/ 336589 h 1026597"/>
                <a:gd name="connsiteX18" fmla="*/ 2513338 w 7679979"/>
                <a:gd name="connsiteY18" fmla="*/ 392688 h 1026597"/>
                <a:gd name="connsiteX19" fmla="*/ 2070163 w 7679979"/>
                <a:gd name="connsiteY19" fmla="*/ 482445 h 1026597"/>
                <a:gd name="connsiteX20" fmla="*/ 2625535 w 7679979"/>
                <a:gd name="connsiteY20" fmla="*/ 544153 h 1026597"/>
                <a:gd name="connsiteX21" fmla="*/ 3203346 w 7679979"/>
                <a:gd name="connsiteY21" fmla="*/ 471225 h 1026597"/>
                <a:gd name="connsiteX22" fmla="*/ 4241162 w 7679979"/>
                <a:gd name="connsiteY22" fmla="*/ 314150 h 1026597"/>
                <a:gd name="connsiteX23" fmla="*/ 4925559 w 7679979"/>
                <a:gd name="connsiteY23" fmla="*/ 420737 h 1026597"/>
                <a:gd name="connsiteX24" fmla="*/ 5733373 w 7679979"/>
                <a:gd name="connsiteY24" fmla="*/ 269272 h 1026597"/>
                <a:gd name="connsiteX25" fmla="*/ 6799238 w 7679979"/>
                <a:gd name="connsiteY25" fmla="*/ 426346 h 1026597"/>
                <a:gd name="connsiteX26" fmla="*/ 7040460 w 7679979"/>
                <a:gd name="connsiteY26" fmla="*/ 493664 h 1026597"/>
                <a:gd name="connsiteX27" fmla="*/ 7595832 w 7679979"/>
                <a:gd name="connsiteY27" fmla="*/ 319760 h 1026597"/>
                <a:gd name="connsiteX28" fmla="*/ 7679979 w 7679979"/>
                <a:gd name="connsiteY28" fmla="*/ 734886 h 1026597"/>
                <a:gd name="connsiteX29" fmla="*/ 7147046 w 7679979"/>
                <a:gd name="connsiteY29" fmla="*/ 746106 h 1026597"/>
                <a:gd name="connsiteX30" fmla="*/ 7023631 w 7679979"/>
                <a:gd name="connsiteY30" fmla="*/ 762935 h 1026597"/>
                <a:gd name="connsiteX31" fmla="*/ 6546796 w 7679979"/>
                <a:gd name="connsiteY31" fmla="*/ 712447 h 1026597"/>
                <a:gd name="connsiteX32" fmla="*/ 5896058 w 7679979"/>
                <a:gd name="connsiteY32" fmla="*/ 790984 h 1026597"/>
                <a:gd name="connsiteX33" fmla="*/ 5424833 w 7679979"/>
                <a:gd name="connsiteY33" fmla="*/ 740496 h 1026597"/>
                <a:gd name="connsiteX34" fmla="*/ 4981658 w 7679979"/>
                <a:gd name="connsiteY34" fmla="*/ 914400 h 1026597"/>
                <a:gd name="connsiteX35" fmla="*/ 4431896 w 7679979"/>
                <a:gd name="connsiteY35" fmla="*/ 931230 h 1026597"/>
                <a:gd name="connsiteX36" fmla="*/ 3938232 w 7679979"/>
                <a:gd name="connsiteY36" fmla="*/ 1026597 h 1026597"/>
                <a:gd name="connsiteX37" fmla="*/ 141 w 7679979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3769678 w 7679838"/>
                <a:gd name="connsiteY9" fmla="*/ 36632 h 1026597"/>
                <a:gd name="connsiteX10" fmla="*/ 4291509 w 7679838"/>
                <a:gd name="connsiteY10" fmla="*/ 0 h 1026597"/>
                <a:gd name="connsiteX11" fmla="*/ 4549561 w 7679838"/>
                <a:gd name="connsiteY11" fmla="*/ 319760 h 1026597"/>
                <a:gd name="connsiteX12" fmla="*/ 4353217 w 7679838"/>
                <a:gd name="connsiteY12" fmla="*/ 274881 h 1026597"/>
                <a:gd name="connsiteX13" fmla="*/ 4224191 w 7679838"/>
                <a:gd name="connsiteY13" fmla="*/ 117807 h 1026597"/>
                <a:gd name="connsiteX14" fmla="*/ 4179313 w 7679838"/>
                <a:gd name="connsiteY14" fmla="*/ 201954 h 1026597"/>
                <a:gd name="connsiteX15" fmla="*/ 4263460 w 7679838"/>
                <a:gd name="connsiteY15" fmla="*/ 269272 h 1026597"/>
                <a:gd name="connsiteX16" fmla="*/ 3966140 w 7679838"/>
                <a:gd name="connsiteY16" fmla="*/ 286101 h 1026597"/>
                <a:gd name="connsiteX17" fmla="*/ 3837114 w 7679838"/>
                <a:gd name="connsiteY17" fmla="*/ 207564 h 1026597"/>
                <a:gd name="connsiteX18" fmla="*/ 3225644 w 7679838"/>
                <a:gd name="connsiteY18" fmla="*/ 359029 h 1026597"/>
                <a:gd name="connsiteX19" fmla="*/ 2715151 w 7679838"/>
                <a:gd name="connsiteY19" fmla="*/ 336589 h 1026597"/>
                <a:gd name="connsiteX20" fmla="*/ 2513197 w 7679838"/>
                <a:gd name="connsiteY20" fmla="*/ 392688 h 1026597"/>
                <a:gd name="connsiteX21" fmla="*/ 2070022 w 7679838"/>
                <a:gd name="connsiteY21" fmla="*/ 482445 h 1026597"/>
                <a:gd name="connsiteX22" fmla="*/ 2625394 w 7679838"/>
                <a:gd name="connsiteY22" fmla="*/ 544153 h 1026597"/>
                <a:gd name="connsiteX23" fmla="*/ 3203205 w 7679838"/>
                <a:gd name="connsiteY23" fmla="*/ 471225 h 1026597"/>
                <a:gd name="connsiteX24" fmla="*/ 4241021 w 7679838"/>
                <a:gd name="connsiteY24" fmla="*/ 314150 h 1026597"/>
                <a:gd name="connsiteX25" fmla="*/ 4925418 w 7679838"/>
                <a:gd name="connsiteY25" fmla="*/ 420737 h 1026597"/>
                <a:gd name="connsiteX26" fmla="*/ 5733232 w 7679838"/>
                <a:gd name="connsiteY26" fmla="*/ 269272 h 1026597"/>
                <a:gd name="connsiteX27" fmla="*/ 6799097 w 7679838"/>
                <a:gd name="connsiteY27" fmla="*/ 426346 h 1026597"/>
                <a:gd name="connsiteX28" fmla="*/ 7040319 w 7679838"/>
                <a:gd name="connsiteY28" fmla="*/ 493664 h 1026597"/>
                <a:gd name="connsiteX29" fmla="*/ 7595691 w 7679838"/>
                <a:gd name="connsiteY29" fmla="*/ 319760 h 1026597"/>
                <a:gd name="connsiteX30" fmla="*/ 7679838 w 7679838"/>
                <a:gd name="connsiteY30" fmla="*/ 734886 h 1026597"/>
                <a:gd name="connsiteX31" fmla="*/ 7146905 w 7679838"/>
                <a:gd name="connsiteY31" fmla="*/ 746106 h 1026597"/>
                <a:gd name="connsiteX32" fmla="*/ 7023490 w 7679838"/>
                <a:gd name="connsiteY32" fmla="*/ 762935 h 1026597"/>
                <a:gd name="connsiteX33" fmla="*/ 6546655 w 7679838"/>
                <a:gd name="connsiteY33" fmla="*/ 712447 h 1026597"/>
                <a:gd name="connsiteX34" fmla="*/ 5895917 w 7679838"/>
                <a:gd name="connsiteY34" fmla="*/ 790984 h 1026597"/>
                <a:gd name="connsiteX35" fmla="*/ 5424692 w 7679838"/>
                <a:gd name="connsiteY35" fmla="*/ 740496 h 1026597"/>
                <a:gd name="connsiteX36" fmla="*/ 4981517 w 7679838"/>
                <a:gd name="connsiteY36" fmla="*/ 914400 h 1026597"/>
                <a:gd name="connsiteX37" fmla="*/ 4431755 w 7679838"/>
                <a:gd name="connsiteY37" fmla="*/ 931230 h 1026597"/>
                <a:gd name="connsiteX38" fmla="*/ 3938091 w 7679838"/>
                <a:gd name="connsiteY38" fmla="*/ 1026597 h 1026597"/>
                <a:gd name="connsiteX39" fmla="*/ 0 w 7679838"/>
                <a:gd name="connsiteY39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15273 h 1015273"/>
                <a:gd name="connsiteX1" fmla="*/ 259271 w 7679838"/>
                <a:gd name="connsiteY1" fmla="*/ 679181 h 1015273"/>
                <a:gd name="connsiteX2" fmla="*/ 487503 w 7679838"/>
                <a:gd name="connsiteY2" fmla="*/ 654022 h 1015273"/>
                <a:gd name="connsiteX3" fmla="*/ 669121 w 7679838"/>
                <a:gd name="connsiteY3" fmla="*/ 683288 h 1015273"/>
                <a:gd name="connsiteX4" fmla="*/ 833041 w 7679838"/>
                <a:gd name="connsiteY4" fmla="*/ 783551 h 1015273"/>
                <a:gd name="connsiteX5" fmla="*/ 1115137 w 7679838"/>
                <a:gd name="connsiteY5" fmla="*/ 775604 h 1015273"/>
                <a:gd name="connsiteX6" fmla="*/ 1363185 w 7679838"/>
                <a:gd name="connsiteY6" fmla="*/ 207459 h 1015273"/>
                <a:gd name="connsiteX7" fmla="*/ 2880059 w 7679838"/>
                <a:gd name="connsiteY7" fmla="*/ 231 h 1015273"/>
                <a:gd name="connsiteX8" fmla="*/ 3769678 w 7679838"/>
                <a:gd name="connsiteY8" fmla="*/ 25308 h 1015273"/>
                <a:gd name="connsiteX9" fmla="*/ 4272462 w 7679838"/>
                <a:gd name="connsiteY9" fmla="*/ 2284 h 1015273"/>
                <a:gd name="connsiteX10" fmla="*/ 4549561 w 7679838"/>
                <a:gd name="connsiteY10" fmla="*/ 308436 h 1015273"/>
                <a:gd name="connsiteX11" fmla="*/ 4353217 w 7679838"/>
                <a:gd name="connsiteY11" fmla="*/ 263557 h 1015273"/>
                <a:gd name="connsiteX12" fmla="*/ 4224191 w 7679838"/>
                <a:gd name="connsiteY12" fmla="*/ 106483 h 1015273"/>
                <a:gd name="connsiteX13" fmla="*/ 4179313 w 7679838"/>
                <a:gd name="connsiteY13" fmla="*/ 190630 h 1015273"/>
                <a:gd name="connsiteX14" fmla="*/ 4263460 w 7679838"/>
                <a:gd name="connsiteY14" fmla="*/ 257948 h 1015273"/>
                <a:gd name="connsiteX15" fmla="*/ 3966140 w 7679838"/>
                <a:gd name="connsiteY15" fmla="*/ 274777 h 1015273"/>
                <a:gd name="connsiteX16" fmla="*/ 3837114 w 7679838"/>
                <a:gd name="connsiteY16" fmla="*/ 196240 h 1015273"/>
                <a:gd name="connsiteX17" fmla="*/ 3225644 w 7679838"/>
                <a:gd name="connsiteY17" fmla="*/ 347705 h 1015273"/>
                <a:gd name="connsiteX18" fmla="*/ 2715151 w 7679838"/>
                <a:gd name="connsiteY18" fmla="*/ 325265 h 1015273"/>
                <a:gd name="connsiteX19" fmla="*/ 2513197 w 7679838"/>
                <a:gd name="connsiteY19" fmla="*/ 381364 h 1015273"/>
                <a:gd name="connsiteX20" fmla="*/ 2070022 w 7679838"/>
                <a:gd name="connsiteY20" fmla="*/ 471121 h 1015273"/>
                <a:gd name="connsiteX21" fmla="*/ 2625394 w 7679838"/>
                <a:gd name="connsiteY21" fmla="*/ 532829 h 1015273"/>
                <a:gd name="connsiteX22" fmla="*/ 3203205 w 7679838"/>
                <a:gd name="connsiteY22" fmla="*/ 459901 h 1015273"/>
                <a:gd name="connsiteX23" fmla="*/ 4241021 w 7679838"/>
                <a:gd name="connsiteY23" fmla="*/ 302826 h 1015273"/>
                <a:gd name="connsiteX24" fmla="*/ 4925418 w 7679838"/>
                <a:gd name="connsiteY24" fmla="*/ 409413 h 1015273"/>
                <a:gd name="connsiteX25" fmla="*/ 5733232 w 7679838"/>
                <a:gd name="connsiteY25" fmla="*/ 257948 h 1015273"/>
                <a:gd name="connsiteX26" fmla="*/ 6799097 w 7679838"/>
                <a:gd name="connsiteY26" fmla="*/ 415022 h 1015273"/>
                <a:gd name="connsiteX27" fmla="*/ 7040319 w 7679838"/>
                <a:gd name="connsiteY27" fmla="*/ 482340 h 1015273"/>
                <a:gd name="connsiteX28" fmla="*/ 7595691 w 7679838"/>
                <a:gd name="connsiteY28" fmla="*/ 308436 h 1015273"/>
                <a:gd name="connsiteX29" fmla="*/ 7679838 w 7679838"/>
                <a:gd name="connsiteY29" fmla="*/ 723562 h 1015273"/>
                <a:gd name="connsiteX30" fmla="*/ 7146905 w 7679838"/>
                <a:gd name="connsiteY30" fmla="*/ 734782 h 1015273"/>
                <a:gd name="connsiteX31" fmla="*/ 7023490 w 7679838"/>
                <a:gd name="connsiteY31" fmla="*/ 751611 h 1015273"/>
                <a:gd name="connsiteX32" fmla="*/ 6546655 w 7679838"/>
                <a:gd name="connsiteY32" fmla="*/ 701123 h 1015273"/>
                <a:gd name="connsiteX33" fmla="*/ 5895917 w 7679838"/>
                <a:gd name="connsiteY33" fmla="*/ 779660 h 1015273"/>
                <a:gd name="connsiteX34" fmla="*/ 5424692 w 7679838"/>
                <a:gd name="connsiteY34" fmla="*/ 729172 h 1015273"/>
                <a:gd name="connsiteX35" fmla="*/ 4981517 w 7679838"/>
                <a:gd name="connsiteY35" fmla="*/ 903076 h 1015273"/>
                <a:gd name="connsiteX36" fmla="*/ 4431755 w 7679838"/>
                <a:gd name="connsiteY36" fmla="*/ 919906 h 1015273"/>
                <a:gd name="connsiteX37" fmla="*/ 3938091 w 7679838"/>
                <a:gd name="connsiteY37" fmla="*/ 1015273 h 1015273"/>
                <a:gd name="connsiteX38" fmla="*/ 0 w 7679838"/>
                <a:gd name="connsiteY38" fmla="*/ 1015273 h 1015273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49561 w 7679838"/>
                <a:gd name="connsiteY10" fmla="*/ 310953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66140 w 7679838"/>
                <a:gd name="connsiteY16" fmla="*/ 27729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3355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4009683 w 7679838"/>
                <a:gd name="connsiteY16" fmla="*/ 293622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49854 w 7679838"/>
                <a:gd name="connsiteY14" fmla="*/ 263187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400795 w 7679838"/>
                <a:gd name="connsiteY20" fmla="*/ 387054 h 1017790"/>
                <a:gd name="connsiteX21" fmla="*/ 2070022 w 7679838"/>
                <a:gd name="connsiteY21" fmla="*/ 473638 h 1017790"/>
                <a:gd name="connsiteX22" fmla="*/ 2666215 w 7679838"/>
                <a:gd name="connsiteY22" fmla="*/ 532624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28831"/>
                <a:gd name="connsiteY0" fmla="*/ 1017790 h 1017790"/>
                <a:gd name="connsiteX1" fmla="*/ 259271 w 7628831"/>
                <a:gd name="connsiteY1" fmla="*/ 681698 h 1017790"/>
                <a:gd name="connsiteX2" fmla="*/ 487503 w 7628831"/>
                <a:gd name="connsiteY2" fmla="*/ 656539 h 1017790"/>
                <a:gd name="connsiteX3" fmla="*/ 669121 w 7628831"/>
                <a:gd name="connsiteY3" fmla="*/ 685805 h 1017790"/>
                <a:gd name="connsiteX4" fmla="*/ 833041 w 7628831"/>
                <a:gd name="connsiteY4" fmla="*/ 786068 h 1017790"/>
                <a:gd name="connsiteX5" fmla="*/ 1115137 w 7628831"/>
                <a:gd name="connsiteY5" fmla="*/ 778121 h 1017790"/>
                <a:gd name="connsiteX6" fmla="*/ 1363185 w 7628831"/>
                <a:gd name="connsiteY6" fmla="*/ 209976 h 1017790"/>
                <a:gd name="connsiteX7" fmla="*/ 2880059 w 7628831"/>
                <a:gd name="connsiteY7" fmla="*/ 2748 h 1017790"/>
                <a:gd name="connsiteX8" fmla="*/ 3769678 w 7628831"/>
                <a:gd name="connsiteY8" fmla="*/ 27825 h 1017790"/>
                <a:gd name="connsiteX9" fmla="*/ 4272462 w 7628831"/>
                <a:gd name="connsiteY9" fmla="*/ 4801 h 1017790"/>
                <a:gd name="connsiteX10" fmla="*/ 4530511 w 7628831"/>
                <a:gd name="connsiteY10" fmla="*/ 278296 h 1017790"/>
                <a:gd name="connsiteX11" fmla="*/ 4366824 w 7628831"/>
                <a:gd name="connsiteY11" fmla="*/ 238859 h 1017790"/>
                <a:gd name="connsiteX12" fmla="*/ 4235077 w 7628831"/>
                <a:gd name="connsiteY12" fmla="*/ 141657 h 1017790"/>
                <a:gd name="connsiteX13" fmla="*/ 4138492 w 7628831"/>
                <a:gd name="connsiteY13" fmla="*/ 198590 h 1017790"/>
                <a:gd name="connsiteX14" fmla="*/ 4252575 w 7628831"/>
                <a:gd name="connsiteY14" fmla="*/ 279516 h 1017790"/>
                <a:gd name="connsiteX15" fmla="*/ 4009683 w 7628831"/>
                <a:gd name="connsiteY15" fmla="*/ 293622 h 1017790"/>
                <a:gd name="connsiteX16" fmla="*/ 3842557 w 7628831"/>
                <a:gd name="connsiteY16" fmla="*/ 217807 h 1017790"/>
                <a:gd name="connsiteX17" fmla="*/ 3228366 w 7628831"/>
                <a:gd name="connsiteY17" fmla="*/ 323008 h 1017790"/>
                <a:gd name="connsiteX18" fmla="*/ 2750529 w 7628831"/>
                <a:gd name="connsiteY18" fmla="*/ 333224 h 1017790"/>
                <a:gd name="connsiteX19" fmla="*/ 2400795 w 7628831"/>
                <a:gd name="connsiteY19" fmla="*/ 387054 h 1017790"/>
                <a:gd name="connsiteX20" fmla="*/ 2070022 w 7628831"/>
                <a:gd name="connsiteY20" fmla="*/ 473638 h 1017790"/>
                <a:gd name="connsiteX21" fmla="*/ 2666215 w 7628831"/>
                <a:gd name="connsiteY21" fmla="*/ 532624 h 1017790"/>
                <a:gd name="connsiteX22" fmla="*/ 3203205 w 7628831"/>
                <a:gd name="connsiteY22" fmla="*/ 462418 h 1017790"/>
                <a:gd name="connsiteX23" fmla="*/ 4254628 w 7628831"/>
                <a:gd name="connsiteY23" fmla="*/ 332557 h 1017790"/>
                <a:gd name="connsiteX24" fmla="*/ 4977125 w 7628831"/>
                <a:gd name="connsiteY24" fmla="*/ 371109 h 1017790"/>
                <a:gd name="connsiteX25" fmla="*/ 5733232 w 7628831"/>
                <a:gd name="connsiteY25" fmla="*/ 260465 h 1017790"/>
                <a:gd name="connsiteX26" fmla="*/ 6796376 w 7628831"/>
                <a:gd name="connsiteY26" fmla="*/ 436589 h 1017790"/>
                <a:gd name="connsiteX27" fmla="*/ 7059369 w 7628831"/>
                <a:gd name="connsiteY27" fmla="*/ 471250 h 1017790"/>
                <a:gd name="connsiteX28" fmla="*/ 7595691 w 7628831"/>
                <a:gd name="connsiteY28" fmla="*/ 310953 h 1017790"/>
                <a:gd name="connsiteX29" fmla="*/ 7628131 w 7628831"/>
                <a:gd name="connsiteY29" fmla="*/ 723357 h 1017790"/>
                <a:gd name="connsiteX30" fmla="*/ 7146905 w 7628831"/>
                <a:gd name="connsiteY30" fmla="*/ 737299 h 1017790"/>
                <a:gd name="connsiteX31" fmla="*/ 7023490 w 7628831"/>
                <a:gd name="connsiteY31" fmla="*/ 754128 h 1017790"/>
                <a:gd name="connsiteX32" fmla="*/ 6546655 w 7628831"/>
                <a:gd name="connsiteY32" fmla="*/ 703640 h 1017790"/>
                <a:gd name="connsiteX33" fmla="*/ 5895917 w 7628831"/>
                <a:gd name="connsiteY33" fmla="*/ 782177 h 1017790"/>
                <a:gd name="connsiteX34" fmla="*/ 5424692 w 7628831"/>
                <a:gd name="connsiteY34" fmla="*/ 731689 h 1017790"/>
                <a:gd name="connsiteX35" fmla="*/ 4981517 w 7628831"/>
                <a:gd name="connsiteY35" fmla="*/ 905593 h 1017790"/>
                <a:gd name="connsiteX36" fmla="*/ 4431755 w 7628831"/>
                <a:gd name="connsiteY36" fmla="*/ 922423 h 1017790"/>
                <a:gd name="connsiteX37" fmla="*/ 3938091 w 7628831"/>
                <a:gd name="connsiteY37" fmla="*/ 1017790 h 1017790"/>
                <a:gd name="connsiteX38" fmla="*/ 0 w 7628831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54420 w 7664420"/>
                <a:gd name="connsiteY37" fmla="*/ 1017790 h 1017790"/>
                <a:gd name="connsiteX38" fmla="*/ 0 w 7664420"/>
                <a:gd name="connsiteY38" fmla="*/ 1017790 h 101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64420" h="1017790">
                  <a:moveTo>
                    <a:pt x="0" y="1017790"/>
                  </a:moveTo>
                  <a:cubicBezTo>
                    <a:pt x="245" y="836814"/>
                    <a:pt x="142004" y="696661"/>
                    <a:pt x="259271" y="681698"/>
                  </a:cubicBezTo>
                  <a:cubicBezTo>
                    <a:pt x="369820" y="664240"/>
                    <a:pt x="379675" y="660389"/>
                    <a:pt x="487503" y="656539"/>
                  </a:cubicBezTo>
                  <a:cubicBezTo>
                    <a:pt x="443722" y="543826"/>
                    <a:pt x="680247" y="591681"/>
                    <a:pt x="669121" y="685805"/>
                  </a:cubicBezTo>
                  <a:cubicBezTo>
                    <a:pt x="757327" y="723760"/>
                    <a:pt x="780215" y="753556"/>
                    <a:pt x="833041" y="786068"/>
                  </a:cubicBezTo>
                  <a:cubicBezTo>
                    <a:pt x="903486" y="846012"/>
                    <a:pt x="1074627" y="827034"/>
                    <a:pt x="1115137" y="778121"/>
                  </a:cubicBezTo>
                  <a:cubicBezTo>
                    <a:pt x="1203265" y="686710"/>
                    <a:pt x="1285945" y="323157"/>
                    <a:pt x="1363185" y="209976"/>
                  </a:cubicBezTo>
                  <a:cubicBezTo>
                    <a:pt x="1497788" y="-29645"/>
                    <a:pt x="2380788" y="24654"/>
                    <a:pt x="2880059" y="2748"/>
                  </a:cubicBezTo>
                  <a:cubicBezTo>
                    <a:pt x="3297472" y="-396"/>
                    <a:pt x="3509946" y="29751"/>
                    <a:pt x="3769678" y="27825"/>
                  </a:cubicBezTo>
                  <a:cubicBezTo>
                    <a:pt x="3937273" y="20150"/>
                    <a:pt x="4219170" y="-12017"/>
                    <a:pt x="4272462" y="4801"/>
                  </a:cubicBezTo>
                  <a:cubicBezTo>
                    <a:pt x="4419256" y="55145"/>
                    <a:pt x="4476245" y="162637"/>
                    <a:pt x="4530511" y="278296"/>
                  </a:cubicBezTo>
                  <a:cubicBezTo>
                    <a:pt x="4471413" y="293272"/>
                    <a:pt x="4393265" y="270147"/>
                    <a:pt x="4366824" y="238859"/>
                  </a:cubicBezTo>
                  <a:lnTo>
                    <a:pt x="4235077" y="141657"/>
                  </a:lnTo>
                  <a:cubicBezTo>
                    <a:pt x="4197439" y="112555"/>
                    <a:pt x="4105373" y="146049"/>
                    <a:pt x="4138492" y="198590"/>
                  </a:cubicBezTo>
                  <a:cubicBezTo>
                    <a:pt x="4142769" y="222473"/>
                    <a:pt x="4208729" y="198364"/>
                    <a:pt x="4252575" y="279516"/>
                  </a:cubicBezTo>
                  <a:lnTo>
                    <a:pt x="4009683" y="293622"/>
                  </a:lnTo>
                  <a:cubicBezTo>
                    <a:pt x="3974839" y="298286"/>
                    <a:pt x="3885566" y="245800"/>
                    <a:pt x="3842557" y="217807"/>
                  </a:cubicBezTo>
                  <a:cubicBezTo>
                    <a:pt x="3721283" y="196631"/>
                    <a:pt x="3420398" y="295198"/>
                    <a:pt x="3228366" y="323008"/>
                  </a:cubicBezTo>
                  <a:cubicBezTo>
                    <a:pt x="3035522" y="362699"/>
                    <a:pt x="2921601" y="331633"/>
                    <a:pt x="2750529" y="333224"/>
                  </a:cubicBezTo>
                  <a:cubicBezTo>
                    <a:pt x="2653908" y="355702"/>
                    <a:pt x="2521909" y="386347"/>
                    <a:pt x="2400795" y="387054"/>
                  </a:cubicBezTo>
                  <a:cubicBezTo>
                    <a:pt x="2316500" y="395663"/>
                    <a:pt x="2021250" y="449830"/>
                    <a:pt x="2070022" y="473638"/>
                  </a:cubicBezTo>
                  <a:cubicBezTo>
                    <a:pt x="2266031" y="472436"/>
                    <a:pt x="2481091" y="512055"/>
                    <a:pt x="2666215" y="532624"/>
                  </a:cubicBezTo>
                  <a:lnTo>
                    <a:pt x="3203205" y="462418"/>
                  </a:lnTo>
                  <a:cubicBezTo>
                    <a:pt x="3553679" y="419131"/>
                    <a:pt x="3860611" y="310530"/>
                    <a:pt x="4254628" y="332557"/>
                  </a:cubicBezTo>
                  <a:cubicBezTo>
                    <a:pt x="4508161" y="326358"/>
                    <a:pt x="4742642" y="377308"/>
                    <a:pt x="4977125" y="371109"/>
                  </a:cubicBezTo>
                  <a:cubicBezTo>
                    <a:pt x="5229161" y="334228"/>
                    <a:pt x="5611824" y="253803"/>
                    <a:pt x="5733232" y="260465"/>
                  </a:cubicBezTo>
                  <a:cubicBezTo>
                    <a:pt x="5966056" y="261115"/>
                    <a:pt x="6441088" y="384231"/>
                    <a:pt x="6796376" y="436589"/>
                  </a:cubicBezTo>
                  <a:cubicBezTo>
                    <a:pt x="6894018" y="444514"/>
                    <a:pt x="6978055" y="455161"/>
                    <a:pt x="7059369" y="471250"/>
                  </a:cubicBezTo>
                  <a:cubicBezTo>
                    <a:pt x="7238143" y="417818"/>
                    <a:pt x="7563874" y="271857"/>
                    <a:pt x="7595691" y="310953"/>
                  </a:cubicBezTo>
                  <a:cubicBezTo>
                    <a:pt x="7664562" y="405785"/>
                    <a:pt x="7692614" y="568654"/>
                    <a:pt x="7628131" y="723357"/>
                  </a:cubicBezTo>
                  <a:cubicBezTo>
                    <a:pt x="7592908" y="768825"/>
                    <a:pt x="7307314" y="732652"/>
                    <a:pt x="7146905" y="737299"/>
                  </a:cubicBezTo>
                  <a:lnTo>
                    <a:pt x="7023490" y="778621"/>
                  </a:lnTo>
                  <a:cubicBezTo>
                    <a:pt x="6940745" y="783563"/>
                    <a:pt x="6719207" y="663320"/>
                    <a:pt x="6549377" y="698197"/>
                  </a:cubicBezTo>
                  <a:cubicBezTo>
                    <a:pt x="6331557" y="726190"/>
                    <a:pt x="6119180" y="770512"/>
                    <a:pt x="5895917" y="782177"/>
                  </a:cubicBezTo>
                  <a:cubicBezTo>
                    <a:pt x="5733399" y="789841"/>
                    <a:pt x="5581767" y="748518"/>
                    <a:pt x="5424692" y="731689"/>
                  </a:cubicBezTo>
                  <a:cubicBezTo>
                    <a:pt x="5320510" y="729786"/>
                    <a:pt x="5161898" y="842181"/>
                    <a:pt x="4978795" y="867493"/>
                  </a:cubicBezTo>
                  <a:cubicBezTo>
                    <a:pt x="4796448" y="885803"/>
                    <a:pt x="4614102" y="890505"/>
                    <a:pt x="4431755" y="922423"/>
                  </a:cubicBezTo>
                  <a:lnTo>
                    <a:pt x="3954420" y="1017790"/>
                  </a:lnTo>
                  <a:lnTo>
                    <a:pt x="0" y="10177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xmlns="" id="{FC54A5F4-711A-4048-B1DE-4CEDBA1EA8EB}"/>
                </a:ext>
              </a:extLst>
            </p:cNvPr>
            <p:cNvSpPr/>
            <p:nvPr/>
          </p:nvSpPr>
          <p:spPr>
            <a:xfrm rot="16200000" flipH="1">
              <a:off x="2401448" y="2721239"/>
              <a:ext cx="3832210" cy="508895"/>
            </a:xfrm>
            <a:custGeom>
              <a:avLst/>
              <a:gdLst>
                <a:gd name="connsiteX0" fmla="*/ 0 w 7679838"/>
                <a:gd name="connsiteY0" fmla="*/ 1026597 h 1026597"/>
                <a:gd name="connsiteX1" fmla="*/ 207563 w 7679838"/>
                <a:gd name="connsiteY1" fmla="*/ 706837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141 w 7679979"/>
                <a:gd name="connsiteY0" fmla="*/ 1026597 h 1026597"/>
                <a:gd name="connsiteX1" fmla="*/ 229475 w 7679979"/>
                <a:gd name="connsiteY1" fmla="*/ 687786 h 1026597"/>
                <a:gd name="connsiteX2" fmla="*/ 561123 w 7679979"/>
                <a:gd name="connsiteY2" fmla="*/ 684398 h 1026597"/>
                <a:gd name="connsiteX3" fmla="*/ 628440 w 7679979"/>
                <a:gd name="connsiteY3" fmla="*/ 661959 h 1026597"/>
                <a:gd name="connsiteX4" fmla="*/ 1015518 w 7679979"/>
                <a:gd name="connsiteY4" fmla="*/ 830253 h 1026597"/>
                <a:gd name="connsiteX5" fmla="*/ 1166983 w 7679979"/>
                <a:gd name="connsiteY5" fmla="*/ 746106 h 1026597"/>
                <a:gd name="connsiteX6" fmla="*/ 1363326 w 7679979"/>
                <a:gd name="connsiteY6" fmla="*/ 218783 h 1026597"/>
                <a:gd name="connsiteX7" fmla="*/ 2861147 w 7679979"/>
                <a:gd name="connsiteY7" fmla="*/ 22440 h 1026597"/>
                <a:gd name="connsiteX8" fmla="*/ 4291650 w 7679979"/>
                <a:gd name="connsiteY8" fmla="*/ 0 h 1026597"/>
                <a:gd name="connsiteX9" fmla="*/ 4549702 w 7679979"/>
                <a:gd name="connsiteY9" fmla="*/ 319760 h 1026597"/>
                <a:gd name="connsiteX10" fmla="*/ 4353358 w 7679979"/>
                <a:gd name="connsiteY10" fmla="*/ 274881 h 1026597"/>
                <a:gd name="connsiteX11" fmla="*/ 4224332 w 7679979"/>
                <a:gd name="connsiteY11" fmla="*/ 117807 h 1026597"/>
                <a:gd name="connsiteX12" fmla="*/ 4179454 w 7679979"/>
                <a:gd name="connsiteY12" fmla="*/ 201954 h 1026597"/>
                <a:gd name="connsiteX13" fmla="*/ 4263601 w 7679979"/>
                <a:gd name="connsiteY13" fmla="*/ 269272 h 1026597"/>
                <a:gd name="connsiteX14" fmla="*/ 3966281 w 7679979"/>
                <a:gd name="connsiteY14" fmla="*/ 286101 h 1026597"/>
                <a:gd name="connsiteX15" fmla="*/ 3837255 w 7679979"/>
                <a:gd name="connsiteY15" fmla="*/ 207564 h 1026597"/>
                <a:gd name="connsiteX16" fmla="*/ 3225785 w 7679979"/>
                <a:gd name="connsiteY16" fmla="*/ 359029 h 1026597"/>
                <a:gd name="connsiteX17" fmla="*/ 2715292 w 7679979"/>
                <a:gd name="connsiteY17" fmla="*/ 336589 h 1026597"/>
                <a:gd name="connsiteX18" fmla="*/ 2513338 w 7679979"/>
                <a:gd name="connsiteY18" fmla="*/ 392688 h 1026597"/>
                <a:gd name="connsiteX19" fmla="*/ 2070163 w 7679979"/>
                <a:gd name="connsiteY19" fmla="*/ 482445 h 1026597"/>
                <a:gd name="connsiteX20" fmla="*/ 2625535 w 7679979"/>
                <a:gd name="connsiteY20" fmla="*/ 544153 h 1026597"/>
                <a:gd name="connsiteX21" fmla="*/ 3203346 w 7679979"/>
                <a:gd name="connsiteY21" fmla="*/ 471225 h 1026597"/>
                <a:gd name="connsiteX22" fmla="*/ 4241162 w 7679979"/>
                <a:gd name="connsiteY22" fmla="*/ 314150 h 1026597"/>
                <a:gd name="connsiteX23" fmla="*/ 4925559 w 7679979"/>
                <a:gd name="connsiteY23" fmla="*/ 420737 h 1026597"/>
                <a:gd name="connsiteX24" fmla="*/ 5733373 w 7679979"/>
                <a:gd name="connsiteY24" fmla="*/ 269272 h 1026597"/>
                <a:gd name="connsiteX25" fmla="*/ 6799238 w 7679979"/>
                <a:gd name="connsiteY25" fmla="*/ 426346 h 1026597"/>
                <a:gd name="connsiteX26" fmla="*/ 7040460 w 7679979"/>
                <a:gd name="connsiteY26" fmla="*/ 493664 h 1026597"/>
                <a:gd name="connsiteX27" fmla="*/ 7595832 w 7679979"/>
                <a:gd name="connsiteY27" fmla="*/ 319760 h 1026597"/>
                <a:gd name="connsiteX28" fmla="*/ 7679979 w 7679979"/>
                <a:gd name="connsiteY28" fmla="*/ 734886 h 1026597"/>
                <a:gd name="connsiteX29" fmla="*/ 7147046 w 7679979"/>
                <a:gd name="connsiteY29" fmla="*/ 746106 h 1026597"/>
                <a:gd name="connsiteX30" fmla="*/ 7023631 w 7679979"/>
                <a:gd name="connsiteY30" fmla="*/ 762935 h 1026597"/>
                <a:gd name="connsiteX31" fmla="*/ 6546796 w 7679979"/>
                <a:gd name="connsiteY31" fmla="*/ 712447 h 1026597"/>
                <a:gd name="connsiteX32" fmla="*/ 5896058 w 7679979"/>
                <a:gd name="connsiteY32" fmla="*/ 790984 h 1026597"/>
                <a:gd name="connsiteX33" fmla="*/ 5424833 w 7679979"/>
                <a:gd name="connsiteY33" fmla="*/ 740496 h 1026597"/>
                <a:gd name="connsiteX34" fmla="*/ 4981658 w 7679979"/>
                <a:gd name="connsiteY34" fmla="*/ 914400 h 1026597"/>
                <a:gd name="connsiteX35" fmla="*/ 4431896 w 7679979"/>
                <a:gd name="connsiteY35" fmla="*/ 931230 h 1026597"/>
                <a:gd name="connsiteX36" fmla="*/ 3938232 w 7679979"/>
                <a:gd name="connsiteY36" fmla="*/ 1026597 h 1026597"/>
                <a:gd name="connsiteX37" fmla="*/ 141 w 7679979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29334 w 7679838"/>
                <a:gd name="connsiteY1" fmla="*/ 687786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560982 w 7679838"/>
                <a:gd name="connsiteY2" fmla="*/ 684398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28299 w 7679838"/>
                <a:gd name="connsiteY3" fmla="*/ 661959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1015377 w 7679838"/>
                <a:gd name="connsiteY4" fmla="*/ 830253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66842 w 7679838"/>
                <a:gd name="connsiteY5" fmla="*/ 746106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2792 w 7679838"/>
                <a:gd name="connsiteY3" fmla="*/ 700058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41239 w 7679838"/>
                <a:gd name="connsiteY2" fmla="*/ 689840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37499 w 7679838"/>
                <a:gd name="connsiteY1" fmla="*/ 695949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58235 w 7679838"/>
                <a:gd name="connsiteY3" fmla="*/ 705499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36909 w 7679838"/>
                <a:gd name="connsiteY5" fmla="*/ 789649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61006 w 7679838"/>
                <a:gd name="connsiteY7" fmla="*/ 22440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4291509 w 7679838"/>
                <a:gd name="connsiteY8" fmla="*/ 0 h 1026597"/>
                <a:gd name="connsiteX9" fmla="*/ 4549561 w 7679838"/>
                <a:gd name="connsiteY9" fmla="*/ 319760 h 1026597"/>
                <a:gd name="connsiteX10" fmla="*/ 4353217 w 7679838"/>
                <a:gd name="connsiteY10" fmla="*/ 274881 h 1026597"/>
                <a:gd name="connsiteX11" fmla="*/ 4224191 w 7679838"/>
                <a:gd name="connsiteY11" fmla="*/ 117807 h 1026597"/>
                <a:gd name="connsiteX12" fmla="*/ 4179313 w 7679838"/>
                <a:gd name="connsiteY12" fmla="*/ 201954 h 1026597"/>
                <a:gd name="connsiteX13" fmla="*/ 4263460 w 7679838"/>
                <a:gd name="connsiteY13" fmla="*/ 269272 h 1026597"/>
                <a:gd name="connsiteX14" fmla="*/ 3966140 w 7679838"/>
                <a:gd name="connsiteY14" fmla="*/ 286101 h 1026597"/>
                <a:gd name="connsiteX15" fmla="*/ 3837114 w 7679838"/>
                <a:gd name="connsiteY15" fmla="*/ 207564 h 1026597"/>
                <a:gd name="connsiteX16" fmla="*/ 3225644 w 7679838"/>
                <a:gd name="connsiteY16" fmla="*/ 359029 h 1026597"/>
                <a:gd name="connsiteX17" fmla="*/ 2715151 w 7679838"/>
                <a:gd name="connsiteY17" fmla="*/ 336589 h 1026597"/>
                <a:gd name="connsiteX18" fmla="*/ 2513197 w 7679838"/>
                <a:gd name="connsiteY18" fmla="*/ 392688 h 1026597"/>
                <a:gd name="connsiteX19" fmla="*/ 2070022 w 7679838"/>
                <a:gd name="connsiteY19" fmla="*/ 482445 h 1026597"/>
                <a:gd name="connsiteX20" fmla="*/ 2625394 w 7679838"/>
                <a:gd name="connsiteY20" fmla="*/ 544153 h 1026597"/>
                <a:gd name="connsiteX21" fmla="*/ 3203205 w 7679838"/>
                <a:gd name="connsiteY21" fmla="*/ 471225 h 1026597"/>
                <a:gd name="connsiteX22" fmla="*/ 4241021 w 7679838"/>
                <a:gd name="connsiteY22" fmla="*/ 314150 h 1026597"/>
                <a:gd name="connsiteX23" fmla="*/ 4925418 w 7679838"/>
                <a:gd name="connsiteY23" fmla="*/ 420737 h 1026597"/>
                <a:gd name="connsiteX24" fmla="*/ 5733232 w 7679838"/>
                <a:gd name="connsiteY24" fmla="*/ 269272 h 1026597"/>
                <a:gd name="connsiteX25" fmla="*/ 6799097 w 7679838"/>
                <a:gd name="connsiteY25" fmla="*/ 426346 h 1026597"/>
                <a:gd name="connsiteX26" fmla="*/ 7040319 w 7679838"/>
                <a:gd name="connsiteY26" fmla="*/ 493664 h 1026597"/>
                <a:gd name="connsiteX27" fmla="*/ 7595691 w 7679838"/>
                <a:gd name="connsiteY27" fmla="*/ 319760 h 1026597"/>
                <a:gd name="connsiteX28" fmla="*/ 7679838 w 7679838"/>
                <a:gd name="connsiteY28" fmla="*/ 734886 h 1026597"/>
                <a:gd name="connsiteX29" fmla="*/ 7146905 w 7679838"/>
                <a:gd name="connsiteY29" fmla="*/ 746106 h 1026597"/>
                <a:gd name="connsiteX30" fmla="*/ 7023490 w 7679838"/>
                <a:gd name="connsiteY30" fmla="*/ 762935 h 1026597"/>
                <a:gd name="connsiteX31" fmla="*/ 6546655 w 7679838"/>
                <a:gd name="connsiteY31" fmla="*/ 712447 h 1026597"/>
                <a:gd name="connsiteX32" fmla="*/ 5895917 w 7679838"/>
                <a:gd name="connsiteY32" fmla="*/ 790984 h 1026597"/>
                <a:gd name="connsiteX33" fmla="*/ 5424692 w 7679838"/>
                <a:gd name="connsiteY33" fmla="*/ 740496 h 1026597"/>
                <a:gd name="connsiteX34" fmla="*/ 4981517 w 7679838"/>
                <a:gd name="connsiteY34" fmla="*/ 914400 h 1026597"/>
                <a:gd name="connsiteX35" fmla="*/ 4431755 w 7679838"/>
                <a:gd name="connsiteY35" fmla="*/ 931230 h 1026597"/>
                <a:gd name="connsiteX36" fmla="*/ 3938091 w 7679838"/>
                <a:gd name="connsiteY36" fmla="*/ 1026597 h 1026597"/>
                <a:gd name="connsiteX37" fmla="*/ 0 w 7679838"/>
                <a:gd name="connsiteY37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366907 w 7679838"/>
                <a:gd name="connsiteY8" fmla="*/ 25746 h 1026597"/>
                <a:gd name="connsiteX9" fmla="*/ 3769678 w 7679838"/>
                <a:gd name="connsiteY9" fmla="*/ 36632 h 1026597"/>
                <a:gd name="connsiteX10" fmla="*/ 4291509 w 7679838"/>
                <a:gd name="connsiteY10" fmla="*/ 0 h 1026597"/>
                <a:gd name="connsiteX11" fmla="*/ 4549561 w 7679838"/>
                <a:gd name="connsiteY11" fmla="*/ 319760 h 1026597"/>
                <a:gd name="connsiteX12" fmla="*/ 4353217 w 7679838"/>
                <a:gd name="connsiteY12" fmla="*/ 274881 h 1026597"/>
                <a:gd name="connsiteX13" fmla="*/ 4224191 w 7679838"/>
                <a:gd name="connsiteY13" fmla="*/ 117807 h 1026597"/>
                <a:gd name="connsiteX14" fmla="*/ 4179313 w 7679838"/>
                <a:gd name="connsiteY14" fmla="*/ 201954 h 1026597"/>
                <a:gd name="connsiteX15" fmla="*/ 4263460 w 7679838"/>
                <a:gd name="connsiteY15" fmla="*/ 269272 h 1026597"/>
                <a:gd name="connsiteX16" fmla="*/ 3966140 w 7679838"/>
                <a:gd name="connsiteY16" fmla="*/ 286101 h 1026597"/>
                <a:gd name="connsiteX17" fmla="*/ 3837114 w 7679838"/>
                <a:gd name="connsiteY17" fmla="*/ 207564 h 1026597"/>
                <a:gd name="connsiteX18" fmla="*/ 3225644 w 7679838"/>
                <a:gd name="connsiteY18" fmla="*/ 359029 h 1026597"/>
                <a:gd name="connsiteX19" fmla="*/ 2715151 w 7679838"/>
                <a:gd name="connsiteY19" fmla="*/ 336589 h 1026597"/>
                <a:gd name="connsiteX20" fmla="*/ 2513197 w 7679838"/>
                <a:gd name="connsiteY20" fmla="*/ 392688 h 1026597"/>
                <a:gd name="connsiteX21" fmla="*/ 2070022 w 7679838"/>
                <a:gd name="connsiteY21" fmla="*/ 482445 h 1026597"/>
                <a:gd name="connsiteX22" fmla="*/ 2625394 w 7679838"/>
                <a:gd name="connsiteY22" fmla="*/ 544153 h 1026597"/>
                <a:gd name="connsiteX23" fmla="*/ 3203205 w 7679838"/>
                <a:gd name="connsiteY23" fmla="*/ 471225 h 1026597"/>
                <a:gd name="connsiteX24" fmla="*/ 4241021 w 7679838"/>
                <a:gd name="connsiteY24" fmla="*/ 314150 h 1026597"/>
                <a:gd name="connsiteX25" fmla="*/ 4925418 w 7679838"/>
                <a:gd name="connsiteY25" fmla="*/ 420737 h 1026597"/>
                <a:gd name="connsiteX26" fmla="*/ 5733232 w 7679838"/>
                <a:gd name="connsiteY26" fmla="*/ 269272 h 1026597"/>
                <a:gd name="connsiteX27" fmla="*/ 6799097 w 7679838"/>
                <a:gd name="connsiteY27" fmla="*/ 426346 h 1026597"/>
                <a:gd name="connsiteX28" fmla="*/ 7040319 w 7679838"/>
                <a:gd name="connsiteY28" fmla="*/ 493664 h 1026597"/>
                <a:gd name="connsiteX29" fmla="*/ 7595691 w 7679838"/>
                <a:gd name="connsiteY29" fmla="*/ 319760 h 1026597"/>
                <a:gd name="connsiteX30" fmla="*/ 7679838 w 7679838"/>
                <a:gd name="connsiteY30" fmla="*/ 734886 h 1026597"/>
                <a:gd name="connsiteX31" fmla="*/ 7146905 w 7679838"/>
                <a:gd name="connsiteY31" fmla="*/ 746106 h 1026597"/>
                <a:gd name="connsiteX32" fmla="*/ 7023490 w 7679838"/>
                <a:gd name="connsiteY32" fmla="*/ 762935 h 1026597"/>
                <a:gd name="connsiteX33" fmla="*/ 6546655 w 7679838"/>
                <a:gd name="connsiteY33" fmla="*/ 712447 h 1026597"/>
                <a:gd name="connsiteX34" fmla="*/ 5895917 w 7679838"/>
                <a:gd name="connsiteY34" fmla="*/ 790984 h 1026597"/>
                <a:gd name="connsiteX35" fmla="*/ 5424692 w 7679838"/>
                <a:gd name="connsiteY35" fmla="*/ 740496 h 1026597"/>
                <a:gd name="connsiteX36" fmla="*/ 4981517 w 7679838"/>
                <a:gd name="connsiteY36" fmla="*/ 914400 h 1026597"/>
                <a:gd name="connsiteX37" fmla="*/ 4431755 w 7679838"/>
                <a:gd name="connsiteY37" fmla="*/ 931230 h 1026597"/>
                <a:gd name="connsiteX38" fmla="*/ 3938091 w 7679838"/>
                <a:gd name="connsiteY38" fmla="*/ 1026597 h 1026597"/>
                <a:gd name="connsiteX39" fmla="*/ 0 w 7679838"/>
                <a:gd name="connsiteY39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26597 h 1026597"/>
                <a:gd name="connsiteX1" fmla="*/ 259271 w 7679838"/>
                <a:gd name="connsiteY1" fmla="*/ 690505 h 1026597"/>
                <a:gd name="connsiteX2" fmla="*/ 487503 w 7679838"/>
                <a:gd name="connsiteY2" fmla="*/ 665346 h 1026597"/>
                <a:gd name="connsiteX3" fmla="*/ 669121 w 7679838"/>
                <a:gd name="connsiteY3" fmla="*/ 694612 h 1026597"/>
                <a:gd name="connsiteX4" fmla="*/ 833041 w 7679838"/>
                <a:gd name="connsiteY4" fmla="*/ 794875 h 1026597"/>
                <a:gd name="connsiteX5" fmla="*/ 1115137 w 7679838"/>
                <a:gd name="connsiteY5" fmla="*/ 786928 h 1026597"/>
                <a:gd name="connsiteX6" fmla="*/ 1363185 w 7679838"/>
                <a:gd name="connsiteY6" fmla="*/ 218783 h 1026597"/>
                <a:gd name="connsiteX7" fmla="*/ 2880059 w 7679838"/>
                <a:gd name="connsiteY7" fmla="*/ 11555 h 1026597"/>
                <a:gd name="connsiteX8" fmla="*/ 3769678 w 7679838"/>
                <a:gd name="connsiteY8" fmla="*/ 36632 h 1026597"/>
                <a:gd name="connsiteX9" fmla="*/ 4291509 w 7679838"/>
                <a:gd name="connsiteY9" fmla="*/ 0 h 1026597"/>
                <a:gd name="connsiteX10" fmla="*/ 4549561 w 7679838"/>
                <a:gd name="connsiteY10" fmla="*/ 319760 h 1026597"/>
                <a:gd name="connsiteX11" fmla="*/ 4353217 w 7679838"/>
                <a:gd name="connsiteY11" fmla="*/ 274881 h 1026597"/>
                <a:gd name="connsiteX12" fmla="*/ 4224191 w 7679838"/>
                <a:gd name="connsiteY12" fmla="*/ 117807 h 1026597"/>
                <a:gd name="connsiteX13" fmla="*/ 4179313 w 7679838"/>
                <a:gd name="connsiteY13" fmla="*/ 201954 h 1026597"/>
                <a:gd name="connsiteX14" fmla="*/ 4263460 w 7679838"/>
                <a:gd name="connsiteY14" fmla="*/ 269272 h 1026597"/>
                <a:gd name="connsiteX15" fmla="*/ 3966140 w 7679838"/>
                <a:gd name="connsiteY15" fmla="*/ 286101 h 1026597"/>
                <a:gd name="connsiteX16" fmla="*/ 3837114 w 7679838"/>
                <a:gd name="connsiteY16" fmla="*/ 207564 h 1026597"/>
                <a:gd name="connsiteX17" fmla="*/ 3225644 w 7679838"/>
                <a:gd name="connsiteY17" fmla="*/ 359029 h 1026597"/>
                <a:gd name="connsiteX18" fmla="*/ 2715151 w 7679838"/>
                <a:gd name="connsiteY18" fmla="*/ 336589 h 1026597"/>
                <a:gd name="connsiteX19" fmla="*/ 2513197 w 7679838"/>
                <a:gd name="connsiteY19" fmla="*/ 392688 h 1026597"/>
                <a:gd name="connsiteX20" fmla="*/ 2070022 w 7679838"/>
                <a:gd name="connsiteY20" fmla="*/ 482445 h 1026597"/>
                <a:gd name="connsiteX21" fmla="*/ 2625394 w 7679838"/>
                <a:gd name="connsiteY21" fmla="*/ 544153 h 1026597"/>
                <a:gd name="connsiteX22" fmla="*/ 3203205 w 7679838"/>
                <a:gd name="connsiteY22" fmla="*/ 471225 h 1026597"/>
                <a:gd name="connsiteX23" fmla="*/ 4241021 w 7679838"/>
                <a:gd name="connsiteY23" fmla="*/ 314150 h 1026597"/>
                <a:gd name="connsiteX24" fmla="*/ 4925418 w 7679838"/>
                <a:gd name="connsiteY24" fmla="*/ 420737 h 1026597"/>
                <a:gd name="connsiteX25" fmla="*/ 5733232 w 7679838"/>
                <a:gd name="connsiteY25" fmla="*/ 269272 h 1026597"/>
                <a:gd name="connsiteX26" fmla="*/ 6799097 w 7679838"/>
                <a:gd name="connsiteY26" fmla="*/ 426346 h 1026597"/>
                <a:gd name="connsiteX27" fmla="*/ 7040319 w 7679838"/>
                <a:gd name="connsiteY27" fmla="*/ 493664 h 1026597"/>
                <a:gd name="connsiteX28" fmla="*/ 7595691 w 7679838"/>
                <a:gd name="connsiteY28" fmla="*/ 319760 h 1026597"/>
                <a:gd name="connsiteX29" fmla="*/ 7679838 w 7679838"/>
                <a:gd name="connsiteY29" fmla="*/ 734886 h 1026597"/>
                <a:gd name="connsiteX30" fmla="*/ 7146905 w 7679838"/>
                <a:gd name="connsiteY30" fmla="*/ 746106 h 1026597"/>
                <a:gd name="connsiteX31" fmla="*/ 7023490 w 7679838"/>
                <a:gd name="connsiteY31" fmla="*/ 762935 h 1026597"/>
                <a:gd name="connsiteX32" fmla="*/ 6546655 w 7679838"/>
                <a:gd name="connsiteY32" fmla="*/ 712447 h 1026597"/>
                <a:gd name="connsiteX33" fmla="*/ 5895917 w 7679838"/>
                <a:gd name="connsiteY33" fmla="*/ 790984 h 1026597"/>
                <a:gd name="connsiteX34" fmla="*/ 5424692 w 7679838"/>
                <a:gd name="connsiteY34" fmla="*/ 740496 h 1026597"/>
                <a:gd name="connsiteX35" fmla="*/ 4981517 w 7679838"/>
                <a:gd name="connsiteY35" fmla="*/ 914400 h 1026597"/>
                <a:gd name="connsiteX36" fmla="*/ 4431755 w 7679838"/>
                <a:gd name="connsiteY36" fmla="*/ 931230 h 1026597"/>
                <a:gd name="connsiteX37" fmla="*/ 3938091 w 7679838"/>
                <a:gd name="connsiteY37" fmla="*/ 1026597 h 1026597"/>
                <a:gd name="connsiteX38" fmla="*/ 0 w 7679838"/>
                <a:gd name="connsiteY38" fmla="*/ 1026597 h 1026597"/>
                <a:gd name="connsiteX0" fmla="*/ 0 w 7679838"/>
                <a:gd name="connsiteY0" fmla="*/ 1015273 h 1015273"/>
                <a:gd name="connsiteX1" fmla="*/ 259271 w 7679838"/>
                <a:gd name="connsiteY1" fmla="*/ 679181 h 1015273"/>
                <a:gd name="connsiteX2" fmla="*/ 487503 w 7679838"/>
                <a:gd name="connsiteY2" fmla="*/ 654022 h 1015273"/>
                <a:gd name="connsiteX3" fmla="*/ 669121 w 7679838"/>
                <a:gd name="connsiteY3" fmla="*/ 683288 h 1015273"/>
                <a:gd name="connsiteX4" fmla="*/ 833041 w 7679838"/>
                <a:gd name="connsiteY4" fmla="*/ 783551 h 1015273"/>
                <a:gd name="connsiteX5" fmla="*/ 1115137 w 7679838"/>
                <a:gd name="connsiteY5" fmla="*/ 775604 h 1015273"/>
                <a:gd name="connsiteX6" fmla="*/ 1363185 w 7679838"/>
                <a:gd name="connsiteY6" fmla="*/ 207459 h 1015273"/>
                <a:gd name="connsiteX7" fmla="*/ 2880059 w 7679838"/>
                <a:gd name="connsiteY7" fmla="*/ 231 h 1015273"/>
                <a:gd name="connsiteX8" fmla="*/ 3769678 w 7679838"/>
                <a:gd name="connsiteY8" fmla="*/ 25308 h 1015273"/>
                <a:gd name="connsiteX9" fmla="*/ 4272462 w 7679838"/>
                <a:gd name="connsiteY9" fmla="*/ 2284 h 1015273"/>
                <a:gd name="connsiteX10" fmla="*/ 4549561 w 7679838"/>
                <a:gd name="connsiteY10" fmla="*/ 308436 h 1015273"/>
                <a:gd name="connsiteX11" fmla="*/ 4353217 w 7679838"/>
                <a:gd name="connsiteY11" fmla="*/ 263557 h 1015273"/>
                <a:gd name="connsiteX12" fmla="*/ 4224191 w 7679838"/>
                <a:gd name="connsiteY12" fmla="*/ 106483 h 1015273"/>
                <a:gd name="connsiteX13" fmla="*/ 4179313 w 7679838"/>
                <a:gd name="connsiteY13" fmla="*/ 190630 h 1015273"/>
                <a:gd name="connsiteX14" fmla="*/ 4263460 w 7679838"/>
                <a:gd name="connsiteY14" fmla="*/ 257948 h 1015273"/>
                <a:gd name="connsiteX15" fmla="*/ 3966140 w 7679838"/>
                <a:gd name="connsiteY15" fmla="*/ 274777 h 1015273"/>
                <a:gd name="connsiteX16" fmla="*/ 3837114 w 7679838"/>
                <a:gd name="connsiteY16" fmla="*/ 196240 h 1015273"/>
                <a:gd name="connsiteX17" fmla="*/ 3225644 w 7679838"/>
                <a:gd name="connsiteY17" fmla="*/ 347705 h 1015273"/>
                <a:gd name="connsiteX18" fmla="*/ 2715151 w 7679838"/>
                <a:gd name="connsiteY18" fmla="*/ 325265 h 1015273"/>
                <a:gd name="connsiteX19" fmla="*/ 2513197 w 7679838"/>
                <a:gd name="connsiteY19" fmla="*/ 381364 h 1015273"/>
                <a:gd name="connsiteX20" fmla="*/ 2070022 w 7679838"/>
                <a:gd name="connsiteY20" fmla="*/ 471121 h 1015273"/>
                <a:gd name="connsiteX21" fmla="*/ 2625394 w 7679838"/>
                <a:gd name="connsiteY21" fmla="*/ 532829 h 1015273"/>
                <a:gd name="connsiteX22" fmla="*/ 3203205 w 7679838"/>
                <a:gd name="connsiteY22" fmla="*/ 459901 h 1015273"/>
                <a:gd name="connsiteX23" fmla="*/ 4241021 w 7679838"/>
                <a:gd name="connsiteY23" fmla="*/ 302826 h 1015273"/>
                <a:gd name="connsiteX24" fmla="*/ 4925418 w 7679838"/>
                <a:gd name="connsiteY24" fmla="*/ 409413 h 1015273"/>
                <a:gd name="connsiteX25" fmla="*/ 5733232 w 7679838"/>
                <a:gd name="connsiteY25" fmla="*/ 257948 h 1015273"/>
                <a:gd name="connsiteX26" fmla="*/ 6799097 w 7679838"/>
                <a:gd name="connsiteY26" fmla="*/ 415022 h 1015273"/>
                <a:gd name="connsiteX27" fmla="*/ 7040319 w 7679838"/>
                <a:gd name="connsiteY27" fmla="*/ 482340 h 1015273"/>
                <a:gd name="connsiteX28" fmla="*/ 7595691 w 7679838"/>
                <a:gd name="connsiteY28" fmla="*/ 308436 h 1015273"/>
                <a:gd name="connsiteX29" fmla="*/ 7679838 w 7679838"/>
                <a:gd name="connsiteY29" fmla="*/ 723562 h 1015273"/>
                <a:gd name="connsiteX30" fmla="*/ 7146905 w 7679838"/>
                <a:gd name="connsiteY30" fmla="*/ 734782 h 1015273"/>
                <a:gd name="connsiteX31" fmla="*/ 7023490 w 7679838"/>
                <a:gd name="connsiteY31" fmla="*/ 751611 h 1015273"/>
                <a:gd name="connsiteX32" fmla="*/ 6546655 w 7679838"/>
                <a:gd name="connsiteY32" fmla="*/ 701123 h 1015273"/>
                <a:gd name="connsiteX33" fmla="*/ 5895917 w 7679838"/>
                <a:gd name="connsiteY33" fmla="*/ 779660 h 1015273"/>
                <a:gd name="connsiteX34" fmla="*/ 5424692 w 7679838"/>
                <a:gd name="connsiteY34" fmla="*/ 729172 h 1015273"/>
                <a:gd name="connsiteX35" fmla="*/ 4981517 w 7679838"/>
                <a:gd name="connsiteY35" fmla="*/ 903076 h 1015273"/>
                <a:gd name="connsiteX36" fmla="*/ 4431755 w 7679838"/>
                <a:gd name="connsiteY36" fmla="*/ 919906 h 1015273"/>
                <a:gd name="connsiteX37" fmla="*/ 3938091 w 7679838"/>
                <a:gd name="connsiteY37" fmla="*/ 1015273 h 1015273"/>
                <a:gd name="connsiteX38" fmla="*/ 0 w 7679838"/>
                <a:gd name="connsiteY38" fmla="*/ 1015273 h 1015273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23310 h 1023310"/>
                <a:gd name="connsiteX1" fmla="*/ 259271 w 7679838"/>
                <a:gd name="connsiteY1" fmla="*/ 687218 h 1023310"/>
                <a:gd name="connsiteX2" fmla="*/ 487503 w 7679838"/>
                <a:gd name="connsiteY2" fmla="*/ 662059 h 1023310"/>
                <a:gd name="connsiteX3" fmla="*/ 669121 w 7679838"/>
                <a:gd name="connsiteY3" fmla="*/ 691325 h 1023310"/>
                <a:gd name="connsiteX4" fmla="*/ 833041 w 7679838"/>
                <a:gd name="connsiteY4" fmla="*/ 791588 h 1023310"/>
                <a:gd name="connsiteX5" fmla="*/ 1115137 w 7679838"/>
                <a:gd name="connsiteY5" fmla="*/ 783641 h 1023310"/>
                <a:gd name="connsiteX6" fmla="*/ 1363185 w 7679838"/>
                <a:gd name="connsiteY6" fmla="*/ 215496 h 1023310"/>
                <a:gd name="connsiteX7" fmla="*/ 2880059 w 7679838"/>
                <a:gd name="connsiteY7" fmla="*/ 8268 h 1023310"/>
                <a:gd name="connsiteX8" fmla="*/ 3769678 w 7679838"/>
                <a:gd name="connsiteY8" fmla="*/ 33345 h 1023310"/>
                <a:gd name="connsiteX9" fmla="*/ 4272462 w 7679838"/>
                <a:gd name="connsiteY9" fmla="*/ 10321 h 1023310"/>
                <a:gd name="connsiteX10" fmla="*/ 4549561 w 7679838"/>
                <a:gd name="connsiteY10" fmla="*/ 316473 h 1023310"/>
                <a:gd name="connsiteX11" fmla="*/ 4353217 w 7679838"/>
                <a:gd name="connsiteY11" fmla="*/ 271594 h 1023310"/>
                <a:gd name="connsiteX12" fmla="*/ 4224191 w 7679838"/>
                <a:gd name="connsiteY12" fmla="*/ 114520 h 1023310"/>
                <a:gd name="connsiteX13" fmla="*/ 4179313 w 7679838"/>
                <a:gd name="connsiteY13" fmla="*/ 198667 h 1023310"/>
                <a:gd name="connsiteX14" fmla="*/ 4263460 w 7679838"/>
                <a:gd name="connsiteY14" fmla="*/ 265985 h 1023310"/>
                <a:gd name="connsiteX15" fmla="*/ 3966140 w 7679838"/>
                <a:gd name="connsiteY15" fmla="*/ 282814 h 1023310"/>
                <a:gd name="connsiteX16" fmla="*/ 3837114 w 7679838"/>
                <a:gd name="connsiteY16" fmla="*/ 204277 h 1023310"/>
                <a:gd name="connsiteX17" fmla="*/ 3225644 w 7679838"/>
                <a:gd name="connsiteY17" fmla="*/ 355742 h 1023310"/>
                <a:gd name="connsiteX18" fmla="*/ 2715151 w 7679838"/>
                <a:gd name="connsiteY18" fmla="*/ 333302 h 1023310"/>
                <a:gd name="connsiteX19" fmla="*/ 2513197 w 7679838"/>
                <a:gd name="connsiteY19" fmla="*/ 389401 h 1023310"/>
                <a:gd name="connsiteX20" fmla="*/ 2070022 w 7679838"/>
                <a:gd name="connsiteY20" fmla="*/ 479158 h 1023310"/>
                <a:gd name="connsiteX21" fmla="*/ 2625394 w 7679838"/>
                <a:gd name="connsiteY21" fmla="*/ 540866 h 1023310"/>
                <a:gd name="connsiteX22" fmla="*/ 3203205 w 7679838"/>
                <a:gd name="connsiteY22" fmla="*/ 467938 h 1023310"/>
                <a:gd name="connsiteX23" fmla="*/ 4241021 w 7679838"/>
                <a:gd name="connsiteY23" fmla="*/ 310863 h 1023310"/>
                <a:gd name="connsiteX24" fmla="*/ 4925418 w 7679838"/>
                <a:gd name="connsiteY24" fmla="*/ 417450 h 1023310"/>
                <a:gd name="connsiteX25" fmla="*/ 5733232 w 7679838"/>
                <a:gd name="connsiteY25" fmla="*/ 265985 h 1023310"/>
                <a:gd name="connsiteX26" fmla="*/ 6799097 w 7679838"/>
                <a:gd name="connsiteY26" fmla="*/ 423059 h 1023310"/>
                <a:gd name="connsiteX27" fmla="*/ 7040319 w 7679838"/>
                <a:gd name="connsiteY27" fmla="*/ 490377 h 1023310"/>
                <a:gd name="connsiteX28" fmla="*/ 7595691 w 7679838"/>
                <a:gd name="connsiteY28" fmla="*/ 316473 h 1023310"/>
                <a:gd name="connsiteX29" fmla="*/ 7679838 w 7679838"/>
                <a:gd name="connsiteY29" fmla="*/ 731599 h 1023310"/>
                <a:gd name="connsiteX30" fmla="*/ 7146905 w 7679838"/>
                <a:gd name="connsiteY30" fmla="*/ 742819 h 1023310"/>
                <a:gd name="connsiteX31" fmla="*/ 7023490 w 7679838"/>
                <a:gd name="connsiteY31" fmla="*/ 759648 h 1023310"/>
                <a:gd name="connsiteX32" fmla="*/ 6546655 w 7679838"/>
                <a:gd name="connsiteY32" fmla="*/ 709160 h 1023310"/>
                <a:gd name="connsiteX33" fmla="*/ 5895917 w 7679838"/>
                <a:gd name="connsiteY33" fmla="*/ 787697 h 1023310"/>
                <a:gd name="connsiteX34" fmla="*/ 5424692 w 7679838"/>
                <a:gd name="connsiteY34" fmla="*/ 737209 h 1023310"/>
                <a:gd name="connsiteX35" fmla="*/ 4981517 w 7679838"/>
                <a:gd name="connsiteY35" fmla="*/ 911113 h 1023310"/>
                <a:gd name="connsiteX36" fmla="*/ 4431755 w 7679838"/>
                <a:gd name="connsiteY36" fmla="*/ 927943 h 1023310"/>
                <a:gd name="connsiteX37" fmla="*/ 3938091 w 7679838"/>
                <a:gd name="connsiteY37" fmla="*/ 1023310 h 1023310"/>
                <a:gd name="connsiteX38" fmla="*/ 0 w 7679838"/>
                <a:gd name="connsiteY38" fmla="*/ 1023310 h 102331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49561 w 7679838"/>
                <a:gd name="connsiteY10" fmla="*/ 310953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53217 w 7679838"/>
                <a:gd name="connsiteY11" fmla="*/ 266074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24191 w 7679838"/>
                <a:gd name="connsiteY12" fmla="*/ 109000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79313 w 7679838"/>
                <a:gd name="connsiteY13" fmla="*/ 193147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83152 w 7679838"/>
                <a:gd name="connsiteY11" fmla="*/ 255188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3460 w 7679838"/>
                <a:gd name="connsiteY14" fmla="*/ 260465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3966140 w 7679838"/>
                <a:gd name="connsiteY15" fmla="*/ 277294 h 1017790"/>
                <a:gd name="connsiteX16" fmla="*/ 3837114 w 7679838"/>
                <a:gd name="connsiteY16" fmla="*/ 19875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66140 w 7679838"/>
                <a:gd name="connsiteY16" fmla="*/ 27729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37114 w 7679838"/>
                <a:gd name="connsiteY17" fmla="*/ 19875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0633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71583 w 7679838"/>
                <a:gd name="connsiteY16" fmla="*/ 301787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3993355 w 7679838"/>
                <a:gd name="connsiteY16" fmla="*/ 296344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1367 w 7679838"/>
                <a:gd name="connsiteY14" fmla="*/ 242818 h 1017790"/>
                <a:gd name="connsiteX15" fmla="*/ 4260739 w 7679838"/>
                <a:gd name="connsiteY15" fmla="*/ 284958 h 1017790"/>
                <a:gd name="connsiteX16" fmla="*/ 4009683 w 7679838"/>
                <a:gd name="connsiteY16" fmla="*/ 293622 h 1017790"/>
                <a:gd name="connsiteX17" fmla="*/ 3842557 w 7679838"/>
                <a:gd name="connsiteY17" fmla="*/ 217807 h 1017790"/>
                <a:gd name="connsiteX18" fmla="*/ 3225644 w 7679838"/>
                <a:gd name="connsiteY18" fmla="*/ 350222 h 1017790"/>
                <a:gd name="connsiteX19" fmla="*/ 2715151 w 7679838"/>
                <a:gd name="connsiteY19" fmla="*/ 327782 h 1017790"/>
                <a:gd name="connsiteX20" fmla="*/ 2513197 w 7679838"/>
                <a:gd name="connsiteY20" fmla="*/ 383881 h 1017790"/>
                <a:gd name="connsiteX21" fmla="*/ 2070022 w 7679838"/>
                <a:gd name="connsiteY21" fmla="*/ 473638 h 1017790"/>
                <a:gd name="connsiteX22" fmla="*/ 2625394 w 7679838"/>
                <a:gd name="connsiteY22" fmla="*/ 535346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60739 w 7679838"/>
                <a:gd name="connsiteY14" fmla="*/ 284958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49854 w 7679838"/>
                <a:gd name="connsiteY14" fmla="*/ 263187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5644 w 7679838"/>
                <a:gd name="connsiteY17" fmla="*/ 350222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13197 w 7679838"/>
                <a:gd name="connsiteY19" fmla="*/ 383881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25394 w 7679838"/>
                <a:gd name="connsiteY21" fmla="*/ 535346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360797 w 7679838"/>
                <a:gd name="connsiteY19" fmla="*/ 386603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543133 w 7679838"/>
                <a:gd name="connsiteY19" fmla="*/ 372995 h 1017790"/>
                <a:gd name="connsiteX20" fmla="*/ 2400795 w 7679838"/>
                <a:gd name="connsiteY20" fmla="*/ 387054 h 1017790"/>
                <a:gd name="connsiteX21" fmla="*/ 2070022 w 7679838"/>
                <a:gd name="connsiteY21" fmla="*/ 473638 h 1017790"/>
                <a:gd name="connsiteX22" fmla="*/ 2666215 w 7679838"/>
                <a:gd name="connsiteY22" fmla="*/ 532624 h 1017790"/>
                <a:gd name="connsiteX23" fmla="*/ 3203205 w 7679838"/>
                <a:gd name="connsiteY23" fmla="*/ 462418 h 1017790"/>
                <a:gd name="connsiteX24" fmla="*/ 4241021 w 7679838"/>
                <a:gd name="connsiteY24" fmla="*/ 305343 h 1017790"/>
                <a:gd name="connsiteX25" fmla="*/ 4925418 w 7679838"/>
                <a:gd name="connsiteY25" fmla="*/ 411930 h 1017790"/>
                <a:gd name="connsiteX26" fmla="*/ 5733232 w 7679838"/>
                <a:gd name="connsiteY26" fmla="*/ 260465 h 1017790"/>
                <a:gd name="connsiteX27" fmla="*/ 6799097 w 7679838"/>
                <a:gd name="connsiteY27" fmla="*/ 417539 h 1017790"/>
                <a:gd name="connsiteX28" fmla="*/ 7040319 w 7679838"/>
                <a:gd name="connsiteY28" fmla="*/ 484857 h 1017790"/>
                <a:gd name="connsiteX29" fmla="*/ 7595691 w 7679838"/>
                <a:gd name="connsiteY29" fmla="*/ 310953 h 1017790"/>
                <a:gd name="connsiteX30" fmla="*/ 7679838 w 7679838"/>
                <a:gd name="connsiteY30" fmla="*/ 726079 h 1017790"/>
                <a:gd name="connsiteX31" fmla="*/ 7146905 w 7679838"/>
                <a:gd name="connsiteY31" fmla="*/ 737299 h 1017790"/>
                <a:gd name="connsiteX32" fmla="*/ 7023490 w 7679838"/>
                <a:gd name="connsiteY32" fmla="*/ 754128 h 1017790"/>
                <a:gd name="connsiteX33" fmla="*/ 6546655 w 7679838"/>
                <a:gd name="connsiteY33" fmla="*/ 703640 h 1017790"/>
                <a:gd name="connsiteX34" fmla="*/ 5895917 w 7679838"/>
                <a:gd name="connsiteY34" fmla="*/ 782177 h 1017790"/>
                <a:gd name="connsiteX35" fmla="*/ 5424692 w 7679838"/>
                <a:gd name="connsiteY35" fmla="*/ 731689 h 1017790"/>
                <a:gd name="connsiteX36" fmla="*/ 4981517 w 7679838"/>
                <a:gd name="connsiteY36" fmla="*/ 905593 h 1017790"/>
                <a:gd name="connsiteX37" fmla="*/ 4431755 w 7679838"/>
                <a:gd name="connsiteY37" fmla="*/ 922423 h 1017790"/>
                <a:gd name="connsiteX38" fmla="*/ 3938091 w 7679838"/>
                <a:gd name="connsiteY38" fmla="*/ 1017790 h 1017790"/>
                <a:gd name="connsiteX39" fmla="*/ 0 w 7679838"/>
                <a:gd name="connsiteY39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15151 w 7679838"/>
                <a:gd name="connsiteY18" fmla="*/ 327782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41021 w 7679838"/>
                <a:gd name="connsiteY23" fmla="*/ 305343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25418 w 7679838"/>
                <a:gd name="connsiteY24" fmla="*/ 411930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9097 w 7679838"/>
                <a:gd name="connsiteY26" fmla="*/ 41753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40319 w 7679838"/>
                <a:gd name="connsiteY27" fmla="*/ 484857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79838"/>
                <a:gd name="connsiteY0" fmla="*/ 1017790 h 1017790"/>
                <a:gd name="connsiteX1" fmla="*/ 259271 w 7679838"/>
                <a:gd name="connsiteY1" fmla="*/ 681698 h 1017790"/>
                <a:gd name="connsiteX2" fmla="*/ 487503 w 7679838"/>
                <a:gd name="connsiteY2" fmla="*/ 656539 h 1017790"/>
                <a:gd name="connsiteX3" fmla="*/ 669121 w 7679838"/>
                <a:gd name="connsiteY3" fmla="*/ 685805 h 1017790"/>
                <a:gd name="connsiteX4" fmla="*/ 833041 w 7679838"/>
                <a:gd name="connsiteY4" fmla="*/ 786068 h 1017790"/>
                <a:gd name="connsiteX5" fmla="*/ 1115137 w 7679838"/>
                <a:gd name="connsiteY5" fmla="*/ 778121 h 1017790"/>
                <a:gd name="connsiteX6" fmla="*/ 1363185 w 7679838"/>
                <a:gd name="connsiteY6" fmla="*/ 209976 h 1017790"/>
                <a:gd name="connsiteX7" fmla="*/ 2880059 w 7679838"/>
                <a:gd name="connsiteY7" fmla="*/ 2748 h 1017790"/>
                <a:gd name="connsiteX8" fmla="*/ 3769678 w 7679838"/>
                <a:gd name="connsiteY8" fmla="*/ 27825 h 1017790"/>
                <a:gd name="connsiteX9" fmla="*/ 4272462 w 7679838"/>
                <a:gd name="connsiteY9" fmla="*/ 4801 h 1017790"/>
                <a:gd name="connsiteX10" fmla="*/ 4530511 w 7679838"/>
                <a:gd name="connsiteY10" fmla="*/ 278296 h 1017790"/>
                <a:gd name="connsiteX11" fmla="*/ 4366824 w 7679838"/>
                <a:gd name="connsiteY11" fmla="*/ 238859 h 1017790"/>
                <a:gd name="connsiteX12" fmla="*/ 4235077 w 7679838"/>
                <a:gd name="connsiteY12" fmla="*/ 141657 h 1017790"/>
                <a:gd name="connsiteX13" fmla="*/ 4138492 w 7679838"/>
                <a:gd name="connsiteY13" fmla="*/ 198590 h 1017790"/>
                <a:gd name="connsiteX14" fmla="*/ 4252575 w 7679838"/>
                <a:gd name="connsiteY14" fmla="*/ 279516 h 1017790"/>
                <a:gd name="connsiteX15" fmla="*/ 4009683 w 7679838"/>
                <a:gd name="connsiteY15" fmla="*/ 293622 h 1017790"/>
                <a:gd name="connsiteX16" fmla="*/ 3842557 w 7679838"/>
                <a:gd name="connsiteY16" fmla="*/ 217807 h 1017790"/>
                <a:gd name="connsiteX17" fmla="*/ 3228366 w 7679838"/>
                <a:gd name="connsiteY17" fmla="*/ 323008 h 1017790"/>
                <a:gd name="connsiteX18" fmla="*/ 2750529 w 7679838"/>
                <a:gd name="connsiteY18" fmla="*/ 333224 h 1017790"/>
                <a:gd name="connsiteX19" fmla="*/ 2400795 w 7679838"/>
                <a:gd name="connsiteY19" fmla="*/ 387054 h 1017790"/>
                <a:gd name="connsiteX20" fmla="*/ 2070022 w 7679838"/>
                <a:gd name="connsiteY20" fmla="*/ 473638 h 1017790"/>
                <a:gd name="connsiteX21" fmla="*/ 2666215 w 7679838"/>
                <a:gd name="connsiteY21" fmla="*/ 532624 h 1017790"/>
                <a:gd name="connsiteX22" fmla="*/ 3203205 w 7679838"/>
                <a:gd name="connsiteY22" fmla="*/ 462418 h 1017790"/>
                <a:gd name="connsiteX23" fmla="*/ 4254628 w 7679838"/>
                <a:gd name="connsiteY23" fmla="*/ 332557 h 1017790"/>
                <a:gd name="connsiteX24" fmla="*/ 4977125 w 7679838"/>
                <a:gd name="connsiteY24" fmla="*/ 371109 h 1017790"/>
                <a:gd name="connsiteX25" fmla="*/ 5733232 w 7679838"/>
                <a:gd name="connsiteY25" fmla="*/ 260465 h 1017790"/>
                <a:gd name="connsiteX26" fmla="*/ 6796376 w 7679838"/>
                <a:gd name="connsiteY26" fmla="*/ 436589 h 1017790"/>
                <a:gd name="connsiteX27" fmla="*/ 7059369 w 7679838"/>
                <a:gd name="connsiteY27" fmla="*/ 471250 h 1017790"/>
                <a:gd name="connsiteX28" fmla="*/ 7595691 w 7679838"/>
                <a:gd name="connsiteY28" fmla="*/ 310953 h 1017790"/>
                <a:gd name="connsiteX29" fmla="*/ 7679838 w 7679838"/>
                <a:gd name="connsiteY29" fmla="*/ 726079 h 1017790"/>
                <a:gd name="connsiteX30" fmla="*/ 7146905 w 7679838"/>
                <a:gd name="connsiteY30" fmla="*/ 737299 h 1017790"/>
                <a:gd name="connsiteX31" fmla="*/ 7023490 w 7679838"/>
                <a:gd name="connsiteY31" fmla="*/ 754128 h 1017790"/>
                <a:gd name="connsiteX32" fmla="*/ 6546655 w 7679838"/>
                <a:gd name="connsiteY32" fmla="*/ 703640 h 1017790"/>
                <a:gd name="connsiteX33" fmla="*/ 5895917 w 7679838"/>
                <a:gd name="connsiteY33" fmla="*/ 782177 h 1017790"/>
                <a:gd name="connsiteX34" fmla="*/ 5424692 w 7679838"/>
                <a:gd name="connsiteY34" fmla="*/ 731689 h 1017790"/>
                <a:gd name="connsiteX35" fmla="*/ 4981517 w 7679838"/>
                <a:gd name="connsiteY35" fmla="*/ 905593 h 1017790"/>
                <a:gd name="connsiteX36" fmla="*/ 4431755 w 7679838"/>
                <a:gd name="connsiteY36" fmla="*/ 922423 h 1017790"/>
                <a:gd name="connsiteX37" fmla="*/ 3938091 w 7679838"/>
                <a:gd name="connsiteY37" fmla="*/ 1017790 h 1017790"/>
                <a:gd name="connsiteX38" fmla="*/ 0 w 7679838"/>
                <a:gd name="connsiteY38" fmla="*/ 1017790 h 1017790"/>
                <a:gd name="connsiteX0" fmla="*/ 0 w 7628831"/>
                <a:gd name="connsiteY0" fmla="*/ 1017790 h 1017790"/>
                <a:gd name="connsiteX1" fmla="*/ 259271 w 7628831"/>
                <a:gd name="connsiteY1" fmla="*/ 681698 h 1017790"/>
                <a:gd name="connsiteX2" fmla="*/ 487503 w 7628831"/>
                <a:gd name="connsiteY2" fmla="*/ 656539 h 1017790"/>
                <a:gd name="connsiteX3" fmla="*/ 669121 w 7628831"/>
                <a:gd name="connsiteY3" fmla="*/ 685805 h 1017790"/>
                <a:gd name="connsiteX4" fmla="*/ 833041 w 7628831"/>
                <a:gd name="connsiteY4" fmla="*/ 786068 h 1017790"/>
                <a:gd name="connsiteX5" fmla="*/ 1115137 w 7628831"/>
                <a:gd name="connsiteY5" fmla="*/ 778121 h 1017790"/>
                <a:gd name="connsiteX6" fmla="*/ 1363185 w 7628831"/>
                <a:gd name="connsiteY6" fmla="*/ 209976 h 1017790"/>
                <a:gd name="connsiteX7" fmla="*/ 2880059 w 7628831"/>
                <a:gd name="connsiteY7" fmla="*/ 2748 h 1017790"/>
                <a:gd name="connsiteX8" fmla="*/ 3769678 w 7628831"/>
                <a:gd name="connsiteY8" fmla="*/ 27825 h 1017790"/>
                <a:gd name="connsiteX9" fmla="*/ 4272462 w 7628831"/>
                <a:gd name="connsiteY9" fmla="*/ 4801 h 1017790"/>
                <a:gd name="connsiteX10" fmla="*/ 4530511 w 7628831"/>
                <a:gd name="connsiteY10" fmla="*/ 278296 h 1017790"/>
                <a:gd name="connsiteX11" fmla="*/ 4366824 w 7628831"/>
                <a:gd name="connsiteY11" fmla="*/ 238859 h 1017790"/>
                <a:gd name="connsiteX12" fmla="*/ 4235077 w 7628831"/>
                <a:gd name="connsiteY12" fmla="*/ 141657 h 1017790"/>
                <a:gd name="connsiteX13" fmla="*/ 4138492 w 7628831"/>
                <a:gd name="connsiteY13" fmla="*/ 198590 h 1017790"/>
                <a:gd name="connsiteX14" fmla="*/ 4252575 w 7628831"/>
                <a:gd name="connsiteY14" fmla="*/ 279516 h 1017790"/>
                <a:gd name="connsiteX15" fmla="*/ 4009683 w 7628831"/>
                <a:gd name="connsiteY15" fmla="*/ 293622 h 1017790"/>
                <a:gd name="connsiteX16" fmla="*/ 3842557 w 7628831"/>
                <a:gd name="connsiteY16" fmla="*/ 217807 h 1017790"/>
                <a:gd name="connsiteX17" fmla="*/ 3228366 w 7628831"/>
                <a:gd name="connsiteY17" fmla="*/ 323008 h 1017790"/>
                <a:gd name="connsiteX18" fmla="*/ 2750529 w 7628831"/>
                <a:gd name="connsiteY18" fmla="*/ 333224 h 1017790"/>
                <a:gd name="connsiteX19" fmla="*/ 2400795 w 7628831"/>
                <a:gd name="connsiteY19" fmla="*/ 387054 h 1017790"/>
                <a:gd name="connsiteX20" fmla="*/ 2070022 w 7628831"/>
                <a:gd name="connsiteY20" fmla="*/ 473638 h 1017790"/>
                <a:gd name="connsiteX21" fmla="*/ 2666215 w 7628831"/>
                <a:gd name="connsiteY21" fmla="*/ 532624 h 1017790"/>
                <a:gd name="connsiteX22" fmla="*/ 3203205 w 7628831"/>
                <a:gd name="connsiteY22" fmla="*/ 462418 h 1017790"/>
                <a:gd name="connsiteX23" fmla="*/ 4254628 w 7628831"/>
                <a:gd name="connsiteY23" fmla="*/ 332557 h 1017790"/>
                <a:gd name="connsiteX24" fmla="*/ 4977125 w 7628831"/>
                <a:gd name="connsiteY24" fmla="*/ 371109 h 1017790"/>
                <a:gd name="connsiteX25" fmla="*/ 5733232 w 7628831"/>
                <a:gd name="connsiteY25" fmla="*/ 260465 h 1017790"/>
                <a:gd name="connsiteX26" fmla="*/ 6796376 w 7628831"/>
                <a:gd name="connsiteY26" fmla="*/ 436589 h 1017790"/>
                <a:gd name="connsiteX27" fmla="*/ 7059369 w 7628831"/>
                <a:gd name="connsiteY27" fmla="*/ 471250 h 1017790"/>
                <a:gd name="connsiteX28" fmla="*/ 7595691 w 7628831"/>
                <a:gd name="connsiteY28" fmla="*/ 310953 h 1017790"/>
                <a:gd name="connsiteX29" fmla="*/ 7628131 w 7628831"/>
                <a:gd name="connsiteY29" fmla="*/ 723357 h 1017790"/>
                <a:gd name="connsiteX30" fmla="*/ 7146905 w 7628831"/>
                <a:gd name="connsiteY30" fmla="*/ 737299 h 1017790"/>
                <a:gd name="connsiteX31" fmla="*/ 7023490 w 7628831"/>
                <a:gd name="connsiteY31" fmla="*/ 754128 h 1017790"/>
                <a:gd name="connsiteX32" fmla="*/ 6546655 w 7628831"/>
                <a:gd name="connsiteY32" fmla="*/ 703640 h 1017790"/>
                <a:gd name="connsiteX33" fmla="*/ 5895917 w 7628831"/>
                <a:gd name="connsiteY33" fmla="*/ 782177 h 1017790"/>
                <a:gd name="connsiteX34" fmla="*/ 5424692 w 7628831"/>
                <a:gd name="connsiteY34" fmla="*/ 731689 h 1017790"/>
                <a:gd name="connsiteX35" fmla="*/ 4981517 w 7628831"/>
                <a:gd name="connsiteY35" fmla="*/ 905593 h 1017790"/>
                <a:gd name="connsiteX36" fmla="*/ 4431755 w 7628831"/>
                <a:gd name="connsiteY36" fmla="*/ 922423 h 1017790"/>
                <a:gd name="connsiteX37" fmla="*/ 3938091 w 7628831"/>
                <a:gd name="connsiteY37" fmla="*/ 1017790 h 1017790"/>
                <a:gd name="connsiteX38" fmla="*/ 0 w 7628831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54128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6655 w 7664420"/>
                <a:gd name="connsiteY32" fmla="*/ 70364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52098 w 7664420"/>
                <a:gd name="connsiteY32" fmla="*/ 684590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81517 w 7664420"/>
                <a:gd name="connsiteY35" fmla="*/ 9055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38091 w 7664420"/>
                <a:gd name="connsiteY37" fmla="*/ 1017790 h 1017790"/>
                <a:gd name="connsiteX38" fmla="*/ 0 w 7664420"/>
                <a:gd name="connsiteY38" fmla="*/ 1017790 h 1017790"/>
                <a:gd name="connsiteX0" fmla="*/ 0 w 7664420"/>
                <a:gd name="connsiteY0" fmla="*/ 1017790 h 1017790"/>
                <a:gd name="connsiteX1" fmla="*/ 259271 w 7664420"/>
                <a:gd name="connsiteY1" fmla="*/ 681698 h 1017790"/>
                <a:gd name="connsiteX2" fmla="*/ 487503 w 7664420"/>
                <a:gd name="connsiteY2" fmla="*/ 656539 h 1017790"/>
                <a:gd name="connsiteX3" fmla="*/ 669121 w 7664420"/>
                <a:gd name="connsiteY3" fmla="*/ 685805 h 1017790"/>
                <a:gd name="connsiteX4" fmla="*/ 833041 w 7664420"/>
                <a:gd name="connsiteY4" fmla="*/ 786068 h 1017790"/>
                <a:gd name="connsiteX5" fmla="*/ 1115137 w 7664420"/>
                <a:gd name="connsiteY5" fmla="*/ 778121 h 1017790"/>
                <a:gd name="connsiteX6" fmla="*/ 1363185 w 7664420"/>
                <a:gd name="connsiteY6" fmla="*/ 209976 h 1017790"/>
                <a:gd name="connsiteX7" fmla="*/ 2880059 w 7664420"/>
                <a:gd name="connsiteY7" fmla="*/ 2748 h 1017790"/>
                <a:gd name="connsiteX8" fmla="*/ 3769678 w 7664420"/>
                <a:gd name="connsiteY8" fmla="*/ 27825 h 1017790"/>
                <a:gd name="connsiteX9" fmla="*/ 4272462 w 7664420"/>
                <a:gd name="connsiteY9" fmla="*/ 4801 h 1017790"/>
                <a:gd name="connsiteX10" fmla="*/ 4530511 w 7664420"/>
                <a:gd name="connsiteY10" fmla="*/ 278296 h 1017790"/>
                <a:gd name="connsiteX11" fmla="*/ 4366824 w 7664420"/>
                <a:gd name="connsiteY11" fmla="*/ 238859 h 1017790"/>
                <a:gd name="connsiteX12" fmla="*/ 4235077 w 7664420"/>
                <a:gd name="connsiteY12" fmla="*/ 141657 h 1017790"/>
                <a:gd name="connsiteX13" fmla="*/ 4138492 w 7664420"/>
                <a:gd name="connsiteY13" fmla="*/ 198590 h 1017790"/>
                <a:gd name="connsiteX14" fmla="*/ 4252575 w 7664420"/>
                <a:gd name="connsiteY14" fmla="*/ 279516 h 1017790"/>
                <a:gd name="connsiteX15" fmla="*/ 4009683 w 7664420"/>
                <a:gd name="connsiteY15" fmla="*/ 293622 h 1017790"/>
                <a:gd name="connsiteX16" fmla="*/ 3842557 w 7664420"/>
                <a:gd name="connsiteY16" fmla="*/ 217807 h 1017790"/>
                <a:gd name="connsiteX17" fmla="*/ 3228366 w 7664420"/>
                <a:gd name="connsiteY17" fmla="*/ 323008 h 1017790"/>
                <a:gd name="connsiteX18" fmla="*/ 2750529 w 7664420"/>
                <a:gd name="connsiteY18" fmla="*/ 333224 h 1017790"/>
                <a:gd name="connsiteX19" fmla="*/ 2400795 w 7664420"/>
                <a:gd name="connsiteY19" fmla="*/ 387054 h 1017790"/>
                <a:gd name="connsiteX20" fmla="*/ 2070022 w 7664420"/>
                <a:gd name="connsiteY20" fmla="*/ 473638 h 1017790"/>
                <a:gd name="connsiteX21" fmla="*/ 2666215 w 7664420"/>
                <a:gd name="connsiteY21" fmla="*/ 532624 h 1017790"/>
                <a:gd name="connsiteX22" fmla="*/ 3203205 w 7664420"/>
                <a:gd name="connsiteY22" fmla="*/ 462418 h 1017790"/>
                <a:gd name="connsiteX23" fmla="*/ 4254628 w 7664420"/>
                <a:gd name="connsiteY23" fmla="*/ 332557 h 1017790"/>
                <a:gd name="connsiteX24" fmla="*/ 4977125 w 7664420"/>
                <a:gd name="connsiteY24" fmla="*/ 371109 h 1017790"/>
                <a:gd name="connsiteX25" fmla="*/ 5733232 w 7664420"/>
                <a:gd name="connsiteY25" fmla="*/ 260465 h 1017790"/>
                <a:gd name="connsiteX26" fmla="*/ 6796376 w 7664420"/>
                <a:gd name="connsiteY26" fmla="*/ 436589 h 1017790"/>
                <a:gd name="connsiteX27" fmla="*/ 7059369 w 7664420"/>
                <a:gd name="connsiteY27" fmla="*/ 471250 h 1017790"/>
                <a:gd name="connsiteX28" fmla="*/ 7595691 w 7664420"/>
                <a:gd name="connsiteY28" fmla="*/ 310953 h 1017790"/>
                <a:gd name="connsiteX29" fmla="*/ 7628131 w 7664420"/>
                <a:gd name="connsiteY29" fmla="*/ 723357 h 1017790"/>
                <a:gd name="connsiteX30" fmla="*/ 7146905 w 7664420"/>
                <a:gd name="connsiteY30" fmla="*/ 737299 h 1017790"/>
                <a:gd name="connsiteX31" fmla="*/ 7023490 w 7664420"/>
                <a:gd name="connsiteY31" fmla="*/ 778621 h 1017790"/>
                <a:gd name="connsiteX32" fmla="*/ 6549377 w 7664420"/>
                <a:gd name="connsiteY32" fmla="*/ 698197 h 1017790"/>
                <a:gd name="connsiteX33" fmla="*/ 5895917 w 7664420"/>
                <a:gd name="connsiteY33" fmla="*/ 782177 h 1017790"/>
                <a:gd name="connsiteX34" fmla="*/ 5424692 w 7664420"/>
                <a:gd name="connsiteY34" fmla="*/ 731689 h 1017790"/>
                <a:gd name="connsiteX35" fmla="*/ 4978795 w 7664420"/>
                <a:gd name="connsiteY35" fmla="*/ 867493 h 1017790"/>
                <a:gd name="connsiteX36" fmla="*/ 4431755 w 7664420"/>
                <a:gd name="connsiteY36" fmla="*/ 922423 h 1017790"/>
                <a:gd name="connsiteX37" fmla="*/ 3954420 w 7664420"/>
                <a:gd name="connsiteY37" fmla="*/ 1017790 h 1017790"/>
                <a:gd name="connsiteX38" fmla="*/ 0 w 7664420"/>
                <a:gd name="connsiteY38" fmla="*/ 1017790 h 101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64420" h="1017790">
                  <a:moveTo>
                    <a:pt x="0" y="1017790"/>
                  </a:moveTo>
                  <a:cubicBezTo>
                    <a:pt x="245" y="836814"/>
                    <a:pt x="142004" y="696661"/>
                    <a:pt x="259271" y="681698"/>
                  </a:cubicBezTo>
                  <a:cubicBezTo>
                    <a:pt x="369820" y="664240"/>
                    <a:pt x="379675" y="660389"/>
                    <a:pt x="487503" y="656539"/>
                  </a:cubicBezTo>
                  <a:cubicBezTo>
                    <a:pt x="443722" y="543826"/>
                    <a:pt x="680247" y="591681"/>
                    <a:pt x="669121" y="685805"/>
                  </a:cubicBezTo>
                  <a:cubicBezTo>
                    <a:pt x="757327" y="723760"/>
                    <a:pt x="780215" y="753556"/>
                    <a:pt x="833041" y="786068"/>
                  </a:cubicBezTo>
                  <a:cubicBezTo>
                    <a:pt x="903486" y="846012"/>
                    <a:pt x="1074627" y="827034"/>
                    <a:pt x="1115137" y="778121"/>
                  </a:cubicBezTo>
                  <a:cubicBezTo>
                    <a:pt x="1203265" y="686710"/>
                    <a:pt x="1285945" y="323157"/>
                    <a:pt x="1363185" y="209976"/>
                  </a:cubicBezTo>
                  <a:cubicBezTo>
                    <a:pt x="1497788" y="-29645"/>
                    <a:pt x="2380788" y="24654"/>
                    <a:pt x="2880059" y="2748"/>
                  </a:cubicBezTo>
                  <a:cubicBezTo>
                    <a:pt x="3297472" y="-396"/>
                    <a:pt x="3509946" y="29751"/>
                    <a:pt x="3769678" y="27825"/>
                  </a:cubicBezTo>
                  <a:cubicBezTo>
                    <a:pt x="3937273" y="20150"/>
                    <a:pt x="4219170" y="-12017"/>
                    <a:pt x="4272462" y="4801"/>
                  </a:cubicBezTo>
                  <a:cubicBezTo>
                    <a:pt x="4419256" y="55145"/>
                    <a:pt x="4476245" y="162637"/>
                    <a:pt x="4530511" y="278296"/>
                  </a:cubicBezTo>
                  <a:cubicBezTo>
                    <a:pt x="4471413" y="293272"/>
                    <a:pt x="4393265" y="270147"/>
                    <a:pt x="4366824" y="238859"/>
                  </a:cubicBezTo>
                  <a:lnTo>
                    <a:pt x="4235077" y="141657"/>
                  </a:lnTo>
                  <a:cubicBezTo>
                    <a:pt x="4197439" y="112555"/>
                    <a:pt x="4105373" y="146049"/>
                    <a:pt x="4138492" y="198590"/>
                  </a:cubicBezTo>
                  <a:cubicBezTo>
                    <a:pt x="4142769" y="222473"/>
                    <a:pt x="4208729" y="198364"/>
                    <a:pt x="4252575" y="279516"/>
                  </a:cubicBezTo>
                  <a:lnTo>
                    <a:pt x="4009683" y="293622"/>
                  </a:lnTo>
                  <a:cubicBezTo>
                    <a:pt x="3974839" y="298286"/>
                    <a:pt x="3885566" y="245800"/>
                    <a:pt x="3842557" y="217807"/>
                  </a:cubicBezTo>
                  <a:cubicBezTo>
                    <a:pt x="3721283" y="196631"/>
                    <a:pt x="3420398" y="295198"/>
                    <a:pt x="3228366" y="323008"/>
                  </a:cubicBezTo>
                  <a:cubicBezTo>
                    <a:pt x="3035522" y="362699"/>
                    <a:pt x="2921601" y="331633"/>
                    <a:pt x="2750529" y="333224"/>
                  </a:cubicBezTo>
                  <a:cubicBezTo>
                    <a:pt x="2653908" y="355702"/>
                    <a:pt x="2521909" y="386347"/>
                    <a:pt x="2400795" y="387054"/>
                  </a:cubicBezTo>
                  <a:cubicBezTo>
                    <a:pt x="2316500" y="395663"/>
                    <a:pt x="2021250" y="449830"/>
                    <a:pt x="2070022" y="473638"/>
                  </a:cubicBezTo>
                  <a:cubicBezTo>
                    <a:pt x="2266031" y="472436"/>
                    <a:pt x="2481091" y="512055"/>
                    <a:pt x="2666215" y="532624"/>
                  </a:cubicBezTo>
                  <a:lnTo>
                    <a:pt x="3203205" y="462418"/>
                  </a:lnTo>
                  <a:cubicBezTo>
                    <a:pt x="3553679" y="419131"/>
                    <a:pt x="3860611" y="310530"/>
                    <a:pt x="4254628" y="332557"/>
                  </a:cubicBezTo>
                  <a:cubicBezTo>
                    <a:pt x="4508161" y="326358"/>
                    <a:pt x="4742642" y="377308"/>
                    <a:pt x="4977125" y="371109"/>
                  </a:cubicBezTo>
                  <a:cubicBezTo>
                    <a:pt x="5229161" y="334228"/>
                    <a:pt x="5611824" y="253803"/>
                    <a:pt x="5733232" y="260465"/>
                  </a:cubicBezTo>
                  <a:cubicBezTo>
                    <a:pt x="5966056" y="261115"/>
                    <a:pt x="6441088" y="384231"/>
                    <a:pt x="6796376" y="436589"/>
                  </a:cubicBezTo>
                  <a:cubicBezTo>
                    <a:pt x="6894018" y="444514"/>
                    <a:pt x="6978055" y="455161"/>
                    <a:pt x="7059369" y="471250"/>
                  </a:cubicBezTo>
                  <a:cubicBezTo>
                    <a:pt x="7238143" y="417818"/>
                    <a:pt x="7563874" y="271857"/>
                    <a:pt x="7595691" y="310953"/>
                  </a:cubicBezTo>
                  <a:cubicBezTo>
                    <a:pt x="7664562" y="405785"/>
                    <a:pt x="7692614" y="568654"/>
                    <a:pt x="7628131" y="723357"/>
                  </a:cubicBezTo>
                  <a:cubicBezTo>
                    <a:pt x="7592908" y="768825"/>
                    <a:pt x="7307314" y="732652"/>
                    <a:pt x="7146905" y="737299"/>
                  </a:cubicBezTo>
                  <a:lnTo>
                    <a:pt x="7023490" y="778621"/>
                  </a:lnTo>
                  <a:cubicBezTo>
                    <a:pt x="6940745" y="783563"/>
                    <a:pt x="6719207" y="663320"/>
                    <a:pt x="6549377" y="698197"/>
                  </a:cubicBezTo>
                  <a:cubicBezTo>
                    <a:pt x="6331557" y="726190"/>
                    <a:pt x="6119180" y="770512"/>
                    <a:pt x="5895917" y="782177"/>
                  </a:cubicBezTo>
                  <a:cubicBezTo>
                    <a:pt x="5733399" y="789841"/>
                    <a:pt x="5581767" y="748518"/>
                    <a:pt x="5424692" y="731689"/>
                  </a:cubicBezTo>
                  <a:cubicBezTo>
                    <a:pt x="5320510" y="729786"/>
                    <a:pt x="5161898" y="842181"/>
                    <a:pt x="4978795" y="867493"/>
                  </a:cubicBezTo>
                  <a:cubicBezTo>
                    <a:pt x="4796448" y="885803"/>
                    <a:pt x="4614102" y="890505"/>
                    <a:pt x="4431755" y="922423"/>
                  </a:cubicBezTo>
                  <a:lnTo>
                    <a:pt x="3954420" y="1017790"/>
                  </a:lnTo>
                  <a:lnTo>
                    <a:pt x="0" y="101779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Group 3">
            <a:extLst>
              <a:ext uri="{FF2B5EF4-FFF2-40B4-BE49-F238E27FC236}">
                <a16:creationId xmlns:a16="http://schemas.microsoft.com/office/drawing/2014/main" xmlns="" id="{22753E81-9E4F-458E-904D-7C8116258440}"/>
              </a:ext>
            </a:extLst>
          </p:cNvPr>
          <p:cNvGrpSpPr/>
          <p:nvPr/>
        </p:nvGrpSpPr>
        <p:grpSpPr>
          <a:xfrm rot="19345081" flipH="1">
            <a:off x="4246623" y="728116"/>
            <a:ext cx="897720" cy="4621109"/>
            <a:chOff x="4067944" y="-1055821"/>
            <a:chExt cx="1409422" cy="7255142"/>
          </a:xfrm>
        </p:grpSpPr>
        <p:sp>
          <p:nvSpPr>
            <p:cNvPr id="34" name="Rounded Rectangle 7">
              <a:extLst>
                <a:ext uri="{FF2B5EF4-FFF2-40B4-BE49-F238E27FC236}">
                  <a16:creationId xmlns:a16="http://schemas.microsoft.com/office/drawing/2014/main" xmlns="" id="{2BE27916-0242-42B1-BBE6-44017962847A}"/>
                </a:ext>
              </a:extLst>
            </p:cNvPr>
            <p:cNvSpPr/>
            <p:nvPr/>
          </p:nvSpPr>
          <p:spPr>
            <a:xfrm>
              <a:off x="4067944" y="-1055821"/>
              <a:ext cx="1409422" cy="7255142"/>
            </a:xfrm>
            <a:custGeom>
              <a:avLst/>
              <a:gdLst/>
              <a:ahLst/>
              <a:cxnLst/>
              <a:rect l="l" t="t" r="r" b="b"/>
              <a:pathLst>
                <a:path w="1409422" h="7255142">
                  <a:moveTo>
                    <a:pt x="704711" y="0"/>
                  </a:moveTo>
                  <a:cubicBezTo>
                    <a:pt x="1072574" y="0"/>
                    <a:pt x="1370785" y="117434"/>
                    <a:pt x="1370785" y="262297"/>
                  </a:cubicBezTo>
                  <a:cubicBezTo>
                    <a:pt x="1370785" y="345582"/>
                    <a:pt x="1272215" y="419801"/>
                    <a:pt x="1118084" y="466488"/>
                  </a:cubicBezTo>
                  <a:lnTo>
                    <a:pt x="1070943" y="803115"/>
                  </a:lnTo>
                  <a:cubicBezTo>
                    <a:pt x="1274015" y="850812"/>
                    <a:pt x="1409422" y="938764"/>
                    <a:pt x="1409422" y="1039170"/>
                  </a:cubicBezTo>
                  <a:cubicBezTo>
                    <a:pt x="1409422" y="1130174"/>
                    <a:pt x="1298186" y="1210947"/>
                    <a:pt x="1126003" y="1260423"/>
                  </a:cubicBezTo>
                  <a:cubicBezTo>
                    <a:pt x="1126434" y="1261870"/>
                    <a:pt x="1126442" y="1263323"/>
                    <a:pt x="1126442" y="1264778"/>
                  </a:cubicBezTo>
                  <a:lnTo>
                    <a:pt x="1126442" y="5050212"/>
                  </a:lnTo>
                  <a:cubicBezTo>
                    <a:pt x="1126442" y="5214603"/>
                    <a:pt x="1024927" y="5355284"/>
                    <a:pt x="880490" y="5410505"/>
                  </a:cubicBezTo>
                  <a:cubicBezTo>
                    <a:pt x="887528" y="5422594"/>
                    <a:pt x="891019" y="5436683"/>
                    <a:pt x="891019" y="5451587"/>
                  </a:cubicBezTo>
                  <a:lnTo>
                    <a:pt x="891019" y="5480845"/>
                  </a:lnTo>
                  <a:cubicBezTo>
                    <a:pt x="891019" y="5532419"/>
                    <a:pt x="849210" y="5574228"/>
                    <a:pt x="797636" y="5574228"/>
                  </a:cubicBezTo>
                  <a:lnTo>
                    <a:pt x="764319" y="5574228"/>
                  </a:lnTo>
                  <a:cubicBezTo>
                    <a:pt x="760551" y="6069812"/>
                    <a:pt x="756761" y="6511449"/>
                    <a:pt x="752970" y="7020893"/>
                  </a:cubicBezTo>
                  <a:lnTo>
                    <a:pt x="671083" y="7255142"/>
                  </a:lnTo>
                  <a:cubicBezTo>
                    <a:pt x="676129" y="6635258"/>
                    <a:pt x="656834" y="6124906"/>
                    <a:pt x="646982" y="5574228"/>
                  </a:cubicBezTo>
                  <a:lnTo>
                    <a:pt x="611786" y="5574228"/>
                  </a:lnTo>
                  <a:cubicBezTo>
                    <a:pt x="560212" y="5574228"/>
                    <a:pt x="518403" y="5532419"/>
                    <a:pt x="518403" y="5480845"/>
                  </a:cubicBezTo>
                  <a:lnTo>
                    <a:pt x="518403" y="5451587"/>
                  </a:lnTo>
                  <a:cubicBezTo>
                    <a:pt x="518403" y="5436685"/>
                    <a:pt x="521894" y="5422598"/>
                    <a:pt x="528930" y="5410510"/>
                  </a:cubicBezTo>
                  <a:cubicBezTo>
                    <a:pt x="384495" y="5355282"/>
                    <a:pt x="282981" y="5214602"/>
                    <a:pt x="282981" y="5050212"/>
                  </a:cubicBezTo>
                  <a:lnTo>
                    <a:pt x="282981" y="1264778"/>
                  </a:lnTo>
                  <a:lnTo>
                    <a:pt x="283420" y="1260424"/>
                  </a:lnTo>
                  <a:cubicBezTo>
                    <a:pt x="111236" y="1210948"/>
                    <a:pt x="0" y="1130174"/>
                    <a:pt x="0" y="1039170"/>
                  </a:cubicBezTo>
                  <a:cubicBezTo>
                    <a:pt x="0" y="938764"/>
                    <a:pt x="135407" y="850812"/>
                    <a:pt x="338481" y="803115"/>
                  </a:cubicBezTo>
                  <a:lnTo>
                    <a:pt x="291339" y="466488"/>
                  </a:lnTo>
                  <a:cubicBezTo>
                    <a:pt x="137207" y="419801"/>
                    <a:pt x="38637" y="345582"/>
                    <a:pt x="38637" y="262297"/>
                  </a:cubicBezTo>
                  <a:cubicBezTo>
                    <a:pt x="38637" y="117434"/>
                    <a:pt x="336848" y="0"/>
                    <a:pt x="7047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Group 5">
              <a:extLst>
                <a:ext uri="{FF2B5EF4-FFF2-40B4-BE49-F238E27FC236}">
                  <a16:creationId xmlns:a16="http://schemas.microsoft.com/office/drawing/2014/main" xmlns="" id="{E775AF57-2CDE-41D3-8AD9-2390CAB598F4}"/>
                </a:ext>
              </a:extLst>
            </p:cNvPr>
            <p:cNvGrpSpPr/>
            <p:nvPr/>
          </p:nvGrpSpPr>
          <p:grpSpPr>
            <a:xfrm>
              <a:off x="4445616" y="1984252"/>
              <a:ext cx="669600" cy="2316832"/>
              <a:chOff x="4445616" y="1984252"/>
              <a:chExt cx="669600" cy="2316832"/>
            </a:xfrm>
          </p:grpSpPr>
          <p:sp>
            <p:nvSpPr>
              <p:cNvPr id="36" name="Round Same Side Corner Rectangle 6">
                <a:extLst>
                  <a:ext uri="{FF2B5EF4-FFF2-40B4-BE49-F238E27FC236}">
                    <a16:creationId xmlns:a16="http://schemas.microsoft.com/office/drawing/2014/main" xmlns="" id="{915604F9-B4E5-4EAE-940C-2E71AB3963F0}"/>
                  </a:ext>
                </a:extLst>
              </p:cNvPr>
              <p:cNvSpPr/>
              <p:nvPr/>
            </p:nvSpPr>
            <p:spPr>
              <a:xfrm rot="10800000">
                <a:off x="4445616" y="2111584"/>
                <a:ext cx="669600" cy="21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Oval 7">
                <a:extLst>
                  <a:ext uri="{FF2B5EF4-FFF2-40B4-BE49-F238E27FC236}">
                    <a16:creationId xmlns:a16="http://schemas.microsoft.com/office/drawing/2014/main" xmlns="" id="{F0312E11-A5B4-488A-8455-774DB84A9F17}"/>
                  </a:ext>
                </a:extLst>
              </p:cNvPr>
              <p:cNvSpPr/>
              <p:nvPr/>
            </p:nvSpPr>
            <p:spPr>
              <a:xfrm>
                <a:off x="4445616" y="1984252"/>
                <a:ext cx="668707" cy="2286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xmlns="" id="{29764BBB-D5C7-4065-B7DC-A27018D8A425}"/>
              </a:ext>
            </a:extLst>
          </p:cNvPr>
          <p:cNvGrpSpPr/>
          <p:nvPr/>
        </p:nvGrpSpPr>
        <p:grpSpPr>
          <a:xfrm>
            <a:off x="1467460" y="1183181"/>
            <a:ext cx="971004" cy="2557380"/>
            <a:chOff x="798294" y="1135284"/>
            <a:chExt cx="1366873" cy="3600000"/>
          </a:xfrm>
          <a:solidFill>
            <a:schemeClr val="accent1"/>
          </a:solidFill>
        </p:grpSpPr>
        <p:sp>
          <p:nvSpPr>
            <p:cNvPr id="39" name="Round Same Side Corner Rectangle 8">
              <a:extLst>
                <a:ext uri="{FF2B5EF4-FFF2-40B4-BE49-F238E27FC236}">
                  <a16:creationId xmlns:a16="http://schemas.microsoft.com/office/drawing/2014/main" xmlns="" id="{053B930E-72CA-4008-B17F-1B2177A89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2247" y="1135284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0" name="Round Same Side Corner Rectangle 8">
              <a:extLst>
                <a:ext uri="{FF2B5EF4-FFF2-40B4-BE49-F238E27FC236}">
                  <a16:creationId xmlns:a16="http://schemas.microsoft.com/office/drawing/2014/main" xmlns="" id="{A0F1FAF7-C924-473B-9876-4BEB3A7C9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085" y="1495284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1" name="Round Same Side Corner Rectangle 8">
              <a:extLst>
                <a:ext uri="{FF2B5EF4-FFF2-40B4-BE49-F238E27FC236}">
                  <a16:creationId xmlns:a16="http://schemas.microsoft.com/office/drawing/2014/main" xmlns="" id="{48FF0E62-5C38-4C67-B750-7C093CF7B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294" y="185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2" name="Round Same Side Corner Rectangle 8">
              <a:extLst>
                <a:ext uri="{FF2B5EF4-FFF2-40B4-BE49-F238E27FC236}">
                  <a16:creationId xmlns:a16="http://schemas.microsoft.com/office/drawing/2014/main" xmlns="" id="{CEF1482F-9BC8-4946-AD19-FF8ADEDDF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294" y="2215284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3" name="Round Same Side Corner Rectangle 8">
              <a:extLst>
                <a:ext uri="{FF2B5EF4-FFF2-40B4-BE49-F238E27FC236}">
                  <a16:creationId xmlns:a16="http://schemas.microsoft.com/office/drawing/2014/main" xmlns="" id="{3BBFCB1F-95DB-48EC-8D44-DA2B427BF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295" y="257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4" name="Round Same Side Corner Rectangle 8">
              <a:extLst>
                <a:ext uri="{FF2B5EF4-FFF2-40B4-BE49-F238E27FC236}">
                  <a16:creationId xmlns:a16="http://schemas.microsoft.com/office/drawing/2014/main" xmlns="" id="{DBCD590A-AE6F-4ED9-84AB-A16C2ADA6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295" y="2935284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5" name="Round Same Side Corner Rectangle 8">
              <a:extLst>
                <a:ext uri="{FF2B5EF4-FFF2-40B4-BE49-F238E27FC236}">
                  <a16:creationId xmlns:a16="http://schemas.microsoft.com/office/drawing/2014/main" xmlns="" id="{D13711CE-E125-4D17-A700-2185F2A3D7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166" y="329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6" name="Round Same Side Corner Rectangle 8">
              <a:extLst>
                <a:ext uri="{FF2B5EF4-FFF2-40B4-BE49-F238E27FC236}">
                  <a16:creationId xmlns:a16="http://schemas.microsoft.com/office/drawing/2014/main" xmlns="" id="{E07B1716-2294-4ABF-AF85-DAE0697FF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090" y="3655284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7" name="Round Same Side Corner Rectangle 8">
              <a:extLst>
                <a:ext uri="{FF2B5EF4-FFF2-40B4-BE49-F238E27FC236}">
                  <a16:creationId xmlns:a16="http://schemas.microsoft.com/office/drawing/2014/main" xmlns="" id="{93C6BCBE-0A83-492E-8ECA-0D8209909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6013" y="4015284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  <p:sp>
          <p:nvSpPr>
            <p:cNvPr id="48" name="Round Same Side Corner Rectangle 8">
              <a:extLst>
                <a:ext uri="{FF2B5EF4-FFF2-40B4-BE49-F238E27FC236}">
                  <a16:creationId xmlns:a16="http://schemas.microsoft.com/office/drawing/2014/main" xmlns="" id="{AA289209-EBF1-41F2-A820-9D1E0DE7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1" y="4375284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769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34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/>
              <a:t>Fully Editable Icon Sets : A</a:t>
            </a:r>
            <a:endParaRPr lang="ko-KR" altLang="en-US" sz="3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E70EC07-AFEE-462E-A02B-EF146A633B3D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0D1868F-59F5-4F9A-878B-2780B94F9C3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55A466F0-24CD-4295-B112-318BE410780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4FA9AA8-2E8F-41A7-ACE8-CC7A3D42E2D6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xmlns="" id="{3E295ABE-62F1-4860-920E-B0726A7B583B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xmlns="" id="{94997225-E470-4538-9D4F-5D2A63C5C491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xmlns="" id="{1FF396BD-EE9F-4B8E-B677-D43FD2CBC15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xmlns="" id="{5AEC9591-BB25-4165-BBCA-C21CF897B7DB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xmlns="" id="{0A39723D-067B-4926-BBD9-E0444016578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xmlns="" id="{A738B5F4-7106-4CF4-AF48-1D70D06B77D6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xmlns="" id="{D7887DE2-B42F-4A22-B8C0-BC9E29429FFF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xmlns="" id="{03310A10-A303-42D5-8266-4423C45B2EB8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xmlns="" id="{FDBC464D-DDAF-4410-999E-5077498B74BD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xmlns="" id="{1E2241B2-4049-4851-9655-49C8256FC78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xmlns="" id="{74793554-D386-4661-A7BE-50F81F7FBC07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xmlns="" id="{2EB18116-B943-491E-B3E8-8D3FF035565A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xmlns="" id="{202493B4-EFE7-4075-B773-44BDF1BBE3A8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xmlns="" id="{B34B6770-4D68-4364-B341-42A01F36A313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xmlns="" id="{505BBC26-DA91-42CC-AD97-56A07F1BE6D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xmlns="" id="{7BC1603B-D25E-4815-9E64-72D3F50B6AA9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xmlns="" id="{5EBE6C33-32F2-4B55-9020-C6BF5249D877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xmlns="" id="{81F9F455-E22A-42E6-ABFD-D95D7DB78485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xmlns="" id="{173DDEEA-983C-40B8-BC6B-39049133A5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xmlns="" id="{79B511AC-243A-4E3D-BC8C-9FE7C759EB6D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A5A8669D-74DE-48D9-8D64-DF410FD92883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xmlns="" id="{DDA6DA89-A502-4C5E-9EBC-96B8DE604F51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xmlns="" id="{A0C65D2D-D79C-4A64-A8DD-5CC348C3ECE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xmlns="" id="{25F30C60-21E1-4EB7-9F71-788F9679A45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xmlns="" id="{42EE1D79-8F4A-4EA3-94B7-D9856990137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xmlns="" id="{2C59F082-4803-48F5-99D2-E6A158DEEC2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xmlns="" id="{F4609635-D2C5-4D82-8067-11C95DF940A4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xmlns="" id="{8016C920-1F92-4613-9666-C84B502F8BA3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xmlns="" id="{87F0F068-B65C-4DF6-AA3E-7549D0CFC21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xmlns="" id="{A92593E0-5CE4-43DB-AB09-24EE2A01262D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xmlns="" id="{F7805239-E0E4-45AD-8D39-5CC4B6E281EF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xmlns="" id="{DE18D749-0809-45F6-B75B-FB396596386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xmlns="" id="{C19B37D2-2EA6-4899-BDB2-BE99FC83D7A3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xmlns="" id="{AC05FB39-B6BE-456E-AA83-BC6891F20D5C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xmlns="" id="{6DC553CA-E346-4428-BA29-A271771E60B2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xmlns="" id="{420C1528-04B2-494A-8EF2-5E79B54A947F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xmlns="" id="{DF6FDE46-8478-4A0F-91C9-5213F9F75F49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xmlns="" id="{EA1DD679-C3CE-4493-9982-02B1FCF676C4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xmlns="" id="{E44820AB-FB8C-4563-990D-5766B85DF72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xmlns="" id="{7EC80D8E-A2D9-4AC1-B6B6-216929B1573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xmlns="" id="{19A328D6-7650-459E-9970-0B3641C7D939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xmlns="" id="{AECAECD8-DE65-4F8D-B150-8F1D28D3BA56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xmlns="" id="{8D426330-738C-42BA-9F39-2C84144B4C09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xmlns="" id="{948D7D70-BB5B-42F7-A93D-CEAB43EB4F63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xmlns="" id="{5E05A76F-9DFC-4A7A-A172-C4A49220403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xmlns="" id="{F46CF231-6B3F-4801-9E6E-52F221E8A77A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xmlns="" id="{BDBE4B35-BBB0-4D1D-A568-33B65BEFE77E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xmlns="" id="{A18CDEBA-D88E-4830-8B5A-DE0002DCE97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xmlns="" id="{3F92A6C8-2C7E-4850-B789-1B773101EA8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xmlns="" id="{CCE1F8FB-84CF-449C-98D2-99FC4361617F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xmlns="" id="{E7CD1511-7517-4272-9C27-077AA8859843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6CE2D09-7AD7-4597-9F35-961B2D4216FC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97FD7CF-7375-4B64-BECC-30498BC1037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4172B31-32D8-4C03-B98A-C2F136BAF682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413EE5B1-BBDB-4295-A97B-230FD49A3EF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C8FF5D9D-EBF1-432E-820A-E665B4ADE6D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2D18D003-42EF-491E-936E-06CA77476AB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0BEDE8D8-4DE0-4995-B00D-04D1223B8004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E85AD06A-9914-4ED2-B01E-350C3288F978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A2D02F8D-1F03-40BA-A2F0-E8C0A0BEA65D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4D722707-282C-48EF-A19A-DBB068D0A5E1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C5EA4689-522B-4DE2-A3C4-5589070ACDD4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EFB1369F-6BB8-434E-8F84-6C59512EEE17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3FCF1772-6C9C-4F15-9AFE-B92467A6D73A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286A32B8-6C9E-4A6A-87F3-FBDC6CD5AAA4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853894B8-C586-4341-8289-75CC2116F9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1145EE91-27D2-4433-BA70-5E3A470521DF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9FA0576C-0C8E-439B-BA6A-7417121CD754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B830D8E2-FAA4-47C6-B3BA-B276FA6E2F2D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2E99A6AD-2D0C-4D93-95B9-1F0C62ABEF0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537E3A19-F2E0-4DDE-A79D-29C7E53C901F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7FCB4F17-A8A7-4071-AA47-F35DCF9A8347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265FA5C3-F0D1-402F-B545-66D274D72F89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E964A8A9-B005-449A-B2A2-679B674429FD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10E01BA9-A2CE-4099-958D-11F83CF6F002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78938AB6-F4CE-48CF-888B-CDEF36D2B547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1D89A5F2-8F67-45FD-9457-7D671809B5A4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67C980CB-BE89-40C6-99C8-27338FC30A3F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55DCE4AC-01D5-467A-AE89-77A7AFA4A44F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D37ABFD4-D6DF-495F-B2A8-107E73E63735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899E8DBA-3AAC-4FAA-9AD0-A13AFE94C218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76DE7BCB-AE5E-4E2A-8C98-48F352557379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A08AA879-54F1-42D0-A454-BE856F10446D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DA717D50-7FEB-4DF4-996F-3062C9259D11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CDDDF3C5-791F-4BCA-8C80-D02BB5DD6C22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2B96F2D6-9E95-4957-AD88-97C89A62DEB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10C97F9B-E826-4095-A586-419FC2262D24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640C1919-DF40-4FA6-B9CE-A09B8800B00A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F057E9D7-2B0D-4E3D-A6F9-FE6D331CA36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64595361-E604-4FF1-AA51-8FC35FA00B63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F580D60C-4FAA-4A22-A152-9FC2C8ED96D1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E33031F7-72CD-428A-B57A-679A7FF2C942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049C38CF-5DB3-46B8-B8D0-56C881077D39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05BA5EE2-80DD-46EB-968E-F8BEC67F3ECD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194FBE0C-8CFC-4D8A-9DD8-C07DDF98A8C3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ACE4222E-A108-422A-9E8D-8B2B41138B3F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550364F3-CE38-4B6A-A762-AE9267E2B9AF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F92C0538-115A-45AE-A178-BDF8A0180D10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67899F24-20D0-41E6-A1D3-993B556E0AF4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E945FFC7-0900-455C-A2D4-6E7AB59E972B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519904CF-E7F4-44D5-951E-3EA119A97290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1C1D06F-EB3B-44E3-8178-00AEE7813BE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EC00FB3-66BD-4E95-A942-552F22EE8AE9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0EBFBCF5-A751-4D3E-8B71-73D8EB62EE0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xmlns="" id="{FC5EFD87-B2C1-49D0-973B-E76682367B8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xmlns="" id="{F8CAFF71-7FF2-4C1C-B18D-55BF9C431AF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xmlns="" id="{2FBE8831-8193-43B3-A9B3-46181FCFF6C7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xmlns="" id="{9598CB4F-9330-4607-8A3E-228B5388DCBE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xmlns="" id="{20CCF9F9-C595-4918-99B7-52112CADBA6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xmlns="" id="{992172CD-2159-4C9B-B633-BEA067282EC2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xmlns="" id="{32120ADA-6C7D-4325-81FD-8DEA0D0309AA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xmlns="" id="{82854D05-2081-4C76-8300-E5B71AB9015F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8577938D-FE8F-405D-A6D5-596CD282C7B8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xmlns="" id="{C7575222-6908-49B7-B858-0E82141E3B0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xmlns="" id="{55AB7D68-29C2-4FE6-AD63-7AA51F185058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xmlns="" id="{5F4A29D3-1058-4038-9E21-D9493379D02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xmlns="" id="{A000100B-3539-4C19-9382-6B8850490A9C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xmlns="" id="{454FDFEA-1E99-4154-8B01-E7BEF6CE4A72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xmlns="" id="{D88B5ADB-E785-4DDC-B4F0-E232FA28BFE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xmlns="" id="{87BFF4CB-A687-4CC8-B34F-62CDE65C204C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F8C98AA0-2692-47BA-97A6-0EB701336482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xmlns="" id="{74EBB748-CC70-4404-802B-A8E879379D9E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xmlns="" id="{F64F4C24-4718-4E73-A8D0-DBE9065C980A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90F3A520-367F-4268-AE0E-3DB39BFE67B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xmlns="" id="{DAAE86C1-6AB7-4A1B-9BF2-E73A33966198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xmlns="" id="{CBFA87E7-5745-497C-B2DD-02E257857CD9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xmlns="" id="{3654664B-6C00-48E7-88BB-FE5C4693A425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xmlns="" id="{B0CC22C9-410E-42F1-9D42-104EA4A9269C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xmlns="" id="{DB9E4B99-4BEC-43A4-8E78-A2A18D40285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BF121E0F-47EA-479B-9898-803065EE95DA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xmlns="" id="{7EBFDAC3-D22A-45EE-84EC-0B2455E5718A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xmlns="" id="{FF960CCB-6BCC-4034-B038-FB2E3856B61E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xmlns="" id="{A4ED526B-DCB5-4F94-82E7-1213146D262A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xmlns="" id="{95771B9C-E8EF-4880-81F6-3629A88607EE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xmlns="" id="{5121F64D-E594-49FA-8B00-67DCE2C160E3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xmlns="" id="{EB380847-BE9C-4222-A9AD-B02E844EDCF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xmlns="" id="{0961D5CF-CC93-4FB4-8071-DDEEC9F3D421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xmlns="" id="{ABACEBDD-E8EC-4675-ABD1-C07284EDFEC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xmlns="" id="{15DBE0E6-F0BD-4C8C-9A49-B10BFE73C59E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xmlns="" id="{8BC552B0-0289-4513-A483-D0B15EB2875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xmlns="" id="{8931B221-D6B2-434A-AFC6-72A59389B0B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xmlns="" id="{BDF08C37-C130-449E-8DD1-0F44EF43B989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xmlns="" id="{19E497EB-4989-4A20-A58D-BC22DC6253F8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xmlns="" id="{8264B8A9-75FA-48AB-BAF9-CAF9C248B051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xmlns="" id="{149DA9E9-1A98-41EC-A921-26DD9A3EDC88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xmlns="" id="{169C9C80-FFF3-47BC-916C-6AB2A6168740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xmlns="" id="{C5E76FF3-C75C-41C5-BD4A-02BF6B81A07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xmlns="" id="{8F3F1A28-75DB-4C55-8363-A99A9C01E0CC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xmlns="" id="{6E6FD3DE-7693-45E2-B370-2E828C0F8389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3E4BAF43-3022-4DBF-A8FC-12F141971F9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xmlns="" id="{58F3A91F-EB89-4623-B28A-163C73DF1F7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xmlns="" id="{BDC85348-E9D8-4747-9E3D-CE74661DED7D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xmlns="" id="{7D880025-FAF5-4DDF-AB18-101AC3F197E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xmlns="" id="{7EA03F9C-7622-4272-A0D4-B9E26A5DE8B0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xmlns="" id="{0FE33C40-D8E8-4A29-91ED-95DEE33EBA77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6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275856" y="771550"/>
            <a:ext cx="2592288" cy="2592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5836" y="3507854"/>
            <a:ext cx="2952328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Welcome!!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707904" y="1275606"/>
            <a:ext cx="1728192" cy="1800200"/>
            <a:chOff x="3707904" y="1779662"/>
            <a:chExt cx="1728192" cy="1800200"/>
          </a:xfrm>
        </p:grpSpPr>
        <p:sp>
          <p:nvSpPr>
            <p:cNvPr id="9" name="TextBox 8"/>
            <p:cNvSpPr txBox="1"/>
            <p:nvPr/>
          </p:nvSpPr>
          <p:spPr>
            <a:xfrm>
              <a:off x="3707904" y="2194867"/>
              <a:ext cx="17281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07904" y="1779662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91680" y="408391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" name="Donut 1"/>
          <p:cNvSpPr/>
          <p:nvPr/>
        </p:nvSpPr>
        <p:spPr>
          <a:xfrm>
            <a:off x="3145631" y="641325"/>
            <a:ext cx="2852738" cy="2852738"/>
          </a:xfrm>
          <a:prstGeom prst="donut">
            <a:avLst>
              <a:gd name="adj" fmla="val 16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5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entagon 3"/>
          <p:cNvSpPr/>
          <p:nvPr/>
        </p:nvSpPr>
        <p:spPr>
          <a:xfrm flipH="1">
            <a:off x="2848000" y="1194073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entagon 6"/>
          <p:cNvSpPr/>
          <p:nvPr/>
        </p:nvSpPr>
        <p:spPr>
          <a:xfrm flipH="1">
            <a:off x="2848000" y="1950554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entagon 7"/>
          <p:cNvSpPr/>
          <p:nvPr/>
        </p:nvSpPr>
        <p:spPr>
          <a:xfrm flipH="1">
            <a:off x="2848000" y="2707035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Pentagon 8"/>
          <p:cNvSpPr/>
          <p:nvPr/>
        </p:nvSpPr>
        <p:spPr>
          <a:xfrm flipH="1">
            <a:off x="2848000" y="3463516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Pentagon 9"/>
          <p:cNvSpPr/>
          <p:nvPr/>
        </p:nvSpPr>
        <p:spPr>
          <a:xfrm flipH="1">
            <a:off x="2848000" y="4219997"/>
            <a:ext cx="2588096" cy="648072"/>
          </a:xfrm>
          <a:prstGeom prst="homePlate">
            <a:avLst>
              <a:gd name="adj" fmla="val 64697"/>
            </a:avLst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7"/>
          <p:cNvSpPr/>
          <p:nvPr/>
        </p:nvSpPr>
        <p:spPr>
          <a:xfrm>
            <a:off x="3400828" y="4380445"/>
            <a:ext cx="327174" cy="32717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88316" y="1368568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8316" y="2127809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88316" y="2887050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8316" y="3646291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8316" y="4405533"/>
            <a:ext cx="1159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128" y="119581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24128" y="195229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4128" y="270877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4128" y="346525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4128" y="422173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Freeform 25"/>
          <p:cNvSpPr>
            <a:spLocks noChangeAspect="1"/>
          </p:cNvSpPr>
          <p:nvPr/>
        </p:nvSpPr>
        <p:spPr>
          <a:xfrm>
            <a:off x="3355239" y="1323693"/>
            <a:ext cx="366971" cy="366748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eeform 26"/>
          <p:cNvSpPr/>
          <p:nvPr/>
        </p:nvSpPr>
        <p:spPr>
          <a:xfrm>
            <a:off x="3400828" y="2148581"/>
            <a:ext cx="321382" cy="267653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Freeform 27"/>
          <p:cNvSpPr/>
          <p:nvPr/>
        </p:nvSpPr>
        <p:spPr>
          <a:xfrm>
            <a:off x="3355239" y="2890870"/>
            <a:ext cx="321382" cy="321382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ardrop 9"/>
          <p:cNvSpPr/>
          <p:nvPr/>
        </p:nvSpPr>
        <p:spPr>
          <a:xfrm rot="18900000">
            <a:off x="3356993" y="3633320"/>
            <a:ext cx="363462" cy="310205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2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5324" y="1595142"/>
            <a:ext cx="1732275" cy="1327254"/>
            <a:chOff x="635324" y="1595142"/>
            <a:chExt cx="1732275" cy="1327254"/>
          </a:xfrm>
        </p:grpSpPr>
        <p:sp>
          <p:nvSpPr>
            <p:cNvPr id="8" name="Text Placeholder 17"/>
            <p:cNvSpPr txBox="1">
              <a:spLocks/>
            </p:cNvSpPr>
            <p:nvPr/>
          </p:nvSpPr>
          <p:spPr>
            <a:xfrm>
              <a:off x="635324" y="1595142"/>
              <a:ext cx="1732275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9" name="Text Placeholder 18"/>
            <p:cNvSpPr txBox="1">
              <a:spLocks/>
            </p:cNvSpPr>
            <p:nvPr/>
          </p:nvSpPr>
          <p:spPr>
            <a:xfrm>
              <a:off x="635324" y="1913817"/>
              <a:ext cx="1732275" cy="249580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5324" y="2276065"/>
              <a:ext cx="173227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2240" y="1595142"/>
            <a:ext cx="1732275" cy="1327254"/>
            <a:chOff x="635324" y="1595142"/>
            <a:chExt cx="1732275" cy="1327254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635324" y="1595142"/>
              <a:ext cx="1732275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5" name="Text Placeholder 18"/>
            <p:cNvSpPr txBox="1">
              <a:spLocks/>
            </p:cNvSpPr>
            <p:nvPr/>
          </p:nvSpPr>
          <p:spPr>
            <a:xfrm>
              <a:off x="635324" y="1913817"/>
              <a:ext cx="1732275" cy="249580"/>
            </a:xfrm>
            <a:prstGeom prst="rect">
              <a:avLst/>
            </a:prstGeom>
            <a:solidFill>
              <a:schemeClr val="accent3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5324" y="2276065"/>
              <a:ext cx="173227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32040" y="3291830"/>
            <a:ext cx="1732275" cy="1327254"/>
            <a:chOff x="635324" y="1595142"/>
            <a:chExt cx="1732275" cy="1327254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635324" y="1595142"/>
              <a:ext cx="1732275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18"/>
            <p:cNvSpPr txBox="1">
              <a:spLocks/>
            </p:cNvSpPr>
            <p:nvPr/>
          </p:nvSpPr>
          <p:spPr>
            <a:xfrm>
              <a:off x="635324" y="1913817"/>
              <a:ext cx="1732275" cy="249580"/>
            </a:xfrm>
            <a:prstGeom prst="rect">
              <a:avLst/>
            </a:prstGeom>
            <a:solidFill>
              <a:schemeClr val="accent1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5324" y="2276065"/>
              <a:ext cx="173227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27981" y="3291830"/>
            <a:ext cx="1732275" cy="1327254"/>
            <a:chOff x="635324" y="1595142"/>
            <a:chExt cx="1732275" cy="1327254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635324" y="1595142"/>
              <a:ext cx="1732275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635324" y="1913817"/>
              <a:ext cx="1732275" cy="249580"/>
            </a:xfrm>
            <a:prstGeom prst="rect">
              <a:avLst/>
            </a:prstGeom>
            <a:solidFill>
              <a:schemeClr val="accent3"/>
            </a:solidFill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5324" y="2276065"/>
              <a:ext cx="173227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2D09FDF7-8854-4D82-BCBE-59B9DA87BAD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1EE302F1-D896-42D6-80A5-88FA2268FF4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8" name="그림 개체 틀 27">
            <a:extLst>
              <a:ext uri="{FF2B5EF4-FFF2-40B4-BE49-F238E27FC236}">
                <a16:creationId xmlns:a16="http://schemas.microsoft.com/office/drawing/2014/main" xmlns="" id="{77181CB5-E0C7-4077-9260-2DEF546D4BB4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xmlns="" id="{481C40BF-756B-4457-9650-795D5BBB1AB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7544" y="2672001"/>
            <a:ext cx="1856556" cy="648072"/>
            <a:chOff x="467544" y="1923678"/>
            <a:chExt cx="1856556" cy="648072"/>
          </a:xfrm>
          <a:solidFill>
            <a:schemeClr val="accent1"/>
          </a:solidFill>
        </p:grpSpPr>
        <p:sp>
          <p:nvSpPr>
            <p:cNvPr id="5" name="Pentagon 4"/>
            <p:cNvSpPr/>
            <p:nvPr/>
          </p:nvSpPr>
          <p:spPr>
            <a:xfrm>
              <a:off x="467544" y="1923678"/>
              <a:ext cx="1656184" cy="648072"/>
            </a:xfrm>
            <a:prstGeom prst="homePlate">
              <a:avLst>
                <a:gd name="adj" fmla="val 544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Chevron 8"/>
            <p:cNvSpPr/>
            <p:nvPr/>
          </p:nvSpPr>
          <p:spPr>
            <a:xfrm>
              <a:off x="1841615" y="1923678"/>
              <a:ext cx="482485" cy="648000"/>
            </a:xfrm>
            <a:prstGeom prst="chevron">
              <a:avLst>
                <a:gd name="adj" fmla="val 716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84577" y="2795982"/>
            <a:ext cx="8172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64983" y="2672001"/>
            <a:ext cx="1856556" cy="648072"/>
            <a:chOff x="467544" y="1923678"/>
            <a:chExt cx="1856556" cy="648072"/>
          </a:xfrm>
          <a:solidFill>
            <a:schemeClr val="accent3"/>
          </a:solidFill>
        </p:grpSpPr>
        <p:sp>
          <p:nvSpPr>
            <p:cNvPr id="16" name="Pentagon 15"/>
            <p:cNvSpPr/>
            <p:nvPr/>
          </p:nvSpPr>
          <p:spPr>
            <a:xfrm>
              <a:off x="467544" y="1923678"/>
              <a:ext cx="1656184" cy="648072"/>
            </a:xfrm>
            <a:prstGeom prst="homePlate">
              <a:avLst>
                <a:gd name="adj" fmla="val 544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1841615" y="1923678"/>
              <a:ext cx="482485" cy="648000"/>
            </a:xfrm>
            <a:prstGeom prst="chevron">
              <a:avLst>
                <a:gd name="adj" fmla="val 716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82016" y="2795982"/>
            <a:ext cx="8172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62422" y="2672001"/>
            <a:ext cx="1856556" cy="648072"/>
            <a:chOff x="467544" y="1923678"/>
            <a:chExt cx="1856556" cy="648072"/>
          </a:xfrm>
          <a:solidFill>
            <a:schemeClr val="accent1"/>
          </a:solidFill>
        </p:grpSpPr>
        <p:sp>
          <p:nvSpPr>
            <p:cNvPr id="20" name="Pentagon 19"/>
            <p:cNvSpPr/>
            <p:nvPr/>
          </p:nvSpPr>
          <p:spPr>
            <a:xfrm>
              <a:off x="467544" y="1923678"/>
              <a:ext cx="1656184" cy="648072"/>
            </a:xfrm>
            <a:prstGeom prst="homePlate">
              <a:avLst>
                <a:gd name="adj" fmla="val 544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Chevron 20"/>
            <p:cNvSpPr/>
            <p:nvPr/>
          </p:nvSpPr>
          <p:spPr>
            <a:xfrm>
              <a:off x="1841615" y="1923678"/>
              <a:ext cx="482485" cy="648000"/>
            </a:xfrm>
            <a:prstGeom prst="chevron">
              <a:avLst>
                <a:gd name="adj" fmla="val 716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79455" y="2795982"/>
            <a:ext cx="8172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6459860" y="2672001"/>
            <a:ext cx="1856556" cy="648072"/>
            <a:chOff x="467544" y="1923678"/>
            <a:chExt cx="1856556" cy="648072"/>
          </a:xfrm>
          <a:solidFill>
            <a:schemeClr val="accent3"/>
          </a:solidFill>
        </p:grpSpPr>
        <p:sp>
          <p:nvSpPr>
            <p:cNvPr id="24" name="Pentagon 23"/>
            <p:cNvSpPr/>
            <p:nvPr/>
          </p:nvSpPr>
          <p:spPr>
            <a:xfrm>
              <a:off x="467544" y="1923678"/>
              <a:ext cx="1656184" cy="648072"/>
            </a:xfrm>
            <a:prstGeom prst="homePlate">
              <a:avLst>
                <a:gd name="adj" fmla="val 544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Chevron 24"/>
            <p:cNvSpPr/>
            <p:nvPr/>
          </p:nvSpPr>
          <p:spPr>
            <a:xfrm>
              <a:off x="1841615" y="1923678"/>
              <a:ext cx="482485" cy="648000"/>
            </a:xfrm>
            <a:prstGeom prst="chevron">
              <a:avLst>
                <a:gd name="adj" fmla="val 716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76893" y="2795982"/>
            <a:ext cx="8172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9919" y="3462609"/>
            <a:ext cx="1944216" cy="1048024"/>
            <a:chOff x="803640" y="3362835"/>
            <a:chExt cx="2059657" cy="1048024"/>
          </a:xfrm>
        </p:grpSpPr>
        <p:sp>
          <p:nvSpPr>
            <p:cNvPr id="37" name="TextBox 36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66603" y="1486297"/>
            <a:ext cx="1944216" cy="1048024"/>
            <a:chOff x="803640" y="3362835"/>
            <a:chExt cx="2059657" cy="1048024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84375" y="3462609"/>
            <a:ext cx="1944216" cy="1048024"/>
            <a:chOff x="803640" y="3362835"/>
            <a:chExt cx="2059657" cy="1048024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402147" y="1486297"/>
            <a:ext cx="1944216" cy="1048024"/>
            <a:chOff x="803640" y="3362835"/>
            <a:chExt cx="2059657" cy="1048024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17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Hexagon 27"/>
          <p:cNvSpPr/>
          <p:nvPr/>
        </p:nvSpPr>
        <p:spPr>
          <a:xfrm>
            <a:off x="3395489" y="2200064"/>
            <a:ext cx="2315880" cy="1628986"/>
          </a:xfrm>
          <a:prstGeom prst="hexagon">
            <a:avLst>
              <a:gd name="adj" fmla="val 21694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Hexagon 3"/>
          <p:cNvSpPr/>
          <p:nvPr/>
        </p:nvSpPr>
        <p:spPr>
          <a:xfrm>
            <a:off x="4036312" y="1975495"/>
            <a:ext cx="1060704" cy="91440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Hexagon 5"/>
          <p:cNvSpPr/>
          <p:nvPr/>
        </p:nvSpPr>
        <p:spPr>
          <a:xfrm>
            <a:off x="3068210" y="2550046"/>
            <a:ext cx="1060704" cy="91440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Hexagon 6"/>
          <p:cNvSpPr/>
          <p:nvPr/>
        </p:nvSpPr>
        <p:spPr>
          <a:xfrm>
            <a:off x="4036312" y="3175670"/>
            <a:ext cx="1060704" cy="91440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Hexagon 7"/>
          <p:cNvSpPr/>
          <p:nvPr/>
        </p:nvSpPr>
        <p:spPr>
          <a:xfrm>
            <a:off x="5004414" y="2550046"/>
            <a:ext cx="1060704" cy="914400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70992" y="1313706"/>
            <a:ext cx="2592288" cy="1111275"/>
            <a:chOff x="6228184" y="1749861"/>
            <a:chExt cx="2592288" cy="1111275"/>
          </a:xfrm>
        </p:grpSpPr>
        <p:sp>
          <p:nvSpPr>
            <p:cNvPr id="14" name="TextBox 13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0992" y="3617962"/>
            <a:ext cx="2592288" cy="1111275"/>
            <a:chOff x="6228184" y="1749861"/>
            <a:chExt cx="2592288" cy="1111275"/>
          </a:xfrm>
        </p:grpSpPr>
        <p:sp>
          <p:nvSpPr>
            <p:cNvPr id="17" name="TextBox 16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40152" y="1316459"/>
            <a:ext cx="2592288" cy="1111275"/>
            <a:chOff x="6228184" y="1749861"/>
            <a:chExt cx="2592288" cy="111127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40152" y="3620715"/>
            <a:ext cx="2592288" cy="1111275"/>
            <a:chOff x="6228184" y="1749861"/>
            <a:chExt cx="2592288" cy="1111275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Rounded Rectangle 31"/>
          <p:cNvSpPr/>
          <p:nvPr/>
        </p:nvSpPr>
        <p:spPr>
          <a:xfrm>
            <a:off x="4407186" y="2169660"/>
            <a:ext cx="318955" cy="453491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Heart 17"/>
          <p:cNvSpPr/>
          <p:nvPr/>
        </p:nvSpPr>
        <p:spPr>
          <a:xfrm>
            <a:off x="3369608" y="2790076"/>
            <a:ext cx="457907" cy="448961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Chord 32"/>
          <p:cNvSpPr/>
          <p:nvPr/>
        </p:nvSpPr>
        <p:spPr>
          <a:xfrm>
            <a:off x="5307469" y="2738409"/>
            <a:ext cx="454593" cy="450606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40"/>
          <p:cNvSpPr/>
          <p:nvPr/>
        </p:nvSpPr>
        <p:spPr>
          <a:xfrm rot="2942052">
            <a:off x="4360720" y="3442906"/>
            <a:ext cx="422563" cy="44954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ADF6DFE-6EDB-479E-8A90-7202AB97354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4788024" y="555526"/>
            <a:ext cx="4248472" cy="230425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788335"/>
            <a:ext cx="8496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Get a modern PowerPoint  Presentation that is beautifully designed.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416285"/>
            <a:ext cx="8496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230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27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27696"/>
      </a:accent1>
      <a:accent2>
        <a:srgbClr val="4BACC6"/>
      </a:accent2>
      <a:accent3>
        <a:srgbClr val="027696"/>
      </a:accent3>
      <a:accent4>
        <a:srgbClr val="4BACC6"/>
      </a:accent4>
      <a:accent5>
        <a:srgbClr val="027696"/>
      </a:accent5>
      <a:accent6>
        <a:srgbClr val="4BACC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2662</Words>
  <Application>Microsoft Office PowerPoint</Application>
  <PresentationFormat>On-screen Show (16:9)</PresentationFormat>
  <Paragraphs>338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86</cp:revision>
  <dcterms:created xsi:type="dcterms:W3CDTF">2016-12-05T23:26:54Z</dcterms:created>
  <dcterms:modified xsi:type="dcterms:W3CDTF">2018-07-19T05:59:38Z</dcterms:modified>
</cp:coreProperties>
</file>