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5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644" y="6021288"/>
            <a:ext cx="9144000" cy="7200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356992"/>
            <a:ext cx="9144000" cy="15121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16170" y="6079809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chemeClr val="bg1"/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0" y="3584194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FREE-PPT-TEMPLATES</a:t>
            </a:r>
          </a:p>
        </p:txBody>
      </p:sp>
      <p:sp>
        <p:nvSpPr>
          <p:cNvPr id="14" name="TextBox 13">
            <a:hlinkClick r:id="rId3"/>
          </p:cNvPr>
          <p:cNvSpPr txBox="1"/>
          <p:nvPr/>
        </p:nvSpPr>
        <p:spPr>
          <a:xfrm>
            <a:off x="0" y="6449721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28356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39406" y="214290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313510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4077072"/>
            <a:ext cx="9144000" cy="15121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4276398"/>
            <a:ext cx="9144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6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kumimoji="0" lang="en-US" altLang="ko-KR" sz="6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Medical-Prescriptions-PPT-Design</dc:title>
  <dc:creator>ALLPPT.COM</dc:creator>
  <cp:lastModifiedBy>Registered User</cp:lastModifiedBy>
  <cp:revision>45</cp:revision>
  <dcterms:created xsi:type="dcterms:W3CDTF">2010-08-30T08:21:49Z</dcterms:created>
  <dcterms:modified xsi:type="dcterms:W3CDTF">2014-02-12T07:22:53Z</dcterms:modified>
</cp:coreProperties>
</file>