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2529" y="3861203"/>
            <a:ext cx="3851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752528" y="2885610"/>
            <a:ext cx="38519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C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rgbClr val="C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604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935" y="326955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2015-11-27T06:54:39Z</dcterms:modified>
</cp:coreProperties>
</file>