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139000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41441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63212" y="4546446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2016-05-02T07:25:33Z</dcterms:modified>
</cp:coreProperties>
</file>