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2021" y="-77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917752" y="195486"/>
            <a:ext cx="4061148" cy="2016224"/>
          </a:xfrm>
          <a:prstGeom prst="rect">
            <a:avLst/>
          </a:prstGeom>
          <a:solidFill>
            <a:schemeClr val="bg1">
              <a:lumMod val="9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875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892663" y="4515966"/>
            <a:ext cx="937514" cy="230402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8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5023669" y="1432049"/>
            <a:ext cx="3851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023668" y="456456"/>
            <a:ext cx="385192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27</cp:revision>
  <dcterms:created xsi:type="dcterms:W3CDTF">2014-04-01T16:27:38Z</dcterms:created>
  <dcterms:modified xsi:type="dcterms:W3CDTF">2016-01-29T10:30:26Z</dcterms:modified>
</cp:coreProperties>
</file>