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4000" y="2405737"/>
            <a:ext cx="48962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516" y="4482149"/>
            <a:ext cx="1301512" cy="32184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373660" y="1617665"/>
            <a:ext cx="4397629" cy="637091"/>
            <a:chOff x="1979712" y="2492896"/>
            <a:chExt cx="4896272" cy="709330"/>
          </a:xfrm>
        </p:grpSpPr>
        <p:grpSp>
          <p:nvGrpSpPr>
            <p:cNvPr id="11" name="Group 10"/>
            <p:cNvGrpSpPr/>
            <p:nvPr/>
          </p:nvGrpSpPr>
          <p:grpSpPr>
            <a:xfrm flipH="1">
              <a:off x="6073282" y="2496073"/>
              <a:ext cx="802702" cy="706153"/>
              <a:chOff x="3635897" y="3429000"/>
              <a:chExt cx="802702" cy="706153"/>
            </a:xfrm>
          </p:grpSpPr>
          <p:sp>
            <p:nvSpPr>
              <p:cNvPr id="15" name="Rectangle 8"/>
              <p:cNvSpPr/>
              <p:nvPr/>
            </p:nvSpPr>
            <p:spPr>
              <a:xfrm>
                <a:off x="3635897" y="3569839"/>
                <a:ext cx="792088" cy="565314"/>
              </a:xfrm>
              <a:custGeom>
                <a:avLst/>
                <a:gdLst/>
                <a:ahLst/>
                <a:cxnLst/>
                <a:rect l="l" t="t" r="r" b="b"/>
                <a:pathLst>
                  <a:path w="792088" h="565314">
                    <a:moveTo>
                      <a:pt x="0" y="0"/>
                    </a:moveTo>
                    <a:lnTo>
                      <a:pt x="792088" y="0"/>
                    </a:lnTo>
                    <a:lnTo>
                      <a:pt x="792088" y="565314"/>
                    </a:lnTo>
                    <a:lnTo>
                      <a:pt x="0" y="565314"/>
                    </a:lnTo>
                    <a:lnTo>
                      <a:pt x="0" y="555729"/>
                    </a:lnTo>
                    <a:lnTo>
                      <a:pt x="364096" y="282657"/>
                    </a:lnTo>
                    <a:lnTo>
                      <a:pt x="0" y="9585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Rectangle 2"/>
              <p:cNvSpPr/>
              <p:nvPr/>
            </p:nvSpPr>
            <p:spPr>
              <a:xfrm>
                <a:off x="4211960" y="3429000"/>
                <a:ext cx="226639" cy="701149"/>
              </a:xfrm>
              <a:custGeom>
                <a:avLst/>
                <a:gdLst>
                  <a:gd name="connsiteX0" fmla="*/ 0 w 432048"/>
                  <a:gd name="connsiteY0" fmla="*/ 0 h 565314"/>
                  <a:gd name="connsiteX1" fmla="*/ 432048 w 432048"/>
                  <a:gd name="connsiteY1" fmla="*/ 0 h 565314"/>
                  <a:gd name="connsiteX2" fmla="*/ 432048 w 432048"/>
                  <a:gd name="connsiteY2" fmla="*/ 565314 h 565314"/>
                  <a:gd name="connsiteX3" fmla="*/ 0 w 432048"/>
                  <a:gd name="connsiteY3" fmla="*/ 565314 h 565314"/>
                  <a:gd name="connsiteX4" fmla="*/ 0 w 432048"/>
                  <a:gd name="connsiteY4" fmla="*/ 0 h 565314"/>
                  <a:gd name="connsiteX0" fmla="*/ 0 w 432048"/>
                  <a:gd name="connsiteY0" fmla="*/ 0 h 687897"/>
                  <a:gd name="connsiteX1" fmla="*/ 432048 w 432048"/>
                  <a:gd name="connsiteY1" fmla="*/ 0 h 687897"/>
                  <a:gd name="connsiteX2" fmla="*/ 216700 w 432048"/>
                  <a:gd name="connsiteY2" fmla="*/ 687897 h 687897"/>
                  <a:gd name="connsiteX3" fmla="*/ 0 w 432048"/>
                  <a:gd name="connsiteY3" fmla="*/ 565314 h 687897"/>
                  <a:gd name="connsiteX4" fmla="*/ 0 w 432048"/>
                  <a:gd name="connsiteY4" fmla="*/ 0 h 687897"/>
                  <a:gd name="connsiteX0" fmla="*/ 0 w 226639"/>
                  <a:gd name="connsiteY0" fmla="*/ 13252 h 701149"/>
                  <a:gd name="connsiteX1" fmla="*/ 226639 w 226639"/>
                  <a:gd name="connsiteY1" fmla="*/ 0 h 701149"/>
                  <a:gd name="connsiteX2" fmla="*/ 216700 w 226639"/>
                  <a:gd name="connsiteY2" fmla="*/ 701149 h 701149"/>
                  <a:gd name="connsiteX3" fmla="*/ 0 w 226639"/>
                  <a:gd name="connsiteY3" fmla="*/ 578566 h 701149"/>
                  <a:gd name="connsiteX4" fmla="*/ 0 w 226639"/>
                  <a:gd name="connsiteY4" fmla="*/ 13252 h 701149"/>
                  <a:gd name="connsiteX0" fmla="*/ 3313 w 226639"/>
                  <a:gd name="connsiteY0" fmla="*/ 0 h 701149"/>
                  <a:gd name="connsiteX1" fmla="*/ 226639 w 226639"/>
                  <a:gd name="connsiteY1" fmla="*/ 0 h 701149"/>
                  <a:gd name="connsiteX2" fmla="*/ 216700 w 226639"/>
                  <a:gd name="connsiteY2" fmla="*/ 701149 h 701149"/>
                  <a:gd name="connsiteX3" fmla="*/ 0 w 226639"/>
                  <a:gd name="connsiteY3" fmla="*/ 578566 h 701149"/>
                  <a:gd name="connsiteX4" fmla="*/ 3313 w 226639"/>
                  <a:gd name="connsiteY4" fmla="*/ 0 h 701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639" h="701149">
                    <a:moveTo>
                      <a:pt x="3313" y="0"/>
                    </a:moveTo>
                    <a:lnTo>
                      <a:pt x="226639" y="0"/>
                    </a:lnTo>
                    <a:lnTo>
                      <a:pt x="216700" y="701149"/>
                    </a:lnTo>
                    <a:lnTo>
                      <a:pt x="0" y="578566"/>
                    </a:lnTo>
                    <a:cubicBezTo>
                      <a:pt x="1104" y="385711"/>
                      <a:pt x="2209" y="192855"/>
                      <a:pt x="331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00000">
                      <a:lumMod val="78000"/>
                    </a:srgbClr>
                  </a:gs>
                  <a:gs pos="100000">
                    <a:srgbClr val="C00000">
                      <a:lumMod val="8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Rectangle 8"/>
            <p:cNvSpPr/>
            <p:nvPr/>
          </p:nvSpPr>
          <p:spPr>
            <a:xfrm>
              <a:off x="1979712" y="2636912"/>
              <a:ext cx="792088" cy="565314"/>
            </a:xfrm>
            <a:custGeom>
              <a:avLst/>
              <a:gdLst/>
              <a:ahLst/>
              <a:cxnLst/>
              <a:rect l="l" t="t" r="r" b="b"/>
              <a:pathLst>
                <a:path w="792088" h="565314">
                  <a:moveTo>
                    <a:pt x="0" y="0"/>
                  </a:moveTo>
                  <a:lnTo>
                    <a:pt x="792088" y="0"/>
                  </a:lnTo>
                  <a:lnTo>
                    <a:pt x="792088" y="565314"/>
                  </a:lnTo>
                  <a:lnTo>
                    <a:pt x="0" y="565314"/>
                  </a:lnTo>
                  <a:lnTo>
                    <a:pt x="0" y="555729"/>
                  </a:lnTo>
                  <a:lnTo>
                    <a:pt x="364096" y="282657"/>
                  </a:lnTo>
                  <a:lnTo>
                    <a:pt x="0" y="9585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2"/>
            <p:cNvSpPr/>
            <p:nvPr/>
          </p:nvSpPr>
          <p:spPr>
            <a:xfrm>
              <a:off x="2555775" y="2496073"/>
              <a:ext cx="226639" cy="701149"/>
            </a:xfrm>
            <a:custGeom>
              <a:avLst/>
              <a:gdLst>
                <a:gd name="connsiteX0" fmla="*/ 0 w 432048"/>
                <a:gd name="connsiteY0" fmla="*/ 0 h 565314"/>
                <a:gd name="connsiteX1" fmla="*/ 432048 w 432048"/>
                <a:gd name="connsiteY1" fmla="*/ 0 h 565314"/>
                <a:gd name="connsiteX2" fmla="*/ 432048 w 432048"/>
                <a:gd name="connsiteY2" fmla="*/ 565314 h 565314"/>
                <a:gd name="connsiteX3" fmla="*/ 0 w 432048"/>
                <a:gd name="connsiteY3" fmla="*/ 565314 h 565314"/>
                <a:gd name="connsiteX4" fmla="*/ 0 w 432048"/>
                <a:gd name="connsiteY4" fmla="*/ 0 h 565314"/>
                <a:gd name="connsiteX0" fmla="*/ 0 w 432048"/>
                <a:gd name="connsiteY0" fmla="*/ 0 h 687897"/>
                <a:gd name="connsiteX1" fmla="*/ 432048 w 432048"/>
                <a:gd name="connsiteY1" fmla="*/ 0 h 687897"/>
                <a:gd name="connsiteX2" fmla="*/ 216700 w 432048"/>
                <a:gd name="connsiteY2" fmla="*/ 687897 h 687897"/>
                <a:gd name="connsiteX3" fmla="*/ 0 w 432048"/>
                <a:gd name="connsiteY3" fmla="*/ 565314 h 687897"/>
                <a:gd name="connsiteX4" fmla="*/ 0 w 432048"/>
                <a:gd name="connsiteY4" fmla="*/ 0 h 687897"/>
                <a:gd name="connsiteX0" fmla="*/ 0 w 226639"/>
                <a:gd name="connsiteY0" fmla="*/ 13252 h 701149"/>
                <a:gd name="connsiteX1" fmla="*/ 226639 w 226639"/>
                <a:gd name="connsiteY1" fmla="*/ 0 h 701149"/>
                <a:gd name="connsiteX2" fmla="*/ 216700 w 226639"/>
                <a:gd name="connsiteY2" fmla="*/ 701149 h 701149"/>
                <a:gd name="connsiteX3" fmla="*/ 0 w 226639"/>
                <a:gd name="connsiteY3" fmla="*/ 578566 h 701149"/>
                <a:gd name="connsiteX4" fmla="*/ 0 w 226639"/>
                <a:gd name="connsiteY4" fmla="*/ 13252 h 701149"/>
                <a:gd name="connsiteX0" fmla="*/ 3313 w 226639"/>
                <a:gd name="connsiteY0" fmla="*/ 0 h 701149"/>
                <a:gd name="connsiteX1" fmla="*/ 226639 w 226639"/>
                <a:gd name="connsiteY1" fmla="*/ 0 h 701149"/>
                <a:gd name="connsiteX2" fmla="*/ 216700 w 226639"/>
                <a:gd name="connsiteY2" fmla="*/ 701149 h 701149"/>
                <a:gd name="connsiteX3" fmla="*/ 0 w 226639"/>
                <a:gd name="connsiteY3" fmla="*/ 578566 h 701149"/>
                <a:gd name="connsiteX4" fmla="*/ 3313 w 226639"/>
                <a:gd name="connsiteY4" fmla="*/ 0 h 70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639" h="701149">
                  <a:moveTo>
                    <a:pt x="3313" y="0"/>
                  </a:moveTo>
                  <a:lnTo>
                    <a:pt x="226639" y="0"/>
                  </a:lnTo>
                  <a:lnTo>
                    <a:pt x="216700" y="701149"/>
                  </a:lnTo>
                  <a:lnTo>
                    <a:pt x="0" y="578566"/>
                  </a:lnTo>
                  <a:cubicBezTo>
                    <a:pt x="1104" y="385711"/>
                    <a:pt x="2209" y="192855"/>
                    <a:pt x="3313" y="0"/>
                  </a:cubicBezTo>
                  <a:close/>
                </a:path>
              </a:pathLst>
            </a:custGeom>
            <a:gradFill>
              <a:gsLst>
                <a:gs pos="0">
                  <a:srgbClr val="C00000">
                    <a:lumMod val="78000"/>
                  </a:srgbClr>
                </a:gs>
                <a:gs pos="100000">
                  <a:srgbClr val="C00000">
                    <a:lumMod val="80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55776" y="2492896"/>
              <a:ext cx="3744416" cy="57606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2178260" y="555526"/>
            <a:ext cx="478802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FF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MERRY</a:t>
            </a:r>
            <a:br>
              <a:rPr lang="en-US" altLang="ko-KR" sz="2800" b="1" dirty="0" smtClean="0">
                <a:solidFill>
                  <a:srgbClr val="FF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2800" b="1" dirty="0" smtClean="0">
                <a:solidFill>
                  <a:srgbClr val="FF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CHRISMAS</a:t>
            </a:r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2891056" y="1673131"/>
            <a:ext cx="33630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281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23</cp:revision>
  <dcterms:created xsi:type="dcterms:W3CDTF">2014-04-01T16:27:38Z</dcterms:created>
  <dcterms:modified xsi:type="dcterms:W3CDTF">2015-12-10T09:36:48Z</dcterms:modified>
</cp:coreProperties>
</file>