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9" y="21826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63888" y="12070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9548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2015-12-19T12:49:39Z</dcterms:modified>
</cp:coreProperties>
</file>