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81" y="146201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20080" y="48642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720080" y="4844068"/>
            <a:ext cx="8423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278" y="4602534"/>
            <a:ext cx="1412345" cy="3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accent1">
                    <a:lumMod val="75000"/>
                  </a:schemeClr>
                </a:solidFill>
              </a:rPr>
              <a:t> Click to add title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106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14</cp:revision>
  <dcterms:created xsi:type="dcterms:W3CDTF">2014-04-01T16:27:38Z</dcterms:created>
  <dcterms:modified xsi:type="dcterms:W3CDTF">2014-11-16T06:44:26Z</dcterms:modified>
</cp:coreProperties>
</file>