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32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3528" y="1635646"/>
            <a:ext cx="3240360" cy="324036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3325773"/>
            <a:ext cx="3384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51520" y="2512938"/>
            <a:ext cx="33843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08" y="3809816"/>
            <a:ext cx="1046800" cy="2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2016-01-04T12:43:45Z</dcterms:modified>
</cp:coreProperties>
</file>