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3" y="1459111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39552" y="483518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539552" y="4844068"/>
            <a:ext cx="8244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28" y="4443958"/>
            <a:ext cx="1301512" cy="3218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0" y="3801904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272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20</cp:revision>
  <dcterms:created xsi:type="dcterms:W3CDTF">2014-04-01T16:27:38Z</dcterms:created>
  <dcterms:modified xsi:type="dcterms:W3CDTF">2015-01-24T03:56:45Z</dcterms:modified>
</cp:coreProperties>
</file>