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91" y="160312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9490" y="62753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79490" y="4844068"/>
            <a:ext cx="8404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9776" y="450158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2016-04-04T05:43:47Z</dcterms:modified>
</cp:coreProperties>
</file>